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6" r:id="rId11"/>
    <p:sldId id="275" r:id="rId12"/>
    <p:sldId id="313" r:id="rId13"/>
    <p:sldId id="312" r:id="rId14"/>
    <p:sldId id="314" r:id="rId15"/>
    <p:sldId id="264" r:id="rId16"/>
    <p:sldId id="265" r:id="rId17"/>
    <p:sldId id="269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  <p:bold r:id="rId21"/>
    </p:embeddedFont>
    <p:embeddedFont>
      <p:font typeface="Arial Black" panose="020B0A04020102020204" pitchFamily="34" charset="0"/>
      <p:bold r:id="rId22"/>
    </p:embeddedFon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Bebas Neue" panose="020B0606020202050201" pitchFamily="34" charset="0"/>
      <p:regular r:id="rId27"/>
    </p:embeddedFont>
    <p:embeddedFont>
      <p:font typeface="Comfortaa" panose="020B0604020202020204" charset="0"/>
      <p:regular r:id="rId28"/>
      <p:bold r:id="rId29"/>
    </p:embeddedFont>
    <p:embeddedFont>
      <p:font typeface="Delius" panose="020B0604020202020204" charset="0"/>
      <p:regular r:id="rId30"/>
    </p:embeddedFont>
    <p:embeddedFont>
      <p:font typeface="Gill Sans Ultra Bold" panose="020B0A02020104020203" pitchFamily="34" charset="0"/>
      <p:regular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Nunito Light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9B6"/>
    <a:srgbClr val="0A0A4B"/>
    <a:srgbClr val="000000"/>
    <a:srgbClr val="FFE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E549D-8FB9-4484-B786-98854D8E4390}">
  <a:tblStyle styleId="{F07E549D-8FB9-4484-B786-98854D8E4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93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dc5fc26d1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dc5fc26d1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20635a5fce1_2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20635a5fce1_2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20635a5fce1_2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20635a5fce1_2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8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20635a5fce1_2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20635a5fce1_2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836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20635a5fce1_2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20635a5fce1_2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896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425" y="1318214"/>
            <a:ext cx="3934200" cy="20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425" y="3349486"/>
            <a:ext cx="393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25460" y="3665313"/>
            <a:ext cx="6209740" cy="4131652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674011" flipH="1">
            <a:off x="-385753" y="-707825"/>
            <a:ext cx="4273695" cy="1832773"/>
          </a:xfrm>
          <a:custGeom>
            <a:avLst/>
            <a:gdLst/>
            <a:ahLst/>
            <a:cxnLst/>
            <a:rect l="l" t="t" r="r" b="b"/>
            <a:pathLst>
              <a:path w="170955" h="73314" extrusionOk="0">
                <a:moveTo>
                  <a:pt x="113440" y="1"/>
                </a:moveTo>
                <a:cubicBezTo>
                  <a:pt x="104940" y="1"/>
                  <a:pt x="96414" y="580"/>
                  <a:pt x="88017" y="1276"/>
                </a:cubicBezTo>
                <a:cubicBezTo>
                  <a:pt x="77656" y="2134"/>
                  <a:pt x="68064" y="4130"/>
                  <a:pt x="57849" y="4130"/>
                </a:cubicBezTo>
                <a:cubicBezTo>
                  <a:pt x="56682" y="4130"/>
                  <a:pt x="55506" y="4104"/>
                  <a:pt x="54320" y="4047"/>
                </a:cubicBezTo>
                <a:cubicBezTo>
                  <a:pt x="45603" y="3629"/>
                  <a:pt x="36726" y="3057"/>
                  <a:pt x="27872" y="3057"/>
                </a:cubicBezTo>
                <a:cubicBezTo>
                  <a:pt x="18483" y="3057"/>
                  <a:pt x="9120" y="3700"/>
                  <a:pt x="1" y="5851"/>
                </a:cubicBezTo>
                <a:cubicBezTo>
                  <a:pt x="6991" y="30446"/>
                  <a:pt x="9657" y="39117"/>
                  <a:pt x="15182" y="50497"/>
                </a:cubicBezTo>
                <a:cubicBezTo>
                  <a:pt x="20704" y="61879"/>
                  <a:pt x="29101" y="71304"/>
                  <a:pt x="38886" y="73017"/>
                </a:cubicBezTo>
                <a:cubicBezTo>
                  <a:pt x="40043" y="73219"/>
                  <a:pt x="41196" y="73313"/>
                  <a:pt x="42346" y="73313"/>
                </a:cubicBezTo>
                <a:cubicBezTo>
                  <a:pt x="50403" y="73313"/>
                  <a:pt x="58291" y="68698"/>
                  <a:pt x="65842" y="64362"/>
                </a:cubicBezTo>
                <a:cubicBezTo>
                  <a:pt x="82873" y="54588"/>
                  <a:pt x="100159" y="45830"/>
                  <a:pt x="117698" y="38091"/>
                </a:cubicBezTo>
                <a:cubicBezTo>
                  <a:pt x="123724" y="35432"/>
                  <a:pt x="129776" y="32894"/>
                  <a:pt x="135829" y="30359"/>
                </a:cubicBezTo>
                <a:lnTo>
                  <a:pt x="142149" y="27710"/>
                </a:lnTo>
                <a:lnTo>
                  <a:pt x="170955" y="15634"/>
                </a:lnTo>
                <a:cubicBezTo>
                  <a:pt x="153289" y="3207"/>
                  <a:pt x="133439" y="1"/>
                  <a:pt x="1134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>
            <a:off x="2672062" y="139752"/>
            <a:ext cx="501437" cy="592269"/>
            <a:chOff x="2469788" y="-5916"/>
            <a:chExt cx="643858" cy="760489"/>
          </a:xfrm>
        </p:grpSpPr>
        <p:sp>
          <p:nvSpPr>
            <p:cNvPr id="14" name="Google Shape;14;p2"/>
            <p:cNvSpPr/>
            <p:nvPr/>
          </p:nvSpPr>
          <p:spPr>
            <a:xfrm>
              <a:off x="2635321" y="-5916"/>
              <a:ext cx="362977" cy="63765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69788" y="449695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98299" y="572506"/>
              <a:ext cx="115347" cy="182066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294363" y="4144458"/>
            <a:ext cx="418863" cy="592242"/>
            <a:chOff x="294363" y="4224458"/>
            <a:chExt cx="418863" cy="592242"/>
          </a:xfrm>
        </p:grpSpPr>
        <p:sp>
          <p:nvSpPr>
            <p:cNvPr id="18" name="Google Shape;18;p2"/>
            <p:cNvSpPr/>
            <p:nvPr/>
          </p:nvSpPr>
          <p:spPr>
            <a:xfrm>
              <a:off x="294363" y="42244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074" y="4391300"/>
              <a:ext cx="242152" cy="425400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2012550" y="539500"/>
            <a:ext cx="51189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subTitle" idx="1"/>
          </p:nvPr>
        </p:nvSpPr>
        <p:spPr>
          <a:xfrm>
            <a:off x="2012550" y="3865325"/>
            <a:ext cx="51189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/>
          <p:nvPr/>
        </p:nvSpPr>
        <p:spPr>
          <a:xfrm rot="-674011" flipH="1">
            <a:off x="-1881178" y="-431600"/>
            <a:ext cx="4273695" cy="1832773"/>
          </a:xfrm>
          <a:custGeom>
            <a:avLst/>
            <a:gdLst/>
            <a:ahLst/>
            <a:cxnLst/>
            <a:rect l="l" t="t" r="r" b="b"/>
            <a:pathLst>
              <a:path w="170955" h="73314" extrusionOk="0">
                <a:moveTo>
                  <a:pt x="113440" y="1"/>
                </a:moveTo>
                <a:cubicBezTo>
                  <a:pt x="104940" y="1"/>
                  <a:pt x="96414" y="580"/>
                  <a:pt x="88017" y="1276"/>
                </a:cubicBezTo>
                <a:cubicBezTo>
                  <a:pt x="77656" y="2134"/>
                  <a:pt x="68064" y="4130"/>
                  <a:pt x="57849" y="4130"/>
                </a:cubicBezTo>
                <a:cubicBezTo>
                  <a:pt x="56682" y="4130"/>
                  <a:pt x="55506" y="4104"/>
                  <a:pt x="54320" y="4047"/>
                </a:cubicBezTo>
                <a:cubicBezTo>
                  <a:pt x="45603" y="3629"/>
                  <a:pt x="36726" y="3057"/>
                  <a:pt x="27872" y="3057"/>
                </a:cubicBezTo>
                <a:cubicBezTo>
                  <a:pt x="18483" y="3057"/>
                  <a:pt x="9120" y="3700"/>
                  <a:pt x="1" y="5851"/>
                </a:cubicBezTo>
                <a:cubicBezTo>
                  <a:pt x="6991" y="30446"/>
                  <a:pt x="9657" y="39117"/>
                  <a:pt x="15182" y="50497"/>
                </a:cubicBezTo>
                <a:cubicBezTo>
                  <a:pt x="20704" y="61879"/>
                  <a:pt x="29101" y="71304"/>
                  <a:pt x="38886" y="73017"/>
                </a:cubicBezTo>
                <a:cubicBezTo>
                  <a:pt x="40043" y="73219"/>
                  <a:pt x="41196" y="73313"/>
                  <a:pt x="42346" y="73313"/>
                </a:cubicBezTo>
                <a:cubicBezTo>
                  <a:pt x="50403" y="73313"/>
                  <a:pt x="58291" y="68698"/>
                  <a:pt x="65842" y="64362"/>
                </a:cubicBezTo>
                <a:cubicBezTo>
                  <a:pt x="82873" y="54588"/>
                  <a:pt x="100159" y="45830"/>
                  <a:pt x="117698" y="38091"/>
                </a:cubicBezTo>
                <a:cubicBezTo>
                  <a:pt x="123724" y="35432"/>
                  <a:pt x="129776" y="32894"/>
                  <a:pt x="135829" y="30359"/>
                </a:cubicBezTo>
                <a:lnTo>
                  <a:pt x="142149" y="27710"/>
                </a:lnTo>
                <a:lnTo>
                  <a:pt x="170955" y="15634"/>
                </a:lnTo>
                <a:cubicBezTo>
                  <a:pt x="153289" y="3207"/>
                  <a:pt x="133439" y="1"/>
                  <a:pt x="1134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16"/>
          <p:cNvGrpSpPr/>
          <p:nvPr/>
        </p:nvGrpSpPr>
        <p:grpSpPr>
          <a:xfrm flipH="1">
            <a:off x="1043287" y="243365"/>
            <a:ext cx="501437" cy="592269"/>
            <a:chOff x="2469788" y="-5916"/>
            <a:chExt cx="643858" cy="760489"/>
          </a:xfrm>
        </p:grpSpPr>
        <p:sp>
          <p:nvSpPr>
            <p:cNvPr id="209" name="Google Shape;209;p16"/>
            <p:cNvSpPr/>
            <p:nvPr/>
          </p:nvSpPr>
          <p:spPr>
            <a:xfrm>
              <a:off x="2635321" y="-5916"/>
              <a:ext cx="362977" cy="63765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469788" y="449695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998299" y="572506"/>
              <a:ext cx="115347" cy="182066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6"/>
          <p:cNvSpPr/>
          <p:nvPr/>
        </p:nvSpPr>
        <p:spPr>
          <a:xfrm flipH="1">
            <a:off x="-768985" y="4103463"/>
            <a:ext cx="6209740" cy="4131652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6"/>
          <p:cNvGrpSpPr/>
          <p:nvPr/>
        </p:nvGrpSpPr>
        <p:grpSpPr>
          <a:xfrm>
            <a:off x="303613" y="4345133"/>
            <a:ext cx="418863" cy="592242"/>
            <a:chOff x="294363" y="4224458"/>
            <a:chExt cx="418863" cy="592242"/>
          </a:xfrm>
        </p:grpSpPr>
        <p:sp>
          <p:nvSpPr>
            <p:cNvPr id="214" name="Google Shape;214;p16"/>
            <p:cNvSpPr/>
            <p:nvPr/>
          </p:nvSpPr>
          <p:spPr>
            <a:xfrm>
              <a:off x="294363" y="42244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71074" y="4391300"/>
              <a:ext cx="242152" cy="425400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/>
          <p:nvPr/>
        </p:nvSpPr>
        <p:spPr>
          <a:xfrm>
            <a:off x="7082513" y="-95575"/>
            <a:ext cx="4376061" cy="3915005"/>
          </a:xfrm>
          <a:custGeom>
            <a:avLst/>
            <a:gdLst/>
            <a:ahLst/>
            <a:cxnLst/>
            <a:rect l="l" t="t" r="r" b="b"/>
            <a:pathLst>
              <a:path w="172762" h="154560" extrusionOk="0">
                <a:moveTo>
                  <a:pt x="45229" y="0"/>
                </a:moveTo>
                <a:cubicBezTo>
                  <a:pt x="19702" y="0"/>
                  <a:pt x="532" y="3"/>
                  <a:pt x="456" y="12"/>
                </a:cubicBezTo>
                <a:cubicBezTo>
                  <a:pt x="0" y="7504"/>
                  <a:pt x="18253" y="12343"/>
                  <a:pt x="24122" y="23804"/>
                </a:cubicBezTo>
                <a:cubicBezTo>
                  <a:pt x="27543" y="30485"/>
                  <a:pt x="27659" y="47335"/>
                  <a:pt x="33257" y="52279"/>
                </a:cubicBezTo>
                <a:cubicBezTo>
                  <a:pt x="43533" y="61355"/>
                  <a:pt x="62637" y="57691"/>
                  <a:pt x="71226" y="68404"/>
                </a:cubicBezTo>
                <a:cubicBezTo>
                  <a:pt x="79851" y="79167"/>
                  <a:pt x="77292" y="89207"/>
                  <a:pt x="84616" y="100908"/>
                </a:cubicBezTo>
                <a:cubicBezTo>
                  <a:pt x="90003" y="109515"/>
                  <a:pt x="101969" y="118170"/>
                  <a:pt x="97918" y="127698"/>
                </a:cubicBezTo>
                <a:cubicBezTo>
                  <a:pt x="95525" y="133331"/>
                  <a:pt x="87845" y="135816"/>
                  <a:pt x="85294" y="149544"/>
                </a:cubicBezTo>
                <a:cubicBezTo>
                  <a:pt x="89540" y="151420"/>
                  <a:pt x="93976" y="153327"/>
                  <a:pt x="100824" y="154560"/>
                </a:cubicBezTo>
                <a:cubicBezTo>
                  <a:pt x="99550" y="150318"/>
                  <a:pt x="99262" y="146049"/>
                  <a:pt x="102705" y="143297"/>
                </a:cubicBezTo>
                <a:cubicBezTo>
                  <a:pt x="106150" y="140546"/>
                  <a:pt x="110295" y="138513"/>
                  <a:pt x="112854" y="134909"/>
                </a:cubicBezTo>
                <a:cubicBezTo>
                  <a:pt x="116048" y="130412"/>
                  <a:pt x="116107" y="124416"/>
                  <a:pt x="115542" y="118912"/>
                </a:cubicBezTo>
                <a:cubicBezTo>
                  <a:pt x="114977" y="113409"/>
                  <a:pt x="113926" y="107767"/>
                  <a:pt x="115324" y="102418"/>
                </a:cubicBezTo>
                <a:cubicBezTo>
                  <a:pt x="117384" y="94546"/>
                  <a:pt x="124206" y="89074"/>
                  <a:pt x="130271" y="83702"/>
                </a:cubicBezTo>
                <a:cubicBezTo>
                  <a:pt x="136337" y="78333"/>
                  <a:pt x="142430" y="71506"/>
                  <a:pt x="142144" y="63368"/>
                </a:cubicBezTo>
                <a:cubicBezTo>
                  <a:pt x="142009" y="59491"/>
                  <a:pt x="140399" y="55813"/>
                  <a:pt x="139958" y="51958"/>
                </a:cubicBezTo>
                <a:cubicBezTo>
                  <a:pt x="138761" y="41444"/>
                  <a:pt x="146246" y="32062"/>
                  <a:pt x="153882" y="24808"/>
                </a:cubicBezTo>
                <a:cubicBezTo>
                  <a:pt x="161518" y="17551"/>
                  <a:pt x="170239" y="10284"/>
                  <a:pt x="172761" y="12"/>
                </a:cubicBezTo>
                <a:cubicBezTo>
                  <a:pt x="172761" y="12"/>
                  <a:pt x="96282" y="0"/>
                  <a:pt x="452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4923088" y="2837950"/>
            <a:ext cx="26400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2"/>
          </p:nvPr>
        </p:nvSpPr>
        <p:spPr>
          <a:xfrm>
            <a:off x="1580912" y="2837950"/>
            <a:ext cx="26400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3"/>
          </p:nvPr>
        </p:nvSpPr>
        <p:spPr>
          <a:xfrm>
            <a:off x="1580912" y="2419350"/>
            <a:ext cx="26400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4"/>
          </p:nvPr>
        </p:nvSpPr>
        <p:spPr>
          <a:xfrm>
            <a:off x="4923088" y="2419350"/>
            <a:ext cx="26400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 rot="-307897">
            <a:off x="3105801" y="4323491"/>
            <a:ext cx="6712755" cy="2229165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9"/>
          <p:cNvGrpSpPr/>
          <p:nvPr/>
        </p:nvGrpSpPr>
        <p:grpSpPr>
          <a:xfrm flipH="1">
            <a:off x="7648206" y="4418783"/>
            <a:ext cx="418863" cy="592242"/>
            <a:chOff x="294363" y="4224458"/>
            <a:chExt cx="418863" cy="592242"/>
          </a:xfrm>
        </p:grpSpPr>
        <p:sp>
          <p:nvSpPr>
            <p:cNvPr id="244" name="Google Shape;244;p19"/>
            <p:cNvSpPr/>
            <p:nvPr/>
          </p:nvSpPr>
          <p:spPr>
            <a:xfrm>
              <a:off x="294363" y="42244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71074" y="4391300"/>
              <a:ext cx="242152" cy="425400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1"/>
          </p:nvPr>
        </p:nvSpPr>
        <p:spPr>
          <a:xfrm>
            <a:off x="4966276" y="1504500"/>
            <a:ext cx="32541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2"/>
          </p:nvPr>
        </p:nvSpPr>
        <p:spPr>
          <a:xfrm>
            <a:off x="923625" y="1504500"/>
            <a:ext cx="32541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/>
          <p:nvPr/>
        </p:nvSpPr>
        <p:spPr>
          <a:xfrm rot="10800000">
            <a:off x="5908270" y="-1023822"/>
            <a:ext cx="6702055" cy="1563323"/>
          </a:xfrm>
          <a:custGeom>
            <a:avLst/>
            <a:gdLst/>
            <a:ahLst/>
            <a:cxnLst/>
            <a:rect l="l" t="t" r="r" b="b"/>
            <a:pathLst>
              <a:path w="55153" h="12865" extrusionOk="0">
                <a:moveTo>
                  <a:pt x="37400" y="0"/>
                </a:moveTo>
                <a:cubicBezTo>
                  <a:pt x="36426" y="0"/>
                  <a:pt x="35454" y="112"/>
                  <a:pt x="34503" y="355"/>
                </a:cubicBezTo>
                <a:cubicBezTo>
                  <a:pt x="31858" y="1029"/>
                  <a:pt x="29519" y="2666"/>
                  <a:pt x="26825" y="3111"/>
                </a:cubicBezTo>
                <a:cubicBezTo>
                  <a:pt x="26236" y="3208"/>
                  <a:pt x="25646" y="3246"/>
                  <a:pt x="25053" y="3246"/>
                </a:cubicBezTo>
                <a:cubicBezTo>
                  <a:pt x="23080" y="3246"/>
                  <a:pt x="21089" y="2822"/>
                  <a:pt x="19104" y="2740"/>
                </a:cubicBezTo>
                <a:cubicBezTo>
                  <a:pt x="18857" y="2730"/>
                  <a:pt x="18610" y="2725"/>
                  <a:pt x="18365" y="2725"/>
                </a:cubicBezTo>
                <a:cubicBezTo>
                  <a:pt x="11709" y="2725"/>
                  <a:pt x="5620" y="6419"/>
                  <a:pt x="0" y="9981"/>
                </a:cubicBezTo>
                <a:cubicBezTo>
                  <a:pt x="11077" y="11975"/>
                  <a:pt x="21937" y="12865"/>
                  <a:pt x="32663" y="12865"/>
                </a:cubicBezTo>
                <a:cubicBezTo>
                  <a:pt x="39576" y="12865"/>
                  <a:pt x="46434" y="12495"/>
                  <a:pt x="53259" y="11814"/>
                </a:cubicBezTo>
                <a:cubicBezTo>
                  <a:pt x="53750" y="11764"/>
                  <a:pt x="54295" y="11685"/>
                  <a:pt x="54599" y="11308"/>
                </a:cubicBezTo>
                <a:cubicBezTo>
                  <a:pt x="55153" y="10616"/>
                  <a:pt x="54470" y="9650"/>
                  <a:pt x="53824" y="9039"/>
                </a:cubicBezTo>
                <a:cubicBezTo>
                  <a:pt x="51158" y="6512"/>
                  <a:pt x="48453" y="3957"/>
                  <a:pt x="45217" y="2175"/>
                </a:cubicBezTo>
                <a:cubicBezTo>
                  <a:pt x="42838" y="864"/>
                  <a:pt x="40108" y="0"/>
                  <a:pt x="37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3488452" y="3665313"/>
            <a:ext cx="6209740" cy="4131652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7813376" y="4307883"/>
            <a:ext cx="418863" cy="592242"/>
            <a:chOff x="294363" y="4224458"/>
            <a:chExt cx="418863" cy="592242"/>
          </a:xfrm>
        </p:grpSpPr>
        <p:sp>
          <p:nvSpPr>
            <p:cNvPr id="253" name="Google Shape;253;p20"/>
            <p:cNvSpPr/>
            <p:nvPr/>
          </p:nvSpPr>
          <p:spPr>
            <a:xfrm>
              <a:off x="294363" y="42244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471074" y="4391300"/>
              <a:ext cx="242152" cy="425400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subTitle" idx="1"/>
          </p:nvPr>
        </p:nvSpPr>
        <p:spPr>
          <a:xfrm>
            <a:off x="937625" y="2834640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subTitle" idx="2"/>
          </p:nvPr>
        </p:nvSpPr>
        <p:spPr>
          <a:xfrm>
            <a:off x="3484350" y="2834640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subTitle" idx="3"/>
          </p:nvPr>
        </p:nvSpPr>
        <p:spPr>
          <a:xfrm>
            <a:off x="6031075" y="2834640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subTitle" idx="4"/>
          </p:nvPr>
        </p:nvSpPr>
        <p:spPr>
          <a:xfrm>
            <a:off x="937625" y="2423160"/>
            <a:ext cx="21753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subTitle" idx="5"/>
          </p:nvPr>
        </p:nvSpPr>
        <p:spPr>
          <a:xfrm>
            <a:off x="3484348" y="2423160"/>
            <a:ext cx="21753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subTitle" idx="6"/>
          </p:nvPr>
        </p:nvSpPr>
        <p:spPr>
          <a:xfrm>
            <a:off x="6031075" y="2423160"/>
            <a:ext cx="21753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1" name="Google Shape;271;p22"/>
          <p:cNvSpPr/>
          <p:nvPr/>
        </p:nvSpPr>
        <p:spPr>
          <a:xfrm flipH="1">
            <a:off x="-1258785" y="3731988"/>
            <a:ext cx="6209740" cy="4131652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2"/>
          <p:cNvGrpSpPr/>
          <p:nvPr/>
        </p:nvGrpSpPr>
        <p:grpSpPr>
          <a:xfrm>
            <a:off x="437238" y="4374558"/>
            <a:ext cx="418863" cy="592242"/>
            <a:chOff x="294363" y="4224458"/>
            <a:chExt cx="418863" cy="592242"/>
          </a:xfrm>
        </p:grpSpPr>
        <p:sp>
          <p:nvSpPr>
            <p:cNvPr id="273" name="Google Shape;273;p22"/>
            <p:cNvSpPr/>
            <p:nvPr/>
          </p:nvSpPr>
          <p:spPr>
            <a:xfrm>
              <a:off x="294363" y="42244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471074" y="4391300"/>
              <a:ext cx="242152" cy="425400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22"/>
          <p:cNvGrpSpPr/>
          <p:nvPr/>
        </p:nvGrpSpPr>
        <p:grpSpPr>
          <a:xfrm>
            <a:off x="7202467" y="3867295"/>
            <a:ext cx="1397999" cy="1283564"/>
            <a:chOff x="5859200" y="4057338"/>
            <a:chExt cx="1190800" cy="1093325"/>
          </a:xfrm>
        </p:grpSpPr>
        <p:sp>
          <p:nvSpPr>
            <p:cNvPr id="276" name="Google Shape;276;p22"/>
            <p:cNvSpPr/>
            <p:nvPr/>
          </p:nvSpPr>
          <p:spPr>
            <a:xfrm>
              <a:off x="6658900" y="4288138"/>
              <a:ext cx="391100" cy="862525"/>
            </a:xfrm>
            <a:custGeom>
              <a:avLst/>
              <a:gdLst/>
              <a:ahLst/>
              <a:cxnLst/>
              <a:rect l="l" t="t" r="r" b="b"/>
              <a:pathLst>
                <a:path w="15644" h="34501" extrusionOk="0">
                  <a:moveTo>
                    <a:pt x="4809" y="1"/>
                  </a:moveTo>
                  <a:lnTo>
                    <a:pt x="1" y="1585"/>
                  </a:lnTo>
                  <a:lnTo>
                    <a:pt x="10835" y="34500"/>
                  </a:lnTo>
                  <a:lnTo>
                    <a:pt x="15644" y="32918"/>
                  </a:lnTo>
                  <a:lnTo>
                    <a:pt x="4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694475" y="4343838"/>
              <a:ext cx="85675" cy="61700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2879" y="0"/>
                  </a:moveTo>
                  <a:lnTo>
                    <a:pt x="0" y="1475"/>
                  </a:lnTo>
                  <a:cubicBezTo>
                    <a:pt x="371" y="1988"/>
                    <a:pt x="528" y="2228"/>
                    <a:pt x="687" y="2468"/>
                  </a:cubicBezTo>
                  <a:cubicBezTo>
                    <a:pt x="1486" y="1854"/>
                    <a:pt x="2429" y="1455"/>
                    <a:pt x="3427" y="1309"/>
                  </a:cubicBezTo>
                  <a:cubicBezTo>
                    <a:pt x="3384" y="827"/>
                    <a:pt x="3193" y="368"/>
                    <a:pt x="2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719625" y="4401263"/>
              <a:ext cx="57450" cy="34850"/>
            </a:xfrm>
            <a:custGeom>
              <a:avLst/>
              <a:gdLst/>
              <a:ahLst/>
              <a:cxnLst/>
              <a:rect l="l" t="t" r="r" b="b"/>
              <a:pathLst>
                <a:path w="2298" h="1394" extrusionOk="0">
                  <a:moveTo>
                    <a:pt x="1886" y="1"/>
                  </a:moveTo>
                  <a:lnTo>
                    <a:pt x="1023" y="461"/>
                  </a:lnTo>
                  <a:cubicBezTo>
                    <a:pt x="846" y="553"/>
                    <a:pt x="368" y="814"/>
                    <a:pt x="196" y="900"/>
                  </a:cubicBezTo>
                  <a:cubicBezTo>
                    <a:pt x="183" y="901"/>
                    <a:pt x="169" y="903"/>
                    <a:pt x="161" y="918"/>
                  </a:cubicBezTo>
                  <a:cubicBezTo>
                    <a:pt x="145" y="947"/>
                    <a:pt x="130" y="977"/>
                    <a:pt x="117" y="1007"/>
                  </a:cubicBezTo>
                  <a:cubicBezTo>
                    <a:pt x="70" y="1105"/>
                    <a:pt x="31" y="1206"/>
                    <a:pt x="0" y="1308"/>
                  </a:cubicBezTo>
                  <a:lnTo>
                    <a:pt x="0" y="1310"/>
                  </a:lnTo>
                  <a:cubicBezTo>
                    <a:pt x="70" y="1331"/>
                    <a:pt x="141" y="1348"/>
                    <a:pt x="214" y="1361"/>
                  </a:cubicBezTo>
                  <a:cubicBezTo>
                    <a:pt x="281" y="1376"/>
                    <a:pt x="347" y="1386"/>
                    <a:pt x="415" y="1394"/>
                  </a:cubicBezTo>
                  <a:cubicBezTo>
                    <a:pt x="430" y="1394"/>
                    <a:pt x="439" y="1382"/>
                    <a:pt x="451" y="1373"/>
                  </a:cubicBezTo>
                  <a:cubicBezTo>
                    <a:pt x="619" y="1277"/>
                    <a:pt x="1097" y="1028"/>
                    <a:pt x="1275" y="931"/>
                  </a:cubicBezTo>
                  <a:lnTo>
                    <a:pt x="2137" y="470"/>
                  </a:lnTo>
                  <a:lnTo>
                    <a:pt x="2181" y="380"/>
                  </a:lnTo>
                  <a:cubicBezTo>
                    <a:pt x="2225" y="284"/>
                    <a:pt x="2265" y="184"/>
                    <a:pt x="2297" y="83"/>
                  </a:cubicBezTo>
                  <a:cubicBezTo>
                    <a:pt x="2195" y="54"/>
                    <a:pt x="2090" y="31"/>
                    <a:pt x="1985" y="15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472300" y="4236038"/>
              <a:ext cx="186600" cy="913000"/>
            </a:xfrm>
            <a:custGeom>
              <a:avLst/>
              <a:gdLst/>
              <a:ahLst/>
              <a:cxnLst/>
              <a:rect l="l" t="t" r="r" b="b"/>
              <a:pathLst>
                <a:path w="7464" h="36520" extrusionOk="0">
                  <a:moveTo>
                    <a:pt x="0" y="0"/>
                  </a:moveTo>
                  <a:lnTo>
                    <a:pt x="0" y="36520"/>
                  </a:lnTo>
                  <a:lnTo>
                    <a:pt x="7463" y="36520"/>
                  </a:lnTo>
                  <a:lnTo>
                    <a:pt x="7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518950" y="4519288"/>
              <a:ext cx="93300" cy="346525"/>
            </a:xfrm>
            <a:custGeom>
              <a:avLst/>
              <a:gdLst/>
              <a:ahLst/>
              <a:cxnLst/>
              <a:rect l="l" t="t" r="r" b="b"/>
              <a:pathLst>
                <a:path w="3732" h="13861" extrusionOk="0">
                  <a:moveTo>
                    <a:pt x="1865" y="0"/>
                  </a:moveTo>
                  <a:cubicBezTo>
                    <a:pt x="835" y="0"/>
                    <a:pt x="0" y="835"/>
                    <a:pt x="0" y="1867"/>
                  </a:cubicBezTo>
                  <a:lnTo>
                    <a:pt x="0" y="11995"/>
                  </a:lnTo>
                  <a:cubicBezTo>
                    <a:pt x="0" y="13025"/>
                    <a:pt x="835" y="13861"/>
                    <a:pt x="1865" y="13861"/>
                  </a:cubicBezTo>
                  <a:cubicBezTo>
                    <a:pt x="2895" y="13861"/>
                    <a:pt x="3731" y="13025"/>
                    <a:pt x="3731" y="11995"/>
                  </a:cubicBezTo>
                  <a:lnTo>
                    <a:pt x="3731" y="1867"/>
                  </a:lnTo>
                  <a:cubicBezTo>
                    <a:pt x="3731" y="835"/>
                    <a:pt x="2897" y="0"/>
                    <a:pt x="1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504975" y="5090988"/>
              <a:ext cx="121475" cy="4100"/>
            </a:xfrm>
            <a:custGeom>
              <a:avLst/>
              <a:gdLst/>
              <a:ahLst/>
              <a:cxnLst/>
              <a:rect l="l" t="t" r="r" b="b"/>
              <a:pathLst>
                <a:path w="4859" h="164" fill="none" extrusionOk="0">
                  <a:moveTo>
                    <a:pt x="0" y="0"/>
                  </a:moveTo>
                  <a:lnTo>
                    <a:pt x="4859" y="164"/>
                  </a:lnTo>
                </a:path>
              </a:pathLst>
            </a:custGeom>
            <a:solidFill>
              <a:schemeClr val="lt2"/>
            </a:solidFill>
            <a:ln w="13325" cap="flat" cmpd="sng">
              <a:solidFill>
                <a:schemeClr val="lt2"/>
              </a:solidFill>
              <a:prstDash val="solid"/>
              <a:miter lim="16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285700" y="4222713"/>
              <a:ext cx="186625" cy="926325"/>
            </a:xfrm>
            <a:custGeom>
              <a:avLst/>
              <a:gdLst/>
              <a:ahLst/>
              <a:cxnLst/>
              <a:rect l="l" t="t" r="r" b="b"/>
              <a:pathLst>
                <a:path w="7465" h="37053" extrusionOk="0">
                  <a:moveTo>
                    <a:pt x="1" y="0"/>
                  </a:moveTo>
                  <a:lnTo>
                    <a:pt x="1" y="37053"/>
                  </a:lnTo>
                  <a:lnTo>
                    <a:pt x="7464" y="37053"/>
                  </a:lnTo>
                  <a:lnTo>
                    <a:pt x="74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308100" y="4284413"/>
              <a:ext cx="128700" cy="808750"/>
            </a:xfrm>
            <a:custGeom>
              <a:avLst/>
              <a:gdLst/>
              <a:ahLst/>
              <a:cxnLst/>
              <a:rect l="l" t="t" r="r" b="b"/>
              <a:pathLst>
                <a:path w="5148" h="32350" fill="none" extrusionOk="0">
                  <a:moveTo>
                    <a:pt x="1" y="220"/>
                  </a:moveTo>
                  <a:cubicBezTo>
                    <a:pt x="1692" y="56"/>
                    <a:pt x="3393" y="1"/>
                    <a:pt x="5091" y="54"/>
                  </a:cubicBezTo>
                  <a:lnTo>
                    <a:pt x="5147" y="32216"/>
                  </a:lnTo>
                  <a:lnTo>
                    <a:pt x="287" y="32349"/>
                  </a:lnTo>
                  <a:close/>
                </a:path>
              </a:pathLst>
            </a:custGeom>
            <a:solidFill>
              <a:schemeClr val="lt2"/>
            </a:solidFill>
            <a:ln w="13325" cap="flat" cmpd="sng">
              <a:solidFill>
                <a:schemeClr val="lt2"/>
              </a:solidFill>
              <a:prstDash val="solid"/>
              <a:miter lim="16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125775" y="4189413"/>
              <a:ext cx="159950" cy="959625"/>
            </a:xfrm>
            <a:custGeom>
              <a:avLst/>
              <a:gdLst/>
              <a:ahLst/>
              <a:cxnLst/>
              <a:rect l="l" t="t" r="r" b="b"/>
              <a:pathLst>
                <a:path w="6398" h="38385" extrusionOk="0">
                  <a:moveTo>
                    <a:pt x="0" y="0"/>
                  </a:moveTo>
                  <a:lnTo>
                    <a:pt x="0" y="38385"/>
                  </a:lnTo>
                  <a:lnTo>
                    <a:pt x="6398" y="38385"/>
                  </a:lnTo>
                  <a:lnTo>
                    <a:pt x="63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152350" y="5084463"/>
              <a:ext cx="110425" cy="18125"/>
            </a:xfrm>
            <a:custGeom>
              <a:avLst/>
              <a:gdLst/>
              <a:ahLst/>
              <a:cxnLst/>
              <a:rect l="l" t="t" r="r" b="b"/>
              <a:pathLst>
                <a:path w="4417" h="725" extrusionOk="0">
                  <a:moveTo>
                    <a:pt x="582" y="0"/>
                  </a:moveTo>
                  <a:cubicBezTo>
                    <a:pt x="384" y="54"/>
                    <a:pt x="190" y="119"/>
                    <a:pt x="0" y="196"/>
                  </a:cubicBezTo>
                  <a:cubicBezTo>
                    <a:pt x="162" y="323"/>
                    <a:pt x="335" y="438"/>
                    <a:pt x="517" y="537"/>
                  </a:cubicBezTo>
                  <a:cubicBezTo>
                    <a:pt x="530" y="542"/>
                    <a:pt x="544" y="544"/>
                    <a:pt x="558" y="544"/>
                  </a:cubicBezTo>
                  <a:cubicBezTo>
                    <a:pt x="571" y="544"/>
                    <a:pt x="584" y="543"/>
                    <a:pt x="596" y="543"/>
                  </a:cubicBezTo>
                  <a:cubicBezTo>
                    <a:pt x="605" y="543"/>
                    <a:pt x="613" y="543"/>
                    <a:pt x="621" y="545"/>
                  </a:cubicBezTo>
                  <a:lnTo>
                    <a:pt x="656" y="550"/>
                  </a:lnTo>
                  <a:lnTo>
                    <a:pt x="794" y="566"/>
                  </a:lnTo>
                  <a:cubicBezTo>
                    <a:pt x="1720" y="668"/>
                    <a:pt x="2654" y="718"/>
                    <a:pt x="3585" y="720"/>
                  </a:cubicBezTo>
                  <a:cubicBezTo>
                    <a:pt x="3609" y="718"/>
                    <a:pt x="3742" y="718"/>
                    <a:pt x="3760" y="718"/>
                  </a:cubicBezTo>
                  <a:cubicBezTo>
                    <a:pt x="3763" y="718"/>
                    <a:pt x="3766" y="718"/>
                    <a:pt x="3769" y="718"/>
                  </a:cubicBezTo>
                  <a:cubicBezTo>
                    <a:pt x="3791" y="718"/>
                    <a:pt x="3813" y="725"/>
                    <a:pt x="3834" y="725"/>
                  </a:cubicBezTo>
                  <a:cubicBezTo>
                    <a:pt x="3845" y="725"/>
                    <a:pt x="3855" y="723"/>
                    <a:pt x="3865" y="718"/>
                  </a:cubicBezTo>
                  <a:cubicBezTo>
                    <a:pt x="4055" y="639"/>
                    <a:pt x="4240" y="546"/>
                    <a:pt x="4416" y="439"/>
                  </a:cubicBezTo>
                  <a:cubicBezTo>
                    <a:pt x="4235" y="342"/>
                    <a:pt x="4047" y="263"/>
                    <a:pt x="3860" y="185"/>
                  </a:cubicBezTo>
                  <a:cubicBezTo>
                    <a:pt x="3850" y="180"/>
                    <a:pt x="3840" y="179"/>
                    <a:pt x="3830" y="179"/>
                  </a:cubicBezTo>
                  <a:cubicBezTo>
                    <a:pt x="3809" y="179"/>
                    <a:pt x="3787" y="185"/>
                    <a:pt x="3765" y="185"/>
                  </a:cubicBezTo>
                  <a:cubicBezTo>
                    <a:pt x="3762" y="185"/>
                    <a:pt x="3760" y="185"/>
                    <a:pt x="3757" y="185"/>
                  </a:cubicBezTo>
                  <a:lnTo>
                    <a:pt x="3587" y="185"/>
                  </a:lnTo>
                  <a:cubicBezTo>
                    <a:pt x="2765" y="185"/>
                    <a:pt x="1942" y="145"/>
                    <a:pt x="1126" y="64"/>
                  </a:cubicBezTo>
                  <a:cubicBezTo>
                    <a:pt x="943" y="44"/>
                    <a:pt x="761" y="28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167800" y="4307213"/>
              <a:ext cx="49450" cy="95900"/>
            </a:xfrm>
            <a:custGeom>
              <a:avLst/>
              <a:gdLst/>
              <a:ahLst/>
              <a:cxnLst/>
              <a:rect l="l" t="t" r="r" b="b"/>
              <a:pathLst>
                <a:path w="1978" h="3836" fill="none" extrusionOk="0">
                  <a:moveTo>
                    <a:pt x="155" y="362"/>
                  </a:moveTo>
                  <a:cubicBezTo>
                    <a:pt x="1" y="1250"/>
                    <a:pt x="92" y="2164"/>
                    <a:pt x="419" y="3003"/>
                  </a:cubicBezTo>
                  <a:cubicBezTo>
                    <a:pt x="574" y="3398"/>
                    <a:pt x="905" y="3836"/>
                    <a:pt x="1320" y="3742"/>
                  </a:cubicBezTo>
                  <a:cubicBezTo>
                    <a:pt x="1673" y="3662"/>
                    <a:pt x="1823" y="3246"/>
                    <a:pt x="1880" y="2888"/>
                  </a:cubicBezTo>
                  <a:cubicBezTo>
                    <a:pt x="1977" y="2264"/>
                    <a:pt x="1974" y="1629"/>
                    <a:pt x="1870" y="1007"/>
                  </a:cubicBezTo>
                  <a:cubicBezTo>
                    <a:pt x="1817" y="696"/>
                    <a:pt x="1721" y="362"/>
                    <a:pt x="1464" y="182"/>
                  </a:cubicBezTo>
                  <a:cubicBezTo>
                    <a:pt x="1205" y="1"/>
                    <a:pt x="753" y="108"/>
                    <a:pt x="155" y="362"/>
                  </a:cubicBezTo>
                  <a:close/>
                </a:path>
              </a:pathLst>
            </a:custGeom>
            <a:solidFill>
              <a:schemeClr val="lt2"/>
            </a:solidFill>
            <a:ln w="13325" cap="flat" cmpd="sng">
              <a:solidFill>
                <a:schemeClr val="lt2"/>
              </a:solidFill>
              <a:prstDash val="solid"/>
              <a:miter lim="16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167450" y="4440888"/>
              <a:ext cx="70325" cy="15325"/>
            </a:xfrm>
            <a:custGeom>
              <a:avLst/>
              <a:gdLst/>
              <a:ahLst/>
              <a:cxnLst/>
              <a:rect l="l" t="t" r="r" b="b"/>
              <a:pathLst>
                <a:path w="2813" h="613" extrusionOk="0">
                  <a:moveTo>
                    <a:pt x="377" y="1"/>
                  </a:moveTo>
                  <a:cubicBezTo>
                    <a:pt x="372" y="1"/>
                    <a:pt x="366" y="2"/>
                    <a:pt x="362" y="5"/>
                  </a:cubicBezTo>
                  <a:cubicBezTo>
                    <a:pt x="332" y="23"/>
                    <a:pt x="302" y="40"/>
                    <a:pt x="271" y="60"/>
                  </a:cubicBezTo>
                  <a:cubicBezTo>
                    <a:pt x="209" y="100"/>
                    <a:pt x="149" y="143"/>
                    <a:pt x="91" y="186"/>
                  </a:cubicBezTo>
                  <a:cubicBezTo>
                    <a:pt x="65" y="207"/>
                    <a:pt x="25" y="240"/>
                    <a:pt x="0" y="262"/>
                  </a:cubicBezTo>
                  <a:cubicBezTo>
                    <a:pt x="23" y="287"/>
                    <a:pt x="63" y="322"/>
                    <a:pt x="86" y="343"/>
                  </a:cubicBezTo>
                  <a:cubicBezTo>
                    <a:pt x="141" y="394"/>
                    <a:pt x="198" y="439"/>
                    <a:pt x="256" y="483"/>
                  </a:cubicBezTo>
                  <a:cubicBezTo>
                    <a:pt x="285" y="502"/>
                    <a:pt x="315" y="523"/>
                    <a:pt x="342" y="543"/>
                  </a:cubicBezTo>
                  <a:cubicBezTo>
                    <a:pt x="347" y="546"/>
                    <a:pt x="353" y="548"/>
                    <a:pt x="359" y="548"/>
                  </a:cubicBezTo>
                  <a:cubicBezTo>
                    <a:pt x="361" y="548"/>
                    <a:pt x="363" y="548"/>
                    <a:pt x="365" y="548"/>
                  </a:cubicBezTo>
                  <a:cubicBezTo>
                    <a:pt x="379" y="544"/>
                    <a:pt x="394" y="543"/>
                    <a:pt x="409" y="543"/>
                  </a:cubicBezTo>
                  <a:lnTo>
                    <a:pt x="431" y="543"/>
                  </a:lnTo>
                  <a:lnTo>
                    <a:pt x="1397" y="577"/>
                  </a:lnTo>
                  <a:lnTo>
                    <a:pt x="2451" y="612"/>
                  </a:lnTo>
                  <a:lnTo>
                    <a:pt x="2542" y="556"/>
                  </a:lnTo>
                  <a:cubicBezTo>
                    <a:pt x="2636" y="496"/>
                    <a:pt x="2727" y="429"/>
                    <a:pt x="2813" y="358"/>
                  </a:cubicBezTo>
                  <a:cubicBezTo>
                    <a:pt x="2732" y="280"/>
                    <a:pt x="2646" y="209"/>
                    <a:pt x="2557" y="143"/>
                  </a:cubicBezTo>
                  <a:lnTo>
                    <a:pt x="2471" y="79"/>
                  </a:lnTo>
                  <a:lnTo>
                    <a:pt x="1416" y="44"/>
                  </a:lnTo>
                  <a:lnTo>
                    <a:pt x="449" y="10"/>
                  </a:lnTo>
                  <a:lnTo>
                    <a:pt x="426" y="10"/>
                  </a:lnTo>
                  <a:cubicBezTo>
                    <a:pt x="412" y="8"/>
                    <a:pt x="397" y="6"/>
                    <a:pt x="383" y="2"/>
                  </a:cubicBezTo>
                  <a:cubicBezTo>
                    <a:pt x="381" y="1"/>
                    <a:pt x="379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92475" y="4169413"/>
              <a:ext cx="133325" cy="979625"/>
            </a:xfrm>
            <a:custGeom>
              <a:avLst/>
              <a:gdLst/>
              <a:ahLst/>
              <a:cxnLst/>
              <a:rect l="l" t="t" r="r" b="b"/>
              <a:pathLst>
                <a:path w="5333" h="39185" extrusionOk="0">
                  <a:moveTo>
                    <a:pt x="1" y="0"/>
                  </a:moveTo>
                  <a:lnTo>
                    <a:pt x="1" y="39185"/>
                  </a:lnTo>
                  <a:lnTo>
                    <a:pt x="5332" y="39185"/>
                  </a:lnTo>
                  <a:lnTo>
                    <a:pt x="5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020500" y="4258663"/>
              <a:ext cx="44175" cy="307425"/>
            </a:xfrm>
            <a:custGeom>
              <a:avLst/>
              <a:gdLst/>
              <a:ahLst/>
              <a:cxnLst/>
              <a:rect l="l" t="t" r="r" b="b"/>
              <a:pathLst>
                <a:path w="1767" h="12297" fill="none" extrusionOk="0">
                  <a:moveTo>
                    <a:pt x="1666" y="1"/>
                  </a:moveTo>
                  <a:cubicBezTo>
                    <a:pt x="1111" y="328"/>
                    <a:pt x="555" y="653"/>
                    <a:pt x="1" y="979"/>
                  </a:cubicBezTo>
                  <a:lnTo>
                    <a:pt x="1679" y="2079"/>
                  </a:lnTo>
                  <a:cubicBezTo>
                    <a:pt x="1124" y="2121"/>
                    <a:pt x="651" y="2653"/>
                    <a:pt x="672" y="3210"/>
                  </a:cubicBezTo>
                  <a:cubicBezTo>
                    <a:pt x="694" y="3767"/>
                    <a:pt x="1209" y="4258"/>
                    <a:pt x="1767" y="4255"/>
                  </a:cubicBezTo>
                  <a:cubicBezTo>
                    <a:pt x="1433" y="4229"/>
                    <a:pt x="1140" y="4511"/>
                    <a:pt x="1036" y="4828"/>
                  </a:cubicBezTo>
                  <a:cubicBezTo>
                    <a:pt x="931" y="5147"/>
                    <a:pt x="975" y="5492"/>
                    <a:pt x="1018" y="5823"/>
                  </a:cubicBezTo>
                  <a:cubicBezTo>
                    <a:pt x="1150" y="6827"/>
                    <a:pt x="1281" y="7830"/>
                    <a:pt x="1412" y="8834"/>
                  </a:cubicBezTo>
                  <a:cubicBezTo>
                    <a:pt x="1046" y="9972"/>
                    <a:pt x="1112" y="11205"/>
                    <a:pt x="1597" y="12296"/>
                  </a:cubicBezTo>
                </a:path>
              </a:pathLst>
            </a:custGeom>
            <a:solidFill>
              <a:schemeClr val="lt2"/>
            </a:solidFill>
            <a:ln w="13325" cap="flat" cmpd="sng">
              <a:solidFill>
                <a:schemeClr val="lt2"/>
              </a:solidFill>
              <a:prstDash val="solid"/>
              <a:miter lim="16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6023550" y="5027488"/>
              <a:ext cx="66450" cy="18125"/>
            </a:xfrm>
            <a:custGeom>
              <a:avLst/>
              <a:gdLst/>
              <a:ahLst/>
              <a:cxnLst/>
              <a:rect l="l" t="t" r="r" b="b"/>
              <a:pathLst>
                <a:path w="2658" h="725" extrusionOk="0">
                  <a:moveTo>
                    <a:pt x="375" y="1"/>
                  </a:moveTo>
                  <a:cubicBezTo>
                    <a:pt x="369" y="1"/>
                    <a:pt x="364" y="1"/>
                    <a:pt x="358" y="3"/>
                  </a:cubicBezTo>
                  <a:cubicBezTo>
                    <a:pt x="329" y="19"/>
                    <a:pt x="300" y="36"/>
                    <a:pt x="269" y="53"/>
                  </a:cubicBezTo>
                  <a:cubicBezTo>
                    <a:pt x="175" y="109"/>
                    <a:pt x="86" y="172"/>
                    <a:pt x="2" y="240"/>
                  </a:cubicBezTo>
                  <a:lnTo>
                    <a:pt x="0" y="240"/>
                  </a:lnTo>
                  <a:cubicBezTo>
                    <a:pt x="47" y="296"/>
                    <a:pt x="99" y="350"/>
                    <a:pt x="153" y="402"/>
                  </a:cubicBezTo>
                  <a:cubicBezTo>
                    <a:pt x="203" y="450"/>
                    <a:pt x="255" y="494"/>
                    <a:pt x="307" y="539"/>
                  </a:cubicBezTo>
                  <a:cubicBezTo>
                    <a:pt x="314" y="543"/>
                    <a:pt x="322" y="545"/>
                    <a:pt x="330" y="545"/>
                  </a:cubicBezTo>
                  <a:cubicBezTo>
                    <a:pt x="337" y="545"/>
                    <a:pt x="343" y="544"/>
                    <a:pt x="349" y="541"/>
                  </a:cubicBezTo>
                  <a:cubicBezTo>
                    <a:pt x="548" y="556"/>
                    <a:pt x="1097" y="612"/>
                    <a:pt x="1303" y="630"/>
                  </a:cubicBezTo>
                  <a:lnTo>
                    <a:pt x="2299" y="724"/>
                  </a:lnTo>
                  <a:lnTo>
                    <a:pt x="2388" y="672"/>
                  </a:lnTo>
                  <a:cubicBezTo>
                    <a:pt x="2481" y="617"/>
                    <a:pt x="2571" y="556"/>
                    <a:pt x="2657" y="491"/>
                  </a:cubicBezTo>
                  <a:cubicBezTo>
                    <a:pt x="2584" y="408"/>
                    <a:pt x="2508" y="332"/>
                    <a:pt x="2427" y="261"/>
                  </a:cubicBezTo>
                  <a:lnTo>
                    <a:pt x="2349" y="193"/>
                  </a:lnTo>
                  <a:lnTo>
                    <a:pt x="1353" y="99"/>
                  </a:lnTo>
                  <a:cubicBezTo>
                    <a:pt x="1151" y="78"/>
                    <a:pt x="593" y="31"/>
                    <a:pt x="399" y="8"/>
                  </a:cubicBezTo>
                  <a:cubicBezTo>
                    <a:pt x="392" y="3"/>
                    <a:pt x="384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027350" y="5067963"/>
              <a:ext cx="62675" cy="19925"/>
            </a:xfrm>
            <a:custGeom>
              <a:avLst/>
              <a:gdLst/>
              <a:ahLst/>
              <a:cxnLst/>
              <a:rect l="l" t="t" r="r" b="b"/>
              <a:pathLst>
                <a:path w="2507" h="797" extrusionOk="0">
                  <a:moveTo>
                    <a:pt x="363" y="0"/>
                  </a:moveTo>
                  <a:cubicBezTo>
                    <a:pt x="359" y="0"/>
                    <a:pt x="355" y="1"/>
                    <a:pt x="351" y="3"/>
                  </a:cubicBezTo>
                  <a:cubicBezTo>
                    <a:pt x="323" y="17"/>
                    <a:pt x="294" y="33"/>
                    <a:pt x="265" y="50"/>
                  </a:cubicBezTo>
                  <a:cubicBezTo>
                    <a:pt x="172" y="101"/>
                    <a:pt x="83" y="160"/>
                    <a:pt x="1" y="225"/>
                  </a:cubicBezTo>
                  <a:cubicBezTo>
                    <a:pt x="43" y="283"/>
                    <a:pt x="88" y="340"/>
                    <a:pt x="137" y="393"/>
                  </a:cubicBezTo>
                  <a:cubicBezTo>
                    <a:pt x="182" y="442"/>
                    <a:pt x="229" y="489"/>
                    <a:pt x="276" y="536"/>
                  </a:cubicBezTo>
                  <a:cubicBezTo>
                    <a:pt x="283" y="541"/>
                    <a:pt x="292" y="543"/>
                    <a:pt x="300" y="543"/>
                  </a:cubicBezTo>
                  <a:cubicBezTo>
                    <a:pt x="306" y="543"/>
                    <a:pt x="311" y="542"/>
                    <a:pt x="317" y="540"/>
                  </a:cubicBezTo>
                  <a:cubicBezTo>
                    <a:pt x="503" y="560"/>
                    <a:pt x="1021" y="639"/>
                    <a:pt x="1217" y="664"/>
                  </a:cubicBezTo>
                  <a:lnTo>
                    <a:pt x="2157" y="796"/>
                  </a:lnTo>
                  <a:lnTo>
                    <a:pt x="2243" y="748"/>
                  </a:lnTo>
                  <a:cubicBezTo>
                    <a:pt x="2334" y="696"/>
                    <a:pt x="2423" y="638"/>
                    <a:pt x="2507" y="576"/>
                  </a:cubicBezTo>
                  <a:cubicBezTo>
                    <a:pt x="2442" y="492"/>
                    <a:pt x="2374" y="413"/>
                    <a:pt x="2300" y="338"/>
                  </a:cubicBezTo>
                  <a:lnTo>
                    <a:pt x="2230" y="268"/>
                  </a:lnTo>
                  <a:lnTo>
                    <a:pt x="1290" y="137"/>
                  </a:lnTo>
                  <a:cubicBezTo>
                    <a:pt x="1099" y="108"/>
                    <a:pt x="573" y="40"/>
                    <a:pt x="390" y="9"/>
                  </a:cubicBezTo>
                  <a:cubicBezTo>
                    <a:pt x="382" y="4"/>
                    <a:pt x="373" y="0"/>
                    <a:pt x="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859200" y="4057338"/>
              <a:ext cx="133300" cy="1091700"/>
            </a:xfrm>
            <a:custGeom>
              <a:avLst/>
              <a:gdLst/>
              <a:ahLst/>
              <a:cxnLst/>
              <a:rect l="l" t="t" r="r" b="b"/>
              <a:pathLst>
                <a:path w="5332" h="43668" extrusionOk="0">
                  <a:moveTo>
                    <a:pt x="1" y="1"/>
                  </a:moveTo>
                  <a:lnTo>
                    <a:pt x="1" y="43668"/>
                  </a:lnTo>
                  <a:lnTo>
                    <a:pt x="5332" y="43668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2"/>
          <p:cNvSpPr/>
          <p:nvPr/>
        </p:nvSpPr>
        <p:spPr>
          <a:xfrm rot="10800000">
            <a:off x="5934845" y="-1023822"/>
            <a:ext cx="6702055" cy="1563323"/>
          </a:xfrm>
          <a:custGeom>
            <a:avLst/>
            <a:gdLst/>
            <a:ahLst/>
            <a:cxnLst/>
            <a:rect l="l" t="t" r="r" b="b"/>
            <a:pathLst>
              <a:path w="55153" h="12865" extrusionOk="0">
                <a:moveTo>
                  <a:pt x="37400" y="0"/>
                </a:moveTo>
                <a:cubicBezTo>
                  <a:pt x="36426" y="0"/>
                  <a:pt x="35454" y="112"/>
                  <a:pt x="34503" y="355"/>
                </a:cubicBezTo>
                <a:cubicBezTo>
                  <a:pt x="31858" y="1029"/>
                  <a:pt x="29519" y="2666"/>
                  <a:pt x="26825" y="3111"/>
                </a:cubicBezTo>
                <a:cubicBezTo>
                  <a:pt x="26236" y="3208"/>
                  <a:pt x="25646" y="3246"/>
                  <a:pt x="25053" y="3246"/>
                </a:cubicBezTo>
                <a:cubicBezTo>
                  <a:pt x="23080" y="3246"/>
                  <a:pt x="21089" y="2822"/>
                  <a:pt x="19104" y="2740"/>
                </a:cubicBezTo>
                <a:cubicBezTo>
                  <a:pt x="18857" y="2730"/>
                  <a:pt x="18610" y="2725"/>
                  <a:pt x="18365" y="2725"/>
                </a:cubicBezTo>
                <a:cubicBezTo>
                  <a:pt x="11709" y="2725"/>
                  <a:pt x="5620" y="6419"/>
                  <a:pt x="0" y="9981"/>
                </a:cubicBezTo>
                <a:cubicBezTo>
                  <a:pt x="11077" y="11975"/>
                  <a:pt x="21937" y="12865"/>
                  <a:pt x="32663" y="12865"/>
                </a:cubicBezTo>
                <a:cubicBezTo>
                  <a:pt x="39576" y="12865"/>
                  <a:pt x="46434" y="12495"/>
                  <a:pt x="53259" y="11814"/>
                </a:cubicBezTo>
                <a:cubicBezTo>
                  <a:pt x="53750" y="11764"/>
                  <a:pt x="54295" y="11685"/>
                  <a:pt x="54599" y="11308"/>
                </a:cubicBezTo>
                <a:cubicBezTo>
                  <a:pt x="55153" y="10616"/>
                  <a:pt x="54470" y="9650"/>
                  <a:pt x="53824" y="9039"/>
                </a:cubicBezTo>
                <a:cubicBezTo>
                  <a:pt x="51158" y="6512"/>
                  <a:pt x="48453" y="3957"/>
                  <a:pt x="45217" y="2175"/>
                </a:cubicBezTo>
                <a:cubicBezTo>
                  <a:pt x="42838" y="864"/>
                  <a:pt x="40108" y="0"/>
                  <a:pt x="37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1"/>
          </p:nvPr>
        </p:nvSpPr>
        <p:spPr>
          <a:xfrm>
            <a:off x="1120198" y="20715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subTitle" idx="2"/>
          </p:nvPr>
        </p:nvSpPr>
        <p:spPr>
          <a:xfrm>
            <a:off x="6045602" y="20715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subTitle" idx="3"/>
          </p:nvPr>
        </p:nvSpPr>
        <p:spPr>
          <a:xfrm>
            <a:off x="1120198" y="3714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4"/>
          </p:nvPr>
        </p:nvSpPr>
        <p:spPr>
          <a:xfrm>
            <a:off x="6045602" y="3714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subTitle" idx="5"/>
          </p:nvPr>
        </p:nvSpPr>
        <p:spPr>
          <a:xfrm>
            <a:off x="1120198" y="16421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6"/>
          </p:nvPr>
        </p:nvSpPr>
        <p:spPr>
          <a:xfrm>
            <a:off x="1120198" y="32850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subTitle" idx="7"/>
          </p:nvPr>
        </p:nvSpPr>
        <p:spPr>
          <a:xfrm>
            <a:off x="6045598" y="16421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subTitle" idx="8"/>
          </p:nvPr>
        </p:nvSpPr>
        <p:spPr>
          <a:xfrm>
            <a:off x="6045598" y="32850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23"/>
          <p:cNvSpPr/>
          <p:nvPr/>
        </p:nvSpPr>
        <p:spPr>
          <a:xfrm rot="10800000" flipH="1">
            <a:off x="4226068" y="-3154091"/>
            <a:ext cx="6209740" cy="4131652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3"/>
          <p:cNvGrpSpPr/>
          <p:nvPr/>
        </p:nvGrpSpPr>
        <p:grpSpPr>
          <a:xfrm>
            <a:off x="8559973" y="33978"/>
            <a:ext cx="431231" cy="505531"/>
            <a:chOff x="6708513" y="397546"/>
            <a:chExt cx="543934" cy="637653"/>
          </a:xfrm>
        </p:grpSpPr>
        <p:sp>
          <p:nvSpPr>
            <p:cNvPr id="306" name="Google Shape;306;p23"/>
            <p:cNvSpPr/>
            <p:nvPr/>
          </p:nvSpPr>
          <p:spPr>
            <a:xfrm>
              <a:off x="6889471" y="397546"/>
              <a:ext cx="362977" cy="63765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708513" y="8531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3"/>
          <p:cNvSpPr/>
          <p:nvPr/>
        </p:nvSpPr>
        <p:spPr>
          <a:xfrm rot="10800000" flipH="1">
            <a:off x="-1540212" y="3931788"/>
            <a:ext cx="4273875" cy="1832850"/>
          </a:xfrm>
          <a:custGeom>
            <a:avLst/>
            <a:gdLst/>
            <a:ahLst/>
            <a:cxnLst/>
            <a:rect l="l" t="t" r="r" b="b"/>
            <a:pathLst>
              <a:path w="170955" h="73314" extrusionOk="0">
                <a:moveTo>
                  <a:pt x="113440" y="1"/>
                </a:moveTo>
                <a:cubicBezTo>
                  <a:pt x="104940" y="1"/>
                  <a:pt x="96414" y="580"/>
                  <a:pt x="88017" y="1276"/>
                </a:cubicBezTo>
                <a:cubicBezTo>
                  <a:pt x="77656" y="2134"/>
                  <a:pt x="68064" y="4130"/>
                  <a:pt x="57849" y="4130"/>
                </a:cubicBezTo>
                <a:cubicBezTo>
                  <a:pt x="56682" y="4130"/>
                  <a:pt x="55506" y="4104"/>
                  <a:pt x="54320" y="4047"/>
                </a:cubicBezTo>
                <a:cubicBezTo>
                  <a:pt x="45603" y="3629"/>
                  <a:pt x="36726" y="3057"/>
                  <a:pt x="27872" y="3057"/>
                </a:cubicBezTo>
                <a:cubicBezTo>
                  <a:pt x="18483" y="3057"/>
                  <a:pt x="9120" y="3700"/>
                  <a:pt x="1" y="5851"/>
                </a:cubicBezTo>
                <a:cubicBezTo>
                  <a:pt x="6991" y="30446"/>
                  <a:pt x="9657" y="39117"/>
                  <a:pt x="15182" y="50497"/>
                </a:cubicBezTo>
                <a:cubicBezTo>
                  <a:pt x="20704" y="61879"/>
                  <a:pt x="29101" y="71304"/>
                  <a:pt x="38886" y="73017"/>
                </a:cubicBezTo>
                <a:cubicBezTo>
                  <a:pt x="40043" y="73219"/>
                  <a:pt x="41196" y="73313"/>
                  <a:pt x="42346" y="73313"/>
                </a:cubicBezTo>
                <a:cubicBezTo>
                  <a:pt x="50403" y="73313"/>
                  <a:pt x="58291" y="68698"/>
                  <a:pt x="65842" y="64362"/>
                </a:cubicBezTo>
                <a:cubicBezTo>
                  <a:pt x="82873" y="54588"/>
                  <a:pt x="100159" y="45830"/>
                  <a:pt x="117698" y="38091"/>
                </a:cubicBezTo>
                <a:cubicBezTo>
                  <a:pt x="123724" y="35432"/>
                  <a:pt x="129776" y="32894"/>
                  <a:pt x="135829" y="30359"/>
                </a:cubicBezTo>
                <a:lnTo>
                  <a:pt x="142149" y="27710"/>
                </a:lnTo>
                <a:lnTo>
                  <a:pt x="170955" y="15634"/>
                </a:lnTo>
                <a:cubicBezTo>
                  <a:pt x="153289" y="3207"/>
                  <a:pt x="133439" y="1"/>
                  <a:pt x="1134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3"/>
          <p:cNvGrpSpPr/>
          <p:nvPr/>
        </p:nvGrpSpPr>
        <p:grpSpPr>
          <a:xfrm>
            <a:off x="264761" y="4591281"/>
            <a:ext cx="381787" cy="447568"/>
            <a:chOff x="6708513" y="397546"/>
            <a:chExt cx="543934" cy="637653"/>
          </a:xfrm>
        </p:grpSpPr>
        <p:sp>
          <p:nvSpPr>
            <p:cNvPr id="310" name="Google Shape;310;p23"/>
            <p:cNvSpPr/>
            <p:nvPr/>
          </p:nvSpPr>
          <p:spPr>
            <a:xfrm>
              <a:off x="6889471" y="397546"/>
              <a:ext cx="362977" cy="63765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708513" y="8531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>
            <a:spLocks noGrp="1"/>
          </p:cNvSpPr>
          <p:nvPr>
            <p:ph type="title"/>
          </p:nvPr>
        </p:nvSpPr>
        <p:spPr>
          <a:xfrm>
            <a:off x="4419475" y="1802625"/>
            <a:ext cx="4011300" cy="17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4" name="Google Shape;444;p28"/>
          <p:cNvSpPr txBox="1">
            <a:spLocks noGrp="1"/>
          </p:cNvSpPr>
          <p:nvPr>
            <p:ph type="title" idx="2" hasCustomPrompt="1"/>
          </p:nvPr>
        </p:nvSpPr>
        <p:spPr>
          <a:xfrm>
            <a:off x="7261975" y="844450"/>
            <a:ext cx="1168800" cy="71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5" name="Google Shape;445;p28"/>
          <p:cNvSpPr txBox="1">
            <a:spLocks noGrp="1"/>
          </p:cNvSpPr>
          <p:nvPr>
            <p:ph type="subTitle" idx="1"/>
          </p:nvPr>
        </p:nvSpPr>
        <p:spPr>
          <a:xfrm>
            <a:off x="4419475" y="3453275"/>
            <a:ext cx="4011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8"/>
          <p:cNvSpPr/>
          <p:nvPr/>
        </p:nvSpPr>
        <p:spPr>
          <a:xfrm rot="10800000">
            <a:off x="-2231724" y="-1161735"/>
            <a:ext cx="6712684" cy="2229141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3503715" y="4151088"/>
            <a:ext cx="6209740" cy="4131652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8"/>
          <p:cNvGrpSpPr/>
          <p:nvPr/>
        </p:nvGrpSpPr>
        <p:grpSpPr>
          <a:xfrm flipH="1">
            <a:off x="7674769" y="4630233"/>
            <a:ext cx="418863" cy="592242"/>
            <a:chOff x="294363" y="4224458"/>
            <a:chExt cx="418863" cy="592242"/>
          </a:xfrm>
        </p:grpSpPr>
        <p:sp>
          <p:nvSpPr>
            <p:cNvPr id="449" name="Google Shape;449;p28"/>
            <p:cNvSpPr/>
            <p:nvPr/>
          </p:nvSpPr>
          <p:spPr>
            <a:xfrm>
              <a:off x="294363" y="42244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1074" y="4391300"/>
              <a:ext cx="242152" cy="425400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8"/>
          <p:cNvGrpSpPr/>
          <p:nvPr/>
        </p:nvGrpSpPr>
        <p:grpSpPr>
          <a:xfrm flipH="1">
            <a:off x="2018744" y="35758"/>
            <a:ext cx="418863" cy="592242"/>
            <a:chOff x="294363" y="4224458"/>
            <a:chExt cx="418863" cy="592242"/>
          </a:xfrm>
        </p:grpSpPr>
        <p:sp>
          <p:nvSpPr>
            <p:cNvPr id="452" name="Google Shape;452;p28"/>
            <p:cNvSpPr/>
            <p:nvPr/>
          </p:nvSpPr>
          <p:spPr>
            <a:xfrm>
              <a:off x="294363" y="42244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71074" y="4391300"/>
              <a:ext cx="242152" cy="425400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8"/>
          <p:cNvSpPr/>
          <p:nvPr/>
        </p:nvSpPr>
        <p:spPr>
          <a:xfrm flipH="1">
            <a:off x="1563993" y="134808"/>
            <a:ext cx="115364" cy="182032"/>
          </a:xfrm>
          <a:custGeom>
            <a:avLst/>
            <a:gdLst/>
            <a:ahLst/>
            <a:cxnLst/>
            <a:rect l="l" t="t" r="r" b="b"/>
            <a:pathLst>
              <a:path w="2163" h="3413" extrusionOk="0">
                <a:moveTo>
                  <a:pt x="1030" y="0"/>
                </a:moveTo>
                <a:cubicBezTo>
                  <a:pt x="1025" y="0"/>
                  <a:pt x="1021" y="4"/>
                  <a:pt x="1021" y="11"/>
                </a:cubicBezTo>
                <a:cubicBezTo>
                  <a:pt x="1018" y="1053"/>
                  <a:pt x="737" y="1601"/>
                  <a:pt x="1" y="1801"/>
                </a:cubicBezTo>
                <a:cubicBezTo>
                  <a:pt x="956" y="1906"/>
                  <a:pt x="947" y="3345"/>
                  <a:pt x="976" y="3412"/>
                </a:cubicBezTo>
                <a:cubicBezTo>
                  <a:pt x="976" y="3412"/>
                  <a:pt x="976" y="3412"/>
                  <a:pt x="976" y="3412"/>
                </a:cubicBezTo>
                <a:cubicBezTo>
                  <a:pt x="977" y="3412"/>
                  <a:pt x="1167" y="1959"/>
                  <a:pt x="2163" y="1678"/>
                </a:cubicBezTo>
                <a:cubicBezTo>
                  <a:pt x="1211" y="1575"/>
                  <a:pt x="1158" y="940"/>
                  <a:pt x="1038" y="9"/>
                </a:cubicBezTo>
                <a:cubicBezTo>
                  <a:pt x="1037" y="3"/>
                  <a:pt x="1033" y="0"/>
                  <a:pt x="10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 rot="8540336">
            <a:off x="-2478650" y="-1027804"/>
            <a:ext cx="5455668" cy="3629977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3"/>
          <p:cNvGrpSpPr/>
          <p:nvPr/>
        </p:nvGrpSpPr>
        <p:grpSpPr>
          <a:xfrm flipH="1">
            <a:off x="713214" y="530533"/>
            <a:ext cx="331806" cy="513294"/>
            <a:chOff x="5427898" y="1052399"/>
            <a:chExt cx="251826" cy="389007"/>
          </a:xfrm>
        </p:grpSpPr>
        <p:sp>
          <p:nvSpPr>
            <p:cNvPr id="501" name="Google Shape;501;p33"/>
            <p:cNvSpPr/>
            <p:nvPr/>
          </p:nvSpPr>
          <p:spPr>
            <a:xfrm>
              <a:off x="5427898" y="1052399"/>
              <a:ext cx="149600" cy="26282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5607900" y="1315225"/>
              <a:ext cx="71824" cy="126181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/>
          <p:nvPr/>
        </p:nvSpPr>
        <p:spPr>
          <a:xfrm flipH="1">
            <a:off x="6537966" y="-76525"/>
            <a:ext cx="6558909" cy="5867870"/>
          </a:xfrm>
          <a:custGeom>
            <a:avLst/>
            <a:gdLst/>
            <a:ahLst/>
            <a:cxnLst/>
            <a:rect l="l" t="t" r="r" b="b"/>
            <a:pathLst>
              <a:path w="172762" h="154560" extrusionOk="0">
                <a:moveTo>
                  <a:pt x="45229" y="0"/>
                </a:moveTo>
                <a:cubicBezTo>
                  <a:pt x="19702" y="0"/>
                  <a:pt x="532" y="3"/>
                  <a:pt x="456" y="12"/>
                </a:cubicBezTo>
                <a:cubicBezTo>
                  <a:pt x="0" y="7504"/>
                  <a:pt x="18253" y="12343"/>
                  <a:pt x="24122" y="23804"/>
                </a:cubicBezTo>
                <a:cubicBezTo>
                  <a:pt x="27543" y="30485"/>
                  <a:pt x="27659" y="47335"/>
                  <a:pt x="33257" y="52279"/>
                </a:cubicBezTo>
                <a:cubicBezTo>
                  <a:pt x="43533" y="61355"/>
                  <a:pt x="62637" y="57691"/>
                  <a:pt x="71226" y="68404"/>
                </a:cubicBezTo>
                <a:cubicBezTo>
                  <a:pt x="79851" y="79167"/>
                  <a:pt x="77292" y="89207"/>
                  <a:pt x="84616" y="100908"/>
                </a:cubicBezTo>
                <a:cubicBezTo>
                  <a:pt x="90003" y="109515"/>
                  <a:pt x="101969" y="118170"/>
                  <a:pt x="97918" y="127698"/>
                </a:cubicBezTo>
                <a:cubicBezTo>
                  <a:pt x="95525" y="133331"/>
                  <a:pt x="87845" y="135816"/>
                  <a:pt x="85294" y="149544"/>
                </a:cubicBezTo>
                <a:cubicBezTo>
                  <a:pt x="89540" y="151420"/>
                  <a:pt x="93976" y="153327"/>
                  <a:pt x="100824" y="154560"/>
                </a:cubicBezTo>
                <a:cubicBezTo>
                  <a:pt x="99550" y="150318"/>
                  <a:pt x="99262" y="146049"/>
                  <a:pt x="102705" y="143297"/>
                </a:cubicBezTo>
                <a:cubicBezTo>
                  <a:pt x="106150" y="140546"/>
                  <a:pt x="110295" y="138513"/>
                  <a:pt x="112854" y="134909"/>
                </a:cubicBezTo>
                <a:cubicBezTo>
                  <a:pt x="116048" y="130412"/>
                  <a:pt x="116107" y="124416"/>
                  <a:pt x="115542" y="118912"/>
                </a:cubicBezTo>
                <a:cubicBezTo>
                  <a:pt x="114977" y="113409"/>
                  <a:pt x="113926" y="107767"/>
                  <a:pt x="115324" y="102418"/>
                </a:cubicBezTo>
                <a:cubicBezTo>
                  <a:pt x="117384" y="94546"/>
                  <a:pt x="124206" y="89074"/>
                  <a:pt x="130271" y="83702"/>
                </a:cubicBezTo>
                <a:cubicBezTo>
                  <a:pt x="136337" y="78333"/>
                  <a:pt x="142430" y="71506"/>
                  <a:pt x="142144" y="63368"/>
                </a:cubicBezTo>
                <a:cubicBezTo>
                  <a:pt x="142009" y="59491"/>
                  <a:pt x="140399" y="55813"/>
                  <a:pt x="139958" y="51958"/>
                </a:cubicBezTo>
                <a:cubicBezTo>
                  <a:pt x="138761" y="41444"/>
                  <a:pt x="146246" y="32062"/>
                  <a:pt x="153882" y="24808"/>
                </a:cubicBezTo>
                <a:cubicBezTo>
                  <a:pt x="161518" y="17551"/>
                  <a:pt x="170239" y="10284"/>
                  <a:pt x="172761" y="12"/>
                </a:cubicBezTo>
                <a:cubicBezTo>
                  <a:pt x="172761" y="12"/>
                  <a:pt x="96282" y="0"/>
                  <a:pt x="452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34"/>
          <p:cNvGrpSpPr/>
          <p:nvPr/>
        </p:nvGrpSpPr>
        <p:grpSpPr>
          <a:xfrm flipH="1">
            <a:off x="7929337" y="539502"/>
            <a:ext cx="501437" cy="592269"/>
            <a:chOff x="2469788" y="-5916"/>
            <a:chExt cx="643858" cy="760489"/>
          </a:xfrm>
        </p:grpSpPr>
        <p:sp>
          <p:nvSpPr>
            <p:cNvPr id="506" name="Google Shape;506;p34"/>
            <p:cNvSpPr/>
            <p:nvPr/>
          </p:nvSpPr>
          <p:spPr>
            <a:xfrm>
              <a:off x="2635321" y="-5916"/>
              <a:ext cx="362977" cy="63765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469788" y="449695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2998299" y="572506"/>
              <a:ext cx="115347" cy="182066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9867" y="2044863"/>
            <a:ext cx="2998500" cy="17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rgbClr val="0A0A4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839870" y="1034893"/>
            <a:ext cx="1168800" cy="7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200">
                <a:solidFill>
                  <a:srgbClr val="0A0A4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839873" y="3695525"/>
            <a:ext cx="22962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0A4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307897" flipH="1">
            <a:off x="-1479974" y="4505266"/>
            <a:ext cx="6712755" cy="2229165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116775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 rot="307897" flipH="1">
            <a:off x="-1616124" y="4450741"/>
            <a:ext cx="6712755" cy="2229165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53232" y="4578882"/>
            <a:ext cx="430198" cy="504319"/>
            <a:chOff x="3727188" y="4019371"/>
            <a:chExt cx="543934" cy="637653"/>
          </a:xfrm>
        </p:grpSpPr>
        <p:sp>
          <p:nvSpPr>
            <p:cNvPr id="30" name="Google Shape;30;p4"/>
            <p:cNvSpPr/>
            <p:nvPr/>
          </p:nvSpPr>
          <p:spPr>
            <a:xfrm>
              <a:off x="3908146" y="4019371"/>
              <a:ext cx="362977" cy="63765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727188" y="4474983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 rot="10800000">
            <a:off x="5538251" y="-740762"/>
            <a:ext cx="5488551" cy="1280260"/>
          </a:xfrm>
          <a:custGeom>
            <a:avLst/>
            <a:gdLst/>
            <a:ahLst/>
            <a:cxnLst/>
            <a:rect l="l" t="t" r="r" b="b"/>
            <a:pathLst>
              <a:path w="55153" h="12865" extrusionOk="0">
                <a:moveTo>
                  <a:pt x="37400" y="0"/>
                </a:moveTo>
                <a:cubicBezTo>
                  <a:pt x="36426" y="0"/>
                  <a:pt x="35454" y="112"/>
                  <a:pt x="34503" y="355"/>
                </a:cubicBezTo>
                <a:cubicBezTo>
                  <a:pt x="31858" y="1029"/>
                  <a:pt x="29519" y="2666"/>
                  <a:pt x="26825" y="3111"/>
                </a:cubicBezTo>
                <a:cubicBezTo>
                  <a:pt x="26236" y="3208"/>
                  <a:pt x="25646" y="3246"/>
                  <a:pt x="25053" y="3246"/>
                </a:cubicBezTo>
                <a:cubicBezTo>
                  <a:pt x="23080" y="3246"/>
                  <a:pt x="21089" y="2822"/>
                  <a:pt x="19104" y="2740"/>
                </a:cubicBezTo>
                <a:cubicBezTo>
                  <a:pt x="18857" y="2730"/>
                  <a:pt x="18610" y="2725"/>
                  <a:pt x="18365" y="2725"/>
                </a:cubicBezTo>
                <a:cubicBezTo>
                  <a:pt x="11709" y="2725"/>
                  <a:pt x="5620" y="6419"/>
                  <a:pt x="0" y="9981"/>
                </a:cubicBezTo>
                <a:cubicBezTo>
                  <a:pt x="11077" y="11975"/>
                  <a:pt x="21937" y="12865"/>
                  <a:pt x="32663" y="12865"/>
                </a:cubicBezTo>
                <a:cubicBezTo>
                  <a:pt x="39576" y="12865"/>
                  <a:pt x="46434" y="12495"/>
                  <a:pt x="53259" y="11814"/>
                </a:cubicBezTo>
                <a:cubicBezTo>
                  <a:pt x="53750" y="11764"/>
                  <a:pt x="54295" y="11685"/>
                  <a:pt x="54599" y="11308"/>
                </a:cubicBezTo>
                <a:cubicBezTo>
                  <a:pt x="55153" y="10616"/>
                  <a:pt x="54470" y="9650"/>
                  <a:pt x="53824" y="9039"/>
                </a:cubicBezTo>
                <a:cubicBezTo>
                  <a:pt x="51158" y="6512"/>
                  <a:pt x="48453" y="3957"/>
                  <a:pt x="45217" y="2175"/>
                </a:cubicBezTo>
                <a:cubicBezTo>
                  <a:pt x="42838" y="864"/>
                  <a:pt x="40108" y="0"/>
                  <a:pt x="37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986700" y="794963"/>
            <a:ext cx="3613800" cy="13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subTitle" idx="1"/>
          </p:nvPr>
        </p:nvSpPr>
        <p:spPr>
          <a:xfrm>
            <a:off x="986700" y="2050238"/>
            <a:ext cx="3613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/>
          <p:nvPr/>
        </p:nvSpPr>
        <p:spPr>
          <a:xfrm flipH="1">
            <a:off x="-1922480" y="4272353"/>
            <a:ext cx="6702055" cy="1563323"/>
          </a:xfrm>
          <a:custGeom>
            <a:avLst/>
            <a:gdLst/>
            <a:ahLst/>
            <a:cxnLst/>
            <a:rect l="l" t="t" r="r" b="b"/>
            <a:pathLst>
              <a:path w="55153" h="12865" extrusionOk="0">
                <a:moveTo>
                  <a:pt x="37400" y="0"/>
                </a:moveTo>
                <a:cubicBezTo>
                  <a:pt x="36426" y="0"/>
                  <a:pt x="35454" y="112"/>
                  <a:pt x="34503" y="355"/>
                </a:cubicBezTo>
                <a:cubicBezTo>
                  <a:pt x="31858" y="1029"/>
                  <a:pt x="29519" y="2666"/>
                  <a:pt x="26825" y="3111"/>
                </a:cubicBezTo>
                <a:cubicBezTo>
                  <a:pt x="26236" y="3208"/>
                  <a:pt x="25646" y="3246"/>
                  <a:pt x="25053" y="3246"/>
                </a:cubicBezTo>
                <a:cubicBezTo>
                  <a:pt x="23080" y="3246"/>
                  <a:pt x="21089" y="2822"/>
                  <a:pt x="19104" y="2740"/>
                </a:cubicBezTo>
                <a:cubicBezTo>
                  <a:pt x="18857" y="2730"/>
                  <a:pt x="18610" y="2725"/>
                  <a:pt x="18365" y="2725"/>
                </a:cubicBezTo>
                <a:cubicBezTo>
                  <a:pt x="11709" y="2725"/>
                  <a:pt x="5620" y="6419"/>
                  <a:pt x="0" y="9981"/>
                </a:cubicBezTo>
                <a:cubicBezTo>
                  <a:pt x="11077" y="11975"/>
                  <a:pt x="21937" y="12865"/>
                  <a:pt x="32663" y="12865"/>
                </a:cubicBezTo>
                <a:cubicBezTo>
                  <a:pt x="39576" y="12865"/>
                  <a:pt x="46434" y="12495"/>
                  <a:pt x="53259" y="11814"/>
                </a:cubicBezTo>
                <a:cubicBezTo>
                  <a:pt x="53750" y="11764"/>
                  <a:pt x="54295" y="11685"/>
                  <a:pt x="54599" y="11308"/>
                </a:cubicBezTo>
                <a:cubicBezTo>
                  <a:pt x="55153" y="10616"/>
                  <a:pt x="54470" y="9650"/>
                  <a:pt x="53824" y="9039"/>
                </a:cubicBezTo>
                <a:cubicBezTo>
                  <a:pt x="51158" y="6512"/>
                  <a:pt x="48453" y="3957"/>
                  <a:pt x="45217" y="2175"/>
                </a:cubicBezTo>
                <a:cubicBezTo>
                  <a:pt x="42838" y="864"/>
                  <a:pt x="40108" y="0"/>
                  <a:pt x="37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7"/>
          <p:cNvGrpSpPr/>
          <p:nvPr/>
        </p:nvGrpSpPr>
        <p:grpSpPr>
          <a:xfrm flipH="1">
            <a:off x="262237" y="4454402"/>
            <a:ext cx="577637" cy="503329"/>
            <a:chOff x="2469788" y="-14551"/>
            <a:chExt cx="741701" cy="646287"/>
          </a:xfrm>
        </p:grpSpPr>
        <p:sp>
          <p:nvSpPr>
            <p:cNvPr id="106" name="Google Shape;106;p7"/>
            <p:cNvSpPr/>
            <p:nvPr/>
          </p:nvSpPr>
          <p:spPr>
            <a:xfrm>
              <a:off x="2635321" y="-5916"/>
              <a:ext cx="362977" cy="63765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469788" y="449695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3096142" y="-14551"/>
              <a:ext cx="115347" cy="182066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4376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-1325460" y="3665313"/>
            <a:ext cx="6209740" cy="4131652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rot="-674011" flipH="1">
            <a:off x="-385753" y="-707825"/>
            <a:ext cx="4273695" cy="1832773"/>
          </a:xfrm>
          <a:custGeom>
            <a:avLst/>
            <a:gdLst/>
            <a:ahLst/>
            <a:cxnLst/>
            <a:rect l="l" t="t" r="r" b="b"/>
            <a:pathLst>
              <a:path w="170955" h="73314" extrusionOk="0">
                <a:moveTo>
                  <a:pt x="113440" y="1"/>
                </a:moveTo>
                <a:cubicBezTo>
                  <a:pt x="104940" y="1"/>
                  <a:pt x="96414" y="580"/>
                  <a:pt x="88017" y="1276"/>
                </a:cubicBezTo>
                <a:cubicBezTo>
                  <a:pt x="77656" y="2134"/>
                  <a:pt x="68064" y="4130"/>
                  <a:pt x="57849" y="4130"/>
                </a:cubicBezTo>
                <a:cubicBezTo>
                  <a:pt x="56682" y="4130"/>
                  <a:pt x="55506" y="4104"/>
                  <a:pt x="54320" y="4047"/>
                </a:cubicBezTo>
                <a:cubicBezTo>
                  <a:pt x="45603" y="3629"/>
                  <a:pt x="36726" y="3057"/>
                  <a:pt x="27872" y="3057"/>
                </a:cubicBezTo>
                <a:cubicBezTo>
                  <a:pt x="18483" y="3057"/>
                  <a:pt x="9120" y="3700"/>
                  <a:pt x="1" y="5851"/>
                </a:cubicBezTo>
                <a:cubicBezTo>
                  <a:pt x="6991" y="30446"/>
                  <a:pt x="9657" y="39117"/>
                  <a:pt x="15182" y="50497"/>
                </a:cubicBezTo>
                <a:cubicBezTo>
                  <a:pt x="20704" y="61879"/>
                  <a:pt x="29101" y="71304"/>
                  <a:pt x="38886" y="73017"/>
                </a:cubicBezTo>
                <a:cubicBezTo>
                  <a:pt x="40043" y="73219"/>
                  <a:pt x="41196" y="73313"/>
                  <a:pt x="42346" y="73313"/>
                </a:cubicBezTo>
                <a:cubicBezTo>
                  <a:pt x="50403" y="73313"/>
                  <a:pt x="58291" y="68698"/>
                  <a:pt x="65842" y="64362"/>
                </a:cubicBezTo>
                <a:cubicBezTo>
                  <a:pt x="82873" y="54588"/>
                  <a:pt x="100159" y="45830"/>
                  <a:pt x="117698" y="38091"/>
                </a:cubicBezTo>
                <a:cubicBezTo>
                  <a:pt x="123724" y="35432"/>
                  <a:pt x="129776" y="32894"/>
                  <a:pt x="135829" y="30359"/>
                </a:cubicBezTo>
                <a:lnTo>
                  <a:pt x="142149" y="27710"/>
                </a:lnTo>
                <a:lnTo>
                  <a:pt x="170955" y="15634"/>
                </a:lnTo>
                <a:cubicBezTo>
                  <a:pt x="153289" y="3207"/>
                  <a:pt x="133439" y="1"/>
                  <a:pt x="1134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294363" y="4144458"/>
            <a:ext cx="418863" cy="592242"/>
            <a:chOff x="294363" y="4224458"/>
            <a:chExt cx="418863" cy="592242"/>
          </a:xfrm>
        </p:grpSpPr>
        <p:sp>
          <p:nvSpPr>
            <p:cNvPr id="114" name="Google Shape;114;p8"/>
            <p:cNvSpPr/>
            <p:nvPr/>
          </p:nvSpPr>
          <p:spPr>
            <a:xfrm>
              <a:off x="294363" y="42244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71074" y="4391300"/>
              <a:ext cx="242152" cy="425400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8"/>
          <p:cNvGrpSpPr/>
          <p:nvPr/>
        </p:nvGrpSpPr>
        <p:grpSpPr>
          <a:xfrm rot="10800000">
            <a:off x="2669363" y="252083"/>
            <a:ext cx="441338" cy="474292"/>
            <a:chOff x="294363" y="4224458"/>
            <a:chExt cx="441338" cy="474292"/>
          </a:xfrm>
        </p:grpSpPr>
        <p:sp>
          <p:nvSpPr>
            <p:cNvPr id="117" name="Google Shape;117;p8"/>
            <p:cNvSpPr/>
            <p:nvPr/>
          </p:nvSpPr>
          <p:spPr>
            <a:xfrm>
              <a:off x="294363" y="42244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493549" y="4273350"/>
              <a:ext cx="242152" cy="425400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4800600" y="1608838"/>
            <a:ext cx="3456300" cy="10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4800600" y="2544063"/>
            <a:ext cx="3456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/>
          <p:nvPr/>
        </p:nvSpPr>
        <p:spPr>
          <a:xfrm rot="-307897">
            <a:off x="3149901" y="4334166"/>
            <a:ext cx="6712755" cy="2229165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011913" y="4442083"/>
            <a:ext cx="418863" cy="592242"/>
            <a:chOff x="294363" y="4224458"/>
            <a:chExt cx="418863" cy="592242"/>
          </a:xfrm>
        </p:grpSpPr>
        <p:sp>
          <p:nvSpPr>
            <p:cNvPr id="124" name="Google Shape;124;p9"/>
            <p:cNvSpPr/>
            <p:nvPr/>
          </p:nvSpPr>
          <p:spPr>
            <a:xfrm>
              <a:off x="294363" y="42244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471074" y="4391300"/>
              <a:ext cx="242152" cy="425400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A0A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"/>
          </p:nvPr>
        </p:nvSpPr>
        <p:spPr>
          <a:xfrm>
            <a:off x="1600330" y="2209193"/>
            <a:ext cx="206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2"/>
          </p:nvPr>
        </p:nvSpPr>
        <p:spPr>
          <a:xfrm>
            <a:off x="6369479" y="2209193"/>
            <a:ext cx="206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3"/>
          </p:nvPr>
        </p:nvSpPr>
        <p:spPr>
          <a:xfrm>
            <a:off x="1600330" y="4018575"/>
            <a:ext cx="206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4"/>
          </p:nvPr>
        </p:nvSpPr>
        <p:spPr>
          <a:xfrm>
            <a:off x="6369479" y="4018575"/>
            <a:ext cx="206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17" y="163987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17" y="344614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7" hasCustomPrompt="1"/>
          </p:nvPr>
        </p:nvSpPr>
        <p:spPr>
          <a:xfrm>
            <a:off x="5482378" y="163987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8" hasCustomPrompt="1"/>
          </p:nvPr>
        </p:nvSpPr>
        <p:spPr>
          <a:xfrm>
            <a:off x="5482378" y="344614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9"/>
          </p:nvPr>
        </p:nvSpPr>
        <p:spPr>
          <a:xfrm>
            <a:off x="1600330" y="1343000"/>
            <a:ext cx="2061300" cy="9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3"/>
          </p:nvPr>
        </p:nvSpPr>
        <p:spPr>
          <a:xfrm>
            <a:off x="6369483" y="1343000"/>
            <a:ext cx="2061300" cy="9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4"/>
          </p:nvPr>
        </p:nvSpPr>
        <p:spPr>
          <a:xfrm>
            <a:off x="1600330" y="3151875"/>
            <a:ext cx="2061300" cy="9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5"/>
          </p:nvPr>
        </p:nvSpPr>
        <p:spPr>
          <a:xfrm>
            <a:off x="6369483" y="3151875"/>
            <a:ext cx="2061300" cy="9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/>
          <p:nvPr/>
        </p:nvSpPr>
        <p:spPr>
          <a:xfrm rot="10800000" flipH="1">
            <a:off x="4337593" y="-3113916"/>
            <a:ext cx="6209740" cy="4131652"/>
          </a:xfrm>
          <a:custGeom>
            <a:avLst/>
            <a:gdLst/>
            <a:ahLst/>
            <a:cxnLst/>
            <a:rect l="l" t="t" r="r" b="b"/>
            <a:pathLst>
              <a:path w="78924" h="26209" extrusionOk="0">
                <a:moveTo>
                  <a:pt x="63637" y="0"/>
                </a:moveTo>
                <a:cubicBezTo>
                  <a:pt x="60433" y="0"/>
                  <a:pt x="57135" y="1062"/>
                  <a:pt x="54128" y="2294"/>
                </a:cubicBezTo>
                <a:cubicBezTo>
                  <a:pt x="49895" y="4029"/>
                  <a:pt x="45605" y="6145"/>
                  <a:pt x="41035" y="6145"/>
                </a:cubicBezTo>
                <a:cubicBezTo>
                  <a:pt x="40868" y="6145"/>
                  <a:pt x="40701" y="6142"/>
                  <a:pt x="40534" y="6136"/>
                </a:cubicBezTo>
                <a:cubicBezTo>
                  <a:pt x="36015" y="5982"/>
                  <a:pt x="31767" y="3680"/>
                  <a:pt x="27244" y="3673"/>
                </a:cubicBezTo>
                <a:cubicBezTo>
                  <a:pt x="27239" y="3673"/>
                  <a:pt x="27234" y="3673"/>
                  <a:pt x="27229" y="3673"/>
                </a:cubicBezTo>
                <a:cubicBezTo>
                  <a:pt x="17241" y="3673"/>
                  <a:pt x="10302" y="14445"/>
                  <a:pt x="404" y="15782"/>
                </a:cubicBezTo>
                <a:cubicBezTo>
                  <a:pt x="1" y="20242"/>
                  <a:pt x="3760" y="20643"/>
                  <a:pt x="7231" y="20927"/>
                </a:cubicBezTo>
                <a:lnTo>
                  <a:pt x="71052" y="26115"/>
                </a:lnTo>
                <a:cubicBezTo>
                  <a:pt x="71664" y="26165"/>
                  <a:pt x="72297" y="26209"/>
                  <a:pt x="72924" y="26209"/>
                </a:cubicBezTo>
                <a:cubicBezTo>
                  <a:pt x="74278" y="26209"/>
                  <a:pt x="75607" y="26003"/>
                  <a:pt x="76650" y="25207"/>
                </a:cubicBezTo>
                <a:cubicBezTo>
                  <a:pt x="78924" y="23473"/>
                  <a:pt x="78559" y="20076"/>
                  <a:pt x="77970" y="17320"/>
                </a:cubicBezTo>
                <a:cubicBezTo>
                  <a:pt x="77270" y="14041"/>
                  <a:pt x="76559" y="10723"/>
                  <a:pt x="75056" y="7712"/>
                </a:cubicBezTo>
                <a:cubicBezTo>
                  <a:pt x="73552" y="4701"/>
                  <a:pt x="71150" y="1980"/>
                  <a:pt x="67954" y="758"/>
                </a:cubicBezTo>
                <a:cubicBezTo>
                  <a:pt x="66559" y="224"/>
                  <a:pt x="65108" y="0"/>
                  <a:pt x="63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8494298" y="33978"/>
            <a:ext cx="431231" cy="505531"/>
            <a:chOff x="6708513" y="397546"/>
            <a:chExt cx="543934" cy="637653"/>
          </a:xfrm>
        </p:grpSpPr>
        <p:sp>
          <p:nvSpPr>
            <p:cNvPr id="158" name="Google Shape;158;p13"/>
            <p:cNvSpPr/>
            <p:nvPr/>
          </p:nvSpPr>
          <p:spPr>
            <a:xfrm>
              <a:off x="6889471" y="397546"/>
              <a:ext cx="362977" cy="63765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708513" y="8531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3"/>
          <p:cNvSpPr/>
          <p:nvPr/>
        </p:nvSpPr>
        <p:spPr>
          <a:xfrm rot="10800000" flipH="1">
            <a:off x="-1681300" y="3973363"/>
            <a:ext cx="4273875" cy="1832850"/>
          </a:xfrm>
          <a:custGeom>
            <a:avLst/>
            <a:gdLst/>
            <a:ahLst/>
            <a:cxnLst/>
            <a:rect l="l" t="t" r="r" b="b"/>
            <a:pathLst>
              <a:path w="170955" h="73314" extrusionOk="0">
                <a:moveTo>
                  <a:pt x="113440" y="1"/>
                </a:moveTo>
                <a:cubicBezTo>
                  <a:pt x="104940" y="1"/>
                  <a:pt x="96414" y="580"/>
                  <a:pt x="88017" y="1276"/>
                </a:cubicBezTo>
                <a:cubicBezTo>
                  <a:pt x="77656" y="2134"/>
                  <a:pt x="68064" y="4130"/>
                  <a:pt x="57849" y="4130"/>
                </a:cubicBezTo>
                <a:cubicBezTo>
                  <a:pt x="56682" y="4130"/>
                  <a:pt x="55506" y="4104"/>
                  <a:pt x="54320" y="4047"/>
                </a:cubicBezTo>
                <a:cubicBezTo>
                  <a:pt x="45603" y="3629"/>
                  <a:pt x="36726" y="3057"/>
                  <a:pt x="27872" y="3057"/>
                </a:cubicBezTo>
                <a:cubicBezTo>
                  <a:pt x="18483" y="3057"/>
                  <a:pt x="9120" y="3700"/>
                  <a:pt x="1" y="5851"/>
                </a:cubicBezTo>
                <a:cubicBezTo>
                  <a:pt x="6991" y="30446"/>
                  <a:pt x="9657" y="39117"/>
                  <a:pt x="15182" y="50497"/>
                </a:cubicBezTo>
                <a:cubicBezTo>
                  <a:pt x="20704" y="61879"/>
                  <a:pt x="29101" y="71304"/>
                  <a:pt x="38886" y="73017"/>
                </a:cubicBezTo>
                <a:cubicBezTo>
                  <a:pt x="40043" y="73219"/>
                  <a:pt x="41196" y="73313"/>
                  <a:pt x="42346" y="73313"/>
                </a:cubicBezTo>
                <a:cubicBezTo>
                  <a:pt x="50403" y="73313"/>
                  <a:pt x="58291" y="68698"/>
                  <a:pt x="65842" y="64362"/>
                </a:cubicBezTo>
                <a:cubicBezTo>
                  <a:pt x="82873" y="54588"/>
                  <a:pt x="100159" y="45830"/>
                  <a:pt x="117698" y="38091"/>
                </a:cubicBezTo>
                <a:cubicBezTo>
                  <a:pt x="123724" y="35432"/>
                  <a:pt x="129776" y="32894"/>
                  <a:pt x="135829" y="30359"/>
                </a:cubicBezTo>
                <a:lnTo>
                  <a:pt x="142149" y="27710"/>
                </a:lnTo>
                <a:lnTo>
                  <a:pt x="170955" y="15634"/>
                </a:lnTo>
                <a:cubicBezTo>
                  <a:pt x="153289" y="3207"/>
                  <a:pt x="133439" y="1"/>
                  <a:pt x="1134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13"/>
          <p:cNvGrpSpPr/>
          <p:nvPr/>
        </p:nvGrpSpPr>
        <p:grpSpPr>
          <a:xfrm>
            <a:off x="264761" y="4591281"/>
            <a:ext cx="381787" cy="447568"/>
            <a:chOff x="6708513" y="397546"/>
            <a:chExt cx="543934" cy="637653"/>
          </a:xfrm>
        </p:grpSpPr>
        <p:sp>
          <p:nvSpPr>
            <p:cNvPr id="162" name="Google Shape;162;p13"/>
            <p:cNvSpPr/>
            <p:nvPr/>
          </p:nvSpPr>
          <p:spPr>
            <a:xfrm>
              <a:off x="6889471" y="397546"/>
              <a:ext cx="362977" cy="63765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708513" y="853158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2872600" y="3024244"/>
            <a:ext cx="54711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1"/>
          </p:nvPr>
        </p:nvSpPr>
        <p:spPr>
          <a:xfrm>
            <a:off x="2872600" y="1457456"/>
            <a:ext cx="5471100" cy="16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1711338" y="3965963"/>
            <a:ext cx="1451700" cy="1177525"/>
            <a:chOff x="6149363" y="1453563"/>
            <a:chExt cx="1451700" cy="1177525"/>
          </a:xfrm>
        </p:grpSpPr>
        <p:sp>
          <p:nvSpPr>
            <p:cNvPr id="168" name="Google Shape;168;p14"/>
            <p:cNvSpPr/>
            <p:nvPr/>
          </p:nvSpPr>
          <p:spPr>
            <a:xfrm>
              <a:off x="6565338" y="1453563"/>
              <a:ext cx="836350" cy="528300"/>
            </a:xfrm>
            <a:custGeom>
              <a:avLst/>
              <a:gdLst/>
              <a:ahLst/>
              <a:cxnLst/>
              <a:rect l="l" t="t" r="r" b="b"/>
              <a:pathLst>
                <a:path w="33454" h="21132" extrusionOk="0">
                  <a:moveTo>
                    <a:pt x="0" y="0"/>
                  </a:moveTo>
                  <a:lnTo>
                    <a:pt x="0" y="21132"/>
                  </a:lnTo>
                  <a:lnTo>
                    <a:pt x="33453" y="21132"/>
                  </a:lnTo>
                  <a:lnTo>
                    <a:pt x="33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546363" y="1453563"/>
              <a:ext cx="879700" cy="201475"/>
            </a:xfrm>
            <a:custGeom>
              <a:avLst/>
              <a:gdLst/>
              <a:ahLst/>
              <a:cxnLst/>
              <a:rect l="l" t="t" r="r" b="b"/>
              <a:pathLst>
                <a:path w="35188" h="8059" extrusionOk="0">
                  <a:moveTo>
                    <a:pt x="1" y="0"/>
                  </a:moveTo>
                  <a:lnTo>
                    <a:pt x="1" y="8058"/>
                  </a:lnTo>
                  <a:lnTo>
                    <a:pt x="35187" y="8058"/>
                  </a:lnTo>
                  <a:lnTo>
                    <a:pt x="35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6836963" y="1741213"/>
              <a:ext cx="329375" cy="148425"/>
            </a:xfrm>
            <a:custGeom>
              <a:avLst/>
              <a:gdLst/>
              <a:ahLst/>
              <a:cxnLst/>
              <a:rect l="l" t="t" r="r" b="b"/>
              <a:pathLst>
                <a:path w="13175" h="5937" extrusionOk="0">
                  <a:moveTo>
                    <a:pt x="7712" y="0"/>
                  </a:moveTo>
                  <a:cubicBezTo>
                    <a:pt x="5193" y="0"/>
                    <a:pt x="2675" y="84"/>
                    <a:pt x="161" y="251"/>
                  </a:cubicBezTo>
                  <a:lnTo>
                    <a:pt x="0" y="5420"/>
                  </a:lnTo>
                  <a:lnTo>
                    <a:pt x="13174" y="5937"/>
                  </a:lnTo>
                  <a:lnTo>
                    <a:pt x="13174" y="5937"/>
                  </a:lnTo>
                  <a:lnTo>
                    <a:pt x="12922" y="119"/>
                  </a:lnTo>
                  <a:cubicBezTo>
                    <a:pt x="11186" y="40"/>
                    <a:pt x="9449" y="0"/>
                    <a:pt x="7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863613" y="1770588"/>
              <a:ext cx="269925" cy="89975"/>
            </a:xfrm>
            <a:custGeom>
              <a:avLst/>
              <a:gdLst/>
              <a:ahLst/>
              <a:cxnLst/>
              <a:rect l="l" t="t" r="r" b="b"/>
              <a:pathLst>
                <a:path w="10797" h="3599" extrusionOk="0">
                  <a:moveTo>
                    <a:pt x="0" y="1"/>
                  </a:moveTo>
                  <a:lnTo>
                    <a:pt x="0" y="3599"/>
                  </a:lnTo>
                  <a:lnTo>
                    <a:pt x="10796" y="3599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888563" y="1790863"/>
              <a:ext cx="217500" cy="48450"/>
            </a:xfrm>
            <a:custGeom>
              <a:avLst/>
              <a:gdLst/>
              <a:ahLst/>
              <a:cxnLst/>
              <a:rect l="l" t="t" r="r" b="b"/>
              <a:pathLst>
                <a:path w="8700" h="1938" extrusionOk="0">
                  <a:moveTo>
                    <a:pt x="835" y="0"/>
                  </a:moveTo>
                  <a:cubicBezTo>
                    <a:pt x="736" y="0"/>
                    <a:pt x="643" y="56"/>
                    <a:pt x="598" y="147"/>
                  </a:cubicBezTo>
                  <a:cubicBezTo>
                    <a:pt x="562" y="217"/>
                    <a:pt x="530" y="288"/>
                    <a:pt x="490" y="354"/>
                  </a:cubicBezTo>
                  <a:cubicBezTo>
                    <a:pt x="449" y="422"/>
                    <a:pt x="420" y="494"/>
                    <a:pt x="399" y="570"/>
                  </a:cubicBezTo>
                  <a:cubicBezTo>
                    <a:pt x="256" y="1018"/>
                    <a:pt x="115" y="1478"/>
                    <a:pt x="2" y="1935"/>
                  </a:cubicBezTo>
                  <a:lnTo>
                    <a:pt x="2" y="1935"/>
                  </a:lnTo>
                  <a:cubicBezTo>
                    <a:pt x="243" y="1637"/>
                    <a:pt x="475" y="1325"/>
                    <a:pt x="699" y="1015"/>
                  </a:cubicBezTo>
                  <a:lnTo>
                    <a:pt x="699" y="1015"/>
                  </a:lnTo>
                  <a:cubicBezTo>
                    <a:pt x="863" y="1408"/>
                    <a:pt x="1185" y="1748"/>
                    <a:pt x="1619" y="1812"/>
                  </a:cubicBezTo>
                  <a:cubicBezTo>
                    <a:pt x="1666" y="1819"/>
                    <a:pt x="1714" y="1822"/>
                    <a:pt x="1761" y="1822"/>
                  </a:cubicBezTo>
                  <a:cubicBezTo>
                    <a:pt x="2083" y="1822"/>
                    <a:pt x="2397" y="1682"/>
                    <a:pt x="2603" y="1429"/>
                  </a:cubicBezTo>
                  <a:lnTo>
                    <a:pt x="2603" y="1429"/>
                  </a:lnTo>
                  <a:cubicBezTo>
                    <a:pt x="2864" y="1686"/>
                    <a:pt x="3220" y="1838"/>
                    <a:pt x="3601" y="1838"/>
                  </a:cubicBezTo>
                  <a:cubicBezTo>
                    <a:pt x="3606" y="1838"/>
                    <a:pt x="3611" y="1838"/>
                    <a:pt x="3616" y="1838"/>
                  </a:cubicBezTo>
                  <a:cubicBezTo>
                    <a:pt x="4025" y="1834"/>
                    <a:pt x="4402" y="1654"/>
                    <a:pt x="4663" y="1359"/>
                  </a:cubicBezTo>
                  <a:lnTo>
                    <a:pt x="4663" y="1359"/>
                  </a:lnTo>
                  <a:cubicBezTo>
                    <a:pt x="4790" y="1478"/>
                    <a:pt x="4951" y="1561"/>
                    <a:pt x="5120" y="1599"/>
                  </a:cubicBezTo>
                  <a:cubicBezTo>
                    <a:pt x="5204" y="1618"/>
                    <a:pt x="5292" y="1626"/>
                    <a:pt x="5381" y="1626"/>
                  </a:cubicBezTo>
                  <a:cubicBezTo>
                    <a:pt x="5616" y="1626"/>
                    <a:pt x="5858" y="1572"/>
                    <a:pt x="6061" y="1539"/>
                  </a:cubicBezTo>
                  <a:cubicBezTo>
                    <a:pt x="6315" y="1498"/>
                    <a:pt x="6574" y="1474"/>
                    <a:pt x="6832" y="1471"/>
                  </a:cubicBezTo>
                  <a:cubicBezTo>
                    <a:pt x="6843" y="1471"/>
                    <a:pt x="6854" y="1471"/>
                    <a:pt x="6865" y="1471"/>
                  </a:cubicBezTo>
                  <a:cubicBezTo>
                    <a:pt x="6894" y="1471"/>
                    <a:pt x="6923" y="1470"/>
                    <a:pt x="6952" y="1470"/>
                  </a:cubicBezTo>
                  <a:cubicBezTo>
                    <a:pt x="6998" y="1470"/>
                    <a:pt x="7045" y="1472"/>
                    <a:pt x="7091" y="1479"/>
                  </a:cubicBezTo>
                  <a:cubicBezTo>
                    <a:pt x="7113" y="1481"/>
                    <a:pt x="7134" y="1483"/>
                    <a:pt x="7156" y="1483"/>
                  </a:cubicBezTo>
                  <a:cubicBezTo>
                    <a:pt x="7221" y="1483"/>
                    <a:pt x="7286" y="1472"/>
                    <a:pt x="7352" y="1467"/>
                  </a:cubicBezTo>
                  <a:cubicBezTo>
                    <a:pt x="7526" y="1454"/>
                    <a:pt x="7701" y="1447"/>
                    <a:pt x="7876" y="1447"/>
                  </a:cubicBezTo>
                  <a:cubicBezTo>
                    <a:pt x="8151" y="1447"/>
                    <a:pt x="8426" y="1464"/>
                    <a:pt x="8700" y="1496"/>
                  </a:cubicBezTo>
                  <a:cubicBezTo>
                    <a:pt x="8376" y="1307"/>
                    <a:pt x="8029" y="1156"/>
                    <a:pt x="7668" y="1051"/>
                  </a:cubicBezTo>
                  <a:cubicBezTo>
                    <a:pt x="7537" y="1012"/>
                    <a:pt x="7388" y="975"/>
                    <a:pt x="7251" y="946"/>
                  </a:cubicBezTo>
                  <a:cubicBezTo>
                    <a:pt x="7212" y="937"/>
                    <a:pt x="7173" y="935"/>
                    <a:pt x="7133" y="935"/>
                  </a:cubicBezTo>
                  <a:cubicBezTo>
                    <a:pt x="7092" y="935"/>
                    <a:pt x="7051" y="937"/>
                    <a:pt x="7009" y="937"/>
                  </a:cubicBezTo>
                  <a:cubicBezTo>
                    <a:pt x="6996" y="937"/>
                    <a:pt x="6982" y="937"/>
                    <a:pt x="6968" y="936"/>
                  </a:cubicBezTo>
                  <a:cubicBezTo>
                    <a:pt x="6949" y="936"/>
                    <a:pt x="6931" y="936"/>
                    <a:pt x="6913" y="936"/>
                  </a:cubicBezTo>
                  <a:cubicBezTo>
                    <a:pt x="6599" y="936"/>
                    <a:pt x="6285" y="962"/>
                    <a:pt x="5975" y="1012"/>
                  </a:cubicBezTo>
                  <a:cubicBezTo>
                    <a:pt x="5797" y="1037"/>
                    <a:pt x="5586" y="1092"/>
                    <a:pt x="5395" y="1092"/>
                  </a:cubicBezTo>
                  <a:cubicBezTo>
                    <a:pt x="5232" y="1092"/>
                    <a:pt x="5084" y="1052"/>
                    <a:pt x="4983" y="917"/>
                  </a:cubicBezTo>
                  <a:cubicBezTo>
                    <a:pt x="4953" y="874"/>
                    <a:pt x="4951" y="834"/>
                    <a:pt x="4949" y="787"/>
                  </a:cubicBezTo>
                  <a:cubicBezTo>
                    <a:pt x="4940" y="662"/>
                    <a:pt x="4844" y="560"/>
                    <a:pt x="4719" y="544"/>
                  </a:cubicBezTo>
                  <a:cubicBezTo>
                    <a:pt x="4707" y="542"/>
                    <a:pt x="4694" y="541"/>
                    <a:pt x="4682" y="541"/>
                  </a:cubicBezTo>
                  <a:cubicBezTo>
                    <a:pt x="4571" y="541"/>
                    <a:pt x="4471" y="611"/>
                    <a:pt x="4433" y="717"/>
                  </a:cubicBezTo>
                  <a:cubicBezTo>
                    <a:pt x="4297" y="1079"/>
                    <a:pt x="3953" y="1304"/>
                    <a:pt x="3596" y="1304"/>
                  </a:cubicBezTo>
                  <a:cubicBezTo>
                    <a:pt x="3429" y="1304"/>
                    <a:pt x="3260" y="1255"/>
                    <a:pt x="3107" y="1148"/>
                  </a:cubicBezTo>
                  <a:cubicBezTo>
                    <a:pt x="2958" y="1048"/>
                    <a:pt x="2842" y="905"/>
                    <a:pt x="2775" y="738"/>
                  </a:cubicBezTo>
                  <a:cubicBezTo>
                    <a:pt x="2735" y="632"/>
                    <a:pt x="2635" y="566"/>
                    <a:pt x="2527" y="566"/>
                  </a:cubicBezTo>
                  <a:cubicBezTo>
                    <a:pt x="2504" y="566"/>
                    <a:pt x="2482" y="569"/>
                    <a:pt x="2459" y="575"/>
                  </a:cubicBezTo>
                  <a:cubicBezTo>
                    <a:pt x="2328" y="609"/>
                    <a:pt x="2244" y="735"/>
                    <a:pt x="2262" y="870"/>
                  </a:cubicBezTo>
                  <a:cubicBezTo>
                    <a:pt x="2272" y="933"/>
                    <a:pt x="2257" y="996"/>
                    <a:pt x="2223" y="1048"/>
                  </a:cubicBezTo>
                  <a:cubicBezTo>
                    <a:pt x="2147" y="1179"/>
                    <a:pt x="1969" y="1273"/>
                    <a:pt x="1815" y="1286"/>
                  </a:cubicBezTo>
                  <a:cubicBezTo>
                    <a:pt x="1797" y="1288"/>
                    <a:pt x="1779" y="1289"/>
                    <a:pt x="1762" y="1289"/>
                  </a:cubicBezTo>
                  <a:cubicBezTo>
                    <a:pt x="1613" y="1289"/>
                    <a:pt x="1482" y="1212"/>
                    <a:pt x="1377" y="1103"/>
                  </a:cubicBezTo>
                  <a:cubicBezTo>
                    <a:pt x="1176" y="887"/>
                    <a:pt x="1092" y="573"/>
                    <a:pt x="1102" y="278"/>
                  </a:cubicBezTo>
                  <a:cubicBezTo>
                    <a:pt x="1107" y="152"/>
                    <a:pt x="1024" y="40"/>
                    <a:pt x="903" y="9"/>
                  </a:cubicBezTo>
                  <a:cubicBezTo>
                    <a:pt x="880" y="3"/>
                    <a:pt x="857" y="0"/>
                    <a:pt x="835" y="0"/>
                  </a:cubicBezTo>
                  <a:close/>
                  <a:moveTo>
                    <a:pt x="2" y="1935"/>
                  </a:moveTo>
                  <a:cubicBezTo>
                    <a:pt x="2" y="1936"/>
                    <a:pt x="1" y="1936"/>
                    <a:pt x="0" y="1937"/>
                  </a:cubicBezTo>
                  <a:lnTo>
                    <a:pt x="2" y="1936"/>
                  </a:lnTo>
                  <a:cubicBezTo>
                    <a:pt x="2" y="1935"/>
                    <a:pt x="2" y="1935"/>
                    <a:pt x="2" y="19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572913" y="1636163"/>
              <a:ext cx="823250" cy="18975"/>
            </a:xfrm>
            <a:custGeom>
              <a:avLst/>
              <a:gdLst/>
              <a:ahLst/>
              <a:cxnLst/>
              <a:rect l="l" t="t" r="r" b="b"/>
              <a:pathLst>
                <a:path w="32930" h="759" extrusionOk="0">
                  <a:moveTo>
                    <a:pt x="18337" y="1"/>
                  </a:moveTo>
                  <a:cubicBezTo>
                    <a:pt x="17711" y="1"/>
                    <a:pt x="17086" y="2"/>
                    <a:pt x="16462" y="6"/>
                  </a:cubicBezTo>
                  <a:cubicBezTo>
                    <a:pt x="12537" y="20"/>
                    <a:pt x="8549" y="96"/>
                    <a:pt x="4620" y="208"/>
                  </a:cubicBezTo>
                  <a:cubicBezTo>
                    <a:pt x="4594" y="207"/>
                    <a:pt x="4567" y="207"/>
                    <a:pt x="4537" y="207"/>
                  </a:cubicBezTo>
                  <a:cubicBezTo>
                    <a:pt x="4138" y="207"/>
                    <a:pt x="3452" y="285"/>
                    <a:pt x="3078" y="315"/>
                  </a:cubicBezTo>
                  <a:cubicBezTo>
                    <a:pt x="2054" y="410"/>
                    <a:pt x="1032" y="517"/>
                    <a:pt x="10" y="638"/>
                  </a:cubicBezTo>
                  <a:lnTo>
                    <a:pt x="10" y="638"/>
                  </a:lnTo>
                  <a:cubicBezTo>
                    <a:pt x="7" y="638"/>
                    <a:pt x="3" y="638"/>
                    <a:pt x="0" y="637"/>
                  </a:cubicBezTo>
                  <a:lnTo>
                    <a:pt x="0" y="639"/>
                  </a:lnTo>
                  <a:cubicBezTo>
                    <a:pt x="3" y="639"/>
                    <a:pt x="7" y="638"/>
                    <a:pt x="10" y="638"/>
                  </a:cubicBezTo>
                  <a:lnTo>
                    <a:pt x="10" y="638"/>
                  </a:lnTo>
                  <a:cubicBezTo>
                    <a:pt x="1039" y="683"/>
                    <a:pt x="2064" y="707"/>
                    <a:pt x="3093" y="736"/>
                  </a:cubicBezTo>
                  <a:cubicBezTo>
                    <a:pt x="3382" y="741"/>
                    <a:pt x="3796" y="759"/>
                    <a:pt x="4168" y="759"/>
                  </a:cubicBezTo>
                  <a:cubicBezTo>
                    <a:pt x="4339" y="759"/>
                    <a:pt x="4500" y="755"/>
                    <a:pt x="4637" y="744"/>
                  </a:cubicBezTo>
                  <a:cubicBezTo>
                    <a:pt x="8559" y="620"/>
                    <a:pt x="12545" y="556"/>
                    <a:pt x="16464" y="539"/>
                  </a:cubicBezTo>
                  <a:cubicBezTo>
                    <a:pt x="17086" y="537"/>
                    <a:pt x="17709" y="536"/>
                    <a:pt x="18333" y="536"/>
                  </a:cubicBezTo>
                  <a:cubicBezTo>
                    <a:pt x="21733" y="536"/>
                    <a:pt x="25163" y="565"/>
                    <a:pt x="28551" y="655"/>
                  </a:cubicBezTo>
                  <a:cubicBezTo>
                    <a:pt x="28569" y="656"/>
                    <a:pt x="28594" y="656"/>
                    <a:pt x="28623" y="656"/>
                  </a:cubicBezTo>
                  <a:cubicBezTo>
                    <a:pt x="28905" y="656"/>
                    <a:pt x="29635" y="624"/>
                    <a:pt x="29839" y="620"/>
                  </a:cubicBezTo>
                  <a:cubicBezTo>
                    <a:pt x="30636" y="591"/>
                    <a:pt x="31626" y="558"/>
                    <a:pt x="32415" y="522"/>
                  </a:cubicBezTo>
                  <a:cubicBezTo>
                    <a:pt x="32544" y="518"/>
                    <a:pt x="32800" y="506"/>
                    <a:pt x="32930" y="500"/>
                  </a:cubicBezTo>
                  <a:lnTo>
                    <a:pt x="32674" y="472"/>
                  </a:lnTo>
                  <a:lnTo>
                    <a:pt x="32418" y="446"/>
                  </a:lnTo>
                  <a:cubicBezTo>
                    <a:pt x="31631" y="364"/>
                    <a:pt x="30637" y="273"/>
                    <a:pt x="29849" y="207"/>
                  </a:cubicBezTo>
                  <a:cubicBezTo>
                    <a:pt x="29596" y="189"/>
                    <a:pt x="28823" y="111"/>
                    <a:pt x="28564" y="109"/>
                  </a:cubicBezTo>
                  <a:cubicBezTo>
                    <a:pt x="25173" y="49"/>
                    <a:pt x="21739" y="1"/>
                    <a:pt x="1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474888" y="1981838"/>
              <a:ext cx="1052900" cy="173000"/>
            </a:xfrm>
            <a:custGeom>
              <a:avLst/>
              <a:gdLst/>
              <a:ahLst/>
              <a:cxnLst/>
              <a:rect l="l" t="t" r="r" b="b"/>
              <a:pathLst>
                <a:path w="42116" h="6920" extrusionOk="0">
                  <a:moveTo>
                    <a:pt x="1" y="1"/>
                  </a:moveTo>
                  <a:lnTo>
                    <a:pt x="1" y="6920"/>
                  </a:lnTo>
                  <a:lnTo>
                    <a:pt x="42116" y="6920"/>
                  </a:lnTo>
                  <a:lnTo>
                    <a:pt x="42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535288" y="2012463"/>
              <a:ext cx="649800" cy="116825"/>
            </a:xfrm>
            <a:custGeom>
              <a:avLst/>
              <a:gdLst/>
              <a:ahLst/>
              <a:cxnLst/>
              <a:rect l="l" t="t" r="r" b="b"/>
              <a:pathLst>
                <a:path w="25992" h="4673" fill="none" extrusionOk="0">
                  <a:moveTo>
                    <a:pt x="70" y="156"/>
                  </a:moveTo>
                  <a:cubicBezTo>
                    <a:pt x="8711" y="0"/>
                    <a:pt x="17350" y="94"/>
                    <a:pt x="25991" y="439"/>
                  </a:cubicBezTo>
                  <a:lnTo>
                    <a:pt x="25891" y="4672"/>
                  </a:lnTo>
                  <a:lnTo>
                    <a:pt x="0" y="4395"/>
                  </a:lnTo>
                  <a:close/>
                </a:path>
              </a:pathLst>
            </a:custGeom>
            <a:solidFill>
              <a:schemeClr val="lt1"/>
            </a:solidFill>
            <a:ln w="13325" cap="rnd" cmpd="sng">
              <a:solidFill>
                <a:srgbClr val="FFE2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138313" y="2048263"/>
              <a:ext cx="20775" cy="65300"/>
            </a:xfrm>
            <a:custGeom>
              <a:avLst/>
              <a:gdLst/>
              <a:ahLst/>
              <a:cxnLst/>
              <a:rect l="l" t="t" r="r" b="b"/>
              <a:pathLst>
                <a:path w="831" h="2612" extrusionOk="0">
                  <a:moveTo>
                    <a:pt x="189" y="0"/>
                  </a:moveTo>
                  <a:cubicBezTo>
                    <a:pt x="117" y="123"/>
                    <a:pt x="54" y="250"/>
                    <a:pt x="1" y="381"/>
                  </a:cubicBezTo>
                  <a:cubicBezTo>
                    <a:pt x="30" y="485"/>
                    <a:pt x="48" y="592"/>
                    <a:pt x="71" y="697"/>
                  </a:cubicBezTo>
                  <a:cubicBezTo>
                    <a:pt x="164" y="1175"/>
                    <a:pt x="234" y="1658"/>
                    <a:pt x="279" y="2142"/>
                  </a:cubicBezTo>
                  <a:cubicBezTo>
                    <a:pt x="281" y="2168"/>
                    <a:pt x="288" y="2239"/>
                    <a:pt x="288" y="2263"/>
                  </a:cubicBezTo>
                  <a:cubicBezTo>
                    <a:pt x="286" y="2278"/>
                    <a:pt x="281" y="2291"/>
                    <a:pt x="292" y="2304"/>
                  </a:cubicBezTo>
                  <a:cubicBezTo>
                    <a:pt x="383" y="2412"/>
                    <a:pt x="479" y="2515"/>
                    <a:pt x="582" y="2612"/>
                  </a:cubicBezTo>
                  <a:cubicBezTo>
                    <a:pt x="673" y="2502"/>
                    <a:pt x="754" y="2385"/>
                    <a:pt x="825" y="2260"/>
                  </a:cubicBezTo>
                  <a:cubicBezTo>
                    <a:pt x="829" y="2254"/>
                    <a:pt x="830" y="2246"/>
                    <a:pt x="829" y="2239"/>
                  </a:cubicBezTo>
                  <a:cubicBezTo>
                    <a:pt x="822" y="2220"/>
                    <a:pt x="817" y="2199"/>
                    <a:pt x="817" y="2176"/>
                  </a:cubicBezTo>
                  <a:lnTo>
                    <a:pt x="809" y="2093"/>
                  </a:lnTo>
                  <a:cubicBezTo>
                    <a:pt x="757" y="1534"/>
                    <a:pt x="675" y="979"/>
                    <a:pt x="560" y="430"/>
                  </a:cubicBezTo>
                  <a:lnTo>
                    <a:pt x="542" y="349"/>
                  </a:lnTo>
                  <a:lnTo>
                    <a:pt x="539" y="328"/>
                  </a:lnTo>
                  <a:cubicBezTo>
                    <a:pt x="535" y="313"/>
                    <a:pt x="535" y="300"/>
                    <a:pt x="535" y="285"/>
                  </a:cubicBezTo>
                  <a:cubicBezTo>
                    <a:pt x="535" y="277"/>
                    <a:pt x="532" y="271"/>
                    <a:pt x="527" y="264"/>
                  </a:cubicBezTo>
                  <a:cubicBezTo>
                    <a:pt x="477" y="217"/>
                    <a:pt x="425" y="172"/>
                    <a:pt x="370" y="128"/>
                  </a:cubicBezTo>
                  <a:cubicBezTo>
                    <a:pt x="314" y="83"/>
                    <a:pt x="252" y="39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104513" y="2057863"/>
              <a:ext cx="17600" cy="37550"/>
            </a:xfrm>
            <a:custGeom>
              <a:avLst/>
              <a:gdLst/>
              <a:ahLst/>
              <a:cxnLst/>
              <a:rect l="l" t="t" r="r" b="b"/>
              <a:pathLst>
                <a:path w="704" h="1502" extrusionOk="0">
                  <a:moveTo>
                    <a:pt x="243" y="0"/>
                  </a:moveTo>
                  <a:cubicBezTo>
                    <a:pt x="188" y="46"/>
                    <a:pt x="135" y="94"/>
                    <a:pt x="84" y="144"/>
                  </a:cubicBezTo>
                  <a:lnTo>
                    <a:pt x="55" y="172"/>
                  </a:lnTo>
                  <a:cubicBezTo>
                    <a:pt x="39" y="191"/>
                    <a:pt x="21" y="209"/>
                    <a:pt x="5" y="229"/>
                  </a:cubicBezTo>
                  <a:cubicBezTo>
                    <a:pt x="2" y="232"/>
                    <a:pt x="0" y="237"/>
                    <a:pt x="2" y="240"/>
                  </a:cubicBezTo>
                  <a:cubicBezTo>
                    <a:pt x="5" y="248"/>
                    <a:pt x="13" y="255"/>
                    <a:pt x="13" y="263"/>
                  </a:cubicBezTo>
                  <a:lnTo>
                    <a:pt x="15" y="274"/>
                  </a:lnTo>
                  <a:cubicBezTo>
                    <a:pt x="52" y="527"/>
                    <a:pt x="110" y="912"/>
                    <a:pt x="148" y="1165"/>
                  </a:cubicBezTo>
                  <a:lnTo>
                    <a:pt x="175" y="1353"/>
                  </a:lnTo>
                  <a:cubicBezTo>
                    <a:pt x="269" y="1410"/>
                    <a:pt x="366" y="1460"/>
                    <a:pt x="467" y="1502"/>
                  </a:cubicBezTo>
                  <a:cubicBezTo>
                    <a:pt x="551" y="1432"/>
                    <a:pt x="629" y="1356"/>
                    <a:pt x="703" y="1275"/>
                  </a:cubicBezTo>
                  <a:lnTo>
                    <a:pt x="674" y="1087"/>
                  </a:lnTo>
                  <a:cubicBezTo>
                    <a:pt x="637" y="836"/>
                    <a:pt x="580" y="447"/>
                    <a:pt x="543" y="196"/>
                  </a:cubicBezTo>
                  <a:lnTo>
                    <a:pt x="540" y="185"/>
                  </a:lnTo>
                  <a:cubicBezTo>
                    <a:pt x="538" y="177"/>
                    <a:pt x="544" y="167"/>
                    <a:pt x="544" y="161"/>
                  </a:cubicBezTo>
                  <a:cubicBezTo>
                    <a:pt x="544" y="156"/>
                    <a:pt x="541" y="151"/>
                    <a:pt x="538" y="149"/>
                  </a:cubicBezTo>
                  <a:cubicBezTo>
                    <a:pt x="517" y="136"/>
                    <a:pt x="494" y="123"/>
                    <a:pt x="473" y="110"/>
                  </a:cubicBezTo>
                  <a:lnTo>
                    <a:pt x="439" y="93"/>
                  </a:lnTo>
                  <a:cubicBezTo>
                    <a:pt x="374" y="59"/>
                    <a:pt x="310" y="28"/>
                    <a:pt x="243" y="2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403163" y="2024938"/>
              <a:ext cx="83525" cy="89125"/>
            </a:xfrm>
            <a:custGeom>
              <a:avLst/>
              <a:gdLst/>
              <a:ahLst/>
              <a:cxnLst/>
              <a:rect l="l" t="t" r="r" b="b"/>
              <a:pathLst>
                <a:path w="3341" h="3565" fill="none" extrusionOk="0">
                  <a:moveTo>
                    <a:pt x="2566" y="763"/>
                  </a:moveTo>
                  <a:cubicBezTo>
                    <a:pt x="1520" y="0"/>
                    <a:pt x="0" y="1008"/>
                    <a:pt x="369" y="2249"/>
                  </a:cubicBezTo>
                  <a:cubicBezTo>
                    <a:pt x="413" y="2396"/>
                    <a:pt x="478" y="2535"/>
                    <a:pt x="562" y="2665"/>
                  </a:cubicBezTo>
                  <a:cubicBezTo>
                    <a:pt x="988" y="3313"/>
                    <a:pt x="1960" y="3564"/>
                    <a:pt x="2597" y="3124"/>
                  </a:cubicBezTo>
                  <a:cubicBezTo>
                    <a:pt x="3211" y="2697"/>
                    <a:pt x="3340" y="1750"/>
                    <a:pt x="2922" y="1133"/>
                  </a:cubicBezTo>
                  <a:cubicBezTo>
                    <a:pt x="2825" y="990"/>
                    <a:pt x="2705" y="865"/>
                    <a:pt x="2566" y="763"/>
                  </a:cubicBezTo>
                  <a:close/>
                </a:path>
              </a:pathLst>
            </a:custGeom>
            <a:solidFill>
              <a:schemeClr val="lt1"/>
            </a:solidFill>
            <a:ln w="13325" cap="rnd" cmpd="sng">
              <a:solidFill>
                <a:srgbClr val="FFE2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488538" y="2154813"/>
              <a:ext cx="1079600" cy="194475"/>
            </a:xfrm>
            <a:custGeom>
              <a:avLst/>
              <a:gdLst/>
              <a:ahLst/>
              <a:cxnLst/>
              <a:rect l="l" t="t" r="r" b="b"/>
              <a:pathLst>
                <a:path w="43184" h="7779" extrusionOk="0">
                  <a:moveTo>
                    <a:pt x="1" y="1"/>
                  </a:moveTo>
                  <a:lnTo>
                    <a:pt x="1" y="7778"/>
                  </a:lnTo>
                  <a:lnTo>
                    <a:pt x="43183" y="7778"/>
                  </a:lnTo>
                  <a:lnTo>
                    <a:pt x="43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562863" y="2206488"/>
              <a:ext cx="25050" cy="104125"/>
            </a:xfrm>
            <a:custGeom>
              <a:avLst/>
              <a:gdLst/>
              <a:ahLst/>
              <a:cxnLst/>
              <a:rect l="l" t="t" r="r" b="b"/>
              <a:pathLst>
                <a:path w="1002" h="4165" extrusionOk="0">
                  <a:moveTo>
                    <a:pt x="263" y="1"/>
                  </a:moveTo>
                  <a:cubicBezTo>
                    <a:pt x="185" y="130"/>
                    <a:pt x="117" y="265"/>
                    <a:pt x="59" y="402"/>
                  </a:cubicBezTo>
                  <a:cubicBezTo>
                    <a:pt x="41" y="448"/>
                    <a:pt x="21" y="493"/>
                    <a:pt x="4" y="538"/>
                  </a:cubicBezTo>
                  <a:cubicBezTo>
                    <a:pt x="0" y="550"/>
                    <a:pt x="0" y="561"/>
                    <a:pt x="2" y="573"/>
                  </a:cubicBezTo>
                  <a:cubicBezTo>
                    <a:pt x="7" y="595"/>
                    <a:pt x="10" y="618"/>
                    <a:pt x="12" y="639"/>
                  </a:cubicBezTo>
                  <a:lnTo>
                    <a:pt x="13" y="673"/>
                  </a:lnTo>
                  <a:lnTo>
                    <a:pt x="20" y="807"/>
                  </a:lnTo>
                  <a:lnTo>
                    <a:pt x="38" y="1076"/>
                  </a:lnTo>
                  <a:cubicBezTo>
                    <a:pt x="101" y="1927"/>
                    <a:pt x="238" y="2769"/>
                    <a:pt x="451" y="3595"/>
                  </a:cubicBezTo>
                  <a:cubicBezTo>
                    <a:pt x="460" y="3628"/>
                    <a:pt x="467" y="3660"/>
                    <a:pt x="470" y="3694"/>
                  </a:cubicBezTo>
                  <a:cubicBezTo>
                    <a:pt x="472" y="3706"/>
                    <a:pt x="477" y="3717"/>
                    <a:pt x="485" y="3725"/>
                  </a:cubicBezTo>
                  <a:lnTo>
                    <a:pt x="577" y="3838"/>
                  </a:lnTo>
                  <a:cubicBezTo>
                    <a:pt x="673" y="3955"/>
                    <a:pt x="776" y="4064"/>
                    <a:pt x="886" y="4164"/>
                  </a:cubicBezTo>
                  <a:cubicBezTo>
                    <a:pt x="925" y="4017"/>
                    <a:pt x="950" y="3876"/>
                    <a:pt x="977" y="3730"/>
                  </a:cubicBezTo>
                  <a:lnTo>
                    <a:pt x="1000" y="3587"/>
                  </a:lnTo>
                  <a:cubicBezTo>
                    <a:pt x="1001" y="3576"/>
                    <a:pt x="1001" y="3565"/>
                    <a:pt x="998" y="3555"/>
                  </a:cubicBezTo>
                  <a:cubicBezTo>
                    <a:pt x="989" y="3535"/>
                    <a:pt x="980" y="3514"/>
                    <a:pt x="976" y="3493"/>
                  </a:cubicBezTo>
                  <a:lnTo>
                    <a:pt x="967" y="3463"/>
                  </a:lnTo>
                  <a:cubicBezTo>
                    <a:pt x="946" y="3385"/>
                    <a:pt x="895" y="3165"/>
                    <a:pt x="875" y="3085"/>
                  </a:cubicBezTo>
                  <a:cubicBezTo>
                    <a:pt x="694" y="2283"/>
                    <a:pt x="584" y="1468"/>
                    <a:pt x="546" y="649"/>
                  </a:cubicBezTo>
                  <a:cubicBezTo>
                    <a:pt x="543" y="626"/>
                    <a:pt x="543" y="605"/>
                    <a:pt x="545" y="582"/>
                  </a:cubicBezTo>
                  <a:cubicBezTo>
                    <a:pt x="550" y="561"/>
                    <a:pt x="550" y="538"/>
                    <a:pt x="543" y="517"/>
                  </a:cubicBezTo>
                  <a:cubicBezTo>
                    <a:pt x="522" y="475"/>
                    <a:pt x="501" y="433"/>
                    <a:pt x="480" y="389"/>
                  </a:cubicBezTo>
                  <a:cubicBezTo>
                    <a:pt x="410" y="258"/>
                    <a:pt x="347" y="130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593688" y="2207713"/>
              <a:ext cx="18525" cy="74625"/>
            </a:xfrm>
            <a:custGeom>
              <a:avLst/>
              <a:gdLst/>
              <a:ahLst/>
              <a:cxnLst/>
              <a:rect l="l" t="t" r="r" b="b"/>
              <a:pathLst>
                <a:path w="741" h="2985" extrusionOk="0">
                  <a:moveTo>
                    <a:pt x="238" y="0"/>
                  </a:moveTo>
                  <a:cubicBezTo>
                    <a:pt x="217" y="26"/>
                    <a:pt x="188" y="75"/>
                    <a:pt x="169" y="101"/>
                  </a:cubicBezTo>
                  <a:cubicBezTo>
                    <a:pt x="128" y="167"/>
                    <a:pt x="89" y="232"/>
                    <a:pt x="54" y="300"/>
                  </a:cubicBezTo>
                  <a:cubicBezTo>
                    <a:pt x="37" y="332"/>
                    <a:pt x="20" y="366"/>
                    <a:pt x="3" y="399"/>
                  </a:cubicBezTo>
                  <a:cubicBezTo>
                    <a:pt x="0" y="405"/>
                    <a:pt x="0" y="413"/>
                    <a:pt x="2" y="421"/>
                  </a:cubicBezTo>
                  <a:cubicBezTo>
                    <a:pt x="7" y="438"/>
                    <a:pt x="11" y="452"/>
                    <a:pt x="13" y="468"/>
                  </a:cubicBezTo>
                  <a:lnTo>
                    <a:pt x="15" y="491"/>
                  </a:lnTo>
                  <a:cubicBezTo>
                    <a:pt x="33" y="684"/>
                    <a:pt x="89" y="1314"/>
                    <a:pt x="109" y="1517"/>
                  </a:cubicBezTo>
                  <a:cubicBezTo>
                    <a:pt x="130" y="1760"/>
                    <a:pt x="188" y="2401"/>
                    <a:pt x="209" y="2636"/>
                  </a:cubicBezTo>
                  <a:lnTo>
                    <a:pt x="277" y="2723"/>
                  </a:lnTo>
                  <a:cubicBezTo>
                    <a:pt x="350" y="2816"/>
                    <a:pt x="426" y="2902"/>
                    <a:pt x="509" y="2984"/>
                  </a:cubicBezTo>
                  <a:cubicBezTo>
                    <a:pt x="575" y="2889"/>
                    <a:pt x="635" y="2790"/>
                    <a:pt x="690" y="2686"/>
                  </a:cubicBezTo>
                  <a:lnTo>
                    <a:pt x="740" y="2587"/>
                  </a:lnTo>
                  <a:cubicBezTo>
                    <a:pt x="721" y="2351"/>
                    <a:pt x="661" y="1714"/>
                    <a:pt x="640" y="1468"/>
                  </a:cubicBezTo>
                  <a:cubicBezTo>
                    <a:pt x="621" y="1269"/>
                    <a:pt x="564" y="632"/>
                    <a:pt x="546" y="443"/>
                  </a:cubicBezTo>
                  <a:lnTo>
                    <a:pt x="544" y="420"/>
                  </a:lnTo>
                  <a:cubicBezTo>
                    <a:pt x="543" y="404"/>
                    <a:pt x="544" y="387"/>
                    <a:pt x="548" y="373"/>
                  </a:cubicBezTo>
                  <a:cubicBezTo>
                    <a:pt x="548" y="365"/>
                    <a:pt x="544" y="357"/>
                    <a:pt x="541" y="350"/>
                  </a:cubicBezTo>
                  <a:cubicBezTo>
                    <a:pt x="519" y="319"/>
                    <a:pt x="496" y="290"/>
                    <a:pt x="473" y="261"/>
                  </a:cubicBezTo>
                  <a:cubicBezTo>
                    <a:pt x="426" y="203"/>
                    <a:pt x="378" y="144"/>
                    <a:pt x="324" y="88"/>
                  </a:cubicBezTo>
                  <a:cubicBezTo>
                    <a:pt x="300" y="63"/>
                    <a:pt x="263" y="23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435788" y="2227588"/>
              <a:ext cx="14575" cy="49925"/>
            </a:xfrm>
            <a:custGeom>
              <a:avLst/>
              <a:gdLst/>
              <a:ahLst/>
              <a:cxnLst/>
              <a:rect l="l" t="t" r="r" b="b"/>
              <a:pathLst>
                <a:path w="583" h="1997" extrusionOk="0">
                  <a:moveTo>
                    <a:pt x="307" y="1"/>
                  </a:moveTo>
                  <a:cubicBezTo>
                    <a:pt x="208" y="72"/>
                    <a:pt x="116" y="155"/>
                    <a:pt x="32" y="244"/>
                  </a:cubicBezTo>
                  <a:cubicBezTo>
                    <a:pt x="19" y="258"/>
                    <a:pt x="36" y="273"/>
                    <a:pt x="33" y="291"/>
                  </a:cubicBezTo>
                  <a:cubicBezTo>
                    <a:pt x="33" y="297"/>
                    <a:pt x="32" y="360"/>
                    <a:pt x="32" y="368"/>
                  </a:cubicBezTo>
                  <a:cubicBezTo>
                    <a:pt x="25" y="676"/>
                    <a:pt x="14" y="1183"/>
                    <a:pt x="7" y="1491"/>
                  </a:cubicBezTo>
                  <a:lnTo>
                    <a:pt x="1" y="1742"/>
                  </a:lnTo>
                  <a:cubicBezTo>
                    <a:pt x="82" y="1833"/>
                    <a:pt x="168" y="1919"/>
                    <a:pt x="262" y="1997"/>
                  </a:cubicBezTo>
                  <a:cubicBezTo>
                    <a:pt x="359" y="1924"/>
                    <a:pt x="449" y="1843"/>
                    <a:pt x="534" y="1754"/>
                  </a:cubicBezTo>
                  <a:lnTo>
                    <a:pt x="540" y="1504"/>
                  </a:lnTo>
                  <a:cubicBezTo>
                    <a:pt x="547" y="1196"/>
                    <a:pt x="558" y="688"/>
                    <a:pt x="564" y="381"/>
                  </a:cubicBezTo>
                  <a:cubicBezTo>
                    <a:pt x="564" y="370"/>
                    <a:pt x="566" y="312"/>
                    <a:pt x="566" y="302"/>
                  </a:cubicBezTo>
                  <a:cubicBezTo>
                    <a:pt x="564" y="286"/>
                    <a:pt x="582" y="271"/>
                    <a:pt x="571" y="257"/>
                  </a:cubicBezTo>
                  <a:cubicBezTo>
                    <a:pt x="490" y="163"/>
                    <a:pt x="402" y="77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458163" y="2349263"/>
              <a:ext cx="1142900" cy="278500"/>
            </a:xfrm>
            <a:custGeom>
              <a:avLst/>
              <a:gdLst/>
              <a:ahLst/>
              <a:cxnLst/>
              <a:rect l="l" t="t" r="r" b="b"/>
              <a:pathLst>
                <a:path w="45716" h="11140" extrusionOk="0">
                  <a:moveTo>
                    <a:pt x="1" y="0"/>
                  </a:moveTo>
                  <a:lnTo>
                    <a:pt x="1" y="11139"/>
                  </a:lnTo>
                  <a:lnTo>
                    <a:pt x="45715" y="11139"/>
                  </a:lnTo>
                  <a:lnTo>
                    <a:pt x="457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7367113" y="2406963"/>
              <a:ext cx="144325" cy="169850"/>
            </a:xfrm>
            <a:custGeom>
              <a:avLst/>
              <a:gdLst/>
              <a:ahLst/>
              <a:cxnLst/>
              <a:rect l="l" t="t" r="r" b="b"/>
              <a:pathLst>
                <a:path w="5773" h="6794" fill="none" extrusionOk="0">
                  <a:moveTo>
                    <a:pt x="123" y="756"/>
                  </a:moveTo>
                  <a:lnTo>
                    <a:pt x="5712" y="1"/>
                  </a:lnTo>
                  <a:cubicBezTo>
                    <a:pt x="5732" y="2264"/>
                    <a:pt x="5753" y="4529"/>
                    <a:pt x="5772" y="6793"/>
                  </a:cubicBezTo>
                  <a:cubicBezTo>
                    <a:pt x="3914" y="6477"/>
                    <a:pt x="2024" y="6382"/>
                    <a:pt x="143" y="6510"/>
                  </a:cubicBezTo>
                  <a:cubicBezTo>
                    <a:pt x="71" y="4517"/>
                    <a:pt x="0" y="2526"/>
                    <a:pt x="123" y="756"/>
                  </a:cubicBezTo>
                  <a:close/>
                </a:path>
              </a:pathLst>
            </a:custGeom>
            <a:solidFill>
              <a:schemeClr val="lt1"/>
            </a:solidFill>
            <a:ln w="13325" cap="rnd" cmpd="sng">
              <a:solidFill>
                <a:srgbClr val="FFE2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577363" y="2446213"/>
              <a:ext cx="220300" cy="101025"/>
            </a:xfrm>
            <a:custGeom>
              <a:avLst/>
              <a:gdLst/>
              <a:ahLst/>
              <a:cxnLst/>
              <a:rect l="l" t="t" r="r" b="b"/>
              <a:pathLst>
                <a:path w="8812" h="4041" extrusionOk="0">
                  <a:moveTo>
                    <a:pt x="0" y="0"/>
                  </a:moveTo>
                  <a:cubicBezTo>
                    <a:pt x="1" y="2"/>
                    <a:pt x="1" y="4"/>
                    <a:pt x="2" y="6"/>
                  </a:cubicBezTo>
                  <a:lnTo>
                    <a:pt x="2" y="6"/>
                  </a:lnTo>
                  <a:cubicBezTo>
                    <a:pt x="2" y="4"/>
                    <a:pt x="2" y="2"/>
                    <a:pt x="2" y="0"/>
                  </a:cubicBezTo>
                  <a:close/>
                  <a:moveTo>
                    <a:pt x="2" y="6"/>
                  </a:moveTo>
                  <a:lnTo>
                    <a:pt x="2" y="6"/>
                  </a:lnTo>
                  <a:cubicBezTo>
                    <a:pt x="4" y="644"/>
                    <a:pt x="28" y="1287"/>
                    <a:pt x="57" y="1923"/>
                  </a:cubicBezTo>
                  <a:cubicBezTo>
                    <a:pt x="67" y="2084"/>
                    <a:pt x="62" y="2246"/>
                    <a:pt x="97" y="2401"/>
                  </a:cubicBezTo>
                  <a:cubicBezTo>
                    <a:pt x="114" y="2479"/>
                    <a:pt x="128" y="2557"/>
                    <a:pt x="140" y="2636"/>
                  </a:cubicBezTo>
                  <a:cubicBezTo>
                    <a:pt x="166" y="2793"/>
                    <a:pt x="292" y="3639"/>
                    <a:pt x="323" y="3816"/>
                  </a:cubicBezTo>
                  <a:cubicBezTo>
                    <a:pt x="346" y="3961"/>
                    <a:pt x="466" y="4041"/>
                    <a:pt x="587" y="4041"/>
                  </a:cubicBezTo>
                  <a:cubicBezTo>
                    <a:pt x="685" y="4041"/>
                    <a:pt x="784" y="3989"/>
                    <a:pt x="831" y="3879"/>
                  </a:cubicBezTo>
                  <a:cubicBezTo>
                    <a:pt x="954" y="3589"/>
                    <a:pt x="1557" y="2168"/>
                    <a:pt x="1667" y="1907"/>
                  </a:cubicBezTo>
                  <a:cubicBezTo>
                    <a:pt x="1713" y="1802"/>
                    <a:pt x="1779" y="1638"/>
                    <a:pt x="1834" y="1541"/>
                  </a:cubicBezTo>
                  <a:cubicBezTo>
                    <a:pt x="1917" y="1392"/>
                    <a:pt x="2048" y="1180"/>
                    <a:pt x="2217" y="1180"/>
                  </a:cubicBezTo>
                  <a:cubicBezTo>
                    <a:pt x="2249" y="1180"/>
                    <a:pt x="2283" y="1188"/>
                    <a:pt x="2319" y="1206"/>
                  </a:cubicBezTo>
                  <a:cubicBezTo>
                    <a:pt x="2461" y="1288"/>
                    <a:pt x="2544" y="1470"/>
                    <a:pt x="2579" y="1637"/>
                  </a:cubicBezTo>
                  <a:cubicBezTo>
                    <a:pt x="2643" y="1946"/>
                    <a:pt x="2641" y="2280"/>
                    <a:pt x="2788" y="2584"/>
                  </a:cubicBezTo>
                  <a:cubicBezTo>
                    <a:pt x="2994" y="3007"/>
                    <a:pt x="3446" y="3273"/>
                    <a:pt x="3906" y="3318"/>
                  </a:cubicBezTo>
                  <a:cubicBezTo>
                    <a:pt x="3958" y="3323"/>
                    <a:pt x="4009" y="3325"/>
                    <a:pt x="4059" y="3325"/>
                  </a:cubicBezTo>
                  <a:cubicBezTo>
                    <a:pt x="4563" y="3325"/>
                    <a:pt x="4970" y="3082"/>
                    <a:pt x="5231" y="2625"/>
                  </a:cubicBezTo>
                  <a:cubicBezTo>
                    <a:pt x="5393" y="2348"/>
                    <a:pt x="5481" y="2055"/>
                    <a:pt x="5615" y="1781"/>
                  </a:cubicBezTo>
                  <a:cubicBezTo>
                    <a:pt x="5704" y="1590"/>
                    <a:pt x="5857" y="1411"/>
                    <a:pt x="6036" y="1313"/>
                  </a:cubicBezTo>
                  <a:cubicBezTo>
                    <a:pt x="6119" y="1268"/>
                    <a:pt x="6194" y="1247"/>
                    <a:pt x="6260" y="1247"/>
                  </a:cubicBezTo>
                  <a:cubicBezTo>
                    <a:pt x="6440" y="1247"/>
                    <a:pt x="6556" y="1402"/>
                    <a:pt x="6610" y="1635"/>
                  </a:cubicBezTo>
                  <a:cubicBezTo>
                    <a:pt x="6641" y="1755"/>
                    <a:pt x="6663" y="1891"/>
                    <a:pt x="6691" y="2038"/>
                  </a:cubicBezTo>
                  <a:cubicBezTo>
                    <a:pt x="6714" y="2149"/>
                    <a:pt x="6730" y="2273"/>
                    <a:pt x="6773" y="2385"/>
                  </a:cubicBezTo>
                  <a:cubicBezTo>
                    <a:pt x="6900" y="2693"/>
                    <a:pt x="7148" y="2936"/>
                    <a:pt x="7460" y="3054"/>
                  </a:cubicBezTo>
                  <a:cubicBezTo>
                    <a:pt x="7587" y="3105"/>
                    <a:pt x="7720" y="3129"/>
                    <a:pt x="7852" y="3129"/>
                  </a:cubicBezTo>
                  <a:cubicBezTo>
                    <a:pt x="8252" y="3129"/>
                    <a:pt x="8641" y="2905"/>
                    <a:pt x="8811" y="2528"/>
                  </a:cubicBezTo>
                  <a:lnTo>
                    <a:pt x="8811" y="2528"/>
                  </a:lnTo>
                  <a:cubicBezTo>
                    <a:pt x="8622" y="2746"/>
                    <a:pt x="8355" y="2868"/>
                    <a:pt x="8089" y="2868"/>
                  </a:cubicBezTo>
                  <a:cubicBezTo>
                    <a:pt x="7927" y="2868"/>
                    <a:pt x="7766" y="2822"/>
                    <a:pt x="7624" y="2725"/>
                  </a:cubicBezTo>
                  <a:cubicBezTo>
                    <a:pt x="7486" y="2628"/>
                    <a:pt x="7373" y="2492"/>
                    <a:pt x="7321" y="2332"/>
                  </a:cubicBezTo>
                  <a:cubicBezTo>
                    <a:pt x="7308" y="2296"/>
                    <a:pt x="7297" y="2251"/>
                    <a:pt x="7287" y="2212"/>
                  </a:cubicBezTo>
                  <a:cubicBezTo>
                    <a:pt x="7263" y="2119"/>
                    <a:pt x="7232" y="2035"/>
                    <a:pt x="7214" y="1936"/>
                  </a:cubicBezTo>
                  <a:cubicBezTo>
                    <a:pt x="7154" y="1632"/>
                    <a:pt x="7112" y="1267"/>
                    <a:pt x="6890" y="1010"/>
                  </a:cubicBezTo>
                  <a:cubicBezTo>
                    <a:pt x="6721" y="810"/>
                    <a:pt x="6492" y="716"/>
                    <a:pt x="6257" y="716"/>
                  </a:cubicBezTo>
                  <a:cubicBezTo>
                    <a:pt x="6096" y="716"/>
                    <a:pt x="5932" y="760"/>
                    <a:pt x="5782" y="844"/>
                  </a:cubicBezTo>
                  <a:cubicBezTo>
                    <a:pt x="5474" y="1016"/>
                    <a:pt x="5254" y="1283"/>
                    <a:pt x="5111" y="1598"/>
                  </a:cubicBezTo>
                  <a:cubicBezTo>
                    <a:pt x="4990" y="1854"/>
                    <a:pt x="4906" y="2123"/>
                    <a:pt x="4770" y="2356"/>
                  </a:cubicBezTo>
                  <a:cubicBezTo>
                    <a:pt x="4727" y="2432"/>
                    <a:pt x="4676" y="2503"/>
                    <a:pt x="4616" y="2566"/>
                  </a:cubicBezTo>
                  <a:cubicBezTo>
                    <a:pt x="4472" y="2723"/>
                    <a:pt x="4267" y="2794"/>
                    <a:pt x="4058" y="2794"/>
                  </a:cubicBezTo>
                  <a:cubicBezTo>
                    <a:pt x="3858" y="2794"/>
                    <a:pt x="3654" y="2729"/>
                    <a:pt x="3495" y="2613"/>
                  </a:cubicBezTo>
                  <a:cubicBezTo>
                    <a:pt x="3232" y="2429"/>
                    <a:pt x="3193" y="2173"/>
                    <a:pt x="3153" y="1862"/>
                  </a:cubicBezTo>
                  <a:cubicBezTo>
                    <a:pt x="3124" y="1624"/>
                    <a:pt x="3085" y="1369"/>
                    <a:pt x="2967" y="1154"/>
                  </a:cubicBezTo>
                  <a:cubicBezTo>
                    <a:pt x="2787" y="818"/>
                    <a:pt x="2506" y="648"/>
                    <a:pt x="2220" y="648"/>
                  </a:cubicBezTo>
                  <a:cubicBezTo>
                    <a:pt x="1958" y="648"/>
                    <a:pt x="1691" y="791"/>
                    <a:pt x="1494" y="1078"/>
                  </a:cubicBezTo>
                  <a:cubicBezTo>
                    <a:pt x="1356" y="1266"/>
                    <a:pt x="1267" y="1489"/>
                    <a:pt x="1176" y="1700"/>
                  </a:cubicBezTo>
                  <a:cubicBezTo>
                    <a:pt x="1114" y="1847"/>
                    <a:pt x="903" y="2345"/>
                    <a:pt x="705" y="2810"/>
                  </a:cubicBezTo>
                  <a:lnTo>
                    <a:pt x="705" y="2810"/>
                  </a:lnTo>
                  <a:lnTo>
                    <a:pt x="702" y="2792"/>
                  </a:lnTo>
                  <a:cubicBezTo>
                    <a:pt x="681" y="2652"/>
                    <a:pt x="647" y="2456"/>
                    <a:pt x="634" y="2319"/>
                  </a:cubicBezTo>
                  <a:cubicBezTo>
                    <a:pt x="621" y="2160"/>
                    <a:pt x="569" y="2006"/>
                    <a:pt x="530" y="1852"/>
                  </a:cubicBezTo>
                  <a:lnTo>
                    <a:pt x="467" y="1620"/>
                  </a:lnTo>
                  <a:cubicBezTo>
                    <a:pt x="320" y="1081"/>
                    <a:pt x="170" y="540"/>
                    <a:pt x="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843363" y="2464688"/>
              <a:ext cx="395250" cy="60500"/>
            </a:xfrm>
            <a:custGeom>
              <a:avLst/>
              <a:gdLst/>
              <a:ahLst/>
              <a:cxnLst/>
              <a:rect l="l" t="t" r="r" b="b"/>
              <a:pathLst>
                <a:path w="15810" h="2420" extrusionOk="0">
                  <a:moveTo>
                    <a:pt x="2823" y="1"/>
                  </a:moveTo>
                  <a:cubicBezTo>
                    <a:pt x="2682" y="1"/>
                    <a:pt x="2563" y="114"/>
                    <a:pt x="2558" y="259"/>
                  </a:cubicBezTo>
                  <a:cubicBezTo>
                    <a:pt x="2549" y="591"/>
                    <a:pt x="2366" y="940"/>
                    <a:pt x="2089" y="1142"/>
                  </a:cubicBezTo>
                  <a:cubicBezTo>
                    <a:pt x="1920" y="1264"/>
                    <a:pt x="1750" y="1388"/>
                    <a:pt x="1543" y="1435"/>
                  </a:cubicBezTo>
                  <a:cubicBezTo>
                    <a:pt x="1453" y="1458"/>
                    <a:pt x="1360" y="1469"/>
                    <a:pt x="1268" y="1469"/>
                  </a:cubicBezTo>
                  <a:cubicBezTo>
                    <a:pt x="750" y="1469"/>
                    <a:pt x="219" y="1135"/>
                    <a:pt x="0" y="643"/>
                  </a:cubicBezTo>
                  <a:lnTo>
                    <a:pt x="0" y="643"/>
                  </a:lnTo>
                  <a:cubicBezTo>
                    <a:pt x="122" y="1347"/>
                    <a:pt x="813" y="1877"/>
                    <a:pt x="1523" y="1877"/>
                  </a:cubicBezTo>
                  <a:cubicBezTo>
                    <a:pt x="1549" y="1877"/>
                    <a:pt x="1575" y="1876"/>
                    <a:pt x="1601" y="1874"/>
                  </a:cubicBezTo>
                  <a:cubicBezTo>
                    <a:pt x="1896" y="1855"/>
                    <a:pt x="2202" y="1763"/>
                    <a:pt x="2429" y="1567"/>
                  </a:cubicBezTo>
                  <a:cubicBezTo>
                    <a:pt x="2668" y="1366"/>
                    <a:pt x="2864" y="1107"/>
                    <a:pt x="2979" y="817"/>
                  </a:cubicBezTo>
                  <a:lnTo>
                    <a:pt x="2979" y="817"/>
                  </a:lnTo>
                  <a:cubicBezTo>
                    <a:pt x="2991" y="884"/>
                    <a:pt x="2997" y="949"/>
                    <a:pt x="2999" y="995"/>
                  </a:cubicBezTo>
                  <a:cubicBezTo>
                    <a:pt x="3006" y="1089"/>
                    <a:pt x="2996" y="1184"/>
                    <a:pt x="2993" y="1280"/>
                  </a:cubicBezTo>
                  <a:cubicBezTo>
                    <a:pt x="2988" y="1397"/>
                    <a:pt x="2994" y="1515"/>
                    <a:pt x="3009" y="1630"/>
                  </a:cubicBezTo>
                  <a:cubicBezTo>
                    <a:pt x="3056" y="2002"/>
                    <a:pt x="3258" y="2382"/>
                    <a:pt x="3681" y="2417"/>
                  </a:cubicBezTo>
                  <a:cubicBezTo>
                    <a:pt x="3700" y="2419"/>
                    <a:pt x="3720" y="2420"/>
                    <a:pt x="3739" y="2420"/>
                  </a:cubicBezTo>
                  <a:cubicBezTo>
                    <a:pt x="4001" y="2420"/>
                    <a:pt x="4231" y="2259"/>
                    <a:pt x="4417" y="2093"/>
                  </a:cubicBezTo>
                  <a:cubicBezTo>
                    <a:pt x="4826" y="1726"/>
                    <a:pt x="5201" y="1322"/>
                    <a:pt x="5534" y="885"/>
                  </a:cubicBezTo>
                  <a:lnTo>
                    <a:pt x="5534" y="885"/>
                  </a:lnTo>
                  <a:cubicBezTo>
                    <a:pt x="5669" y="1070"/>
                    <a:pt x="5829" y="1236"/>
                    <a:pt x="6011" y="1379"/>
                  </a:cubicBezTo>
                  <a:cubicBezTo>
                    <a:pt x="6470" y="1746"/>
                    <a:pt x="7015" y="1922"/>
                    <a:pt x="7556" y="1922"/>
                  </a:cubicBezTo>
                  <a:cubicBezTo>
                    <a:pt x="8327" y="1922"/>
                    <a:pt x="9090" y="1565"/>
                    <a:pt x="9588" y="896"/>
                  </a:cubicBezTo>
                  <a:cubicBezTo>
                    <a:pt x="9649" y="813"/>
                    <a:pt x="9724" y="710"/>
                    <a:pt x="9790" y="653"/>
                  </a:cubicBezTo>
                  <a:cubicBezTo>
                    <a:pt x="9816" y="629"/>
                    <a:pt x="9847" y="609"/>
                    <a:pt x="9881" y="600"/>
                  </a:cubicBezTo>
                  <a:cubicBezTo>
                    <a:pt x="9885" y="599"/>
                    <a:pt x="9889" y="599"/>
                    <a:pt x="9894" y="599"/>
                  </a:cubicBezTo>
                  <a:cubicBezTo>
                    <a:pt x="9911" y="599"/>
                    <a:pt x="9928" y="604"/>
                    <a:pt x="9942" y="614"/>
                  </a:cubicBezTo>
                  <a:cubicBezTo>
                    <a:pt x="10004" y="647"/>
                    <a:pt x="10122" y="763"/>
                    <a:pt x="10195" y="821"/>
                  </a:cubicBezTo>
                  <a:cubicBezTo>
                    <a:pt x="10386" y="974"/>
                    <a:pt x="10605" y="1086"/>
                    <a:pt x="10841" y="1150"/>
                  </a:cubicBezTo>
                  <a:cubicBezTo>
                    <a:pt x="11011" y="1197"/>
                    <a:pt x="11188" y="1221"/>
                    <a:pt x="11364" y="1221"/>
                  </a:cubicBezTo>
                  <a:cubicBezTo>
                    <a:pt x="11730" y="1221"/>
                    <a:pt x="12096" y="1120"/>
                    <a:pt x="12402" y="915"/>
                  </a:cubicBezTo>
                  <a:lnTo>
                    <a:pt x="12402" y="915"/>
                  </a:lnTo>
                  <a:lnTo>
                    <a:pt x="12737" y="951"/>
                  </a:lnTo>
                  <a:cubicBezTo>
                    <a:pt x="12883" y="962"/>
                    <a:pt x="13025" y="992"/>
                    <a:pt x="13171" y="1003"/>
                  </a:cubicBezTo>
                  <a:cubicBezTo>
                    <a:pt x="13304" y="1009"/>
                    <a:pt x="13474" y="1008"/>
                    <a:pt x="13610" y="1011"/>
                  </a:cubicBezTo>
                  <a:cubicBezTo>
                    <a:pt x="14122" y="1019"/>
                    <a:pt x="14637" y="1022"/>
                    <a:pt x="15149" y="1022"/>
                  </a:cubicBezTo>
                  <a:cubicBezTo>
                    <a:pt x="15361" y="1019"/>
                    <a:pt x="15601" y="1019"/>
                    <a:pt x="15810" y="1016"/>
                  </a:cubicBezTo>
                  <a:cubicBezTo>
                    <a:pt x="15241" y="881"/>
                    <a:pt x="14663" y="757"/>
                    <a:pt x="14091" y="637"/>
                  </a:cubicBezTo>
                  <a:cubicBezTo>
                    <a:pt x="13809" y="578"/>
                    <a:pt x="13513" y="515"/>
                    <a:pt x="13229" y="463"/>
                  </a:cubicBezTo>
                  <a:cubicBezTo>
                    <a:pt x="13156" y="452"/>
                    <a:pt x="13084" y="447"/>
                    <a:pt x="13011" y="442"/>
                  </a:cubicBezTo>
                  <a:cubicBezTo>
                    <a:pt x="12886" y="433"/>
                    <a:pt x="12479" y="387"/>
                    <a:pt x="12358" y="374"/>
                  </a:cubicBezTo>
                  <a:cubicBezTo>
                    <a:pt x="12348" y="373"/>
                    <a:pt x="12337" y="373"/>
                    <a:pt x="12327" y="373"/>
                  </a:cubicBezTo>
                  <a:cubicBezTo>
                    <a:pt x="12270" y="373"/>
                    <a:pt x="12213" y="392"/>
                    <a:pt x="12167" y="428"/>
                  </a:cubicBezTo>
                  <a:cubicBezTo>
                    <a:pt x="11954" y="591"/>
                    <a:pt x="11677" y="682"/>
                    <a:pt x="11397" y="687"/>
                  </a:cubicBezTo>
                  <a:cubicBezTo>
                    <a:pt x="11386" y="687"/>
                    <a:pt x="11375" y="687"/>
                    <a:pt x="11364" y="687"/>
                  </a:cubicBezTo>
                  <a:cubicBezTo>
                    <a:pt x="11099" y="687"/>
                    <a:pt x="10829" y="613"/>
                    <a:pt x="10610" y="465"/>
                  </a:cubicBezTo>
                  <a:cubicBezTo>
                    <a:pt x="10454" y="363"/>
                    <a:pt x="10385" y="253"/>
                    <a:pt x="10200" y="148"/>
                  </a:cubicBezTo>
                  <a:cubicBezTo>
                    <a:pt x="10104" y="93"/>
                    <a:pt x="9998" y="66"/>
                    <a:pt x="9892" y="66"/>
                  </a:cubicBezTo>
                  <a:cubicBezTo>
                    <a:pt x="9786" y="66"/>
                    <a:pt x="9681" y="93"/>
                    <a:pt x="9586" y="148"/>
                  </a:cubicBezTo>
                  <a:cubicBezTo>
                    <a:pt x="9405" y="248"/>
                    <a:pt x="9275" y="421"/>
                    <a:pt x="9160" y="577"/>
                  </a:cubicBezTo>
                  <a:cubicBezTo>
                    <a:pt x="9050" y="724"/>
                    <a:pt x="8922" y="855"/>
                    <a:pt x="8778" y="967"/>
                  </a:cubicBezTo>
                  <a:cubicBezTo>
                    <a:pt x="8413" y="1248"/>
                    <a:pt x="7984" y="1389"/>
                    <a:pt x="7556" y="1389"/>
                  </a:cubicBezTo>
                  <a:cubicBezTo>
                    <a:pt x="7128" y="1389"/>
                    <a:pt x="6701" y="1248"/>
                    <a:pt x="6339" y="961"/>
                  </a:cubicBezTo>
                  <a:cubicBezTo>
                    <a:pt x="6109" y="779"/>
                    <a:pt x="5923" y="549"/>
                    <a:pt x="5790" y="287"/>
                  </a:cubicBezTo>
                  <a:cubicBezTo>
                    <a:pt x="5745" y="190"/>
                    <a:pt x="5647" y="139"/>
                    <a:pt x="5550" y="139"/>
                  </a:cubicBezTo>
                  <a:cubicBezTo>
                    <a:pt x="5467" y="139"/>
                    <a:pt x="5383" y="176"/>
                    <a:pt x="5332" y="253"/>
                  </a:cubicBezTo>
                  <a:cubicBezTo>
                    <a:pt x="4941" y="817"/>
                    <a:pt x="4483" y="1338"/>
                    <a:pt x="3958" y="1779"/>
                  </a:cubicBezTo>
                  <a:cubicBezTo>
                    <a:pt x="3864" y="1852"/>
                    <a:pt x="3792" y="1885"/>
                    <a:pt x="3735" y="1885"/>
                  </a:cubicBezTo>
                  <a:cubicBezTo>
                    <a:pt x="3620" y="1885"/>
                    <a:pt x="3569" y="1754"/>
                    <a:pt x="3537" y="1557"/>
                  </a:cubicBezTo>
                  <a:cubicBezTo>
                    <a:pt x="3506" y="1366"/>
                    <a:pt x="3542" y="1163"/>
                    <a:pt x="3532" y="969"/>
                  </a:cubicBezTo>
                  <a:cubicBezTo>
                    <a:pt x="3517" y="548"/>
                    <a:pt x="3338" y="47"/>
                    <a:pt x="2848" y="2"/>
                  </a:cubicBezTo>
                  <a:cubicBezTo>
                    <a:pt x="2840" y="1"/>
                    <a:pt x="2831" y="1"/>
                    <a:pt x="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149363" y="1744788"/>
              <a:ext cx="380875" cy="886300"/>
            </a:xfrm>
            <a:custGeom>
              <a:avLst/>
              <a:gdLst/>
              <a:ahLst/>
              <a:cxnLst/>
              <a:rect l="l" t="t" r="r" b="b"/>
              <a:pathLst>
                <a:path w="15235" h="35452" extrusionOk="0">
                  <a:moveTo>
                    <a:pt x="10140" y="1"/>
                  </a:moveTo>
                  <a:lnTo>
                    <a:pt x="0" y="33928"/>
                  </a:lnTo>
                  <a:lnTo>
                    <a:pt x="5095" y="35451"/>
                  </a:lnTo>
                  <a:lnTo>
                    <a:pt x="15235" y="1523"/>
                  </a:lnTo>
                  <a:lnTo>
                    <a:pt x="10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189738" y="2482288"/>
              <a:ext cx="110825" cy="41275"/>
            </a:xfrm>
            <a:custGeom>
              <a:avLst/>
              <a:gdLst/>
              <a:ahLst/>
              <a:cxnLst/>
              <a:rect l="l" t="t" r="r" b="b"/>
              <a:pathLst>
                <a:path w="4433" h="1651" extrusionOk="0">
                  <a:moveTo>
                    <a:pt x="207" y="0"/>
                  </a:moveTo>
                  <a:cubicBezTo>
                    <a:pt x="139" y="0"/>
                    <a:pt x="71" y="2"/>
                    <a:pt x="0" y="6"/>
                  </a:cubicBezTo>
                  <a:cubicBezTo>
                    <a:pt x="93" y="140"/>
                    <a:pt x="196" y="268"/>
                    <a:pt x="306" y="388"/>
                  </a:cubicBezTo>
                  <a:cubicBezTo>
                    <a:pt x="344" y="427"/>
                    <a:pt x="381" y="466"/>
                    <a:pt x="418" y="503"/>
                  </a:cubicBezTo>
                  <a:cubicBezTo>
                    <a:pt x="426" y="513"/>
                    <a:pt x="438" y="519"/>
                    <a:pt x="449" y="522"/>
                  </a:cubicBezTo>
                  <a:cubicBezTo>
                    <a:pt x="486" y="532"/>
                    <a:pt x="522" y="545"/>
                    <a:pt x="554" y="561"/>
                  </a:cubicBezTo>
                  <a:lnTo>
                    <a:pt x="690" y="623"/>
                  </a:lnTo>
                  <a:lnTo>
                    <a:pt x="966" y="740"/>
                  </a:lnTo>
                  <a:cubicBezTo>
                    <a:pt x="1837" y="1102"/>
                    <a:pt x="2735" y="1396"/>
                    <a:pt x="3653" y="1614"/>
                  </a:cubicBezTo>
                  <a:lnTo>
                    <a:pt x="3691" y="1624"/>
                  </a:lnTo>
                  <a:cubicBezTo>
                    <a:pt x="3724" y="1628"/>
                    <a:pt x="3752" y="1651"/>
                    <a:pt x="3786" y="1651"/>
                  </a:cubicBezTo>
                  <a:cubicBezTo>
                    <a:pt x="3790" y="1651"/>
                    <a:pt x="3794" y="1651"/>
                    <a:pt x="3798" y="1650"/>
                  </a:cubicBezTo>
                  <a:cubicBezTo>
                    <a:pt x="3890" y="1635"/>
                    <a:pt x="4026" y="1613"/>
                    <a:pt x="4115" y="1595"/>
                  </a:cubicBezTo>
                  <a:cubicBezTo>
                    <a:pt x="4220" y="1572"/>
                    <a:pt x="4326" y="1546"/>
                    <a:pt x="4433" y="1514"/>
                  </a:cubicBezTo>
                  <a:cubicBezTo>
                    <a:pt x="4267" y="1375"/>
                    <a:pt x="4092" y="1253"/>
                    <a:pt x="3919" y="1132"/>
                  </a:cubicBezTo>
                  <a:cubicBezTo>
                    <a:pt x="3888" y="1107"/>
                    <a:pt x="3848" y="1117"/>
                    <a:pt x="3814" y="1106"/>
                  </a:cubicBezTo>
                  <a:lnTo>
                    <a:pt x="3778" y="1098"/>
                  </a:lnTo>
                  <a:lnTo>
                    <a:pt x="3637" y="1064"/>
                  </a:lnTo>
                  <a:cubicBezTo>
                    <a:pt x="2655" y="819"/>
                    <a:pt x="1696" y="488"/>
                    <a:pt x="771" y="75"/>
                  </a:cubicBezTo>
                  <a:cubicBezTo>
                    <a:pt x="750" y="66"/>
                    <a:pt x="728" y="56"/>
                    <a:pt x="707" y="45"/>
                  </a:cubicBezTo>
                  <a:cubicBezTo>
                    <a:pt x="687" y="28"/>
                    <a:pt x="665" y="19"/>
                    <a:pt x="642" y="14"/>
                  </a:cubicBezTo>
                  <a:cubicBezTo>
                    <a:pt x="590" y="11"/>
                    <a:pt x="538" y="9"/>
                    <a:pt x="486" y="6"/>
                  </a:cubicBezTo>
                  <a:cubicBezTo>
                    <a:pt x="392" y="3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378313" y="1847913"/>
              <a:ext cx="110325" cy="39875"/>
            </a:xfrm>
            <a:custGeom>
              <a:avLst/>
              <a:gdLst/>
              <a:ahLst/>
              <a:cxnLst/>
              <a:rect l="l" t="t" r="r" b="b"/>
              <a:pathLst>
                <a:path w="4413" h="1595" extrusionOk="0">
                  <a:moveTo>
                    <a:pt x="637" y="0"/>
                  </a:moveTo>
                  <a:cubicBezTo>
                    <a:pt x="585" y="3"/>
                    <a:pt x="531" y="7"/>
                    <a:pt x="480" y="10"/>
                  </a:cubicBezTo>
                  <a:cubicBezTo>
                    <a:pt x="320" y="23"/>
                    <a:pt x="160" y="44"/>
                    <a:pt x="1" y="76"/>
                  </a:cubicBezTo>
                  <a:lnTo>
                    <a:pt x="1" y="76"/>
                  </a:lnTo>
                  <a:cubicBezTo>
                    <a:pt x="1" y="76"/>
                    <a:pt x="0" y="75"/>
                    <a:pt x="0" y="75"/>
                  </a:cubicBezTo>
                  <a:lnTo>
                    <a:pt x="0" y="76"/>
                  </a:lnTo>
                  <a:cubicBezTo>
                    <a:pt x="0" y="76"/>
                    <a:pt x="1" y="76"/>
                    <a:pt x="1" y="76"/>
                  </a:cubicBezTo>
                  <a:lnTo>
                    <a:pt x="1" y="76"/>
                  </a:lnTo>
                  <a:cubicBezTo>
                    <a:pt x="111" y="194"/>
                    <a:pt x="227" y="307"/>
                    <a:pt x="348" y="412"/>
                  </a:cubicBezTo>
                  <a:cubicBezTo>
                    <a:pt x="389" y="446"/>
                    <a:pt x="428" y="480"/>
                    <a:pt x="468" y="512"/>
                  </a:cubicBezTo>
                  <a:cubicBezTo>
                    <a:pt x="478" y="519"/>
                    <a:pt x="489" y="525"/>
                    <a:pt x="501" y="528"/>
                  </a:cubicBezTo>
                  <a:cubicBezTo>
                    <a:pt x="538" y="533"/>
                    <a:pt x="572" y="541"/>
                    <a:pt x="608" y="554"/>
                  </a:cubicBezTo>
                  <a:lnTo>
                    <a:pt x="745" y="600"/>
                  </a:lnTo>
                  <a:lnTo>
                    <a:pt x="1021" y="690"/>
                  </a:lnTo>
                  <a:lnTo>
                    <a:pt x="3778" y="1594"/>
                  </a:lnTo>
                  <a:cubicBezTo>
                    <a:pt x="3990" y="1583"/>
                    <a:pt x="4202" y="1559"/>
                    <a:pt x="4413" y="1521"/>
                  </a:cubicBezTo>
                  <a:cubicBezTo>
                    <a:pt x="4264" y="1367"/>
                    <a:pt x="4108" y="1223"/>
                    <a:pt x="3943" y="1087"/>
                  </a:cubicBezTo>
                  <a:lnTo>
                    <a:pt x="1186" y="183"/>
                  </a:lnTo>
                  <a:lnTo>
                    <a:pt x="910" y="93"/>
                  </a:lnTo>
                  <a:lnTo>
                    <a:pt x="773" y="49"/>
                  </a:lnTo>
                  <a:cubicBezTo>
                    <a:pt x="739" y="37"/>
                    <a:pt x="705" y="24"/>
                    <a:pt x="672" y="8"/>
                  </a:cubicBezTo>
                  <a:cubicBezTo>
                    <a:pt x="661" y="3"/>
                    <a:pt x="64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382663" y="1811363"/>
              <a:ext cx="123450" cy="42800"/>
            </a:xfrm>
            <a:custGeom>
              <a:avLst/>
              <a:gdLst/>
              <a:ahLst/>
              <a:cxnLst/>
              <a:rect l="l" t="t" r="r" b="b"/>
              <a:pathLst>
                <a:path w="4938" h="1712" extrusionOk="0">
                  <a:moveTo>
                    <a:pt x="701" y="1"/>
                  </a:moveTo>
                  <a:cubicBezTo>
                    <a:pt x="642" y="3"/>
                    <a:pt x="586" y="4"/>
                    <a:pt x="527" y="6"/>
                  </a:cubicBezTo>
                  <a:cubicBezTo>
                    <a:pt x="351" y="14"/>
                    <a:pt x="174" y="30"/>
                    <a:pt x="1" y="56"/>
                  </a:cubicBezTo>
                  <a:cubicBezTo>
                    <a:pt x="127" y="181"/>
                    <a:pt x="260" y="297"/>
                    <a:pt x="398" y="408"/>
                  </a:cubicBezTo>
                  <a:cubicBezTo>
                    <a:pt x="443" y="443"/>
                    <a:pt x="489" y="479"/>
                    <a:pt x="536" y="513"/>
                  </a:cubicBezTo>
                  <a:cubicBezTo>
                    <a:pt x="547" y="521"/>
                    <a:pt x="558" y="526"/>
                    <a:pt x="573" y="531"/>
                  </a:cubicBezTo>
                  <a:cubicBezTo>
                    <a:pt x="612" y="537"/>
                    <a:pt x="652" y="547"/>
                    <a:pt x="689" y="561"/>
                  </a:cubicBezTo>
                  <a:lnTo>
                    <a:pt x="843" y="610"/>
                  </a:lnTo>
                  <a:lnTo>
                    <a:pt x="1153" y="711"/>
                  </a:lnTo>
                  <a:lnTo>
                    <a:pt x="4239" y="1712"/>
                  </a:lnTo>
                  <a:cubicBezTo>
                    <a:pt x="4472" y="1707"/>
                    <a:pt x="4705" y="1689"/>
                    <a:pt x="4937" y="1658"/>
                  </a:cubicBezTo>
                  <a:cubicBezTo>
                    <a:pt x="4769" y="1498"/>
                    <a:pt x="4589" y="1346"/>
                    <a:pt x="4402" y="1205"/>
                  </a:cubicBezTo>
                  <a:cubicBezTo>
                    <a:pt x="3516" y="918"/>
                    <a:pt x="2207" y="493"/>
                    <a:pt x="1318" y="203"/>
                  </a:cubicBezTo>
                  <a:lnTo>
                    <a:pt x="1009" y="103"/>
                  </a:lnTo>
                  <a:lnTo>
                    <a:pt x="855" y="53"/>
                  </a:lnTo>
                  <a:cubicBezTo>
                    <a:pt x="816" y="41"/>
                    <a:pt x="777" y="27"/>
                    <a:pt x="741" y="9"/>
                  </a:cubicBezTo>
                  <a:cubicBezTo>
                    <a:pt x="728" y="4"/>
                    <a:pt x="714" y="1"/>
                    <a:pt x="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4"/>
          <p:cNvSpPr/>
          <p:nvPr/>
        </p:nvSpPr>
        <p:spPr>
          <a:xfrm>
            <a:off x="3780620" y="4367578"/>
            <a:ext cx="6702055" cy="1563323"/>
          </a:xfrm>
          <a:custGeom>
            <a:avLst/>
            <a:gdLst/>
            <a:ahLst/>
            <a:cxnLst/>
            <a:rect l="l" t="t" r="r" b="b"/>
            <a:pathLst>
              <a:path w="55153" h="12865" extrusionOk="0">
                <a:moveTo>
                  <a:pt x="37400" y="0"/>
                </a:moveTo>
                <a:cubicBezTo>
                  <a:pt x="36426" y="0"/>
                  <a:pt x="35454" y="112"/>
                  <a:pt x="34503" y="355"/>
                </a:cubicBezTo>
                <a:cubicBezTo>
                  <a:pt x="31858" y="1029"/>
                  <a:pt x="29519" y="2666"/>
                  <a:pt x="26825" y="3111"/>
                </a:cubicBezTo>
                <a:cubicBezTo>
                  <a:pt x="26236" y="3208"/>
                  <a:pt x="25646" y="3246"/>
                  <a:pt x="25053" y="3246"/>
                </a:cubicBezTo>
                <a:cubicBezTo>
                  <a:pt x="23080" y="3246"/>
                  <a:pt x="21089" y="2822"/>
                  <a:pt x="19104" y="2740"/>
                </a:cubicBezTo>
                <a:cubicBezTo>
                  <a:pt x="18857" y="2730"/>
                  <a:pt x="18610" y="2725"/>
                  <a:pt x="18365" y="2725"/>
                </a:cubicBezTo>
                <a:cubicBezTo>
                  <a:pt x="11709" y="2725"/>
                  <a:pt x="5620" y="6419"/>
                  <a:pt x="0" y="9981"/>
                </a:cubicBezTo>
                <a:cubicBezTo>
                  <a:pt x="11077" y="11975"/>
                  <a:pt x="21937" y="12865"/>
                  <a:pt x="32663" y="12865"/>
                </a:cubicBezTo>
                <a:cubicBezTo>
                  <a:pt x="39576" y="12865"/>
                  <a:pt x="46434" y="12495"/>
                  <a:pt x="53259" y="11814"/>
                </a:cubicBezTo>
                <a:cubicBezTo>
                  <a:pt x="53750" y="11764"/>
                  <a:pt x="54295" y="11685"/>
                  <a:pt x="54599" y="11308"/>
                </a:cubicBezTo>
                <a:cubicBezTo>
                  <a:pt x="55153" y="10616"/>
                  <a:pt x="54470" y="9650"/>
                  <a:pt x="53824" y="9039"/>
                </a:cubicBezTo>
                <a:cubicBezTo>
                  <a:pt x="51158" y="6512"/>
                  <a:pt x="48453" y="3957"/>
                  <a:pt x="45217" y="2175"/>
                </a:cubicBezTo>
                <a:cubicBezTo>
                  <a:pt x="42838" y="864"/>
                  <a:pt x="40108" y="0"/>
                  <a:pt x="37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4"/>
          <p:cNvGrpSpPr/>
          <p:nvPr/>
        </p:nvGrpSpPr>
        <p:grpSpPr>
          <a:xfrm flipH="1">
            <a:off x="8103862" y="4505002"/>
            <a:ext cx="577637" cy="503329"/>
            <a:chOff x="2469788" y="-14551"/>
            <a:chExt cx="741701" cy="646287"/>
          </a:xfrm>
        </p:grpSpPr>
        <p:sp>
          <p:nvSpPr>
            <p:cNvPr id="193" name="Google Shape;193;p14"/>
            <p:cNvSpPr/>
            <p:nvPr/>
          </p:nvSpPr>
          <p:spPr>
            <a:xfrm>
              <a:off x="2635321" y="-5916"/>
              <a:ext cx="362977" cy="637653"/>
            </a:xfrm>
            <a:custGeom>
              <a:avLst/>
              <a:gdLst/>
              <a:ahLst/>
              <a:cxnLst/>
              <a:rect l="l" t="t" r="r" b="b"/>
              <a:pathLst>
                <a:path w="1532" h="2691" extrusionOk="0">
                  <a:moveTo>
                    <a:pt x="744" y="0"/>
                  </a:moveTo>
                  <a:cubicBezTo>
                    <a:pt x="741" y="0"/>
                    <a:pt x="737" y="4"/>
                    <a:pt x="737" y="9"/>
                  </a:cubicBezTo>
                  <a:cubicBezTo>
                    <a:pt x="727" y="830"/>
                    <a:pt x="524" y="1265"/>
                    <a:pt x="1" y="1429"/>
                  </a:cubicBezTo>
                  <a:cubicBezTo>
                    <a:pt x="676" y="1503"/>
                    <a:pt x="656" y="2637"/>
                    <a:pt x="676" y="2691"/>
                  </a:cubicBezTo>
                  <a:cubicBezTo>
                    <a:pt x="676" y="2691"/>
                    <a:pt x="824" y="1544"/>
                    <a:pt x="1531" y="1312"/>
                  </a:cubicBezTo>
                  <a:cubicBezTo>
                    <a:pt x="860" y="1240"/>
                    <a:pt x="827" y="740"/>
                    <a:pt x="751" y="8"/>
                  </a:cubicBezTo>
                  <a:cubicBezTo>
                    <a:pt x="750" y="3"/>
                    <a:pt x="74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2469788" y="449695"/>
              <a:ext cx="115364" cy="182032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096142" y="-14551"/>
              <a:ext cx="115347" cy="182066"/>
            </a:xfrm>
            <a:custGeom>
              <a:avLst/>
              <a:gdLst/>
              <a:ahLst/>
              <a:cxnLst/>
              <a:rect l="l" t="t" r="r" b="b"/>
              <a:pathLst>
                <a:path w="2163" h="3413" extrusionOk="0">
                  <a:moveTo>
                    <a:pt x="1030" y="0"/>
                  </a:moveTo>
                  <a:cubicBezTo>
                    <a:pt x="1025" y="0"/>
                    <a:pt x="1021" y="4"/>
                    <a:pt x="1021" y="11"/>
                  </a:cubicBezTo>
                  <a:cubicBezTo>
                    <a:pt x="1018" y="1053"/>
                    <a:pt x="737" y="1601"/>
                    <a:pt x="1" y="1801"/>
                  </a:cubicBezTo>
                  <a:cubicBezTo>
                    <a:pt x="956" y="1906"/>
                    <a:pt x="947" y="3345"/>
                    <a:pt x="976" y="3412"/>
                  </a:cubicBezTo>
                  <a:cubicBezTo>
                    <a:pt x="976" y="3412"/>
                    <a:pt x="976" y="3412"/>
                    <a:pt x="976" y="3412"/>
                  </a:cubicBezTo>
                  <a:cubicBezTo>
                    <a:pt x="977" y="3412"/>
                    <a:pt x="1167" y="1959"/>
                    <a:pt x="2163" y="1678"/>
                  </a:cubicBezTo>
                  <a:cubicBezTo>
                    <a:pt x="1211" y="1575"/>
                    <a:pt x="1158" y="940"/>
                    <a:pt x="1038" y="9"/>
                  </a:cubicBezTo>
                  <a:cubicBezTo>
                    <a:pt x="1037" y="3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5" r:id="rId11"/>
    <p:sldLayoutId id="2147483666" r:id="rId12"/>
    <p:sldLayoutId id="2147483668" r:id="rId13"/>
    <p:sldLayoutId id="2147483669" r:id="rId14"/>
    <p:sldLayoutId id="2147483674" r:id="rId15"/>
    <p:sldLayoutId id="2147483679" r:id="rId16"/>
    <p:sldLayoutId id="214748368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slide" Target="slide14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13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slide" Target="slide10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76115" y="885726"/>
            <a:ext cx="6447230" cy="2233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000" b="1" dirty="0"/>
              <a:t>Sistem Pakar Deteksi Kerusakan Jaringan LAN </a:t>
            </a:r>
            <a:endParaRPr lang="en-US" sz="4000" b="1" dirty="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3620022" y="2697479"/>
            <a:ext cx="461800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Kelompok</a:t>
            </a:r>
            <a:r>
              <a:rPr lang="en-US" dirty="0"/>
              <a:t> Intelligence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Muhammad Reza </a:t>
            </a:r>
            <a:r>
              <a:rPr lang="en-US" dirty="0" err="1"/>
              <a:t>Ikhsan</a:t>
            </a:r>
            <a:r>
              <a:rPr lang="en-US" dirty="0"/>
              <a:t>	(17220250)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Muhammad Farhan		(17220989)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Muhammad </a:t>
            </a:r>
            <a:r>
              <a:rPr lang="en-US" dirty="0" err="1"/>
              <a:t>Fajarudin</a:t>
            </a:r>
            <a:r>
              <a:rPr lang="en-US" dirty="0"/>
              <a:t>	(17221125)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Nurdiansyah		(17220496)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Rangga</a:t>
            </a:r>
            <a:r>
              <a:rPr lang="en-US" dirty="0"/>
              <a:t> </a:t>
            </a:r>
            <a:r>
              <a:rPr lang="en-US" dirty="0" err="1"/>
              <a:t>Oktora</a:t>
            </a:r>
            <a:r>
              <a:rPr lang="en-US" dirty="0"/>
              <a:t> Saputra	(17220051)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21" name="Google Shape;521;p38"/>
          <p:cNvSpPr/>
          <p:nvPr/>
        </p:nvSpPr>
        <p:spPr>
          <a:xfrm>
            <a:off x="-3700225" y="839788"/>
            <a:ext cx="71825" cy="34125"/>
          </a:xfrm>
          <a:custGeom>
            <a:avLst/>
            <a:gdLst/>
            <a:ahLst/>
            <a:cxnLst/>
            <a:rect l="l" t="t" r="r" b="b"/>
            <a:pathLst>
              <a:path w="2873" h="1365" extrusionOk="0">
                <a:moveTo>
                  <a:pt x="2761" y="1"/>
                </a:moveTo>
                <a:cubicBezTo>
                  <a:pt x="2642" y="1"/>
                  <a:pt x="2525" y="81"/>
                  <a:pt x="2468" y="188"/>
                </a:cubicBezTo>
                <a:cubicBezTo>
                  <a:pt x="2412" y="294"/>
                  <a:pt x="2404" y="417"/>
                  <a:pt x="2423" y="534"/>
                </a:cubicBezTo>
                <a:lnTo>
                  <a:pt x="2423" y="534"/>
                </a:lnTo>
                <a:cubicBezTo>
                  <a:pt x="2402" y="532"/>
                  <a:pt x="2382" y="531"/>
                  <a:pt x="2362" y="531"/>
                </a:cubicBezTo>
                <a:cubicBezTo>
                  <a:pt x="2120" y="531"/>
                  <a:pt x="1893" y="689"/>
                  <a:pt x="1809" y="919"/>
                </a:cubicBezTo>
                <a:lnTo>
                  <a:pt x="1809" y="919"/>
                </a:lnTo>
                <a:cubicBezTo>
                  <a:pt x="1721" y="885"/>
                  <a:pt x="1628" y="869"/>
                  <a:pt x="1534" y="869"/>
                </a:cubicBezTo>
                <a:cubicBezTo>
                  <a:pt x="1314" y="869"/>
                  <a:pt x="1093" y="959"/>
                  <a:pt x="946" y="1123"/>
                </a:cubicBezTo>
                <a:lnTo>
                  <a:pt x="946" y="1123"/>
                </a:lnTo>
                <a:cubicBezTo>
                  <a:pt x="812" y="957"/>
                  <a:pt x="622" y="835"/>
                  <a:pt x="413" y="835"/>
                </a:cubicBezTo>
                <a:cubicBezTo>
                  <a:pt x="355" y="835"/>
                  <a:pt x="296" y="844"/>
                  <a:pt x="236" y="865"/>
                </a:cubicBezTo>
                <a:cubicBezTo>
                  <a:pt x="143" y="900"/>
                  <a:pt x="62" y="959"/>
                  <a:pt x="1" y="1039"/>
                </a:cubicBezTo>
                <a:cubicBezTo>
                  <a:pt x="95" y="964"/>
                  <a:pt x="210" y="925"/>
                  <a:pt x="327" y="925"/>
                </a:cubicBezTo>
                <a:cubicBezTo>
                  <a:pt x="389" y="925"/>
                  <a:pt x="451" y="936"/>
                  <a:pt x="511" y="959"/>
                </a:cubicBezTo>
                <a:cubicBezTo>
                  <a:pt x="666" y="1022"/>
                  <a:pt x="791" y="1170"/>
                  <a:pt x="865" y="1316"/>
                </a:cubicBezTo>
                <a:cubicBezTo>
                  <a:pt x="881" y="1348"/>
                  <a:pt x="913" y="1365"/>
                  <a:pt x="944" y="1365"/>
                </a:cubicBezTo>
                <a:cubicBezTo>
                  <a:pt x="970" y="1365"/>
                  <a:pt x="996" y="1353"/>
                  <a:pt x="1013" y="1329"/>
                </a:cubicBezTo>
                <a:cubicBezTo>
                  <a:pt x="1105" y="1203"/>
                  <a:pt x="1240" y="1118"/>
                  <a:pt x="1393" y="1089"/>
                </a:cubicBezTo>
                <a:cubicBezTo>
                  <a:pt x="1435" y="1080"/>
                  <a:pt x="1477" y="1076"/>
                  <a:pt x="1520" y="1076"/>
                </a:cubicBezTo>
                <a:cubicBezTo>
                  <a:pt x="1626" y="1076"/>
                  <a:pt x="1731" y="1105"/>
                  <a:pt x="1825" y="1159"/>
                </a:cubicBezTo>
                <a:cubicBezTo>
                  <a:pt x="1842" y="1170"/>
                  <a:pt x="1862" y="1176"/>
                  <a:pt x="1880" y="1176"/>
                </a:cubicBezTo>
                <a:cubicBezTo>
                  <a:pt x="1931" y="1176"/>
                  <a:pt x="1978" y="1138"/>
                  <a:pt x="1984" y="1081"/>
                </a:cubicBezTo>
                <a:cubicBezTo>
                  <a:pt x="1999" y="863"/>
                  <a:pt x="2193" y="698"/>
                  <a:pt x="2407" y="698"/>
                </a:cubicBezTo>
                <a:cubicBezTo>
                  <a:pt x="2440" y="698"/>
                  <a:pt x="2473" y="702"/>
                  <a:pt x="2505" y="710"/>
                </a:cubicBezTo>
                <a:cubicBezTo>
                  <a:pt x="2514" y="713"/>
                  <a:pt x="2522" y="714"/>
                  <a:pt x="2531" y="714"/>
                </a:cubicBezTo>
                <a:cubicBezTo>
                  <a:pt x="2541" y="714"/>
                  <a:pt x="2552" y="712"/>
                  <a:pt x="2562" y="708"/>
                </a:cubicBezTo>
                <a:cubicBezTo>
                  <a:pt x="2599" y="690"/>
                  <a:pt x="2615" y="647"/>
                  <a:pt x="2597" y="609"/>
                </a:cubicBezTo>
                <a:cubicBezTo>
                  <a:pt x="2569" y="548"/>
                  <a:pt x="2549" y="483"/>
                  <a:pt x="2538" y="417"/>
                </a:cubicBezTo>
                <a:cubicBezTo>
                  <a:pt x="2529" y="354"/>
                  <a:pt x="2534" y="287"/>
                  <a:pt x="2553" y="225"/>
                </a:cubicBezTo>
                <a:cubicBezTo>
                  <a:pt x="2590" y="116"/>
                  <a:pt x="2699" y="22"/>
                  <a:pt x="2822" y="22"/>
                </a:cubicBezTo>
                <a:cubicBezTo>
                  <a:pt x="2838" y="22"/>
                  <a:pt x="2855" y="23"/>
                  <a:pt x="2872" y="27"/>
                </a:cubicBezTo>
                <a:cubicBezTo>
                  <a:pt x="2836" y="9"/>
                  <a:pt x="2798" y="1"/>
                  <a:pt x="2761" y="1"/>
                </a:cubicBezTo>
                <a:close/>
              </a:path>
            </a:pathLst>
          </a:custGeom>
          <a:solidFill>
            <a:srgbClr val="E29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5607900" y="307300"/>
            <a:ext cx="71824" cy="126181"/>
          </a:xfrm>
          <a:custGeom>
            <a:avLst/>
            <a:gdLst/>
            <a:ahLst/>
            <a:cxnLst/>
            <a:rect l="l" t="t" r="r" b="b"/>
            <a:pathLst>
              <a:path w="1532" h="2691" extrusionOk="0">
                <a:moveTo>
                  <a:pt x="744" y="0"/>
                </a:moveTo>
                <a:cubicBezTo>
                  <a:pt x="741" y="0"/>
                  <a:pt x="737" y="4"/>
                  <a:pt x="737" y="9"/>
                </a:cubicBezTo>
                <a:cubicBezTo>
                  <a:pt x="727" y="830"/>
                  <a:pt x="524" y="1265"/>
                  <a:pt x="1" y="1429"/>
                </a:cubicBezTo>
                <a:cubicBezTo>
                  <a:pt x="676" y="1503"/>
                  <a:pt x="656" y="2637"/>
                  <a:pt x="676" y="2691"/>
                </a:cubicBezTo>
                <a:cubicBezTo>
                  <a:pt x="676" y="2691"/>
                  <a:pt x="824" y="1544"/>
                  <a:pt x="1531" y="1312"/>
                </a:cubicBezTo>
                <a:cubicBezTo>
                  <a:pt x="860" y="1240"/>
                  <a:pt x="827" y="740"/>
                  <a:pt x="751" y="8"/>
                </a:cubicBezTo>
                <a:cubicBezTo>
                  <a:pt x="750" y="3"/>
                  <a:pt x="747" y="0"/>
                  <a:pt x="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6304038" y="0"/>
            <a:ext cx="2954798" cy="2716051"/>
            <a:chOff x="4412021" y="12"/>
            <a:chExt cx="4512278" cy="4731135"/>
          </a:xfrm>
        </p:grpSpPr>
        <p:grpSp>
          <p:nvGrpSpPr>
            <p:cNvPr id="524" name="Google Shape;524;p38"/>
            <p:cNvGrpSpPr/>
            <p:nvPr/>
          </p:nvGrpSpPr>
          <p:grpSpPr>
            <a:xfrm>
              <a:off x="4412021" y="12"/>
              <a:ext cx="4512278" cy="4731135"/>
              <a:chOff x="4412021" y="12"/>
              <a:chExt cx="4512278" cy="4731135"/>
            </a:xfrm>
          </p:grpSpPr>
          <p:grpSp>
            <p:nvGrpSpPr>
              <p:cNvPr id="525" name="Google Shape;525;p38"/>
              <p:cNvGrpSpPr/>
              <p:nvPr/>
            </p:nvGrpSpPr>
            <p:grpSpPr>
              <a:xfrm flipH="1">
                <a:off x="4991330" y="2855617"/>
                <a:ext cx="3932969" cy="1875531"/>
                <a:chOff x="296063" y="2910700"/>
                <a:chExt cx="3817675" cy="1820550"/>
              </a:xfrm>
            </p:grpSpPr>
            <p:sp>
              <p:nvSpPr>
                <p:cNvPr id="526" name="Google Shape;526;p38"/>
                <p:cNvSpPr/>
                <p:nvPr/>
              </p:nvSpPr>
              <p:spPr>
                <a:xfrm>
                  <a:off x="296063" y="3296725"/>
                  <a:ext cx="3817675" cy="143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07" h="57381" extrusionOk="0">
                      <a:moveTo>
                        <a:pt x="52125" y="1"/>
                      </a:moveTo>
                      <a:lnTo>
                        <a:pt x="7440" y="22283"/>
                      </a:lnTo>
                      <a:cubicBezTo>
                        <a:pt x="5662" y="23169"/>
                        <a:pt x="3851" y="24078"/>
                        <a:pt x="2427" y="25466"/>
                      </a:cubicBezTo>
                      <a:cubicBezTo>
                        <a:pt x="1002" y="26852"/>
                        <a:pt x="0" y="28817"/>
                        <a:pt x="867" y="29557"/>
                      </a:cubicBezTo>
                      <a:cubicBezTo>
                        <a:pt x="2080" y="29363"/>
                        <a:pt x="3300" y="29273"/>
                        <a:pt x="4520" y="29273"/>
                      </a:cubicBezTo>
                      <a:cubicBezTo>
                        <a:pt x="9283" y="29273"/>
                        <a:pt x="14048" y="30650"/>
                        <a:pt x="18421" y="32618"/>
                      </a:cubicBezTo>
                      <a:cubicBezTo>
                        <a:pt x="23915" y="35092"/>
                        <a:pt x="28941" y="38476"/>
                        <a:pt x="34167" y="41478"/>
                      </a:cubicBezTo>
                      <a:cubicBezTo>
                        <a:pt x="48695" y="49823"/>
                        <a:pt x="64899" y="55236"/>
                        <a:pt x="82048" y="57381"/>
                      </a:cubicBezTo>
                      <a:cubicBezTo>
                        <a:pt x="97287" y="46998"/>
                        <a:pt x="114141" y="39211"/>
                        <a:pt x="131927" y="34339"/>
                      </a:cubicBezTo>
                      <a:cubicBezTo>
                        <a:pt x="139147" y="32365"/>
                        <a:pt x="146654" y="30811"/>
                        <a:pt x="152706" y="25748"/>
                      </a:cubicBezTo>
                      <a:cubicBezTo>
                        <a:pt x="152248" y="21803"/>
                        <a:pt x="147972" y="19628"/>
                        <a:pt x="144204" y="18378"/>
                      </a:cubicBezTo>
                      <a:cubicBezTo>
                        <a:pt x="122242" y="11086"/>
                        <a:pt x="98596" y="11459"/>
                        <a:pt x="75640" y="8546"/>
                      </a:cubicBezTo>
                      <a:cubicBezTo>
                        <a:pt x="67561" y="7521"/>
                        <a:pt x="59080" y="5869"/>
                        <a:pt x="521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8"/>
                <p:cNvSpPr/>
                <p:nvPr/>
              </p:nvSpPr>
              <p:spPr>
                <a:xfrm>
                  <a:off x="296063" y="3240925"/>
                  <a:ext cx="3817675" cy="143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07" h="57382" extrusionOk="0">
                      <a:moveTo>
                        <a:pt x="52125" y="1"/>
                      </a:moveTo>
                      <a:lnTo>
                        <a:pt x="7440" y="22281"/>
                      </a:lnTo>
                      <a:cubicBezTo>
                        <a:pt x="5662" y="23169"/>
                        <a:pt x="3851" y="24076"/>
                        <a:pt x="2427" y="25464"/>
                      </a:cubicBezTo>
                      <a:cubicBezTo>
                        <a:pt x="1002" y="26849"/>
                        <a:pt x="0" y="28815"/>
                        <a:pt x="867" y="29555"/>
                      </a:cubicBezTo>
                      <a:cubicBezTo>
                        <a:pt x="2080" y="29361"/>
                        <a:pt x="3299" y="29270"/>
                        <a:pt x="4519" y="29270"/>
                      </a:cubicBezTo>
                      <a:cubicBezTo>
                        <a:pt x="9283" y="29270"/>
                        <a:pt x="14047" y="30648"/>
                        <a:pt x="18421" y="32618"/>
                      </a:cubicBezTo>
                      <a:cubicBezTo>
                        <a:pt x="23915" y="35092"/>
                        <a:pt x="28941" y="38476"/>
                        <a:pt x="34167" y="41478"/>
                      </a:cubicBezTo>
                      <a:cubicBezTo>
                        <a:pt x="48695" y="49823"/>
                        <a:pt x="64899" y="55236"/>
                        <a:pt x="82048" y="57381"/>
                      </a:cubicBezTo>
                      <a:cubicBezTo>
                        <a:pt x="97287" y="46998"/>
                        <a:pt x="114141" y="39211"/>
                        <a:pt x="131927" y="34337"/>
                      </a:cubicBezTo>
                      <a:cubicBezTo>
                        <a:pt x="139147" y="32363"/>
                        <a:pt x="146654" y="30811"/>
                        <a:pt x="152706" y="25748"/>
                      </a:cubicBezTo>
                      <a:cubicBezTo>
                        <a:pt x="152248" y="21803"/>
                        <a:pt x="147972" y="19628"/>
                        <a:pt x="144204" y="18375"/>
                      </a:cubicBezTo>
                      <a:cubicBezTo>
                        <a:pt x="122242" y="11084"/>
                        <a:pt x="98596" y="11459"/>
                        <a:pt x="75640" y="8544"/>
                      </a:cubicBezTo>
                      <a:cubicBezTo>
                        <a:pt x="67561" y="7519"/>
                        <a:pt x="59080" y="5867"/>
                        <a:pt x="5212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8"/>
                <p:cNvSpPr/>
                <p:nvPr/>
              </p:nvSpPr>
              <p:spPr>
                <a:xfrm>
                  <a:off x="1054613" y="3596275"/>
                  <a:ext cx="1478600" cy="3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44" h="14712" extrusionOk="0">
                      <a:moveTo>
                        <a:pt x="38405" y="1"/>
                      </a:moveTo>
                      <a:cubicBezTo>
                        <a:pt x="35108" y="1"/>
                        <a:pt x="31793" y="253"/>
                        <a:pt x="28535" y="612"/>
                      </a:cubicBezTo>
                      <a:cubicBezTo>
                        <a:pt x="19708" y="1585"/>
                        <a:pt x="10868" y="3276"/>
                        <a:pt x="1503" y="4155"/>
                      </a:cubicBezTo>
                      <a:cubicBezTo>
                        <a:pt x="0" y="6212"/>
                        <a:pt x="1156" y="9326"/>
                        <a:pt x="3240" y="10787"/>
                      </a:cubicBezTo>
                      <a:cubicBezTo>
                        <a:pt x="5326" y="12249"/>
                        <a:pt x="7999" y="12502"/>
                        <a:pt x="10538" y="12710"/>
                      </a:cubicBezTo>
                      <a:lnTo>
                        <a:pt x="32484" y="14501"/>
                      </a:lnTo>
                      <a:cubicBezTo>
                        <a:pt x="33797" y="14608"/>
                        <a:pt x="35133" y="14711"/>
                        <a:pt x="36458" y="14711"/>
                      </a:cubicBezTo>
                      <a:cubicBezTo>
                        <a:pt x="38351" y="14711"/>
                        <a:pt x="40221" y="14499"/>
                        <a:pt x="41962" y="13783"/>
                      </a:cubicBezTo>
                      <a:cubicBezTo>
                        <a:pt x="44641" y="12683"/>
                        <a:pt x="46897" y="10430"/>
                        <a:pt x="49779" y="10133"/>
                      </a:cubicBezTo>
                      <a:cubicBezTo>
                        <a:pt x="50016" y="10109"/>
                        <a:pt x="50252" y="10098"/>
                        <a:pt x="50488" y="10098"/>
                      </a:cubicBezTo>
                      <a:cubicBezTo>
                        <a:pt x="51847" y="10098"/>
                        <a:pt x="53204" y="10443"/>
                        <a:pt x="54570" y="10482"/>
                      </a:cubicBezTo>
                      <a:cubicBezTo>
                        <a:pt x="54630" y="10484"/>
                        <a:pt x="54691" y="10485"/>
                        <a:pt x="54751" y="10485"/>
                      </a:cubicBezTo>
                      <a:cubicBezTo>
                        <a:pt x="56309" y="10485"/>
                        <a:pt x="58028" y="9912"/>
                        <a:pt x="58642" y="8494"/>
                      </a:cubicBezTo>
                      <a:cubicBezTo>
                        <a:pt x="59143" y="7340"/>
                        <a:pt x="58727" y="5944"/>
                        <a:pt x="57906" y="4990"/>
                      </a:cubicBezTo>
                      <a:cubicBezTo>
                        <a:pt x="57086" y="4035"/>
                        <a:pt x="55925" y="3444"/>
                        <a:pt x="54769" y="2946"/>
                      </a:cubicBezTo>
                      <a:cubicBezTo>
                        <a:pt x="49620" y="738"/>
                        <a:pt x="44039" y="1"/>
                        <a:pt x="38405" y="1"/>
                      </a:cubicBezTo>
                      <a:close/>
                    </a:path>
                  </a:pathLst>
                </a:custGeom>
                <a:solidFill>
                  <a:srgbClr val="001A7F">
                    <a:alpha val="153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8"/>
                <p:cNvSpPr/>
                <p:nvPr/>
              </p:nvSpPr>
              <p:spPr>
                <a:xfrm>
                  <a:off x="1414488" y="3467950"/>
                  <a:ext cx="394750" cy="39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0" h="15761" extrusionOk="0">
                      <a:moveTo>
                        <a:pt x="10543" y="0"/>
                      </a:moveTo>
                      <a:cubicBezTo>
                        <a:pt x="6079" y="4466"/>
                        <a:pt x="3515" y="9340"/>
                        <a:pt x="299" y="14422"/>
                      </a:cubicBezTo>
                      <a:cubicBezTo>
                        <a:pt x="195" y="14587"/>
                        <a:pt x="0" y="14736"/>
                        <a:pt x="57" y="14923"/>
                      </a:cubicBezTo>
                      <a:cubicBezTo>
                        <a:pt x="120" y="15124"/>
                        <a:pt x="376" y="15174"/>
                        <a:pt x="583" y="15190"/>
                      </a:cubicBezTo>
                      <a:lnTo>
                        <a:pt x="4314" y="15462"/>
                      </a:lnTo>
                      <a:cubicBezTo>
                        <a:pt x="4729" y="15493"/>
                        <a:pt x="6612" y="15665"/>
                        <a:pt x="7802" y="15665"/>
                      </a:cubicBezTo>
                      <a:cubicBezTo>
                        <a:pt x="8242" y="15665"/>
                        <a:pt x="8588" y="15641"/>
                        <a:pt x="8730" y="15578"/>
                      </a:cubicBezTo>
                      <a:cubicBezTo>
                        <a:pt x="8796" y="15549"/>
                        <a:pt x="8921" y="15537"/>
                        <a:pt x="9087" y="15537"/>
                      </a:cubicBezTo>
                      <a:cubicBezTo>
                        <a:pt x="9811" y="15537"/>
                        <a:pt x="11324" y="15760"/>
                        <a:pt x="12249" y="15760"/>
                      </a:cubicBezTo>
                      <a:cubicBezTo>
                        <a:pt x="12671" y="15760"/>
                        <a:pt x="12971" y="15714"/>
                        <a:pt x="13017" y="15578"/>
                      </a:cubicBezTo>
                      <a:cubicBezTo>
                        <a:pt x="15170" y="9201"/>
                        <a:pt x="12794" y="6434"/>
                        <a:pt x="15790" y="90"/>
                      </a:cubicBezTo>
                      <a:lnTo>
                        <a:pt x="10543" y="0"/>
                      </a:ln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8"/>
                <p:cNvSpPr/>
                <p:nvPr/>
              </p:nvSpPr>
              <p:spPr>
                <a:xfrm>
                  <a:off x="950313" y="3213700"/>
                  <a:ext cx="665150" cy="35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06" h="14372" extrusionOk="0">
                      <a:moveTo>
                        <a:pt x="7581" y="0"/>
                      </a:moveTo>
                      <a:cubicBezTo>
                        <a:pt x="7138" y="0"/>
                        <a:pt x="6669" y="434"/>
                        <a:pt x="6777" y="876"/>
                      </a:cubicBezTo>
                      <a:cubicBezTo>
                        <a:pt x="6645" y="718"/>
                        <a:pt x="6439" y="611"/>
                        <a:pt x="6237" y="611"/>
                      </a:cubicBezTo>
                      <a:cubicBezTo>
                        <a:pt x="6166" y="611"/>
                        <a:pt x="6095" y="624"/>
                        <a:pt x="6029" y="653"/>
                      </a:cubicBezTo>
                      <a:cubicBezTo>
                        <a:pt x="5803" y="754"/>
                        <a:pt x="5693" y="1070"/>
                        <a:pt x="5919" y="1331"/>
                      </a:cubicBezTo>
                      <a:lnTo>
                        <a:pt x="5919" y="1331"/>
                      </a:lnTo>
                      <a:cubicBezTo>
                        <a:pt x="5759" y="1204"/>
                        <a:pt x="5560" y="1136"/>
                        <a:pt x="5357" y="1136"/>
                      </a:cubicBezTo>
                      <a:cubicBezTo>
                        <a:pt x="5259" y="1136"/>
                        <a:pt x="5159" y="1152"/>
                        <a:pt x="5062" y="1186"/>
                      </a:cubicBezTo>
                      <a:cubicBezTo>
                        <a:pt x="4733" y="1306"/>
                        <a:pt x="4493" y="1642"/>
                        <a:pt x="4242" y="2178"/>
                      </a:cubicBezTo>
                      <a:cubicBezTo>
                        <a:pt x="4089" y="2040"/>
                        <a:pt x="3893" y="1967"/>
                        <a:pt x="3694" y="1967"/>
                      </a:cubicBezTo>
                      <a:cubicBezTo>
                        <a:pt x="3586" y="1967"/>
                        <a:pt x="3477" y="1988"/>
                        <a:pt x="3374" y="2032"/>
                      </a:cubicBezTo>
                      <a:cubicBezTo>
                        <a:pt x="3090" y="2156"/>
                        <a:pt x="2894" y="2462"/>
                        <a:pt x="2867" y="2772"/>
                      </a:cubicBezTo>
                      <a:cubicBezTo>
                        <a:pt x="2450" y="2651"/>
                        <a:pt x="2020" y="2531"/>
                        <a:pt x="1588" y="2531"/>
                      </a:cubicBezTo>
                      <a:cubicBezTo>
                        <a:pt x="1519" y="2531"/>
                        <a:pt x="1451" y="2534"/>
                        <a:pt x="1382" y="2540"/>
                      </a:cubicBezTo>
                      <a:cubicBezTo>
                        <a:pt x="880" y="2586"/>
                        <a:pt x="367" y="2859"/>
                        <a:pt x="180" y="3328"/>
                      </a:cubicBezTo>
                      <a:cubicBezTo>
                        <a:pt x="1" y="3780"/>
                        <a:pt x="166" y="4314"/>
                        <a:pt x="487" y="4681"/>
                      </a:cubicBezTo>
                      <a:cubicBezTo>
                        <a:pt x="808" y="5047"/>
                        <a:pt x="1255" y="5274"/>
                        <a:pt x="1707" y="5455"/>
                      </a:cubicBezTo>
                      <a:cubicBezTo>
                        <a:pt x="2854" y="5921"/>
                        <a:pt x="4078" y="6157"/>
                        <a:pt x="5309" y="6157"/>
                      </a:cubicBezTo>
                      <a:cubicBezTo>
                        <a:pt x="5744" y="6157"/>
                        <a:pt x="6180" y="6128"/>
                        <a:pt x="6614" y="6068"/>
                      </a:cubicBezTo>
                      <a:cubicBezTo>
                        <a:pt x="7061" y="6007"/>
                        <a:pt x="7519" y="5913"/>
                        <a:pt x="7967" y="5913"/>
                      </a:cubicBezTo>
                      <a:cubicBezTo>
                        <a:pt x="8201" y="5913"/>
                        <a:pt x="8432" y="5938"/>
                        <a:pt x="8658" y="6007"/>
                      </a:cubicBezTo>
                      <a:cubicBezTo>
                        <a:pt x="9463" y="6249"/>
                        <a:pt x="10006" y="6972"/>
                        <a:pt x="10621" y="7541"/>
                      </a:cubicBezTo>
                      <a:cubicBezTo>
                        <a:pt x="11658" y="8499"/>
                        <a:pt x="12171" y="8492"/>
                        <a:pt x="13490" y="8992"/>
                      </a:cubicBezTo>
                      <a:cubicBezTo>
                        <a:pt x="14131" y="9235"/>
                        <a:pt x="14610" y="9384"/>
                        <a:pt x="15188" y="9384"/>
                      </a:cubicBezTo>
                      <a:cubicBezTo>
                        <a:pt x="15600" y="9384"/>
                        <a:pt x="16063" y="9308"/>
                        <a:pt x="16669" y="9136"/>
                      </a:cubicBezTo>
                      <a:cubicBezTo>
                        <a:pt x="16735" y="9117"/>
                        <a:pt x="16802" y="9108"/>
                        <a:pt x="16872" y="9108"/>
                      </a:cubicBezTo>
                      <a:cubicBezTo>
                        <a:pt x="17629" y="9108"/>
                        <a:pt x="18606" y="10146"/>
                        <a:pt x="19172" y="10624"/>
                      </a:cubicBezTo>
                      <a:lnTo>
                        <a:pt x="22266" y="13227"/>
                      </a:lnTo>
                      <a:cubicBezTo>
                        <a:pt x="22883" y="13748"/>
                        <a:pt x="23555" y="14291"/>
                        <a:pt x="24358" y="14366"/>
                      </a:cubicBezTo>
                      <a:cubicBezTo>
                        <a:pt x="24399" y="14369"/>
                        <a:pt x="24440" y="14371"/>
                        <a:pt x="24481" y="14371"/>
                      </a:cubicBezTo>
                      <a:cubicBezTo>
                        <a:pt x="25254" y="14371"/>
                        <a:pt x="26102" y="13703"/>
                        <a:pt x="26605" y="12001"/>
                      </a:cubicBezTo>
                      <a:cubicBezTo>
                        <a:pt x="24958" y="10262"/>
                        <a:pt x="21406" y="7351"/>
                        <a:pt x="19388" y="6062"/>
                      </a:cubicBezTo>
                      <a:cubicBezTo>
                        <a:pt x="15432" y="3535"/>
                        <a:pt x="12188" y="4068"/>
                        <a:pt x="8835" y="782"/>
                      </a:cubicBezTo>
                      <a:cubicBezTo>
                        <a:pt x="8496" y="452"/>
                        <a:pt x="8145" y="77"/>
                        <a:pt x="7676" y="7"/>
                      </a:cubicBezTo>
                      <a:cubicBezTo>
                        <a:pt x="7645" y="3"/>
                        <a:pt x="7613" y="0"/>
                        <a:pt x="7581" y="0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8"/>
                <p:cNvSpPr/>
                <p:nvPr/>
              </p:nvSpPr>
              <p:spPr>
                <a:xfrm>
                  <a:off x="1073313" y="2978150"/>
                  <a:ext cx="596075" cy="87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3" h="34920" extrusionOk="0">
                      <a:moveTo>
                        <a:pt x="23065" y="1"/>
                      </a:moveTo>
                      <a:cubicBezTo>
                        <a:pt x="22828" y="1"/>
                        <a:pt x="22581" y="111"/>
                        <a:pt x="22407" y="281"/>
                      </a:cubicBezTo>
                      <a:cubicBezTo>
                        <a:pt x="22157" y="525"/>
                        <a:pt x="22028" y="858"/>
                        <a:pt x="21831" y="1159"/>
                      </a:cubicBezTo>
                      <a:lnTo>
                        <a:pt x="21831" y="1159"/>
                      </a:lnTo>
                      <a:cubicBezTo>
                        <a:pt x="21989" y="861"/>
                        <a:pt x="21796" y="409"/>
                        <a:pt x="21452" y="358"/>
                      </a:cubicBezTo>
                      <a:cubicBezTo>
                        <a:pt x="21429" y="354"/>
                        <a:pt x="21407" y="352"/>
                        <a:pt x="21385" y="352"/>
                      </a:cubicBezTo>
                      <a:cubicBezTo>
                        <a:pt x="21034" y="352"/>
                        <a:pt x="20723" y="776"/>
                        <a:pt x="20725" y="1141"/>
                      </a:cubicBezTo>
                      <a:lnTo>
                        <a:pt x="20409" y="763"/>
                      </a:lnTo>
                      <a:cubicBezTo>
                        <a:pt x="20370" y="718"/>
                        <a:pt x="20313" y="691"/>
                        <a:pt x="20255" y="691"/>
                      </a:cubicBezTo>
                      <a:cubicBezTo>
                        <a:pt x="20224" y="691"/>
                        <a:pt x="20194" y="699"/>
                        <a:pt x="20167" y="715"/>
                      </a:cubicBezTo>
                      <a:cubicBezTo>
                        <a:pt x="19944" y="851"/>
                        <a:pt x="19767" y="1082"/>
                        <a:pt x="19636" y="1339"/>
                      </a:cubicBezTo>
                      <a:lnTo>
                        <a:pt x="19449" y="1012"/>
                      </a:lnTo>
                      <a:cubicBezTo>
                        <a:pt x="19402" y="932"/>
                        <a:pt x="19317" y="887"/>
                        <a:pt x="19232" y="887"/>
                      </a:cubicBezTo>
                      <a:cubicBezTo>
                        <a:pt x="19179" y="887"/>
                        <a:pt x="19126" y="904"/>
                        <a:pt x="19082" y="942"/>
                      </a:cubicBezTo>
                      <a:cubicBezTo>
                        <a:pt x="18851" y="1145"/>
                        <a:pt x="18694" y="1416"/>
                        <a:pt x="18711" y="1734"/>
                      </a:cubicBezTo>
                      <a:cubicBezTo>
                        <a:pt x="18582" y="1633"/>
                        <a:pt x="18430" y="1585"/>
                        <a:pt x="18280" y="1585"/>
                      </a:cubicBezTo>
                      <a:cubicBezTo>
                        <a:pt x="18040" y="1585"/>
                        <a:pt x="17804" y="1709"/>
                        <a:pt x="17675" y="1937"/>
                      </a:cubicBezTo>
                      <a:cubicBezTo>
                        <a:pt x="16986" y="3166"/>
                        <a:pt x="16479" y="4446"/>
                        <a:pt x="15537" y="5526"/>
                      </a:cubicBezTo>
                      <a:cubicBezTo>
                        <a:pt x="13837" y="7472"/>
                        <a:pt x="11409" y="9549"/>
                        <a:pt x="9720" y="11509"/>
                      </a:cubicBezTo>
                      <a:cubicBezTo>
                        <a:pt x="5946" y="15892"/>
                        <a:pt x="3345" y="20620"/>
                        <a:pt x="786" y="25808"/>
                      </a:cubicBezTo>
                      <a:cubicBezTo>
                        <a:pt x="400" y="26596"/>
                        <a:pt x="1" y="27440"/>
                        <a:pt x="103" y="28310"/>
                      </a:cubicBezTo>
                      <a:cubicBezTo>
                        <a:pt x="267" y="29700"/>
                        <a:pt x="1602" y="30608"/>
                        <a:pt x="2843" y="31254"/>
                      </a:cubicBezTo>
                      <a:cubicBezTo>
                        <a:pt x="4501" y="32115"/>
                        <a:pt x="6223" y="32851"/>
                        <a:pt x="7992" y="33453"/>
                      </a:cubicBezTo>
                      <a:cubicBezTo>
                        <a:pt x="8424" y="33597"/>
                        <a:pt x="12259" y="34920"/>
                        <a:pt x="13713" y="34920"/>
                      </a:cubicBezTo>
                      <a:cubicBezTo>
                        <a:pt x="13971" y="34920"/>
                        <a:pt x="14154" y="34878"/>
                        <a:pt x="14230" y="34782"/>
                      </a:cubicBezTo>
                      <a:cubicBezTo>
                        <a:pt x="15081" y="33704"/>
                        <a:pt x="15118" y="30771"/>
                        <a:pt x="14976" y="29408"/>
                      </a:cubicBezTo>
                      <a:cubicBezTo>
                        <a:pt x="14823" y="27909"/>
                        <a:pt x="11885" y="24529"/>
                        <a:pt x="8300" y="24106"/>
                      </a:cubicBezTo>
                      <a:lnTo>
                        <a:pt x="8245" y="24021"/>
                      </a:lnTo>
                      <a:cubicBezTo>
                        <a:pt x="9343" y="21154"/>
                        <a:pt x="10475" y="18233"/>
                        <a:pt x="12437" y="15874"/>
                      </a:cubicBezTo>
                      <a:cubicBezTo>
                        <a:pt x="13901" y="14111"/>
                        <a:pt x="17010" y="14029"/>
                        <a:pt x="17867" y="11904"/>
                      </a:cubicBezTo>
                      <a:cubicBezTo>
                        <a:pt x="19329" y="8286"/>
                        <a:pt x="20804" y="7075"/>
                        <a:pt x="22008" y="5227"/>
                      </a:cubicBezTo>
                      <a:cubicBezTo>
                        <a:pt x="22896" y="3868"/>
                        <a:pt x="23057" y="3015"/>
                        <a:pt x="23594" y="1481"/>
                      </a:cubicBezTo>
                      <a:cubicBezTo>
                        <a:pt x="23758" y="1017"/>
                        <a:pt x="23843" y="406"/>
                        <a:pt x="23444" y="118"/>
                      </a:cubicBezTo>
                      <a:cubicBezTo>
                        <a:pt x="23332" y="37"/>
                        <a:pt x="23200" y="1"/>
                        <a:pt x="23065" y="1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8"/>
                <p:cNvSpPr/>
                <p:nvPr/>
              </p:nvSpPr>
              <p:spPr>
                <a:xfrm>
                  <a:off x="1671713" y="3412425"/>
                  <a:ext cx="679800" cy="4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2" h="18627" extrusionOk="0">
                      <a:moveTo>
                        <a:pt x="9288" y="0"/>
                      </a:moveTo>
                      <a:cubicBezTo>
                        <a:pt x="7830" y="0"/>
                        <a:pt x="6025" y="592"/>
                        <a:pt x="3583" y="2221"/>
                      </a:cubicBezTo>
                      <a:cubicBezTo>
                        <a:pt x="2158" y="3172"/>
                        <a:pt x="2822" y="3818"/>
                        <a:pt x="1761" y="8662"/>
                      </a:cubicBezTo>
                      <a:cubicBezTo>
                        <a:pt x="1183" y="11302"/>
                        <a:pt x="1" y="18384"/>
                        <a:pt x="505" y="18429"/>
                      </a:cubicBezTo>
                      <a:cubicBezTo>
                        <a:pt x="2023" y="18566"/>
                        <a:pt x="2298" y="18626"/>
                        <a:pt x="2459" y="18626"/>
                      </a:cubicBezTo>
                      <a:cubicBezTo>
                        <a:pt x="2693" y="18626"/>
                        <a:pt x="2683" y="18498"/>
                        <a:pt x="5939" y="18292"/>
                      </a:cubicBezTo>
                      <a:cubicBezTo>
                        <a:pt x="13268" y="17832"/>
                        <a:pt x="20380" y="15602"/>
                        <a:pt x="27192" y="12853"/>
                      </a:cubicBezTo>
                      <a:cubicBezTo>
                        <a:pt x="27044" y="10287"/>
                        <a:pt x="25294" y="8424"/>
                        <a:pt x="23282" y="7028"/>
                      </a:cubicBezTo>
                      <a:cubicBezTo>
                        <a:pt x="21271" y="5629"/>
                        <a:pt x="18999" y="4660"/>
                        <a:pt x="16713" y="3783"/>
                      </a:cubicBezTo>
                      <a:cubicBezTo>
                        <a:pt x="13940" y="2721"/>
                        <a:pt x="12412" y="0"/>
                        <a:pt x="92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8"/>
                <p:cNvSpPr/>
                <p:nvPr/>
              </p:nvSpPr>
              <p:spPr>
                <a:xfrm>
                  <a:off x="1098563" y="3447650"/>
                  <a:ext cx="690725" cy="4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9" h="17409" extrusionOk="0">
                      <a:moveTo>
                        <a:pt x="18016" y="0"/>
                      </a:moveTo>
                      <a:cubicBezTo>
                        <a:pt x="17528" y="0"/>
                        <a:pt x="17053" y="75"/>
                        <a:pt x="16617" y="291"/>
                      </a:cubicBezTo>
                      <a:cubicBezTo>
                        <a:pt x="15707" y="742"/>
                        <a:pt x="15181" y="1700"/>
                        <a:pt x="14455" y="2407"/>
                      </a:cubicBezTo>
                      <a:cubicBezTo>
                        <a:pt x="12389" y="4414"/>
                        <a:pt x="8942" y="4218"/>
                        <a:pt x="6672" y="5992"/>
                      </a:cubicBezTo>
                      <a:cubicBezTo>
                        <a:pt x="4681" y="7547"/>
                        <a:pt x="3923" y="10375"/>
                        <a:pt x="1781" y="11717"/>
                      </a:cubicBezTo>
                      <a:cubicBezTo>
                        <a:pt x="1329" y="11998"/>
                        <a:pt x="814" y="12214"/>
                        <a:pt x="465" y="12618"/>
                      </a:cubicBezTo>
                      <a:cubicBezTo>
                        <a:pt x="114" y="13021"/>
                        <a:pt x="1" y="13709"/>
                        <a:pt x="404" y="14058"/>
                      </a:cubicBezTo>
                      <a:cubicBezTo>
                        <a:pt x="612" y="14239"/>
                        <a:pt x="919" y="14219"/>
                        <a:pt x="1172" y="14326"/>
                      </a:cubicBezTo>
                      <a:cubicBezTo>
                        <a:pt x="6722" y="16691"/>
                        <a:pt x="17253" y="17408"/>
                        <a:pt x="22336" y="17408"/>
                      </a:cubicBezTo>
                      <a:cubicBezTo>
                        <a:pt x="24030" y="17408"/>
                        <a:pt x="25119" y="17329"/>
                        <a:pt x="25217" y="17204"/>
                      </a:cubicBezTo>
                      <a:cubicBezTo>
                        <a:pt x="25396" y="16977"/>
                        <a:pt x="24199" y="16226"/>
                        <a:pt x="24249" y="15943"/>
                      </a:cubicBezTo>
                      <a:cubicBezTo>
                        <a:pt x="25052" y="11426"/>
                        <a:pt x="26716" y="5603"/>
                        <a:pt x="27628" y="114"/>
                      </a:cubicBezTo>
                      <a:lnTo>
                        <a:pt x="27628" y="114"/>
                      </a:lnTo>
                      <a:cubicBezTo>
                        <a:pt x="26346" y="592"/>
                        <a:pt x="25166" y="757"/>
                        <a:pt x="24052" y="757"/>
                      </a:cubicBezTo>
                      <a:cubicBezTo>
                        <a:pt x="22469" y="757"/>
                        <a:pt x="21020" y="423"/>
                        <a:pt x="19604" y="177"/>
                      </a:cubicBezTo>
                      <a:cubicBezTo>
                        <a:pt x="19084" y="88"/>
                        <a:pt x="18543" y="0"/>
                        <a:pt x="180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8"/>
                <p:cNvSpPr/>
                <p:nvPr/>
              </p:nvSpPr>
              <p:spPr>
                <a:xfrm>
                  <a:off x="1781013" y="3316625"/>
                  <a:ext cx="757275" cy="5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1" h="23744" extrusionOk="0">
                      <a:moveTo>
                        <a:pt x="10846" y="1"/>
                      </a:moveTo>
                      <a:cubicBezTo>
                        <a:pt x="8981" y="178"/>
                        <a:pt x="7096" y="361"/>
                        <a:pt x="5327" y="983"/>
                      </a:cubicBezTo>
                      <a:cubicBezTo>
                        <a:pt x="3559" y="1602"/>
                        <a:pt x="1892" y="2711"/>
                        <a:pt x="980" y="4347"/>
                      </a:cubicBezTo>
                      <a:cubicBezTo>
                        <a:pt x="108" y="5911"/>
                        <a:pt x="1" y="7783"/>
                        <a:pt x="68" y="9574"/>
                      </a:cubicBezTo>
                      <a:cubicBezTo>
                        <a:pt x="180" y="12548"/>
                        <a:pt x="708" y="15491"/>
                        <a:pt x="1637" y="18319"/>
                      </a:cubicBezTo>
                      <a:cubicBezTo>
                        <a:pt x="2320" y="20392"/>
                        <a:pt x="3396" y="22576"/>
                        <a:pt x="5414" y="23405"/>
                      </a:cubicBezTo>
                      <a:cubicBezTo>
                        <a:pt x="5987" y="23641"/>
                        <a:pt x="6585" y="23744"/>
                        <a:pt x="7189" y="23744"/>
                      </a:cubicBezTo>
                      <a:cubicBezTo>
                        <a:pt x="8737" y="23744"/>
                        <a:pt x="10328" y="23066"/>
                        <a:pt x="11656" y="22198"/>
                      </a:cubicBezTo>
                      <a:cubicBezTo>
                        <a:pt x="14678" y="20219"/>
                        <a:pt x="17019" y="17222"/>
                        <a:pt x="17880" y="13729"/>
                      </a:cubicBezTo>
                      <a:cubicBezTo>
                        <a:pt x="18011" y="13659"/>
                        <a:pt x="18149" y="13628"/>
                        <a:pt x="18287" y="13628"/>
                      </a:cubicBezTo>
                      <a:cubicBezTo>
                        <a:pt x="18769" y="13628"/>
                        <a:pt x="19264" y="14002"/>
                        <a:pt x="19521" y="14446"/>
                      </a:cubicBezTo>
                      <a:cubicBezTo>
                        <a:pt x="19853" y="15018"/>
                        <a:pt x="19960" y="15699"/>
                        <a:pt x="20300" y="16266"/>
                      </a:cubicBezTo>
                      <a:cubicBezTo>
                        <a:pt x="21024" y="17468"/>
                        <a:pt x="22580" y="17846"/>
                        <a:pt x="23981" y="17970"/>
                      </a:cubicBezTo>
                      <a:cubicBezTo>
                        <a:pt x="24330" y="18001"/>
                        <a:pt x="24688" y="18020"/>
                        <a:pt x="25047" y="18020"/>
                      </a:cubicBezTo>
                      <a:cubicBezTo>
                        <a:pt x="26474" y="18020"/>
                        <a:pt x="27916" y="17720"/>
                        <a:pt x="28857" y="16694"/>
                      </a:cubicBezTo>
                      <a:cubicBezTo>
                        <a:pt x="30290" y="15129"/>
                        <a:pt x="29906" y="12681"/>
                        <a:pt x="29431" y="10613"/>
                      </a:cubicBezTo>
                      <a:cubicBezTo>
                        <a:pt x="29103" y="9195"/>
                        <a:pt x="28717" y="7678"/>
                        <a:pt x="27609" y="6738"/>
                      </a:cubicBezTo>
                      <a:cubicBezTo>
                        <a:pt x="26802" y="6055"/>
                        <a:pt x="25735" y="5787"/>
                        <a:pt x="24716" y="5505"/>
                      </a:cubicBezTo>
                      <a:cubicBezTo>
                        <a:pt x="20326" y="4290"/>
                        <a:pt x="16113" y="2440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8"/>
                <p:cNvSpPr/>
                <p:nvPr/>
              </p:nvSpPr>
              <p:spPr>
                <a:xfrm>
                  <a:off x="1775638" y="3433625"/>
                  <a:ext cx="86350" cy="4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6954" extrusionOk="0">
                      <a:moveTo>
                        <a:pt x="990" y="1"/>
                      </a:moveTo>
                      <a:lnTo>
                        <a:pt x="990" y="1"/>
                      </a:lnTo>
                      <a:cubicBezTo>
                        <a:pt x="990" y="3"/>
                        <a:pt x="989" y="5"/>
                        <a:pt x="989" y="7"/>
                      </a:cubicBezTo>
                      <a:lnTo>
                        <a:pt x="989" y="7"/>
                      </a:lnTo>
                      <a:cubicBezTo>
                        <a:pt x="989" y="6"/>
                        <a:pt x="990" y="4"/>
                        <a:pt x="990" y="3"/>
                      </a:cubicBezTo>
                      <a:lnTo>
                        <a:pt x="990" y="1"/>
                      </a:lnTo>
                      <a:close/>
                      <a:moveTo>
                        <a:pt x="989" y="7"/>
                      </a:moveTo>
                      <a:cubicBezTo>
                        <a:pt x="0" y="2779"/>
                        <a:pt x="413" y="5810"/>
                        <a:pt x="1038" y="8619"/>
                      </a:cubicBezTo>
                      <a:cubicBezTo>
                        <a:pt x="1689" y="11440"/>
                        <a:pt x="2457" y="14235"/>
                        <a:pt x="3454" y="16953"/>
                      </a:cubicBezTo>
                      <a:cubicBezTo>
                        <a:pt x="2779" y="14147"/>
                        <a:pt x="2086" y="11339"/>
                        <a:pt x="1446" y="8527"/>
                      </a:cubicBezTo>
                      <a:cubicBezTo>
                        <a:pt x="818" y="5743"/>
                        <a:pt x="334" y="2833"/>
                        <a:pt x="989" y="7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8"/>
                <p:cNvSpPr/>
                <p:nvPr/>
              </p:nvSpPr>
              <p:spPr>
                <a:xfrm>
                  <a:off x="2153388" y="3691075"/>
                  <a:ext cx="6675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0" h="4223" extrusionOk="0">
                      <a:moveTo>
                        <a:pt x="2669" y="1"/>
                      </a:moveTo>
                      <a:lnTo>
                        <a:pt x="2669" y="1"/>
                      </a:lnTo>
                      <a:cubicBezTo>
                        <a:pt x="2132" y="640"/>
                        <a:pt x="1679" y="1345"/>
                        <a:pt x="1231" y="2045"/>
                      </a:cubicBezTo>
                      <a:cubicBezTo>
                        <a:pt x="793" y="2752"/>
                        <a:pt x="350" y="3465"/>
                        <a:pt x="1" y="4222"/>
                      </a:cubicBezTo>
                      <a:cubicBezTo>
                        <a:pt x="317" y="3941"/>
                        <a:pt x="594" y="3625"/>
                        <a:pt x="858" y="3295"/>
                      </a:cubicBezTo>
                      <a:cubicBezTo>
                        <a:pt x="1445" y="2556"/>
                        <a:pt x="1940" y="1746"/>
                        <a:pt x="2333" y="889"/>
                      </a:cubicBezTo>
                      <a:cubicBezTo>
                        <a:pt x="2464" y="601"/>
                        <a:pt x="2577" y="304"/>
                        <a:pt x="26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38"/>
                <p:cNvSpPr/>
                <p:nvPr/>
              </p:nvSpPr>
              <p:spPr>
                <a:xfrm>
                  <a:off x="1992988" y="3609275"/>
                  <a:ext cx="112150" cy="1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6" h="5379" extrusionOk="0">
                      <a:moveTo>
                        <a:pt x="4486" y="0"/>
                      </a:moveTo>
                      <a:lnTo>
                        <a:pt x="4486" y="0"/>
                      </a:lnTo>
                      <a:cubicBezTo>
                        <a:pt x="3615" y="783"/>
                        <a:pt x="2834" y="1660"/>
                        <a:pt x="2082" y="2555"/>
                      </a:cubicBezTo>
                      <a:cubicBezTo>
                        <a:pt x="1335" y="3456"/>
                        <a:pt x="613" y="4381"/>
                        <a:pt x="0" y="5378"/>
                      </a:cubicBezTo>
                      <a:cubicBezTo>
                        <a:pt x="871" y="4597"/>
                        <a:pt x="1650" y="3718"/>
                        <a:pt x="2402" y="2823"/>
                      </a:cubicBezTo>
                      <a:cubicBezTo>
                        <a:pt x="3148" y="1922"/>
                        <a:pt x="3871" y="997"/>
                        <a:pt x="4486" y="0"/>
                      </a:cubicBezTo>
                      <a:close/>
                    </a:path>
                  </a:pathLst>
                </a:custGeom>
                <a:solidFill>
                  <a:srgbClr val="B31F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38"/>
                <p:cNvSpPr/>
                <p:nvPr/>
              </p:nvSpPr>
              <p:spPr>
                <a:xfrm>
                  <a:off x="1952838" y="3453550"/>
                  <a:ext cx="42900" cy="2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116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20" y="3609"/>
                        <a:pt x="1126" y="7558"/>
                        <a:pt x="1715" y="11160"/>
                      </a:cubicBezTo>
                      <a:cubicBezTo>
                        <a:pt x="1685" y="7377"/>
                        <a:pt x="1107" y="3617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38"/>
                <p:cNvSpPr/>
                <p:nvPr/>
              </p:nvSpPr>
              <p:spPr>
                <a:xfrm>
                  <a:off x="2402063" y="3593000"/>
                  <a:ext cx="55275" cy="7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2835" extrusionOk="0">
                      <a:moveTo>
                        <a:pt x="0" y="1"/>
                      </a:moveTo>
                      <a:cubicBezTo>
                        <a:pt x="155" y="596"/>
                        <a:pt x="463" y="1142"/>
                        <a:pt x="843" y="1626"/>
                      </a:cubicBezTo>
                      <a:cubicBezTo>
                        <a:pt x="1224" y="2111"/>
                        <a:pt x="1700" y="2497"/>
                        <a:pt x="2211" y="2835"/>
                      </a:cubicBezTo>
                      <a:cubicBezTo>
                        <a:pt x="2093" y="2551"/>
                        <a:pt x="1901" y="2305"/>
                        <a:pt x="1720" y="2060"/>
                      </a:cubicBezTo>
                      <a:cubicBezTo>
                        <a:pt x="1539" y="1825"/>
                        <a:pt x="1355" y="1594"/>
                        <a:pt x="1172" y="1364"/>
                      </a:cubicBezTo>
                      <a:cubicBezTo>
                        <a:pt x="792" y="898"/>
                        <a:pt x="439" y="428"/>
                        <a:pt x="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38"/>
                <p:cNvSpPr/>
                <p:nvPr/>
              </p:nvSpPr>
              <p:spPr>
                <a:xfrm>
                  <a:off x="2228113" y="3622650"/>
                  <a:ext cx="78025" cy="1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1" h="4964" extrusionOk="0">
                      <a:moveTo>
                        <a:pt x="1492" y="0"/>
                      </a:moveTo>
                      <a:cubicBezTo>
                        <a:pt x="993" y="0"/>
                        <a:pt x="497" y="113"/>
                        <a:pt x="1" y="163"/>
                      </a:cubicBezTo>
                      <a:lnTo>
                        <a:pt x="33" y="329"/>
                      </a:lnTo>
                      <a:cubicBezTo>
                        <a:pt x="407" y="2184"/>
                        <a:pt x="1495" y="3959"/>
                        <a:pt x="3121" y="4963"/>
                      </a:cubicBezTo>
                      <a:cubicBezTo>
                        <a:pt x="1898" y="3645"/>
                        <a:pt x="941" y="2103"/>
                        <a:pt x="370" y="397"/>
                      </a:cubicBezTo>
                      <a:lnTo>
                        <a:pt x="370" y="397"/>
                      </a:lnTo>
                      <a:cubicBezTo>
                        <a:pt x="812" y="274"/>
                        <a:pt x="1233" y="111"/>
                        <a:pt x="1681" y="6"/>
                      </a:cubicBezTo>
                      <a:cubicBezTo>
                        <a:pt x="1618" y="2"/>
                        <a:pt x="1555" y="0"/>
                        <a:pt x="149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38"/>
                <p:cNvSpPr/>
                <p:nvPr/>
              </p:nvSpPr>
              <p:spPr>
                <a:xfrm>
                  <a:off x="2268638" y="3364750"/>
                  <a:ext cx="287975" cy="25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9" h="10218" extrusionOk="0">
                      <a:moveTo>
                        <a:pt x="8347" y="1"/>
                      </a:moveTo>
                      <a:cubicBezTo>
                        <a:pt x="8313" y="1"/>
                        <a:pt x="8279" y="3"/>
                        <a:pt x="8246" y="9"/>
                      </a:cubicBezTo>
                      <a:cubicBezTo>
                        <a:pt x="8073" y="39"/>
                        <a:pt x="7925" y="131"/>
                        <a:pt x="7783" y="221"/>
                      </a:cubicBezTo>
                      <a:cubicBezTo>
                        <a:pt x="6930" y="751"/>
                        <a:pt x="6081" y="1283"/>
                        <a:pt x="5228" y="1815"/>
                      </a:cubicBezTo>
                      <a:cubicBezTo>
                        <a:pt x="4375" y="2348"/>
                        <a:pt x="3513" y="2884"/>
                        <a:pt x="2817" y="3591"/>
                      </a:cubicBezTo>
                      <a:cubicBezTo>
                        <a:pt x="994" y="5435"/>
                        <a:pt x="348" y="7807"/>
                        <a:pt x="1" y="10206"/>
                      </a:cubicBezTo>
                      <a:cubicBezTo>
                        <a:pt x="176" y="10214"/>
                        <a:pt x="347" y="10217"/>
                        <a:pt x="514" y="10217"/>
                      </a:cubicBezTo>
                      <a:cubicBezTo>
                        <a:pt x="1826" y="10217"/>
                        <a:pt x="2925" y="10001"/>
                        <a:pt x="4312" y="9620"/>
                      </a:cubicBezTo>
                      <a:cubicBezTo>
                        <a:pt x="4515" y="8841"/>
                        <a:pt x="4722" y="8164"/>
                        <a:pt x="5049" y="7545"/>
                      </a:cubicBezTo>
                      <a:cubicBezTo>
                        <a:pt x="5379" y="6925"/>
                        <a:pt x="5839" y="6358"/>
                        <a:pt x="6463" y="6004"/>
                      </a:cubicBezTo>
                      <a:cubicBezTo>
                        <a:pt x="7596" y="5359"/>
                        <a:pt x="9134" y="5472"/>
                        <a:pt x="10207" y="4746"/>
                      </a:cubicBezTo>
                      <a:cubicBezTo>
                        <a:pt x="10351" y="4647"/>
                        <a:pt x="10499" y="4497"/>
                        <a:pt x="10451" y="4324"/>
                      </a:cubicBezTo>
                      <a:cubicBezTo>
                        <a:pt x="10403" y="4148"/>
                        <a:pt x="10193" y="4076"/>
                        <a:pt x="9997" y="4076"/>
                      </a:cubicBezTo>
                      <a:cubicBezTo>
                        <a:pt x="9953" y="4076"/>
                        <a:pt x="9910" y="4080"/>
                        <a:pt x="9869" y="4087"/>
                      </a:cubicBezTo>
                      <a:cubicBezTo>
                        <a:pt x="9719" y="4113"/>
                        <a:pt x="9563" y="4161"/>
                        <a:pt x="9413" y="4161"/>
                      </a:cubicBezTo>
                      <a:cubicBezTo>
                        <a:pt x="9340" y="4161"/>
                        <a:pt x="9268" y="4150"/>
                        <a:pt x="9199" y="4119"/>
                      </a:cubicBezTo>
                      <a:cubicBezTo>
                        <a:pt x="10137" y="3550"/>
                        <a:pt x="10916" y="2808"/>
                        <a:pt x="11372" y="1885"/>
                      </a:cubicBezTo>
                      <a:cubicBezTo>
                        <a:pt x="11451" y="1724"/>
                        <a:pt x="11518" y="1525"/>
                        <a:pt x="11416" y="1364"/>
                      </a:cubicBezTo>
                      <a:cubicBezTo>
                        <a:pt x="11340" y="1244"/>
                        <a:pt x="11188" y="1186"/>
                        <a:pt x="11043" y="1186"/>
                      </a:cubicBezTo>
                      <a:cubicBezTo>
                        <a:pt x="11008" y="1186"/>
                        <a:pt x="10975" y="1190"/>
                        <a:pt x="10942" y="1196"/>
                      </a:cubicBezTo>
                      <a:cubicBezTo>
                        <a:pt x="10832" y="1218"/>
                        <a:pt x="10734" y="1270"/>
                        <a:pt x="10641" y="1331"/>
                      </a:cubicBezTo>
                      <a:lnTo>
                        <a:pt x="10641" y="1331"/>
                      </a:lnTo>
                      <a:cubicBezTo>
                        <a:pt x="10704" y="1274"/>
                        <a:pt x="10751" y="1211"/>
                        <a:pt x="10785" y="1139"/>
                      </a:cubicBezTo>
                      <a:cubicBezTo>
                        <a:pt x="10840" y="1021"/>
                        <a:pt x="10851" y="873"/>
                        <a:pt x="10779" y="755"/>
                      </a:cubicBezTo>
                      <a:cubicBezTo>
                        <a:pt x="10701" y="630"/>
                        <a:pt x="10551" y="571"/>
                        <a:pt x="10401" y="571"/>
                      </a:cubicBezTo>
                      <a:cubicBezTo>
                        <a:pt x="10327" y="571"/>
                        <a:pt x="10253" y="585"/>
                        <a:pt x="10187" y="613"/>
                      </a:cubicBezTo>
                      <a:cubicBezTo>
                        <a:pt x="9993" y="698"/>
                        <a:pt x="9862" y="871"/>
                        <a:pt x="9742" y="1039"/>
                      </a:cubicBezTo>
                      <a:cubicBezTo>
                        <a:pt x="9806" y="838"/>
                        <a:pt x="9793" y="548"/>
                        <a:pt x="9614" y="406"/>
                      </a:cubicBezTo>
                      <a:cubicBezTo>
                        <a:pt x="9527" y="338"/>
                        <a:pt x="9417" y="308"/>
                        <a:pt x="9307" y="308"/>
                      </a:cubicBezTo>
                      <a:cubicBezTo>
                        <a:pt x="9234" y="308"/>
                        <a:pt x="9161" y="321"/>
                        <a:pt x="9094" y="345"/>
                      </a:cubicBezTo>
                      <a:cubicBezTo>
                        <a:pt x="8948" y="397"/>
                        <a:pt x="8825" y="491"/>
                        <a:pt x="8709" y="589"/>
                      </a:cubicBezTo>
                      <a:lnTo>
                        <a:pt x="8709" y="589"/>
                      </a:lnTo>
                      <a:cubicBezTo>
                        <a:pt x="8815" y="478"/>
                        <a:pt x="8831" y="283"/>
                        <a:pt x="8732" y="162"/>
                      </a:cubicBezTo>
                      <a:cubicBezTo>
                        <a:pt x="8642" y="50"/>
                        <a:pt x="8492" y="1"/>
                        <a:pt x="8347" y="1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38"/>
                <p:cNvSpPr/>
                <p:nvPr/>
              </p:nvSpPr>
              <p:spPr>
                <a:xfrm>
                  <a:off x="2061163" y="2940250"/>
                  <a:ext cx="538050" cy="6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22" h="24001" extrusionOk="0">
                      <a:moveTo>
                        <a:pt x="9899" y="1"/>
                      </a:moveTo>
                      <a:cubicBezTo>
                        <a:pt x="8326" y="1"/>
                        <a:pt x="6770" y="385"/>
                        <a:pt x="5481" y="1383"/>
                      </a:cubicBezTo>
                      <a:cubicBezTo>
                        <a:pt x="2608" y="3606"/>
                        <a:pt x="1613" y="7359"/>
                        <a:pt x="888" y="10852"/>
                      </a:cubicBezTo>
                      <a:cubicBezTo>
                        <a:pt x="424" y="13094"/>
                        <a:pt x="0" y="15433"/>
                        <a:pt x="592" y="17648"/>
                      </a:cubicBezTo>
                      <a:cubicBezTo>
                        <a:pt x="1344" y="20467"/>
                        <a:pt x="3770" y="22753"/>
                        <a:pt x="6642" y="23602"/>
                      </a:cubicBezTo>
                      <a:cubicBezTo>
                        <a:pt x="7558" y="23872"/>
                        <a:pt x="8509" y="24001"/>
                        <a:pt x="9463" y="24001"/>
                      </a:cubicBezTo>
                      <a:cubicBezTo>
                        <a:pt x="11501" y="24001"/>
                        <a:pt x="13549" y="23412"/>
                        <a:pt x="15279" y="22354"/>
                      </a:cubicBezTo>
                      <a:cubicBezTo>
                        <a:pt x="17817" y="20798"/>
                        <a:pt x="19669" y="18289"/>
                        <a:pt x="20590" y="15518"/>
                      </a:cubicBezTo>
                      <a:cubicBezTo>
                        <a:pt x="21499" y="12782"/>
                        <a:pt x="21521" y="9748"/>
                        <a:pt x="20470" y="7060"/>
                      </a:cubicBezTo>
                      <a:cubicBezTo>
                        <a:pt x="19418" y="4374"/>
                        <a:pt x="17262" y="2072"/>
                        <a:pt x="14529" y="966"/>
                      </a:cubicBezTo>
                      <a:cubicBezTo>
                        <a:pt x="13145" y="405"/>
                        <a:pt x="11513" y="1"/>
                        <a:pt x="9899" y="1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3" name="Google Shape;543;p38"/>
                <p:cNvSpPr/>
                <p:nvPr/>
              </p:nvSpPr>
              <p:spPr>
                <a:xfrm>
                  <a:off x="2099988" y="2910700"/>
                  <a:ext cx="507575" cy="26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3" h="10522" extrusionOk="0">
                      <a:moveTo>
                        <a:pt x="9005" y="0"/>
                      </a:moveTo>
                      <a:cubicBezTo>
                        <a:pt x="7943" y="0"/>
                        <a:pt x="6886" y="161"/>
                        <a:pt x="5878" y="501"/>
                      </a:cubicBezTo>
                      <a:cubicBezTo>
                        <a:pt x="2737" y="1559"/>
                        <a:pt x="250" y="4430"/>
                        <a:pt x="1" y="7646"/>
                      </a:cubicBezTo>
                      <a:lnTo>
                        <a:pt x="5036" y="7465"/>
                      </a:lnTo>
                      <a:cubicBezTo>
                        <a:pt x="5442" y="5927"/>
                        <a:pt x="5811" y="4402"/>
                        <a:pt x="6177" y="2877"/>
                      </a:cubicBezTo>
                      <a:lnTo>
                        <a:pt x="6177" y="2877"/>
                      </a:lnTo>
                      <a:cubicBezTo>
                        <a:pt x="6271" y="4472"/>
                        <a:pt x="6236" y="6073"/>
                        <a:pt x="6073" y="7664"/>
                      </a:cubicBezTo>
                      <a:cubicBezTo>
                        <a:pt x="6675" y="7895"/>
                        <a:pt x="7266" y="7969"/>
                        <a:pt x="7860" y="8045"/>
                      </a:cubicBezTo>
                      <a:cubicBezTo>
                        <a:pt x="8176" y="6143"/>
                        <a:pt x="8359" y="4125"/>
                        <a:pt x="8542" y="2109"/>
                      </a:cubicBezTo>
                      <a:cubicBezTo>
                        <a:pt x="9251" y="4051"/>
                        <a:pt x="9522" y="6123"/>
                        <a:pt x="9337" y="8183"/>
                      </a:cubicBezTo>
                      <a:cubicBezTo>
                        <a:pt x="13229" y="8608"/>
                        <a:pt x="16851" y="9333"/>
                        <a:pt x="20302" y="10522"/>
                      </a:cubicBezTo>
                      <a:cubicBezTo>
                        <a:pt x="19831" y="6874"/>
                        <a:pt x="18051" y="3883"/>
                        <a:pt x="15352" y="2000"/>
                      </a:cubicBezTo>
                      <a:cubicBezTo>
                        <a:pt x="13517" y="722"/>
                        <a:pt x="11253" y="0"/>
                        <a:pt x="90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8"/>
                <p:cNvSpPr/>
                <p:nvPr/>
              </p:nvSpPr>
              <p:spPr>
                <a:xfrm>
                  <a:off x="2564388" y="3141250"/>
                  <a:ext cx="41625" cy="19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" h="7616" extrusionOk="0">
                      <a:moveTo>
                        <a:pt x="283" y="0"/>
                      </a:moveTo>
                      <a:cubicBezTo>
                        <a:pt x="189" y="0"/>
                        <a:pt x="95" y="14"/>
                        <a:pt x="0" y="45"/>
                      </a:cubicBezTo>
                      <a:cubicBezTo>
                        <a:pt x="661" y="2513"/>
                        <a:pt x="803" y="5092"/>
                        <a:pt x="421" y="7616"/>
                      </a:cubicBezTo>
                      <a:cubicBezTo>
                        <a:pt x="1486" y="6182"/>
                        <a:pt x="1586" y="4297"/>
                        <a:pt x="1637" y="2528"/>
                      </a:cubicBezTo>
                      <a:cubicBezTo>
                        <a:pt x="1654" y="1945"/>
                        <a:pt x="1665" y="1341"/>
                        <a:pt x="1416" y="811"/>
                      </a:cubicBezTo>
                      <a:cubicBezTo>
                        <a:pt x="1208" y="370"/>
                        <a:pt x="760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38"/>
                <p:cNvSpPr/>
                <p:nvPr/>
              </p:nvSpPr>
              <p:spPr>
                <a:xfrm>
                  <a:off x="1966913" y="2927200"/>
                  <a:ext cx="269150" cy="49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19786" extrusionOk="0">
                      <a:moveTo>
                        <a:pt x="10765" y="0"/>
                      </a:moveTo>
                      <a:cubicBezTo>
                        <a:pt x="8149" y="0"/>
                        <a:pt x="4717" y="3083"/>
                        <a:pt x="3581" y="4318"/>
                      </a:cubicBezTo>
                      <a:cubicBezTo>
                        <a:pt x="3221" y="4708"/>
                        <a:pt x="1357" y="8046"/>
                        <a:pt x="679" y="10054"/>
                      </a:cubicBezTo>
                      <a:cubicBezTo>
                        <a:pt x="0" y="12061"/>
                        <a:pt x="873" y="14729"/>
                        <a:pt x="1418" y="16773"/>
                      </a:cubicBezTo>
                      <a:cubicBezTo>
                        <a:pt x="1626" y="17557"/>
                        <a:pt x="1960" y="18331"/>
                        <a:pt x="2531" y="18918"/>
                      </a:cubicBezTo>
                      <a:cubicBezTo>
                        <a:pt x="3032" y="19432"/>
                        <a:pt x="3741" y="19785"/>
                        <a:pt x="4462" y="19785"/>
                      </a:cubicBezTo>
                      <a:cubicBezTo>
                        <a:pt x="4567" y="19785"/>
                        <a:pt x="4672" y="19778"/>
                        <a:pt x="4776" y="19762"/>
                      </a:cubicBezTo>
                      <a:cubicBezTo>
                        <a:pt x="3447" y="15192"/>
                        <a:pt x="4586" y="10394"/>
                        <a:pt x="6932" y="6225"/>
                      </a:cubicBezTo>
                      <a:cubicBezTo>
                        <a:pt x="7750" y="4769"/>
                        <a:pt x="10632" y="1713"/>
                        <a:pt x="10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38"/>
                <p:cNvSpPr/>
                <p:nvPr/>
              </p:nvSpPr>
              <p:spPr>
                <a:xfrm>
                  <a:off x="1983263" y="3308075"/>
                  <a:ext cx="119475" cy="3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9" h="13301" extrusionOk="0">
                      <a:moveTo>
                        <a:pt x="1707" y="0"/>
                      </a:moveTo>
                      <a:cubicBezTo>
                        <a:pt x="1706" y="0"/>
                        <a:pt x="1704" y="0"/>
                        <a:pt x="1703" y="0"/>
                      </a:cubicBezTo>
                      <a:cubicBezTo>
                        <a:pt x="439" y="1058"/>
                        <a:pt x="1" y="2944"/>
                        <a:pt x="673" y="4425"/>
                      </a:cubicBezTo>
                      <a:cubicBezTo>
                        <a:pt x="880" y="4881"/>
                        <a:pt x="1181" y="5309"/>
                        <a:pt x="1240" y="5802"/>
                      </a:cubicBezTo>
                      <a:cubicBezTo>
                        <a:pt x="1282" y="6168"/>
                        <a:pt x="1186" y="6533"/>
                        <a:pt x="1164" y="6901"/>
                      </a:cubicBezTo>
                      <a:cubicBezTo>
                        <a:pt x="1103" y="7857"/>
                        <a:pt x="1576" y="8830"/>
                        <a:pt x="2320" y="9166"/>
                      </a:cubicBezTo>
                      <a:cubicBezTo>
                        <a:pt x="1958" y="10578"/>
                        <a:pt x="2215" y="12127"/>
                        <a:pt x="3188" y="13300"/>
                      </a:cubicBezTo>
                      <a:cubicBezTo>
                        <a:pt x="3882" y="12945"/>
                        <a:pt x="4408" y="12290"/>
                        <a:pt x="4593" y="11553"/>
                      </a:cubicBezTo>
                      <a:cubicBezTo>
                        <a:pt x="4779" y="10815"/>
                        <a:pt x="4626" y="9999"/>
                        <a:pt x="4094" y="9004"/>
                      </a:cubicBezTo>
                      <a:cubicBezTo>
                        <a:pt x="4731" y="7757"/>
                        <a:pt x="4700" y="6210"/>
                        <a:pt x="4057" y="5034"/>
                      </a:cubicBezTo>
                      <a:cubicBezTo>
                        <a:pt x="4334" y="4015"/>
                        <a:pt x="4476" y="2922"/>
                        <a:pt x="4159" y="1912"/>
                      </a:cubicBezTo>
                      <a:cubicBezTo>
                        <a:pt x="3843" y="903"/>
                        <a:pt x="2988" y="0"/>
                        <a:pt x="170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38"/>
                <p:cNvSpPr/>
                <p:nvPr/>
              </p:nvSpPr>
              <p:spPr>
                <a:xfrm>
                  <a:off x="2030938" y="3621700"/>
                  <a:ext cx="78575" cy="10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" h="4033" extrusionOk="0">
                      <a:moveTo>
                        <a:pt x="1033" y="0"/>
                      </a:moveTo>
                      <a:cubicBezTo>
                        <a:pt x="258" y="1181"/>
                        <a:pt x="1" y="2673"/>
                        <a:pt x="343" y="4032"/>
                      </a:cubicBezTo>
                      <a:lnTo>
                        <a:pt x="917" y="2560"/>
                      </a:lnTo>
                      <a:lnTo>
                        <a:pt x="917" y="2560"/>
                      </a:lnTo>
                      <a:cubicBezTo>
                        <a:pt x="871" y="2935"/>
                        <a:pt x="897" y="3315"/>
                        <a:pt x="993" y="3679"/>
                      </a:cubicBezTo>
                      <a:cubicBezTo>
                        <a:pt x="1157" y="3330"/>
                        <a:pt x="1260" y="2955"/>
                        <a:pt x="1297" y="2573"/>
                      </a:cubicBezTo>
                      <a:cubicBezTo>
                        <a:pt x="1349" y="2865"/>
                        <a:pt x="1399" y="3157"/>
                        <a:pt x="1452" y="3450"/>
                      </a:cubicBezTo>
                      <a:cubicBezTo>
                        <a:pt x="1600" y="3142"/>
                        <a:pt x="1692" y="2808"/>
                        <a:pt x="1718" y="2466"/>
                      </a:cubicBezTo>
                      <a:cubicBezTo>
                        <a:pt x="1881" y="2955"/>
                        <a:pt x="2132" y="3411"/>
                        <a:pt x="2455" y="3812"/>
                      </a:cubicBezTo>
                      <a:lnTo>
                        <a:pt x="2667" y="2741"/>
                      </a:lnTo>
                      <a:lnTo>
                        <a:pt x="3142" y="3659"/>
                      </a:lnTo>
                      <a:cubicBezTo>
                        <a:pt x="3079" y="2920"/>
                        <a:pt x="3014" y="2171"/>
                        <a:pt x="2767" y="1467"/>
                      </a:cubicBezTo>
                      <a:cubicBezTo>
                        <a:pt x="2523" y="762"/>
                        <a:pt x="2078" y="96"/>
                        <a:pt x="10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38"/>
                <p:cNvSpPr/>
                <p:nvPr/>
              </p:nvSpPr>
              <p:spPr>
                <a:xfrm>
                  <a:off x="2235163" y="3229425"/>
                  <a:ext cx="23900" cy="2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1041" extrusionOk="0">
                      <a:moveTo>
                        <a:pt x="478" y="0"/>
                      </a:moveTo>
                      <a:cubicBezTo>
                        <a:pt x="214" y="0"/>
                        <a:pt x="0" y="234"/>
                        <a:pt x="0" y="522"/>
                      </a:cubicBezTo>
                      <a:cubicBezTo>
                        <a:pt x="0" y="807"/>
                        <a:pt x="214" y="1041"/>
                        <a:pt x="478" y="1041"/>
                      </a:cubicBezTo>
                      <a:cubicBezTo>
                        <a:pt x="742" y="1041"/>
                        <a:pt x="956" y="807"/>
                        <a:pt x="956" y="522"/>
                      </a:cubicBezTo>
                      <a:cubicBezTo>
                        <a:pt x="956" y="234"/>
                        <a:pt x="742" y="0"/>
                        <a:pt x="4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8"/>
                <p:cNvSpPr/>
                <p:nvPr/>
              </p:nvSpPr>
              <p:spPr>
                <a:xfrm>
                  <a:off x="2435288" y="3238100"/>
                  <a:ext cx="23900" cy="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1043" extrusionOk="0">
                      <a:moveTo>
                        <a:pt x="478" y="0"/>
                      </a:moveTo>
                      <a:cubicBezTo>
                        <a:pt x="214" y="0"/>
                        <a:pt x="0" y="234"/>
                        <a:pt x="0" y="522"/>
                      </a:cubicBezTo>
                      <a:cubicBezTo>
                        <a:pt x="0" y="810"/>
                        <a:pt x="214" y="1043"/>
                        <a:pt x="478" y="1043"/>
                      </a:cubicBezTo>
                      <a:cubicBezTo>
                        <a:pt x="742" y="1043"/>
                        <a:pt x="956" y="810"/>
                        <a:pt x="956" y="522"/>
                      </a:cubicBezTo>
                      <a:cubicBezTo>
                        <a:pt x="956" y="234"/>
                        <a:pt x="742" y="0"/>
                        <a:pt x="4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8"/>
                <p:cNvSpPr/>
                <p:nvPr/>
              </p:nvSpPr>
              <p:spPr>
                <a:xfrm>
                  <a:off x="2329513" y="3198425"/>
                  <a:ext cx="85675" cy="1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7" h="6370" extrusionOk="0">
                      <a:moveTo>
                        <a:pt x="937" y="1"/>
                      </a:moveTo>
                      <a:lnTo>
                        <a:pt x="937" y="1"/>
                      </a:lnTo>
                      <a:cubicBezTo>
                        <a:pt x="668" y="906"/>
                        <a:pt x="459" y="1827"/>
                        <a:pt x="265" y="2752"/>
                      </a:cubicBezTo>
                      <a:cubicBezTo>
                        <a:pt x="160" y="3252"/>
                        <a:pt x="1" y="3874"/>
                        <a:pt x="413" y="4286"/>
                      </a:cubicBezTo>
                      <a:cubicBezTo>
                        <a:pt x="585" y="4454"/>
                        <a:pt x="805" y="4517"/>
                        <a:pt x="1030" y="4517"/>
                      </a:cubicBezTo>
                      <a:cubicBezTo>
                        <a:pt x="1156" y="4517"/>
                        <a:pt x="1283" y="4497"/>
                        <a:pt x="1404" y="4465"/>
                      </a:cubicBezTo>
                      <a:cubicBezTo>
                        <a:pt x="1687" y="4395"/>
                        <a:pt x="1916" y="4295"/>
                        <a:pt x="2187" y="4277"/>
                      </a:cubicBezTo>
                      <a:cubicBezTo>
                        <a:pt x="2199" y="4277"/>
                        <a:pt x="2212" y="4276"/>
                        <a:pt x="2225" y="4276"/>
                      </a:cubicBezTo>
                      <a:cubicBezTo>
                        <a:pt x="2525" y="4276"/>
                        <a:pt x="2778" y="4474"/>
                        <a:pt x="2885" y="4757"/>
                      </a:cubicBezTo>
                      <a:cubicBezTo>
                        <a:pt x="2981" y="4991"/>
                        <a:pt x="2935" y="5250"/>
                        <a:pt x="2826" y="5475"/>
                      </a:cubicBezTo>
                      <a:cubicBezTo>
                        <a:pt x="2671" y="5807"/>
                        <a:pt x="2409" y="6088"/>
                        <a:pt x="2172" y="6370"/>
                      </a:cubicBezTo>
                      <a:cubicBezTo>
                        <a:pt x="2329" y="6260"/>
                        <a:pt x="2477" y="6140"/>
                        <a:pt x="2621" y="6016"/>
                      </a:cubicBezTo>
                      <a:cubicBezTo>
                        <a:pt x="3110" y="5584"/>
                        <a:pt x="3426" y="4982"/>
                        <a:pt x="3040" y="4365"/>
                      </a:cubicBezTo>
                      <a:cubicBezTo>
                        <a:pt x="2902" y="4146"/>
                        <a:pt x="2684" y="3987"/>
                        <a:pt x="2433" y="3924"/>
                      </a:cubicBezTo>
                      <a:cubicBezTo>
                        <a:pt x="2349" y="3901"/>
                        <a:pt x="2263" y="3892"/>
                        <a:pt x="2177" y="3892"/>
                      </a:cubicBezTo>
                      <a:cubicBezTo>
                        <a:pt x="1769" y="3892"/>
                        <a:pt x="1354" y="4101"/>
                        <a:pt x="1028" y="4101"/>
                      </a:cubicBezTo>
                      <a:cubicBezTo>
                        <a:pt x="904" y="4101"/>
                        <a:pt x="792" y="4070"/>
                        <a:pt x="699" y="3987"/>
                      </a:cubicBezTo>
                      <a:cubicBezTo>
                        <a:pt x="430" y="3706"/>
                        <a:pt x="588" y="3169"/>
                        <a:pt x="627" y="2815"/>
                      </a:cubicBezTo>
                      <a:cubicBezTo>
                        <a:pt x="762" y="1882"/>
                        <a:pt x="880" y="946"/>
                        <a:pt x="937" y="1"/>
                      </a:cubicBezTo>
                      <a:close/>
                    </a:path>
                  </a:pathLst>
                </a:custGeom>
                <a:solidFill>
                  <a:srgbClr val="D47A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8"/>
                <p:cNvSpPr/>
                <p:nvPr/>
              </p:nvSpPr>
              <p:spPr>
                <a:xfrm>
                  <a:off x="2227738" y="3341600"/>
                  <a:ext cx="117400" cy="9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" h="3740" extrusionOk="0">
                      <a:moveTo>
                        <a:pt x="324" y="1"/>
                      </a:moveTo>
                      <a:cubicBezTo>
                        <a:pt x="317" y="1"/>
                        <a:pt x="310" y="4"/>
                        <a:pt x="306" y="12"/>
                      </a:cubicBezTo>
                      <a:cubicBezTo>
                        <a:pt x="234" y="156"/>
                        <a:pt x="175" y="304"/>
                        <a:pt x="125" y="457"/>
                      </a:cubicBezTo>
                      <a:cubicBezTo>
                        <a:pt x="40" y="728"/>
                        <a:pt x="0" y="1009"/>
                        <a:pt x="5" y="1291"/>
                      </a:cubicBezTo>
                      <a:cubicBezTo>
                        <a:pt x="11" y="1821"/>
                        <a:pt x="197" y="2333"/>
                        <a:pt x="533" y="2744"/>
                      </a:cubicBezTo>
                      <a:cubicBezTo>
                        <a:pt x="1041" y="3366"/>
                        <a:pt x="1836" y="3739"/>
                        <a:pt x="2637" y="3739"/>
                      </a:cubicBezTo>
                      <a:cubicBezTo>
                        <a:pt x="2765" y="3739"/>
                        <a:pt x="2893" y="3730"/>
                        <a:pt x="3020" y="3710"/>
                      </a:cubicBezTo>
                      <a:cubicBezTo>
                        <a:pt x="3535" y="3636"/>
                        <a:pt x="4043" y="3413"/>
                        <a:pt x="4408" y="3034"/>
                      </a:cubicBezTo>
                      <a:cubicBezTo>
                        <a:pt x="4519" y="2916"/>
                        <a:pt x="4613" y="2783"/>
                        <a:pt x="4687" y="2639"/>
                      </a:cubicBezTo>
                      <a:cubicBezTo>
                        <a:pt x="4695" y="2624"/>
                        <a:pt x="4682" y="2609"/>
                        <a:pt x="4668" y="2609"/>
                      </a:cubicBezTo>
                      <a:cubicBezTo>
                        <a:pt x="4663" y="2609"/>
                        <a:pt x="4659" y="2611"/>
                        <a:pt x="4654" y="2615"/>
                      </a:cubicBezTo>
                      <a:cubicBezTo>
                        <a:pt x="4626" y="2645"/>
                        <a:pt x="4595" y="2678"/>
                        <a:pt x="4567" y="2706"/>
                      </a:cubicBezTo>
                      <a:cubicBezTo>
                        <a:pt x="4541" y="2737"/>
                        <a:pt x="4512" y="2763"/>
                        <a:pt x="4482" y="2787"/>
                      </a:cubicBezTo>
                      <a:cubicBezTo>
                        <a:pt x="4456" y="2816"/>
                        <a:pt x="4425" y="2840"/>
                        <a:pt x="4395" y="2864"/>
                      </a:cubicBezTo>
                      <a:cubicBezTo>
                        <a:pt x="4021" y="3158"/>
                        <a:pt x="3548" y="3317"/>
                        <a:pt x="3077" y="3361"/>
                      </a:cubicBezTo>
                      <a:cubicBezTo>
                        <a:pt x="2995" y="3369"/>
                        <a:pt x="2912" y="3373"/>
                        <a:pt x="2829" y="3373"/>
                      </a:cubicBezTo>
                      <a:cubicBezTo>
                        <a:pt x="1883" y="3373"/>
                        <a:pt x="921" y="2843"/>
                        <a:pt x="498" y="1989"/>
                      </a:cubicBezTo>
                      <a:cubicBezTo>
                        <a:pt x="195" y="1389"/>
                        <a:pt x="197" y="675"/>
                        <a:pt x="343" y="29"/>
                      </a:cubicBezTo>
                      <a:cubicBezTo>
                        <a:pt x="350" y="14"/>
                        <a:pt x="337" y="1"/>
                        <a:pt x="324" y="1"/>
                      </a:cubicBezTo>
                      <a:close/>
                    </a:path>
                  </a:pathLst>
                </a:custGeom>
                <a:solidFill>
                  <a:srgbClr val="D47A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8"/>
                <p:cNvSpPr/>
                <p:nvPr/>
              </p:nvSpPr>
              <p:spPr>
                <a:xfrm>
                  <a:off x="2052638" y="3400175"/>
                  <a:ext cx="32775" cy="3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285" extrusionOk="0">
                      <a:moveTo>
                        <a:pt x="267" y="1"/>
                      </a:moveTo>
                      <a:cubicBezTo>
                        <a:pt x="171" y="1"/>
                        <a:pt x="75" y="60"/>
                        <a:pt x="45" y="169"/>
                      </a:cubicBezTo>
                      <a:cubicBezTo>
                        <a:pt x="1" y="325"/>
                        <a:pt x="122" y="463"/>
                        <a:pt x="266" y="463"/>
                      </a:cubicBezTo>
                      <a:cubicBezTo>
                        <a:pt x="300" y="463"/>
                        <a:pt x="335" y="455"/>
                        <a:pt x="370" y="438"/>
                      </a:cubicBezTo>
                      <a:cubicBezTo>
                        <a:pt x="549" y="824"/>
                        <a:pt x="887" y="1175"/>
                        <a:pt x="1310" y="1284"/>
                      </a:cubicBezTo>
                      <a:cubicBezTo>
                        <a:pt x="1203" y="824"/>
                        <a:pt x="848" y="372"/>
                        <a:pt x="464" y="110"/>
                      </a:cubicBezTo>
                      <a:cubicBezTo>
                        <a:pt x="417" y="36"/>
                        <a:pt x="342" y="1"/>
                        <a:pt x="267" y="1"/>
                      </a:cubicBezTo>
                      <a:close/>
                    </a:path>
                  </a:pathLst>
                </a:custGeom>
                <a:solidFill>
                  <a:srgbClr val="D6750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8"/>
                <p:cNvSpPr/>
                <p:nvPr/>
              </p:nvSpPr>
              <p:spPr>
                <a:xfrm>
                  <a:off x="2015713" y="3408100"/>
                  <a:ext cx="17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1581" extrusionOk="0">
                      <a:moveTo>
                        <a:pt x="618" y="1"/>
                      </a:moveTo>
                      <a:cubicBezTo>
                        <a:pt x="566" y="60"/>
                        <a:pt x="520" y="123"/>
                        <a:pt x="479" y="190"/>
                      </a:cubicBezTo>
                      <a:cubicBezTo>
                        <a:pt x="241" y="579"/>
                        <a:pt x="27" y="1120"/>
                        <a:pt x="1" y="1578"/>
                      </a:cubicBezTo>
                      <a:lnTo>
                        <a:pt x="1" y="1580"/>
                      </a:lnTo>
                      <a:cubicBezTo>
                        <a:pt x="418" y="1380"/>
                        <a:pt x="662" y="908"/>
                        <a:pt x="690" y="461"/>
                      </a:cubicBezTo>
                      <a:cubicBezTo>
                        <a:pt x="701" y="304"/>
                        <a:pt x="677" y="147"/>
                        <a:pt x="61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8"/>
                <p:cNvSpPr/>
                <p:nvPr/>
              </p:nvSpPr>
              <p:spPr>
                <a:xfrm>
                  <a:off x="2042188" y="3478400"/>
                  <a:ext cx="27900" cy="5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2277" extrusionOk="0">
                      <a:moveTo>
                        <a:pt x="980" y="1"/>
                      </a:moveTo>
                      <a:cubicBezTo>
                        <a:pt x="742" y="341"/>
                        <a:pt x="572" y="725"/>
                        <a:pt x="406" y="1103"/>
                      </a:cubicBezTo>
                      <a:cubicBezTo>
                        <a:pt x="247" y="1480"/>
                        <a:pt x="85" y="1869"/>
                        <a:pt x="0" y="2274"/>
                      </a:cubicBezTo>
                      <a:lnTo>
                        <a:pt x="0" y="2277"/>
                      </a:lnTo>
                      <a:cubicBezTo>
                        <a:pt x="670" y="1823"/>
                        <a:pt x="1115" y="800"/>
                        <a:pt x="98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8"/>
                <p:cNvSpPr/>
                <p:nvPr/>
              </p:nvSpPr>
              <p:spPr>
                <a:xfrm>
                  <a:off x="2054188" y="3503175"/>
                  <a:ext cx="30550" cy="2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116" extrusionOk="0">
                      <a:moveTo>
                        <a:pt x="0" y="1"/>
                      </a:moveTo>
                      <a:cubicBezTo>
                        <a:pt x="11" y="153"/>
                        <a:pt x="57" y="304"/>
                        <a:pt x="133" y="437"/>
                      </a:cubicBezTo>
                      <a:cubicBezTo>
                        <a:pt x="349" y="812"/>
                        <a:pt x="761" y="1115"/>
                        <a:pt x="1208" y="1115"/>
                      </a:cubicBezTo>
                      <a:cubicBezTo>
                        <a:pt x="1212" y="1115"/>
                        <a:pt x="1217" y="1115"/>
                        <a:pt x="1222" y="1115"/>
                      </a:cubicBezTo>
                      <a:cubicBezTo>
                        <a:pt x="1004" y="718"/>
                        <a:pt x="589" y="339"/>
                        <a:pt x="205" y="105"/>
                      </a:cubicBezTo>
                      <a:cubicBezTo>
                        <a:pt x="140" y="64"/>
                        <a:pt x="72" y="2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8"/>
                <p:cNvSpPr/>
                <p:nvPr/>
              </p:nvSpPr>
              <p:spPr>
                <a:xfrm>
                  <a:off x="2000463" y="3288225"/>
                  <a:ext cx="28425" cy="5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" h="2062" extrusionOk="0">
                      <a:moveTo>
                        <a:pt x="1137" y="0"/>
                      </a:moveTo>
                      <a:lnTo>
                        <a:pt x="1137" y="0"/>
                      </a:lnTo>
                      <a:cubicBezTo>
                        <a:pt x="927" y="59"/>
                        <a:pt x="812" y="301"/>
                        <a:pt x="720" y="467"/>
                      </a:cubicBezTo>
                      <a:cubicBezTo>
                        <a:pt x="628" y="633"/>
                        <a:pt x="539" y="797"/>
                        <a:pt x="450" y="964"/>
                      </a:cubicBezTo>
                      <a:cubicBezTo>
                        <a:pt x="268" y="1316"/>
                        <a:pt x="83" y="1660"/>
                        <a:pt x="0" y="2062"/>
                      </a:cubicBezTo>
                      <a:cubicBezTo>
                        <a:pt x="513" y="1737"/>
                        <a:pt x="910" y="1174"/>
                        <a:pt x="1030" y="578"/>
                      </a:cubicBezTo>
                      <a:cubicBezTo>
                        <a:pt x="1074" y="382"/>
                        <a:pt x="1052" y="190"/>
                        <a:pt x="11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8"/>
                <p:cNvSpPr/>
                <p:nvPr/>
              </p:nvSpPr>
              <p:spPr>
                <a:xfrm>
                  <a:off x="2040663" y="3293400"/>
                  <a:ext cx="31600" cy="3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" h="141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3" y="166"/>
                        <a:pt x="92" y="326"/>
                        <a:pt x="179" y="472"/>
                      </a:cubicBezTo>
                      <a:cubicBezTo>
                        <a:pt x="417" y="884"/>
                        <a:pt x="803" y="1266"/>
                        <a:pt x="1263" y="1414"/>
                      </a:cubicBezTo>
                      <a:cubicBezTo>
                        <a:pt x="1124" y="934"/>
                        <a:pt x="733" y="476"/>
                        <a:pt x="332" y="186"/>
                      </a:cubicBezTo>
                      <a:cubicBezTo>
                        <a:pt x="229" y="112"/>
                        <a:pt x="118" y="4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2034813" y="3151050"/>
                  <a:ext cx="73775" cy="11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1" h="4783" extrusionOk="0">
                      <a:moveTo>
                        <a:pt x="1757" y="0"/>
                      </a:moveTo>
                      <a:cubicBezTo>
                        <a:pt x="1635" y="0"/>
                        <a:pt x="1514" y="15"/>
                        <a:pt x="1397" y="46"/>
                      </a:cubicBezTo>
                      <a:cubicBezTo>
                        <a:pt x="814" y="201"/>
                        <a:pt x="363" y="689"/>
                        <a:pt x="182" y="1246"/>
                      </a:cubicBezTo>
                      <a:cubicBezTo>
                        <a:pt x="1" y="1804"/>
                        <a:pt x="66" y="2417"/>
                        <a:pt x="271" y="2967"/>
                      </a:cubicBezTo>
                      <a:cubicBezTo>
                        <a:pt x="550" y="3711"/>
                        <a:pt x="1063" y="4348"/>
                        <a:pt x="1729" y="4782"/>
                      </a:cubicBezTo>
                      <a:cubicBezTo>
                        <a:pt x="2062" y="3454"/>
                        <a:pt x="2394" y="2125"/>
                        <a:pt x="2950" y="648"/>
                      </a:cubicBezTo>
                      <a:cubicBezTo>
                        <a:pt x="2726" y="235"/>
                        <a:pt x="2239" y="0"/>
                        <a:pt x="1757" y="0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38"/>
                <p:cNvSpPr/>
                <p:nvPr/>
              </p:nvSpPr>
              <p:spPr>
                <a:xfrm>
                  <a:off x="2052563" y="3177100"/>
                  <a:ext cx="31975" cy="2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1142" extrusionOk="0">
                      <a:moveTo>
                        <a:pt x="1087" y="1"/>
                      </a:moveTo>
                      <a:cubicBezTo>
                        <a:pt x="536" y="1"/>
                        <a:pt x="1" y="588"/>
                        <a:pt x="144" y="1142"/>
                      </a:cubicBezTo>
                      <a:cubicBezTo>
                        <a:pt x="347" y="963"/>
                        <a:pt x="534" y="767"/>
                        <a:pt x="717" y="590"/>
                      </a:cubicBezTo>
                      <a:cubicBezTo>
                        <a:pt x="888" y="420"/>
                        <a:pt x="1119" y="206"/>
                        <a:pt x="1278" y="25"/>
                      </a:cubicBezTo>
                      <a:lnTo>
                        <a:pt x="1276" y="25"/>
                      </a:lnTo>
                      <a:cubicBezTo>
                        <a:pt x="1213" y="9"/>
                        <a:pt x="1150" y="1"/>
                        <a:pt x="1087" y="1"/>
                      </a:cubicBezTo>
                      <a:close/>
                    </a:path>
                  </a:pathLst>
                </a:custGeom>
                <a:solidFill>
                  <a:srgbClr val="D47A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8"/>
                <p:cNvSpPr/>
                <p:nvPr/>
              </p:nvSpPr>
              <p:spPr>
                <a:xfrm>
                  <a:off x="2064263" y="3188225"/>
                  <a:ext cx="24250" cy="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1795" extrusionOk="0">
                      <a:moveTo>
                        <a:pt x="232" y="1"/>
                      </a:moveTo>
                      <a:lnTo>
                        <a:pt x="232" y="1"/>
                      </a:lnTo>
                      <a:cubicBezTo>
                        <a:pt x="1" y="634"/>
                        <a:pt x="361" y="1506"/>
                        <a:pt x="969" y="1794"/>
                      </a:cubicBezTo>
                      <a:cubicBezTo>
                        <a:pt x="917" y="1474"/>
                        <a:pt x="795" y="1166"/>
                        <a:pt x="675" y="867"/>
                      </a:cubicBezTo>
                      <a:cubicBezTo>
                        <a:pt x="548" y="573"/>
                        <a:pt x="417" y="267"/>
                        <a:pt x="232" y="1"/>
                      </a:cubicBezTo>
                      <a:close/>
                    </a:path>
                  </a:pathLst>
                </a:custGeom>
                <a:solidFill>
                  <a:srgbClr val="D47A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2070013" y="3247675"/>
                  <a:ext cx="21450" cy="1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728" extrusionOk="0">
                      <a:moveTo>
                        <a:pt x="373" y="0"/>
                      </a:moveTo>
                      <a:cubicBezTo>
                        <a:pt x="182" y="0"/>
                        <a:pt x="0" y="152"/>
                        <a:pt x="6" y="376"/>
                      </a:cubicBezTo>
                      <a:cubicBezTo>
                        <a:pt x="11" y="570"/>
                        <a:pt x="168" y="728"/>
                        <a:pt x="363" y="728"/>
                      </a:cubicBezTo>
                      <a:cubicBezTo>
                        <a:pt x="365" y="728"/>
                        <a:pt x="368" y="728"/>
                        <a:pt x="371" y="728"/>
                      </a:cubicBezTo>
                      <a:cubicBezTo>
                        <a:pt x="698" y="728"/>
                        <a:pt x="857" y="331"/>
                        <a:pt x="624" y="104"/>
                      </a:cubicBezTo>
                      <a:cubicBezTo>
                        <a:pt x="550" y="32"/>
                        <a:pt x="460" y="0"/>
                        <a:pt x="373" y="0"/>
                      </a:cubicBezTo>
                      <a:close/>
                    </a:path>
                  </a:pathLst>
                </a:custGeom>
                <a:solidFill>
                  <a:srgbClr val="FFE2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2202713" y="3166200"/>
                  <a:ext cx="84275" cy="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987" extrusionOk="0">
                      <a:moveTo>
                        <a:pt x="2440" y="1"/>
                      </a:moveTo>
                      <a:cubicBezTo>
                        <a:pt x="1908" y="1"/>
                        <a:pt x="1380" y="82"/>
                        <a:pt x="871" y="245"/>
                      </a:cubicBezTo>
                      <a:cubicBezTo>
                        <a:pt x="500" y="363"/>
                        <a:pt x="96" y="574"/>
                        <a:pt x="0" y="987"/>
                      </a:cubicBezTo>
                      <a:cubicBezTo>
                        <a:pt x="458" y="806"/>
                        <a:pt x="919" y="625"/>
                        <a:pt x="1399" y="524"/>
                      </a:cubicBezTo>
                      <a:cubicBezTo>
                        <a:pt x="1631" y="475"/>
                        <a:pt x="1870" y="446"/>
                        <a:pt x="2108" y="446"/>
                      </a:cubicBezTo>
                      <a:cubicBezTo>
                        <a:pt x="2360" y="446"/>
                        <a:pt x="2611" y="479"/>
                        <a:pt x="2854" y="555"/>
                      </a:cubicBezTo>
                      <a:cubicBezTo>
                        <a:pt x="2938" y="581"/>
                        <a:pt x="3024" y="612"/>
                        <a:pt x="3111" y="612"/>
                      </a:cubicBezTo>
                      <a:cubicBezTo>
                        <a:pt x="3119" y="612"/>
                        <a:pt x="3127" y="612"/>
                        <a:pt x="3135" y="611"/>
                      </a:cubicBezTo>
                      <a:cubicBezTo>
                        <a:pt x="3229" y="605"/>
                        <a:pt x="3327" y="544"/>
                        <a:pt x="3349" y="443"/>
                      </a:cubicBezTo>
                      <a:cubicBezTo>
                        <a:pt x="3371" y="341"/>
                        <a:pt x="3312" y="59"/>
                        <a:pt x="2917" y="22"/>
                      </a:cubicBezTo>
                      <a:cubicBezTo>
                        <a:pt x="2758" y="8"/>
                        <a:pt x="2599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2428188" y="3176425"/>
                  <a:ext cx="77100" cy="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" h="1761" extrusionOk="0">
                      <a:moveTo>
                        <a:pt x="413" y="1"/>
                      </a:moveTo>
                      <a:cubicBezTo>
                        <a:pt x="128" y="1"/>
                        <a:pt x="19" y="205"/>
                        <a:pt x="11" y="294"/>
                      </a:cubicBezTo>
                      <a:cubicBezTo>
                        <a:pt x="0" y="397"/>
                        <a:pt x="77" y="484"/>
                        <a:pt x="164" y="517"/>
                      </a:cubicBezTo>
                      <a:cubicBezTo>
                        <a:pt x="223" y="538"/>
                        <a:pt x="286" y="543"/>
                        <a:pt x="350" y="543"/>
                      </a:cubicBezTo>
                      <a:cubicBezTo>
                        <a:pt x="383" y="543"/>
                        <a:pt x="417" y="541"/>
                        <a:pt x="450" y="541"/>
                      </a:cubicBezTo>
                      <a:cubicBezTo>
                        <a:pt x="460" y="540"/>
                        <a:pt x="470" y="540"/>
                        <a:pt x="480" y="540"/>
                      </a:cubicBezTo>
                      <a:cubicBezTo>
                        <a:pt x="967" y="540"/>
                        <a:pt x="1434" y="696"/>
                        <a:pt x="1853" y="922"/>
                      </a:cubicBezTo>
                      <a:cubicBezTo>
                        <a:pt x="2280" y="1154"/>
                        <a:pt x="2667" y="1457"/>
                        <a:pt x="3051" y="1760"/>
                      </a:cubicBezTo>
                      <a:cubicBezTo>
                        <a:pt x="3083" y="1339"/>
                        <a:pt x="2760" y="1023"/>
                        <a:pt x="2440" y="805"/>
                      </a:cubicBezTo>
                      <a:cubicBezTo>
                        <a:pt x="1870" y="416"/>
                        <a:pt x="1227" y="148"/>
                        <a:pt x="550" y="15"/>
                      </a:cubicBezTo>
                      <a:cubicBezTo>
                        <a:pt x="501" y="5"/>
                        <a:pt x="455" y="1"/>
                        <a:pt x="4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2047513" y="3611925"/>
                  <a:ext cx="646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360" extrusionOk="0">
                      <a:moveTo>
                        <a:pt x="1387" y="1"/>
                      </a:moveTo>
                      <a:cubicBezTo>
                        <a:pt x="1204" y="1"/>
                        <a:pt x="1021" y="104"/>
                        <a:pt x="948" y="311"/>
                      </a:cubicBezTo>
                      <a:cubicBezTo>
                        <a:pt x="842" y="188"/>
                        <a:pt x="699" y="131"/>
                        <a:pt x="559" y="131"/>
                      </a:cubicBezTo>
                      <a:cubicBezTo>
                        <a:pt x="335" y="131"/>
                        <a:pt x="116" y="274"/>
                        <a:pt x="53" y="525"/>
                      </a:cubicBezTo>
                      <a:cubicBezTo>
                        <a:pt x="1" y="734"/>
                        <a:pt x="3" y="891"/>
                        <a:pt x="114" y="996"/>
                      </a:cubicBezTo>
                      <a:cubicBezTo>
                        <a:pt x="294" y="1201"/>
                        <a:pt x="567" y="1312"/>
                        <a:pt x="839" y="1312"/>
                      </a:cubicBezTo>
                      <a:cubicBezTo>
                        <a:pt x="987" y="1312"/>
                        <a:pt x="1135" y="1279"/>
                        <a:pt x="1266" y="1210"/>
                      </a:cubicBezTo>
                      <a:cubicBezTo>
                        <a:pt x="1384" y="1311"/>
                        <a:pt x="1537" y="1360"/>
                        <a:pt x="1691" y="1360"/>
                      </a:cubicBezTo>
                      <a:cubicBezTo>
                        <a:pt x="1914" y="1360"/>
                        <a:pt x="2140" y="1258"/>
                        <a:pt x="2263" y="1070"/>
                      </a:cubicBezTo>
                      <a:cubicBezTo>
                        <a:pt x="2287" y="1033"/>
                        <a:pt x="2309" y="987"/>
                        <a:pt x="2296" y="943"/>
                      </a:cubicBezTo>
                      <a:cubicBezTo>
                        <a:pt x="2290" y="920"/>
                        <a:pt x="2269" y="902"/>
                        <a:pt x="2246" y="895"/>
                      </a:cubicBezTo>
                      <a:lnTo>
                        <a:pt x="2246" y="895"/>
                      </a:lnTo>
                      <a:cubicBezTo>
                        <a:pt x="2463" y="821"/>
                        <a:pt x="2583" y="526"/>
                        <a:pt x="2462" y="328"/>
                      </a:cubicBezTo>
                      <a:cubicBezTo>
                        <a:pt x="2393" y="215"/>
                        <a:pt x="2261" y="158"/>
                        <a:pt x="2130" y="158"/>
                      </a:cubicBezTo>
                      <a:cubicBezTo>
                        <a:pt x="2011" y="158"/>
                        <a:pt x="1891" y="206"/>
                        <a:pt x="1821" y="304"/>
                      </a:cubicBezTo>
                      <a:cubicBezTo>
                        <a:pt x="1747" y="102"/>
                        <a:pt x="1567" y="1"/>
                        <a:pt x="13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2032513" y="3343400"/>
                  <a:ext cx="200550" cy="3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2" h="13904" extrusionOk="0">
                      <a:moveTo>
                        <a:pt x="1654" y="0"/>
                      </a:moveTo>
                      <a:cubicBezTo>
                        <a:pt x="1588" y="0"/>
                        <a:pt x="1524" y="15"/>
                        <a:pt x="1467" y="49"/>
                      </a:cubicBezTo>
                      <a:cubicBezTo>
                        <a:pt x="1347" y="121"/>
                        <a:pt x="1288" y="259"/>
                        <a:pt x="1284" y="389"/>
                      </a:cubicBezTo>
                      <a:cubicBezTo>
                        <a:pt x="1281" y="470"/>
                        <a:pt x="1296" y="550"/>
                        <a:pt x="1327" y="631"/>
                      </a:cubicBezTo>
                      <a:lnTo>
                        <a:pt x="1327" y="631"/>
                      </a:lnTo>
                      <a:cubicBezTo>
                        <a:pt x="1272" y="532"/>
                        <a:pt x="1208" y="440"/>
                        <a:pt x="1118" y="368"/>
                      </a:cubicBezTo>
                      <a:cubicBezTo>
                        <a:pt x="1032" y="298"/>
                        <a:pt x="915" y="253"/>
                        <a:pt x="802" y="253"/>
                      </a:cubicBezTo>
                      <a:cubicBezTo>
                        <a:pt x="739" y="253"/>
                        <a:pt x="676" y="268"/>
                        <a:pt x="621" y="300"/>
                      </a:cubicBezTo>
                      <a:cubicBezTo>
                        <a:pt x="457" y="396"/>
                        <a:pt x="424" y="603"/>
                        <a:pt x="422" y="782"/>
                      </a:cubicBezTo>
                      <a:cubicBezTo>
                        <a:pt x="402" y="1812"/>
                        <a:pt x="756" y="2829"/>
                        <a:pt x="1330" y="3765"/>
                      </a:cubicBezTo>
                      <a:cubicBezTo>
                        <a:pt x="1096" y="3752"/>
                        <a:pt x="928" y="3566"/>
                        <a:pt x="749" y="3429"/>
                      </a:cubicBezTo>
                      <a:cubicBezTo>
                        <a:pt x="639" y="3346"/>
                        <a:pt x="485" y="3282"/>
                        <a:pt x="348" y="3282"/>
                      </a:cubicBezTo>
                      <a:cubicBezTo>
                        <a:pt x="260" y="3282"/>
                        <a:pt x="180" y="3308"/>
                        <a:pt x="121" y="3372"/>
                      </a:cubicBezTo>
                      <a:cubicBezTo>
                        <a:pt x="1" y="3505"/>
                        <a:pt x="62" y="3706"/>
                        <a:pt x="147" y="3861"/>
                      </a:cubicBezTo>
                      <a:cubicBezTo>
                        <a:pt x="767" y="4997"/>
                        <a:pt x="2185" y="5602"/>
                        <a:pt x="2898" y="6693"/>
                      </a:cubicBezTo>
                      <a:cubicBezTo>
                        <a:pt x="3291" y="7295"/>
                        <a:pt x="3442" y="8008"/>
                        <a:pt x="3448" y="8711"/>
                      </a:cubicBezTo>
                      <a:cubicBezTo>
                        <a:pt x="3457" y="9413"/>
                        <a:pt x="3330" y="10109"/>
                        <a:pt x="3156" y="10892"/>
                      </a:cubicBezTo>
                      <a:cubicBezTo>
                        <a:pt x="4011" y="12267"/>
                        <a:pt x="5471" y="13312"/>
                        <a:pt x="7279" y="13903"/>
                      </a:cubicBezTo>
                      <a:cubicBezTo>
                        <a:pt x="7201" y="11329"/>
                        <a:pt x="8021" y="8691"/>
                        <a:pt x="7244" y="6217"/>
                      </a:cubicBezTo>
                      <a:cubicBezTo>
                        <a:pt x="6948" y="5272"/>
                        <a:pt x="6431" y="4400"/>
                        <a:pt x="5916" y="3536"/>
                      </a:cubicBezTo>
                      <a:cubicBezTo>
                        <a:pt x="5401" y="2672"/>
                        <a:pt x="4888" y="1810"/>
                        <a:pt x="4373" y="948"/>
                      </a:cubicBezTo>
                      <a:cubicBezTo>
                        <a:pt x="4288" y="802"/>
                        <a:pt x="4199" y="653"/>
                        <a:pt x="4059" y="549"/>
                      </a:cubicBezTo>
                      <a:cubicBezTo>
                        <a:pt x="3965" y="477"/>
                        <a:pt x="3841" y="429"/>
                        <a:pt x="3719" y="429"/>
                      </a:cubicBezTo>
                      <a:cubicBezTo>
                        <a:pt x="3664" y="429"/>
                        <a:pt x="3609" y="439"/>
                        <a:pt x="3557" y="461"/>
                      </a:cubicBezTo>
                      <a:cubicBezTo>
                        <a:pt x="3415" y="523"/>
                        <a:pt x="3338" y="704"/>
                        <a:pt x="3381" y="851"/>
                      </a:cubicBezTo>
                      <a:lnTo>
                        <a:pt x="3381" y="851"/>
                      </a:lnTo>
                      <a:cubicBezTo>
                        <a:pt x="3323" y="711"/>
                        <a:pt x="3259" y="571"/>
                        <a:pt x="3151" y="457"/>
                      </a:cubicBezTo>
                      <a:cubicBezTo>
                        <a:pt x="3049" y="347"/>
                        <a:pt x="2898" y="266"/>
                        <a:pt x="2743" y="266"/>
                      </a:cubicBezTo>
                      <a:cubicBezTo>
                        <a:pt x="2716" y="266"/>
                        <a:pt x="2689" y="269"/>
                        <a:pt x="2663" y="274"/>
                      </a:cubicBezTo>
                      <a:cubicBezTo>
                        <a:pt x="2438" y="317"/>
                        <a:pt x="2294" y="568"/>
                        <a:pt x="2259" y="778"/>
                      </a:cubicBezTo>
                      <a:cubicBezTo>
                        <a:pt x="2226" y="573"/>
                        <a:pt x="2191" y="359"/>
                        <a:pt x="2056" y="195"/>
                      </a:cubicBezTo>
                      <a:cubicBezTo>
                        <a:pt x="1962" y="80"/>
                        <a:pt x="1804" y="0"/>
                        <a:pt x="1654" y="0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2292588" y="3468050"/>
                  <a:ext cx="206925" cy="7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7" h="2918" extrusionOk="0">
                      <a:moveTo>
                        <a:pt x="8276" y="0"/>
                      </a:moveTo>
                      <a:cubicBezTo>
                        <a:pt x="5998" y="1179"/>
                        <a:pt x="3646" y="2285"/>
                        <a:pt x="1098" y="2708"/>
                      </a:cubicBezTo>
                      <a:cubicBezTo>
                        <a:pt x="738" y="2773"/>
                        <a:pt x="372" y="2824"/>
                        <a:pt x="1" y="2869"/>
                      </a:cubicBezTo>
                      <a:cubicBezTo>
                        <a:pt x="281" y="2902"/>
                        <a:pt x="563" y="2918"/>
                        <a:pt x="845" y="2918"/>
                      </a:cubicBezTo>
                      <a:cubicBezTo>
                        <a:pt x="937" y="2918"/>
                        <a:pt x="1028" y="2916"/>
                        <a:pt x="1120" y="2913"/>
                      </a:cubicBezTo>
                      <a:cubicBezTo>
                        <a:pt x="3742" y="2806"/>
                        <a:pt x="6262" y="1650"/>
                        <a:pt x="8276" y="3"/>
                      </a:cubicBezTo>
                      <a:lnTo>
                        <a:pt x="8276" y="0"/>
                      </a:ln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2113413" y="3351500"/>
                  <a:ext cx="109725" cy="1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9" h="7342" extrusionOk="0">
                      <a:moveTo>
                        <a:pt x="458" y="1"/>
                      </a:moveTo>
                      <a:cubicBezTo>
                        <a:pt x="424" y="1"/>
                        <a:pt x="389" y="4"/>
                        <a:pt x="354" y="11"/>
                      </a:cubicBezTo>
                      <a:cubicBezTo>
                        <a:pt x="210" y="39"/>
                        <a:pt x="68" y="148"/>
                        <a:pt x="33" y="299"/>
                      </a:cubicBezTo>
                      <a:cubicBezTo>
                        <a:pt x="1" y="434"/>
                        <a:pt x="46" y="559"/>
                        <a:pt x="97" y="672"/>
                      </a:cubicBezTo>
                      <a:cubicBezTo>
                        <a:pt x="203" y="919"/>
                        <a:pt x="332" y="1156"/>
                        <a:pt x="476" y="1385"/>
                      </a:cubicBezTo>
                      <a:cubicBezTo>
                        <a:pt x="535" y="1475"/>
                        <a:pt x="594" y="1564"/>
                        <a:pt x="659" y="1649"/>
                      </a:cubicBezTo>
                      <a:cubicBezTo>
                        <a:pt x="526" y="1359"/>
                        <a:pt x="413" y="1063"/>
                        <a:pt x="317" y="759"/>
                      </a:cubicBezTo>
                      <a:cubicBezTo>
                        <a:pt x="289" y="665"/>
                        <a:pt x="251" y="561"/>
                        <a:pt x="238" y="469"/>
                      </a:cubicBezTo>
                      <a:cubicBezTo>
                        <a:pt x="216" y="337"/>
                        <a:pt x="311" y="267"/>
                        <a:pt x="420" y="267"/>
                      </a:cubicBezTo>
                      <a:cubicBezTo>
                        <a:pt x="446" y="267"/>
                        <a:pt x="474" y="271"/>
                        <a:pt x="500" y="279"/>
                      </a:cubicBezTo>
                      <a:cubicBezTo>
                        <a:pt x="662" y="334"/>
                        <a:pt x="795" y="504"/>
                        <a:pt x="906" y="639"/>
                      </a:cubicBezTo>
                      <a:cubicBezTo>
                        <a:pt x="1128" y="919"/>
                        <a:pt x="1392" y="1383"/>
                        <a:pt x="1589" y="1689"/>
                      </a:cubicBezTo>
                      <a:cubicBezTo>
                        <a:pt x="1702" y="1874"/>
                        <a:pt x="1984" y="2319"/>
                        <a:pt x="2093" y="2498"/>
                      </a:cubicBezTo>
                      <a:cubicBezTo>
                        <a:pt x="3038" y="4019"/>
                        <a:pt x="3921" y="5603"/>
                        <a:pt x="4388" y="7342"/>
                      </a:cubicBezTo>
                      <a:cubicBezTo>
                        <a:pt x="4310" y="6159"/>
                        <a:pt x="3915" y="5018"/>
                        <a:pt x="3395" y="3958"/>
                      </a:cubicBezTo>
                      <a:cubicBezTo>
                        <a:pt x="2970" y="3094"/>
                        <a:pt x="2457" y="2271"/>
                        <a:pt x="1923" y="1473"/>
                      </a:cubicBezTo>
                      <a:cubicBezTo>
                        <a:pt x="1676" y="1117"/>
                        <a:pt x="1449" y="746"/>
                        <a:pt x="1157" y="423"/>
                      </a:cubicBezTo>
                      <a:cubicBezTo>
                        <a:pt x="974" y="228"/>
                        <a:pt x="740" y="1"/>
                        <a:pt x="458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2081613" y="3345250"/>
                  <a:ext cx="34000" cy="5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2157" extrusionOk="0">
                      <a:moveTo>
                        <a:pt x="687" y="1"/>
                      </a:moveTo>
                      <a:cubicBezTo>
                        <a:pt x="531" y="1"/>
                        <a:pt x="378" y="64"/>
                        <a:pt x="275" y="198"/>
                      </a:cubicBezTo>
                      <a:cubicBezTo>
                        <a:pt x="1" y="562"/>
                        <a:pt x="158" y="1116"/>
                        <a:pt x="326" y="1491"/>
                      </a:cubicBezTo>
                      <a:cubicBezTo>
                        <a:pt x="439" y="1734"/>
                        <a:pt x="590" y="1958"/>
                        <a:pt x="771" y="2157"/>
                      </a:cubicBezTo>
                      <a:cubicBezTo>
                        <a:pt x="766" y="2089"/>
                        <a:pt x="758" y="2024"/>
                        <a:pt x="747" y="1956"/>
                      </a:cubicBezTo>
                      <a:cubicBezTo>
                        <a:pt x="683" y="1544"/>
                        <a:pt x="555" y="1101"/>
                        <a:pt x="546" y="684"/>
                      </a:cubicBezTo>
                      <a:cubicBezTo>
                        <a:pt x="550" y="542"/>
                        <a:pt x="561" y="438"/>
                        <a:pt x="655" y="368"/>
                      </a:cubicBezTo>
                      <a:cubicBezTo>
                        <a:pt x="698" y="344"/>
                        <a:pt x="744" y="335"/>
                        <a:pt x="790" y="335"/>
                      </a:cubicBezTo>
                      <a:cubicBezTo>
                        <a:pt x="878" y="335"/>
                        <a:pt x="968" y="369"/>
                        <a:pt x="1048" y="414"/>
                      </a:cubicBezTo>
                      <a:cubicBezTo>
                        <a:pt x="1155" y="477"/>
                        <a:pt x="1255" y="564"/>
                        <a:pt x="1360" y="641"/>
                      </a:cubicBezTo>
                      <a:cubicBezTo>
                        <a:pt x="1305" y="435"/>
                        <a:pt x="1205" y="228"/>
                        <a:pt x="1022" y="106"/>
                      </a:cubicBezTo>
                      <a:cubicBezTo>
                        <a:pt x="922" y="37"/>
                        <a:pt x="804" y="1"/>
                        <a:pt x="687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2059088" y="3337700"/>
                  <a:ext cx="31825" cy="7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2863" extrusionOk="0">
                      <a:moveTo>
                        <a:pt x="488" y="1"/>
                      </a:moveTo>
                      <a:cubicBezTo>
                        <a:pt x="258" y="1"/>
                        <a:pt x="46" y="156"/>
                        <a:pt x="20" y="441"/>
                      </a:cubicBezTo>
                      <a:cubicBezTo>
                        <a:pt x="0" y="628"/>
                        <a:pt x="46" y="816"/>
                        <a:pt x="79" y="997"/>
                      </a:cubicBezTo>
                      <a:cubicBezTo>
                        <a:pt x="177" y="1505"/>
                        <a:pt x="363" y="1992"/>
                        <a:pt x="624" y="2439"/>
                      </a:cubicBezTo>
                      <a:cubicBezTo>
                        <a:pt x="712" y="2588"/>
                        <a:pt x="810" y="2729"/>
                        <a:pt x="921" y="2862"/>
                      </a:cubicBezTo>
                      <a:cubicBezTo>
                        <a:pt x="908" y="2775"/>
                        <a:pt x="888" y="2692"/>
                        <a:pt x="871" y="2609"/>
                      </a:cubicBezTo>
                      <a:cubicBezTo>
                        <a:pt x="727" y="1977"/>
                        <a:pt x="561" y="1309"/>
                        <a:pt x="439" y="672"/>
                      </a:cubicBezTo>
                      <a:cubicBezTo>
                        <a:pt x="424" y="576"/>
                        <a:pt x="389" y="463"/>
                        <a:pt x="437" y="380"/>
                      </a:cubicBezTo>
                      <a:cubicBezTo>
                        <a:pt x="460" y="349"/>
                        <a:pt x="503" y="337"/>
                        <a:pt x="550" y="337"/>
                      </a:cubicBezTo>
                      <a:cubicBezTo>
                        <a:pt x="604" y="337"/>
                        <a:pt x="663" y="354"/>
                        <a:pt x="701" y="380"/>
                      </a:cubicBezTo>
                      <a:cubicBezTo>
                        <a:pt x="908" y="495"/>
                        <a:pt x="1046" y="748"/>
                        <a:pt x="1270" y="847"/>
                      </a:cubicBezTo>
                      <a:lnTo>
                        <a:pt x="1272" y="847"/>
                      </a:lnTo>
                      <a:cubicBezTo>
                        <a:pt x="1115" y="628"/>
                        <a:pt x="1076" y="358"/>
                        <a:pt x="871" y="161"/>
                      </a:cubicBezTo>
                      <a:cubicBezTo>
                        <a:pt x="759" y="53"/>
                        <a:pt x="62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1611163" y="3002125"/>
                  <a:ext cx="1595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80" extrusionOk="0">
                      <a:moveTo>
                        <a:pt x="428" y="1"/>
                      </a:moveTo>
                      <a:cubicBezTo>
                        <a:pt x="110" y="88"/>
                        <a:pt x="1" y="422"/>
                        <a:pt x="210" y="679"/>
                      </a:cubicBezTo>
                      <a:cubicBezTo>
                        <a:pt x="533" y="592"/>
                        <a:pt x="638" y="258"/>
                        <a:pt x="428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1579813" y="3002450"/>
                  <a:ext cx="16550" cy="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721" extrusionOk="0">
                      <a:moveTo>
                        <a:pt x="483" y="1"/>
                      </a:moveTo>
                      <a:lnTo>
                        <a:pt x="483" y="1"/>
                      </a:lnTo>
                      <a:cubicBezTo>
                        <a:pt x="151" y="77"/>
                        <a:pt x="0" y="431"/>
                        <a:pt x="181" y="721"/>
                      </a:cubicBezTo>
                      <a:cubicBezTo>
                        <a:pt x="513" y="647"/>
                        <a:pt x="661" y="291"/>
                        <a:pt x="483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1552038" y="3010750"/>
                  <a:ext cx="15300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1029" extrusionOk="0">
                      <a:moveTo>
                        <a:pt x="474" y="1"/>
                      </a:moveTo>
                      <a:cubicBezTo>
                        <a:pt x="217" y="147"/>
                        <a:pt x="79" y="430"/>
                        <a:pt x="92" y="720"/>
                      </a:cubicBezTo>
                      <a:cubicBezTo>
                        <a:pt x="1" y="821"/>
                        <a:pt x="44" y="982"/>
                        <a:pt x="178" y="1022"/>
                      </a:cubicBezTo>
                      <a:cubicBezTo>
                        <a:pt x="195" y="1026"/>
                        <a:pt x="212" y="1029"/>
                        <a:pt x="228" y="1029"/>
                      </a:cubicBezTo>
                      <a:cubicBezTo>
                        <a:pt x="338" y="1029"/>
                        <a:pt x="430" y="928"/>
                        <a:pt x="409" y="812"/>
                      </a:cubicBezTo>
                      <a:cubicBezTo>
                        <a:pt x="575" y="576"/>
                        <a:pt x="612" y="262"/>
                        <a:pt x="474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1529188" y="3017025"/>
                  <a:ext cx="14325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891" extrusionOk="0">
                      <a:moveTo>
                        <a:pt x="437" y="0"/>
                      </a:moveTo>
                      <a:lnTo>
                        <a:pt x="437" y="0"/>
                      </a:lnTo>
                      <a:cubicBezTo>
                        <a:pt x="197" y="105"/>
                        <a:pt x="51" y="352"/>
                        <a:pt x="70" y="611"/>
                      </a:cubicBezTo>
                      <a:cubicBezTo>
                        <a:pt x="1" y="709"/>
                        <a:pt x="44" y="847"/>
                        <a:pt x="160" y="882"/>
                      </a:cubicBezTo>
                      <a:cubicBezTo>
                        <a:pt x="178" y="888"/>
                        <a:pt x="196" y="890"/>
                        <a:pt x="214" y="890"/>
                      </a:cubicBezTo>
                      <a:cubicBezTo>
                        <a:pt x="307" y="890"/>
                        <a:pt x="389" y="813"/>
                        <a:pt x="387" y="712"/>
                      </a:cubicBezTo>
                      <a:cubicBezTo>
                        <a:pt x="553" y="509"/>
                        <a:pt x="572" y="223"/>
                        <a:pt x="437" y="0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1509888" y="3088975"/>
                  <a:ext cx="22875" cy="16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6631" extrusionOk="0">
                      <a:moveTo>
                        <a:pt x="914" y="0"/>
                      </a:moveTo>
                      <a:lnTo>
                        <a:pt x="914" y="0"/>
                      </a:lnTo>
                      <a:cubicBezTo>
                        <a:pt x="554" y="1063"/>
                        <a:pt x="343" y="2169"/>
                        <a:pt x="188" y="3277"/>
                      </a:cubicBezTo>
                      <a:cubicBezTo>
                        <a:pt x="75" y="4111"/>
                        <a:pt x="11" y="4948"/>
                        <a:pt x="0" y="5788"/>
                      </a:cubicBezTo>
                      <a:cubicBezTo>
                        <a:pt x="0" y="6070"/>
                        <a:pt x="5" y="6349"/>
                        <a:pt x="24" y="6631"/>
                      </a:cubicBezTo>
                      <a:cubicBezTo>
                        <a:pt x="291" y="5546"/>
                        <a:pt x="450" y="4438"/>
                        <a:pt x="605" y="3334"/>
                      </a:cubicBezTo>
                      <a:cubicBezTo>
                        <a:pt x="746" y="2228"/>
                        <a:pt x="884" y="1117"/>
                        <a:pt x="914" y="0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1375813" y="3242125"/>
                  <a:ext cx="47375" cy="3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" h="1591" extrusionOk="0">
                      <a:moveTo>
                        <a:pt x="313" y="1"/>
                      </a:moveTo>
                      <a:cubicBezTo>
                        <a:pt x="99" y="201"/>
                        <a:pt x="1" y="513"/>
                        <a:pt x="44" y="810"/>
                      </a:cubicBezTo>
                      <a:cubicBezTo>
                        <a:pt x="98" y="1257"/>
                        <a:pt x="516" y="1591"/>
                        <a:pt x="957" y="1591"/>
                      </a:cubicBezTo>
                      <a:cubicBezTo>
                        <a:pt x="1018" y="1591"/>
                        <a:pt x="1079" y="1585"/>
                        <a:pt x="1139" y="1571"/>
                      </a:cubicBezTo>
                      <a:cubicBezTo>
                        <a:pt x="1609" y="1475"/>
                        <a:pt x="1853" y="985"/>
                        <a:pt x="1894" y="546"/>
                      </a:cubicBezTo>
                      <a:lnTo>
                        <a:pt x="1894" y="546"/>
                      </a:lnTo>
                      <a:cubicBezTo>
                        <a:pt x="1685" y="762"/>
                        <a:pt x="1504" y="1041"/>
                        <a:pt x="1214" y="1150"/>
                      </a:cubicBezTo>
                      <a:cubicBezTo>
                        <a:pt x="1151" y="1173"/>
                        <a:pt x="1085" y="1183"/>
                        <a:pt x="1019" y="1183"/>
                      </a:cubicBezTo>
                      <a:cubicBezTo>
                        <a:pt x="842" y="1183"/>
                        <a:pt x="662" y="1108"/>
                        <a:pt x="533" y="987"/>
                      </a:cubicBezTo>
                      <a:cubicBezTo>
                        <a:pt x="376" y="838"/>
                        <a:pt x="304" y="614"/>
                        <a:pt x="289" y="391"/>
                      </a:cubicBezTo>
                      <a:cubicBezTo>
                        <a:pt x="282" y="260"/>
                        <a:pt x="289" y="129"/>
                        <a:pt x="313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1213663" y="3299175"/>
                  <a:ext cx="2101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5" h="6056" extrusionOk="0">
                      <a:moveTo>
                        <a:pt x="3290" y="1"/>
                      </a:moveTo>
                      <a:lnTo>
                        <a:pt x="3290" y="3"/>
                      </a:lnTo>
                      <a:cubicBezTo>
                        <a:pt x="3659" y="559"/>
                        <a:pt x="4259" y="908"/>
                        <a:pt x="4855" y="1183"/>
                      </a:cubicBezTo>
                      <a:cubicBezTo>
                        <a:pt x="5581" y="1517"/>
                        <a:pt x="6367" y="1755"/>
                        <a:pt x="6984" y="2276"/>
                      </a:cubicBezTo>
                      <a:cubicBezTo>
                        <a:pt x="7405" y="2632"/>
                        <a:pt x="7748" y="3145"/>
                        <a:pt x="7726" y="3705"/>
                      </a:cubicBezTo>
                      <a:cubicBezTo>
                        <a:pt x="7708" y="4336"/>
                        <a:pt x="7289" y="4903"/>
                        <a:pt x="6766" y="5228"/>
                      </a:cubicBezTo>
                      <a:cubicBezTo>
                        <a:pt x="6373" y="5468"/>
                        <a:pt x="5919" y="5590"/>
                        <a:pt x="5463" y="5641"/>
                      </a:cubicBezTo>
                      <a:cubicBezTo>
                        <a:pt x="5264" y="5657"/>
                        <a:pt x="5064" y="5665"/>
                        <a:pt x="4864" y="5665"/>
                      </a:cubicBezTo>
                      <a:cubicBezTo>
                        <a:pt x="3142" y="5665"/>
                        <a:pt x="1437" y="5063"/>
                        <a:pt x="0" y="4094"/>
                      </a:cubicBezTo>
                      <a:lnTo>
                        <a:pt x="0" y="4094"/>
                      </a:lnTo>
                      <a:cubicBezTo>
                        <a:pt x="1128" y="5108"/>
                        <a:pt x="2596" y="5771"/>
                        <a:pt x="4115" y="5985"/>
                      </a:cubicBezTo>
                      <a:cubicBezTo>
                        <a:pt x="4427" y="6028"/>
                        <a:pt x="4745" y="6055"/>
                        <a:pt x="5061" y="6055"/>
                      </a:cubicBezTo>
                      <a:cubicBezTo>
                        <a:pt x="5554" y="6055"/>
                        <a:pt x="6044" y="5989"/>
                        <a:pt x="6508" y="5813"/>
                      </a:cubicBezTo>
                      <a:cubicBezTo>
                        <a:pt x="7196" y="5558"/>
                        <a:pt x="7785" y="5014"/>
                        <a:pt x="8027" y="4314"/>
                      </a:cubicBezTo>
                      <a:cubicBezTo>
                        <a:pt x="8404" y="3217"/>
                        <a:pt x="7713" y="2237"/>
                        <a:pt x="6777" y="1718"/>
                      </a:cubicBezTo>
                      <a:cubicBezTo>
                        <a:pt x="5644" y="1078"/>
                        <a:pt x="4194" y="1009"/>
                        <a:pt x="3290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1132063" y="3287500"/>
                  <a:ext cx="33575" cy="7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" h="3012" extrusionOk="0">
                      <a:moveTo>
                        <a:pt x="83" y="1"/>
                      </a:moveTo>
                      <a:lnTo>
                        <a:pt x="83" y="1"/>
                      </a:lnTo>
                      <a:cubicBezTo>
                        <a:pt x="0" y="1046"/>
                        <a:pt x="541" y="2340"/>
                        <a:pt x="1342" y="3012"/>
                      </a:cubicBezTo>
                      <a:cubicBezTo>
                        <a:pt x="1196" y="2488"/>
                        <a:pt x="976" y="1986"/>
                        <a:pt x="770" y="1484"/>
                      </a:cubicBezTo>
                      <a:cubicBezTo>
                        <a:pt x="557" y="985"/>
                        <a:pt x="354" y="474"/>
                        <a:pt x="83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1029013" y="3289425"/>
                  <a:ext cx="26925" cy="2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809" extrusionOk="0">
                      <a:moveTo>
                        <a:pt x="52" y="1"/>
                      </a:moveTo>
                      <a:cubicBezTo>
                        <a:pt x="35" y="1"/>
                        <a:pt x="18" y="1"/>
                        <a:pt x="1" y="2"/>
                      </a:cubicBezTo>
                      <a:cubicBezTo>
                        <a:pt x="79" y="325"/>
                        <a:pt x="335" y="567"/>
                        <a:pt x="640" y="679"/>
                      </a:cubicBezTo>
                      <a:cubicBezTo>
                        <a:pt x="671" y="763"/>
                        <a:pt x="749" y="809"/>
                        <a:pt x="826" y="809"/>
                      </a:cubicBezTo>
                      <a:cubicBezTo>
                        <a:pt x="885" y="809"/>
                        <a:pt x="943" y="783"/>
                        <a:pt x="983" y="729"/>
                      </a:cubicBezTo>
                      <a:cubicBezTo>
                        <a:pt x="1077" y="602"/>
                        <a:pt x="994" y="423"/>
                        <a:pt x="837" y="415"/>
                      </a:cubicBezTo>
                      <a:cubicBezTo>
                        <a:pt x="648" y="169"/>
                        <a:pt x="364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1057488" y="3270750"/>
                  <a:ext cx="23975" cy="1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" h="794" extrusionOk="0">
                      <a:moveTo>
                        <a:pt x="33" y="0"/>
                      </a:moveTo>
                      <a:cubicBezTo>
                        <a:pt x="23" y="0"/>
                        <a:pt x="12" y="1"/>
                        <a:pt x="1" y="1"/>
                      </a:cubicBezTo>
                      <a:cubicBezTo>
                        <a:pt x="42" y="309"/>
                        <a:pt x="263" y="555"/>
                        <a:pt x="542" y="671"/>
                      </a:cubicBezTo>
                      <a:cubicBezTo>
                        <a:pt x="573" y="750"/>
                        <a:pt x="646" y="793"/>
                        <a:pt x="720" y="793"/>
                      </a:cubicBezTo>
                      <a:cubicBezTo>
                        <a:pt x="773" y="793"/>
                        <a:pt x="826" y="771"/>
                        <a:pt x="865" y="725"/>
                      </a:cubicBezTo>
                      <a:cubicBezTo>
                        <a:pt x="959" y="616"/>
                        <a:pt x="898" y="446"/>
                        <a:pt x="756" y="418"/>
                      </a:cubicBezTo>
                      <a:cubicBezTo>
                        <a:pt x="598" y="171"/>
                        <a:pt x="330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1075988" y="3252850"/>
                  <a:ext cx="23475" cy="1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693" extrusionOk="0">
                      <a:moveTo>
                        <a:pt x="117" y="0"/>
                      </a:moveTo>
                      <a:cubicBezTo>
                        <a:pt x="78" y="0"/>
                        <a:pt x="39" y="4"/>
                        <a:pt x="0" y="10"/>
                      </a:cubicBezTo>
                      <a:cubicBezTo>
                        <a:pt x="53" y="300"/>
                        <a:pt x="275" y="521"/>
                        <a:pt x="552" y="599"/>
                      </a:cubicBezTo>
                      <a:cubicBezTo>
                        <a:pt x="587" y="661"/>
                        <a:pt x="649" y="693"/>
                        <a:pt x="712" y="693"/>
                      </a:cubicBezTo>
                      <a:cubicBezTo>
                        <a:pt x="768" y="693"/>
                        <a:pt x="825" y="667"/>
                        <a:pt x="862" y="614"/>
                      </a:cubicBezTo>
                      <a:cubicBezTo>
                        <a:pt x="939" y="505"/>
                        <a:pt x="875" y="350"/>
                        <a:pt x="740" y="329"/>
                      </a:cubicBezTo>
                      <a:cubicBezTo>
                        <a:pt x="595" y="129"/>
                        <a:pt x="363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1108488" y="3231525"/>
                  <a:ext cx="22225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" h="653" extrusionOk="0">
                      <a:moveTo>
                        <a:pt x="138" y="1"/>
                      </a:moveTo>
                      <a:cubicBezTo>
                        <a:pt x="92" y="1"/>
                        <a:pt x="46" y="5"/>
                        <a:pt x="1" y="14"/>
                      </a:cubicBezTo>
                      <a:cubicBezTo>
                        <a:pt x="47" y="287"/>
                        <a:pt x="252" y="507"/>
                        <a:pt x="520" y="571"/>
                      </a:cubicBezTo>
                      <a:cubicBezTo>
                        <a:pt x="555" y="625"/>
                        <a:pt x="613" y="652"/>
                        <a:pt x="671" y="652"/>
                      </a:cubicBezTo>
                      <a:cubicBezTo>
                        <a:pt x="727" y="652"/>
                        <a:pt x="782" y="627"/>
                        <a:pt x="817" y="575"/>
                      </a:cubicBezTo>
                      <a:cubicBezTo>
                        <a:pt x="889" y="468"/>
                        <a:pt x="832" y="324"/>
                        <a:pt x="708" y="298"/>
                      </a:cubicBezTo>
                      <a:cubicBezTo>
                        <a:pt x="577" y="109"/>
                        <a:pt x="362" y="1"/>
                        <a:pt x="138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82" name="Google Shape;582;p38"/>
                <p:cNvGrpSpPr/>
                <p:nvPr/>
              </p:nvGrpSpPr>
              <p:grpSpPr>
                <a:xfrm>
                  <a:off x="1828563" y="3573950"/>
                  <a:ext cx="1810625" cy="753725"/>
                  <a:chOff x="8876338" y="907375"/>
                  <a:chExt cx="1810625" cy="753725"/>
                </a:xfrm>
              </p:grpSpPr>
              <p:sp>
                <p:nvSpPr>
                  <p:cNvPr id="583" name="Google Shape;583;p38"/>
                  <p:cNvSpPr/>
                  <p:nvPr/>
                </p:nvSpPr>
                <p:spPr>
                  <a:xfrm>
                    <a:off x="8876338" y="1087950"/>
                    <a:ext cx="1810625" cy="57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25" h="22926" extrusionOk="0">
                        <a:moveTo>
                          <a:pt x="69954" y="1"/>
                        </a:moveTo>
                        <a:cubicBezTo>
                          <a:pt x="69948" y="1"/>
                          <a:pt x="69943" y="1"/>
                          <a:pt x="69937" y="1"/>
                        </a:cubicBezTo>
                        <a:cubicBezTo>
                          <a:pt x="60324" y="42"/>
                          <a:pt x="51226" y="3983"/>
                          <a:pt x="41965" y="6555"/>
                        </a:cubicBezTo>
                        <a:cubicBezTo>
                          <a:pt x="33199" y="8986"/>
                          <a:pt x="24155" y="10216"/>
                          <a:pt x="15079" y="10216"/>
                        </a:cubicBezTo>
                        <a:cubicBezTo>
                          <a:pt x="12875" y="10216"/>
                          <a:pt x="10670" y="10143"/>
                          <a:pt x="8466" y="9998"/>
                        </a:cubicBezTo>
                        <a:cubicBezTo>
                          <a:pt x="7653" y="9944"/>
                          <a:pt x="6831" y="9882"/>
                          <a:pt x="6015" y="9882"/>
                        </a:cubicBezTo>
                        <a:cubicBezTo>
                          <a:pt x="5096" y="9882"/>
                          <a:pt x="4185" y="9961"/>
                          <a:pt x="3306" y="10223"/>
                        </a:cubicBezTo>
                        <a:cubicBezTo>
                          <a:pt x="1648" y="10716"/>
                          <a:pt x="101" y="12033"/>
                          <a:pt x="1" y="14209"/>
                        </a:cubicBezTo>
                        <a:cubicBezTo>
                          <a:pt x="6609" y="17488"/>
                          <a:pt x="13497" y="20167"/>
                          <a:pt x="20581" y="22216"/>
                        </a:cubicBezTo>
                        <a:cubicBezTo>
                          <a:pt x="21844" y="22580"/>
                          <a:pt x="23164" y="22925"/>
                          <a:pt x="24462" y="22925"/>
                        </a:cubicBezTo>
                        <a:cubicBezTo>
                          <a:pt x="25006" y="22925"/>
                          <a:pt x="25546" y="22865"/>
                          <a:pt x="26077" y="22720"/>
                        </a:cubicBezTo>
                        <a:cubicBezTo>
                          <a:pt x="28534" y="22045"/>
                          <a:pt x="30146" y="19766"/>
                          <a:pt x="32195" y="18247"/>
                        </a:cubicBezTo>
                        <a:cubicBezTo>
                          <a:pt x="34915" y="16229"/>
                          <a:pt x="38380" y="15587"/>
                          <a:pt x="41681" y="14830"/>
                        </a:cubicBezTo>
                        <a:cubicBezTo>
                          <a:pt x="51896" y="12487"/>
                          <a:pt x="61677" y="8549"/>
                          <a:pt x="70668" y="3164"/>
                        </a:cubicBezTo>
                        <a:cubicBezTo>
                          <a:pt x="71488" y="2674"/>
                          <a:pt x="72424" y="1855"/>
                          <a:pt x="72103" y="952"/>
                        </a:cubicBezTo>
                        <a:cubicBezTo>
                          <a:pt x="71824" y="163"/>
                          <a:pt x="70795" y="1"/>
                          <a:pt x="69954" y="1"/>
                        </a:cubicBezTo>
                        <a:close/>
                      </a:path>
                    </a:pathLst>
                  </a:custGeom>
                  <a:solidFill>
                    <a:srgbClr val="001A7F">
                      <a:alpha val="153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8"/>
                  <p:cNvSpPr/>
                  <p:nvPr/>
                </p:nvSpPr>
                <p:spPr>
                  <a:xfrm>
                    <a:off x="8878688" y="960775"/>
                    <a:ext cx="1800950" cy="657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038" h="26300" extrusionOk="0">
                        <a:moveTo>
                          <a:pt x="48320" y="0"/>
                        </a:moveTo>
                        <a:cubicBezTo>
                          <a:pt x="45414" y="2880"/>
                          <a:pt x="41031" y="3539"/>
                          <a:pt x="36959" y="3927"/>
                        </a:cubicBezTo>
                        <a:cubicBezTo>
                          <a:pt x="32886" y="4316"/>
                          <a:pt x="28538" y="4682"/>
                          <a:pt x="25069" y="7331"/>
                        </a:cubicBezTo>
                        <a:cubicBezTo>
                          <a:pt x="24840" y="7316"/>
                          <a:pt x="24613" y="7309"/>
                          <a:pt x="24386" y="7309"/>
                        </a:cubicBezTo>
                        <a:cubicBezTo>
                          <a:pt x="20247" y="7309"/>
                          <a:pt x="16429" y="9680"/>
                          <a:pt x="12967" y="12022"/>
                        </a:cubicBezTo>
                        <a:cubicBezTo>
                          <a:pt x="9314" y="14494"/>
                          <a:pt x="5413" y="17133"/>
                          <a:pt x="0" y="17731"/>
                        </a:cubicBezTo>
                        <a:cubicBezTo>
                          <a:pt x="0" y="17731"/>
                          <a:pt x="24755" y="26286"/>
                          <a:pt x="24741" y="26299"/>
                        </a:cubicBezTo>
                        <a:cubicBezTo>
                          <a:pt x="28195" y="23657"/>
                          <a:pt x="31684" y="21004"/>
                          <a:pt x="35596" y="19101"/>
                        </a:cubicBezTo>
                        <a:cubicBezTo>
                          <a:pt x="38879" y="17505"/>
                          <a:pt x="42510" y="16458"/>
                          <a:pt x="46059" y="16458"/>
                        </a:cubicBezTo>
                        <a:cubicBezTo>
                          <a:pt x="46739" y="16458"/>
                          <a:pt x="47416" y="16497"/>
                          <a:pt x="48086" y="16577"/>
                        </a:cubicBezTo>
                        <a:cubicBezTo>
                          <a:pt x="49282" y="14240"/>
                          <a:pt x="51741" y="12792"/>
                          <a:pt x="54252" y="12032"/>
                        </a:cubicBezTo>
                        <a:cubicBezTo>
                          <a:pt x="56763" y="11273"/>
                          <a:pt x="59408" y="11079"/>
                          <a:pt x="61975" y="10536"/>
                        </a:cubicBezTo>
                        <a:cubicBezTo>
                          <a:pt x="65759" y="9735"/>
                          <a:pt x="69378" y="8158"/>
                          <a:pt x="72038" y="5557"/>
                        </a:cubicBezTo>
                        <a:cubicBezTo>
                          <a:pt x="64251" y="3814"/>
                          <a:pt x="56462" y="2073"/>
                          <a:pt x="4832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8"/>
                  <p:cNvSpPr/>
                  <p:nvPr/>
                </p:nvSpPr>
                <p:spPr>
                  <a:xfrm>
                    <a:off x="8888938" y="928475"/>
                    <a:ext cx="1773150" cy="656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26" h="26269" extrusionOk="0">
                        <a:moveTo>
                          <a:pt x="43671" y="0"/>
                        </a:moveTo>
                        <a:cubicBezTo>
                          <a:pt x="42006" y="1796"/>
                          <a:pt x="39606" y="2730"/>
                          <a:pt x="37215" y="3262"/>
                        </a:cubicBezTo>
                        <a:cubicBezTo>
                          <a:pt x="34824" y="3795"/>
                          <a:pt x="32363" y="3984"/>
                          <a:pt x="29993" y="4600"/>
                        </a:cubicBezTo>
                        <a:cubicBezTo>
                          <a:pt x="27622" y="5213"/>
                          <a:pt x="25267" y="6321"/>
                          <a:pt x="23579" y="8237"/>
                        </a:cubicBezTo>
                        <a:cubicBezTo>
                          <a:pt x="23416" y="8228"/>
                          <a:pt x="23253" y="8224"/>
                          <a:pt x="23090" y="8224"/>
                        </a:cubicBezTo>
                        <a:cubicBezTo>
                          <a:pt x="20841" y="8224"/>
                          <a:pt x="18638" y="9019"/>
                          <a:pt x="16636" y="10065"/>
                        </a:cubicBezTo>
                        <a:cubicBezTo>
                          <a:pt x="14487" y="11184"/>
                          <a:pt x="12502" y="12591"/>
                          <a:pt x="10375" y="13748"/>
                        </a:cubicBezTo>
                        <a:cubicBezTo>
                          <a:pt x="7750" y="15172"/>
                          <a:pt x="6197" y="15517"/>
                          <a:pt x="1473" y="17062"/>
                        </a:cubicBezTo>
                        <a:cubicBezTo>
                          <a:pt x="867" y="17260"/>
                          <a:pt x="491" y="17878"/>
                          <a:pt x="0" y="18286"/>
                        </a:cubicBezTo>
                        <a:cubicBezTo>
                          <a:pt x="0" y="18286"/>
                          <a:pt x="24158" y="26268"/>
                          <a:pt x="24711" y="26268"/>
                        </a:cubicBezTo>
                        <a:cubicBezTo>
                          <a:pt x="24716" y="26268"/>
                          <a:pt x="24718" y="26268"/>
                          <a:pt x="24720" y="26267"/>
                        </a:cubicBezTo>
                        <a:cubicBezTo>
                          <a:pt x="27292" y="25086"/>
                          <a:pt x="29559" y="23348"/>
                          <a:pt x="31832" y="21663"/>
                        </a:cubicBezTo>
                        <a:cubicBezTo>
                          <a:pt x="34108" y="19979"/>
                          <a:pt x="36447" y="18319"/>
                          <a:pt x="39100" y="17330"/>
                        </a:cubicBezTo>
                        <a:cubicBezTo>
                          <a:pt x="40636" y="16759"/>
                          <a:pt x="42299" y="16434"/>
                          <a:pt x="43896" y="16434"/>
                        </a:cubicBezTo>
                        <a:cubicBezTo>
                          <a:pt x="45057" y="16434"/>
                          <a:pt x="46183" y="16606"/>
                          <a:pt x="47199" y="16981"/>
                        </a:cubicBezTo>
                        <a:cubicBezTo>
                          <a:pt x="47805" y="15679"/>
                          <a:pt x="48957" y="14692"/>
                          <a:pt x="50227" y="14023"/>
                        </a:cubicBezTo>
                        <a:cubicBezTo>
                          <a:pt x="51499" y="13353"/>
                          <a:pt x="52897" y="12967"/>
                          <a:pt x="54283" y="12585"/>
                        </a:cubicBezTo>
                        <a:lnTo>
                          <a:pt x="64775" y="9701"/>
                        </a:lnTo>
                        <a:cubicBezTo>
                          <a:pt x="67079" y="9066"/>
                          <a:pt x="69544" y="8330"/>
                          <a:pt x="70925" y="6605"/>
                        </a:cubicBezTo>
                        <a:cubicBezTo>
                          <a:pt x="70220" y="5944"/>
                          <a:pt x="69514" y="5280"/>
                          <a:pt x="68512" y="4523"/>
                        </a:cubicBezTo>
                        <a:cubicBezTo>
                          <a:pt x="67853" y="4669"/>
                          <a:pt x="67186" y="4728"/>
                          <a:pt x="66514" y="4728"/>
                        </a:cubicBezTo>
                        <a:cubicBezTo>
                          <a:pt x="65085" y="4728"/>
                          <a:pt x="63640" y="4460"/>
                          <a:pt x="62229" y="4185"/>
                        </a:cubicBezTo>
                        <a:cubicBezTo>
                          <a:pt x="56096" y="2987"/>
                          <a:pt x="49985" y="1683"/>
                          <a:pt x="4367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86" name="Google Shape;586;p38"/>
                  <p:cNvGrpSpPr/>
                  <p:nvPr/>
                </p:nvGrpSpPr>
                <p:grpSpPr>
                  <a:xfrm>
                    <a:off x="9054313" y="962300"/>
                    <a:ext cx="1569975" cy="619200"/>
                    <a:chOff x="6798113" y="816975"/>
                    <a:chExt cx="1569975" cy="619200"/>
                  </a:xfrm>
                </p:grpSpPr>
                <p:sp>
                  <p:nvSpPr>
                    <p:cNvPr id="587" name="Google Shape;587;p38"/>
                    <p:cNvSpPr/>
                    <p:nvPr/>
                  </p:nvSpPr>
                  <p:spPr>
                    <a:xfrm>
                      <a:off x="7223838" y="991175"/>
                      <a:ext cx="590950" cy="205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638" h="8213" extrusionOk="0">
                          <a:moveTo>
                            <a:pt x="0" y="1"/>
                          </a:moveTo>
                          <a:cubicBezTo>
                            <a:pt x="8090" y="2095"/>
                            <a:pt x="15995" y="4842"/>
                            <a:pt x="23637" y="8213"/>
                          </a:cubicBezTo>
                          <a:cubicBezTo>
                            <a:pt x="16215" y="4305"/>
                            <a:pt x="8247" y="1539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8" name="Google Shape;588;p38"/>
                    <p:cNvSpPr/>
                    <p:nvPr/>
                  </p:nvSpPr>
                  <p:spPr>
                    <a:xfrm>
                      <a:off x="7781938" y="985450"/>
                      <a:ext cx="170525" cy="117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21" h="4685" extrusionOk="0">
                          <a:moveTo>
                            <a:pt x="6820" y="1"/>
                          </a:moveTo>
                          <a:lnTo>
                            <a:pt x="6820" y="1"/>
                          </a:lnTo>
                          <a:cubicBezTo>
                            <a:pt x="6755" y="70"/>
                            <a:pt x="6676" y="127"/>
                            <a:pt x="6589" y="171"/>
                          </a:cubicBezTo>
                          <a:cubicBezTo>
                            <a:pt x="6150" y="387"/>
                            <a:pt x="5664" y="446"/>
                            <a:pt x="5208" y="636"/>
                          </a:cubicBezTo>
                          <a:cubicBezTo>
                            <a:pt x="5040" y="705"/>
                            <a:pt x="4863" y="795"/>
                            <a:pt x="4726" y="923"/>
                          </a:cubicBezTo>
                          <a:cubicBezTo>
                            <a:pt x="4553" y="1074"/>
                            <a:pt x="4455" y="1310"/>
                            <a:pt x="4333" y="1482"/>
                          </a:cubicBezTo>
                          <a:cubicBezTo>
                            <a:pt x="4265" y="1576"/>
                            <a:pt x="4176" y="1650"/>
                            <a:pt x="4073" y="1698"/>
                          </a:cubicBezTo>
                          <a:cubicBezTo>
                            <a:pt x="3870" y="1794"/>
                            <a:pt x="3654" y="1814"/>
                            <a:pt x="3432" y="1840"/>
                          </a:cubicBezTo>
                          <a:cubicBezTo>
                            <a:pt x="3052" y="1883"/>
                            <a:pt x="2607" y="1966"/>
                            <a:pt x="2376" y="2318"/>
                          </a:cubicBezTo>
                          <a:cubicBezTo>
                            <a:pt x="2284" y="2453"/>
                            <a:pt x="2245" y="2658"/>
                            <a:pt x="2212" y="2791"/>
                          </a:cubicBezTo>
                          <a:cubicBezTo>
                            <a:pt x="2182" y="2913"/>
                            <a:pt x="2153" y="2979"/>
                            <a:pt x="2068" y="3049"/>
                          </a:cubicBezTo>
                          <a:cubicBezTo>
                            <a:pt x="1975" y="3114"/>
                            <a:pt x="1870" y="3158"/>
                            <a:pt x="1756" y="3173"/>
                          </a:cubicBezTo>
                          <a:cubicBezTo>
                            <a:pt x="1710" y="3180"/>
                            <a:pt x="1663" y="3182"/>
                            <a:pt x="1616" y="3182"/>
                          </a:cubicBezTo>
                          <a:cubicBezTo>
                            <a:pt x="1389" y="3182"/>
                            <a:pt x="1160" y="3118"/>
                            <a:pt x="926" y="3118"/>
                          </a:cubicBezTo>
                          <a:cubicBezTo>
                            <a:pt x="923" y="3118"/>
                            <a:pt x="920" y="3118"/>
                            <a:pt x="916" y="3118"/>
                          </a:cubicBezTo>
                          <a:cubicBezTo>
                            <a:pt x="911" y="3118"/>
                            <a:pt x="906" y="3118"/>
                            <a:pt x="901" y="3118"/>
                          </a:cubicBezTo>
                          <a:cubicBezTo>
                            <a:pt x="577" y="3118"/>
                            <a:pt x="205" y="3252"/>
                            <a:pt x="63" y="3570"/>
                          </a:cubicBezTo>
                          <a:cubicBezTo>
                            <a:pt x="0" y="3734"/>
                            <a:pt x="17" y="3917"/>
                            <a:pt x="113" y="4065"/>
                          </a:cubicBezTo>
                          <a:cubicBezTo>
                            <a:pt x="254" y="4286"/>
                            <a:pt x="313" y="4472"/>
                            <a:pt x="110" y="4679"/>
                          </a:cubicBezTo>
                          <a:lnTo>
                            <a:pt x="110" y="4679"/>
                          </a:lnTo>
                          <a:cubicBezTo>
                            <a:pt x="379" y="4509"/>
                            <a:pt x="355" y="4264"/>
                            <a:pt x="240" y="4002"/>
                          </a:cubicBezTo>
                          <a:cubicBezTo>
                            <a:pt x="223" y="3963"/>
                            <a:pt x="209" y="3921"/>
                            <a:pt x="205" y="3880"/>
                          </a:cubicBezTo>
                          <a:cubicBezTo>
                            <a:pt x="170" y="3614"/>
                            <a:pt x="419" y="3461"/>
                            <a:pt x="652" y="3426"/>
                          </a:cubicBezTo>
                          <a:cubicBezTo>
                            <a:pt x="698" y="3417"/>
                            <a:pt x="745" y="3414"/>
                            <a:pt x="793" y="3414"/>
                          </a:cubicBezTo>
                          <a:cubicBezTo>
                            <a:pt x="912" y="3414"/>
                            <a:pt x="1037" y="3437"/>
                            <a:pt x="1169" y="3465"/>
                          </a:cubicBezTo>
                          <a:cubicBezTo>
                            <a:pt x="1346" y="3507"/>
                            <a:pt x="1522" y="3542"/>
                            <a:pt x="1698" y="3542"/>
                          </a:cubicBezTo>
                          <a:cubicBezTo>
                            <a:pt x="1845" y="3542"/>
                            <a:pt x="1991" y="3518"/>
                            <a:pt x="2136" y="3452"/>
                          </a:cubicBezTo>
                          <a:cubicBezTo>
                            <a:pt x="2374" y="3354"/>
                            <a:pt x="2548" y="3147"/>
                            <a:pt x="2603" y="2896"/>
                          </a:cubicBezTo>
                          <a:cubicBezTo>
                            <a:pt x="2671" y="2625"/>
                            <a:pt x="2701" y="2468"/>
                            <a:pt x="2972" y="2363"/>
                          </a:cubicBezTo>
                          <a:cubicBezTo>
                            <a:pt x="3225" y="2263"/>
                            <a:pt x="3510" y="2259"/>
                            <a:pt x="3783" y="2204"/>
                          </a:cubicBezTo>
                          <a:cubicBezTo>
                            <a:pt x="4110" y="2147"/>
                            <a:pt x="4462" y="1986"/>
                            <a:pt x="4638" y="1689"/>
                          </a:cubicBezTo>
                          <a:cubicBezTo>
                            <a:pt x="4693" y="1602"/>
                            <a:pt x="4741" y="1510"/>
                            <a:pt x="4785" y="1417"/>
                          </a:cubicBezTo>
                          <a:cubicBezTo>
                            <a:pt x="4898" y="1166"/>
                            <a:pt x="5068" y="1019"/>
                            <a:pt x="5324" y="884"/>
                          </a:cubicBezTo>
                          <a:cubicBezTo>
                            <a:pt x="5749" y="642"/>
                            <a:pt x="6578" y="424"/>
                            <a:pt x="6820" y="1"/>
                          </a:cubicBezTo>
                          <a:close/>
                          <a:moveTo>
                            <a:pt x="110" y="4679"/>
                          </a:moveTo>
                          <a:lnTo>
                            <a:pt x="110" y="4679"/>
                          </a:lnTo>
                          <a:cubicBezTo>
                            <a:pt x="109" y="4680"/>
                            <a:pt x="107" y="4682"/>
                            <a:pt x="105" y="4683"/>
                          </a:cubicBezTo>
                          <a:lnTo>
                            <a:pt x="105" y="4685"/>
                          </a:lnTo>
                          <a:cubicBezTo>
                            <a:pt x="107" y="4683"/>
                            <a:pt x="109" y="4681"/>
                            <a:pt x="110" y="467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9" name="Google Shape;589;p38"/>
                    <p:cNvSpPr/>
                    <p:nvPr/>
                  </p:nvSpPr>
                  <p:spPr>
                    <a:xfrm>
                      <a:off x="7989563" y="911600"/>
                      <a:ext cx="171475" cy="67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59" h="2713" extrusionOk="0">
                          <a:moveTo>
                            <a:pt x="6858" y="0"/>
                          </a:moveTo>
                          <a:cubicBezTo>
                            <a:pt x="6212" y="62"/>
                            <a:pt x="5575" y="168"/>
                            <a:pt x="4938" y="284"/>
                          </a:cubicBezTo>
                          <a:cubicBezTo>
                            <a:pt x="4458" y="376"/>
                            <a:pt x="3983" y="461"/>
                            <a:pt x="3507" y="587"/>
                          </a:cubicBezTo>
                          <a:cubicBezTo>
                            <a:pt x="3178" y="681"/>
                            <a:pt x="2848" y="814"/>
                            <a:pt x="2571" y="1030"/>
                          </a:cubicBezTo>
                          <a:cubicBezTo>
                            <a:pt x="2442" y="1128"/>
                            <a:pt x="2331" y="1242"/>
                            <a:pt x="2209" y="1331"/>
                          </a:cubicBezTo>
                          <a:cubicBezTo>
                            <a:pt x="2113" y="1405"/>
                            <a:pt x="2024" y="1431"/>
                            <a:pt x="1930" y="1431"/>
                          </a:cubicBezTo>
                          <a:cubicBezTo>
                            <a:pt x="1851" y="1431"/>
                            <a:pt x="1768" y="1413"/>
                            <a:pt x="1672" y="1388"/>
                          </a:cubicBezTo>
                          <a:cubicBezTo>
                            <a:pt x="1565" y="1359"/>
                            <a:pt x="1460" y="1341"/>
                            <a:pt x="1358" y="1341"/>
                          </a:cubicBezTo>
                          <a:cubicBezTo>
                            <a:pt x="1175" y="1341"/>
                            <a:pt x="1004" y="1398"/>
                            <a:pt x="854" y="1550"/>
                          </a:cubicBezTo>
                          <a:cubicBezTo>
                            <a:pt x="505" y="1886"/>
                            <a:pt x="453" y="2525"/>
                            <a:pt x="1" y="2710"/>
                          </a:cubicBezTo>
                          <a:lnTo>
                            <a:pt x="1" y="2712"/>
                          </a:lnTo>
                          <a:cubicBezTo>
                            <a:pt x="167" y="2699"/>
                            <a:pt x="315" y="2599"/>
                            <a:pt x="435" y="2477"/>
                          </a:cubicBezTo>
                          <a:cubicBezTo>
                            <a:pt x="553" y="2357"/>
                            <a:pt x="647" y="2219"/>
                            <a:pt x="741" y="2091"/>
                          </a:cubicBezTo>
                          <a:cubicBezTo>
                            <a:pt x="876" y="1912"/>
                            <a:pt x="996" y="1733"/>
                            <a:pt x="1201" y="1674"/>
                          </a:cubicBezTo>
                          <a:cubicBezTo>
                            <a:pt x="1232" y="1667"/>
                            <a:pt x="1263" y="1665"/>
                            <a:pt x="1293" y="1665"/>
                          </a:cubicBezTo>
                          <a:cubicBezTo>
                            <a:pt x="1475" y="1665"/>
                            <a:pt x="1639" y="1768"/>
                            <a:pt x="1836" y="1796"/>
                          </a:cubicBezTo>
                          <a:cubicBezTo>
                            <a:pt x="1884" y="1805"/>
                            <a:pt x="1931" y="1809"/>
                            <a:pt x="1975" y="1809"/>
                          </a:cubicBezTo>
                          <a:cubicBezTo>
                            <a:pt x="2319" y="1809"/>
                            <a:pt x="2559" y="1561"/>
                            <a:pt x="2820" y="1360"/>
                          </a:cubicBezTo>
                          <a:cubicBezTo>
                            <a:pt x="2938" y="1272"/>
                            <a:pt x="3064" y="1200"/>
                            <a:pt x="3197" y="1142"/>
                          </a:cubicBezTo>
                          <a:cubicBezTo>
                            <a:pt x="3477" y="1015"/>
                            <a:pt x="3780" y="936"/>
                            <a:pt x="4081" y="858"/>
                          </a:cubicBezTo>
                          <a:cubicBezTo>
                            <a:pt x="5017" y="611"/>
                            <a:pt x="5951" y="347"/>
                            <a:pt x="6858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0" name="Google Shape;590;p38"/>
                    <p:cNvSpPr/>
                    <p:nvPr/>
                  </p:nvSpPr>
                  <p:spPr>
                    <a:xfrm>
                      <a:off x="7741238" y="885850"/>
                      <a:ext cx="263300" cy="17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532" h="6900" extrusionOk="0">
                          <a:moveTo>
                            <a:pt x="10530" y="1"/>
                          </a:moveTo>
                          <a:cubicBezTo>
                            <a:pt x="10528" y="1"/>
                            <a:pt x="10527" y="2"/>
                            <a:pt x="10526" y="3"/>
                          </a:cubicBezTo>
                          <a:lnTo>
                            <a:pt x="10526" y="3"/>
                          </a:lnTo>
                          <a:cubicBezTo>
                            <a:pt x="10528" y="2"/>
                            <a:pt x="10530" y="1"/>
                            <a:pt x="10532" y="1"/>
                          </a:cubicBezTo>
                          <a:close/>
                          <a:moveTo>
                            <a:pt x="10526" y="3"/>
                          </a:moveTo>
                          <a:lnTo>
                            <a:pt x="10526" y="3"/>
                          </a:lnTo>
                          <a:cubicBezTo>
                            <a:pt x="8983" y="551"/>
                            <a:pt x="7556" y="1396"/>
                            <a:pt x="6218" y="2333"/>
                          </a:cubicBezTo>
                          <a:cubicBezTo>
                            <a:pt x="5998" y="2479"/>
                            <a:pt x="5771" y="2612"/>
                            <a:pt x="5536" y="2734"/>
                          </a:cubicBezTo>
                          <a:cubicBezTo>
                            <a:pt x="4809" y="3103"/>
                            <a:pt x="3982" y="3249"/>
                            <a:pt x="3269" y="3677"/>
                          </a:cubicBezTo>
                          <a:cubicBezTo>
                            <a:pt x="2896" y="3895"/>
                            <a:pt x="2553" y="4236"/>
                            <a:pt x="2379" y="4641"/>
                          </a:cubicBezTo>
                          <a:cubicBezTo>
                            <a:pt x="2317" y="4772"/>
                            <a:pt x="2269" y="4903"/>
                            <a:pt x="2221" y="5025"/>
                          </a:cubicBezTo>
                          <a:cubicBezTo>
                            <a:pt x="1988" y="5645"/>
                            <a:pt x="1687" y="5730"/>
                            <a:pt x="1087" y="5839"/>
                          </a:cubicBezTo>
                          <a:cubicBezTo>
                            <a:pt x="949" y="5863"/>
                            <a:pt x="812" y="5896"/>
                            <a:pt x="679" y="5937"/>
                          </a:cubicBezTo>
                          <a:cubicBezTo>
                            <a:pt x="542" y="5987"/>
                            <a:pt x="415" y="6059"/>
                            <a:pt x="304" y="6153"/>
                          </a:cubicBezTo>
                          <a:cubicBezTo>
                            <a:pt x="142" y="6289"/>
                            <a:pt x="0" y="6481"/>
                            <a:pt x="5" y="6699"/>
                          </a:cubicBezTo>
                          <a:cubicBezTo>
                            <a:pt x="7" y="6769"/>
                            <a:pt x="24" y="6838"/>
                            <a:pt x="57" y="6899"/>
                          </a:cubicBezTo>
                          <a:cubicBezTo>
                            <a:pt x="42" y="6851"/>
                            <a:pt x="33" y="6801"/>
                            <a:pt x="33" y="6751"/>
                          </a:cubicBezTo>
                          <a:cubicBezTo>
                            <a:pt x="40" y="6533"/>
                            <a:pt x="199" y="6358"/>
                            <a:pt x="374" y="6245"/>
                          </a:cubicBezTo>
                          <a:cubicBezTo>
                            <a:pt x="537" y="6142"/>
                            <a:pt x="723" y="6079"/>
                            <a:pt x="917" y="6064"/>
                          </a:cubicBezTo>
                          <a:cubicBezTo>
                            <a:pt x="1301" y="6016"/>
                            <a:pt x="1717" y="6022"/>
                            <a:pt x="2053" y="5785"/>
                          </a:cubicBezTo>
                          <a:cubicBezTo>
                            <a:pt x="2269" y="5634"/>
                            <a:pt x="2416" y="5383"/>
                            <a:pt x="2520" y="5156"/>
                          </a:cubicBezTo>
                          <a:cubicBezTo>
                            <a:pt x="2581" y="5030"/>
                            <a:pt x="2634" y="4907"/>
                            <a:pt x="2693" y="4794"/>
                          </a:cubicBezTo>
                          <a:cubicBezTo>
                            <a:pt x="2863" y="4456"/>
                            <a:pt x="3136" y="4205"/>
                            <a:pt x="3469" y="4020"/>
                          </a:cubicBezTo>
                          <a:cubicBezTo>
                            <a:pt x="4176" y="3625"/>
                            <a:pt x="5001" y="3483"/>
                            <a:pt x="5723" y="3101"/>
                          </a:cubicBezTo>
                          <a:cubicBezTo>
                            <a:pt x="6218" y="2841"/>
                            <a:pt x="6659" y="2505"/>
                            <a:pt x="7102" y="2178"/>
                          </a:cubicBezTo>
                          <a:cubicBezTo>
                            <a:pt x="8192" y="1372"/>
                            <a:pt x="9334" y="663"/>
                            <a:pt x="10526" y="3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1" name="Google Shape;591;p38"/>
                    <p:cNvSpPr/>
                    <p:nvPr/>
                  </p:nvSpPr>
                  <p:spPr>
                    <a:xfrm>
                      <a:off x="7696188" y="871825"/>
                      <a:ext cx="215200" cy="16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08" h="6429" extrusionOk="0">
                          <a:moveTo>
                            <a:pt x="8607" y="1"/>
                          </a:moveTo>
                          <a:cubicBezTo>
                            <a:pt x="6596" y="1050"/>
                            <a:pt x="4700" y="2296"/>
                            <a:pt x="2791" y="3516"/>
                          </a:cubicBezTo>
                          <a:cubicBezTo>
                            <a:pt x="1667" y="4229"/>
                            <a:pt x="323" y="5032"/>
                            <a:pt x="0" y="6428"/>
                          </a:cubicBezTo>
                          <a:cubicBezTo>
                            <a:pt x="452" y="5379"/>
                            <a:pt x="1460" y="4751"/>
                            <a:pt x="2409" y="4194"/>
                          </a:cubicBezTo>
                          <a:cubicBezTo>
                            <a:pt x="2756" y="3996"/>
                            <a:pt x="3249" y="3710"/>
                            <a:pt x="3581" y="3501"/>
                          </a:cubicBezTo>
                          <a:cubicBezTo>
                            <a:pt x="5311" y="2410"/>
                            <a:pt x="6997" y="1262"/>
                            <a:pt x="8607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2" name="Google Shape;592;p38"/>
                    <p:cNvSpPr/>
                    <p:nvPr/>
                  </p:nvSpPr>
                  <p:spPr>
                    <a:xfrm>
                      <a:off x="7688488" y="849900"/>
                      <a:ext cx="163450" cy="93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38" h="3734" extrusionOk="0">
                          <a:moveTo>
                            <a:pt x="6537" y="1"/>
                          </a:moveTo>
                          <a:lnTo>
                            <a:pt x="6537" y="1"/>
                          </a:lnTo>
                          <a:cubicBezTo>
                            <a:pt x="5636" y="505"/>
                            <a:pt x="4761" y="1002"/>
                            <a:pt x="3841" y="1450"/>
                          </a:cubicBezTo>
                          <a:cubicBezTo>
                            <a:pt x="3350" y="1692"/>
                            <a:pt x="2854" y="1919"/>
                            <a:pt x="2353" y="2133"/>
                          </a:cubicBezTo>
                          <a:cubicBezTo>
                            <a:pt x="1489" y="2508"/>
                            <a:pt x="535" y="2911"/>
                            <a:pt x="1" y="3732"/>
                          </a:cubicBezTo>
                          <a:lnTo>
                            <a:pt x="1" y="3734"/>
                          </a:lnTo>
                          <a:cubicBezTo>
                            <a:pt x="838" y="2996"/>
                            <a:pt x="1940" y="2750"/>
                            <a:pt x="2946" y="2327"/>
                          </a:cubicBezTo>
                          <a:cubicBezTo>
                            <a:pt x="3974" y="1893"/>
                            <a:pt x="4951" y="1332"/>
                            <a:pt x="5824" y="636"/>
                          </a:cubicBezTo>
                          <a:cubicBezTo>
                            <a:pt x="6073" y="437"/>
                            <a:pt x="6310" y="226"/>
                            <a:pt x="6537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3" name="Google Shape;593;p38"/>
                    <p:cNvSpPr/>
                    <p:nvPr/>
                  </p:nvSpPr>
                  <p:spPr>
                    <a:xfrm>
                      <a:off x="7558463" y="970900"/>
                      <a:ext cx="82500" cy="57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00" h="2285" extrusionOk="0">
                          <a:moveTo>
                            <a:pt x="3299" y="0"/>
                          </a:moveTo>
                          <a:cubicBezTo>
                            <a:pt x="2695" y="292"/>
                            <a:pt x="2136" y="670"/>
                            <a:pt x="1584" y="1047"/>
                          </a:cubicBezTo>
                          <a:cubicBezTo>
                            <a:pt x="1037" y="1431"/>
                            <a:pt x="487" y="1822"/>
                            <a:pt x="0" y="2284"/>
                          </a:cubicBezTo>
                          <a:cubicBezTo>
                            <a:pt x="971" y="2009"/>
                            <a:pt x="1872" y="1431"/>
                            <a:pt x="2616" y="759"/>
                          </a:cubicBezTo>
                          <a:cubicBezTo>
                            <a:pt x="2865" y="526"/>
                            <a:pt x="3101" y="282"/>
                            <a:pt x="329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4" name="Google Shape;594;p38"/>
                    <p:cNvSpPr/>
                    <p:nvPr/>
                  </p:nvSpPr>
                  <p:spPr>
                    <a:xfrm>
                      <a:off x="7625388" y="816975"/>
                      <a:ext cx="146375" cy="9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55" h="3841" extrusionOk="0">
                          <a:moveTo>
                            <a:pt x="5854" y="0"/>
                          </a:moveTo>
                          <a:cubicBezTo>
                            <a:pt x="5640" y="550"/>
                            <a:pt x="5413" y="1268"/>
                            <a:pt x="4807" y="1460"/>
                          </a:cubicBezTo>
                          <a:cubicBezTo>
                            <a:pt x="4497" y="1549"/>
                            <a:pt x="4159" y="1479"/>
                            <a:pt x="3821" y="1567"/>
                          </a:cubicBezTo>
                          <a:cubicBezTo>
                            <a:pt x="3514" y="1650"/>
                            <a:pt x="3221" y="1907"/>
                            <a:pt x="3176" y="2229"/>
                          </a:cubicBezTo>
                          <a:lnTo>
                            <a:pt x="3176" y="2229"/>
                          </a:lnTo>
                          <a:cubicBezTo>
                            <a:pt x="2754" y="2247"/>
                            <a:pt x="2377" y="2614"/>
                            <a:pt x="2025" y="2810"/>
                          </a:cubicBezTo>
                          <a:cubicBezTo>
                            <a:pt x="1899" y="2878"/>
                            <a:pt x="1761" y="2924"/>
                            <a:pt x="1619" y="2946"/>
                          </a:cubicBezTo>
                          <a:cubicBezTo>
                            <a:pt x="1113" y="3028"/>
                            <a:pt x="600" y="2974"/>
                            <a:pt x="201" y="3378"/>
                          </a:cubicBezTo>
                          <a:cubicBezTo>
                            <a:pt x="81" y="3500"/>
                            <a:pt x="0" y="3670"/>
                            <a:pt x="13" y="3840"/>
                          </a:cubicBezTo>
                          <a:cubicBezTo>
                            <a:pt x="48" y="3685"/>
                            <a:pt x="144" y="3552"/>
                            <a:pt x="275" y="3465"/>
                          </a:cubicBezTo>
                          <a:cubicBezTo>
                            <a:pt x="467" y="3338"/>
                            <a:pt x="696" y="3282"/>
                            <a:pt x="923" y="3275"/>
                          </a:cubicBezTo>
                          <a:cubicBezTo>
                            <a:pt x="945" y="3275"/>
                            <a:pt x="967" y="3275"/>
                            <a:pt x="988" y="3275"/>
                          </a:cubicBezTo>
                          <a:cubicBezTo>
                            <a:pt x="1155" y="3275"/>
                            <a:pt x="1295" y="3278"/>
                            <a:pt x="1421" y="3278"/>
                          </a:cubicBezTo>
                          <a:cubicBezTo>
                            <a:pt x="1851" y="3278"/>
                            <a:pt x="2103" y="3239"/>
                            <a:pt x="2634" y="2889"/>
                          </a:cubicBezTo>
                          <a:cubicBezTo>
                            <a:pt x="2808" y="2788"/>
                            <a:pt x="3002" y="2648"/>
                            <a:pt x="3196" y="2648"/>
                          </a:cubicBezTo>
                          <a:cubicBezTo>
                            <a:pt x="3245" y="2648"/>
                            <a:pt x="3294" y="2657"/>
                            <a:pt x="3343" y="2677"/>
                          </a:cubicBezTo>
                          <a:lnTo>
                            <a:pt x="3921" y="2924"/>
                          </a:lnTo>
                          <a:lnTo>
                            <a:pt x="3607" y="2380"/>
                          </a:lnTo>
                          <a:cubicBezTo>
                            <a:pt x="3563" y="2304"/>
                            <a:pt x="3596" y="2228"/>
                            <a:pt x="3650" y="2151"/>
                          </a:cubicBezTo>
                          <a:cubicBezTo>
                            <a:pt x="3720" y="2053"/>
                            <a:pt x="3823" y="1983"/>
                            <a:pt x="3938" y="1948"/>
                          </a:cubicBezTo>
                          <a:cubicBezTo>
                            <a:pt x="4235" y="1866"/>
                            <a:pt x="4617" y="1900"/>
                            <a:pt x="4920" y="1772"/>
                          </a:cubicBezTo>
                          <a:cubicBezTo>
                            <a:pt x="5610" y="1484"/>
                            <a:pt x="5799" y="672"/>
                            <a:pt x="5854" y="2"/>
                          </a:cubicBezTo>
                          <a:lnTo>
                            <a:pt x="5854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5" name="Google Shape;595;p38"/>
                    <p:cNvSpPr/>
                    <p:nvPr/>
                  </p:nvSpPr>
                  <p:spPr>
                    <a:xfrm>
                      <a:off x="7438138" y="935925"/>
                      <a:ext cx="132350" cy="47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94" h="1880" extrusionOk="0">
                          <a:moveTo>
                            <a:pt x="5269" y="1"/>
                          </a:moveTo>
                          <a:cubicBezTo>
                            <a:pt x="5226" y="304"/>
                            <a:pt x="4895" y="446"/>
                            <a:pt x="4621" y="446"/>
                          </a:cubicBezTo>
                          <a:cubicBezTo>
                            <a:pt x="4617" y="446"/>
                            <a:pt x="4612" y="446"/>
                            <a:pt x="4608" y="446"/>
                          </a:cubicBezTo>
                          <a:cubicBezTo>
                            <a:pt x="4294" y="428"/>
                            <a:pt x="4017" y="299"/>
                            <a:pt x="3698" y="258"/>
                          </a:cubicBezTo>
                          <a:cubicBezTo>
                            <a:pt x="3645" y="249"/>
                            <a:pt x="3590" y="244"/>
                            <a:pt x="3534" y="244"/>
                          </a:cubicBezTo>
                          <a:cubicBezTo>
                            <a:pt x="3188" y="244"/>
                            <a:pt x="2811" y="418"/>
                            <a:pt x="2673" y="729"/>
                          </a:cubicBezTo>
                          <a:lnTo>
                            <a:pt x="2673" y="729"/>
                          </a:lnTo>
                          <a:cubicBezTo>
                            <a:pt x="2499" y="693"/>
                            <a:pt x="2323" y="676"/>
                            <a:pt x="2148" y="676"/>
                          </a:cubicBezTo>
                          <a:cubicBezTo>
                            <a:pt x="1835" y="676"/>
                            <a:pt x="1524" y="732"/>
                            <a:pt x="1229" y="843"/>
                          </a:cubicBezTo>
                          <a:cubicBezTo>
                            <a:pt x="969" y="941"/>
                            <a:pt x="727" y="1081"/>
                            <a:pt x="513" y="1257"/>
                          </a:cubicBezTo>
                          <a:cubicBezTo>
                            <a:pt x="304" y="1427"/>
                            <a:pt x="129" y="1639"/>
                            <a:pt x="0" y="1879"/>
                          </a:cubicBezTo>
                          <a:cubicBezTo>
                            <a:pt x="51" y="1835"/>
                            <a:pt x="101" y="1792"/>
                            <a:pt x="151" y="1750"/>
                          </a:cubicBezTo>
                          <a:cubicBezTo>
                            <a:pt x="674" y="1325"/>
                            <a:pt x="1343" y="1076"/>
                            <a:pt x="2017" y="1076"/>
                          </a:cubicBezTo>
                          <a:cubicBezTo>
                            <a:pt x="2090" y="1076"/>
                            <a:pt x="2164" y="1079"/>
                            <a:pt x="2237" y="1085"/>
                          </a:cubicBezTo>
                          <a:cubicBezTo>
                            <a:pt x="2298" y="1091"/>
                            <a:pt x="2357" y="1100"/>
                            <a:pt x="2416" y="1105"/>
                          </a:cubicBezTo>
                          <a:lnTo>
                            <a:pt x="2592" y="1139"/>
                          </a:lnTo>
                          <a:cubicBezTo>
                            <a:pt x="2704" y="1172"/>
                            <a:pt x="2917" y="1220"/>
                            <a:pt x="3031" y="1251"/>
                          </a:cubicBezTo>
                          <a:lnTo>
                            <a:pt x="3037" y="982"/>
                          </a:lnTo>
                          <a:cubicBezTo>
                            <a:pt x="3040" y="913"/>
                            <a:pt x="3070" y="847"/>
                            <a:pt x="3122" y="799"/>
                          </a:cubicBezTo>
                          <a:cubicBezTo>
                            <a:pt x="3269" y="662"/>
                            <a:pt x="3443" y="622"/>
                            <a:pt x="3627" y="622"/>
                          </a:cubicBezTo>
                          <a:cubicBezTo>
                            <a:pt x="3880" y="622"/>
                            <a:pt x="4153" y="697"/>
                            <a:pt x="4400" y="697"/>
                          </a:cubicBezTo>
                          <a:cubicBezTo>
                            <a:pt x="4406" y="697"/>
                            <a:pt x="4412" y="697"/>
                            <a:pt x="4418" y="697"/>
                          </a:cubicBezTo>
                          <a:cubicBezTo>
                            <a:pt x="4429" y="697"/>
                            <a:pt x="4440" y="697"/>
                            <a:pt x="4451" y="697"/>
                          </a:cubicBezTo>
                          <a:cubicBezTo>
                            <a:pt x="4717" y="697"/>
                            <a:pt x="4999" y="594"/>
                            <a:pt x="5167" y="380"/>
                          </a:cubicBezTo>
                          <a:cubicBezTo>
                            <a:pt x="5256" y="275"/>
                            <a:pt x="5293" y="136"/>
                            <a:pt x="526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6" name="Google Shape;596;p38"/>
                    <p:cNvSpPr/>
                    <p:nvPr/>
                  </p:nvSpPr>
                  <p:spPr>
                    <a:xfrm>
                      <a:off x="6798113" y="1164025"/>
                      <a:ext cx="142050" cy="71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82" h="2855" extrusionOk="0">
                          <a:moveTo>
                            <a:pt x="5682" y="1"/>
                          </a:moveTo>
                          <a:lnTo>
                            <a:pt x="5682" y="1"/>
                          </a:lnTo>
                          <a:cubicBezTo>
                            <a:pt x="5078" y="818"/>
                            <a:pt x="4093" y="1347"/>
                            <a:pt x="3084" y="1347"/>
                          </a:cubicBezTo>
                          <a:cubicBezTo>
                            <a:pt x="2926" y="1347"/>
                            <a:pt x="2768" y="1334"/>
                            <a:pt x="2610" y="1308"/>
                          </a:cubicBezTo>
                          <a:lnTo>
                            <a:pt x="2442" y="1277"/>
                          </a:lnTo>
                          <a:lnTo>
                            <a:pt x="2381" y="1434"/>
                          </a:lnTo>
                          <a:cubicBezTo>
                            <a:pt x="2294" y="1648"/>
                            <a:pt x="2169" y="1844"/>
                            <a:pt x="2008" y="2010"/>
                          </a:cubicBezTo>
                          <a:cubicBezTo>
                            <a:pt x="1596" y="2440"/>
                            <a:pt x="1012" y="2689"/>
                            <a:pt x="417" y="2689"/>
                          </a:cubicBezTo>
                          <a:cubicBezTo>
                            <a:pt x="278" y="2689"/>
                            <a:pt x="139" y="2675"/>
                            <a:pt x="1" y="2647"/>
                          </a:cubicBezTo>
                          <a:lnTo>
                            <a:pt x="1" y="2647"/>
                          </a:lnTo>
                          <a:cubicBezTo>
                            <a:pt x="254" y="2790"/>
                            <a:pt x="540" y="2854"/>
                            <a:pt x="830" y="2854"/>
                          </a:cubicBezTo>
                          <a:cubicBezTo>
                            <a:pt x="1219" y="2854"/>
                            <a:pt x="1614" y="2738"/>
                            <a:pt x="1942" y="2538"/>
                          </a:cubicBezTo>
                          <a:cubicBezTo>
                            <a:pt x="2261" y="2345"/>
                            <a:pt x="2519" y="2070"/>
                            <a:pt x="2692" y="1743"/>
                          </a:cubicBezTo>
                          <a:lnTo>
                            <a:pt x="2692" y="1743"/>
                          </a:lnTo>
                          <a:cubicBezTo>
                            <a:pt x="2808" y="1759"/>
                            <a:pt x="2924" y="1766"/>
                            <a:pt x="3041" y="1766"/>
                          </a:cubicBezTo>
                          <a:cubicBezTo>
                            <a:pt x="4164" y="1766"/>
                            <a:pt x="5307" y="1075"/>
                            <a:pt x="5682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7" name="Google Shape;597;p38"/>
                    <p:cNvSpPr/>
                    <p:nvPr/>
                  </p:nvSpPr>
                  <p:spPr>
                    <a:xfrm>
                      <a:off x="6992738" y="1041150"/>
                      <a:ext cx="168600" cy="10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44" h="4091" extrusionOk="0">
                          <a:moveTo>
                            <a:pt x="6744" y="0"/>
                          </a:moveTo>
                          <a:lnTo>
                            <a:pt x="6744" y="0"/>
                          </a:lnTo>
                          <a:cubicBezTo>
                            <a:pt x="6471" y="192"/>
                            <a:pt x="6194" y="369"/>
                            <a:pt x="5911" y="533"/>
                          </a:cubicBezTo>
                          <a:cubicBezTo>
                            <a:pt x="3956" y="1676"/>
                            <a:pt x="1401" y="2182"/>
                            <a:pt x="0" y="4091"/>
                          </a:cubicBezTo>
                          <a:cubicBezTo>
                            <a:pt x="1780" y="2575"/>
                            <a:pt x="4196" y="2149"/>
                            <a:pt x="6026" y="703"/>
                          </a:cubicBezTo>
                          <a:cubicBezTo>
                            <a:pt x="6288" y="493"/>
                            <a:pt x="6530" y="258"/>
                            <a:pt x="6744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8" name="Google Shape;598;p38"/>
                    <p:cNvSpPr/>
                    <p:nvPr/>
                  </p:nvSpPr>
                  <p:spPr>
                    <a:xfrm>
                      <a:off x="6906663" y="1169275"/>
                      <a:ext cx="172925" cy="100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17" h="4022" extrusionOk="0">
                          <a:moveTo>
                            <a:pt x="0" y="3613"/>
                          </a:moveTo>
                          <a:lnTo>
                            <a:pt x="2" y="3615"/>
                          </a:lnTo>
                          <a:cubicBezTo>
                            <a:pt x="4" y="3616"/>
                            <a:pt x="6" y="3616"/>
                            <a:pt x="7" y="3616"/>
                          </a:cubicBezTo>
                          <a:lnTo>
                            <a:pt x="7" y="3616"/>
                          </a:lnTo>
                          <a:cubicBezTo>
                            <a:pt x="5" y="3615"/>
                            <a:pt x="3" y="3614"/>
                            <a:pt x="0" y="3613"/>
                          </a:cubicBezTo>
                          <a:close/>
                          <a:moveTo>
                            <a:pt x="6916" y="0"/>
                          </a:moveTo>
                          <a:lnTo>
                            <a:pt x="6916" y="0"/>
                          </a:lnTo>
                          <a:cubicBezTo>
                            <a:pt x="6221" y="31"/>
                            <a:pt x="5538" y="356"/>
                            <a:pt x="5042" y="847"/>
                          </a:cubicBezTo>
                          <a:cubicBezTo>
                            <a:pt x="4916" y="973"/>
                            <a:pt x="4800" y="1111"/>
                            <a:pt x="4695" y="1257"/>
                          </a:cubicBezTo>
                          <a:cubicBezTo>
                            <a:pt x="4608" y="1377"/>
                            <a:pt x="4517" y="1512"/>
                            <a:pt x="4403" y="1595"/>
                          </a:cubicBezTo>
                          <a:cubicBezTo>
                            <a:pt x="4354" y="1630"/>
                            <a:pt x="4313" y="1647"/>
                            <a:pt x="4273" y="1647"/>
                          </a:cubicBezTo>
                          <a:cubicBezTo>
                            <a:pt x="4233" y="1647"/>
                            <a:pt x="4194" y="1631"/>
                            <a:pt x="4148" y="1602"/>
                          </a:cubicBezTo>
                          <a:cubicBezTo>
                            <a:pt x="4089" y="1567"/>
                            <a:pt x="4015" y="1506"/>
                            <a:pt x="3901" y="1458"/>
                          </a:cubicBezTo>
                          <a:cubicBezTo>
                            <a:pt x="3830" y="1427"/>
                            <a:pt x="3755" y="1413"/>
                            <a:pt x="3681" y="1413"/>
                          </a:cubicBezTo>
                          <a:cubicBezTo>
                            <a:pt x="3511" y="1413"/>
                            <a:pt x="3343" y="1485"/>
                            <a:pt x="3221" y="1597"/>
                          </a:cubicBezTo>
                          <a:cubicBezTo>
                            <a:pt x="3063" y="1735"/>
                            <a:pt x="2959" y="1900"/>
                            <a:pt x="2878" y="2084"/>
                          </a:cubicBezTo>
                          <a:cubicBezTo>
                            <a:pt x="2750" y="2362"/>
                            <a:pt x="2649" y="3003"/>
                            <a:pt x="2271" y="3003"/>
                          </a:cubicBezTo>
                          <a:cubicBezTo>
                            <a:pt x="2243" y="3003"/>
                            <a:pt x="2214" y="2999"/>
                            <a:pt x="2182" y="2991"/>
                          </a:cubicBezTo>
                          <a:cubicBezTo>
                            <a:pt x="2077" y="2967"/>
                            <a:pt x="1949" y="2906"/>
                            <a:pt x="1831" y="2874"/>
                          </a:cubicBezTo>
                          <a:cubicBezTo>
                            <a:pt x="1756" y="2852"/>
                            <a:pt x="1674" y="2839"/>
                            <a:pt x="1592" y="2839"/>
                          </a:cubicBezTo>
                          <a:cubicBezTo>
                            <a:pt x="1441" y="2839"/>
                            <a:pt x="1290" y="2884"/>
                            <a:pt x="1185" y="3007"/>
                          </a:cubicBezTo>
                          <a:cubicBezTo>
                            <a:pt x="1074" y="3140"/>
                            <a:pt x="1072" y="3314"/>
                            <a:pt x="1085" y="3474"/>
                          </a:cubicBezTo>
                          <a:cubicBezTo>
                            <a:pt x="1091" y="3561"/>
                            <a:pt x="1102" y="3644"/>
                            <a:pt x="1100" y="3709"/>
                          </a:cubicBezTo>
                          <a:cubicBezTo>
                            <a:pt x="1098" y="3755"/>
                            <a:pt x="1096" y="3779"/>
                            <a:pt x="1074" y="3805"/>
                          </a:cubicBezTo>
                          <a:cubicBezTo>
                            <a:pt x="1070" y="3808"/>
                            <a:pt x="1066" y="3811"/>
                            <a:pt x="1062" y="3814"/>
                          </a:cubicBezTo>
                          <a:lnTo>
                            <a:pt x="1062" y="3814"/>
                          </a:lnTo>
                          <a:cubicBezTo>
                            <a:pt x="711" y="3741"/>
                            <a:pt x="360" y="3673"/>
                            <a:pt x="7" y="3616"/>
                          </a:cubicBezTo>
                          <a:lnTo>
                            <a:pt x="7" y="3616"/>
                          </a:lnTo>
                          <a:cubicBezTo>
                            <a:pt x="350" y="3759"/>
                            <a:pt x="699" y="3887"/>
                            <a:pt x="1048" y="4012"/>
                          </a:cubicBezTo>
                          <a:lnTo>
                            <a:pt x="1072" y="4021"/>
                          </a:lnTo>
                          <a:cubicBezTo>
                            <a:pt x="1113" y="4012"/>
                            <a:pt x="1154" y="3995"/>
                            <a:pt x="1192" y="3973"/>
                          </a:cubicBezTo>
                          <a:cubicBezTo>
                            <a:pt x="1469" y="3803"/>
                            <a:pt x="1226" y="3253"/>
                            <a:pt x="1460" y="3177"/>
                          </a:cubicBezTo>
                          <a:cubicBezTo>
                            <a:pt x="1486" y="3169"/>
                            <a:pt x="1514" y="3165"/>
                            <a:pt x="1543" y="3165"/>
                          </a:cubicBezTo>
                          <a:cubicBezTo>
                            <a:pt x="1638" y="3165"/>
                            <a:pt x="1743" y="3204"/>
                            <a:pt x="1829" y="3244"/>
                          </a:cubicBezTo>
                          <a:cubicBezTo>
                            <a:pt x="1946" y="3297"/>
                            <a:pt x="2099" y="3367"/>
                            <a:pt x="2248" y="3378"/>
                          </a:cubicBezTo>
                          <a:cubicBezTo>
                            <a:pt x="2267" y="3379"/>
                            <a:pt x="2286" y="3380"/>
                            <a:pt x="2305" y="3380"/>
                          </a:cubicBezTo>
                          <a:cubicBezTo>
                            <a:pt x="2686" y="3380"/>
                            <a:pt x="2944" y="3050"/>
                            <a:pt x="3079" y="2727"/>
                          </a:cubicBezTo>
                          <a:cubicBezTo>
                            <a:pt x="3151" y="2570"/>
                            <a:pt x="3190" y="2407"/>
                            <a:pt x="3255" y="2254"/>
                          </a:cubicBezTo>
                          <a:cubicBezTo>
                            <a:pt x="3314" y="2127"/>
                            <a:pt x="3393" y="1999"/>
                            <a:pt x="3491" y="1909"/>
                          </a:cubicBezTo>
                          <a:cubicBezTo>
                            <a:pt x="3562" y="1848"/>
                            <a:pt x="3619" y="1824"/>
                            <a:pt x="3674" y="1824"/>
                          </a:cubicBezTo>
                          <a:cubicBezTo>
                            <a:pt x="3755" y="1824"/>
                            <a:pt x="3833" y="1877"/>
                            <a:pt x="3945" y="1946"/>
                          </a:cubicBezTo>
                          <a:cubicBezTo>
                            <a:pt x="4039" y="2003"/>
                            <a:pt x="4143" y="2034"/>
                            <a:pt x="4250" y="2038"/>
                          </a:cubicBezTo>
                          <a:cubicBezTo>
                            <a:pt x="4327" y="2038"/>
                            <a:pt x="4401" y="2023"/>
                            <a:pt x="4469" y="1994"/>
                          </a:cubicBezTo>
                          <a:cubicBezTo>
                            <a:pt x="4484" y="1988"/>
                            <a:pt x="4514" y="1972"/>
                            <a:pt x="4532" y="1966"/>
                          </a:cubicBezTo>
                          <a:cubicBezTo>
                            <a:pt x="4739" y="1846"/>
                            <a:pt x="4870" y="1639"/>
                            <a:pt x="4988" y="1447"/>
                          </a:cubicBezTo>
                          <a:cubicBezTo>
                            <a:pt x="5071" y="1309"/>
                            <a:pt x="5165" y="1178"/>
                            <a:pt x="5267" y="1054"/>
                          </a:cubicBezTo>
                          <a:cubicBezTo>
                            <a:pt x="5697" y="543"/>
                            <a:pt x="6271" y="186"/>
                            <a:pt x="6916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9" name="Google Shape;599;p38"/>
                    <p:cNvSpPr/>
                    <p:nvPr/>
                  </p:nvSpPr>
                  <p:spPr>
                    <a:xfrm>
                      <a:off x="7134163" y="1064600"/>
                      <a:ext cx="101900" cy="69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6" h="2789" extrusionOk="0">
                          <a:moveTo>
                            <a:pt x="3997" y="1"/>
                          </a:moveTo>
                          <a:cubicBezTo>
                            <a:pt x="3642" y="1"/>
                            <a:pt x="3338" y="255"/>
                            <a:pt x="3116" y="513"/>
                          </a:cubicBezTo>
                          <a:cubicBezTo>
                            <a:pt x="2893" y="775"/>
                            <a:pt x="2725" y="1078"/>
                            <a:pt x="2468" y="1301"/>
                          </a:cubicBezTo>
                          <a:cubicBezTo>
                            <a:pt x="2339" y="1417"/>
                            <a:pt x="2154" y="1495"/>
                            <a:pt x="1977" y="1495"/>
                          </a:cubicBezTo>
                          <a:cubicBezTo>
                            <a:pt x="1892" y="1495"/>
                            <a:pt x="1808" y="1477"/>
                            <a:pt x="1733" y="1436"/>
                          </a:cubicBezTo>
                          <a:cubicBezTo>
                            <a:pt x="1654" y="1392"/>
                            <a:pt x="1549" y="1233"/>
                            <a:pt x="1491" y="1165"/>
                          </a:cubicBezTo>
                          <a:cubicBezTo>
                            <a:pt x="963" y="1676"/>
                            <a:pt x="446" y="2202"/>
                            <a:pt x="0" y="2789"/>
                          </a:cubicBezTo>
                          <a:cubicBezTo>
                            <a:pt x="512" y="2477"/>
                            <a:pt x="989" y="2112"/>
                            <a:pt x="1451" y="1731"/>
                          </a:cubicBezTo>
                          <a:lnTo>
                            <a:pt x="1451" y="1731"/>
                          </a:lnTo>
                          <a:cubicBezTo>
                            <a:pt x="1597" y="1855"/>
                            <a:pt x="1790" y="1911"/>
                            <a:pt x="1985" y="1911"/>
                          </a:cubicBezTo>
                          <a:cubicBezTo>
                            <a:pt x="2180" y="1911"/>
                            <a:pt x="2379" y="1855"/>
                            <a:pt x="2538" y="1754"/>
                          </a:cubicBezTo>
                          <a:cubicBezTo>
                            <a:pt x="2743" y="1630"/>
                            <a:pt x="2911" y="1429"/>
                            <a:pt x="3031" y="1235"/>
                          </a:cubicBezTo>
                          <a:cubicBezTo>
                            <a:pt x="3323" y="779"/>
                            <a:pt x="3511" y="177"/>
                            <a:pt x="4076" y="5"/>
                          </a:cubicBezTo>
                          <a:cubicBezTo>
                            <a:pt x="4049" y="2"/>
                            <a:pt x="4023" y="1"/>
                            <a:pt x="3997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0" name="Google Shape;600;p38"/>
                    <p:cNvSpPr/>
                    <p:nvPr/>
                  </p:nvSpPr>
                  <p:spPr>
                    <a:xfrm>
                      <a:off x="7019938" y="1199375"/>
                      <a:ext cx="143925" cy="113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57" h="4522" extrusionOk="0">
                          <a:moveTo>
                            <a:pt x="5756" y="1"/>
                          </a:moveTo>
                          <a:lnTo>
                            <a:pt x="5756" y="1"/>
                          </a:lnTo>
                          <a:cubicBezTo>
                            <a:pt x="5695" y="147"/>
                            <a:pt x="5599" y="273"/>
                            <a:pt x="5475" y="367"/>
                          </a:cubicBezTo>
                          <a:cubicBezTo>
                            <a:pt x="5084" y="672"/>
                            <a:pt x="4626" y="694"/>
                            <a:pt x="4166" y="923"/>
                          </a:cubicBezTo>
                          <a:cubicBezTo>
                            <a:pt x="4004" y="1002"/>
                            <a:pt x="3858" y="1111"/>
                            <a:pt x="3736" y="1242"/>
                          </a:cubicBezTo>
                          <a:cubicBezTo>
                            <a:pt x="3295" y="1713"/>
                            <a:pt x="3193" y="2333"/>
                            <a:pt x="2492" y="2407"/>
                          </a:cubicBezTo>
                          <a:cubicBezTo>
                            <a:pt x="2248" y="2446"/>
                            <a:pt x="1956" y="2455"/>
                            <a:pt x="1703" y="2534"/>
                          </a:cubicBezTo>
                          <a:cubicBezTo>
                            <a:pt x="1271" y="2662"/>
                            <a:pt x="1007" y="2998"/>
                            <a:pt x="806" y="3380"/>
                          </a:cubicBezTo>
                          <a:cubicBezTo>
                            <a:pt x="580" y="3791"/>
                            <a:pt x="430" y="4267"/>
                            <a:pt x="6" y="4518"/>
                          </a:cubicBezTo>
                          <a:lnTo>
                            <a:pt x="6" y="4518"/>
                          </a:lnTo>
                          <a:cubicBezTo>
                            <a:pt x="789" y="4316"/>
                            <a:pt x="979" y="3231"/>
                            <a:pt x="1661" y="2948"/>
                          </a:cubicBezTo>
                          <a:lnTo>
                            <a:pt x="1709" y="2928"/>
                          </a:lnTo>
                          <a:cubicBezTo>
                            <a:pt x="1729" y="2922"/>
                            <a:pt x="1759" y="2915"/>
                            <a:pt x="1781" y="2909"/>
                          </a:cubicBezTo>
                          <a:lnTo>
                            <a:pt x="1807" y="2902"/>
                          </a:lnTo>
                          <a:lnTo>
                            <a:pt x="1857" y="2891"/>
                          </a:lnTo>
                          <a:cubicBezTo>
                            <a:pt x="2263" y="2815"/>
                            <a:pt x="2691" y="2870"/>
                            <a:pt x="3084" y="2656"/>
                          </a:cubicBezTo>
                          <a:cubicBezTo>
                            <a:pt x="3324" y="2523"/>
                            <a:pt x="3503" y="2300"/>
                            <a:pt x="3644" y="2069"/>
                          </a:cubicBezTo>
                          <a:cubicBezTo>
                            <a:pt x="3843" y="1750"/>
                            <a:pt x="4000" y="1406"/>
                            <a:pt x="4329" y="1211"/>
                          </a:cubicBezTo>
                          <a:cubicBezTo>
                            <a:pt x="4600" y="1041"/>
                            <a:pt x="4897" y="943"/>
                            <a:pt x="5174" y="775"/>
                          </a:cubicBezTo>
                          <a:cubicBezTo>
                            <a:pt x="5385" y="644"/>
                            <a:pt x="5586" y="470"/>
                            <a:pt x="5693" y="238"/>
                          </a:cubicBezTo>
                          <a:cubicBezTo>
                            <a:pt x="5726" y="164"/>
                            <a:pt x="5748" y="83"/>
                            <a:pt x="5756" y="1"/>
                          </a:cubicBezTo>
                          <a:close/>
                          <a:moveTo>
                            <a:pt x="6" y="4518"/>
                          </a:moveTo>
                          <a:cubicBezTo>
                            <a:pt x="5" y="4518"/>
                            <a:pt x="4" y="4519"/>
                            <a:pt x="3" y="4519"/>
                          </a:cubicBezTo>
                          <a:lnTo>
                            <a:pt x="1" y="4521"/>
                          </a:lnTo>
                          <a:cubicBezTo>
                            <a:pt x="2" y="4520"/>
                            <a:pt x="4" y="4519"/>
                            <a:pt x="6" y="451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1" name="Google Shape;601;p38"/>
                    <p:cNvSpPr/>
                    <p:nvPr/>
                  </p:nvSpPr>
                  <p:spPr>
                    <a:xfrm>
                      <a:off x="7201838" y="1075225"/>
                      <a:ext cx="126100" cy="103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44" h="4147" extrusionOk="0">
                          <a:moveTo>
                            <a:pt x="5043" y="1"/>
                          </a:moveTo>
                          <a:lnTo>
                            <a:pt x="5043" y="1"/>
                          </a:lnTo>
                          <a:cubicBezTo>
                            <a:pt x="4197" y="679"/>
                            <a:pt x="3354" y="1362"/>
                            <a:pt x="2455" y="1973"/>
                          </a:cubicBezTo>
                          <a:cubicBezTo>
                            <a:pt x="1581" y="2586"/>
                            <a:pt x="525" y="3158"/>
                            <a:pt x="1" y="4146"/>
                          </a:cubicBezTo>
                          <a:cubicBezTo>
                            <a:pt x="797" y="3363"/>
                            <a:pt x="1786" y="2946"/>
                            <a:pt x="2693" y="2318"/>
                          </a:cubicBezTo>
                          <a:cubicBezTo>
                            <a:pt x="3601" y="1689"/>
                            <a:pt x="4428" y="922"/>
                            <a:pt x="5043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2" name="Google Shape;602;p38"/>
                    <p:cNvSpPr/>
                    <p:nvPr/>
                  </p:nvSpPr>
                  <p:spPr>
                    <a:xfrm>
                      <a:off x="7106388" y="1192050"/>
                      <a:ext cx="193275" cy="1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31" h="6132" extrusionOk="0">
                          <a:moveTo>
                            <a:pt x="7439" y="1"/>
                          </a:moveTo>
                          <a:cubicBezTo>
                            <a:pt x="7313" y="1"/>
                            <a:pt x="7185" y="37"/>
                            <a:pt x="7076" y="97"/>
                          </a:cubicBezTo>
                          <a:cubicBezTo>
                            <a:pt x="6767" y="261"/>
                            <a:pt x="6542" y="544"/>
                            <a:pt x="6387" y="852"/>
                          </a:cubicBezTo>
                          <a:cubicBezTo>
                            <a:pt x="6201" y="1197"/>
                            <a:pt x="6036" y="1633"/>
                            <a:pt x="5689" y="1825"/>
                          </a:cubicBezTo>
                          <a:cubicBezTo>
                            <a:pt x="5512" y="1923"/>
                            <a:pt x="5331" y="1915"/>
                            <a:pt x="5124" y="1936"/>
                          </a:cubicBezTo>
                          <a:cubicBezTo>
                            <a:pt x="4934" y="1954"/>
                            <a:pt x="4731" y="1995"/>
                            <a:pt x="4567" y="2104"/>
                          </a:cubicBezTo>
                          <a:cubicBezTo>
                            <a:pt x="4107" y="2408"/>
                            <a:pt x="4031" y="2995"/>
                            <a:pt x="3780" y="3437"/>
                          </a:cubicBezTo>
                          <a:cubicBezTo>
                            <a:pt x="3638" y="3697"/>
                            <a:pt x="3420" y="3828"/>
                            <a:pt x="3134" y="3893"/>
                          </a:cubicBezTo>
                          <a:cubicBezTo>
                            <a:pt x="2833" y="3968"/>
                            <a:pt x="2475" y="3985"/>
                            <a:pt x="2161" y="4081"/>
                          </a:cubicBezTo>
                          <a:cubicBezTo>
                            <a:pt x="1053" y="4397"/>
                            <a:pt x="928" y="5739"/>
                            <a:pt x="1" y="6132"/>
                          </a:cubicBezTo>
                          <a:cubicBezTo>
                            <a:pt x="791" y="5966"/>
                            <a:pt x="1138" y="5122"/>
                            <a:pt x="1727" y="4668"/>
                          </a:cubicBezTo>
                          <a:cubicBezTo>
                            <a:pt x="1969" y="4478"/>
                            <a:pt x="2239" y="4404"/>
                            <a:pt x="2556" y="4369"/>
                          </a:cubicBezTo>
                          <a:cubicBezTo>
                            <a:pt x="3182" y="4301"/>
                            <a:pt x="3784" y="4271"/>
                            <a:pt x="4140" y="3647"/>
                          </a:cubicBezTo>
                          <a:cubicBezTo>
                            <a:pt x="4308" y="3365"/>
                            <a:pt x="4402" y="3010"/>
                            <a:pt x="4546" y="2744"/>
                          </a:cubicBezTo>
                          <a:cubicBezTo>
                            <a:pt x="4628" y="2582"/>
                            <a:pt x="4733" y="2451"/>
                            <a:pt x="4897" y="2384"/>
                          </a:cubicBezTo>
                          <a:cubicBezTo>
                            <a:pt x="5135" y="2290"/>
                            <a:pt x="5436" y="2318"/>
                            <a:pt x="5691" y="2216"/>
                          </a:cubicBezTo>
                          <a:cubicBezTo>
                            <a:pt x="6278" y="1991"/>
                            <a:pt x="6450" y="1330"/>
                            <a:pt x="6668" y="806"/>
                          </a:cubicBezTo>
                          <a:cubicBezTo>
                            <a:pt x="6826" y="462"/>
                            <a:pt x="7141" y="49"/>
                            <a:pt x="7542" y="49"/>
                          </a:cubicBezTo>
                          <a:cubicBezTo>
                            <a:pt x="7603" y="49"/>
                            <a:pt x="7666" y="59"/>
                            <a:pt x="7731" y="80"/>
                          </a:cubicBezTo>
                          <a:cubicBezTo>
                            <a:pt x="7643" y="25"/>
                            <a:pt x="7541" y="1"/>
                            <a:pt x="743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3" name="Google Shape;603;p38"/>
                    <p:cNvSpPr/>
                    <p:nvPr/>
                  </p:nvSpPr>
                  <p:spPr>
                    <a:xfrm>
                      <a:off x="7341263" y="1109925"/>
                      <a:ext cx="74600" cy="52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4" h="2119" extrusionOk="0">
                          <a:moveTo>
                            <a:pt x="2983" y="0"/>
                          </a:moveTo>
                          <a:lnTo>
                            <a:pt x="2983" y="0"/>
                          </a:lnTo>
                          <a:cubicBezTo>
                            <a:pt x="2902" y="9"/>
                            <a:pt x="2824" y="24"/>
                            <a:pt x="2747" y="40"/>
                          </a:cubicBezTo>
                          <a:cubicBezTo>
                            <a:pt x="1648" y="299"/>
                            <a:pt x="529" y="1113"/>
                            <a:pt x="1" y="2119"/>
                          </a:cubicBezTo>
                          <a:cubicBezTo>
                            <a:pt x="457" y="1837"/>
                            <a:pt x="1057" y="1384"/>
                            <a:pt x="1499" y="1072"/>
                          </a:cubicBezTo>
                          <a:cubicBezTo>
                            <a:pt x="1757" y="888"/>
                            <a:pt x="2363" y="465"/>
                            <a:pt x="2610" y="284"/>
                          </a:cubicBezTo>
                          <a:cubicBezTo>
                            <a:pt x="2737" y="192"/>
                            <a:pt x="2861" y="103"/>
                            <a:pt x="2983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4" name="Google Shape;604;p38"/>
                    <p:cNvSpPr/>
                    <p:nvPr/>
                  </p:nvSpPr>
                  <p:spPr>
                    <a:xfrm>
                      <a:off x="7229888" y="1252075"/>
                      <a:ext cx="183950" cy="13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58" h="5447" extrusionOk="0">
                          <a:moveTo>
                            <a:pt x="7357" y="0"/>
                          </a:moveTo>
                          <a:lnTo>
                            <a:pt x="7357" y="0"/>
                          </a:lnTo>
                          <a:cubicBezTo>
                            <a:pt x="7320" y="37"/>
                            <a:pt x="7283" y="76"/>
                            <a:pt x="7248" y="116"/>
                          </a:cubicBezTo>
                          <a:cubicBezTo>
                            <a:pt x="6705" y="670"/>
                            <a:pt x="6007" y="1091"/>
                            <a:pt x="5256" y="1281"/>
                          </a:cubicBezTo>
                          <a:cubicBezTo>
                            <a:pt x="4768" y="1399"/>
                            <a:pt x="4294" y="1466"/>
                            <a:pt x="4104" y="2036"/>
                          </a:cubicBezTo>
                          <a:cubicBezTo>
                            <a:pt x="4045" y="2197"/>
                            <a:pt x="4021" y="2341"/>
                            <a:pt x="3967" y="2489"/>
                          </a:cubicBezTo>
                          <a:cubicBezTo>
                            <a:pt x="3816" y="2882"/>
                            <a:pt x="3487" y="3177"/>
                            <a:pt x="3081" y="3281"/>
                          </a:cubicBezTo>
                          <a:cubicBezTo>
                            <a:pt x="2967" y="3313"/>
                            <a:pt x="2852" y="3323"/>
                            <a:pt x="2738" y="3323"/>
                          </a:cubicBezTo>
                          <a:cubicBezTo>
                            <a:pt x="2557" y="3323"/>
                            <a:pt x="2376" y="3299"/>
                            <a:pt x="2194" y="3299"/>
                          </a:cubicBezTo>
                          <a:cubicBezTo>
                            <a:pt x="2067" y="3299"/>
                            <a:pt x="1939" y="3311"/>
                            <a:pt x="1811" y="3351"/>
                          </a:cubicBezTo>
                          <a:cubicBezTo>
                            <a:pt x="1549" y="3432"/>
                            <a:pt x="1362" y="3665"/>
                            <a:pt x="1342" y="3940"/>
                          </a:cubicBezTo>
                          <a:cubicBezTo>
                            <a:pt x="1333" y="4071"/>
                            <a:pt x="1340" y="4202"/>
                            <a:pt x="1362" y="4333"/>
                          </a:cubicBezTo>
                          <a:cubicBezTo>
                            <a:pt x="1384" y="4525"/>
                            <a:pt x="1419" y="4711"/>
                            <a:pt x="1338" y="4883"/>
                          </a:cubicBezTo>
                          <a:cubicBezTo>
                            <a:pt x="1259" y="5049"/>
                            <a:pt x="1093" y="5177"/>
                            <a:pt x="925" y="5249"/>
                          </a:cubicBezTo>
                          <a:cubicBezTo>
                            <a:pt x="682" y="5351"/>
                            <a:pt x="410" y="5359"/>
                            <a:pt x="146" y="5359"/>
                          </a:cubicBezTo>
                          <a:cubicBezTo>
                            <a:pt x="98" y="5359"/>
                            <a:pt x="50" y="5359"/>
                            <a:pt x="3" y="5359"/>
                          </a:cubicBezTo>
                          <a:lnTo>
                            <a:pt x="0" y="5359"/>
                          </a:lnTo>
                          <a:cubicBezTo>
                            <a:pt x="207" y="5405"/>
                            <a:pt x="424" y="5447"/>
                            <a:pt x="639" y="5447"/>
                          </a:cubicBezTo>
                          <a:cubicBezTo>
                            <a:pt x="810" y="5447"/>
                            <a:pt x="979" y="5420"/>
                            <a:pt x="1139" y="5348"/>
                          </a:cubicBezTo>
                          <a:cubicBezTo>
                            <a:pt x="1360" y="5249"/>
                            <a:pt x="1556" y="5066"/>
                            <a:pt x="1626" y="4828"/>
                          </a:cubicBezTo>
                          <a:cubicBezTo>
                            <a:pt x="1676" y="4663"/>
                            <a:pt x="1669" y="4468"/>
                            <a:pt x="1661" y="4307"/>
                          </a:cubicBezTo>
                          <a:cubicBezTo>
                            <a:pt x="1645" y="4060"/>
                            <a:pt x="1639" y="3775"/>
                            <a:pt x="1916" y="3705"/>
                          </a:cubicBezTo>
                          <a:cubicBezTo>
                            <a:pt x="1985" y="3689"/>
                            <a:pt x="2057" y="3683"/>
                            <a:pt x="2131" y="3683"/>
                          </a:cubicBezTo>
                          <a:cubicBezTo>
                            <a:pt x="2300" y="3683"/>
                            <a:pt x="2478" y="3714"/>
                            <a:pt x="2645" y="3724"/>
                          </a:cubicBezTo>
                          <a:cubicBezTo>
                            <a:pt x="2690" y="3728"/>
                            <a:pt x="2735" y="3730"/>
                            <a:pt x="2780" y="3730"/>
                          </a:cubicBezTo>
                          <a:cubicBezTo>
                            <a:pt x="2976" y="3730"/>
                            <a:pt x="3172" y="3695"/>
                            <a:pt x="3356" y="3626"/>
                          </a:cubicBezTo>
                          <a:cubicBezTo>
                            <a:pt x="3757" y="3478"/>
                            <a:pt x="4089" y="3181"/>
                            <a:pt x="4279" y="2797"/>
                          </a:cubicBezTo>
                          <a:cubicBezTo>
                            <a:pt x="4379" y="2605"/>
                            <a:pt x="4418" y="2359"/>
                            <a:pt x="4477" y="2162"/>
                          </a:cubicBezTo>
                          <a:cubicBezTo>
                            <a:pt x="4591" y="1754"/>
                            <a:pt x="4984" y="1728"/>
                            <a:pt x="5350" y="1597"/>
                          </a:cubicBezTo>
                          <a:cubicBezTo>
                            <a:pt x="5769" y="1455"/>
                            <a:pt x="6160" y="1242"/>
                            <a:pt x="6506" y="969"/>
                          </a:cubicBezTo>
                          <a:cubicBezTo>
                            <a:pt x="6847" y="698"/>
                            <a:pt x="7135" y="371"/>
                            <a:pt x="7357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5" name="Google Shape;605;p38"/>
                    <p:cNvSpPr/>
                    <p:nvPr/>
                  </p:nvSpPr>
                  <p:spPr>
                    <a:xfrm>
                      <a:off x="7461088" y="1173400"/>
                      <a:ext cx="93900" cy="45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56" h="1836" extrusionOk="0">
                          <a:moveTo>
                            <a:pt x="3483" y="1"/>
                          </a:moveTo>
                          <a:cubicBezTo>
                            <a:pt x="2154" y="5"/>
                            <a:pt x="736" y="721"/>
                            <a:pt x="1" y="1836"/>
                          </a:cubicBezTo>
                          <a:cubicBezTo>
                            <a:pt x="309" y="1659"/>
                            <a:pt x="607" y="1474"/>
                            <a:pt x="915" y="1299"/>
                          </a:cubicBezTo>
                          <a:cubicBezTo>
                            <a:pt x="1666" y="867"/>
                            <a:pt x="2447" y="516"/>
                            <a:pt x="3256" y="210"/>
                          </a:cubicBezTo>
                          <a:cubicBezTo>
                            <a:pt x="3424" y="147"/>
                            <a:pt x="3590" y="88"/>
                            <a:pt x="3756" y="18"/>
                          </a:cubicBezTo>
                          <a:cubicBezTo>
                            <a:pt x="3666" y="10"/>
                            <a:pt x="3575" y="3"/>
                            <a:pt x="3483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6" name="Google Shape;606;p38"/>
                    <p:cNvSpPr/>
                    <p:nvPr/>
                  </p:nvSpPr>
                  <p:spPr>
                    <a:xfrm>
                      <a:off x="7801238" y="902825"/>
                      <a:ext cx="544850" cy="299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794" h="11990" extrusionOk="0">
                          <a:moveTo>
                            <a:pt x="21794" y="0"/>
                          </a:moveTo>
                          <a:lnTo>
                            <a:pt x="21794" y="0"/>
                          </a:lnTo>
                          <a:cubicBezTo>
                            <a:pt x="21600" y="157"/>
                            <a:pt x="21366" y="358"/>
                            <a:pt x="21159" y="504"/>
                          </a:cubicBezTo>
                          <a:cubicBezTo>
                            <a:pt x="20513" y="986"/>
                            <a:pt x="19824" y="1412"/>
                            <a:pt x="19100" y="1770"/>
                          </a:cubicBezTo>
                          <a:cubicBezTo>
                            <a:pt x="18386" y="2136"/>
                            <a:pt x="17629" y="2439"/>
                            <a:pt x="16876" y="2712"/>
                          </a:cubicBezTo>
                          <a:cubicBezTo>
                            <a:pt x="12938" y="4115"/>
                            <a:pt x="8618" y="4438"/>
                            <a:pt x="4824" y="6290"/>
                          </a:cubicBezTo>
                          <a:cubicBezTo>
                            <a:pt x="2780" y="7283"/>
                            <a:pt x="755" y="8911"/>
                            <a:pt x="142" y="11188"/>
                          </a:cubicBezTo>
                          <a:cubicBezTo>
                            <a:pt x="72" y="11450"/>
                            <a:pt x="27" y="11719"/>
                            <a:pt x="0" y="11989"/>
                          </a:cubicBezTo>
                          <a:cubicBezTo>
                            <a:pt x="96" y="11459"/>
                            <a:pt x="269" y="10944"/>
                            <a:pt x="515" y="10464"/>
                          </a:cubicBezTo>
                          <a:cubicBezTo>
                            <a:pt x="2800" y="6218"/>
                            <a:pt x="8821" y="5306"/>
                            <a:pt x="13091" y="4200"/>
                          </a:cubicBezTo>
                          <a:cubicBezTo>
                            <a:pt x="15063" y="3701"/>
                            <a:pt x="17033" y="3103"/>
                            <a:pt x="18838" y="2147"/>
                          </a:cubicBezTo>
                          <a:cubicBezTo>
                            <a:pt x="19379" y="1861"/>
                            <a:pt x="19902" y="1538"/>
                            <a:pt x="20400" y="1183"/>
                          </a:cubicBezTo>
                          <a:cubicBezTo>
                            <a:pt x="20895" y="827"/>
                            <a:pt x="21362" y="432"/>
                            <a:pt x="21794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7" name="Google Shape;607;p38"/>
                    <p:cNvSpPr/>
                    <p:nvPr/>
                  </p:nvSpPr>
                  <p:spPr>
                    <a:xfrm>
                      <a:off x="7236038" y="931825"/>
                      <a:ext cx="1132050" cy="504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82" h="20174" extrusionOk="0">
                          <a:moveTo>
                            <a:pt x="45281" y="1"/>
                          </a:moveTo>
                          <a:cubicBezTo>
                            <a:pt x="41369" y="3760"/>
                            <a:pt x="35631" y="3810"/>
                            <a:pt x="30685" y="5228"/>
                          </a:cubicBezTo>
                          <a:cubicBezTo>
                            <a:pt x="30186" y="5372"/>
                            <a:pt x="29664" y="5540"/>
                            <a:pt x="29175" y="5719"/>
                          </a:cubicBezTo>
                          <a:cubicBezTo>
                            <a:pt x="27190" y="6463"/>
                            <a:pt x="25272" y="7537"/>
                            <a:pt x="23837" y="9123"/>
                          </a:cubicBezTo>
                          <a:cubicBezTo>
                            <a:pt x="23513" y="9480"/>
                            <a:pt x="23222" y="9865"/>
                            <a:pt x="22968" y="10273"/>
                          </a:cubicBezTo>
                          <a:lnTo>
                            <a:pt x="22968" y="10273"/>
                          </a:lnTo>
                          <a:cubicBezTo>
                            <a:pt x="21801" y="9885"/>
                            <a:pt x="20576" y="9711"/>
                            <a:pt x="19349" y="9711"/>
                          </a:cubicBezTo>
                          <a:cubicBezTo>
                            <a:pt x="18420" y="9711"/>
                            <a:pt x="17490" y="9811"/>
                            <a:pt x="16582" y="9991"/>
                          </a:cubicBezTo>
                          <a:cubicBezTo>
                            <a:pt x="9991" y="11276"/>
                            <a:pt x="5237" y="16384"/>
                            <a:pt x="1" y="20174"/>
                          </a:cubicBezTo>
                          <a:cubicBezTo>
                            <a:pt x="4072" y="17490"/>
                            <a:pt x="7652" y="14041"/>
                            <a:pt x="12077" y="11920"/>
                          </a:cubicBezTo>
                          <a:cubicBezTo>
                            <a:pt x="14312" y="10856"/>
                            <a:pt x="16820" y="10124"/>
                            <a:pt x="19310" y="10124"/>
                          </a:cubicBezTo>
                          <a:cubicBezTo>
                            <a:pt x="20554" y="10124"/>
                            <a:pt x="21792" y="10306"/>
                            <a:pt x="22990" y="10722"/>
                          </a:cubicBezTo>
                          <a:lnTo>
                            <a:pt x="23152" y="10779"/>
                          </a:lnTo>
                          <a:lnTo>
                            <a:pt x="23239" y="10631"/>
                          </a:lnTo>
                          <a:cubicBezTo>
                            <a:pt x="24646" y="8296"/>
                            <a:pt x="27168" y="6854"/>
                            <a:pt x="29675" y="5942"/>
                          </a:cubicBezTo>
                          <a:cubicBezTo>
                            <a:pt x="32516" y="4934"/>
                            <a:pt x="35531" y="4546"/>
                            <a:pt x="38428" y="3727"/>
                          </a:cubicBezTo>
                          <a:cubicBezTo>
                            <a:pt x="40944" y="3014"/>
                            <a:pt x="43457" y="1930"/>
                            <a:pt x="45281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08" name="Google Shape;608;p38"/>
                  <p:cNvGrpSpPr/>
                  <p:nvPr/>
                </p:nvGrpSpPr>
                <p:grpSpPr>
                  <a:xfrm>
                    <a:off x="10448288" y="907375"/>
                    <a:ext cx="192250" cy="175750"/>
                    <a:chOff x="10448288" y="907375"/>
                    <a:chExt cx="192250" cy="175750"/>
                  </a:xfrm>
                </p:grpSpPr>
                <p:sp>
                  <p:nvSpPr>
                    <p:cNvPr id="609" name="Google Shape;609;p38"/>
                    <p:cNvSpPr/>
                    <p:nvPr/>
                  </p:nvSpPr>
                  <p:spPr>
                    <a:xfrm>
                      <a:off x="10513413" y="957450"/>
                      <a:ext cx="127125" cy="10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85" h="4065" extrusionOk="0">
                          <a:moveTo>
                            <a:pt x="2572" y="0"/>
                          </a:moveTo>
                          <a:cubicBezTo>
                            <a:pt x="2209" y="0"/>
                            <a:pt x="1842" y="26"/>
                            <a:pt x="1524" y="192"/>
                          </a:cubicBezTo>
                          <a:cubicBezTo>
                            <a:pt x="1007" y="460"/>
                            <a:pt x="736" y="1030"/>
                            <a:pt x="498" y="1560"/>
                          </a:cubicBezTo>
                          <a:cubicBezTo>
                            <a:pt x="317" y="1968"/>
                            <a:pt x="134" y="2380"/>
                            <a:pt x="66" y="2821"/>
                          </a:cubicBezTo>
                          <a:cubicBezTo>
                            <a:pt x="1" y="3262"/>
                            <a:pt x="62" y="3742"/>
                            <a:pt x="442" y="4058"/>
                          </a:cubicBezTo>
                          <a:cubicBezTo>
                            <a:pt x="489" y="4062"/>
                            <a:pt x="536" y="4064"/>
                            <a:pt x="584" y="4064"/>
                          </a:cubicBezTo>
                          <a:cubicBezTo>
                            <a:pt x="996" y="4064"/>
                            <a:pt x="1405" y="3915"/>
                            <a:pt x="1757" y="3696"/>
                          </a:cubicBezTo>
                          <a:cubicBezTo>
                            <a:pt x="2150" y="3452"/>
                            <a:pt x="2482" y="3124"/>
                            <a:pt x="2800" y="2788"/>
                          </a:cubicBezTo>
                          <a:cubicBezTo>
                            <a:pt x="3625" y="1924"/>
                            <a:pt x="4386" y="1006"/>
                            <a:pt x="5084" y="37"/>
                          </a:cubicBezTo>
                          <a:lnTo>
                            <a:pt x="2780" y="2"/>
                          </a:lnTo>
                          <a:cubicBezTo>
                            <a:pt x="2711" y="1"/>
                            <a:pt x="2642" y="0"/>
                            <a:pt x="2572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0" name="Google Shape;610;p38"/>
                    <p:cNvSpPr/>
                    <p:nvPr/>
                  </p:nvSpPr>
                  <p:spPr>
                    <a:xfrm>
                      <a:off x="10459488" y="907375"/>
                      <a:ext cx="82375" cy="154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5" h="6175" extrusionOk="0">
                          <a:moveTo>
                            <a:pt x="334" y="0"/>
                          </a:moveTo>
                          <a:cubicBezTo>
                            <a:pt x="0" y="1687"/>
                            <a:pt x="142" y="3432"/>
                            <a:pt x="746" y="5042"/>
                          </a:cubicBezTo>
                          <a:cubicBezTo>
                            <a:pt x="888" y="5424"/>
                            <a:pt x="1078" y="5817"/>
                            <a:pt x="1425" y="6030"/>
                          </a:cubicBezTo>
                          <a:cubicBezTo>
                            <a:pt x="1584" y="6128"/>
                            <a:pt x="1769" y="6175"/>
                            <a:pt x="1954" y="6175"/>
                          </a:cubicBezTo>
                          <a:cubicBezTo>
                            <a:pt x="2215" y="6175"/>
                            <a:pt x="2476" y="6081"/>
                            <a:pt x="2666" y="5902"/>
                          </a:cubicBezTo>
                          <a:cubicBezTo>
                            <a:pt x="2832" y="5745"/>
                            <a:pt x="2935" y="5529"/>
                            <a:pt x="2952" y="5302"/>
                          </a:cubicBezTo>
                          <a:cubicBezTo>
                            <a:pt x="2998" y="4756"/>
                            <a:pt x="3061" y="4213"/>
                            <a:pt x="3201" y="3683"/>
                          </a:cubicBezTo>
                          <a:cubicBezTo>
                            <a:pt x="3290" y="3338"/>
                            <a:pt x="3295" y="2976"/>
                            <a:pt x="3216" y="2629"/>
                          </a:cubicBezTo>
                          <a:cubicBezTo>
                            <a:pt x="3068" y="1968"/>
                            <a:pt x="2644" y="1388"/>
                            <a:pt x="2121" y="958"/>
                          </a:cubicBezTo>
                          <a:cubicBezTo>
                            <a:pt x="1597" y="528"/>
                            <a:pt x="971" y="236"/>
                            <a:pt x="334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1" name="Google Shape;611;p38"/>
                    <p:cNvSpPr/>
                    <p:nvPr/>
                  </p:nvSpPr>
                  <p:spPr>
                    <a:xfrm>
                      <a:off x="10489263" y="1064825"/>
                      <a:ext cx="9075" cy="16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3" h="669" extrusionOk="0">
                          <a:moveTo>
                            <a:pt x="41" y="1"/>
                          </a:moveTo>
                          <a:cubicBezTo>
                            <a:pt x="29" y="1"/>
                            <a:pt x="15" y="4"/>
                            <a:pt x="0" y="10"/>
                          </a:cubicBezTo>
                          <a:cubicBezTo>
                            <a:pt x="79" y="186"/>
                            <a:pt x="155" y="361"/>
                            <a:pt x="232" y="540"/>
                          </a:cubicBezTo>
                          <a:cubicBezTo>
                            <a:pt x="253" y="590"/>
                            <a:pt x="288" y="634"/>
                            <a:pt x="334" y="668"/>
                          </a:cubicBezTo>
                          <a:cubicBezTo>
                            <a:pt x="363" y="590"/>
                            <a:pt x="328" y="505"/>
                            <a:pt x="293" y="431"/>
                          </a:cubicBezTo>
                          <a:lnTo>
                            <a:pt x="136" y="84"/>
                          </a:lnTo>
                          <a:cubicBezTo>
                            <a:pt x="118" y="45"/>
                            <a:pt x="91" y="1"/>
                            <a:pt x="41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612" name="Google Shape;612;p38"/>
                    <p:cNvGrpSpPr/>
                    <p:nvPr/>
                  </p:nvGrpSpPr>
                  <p:grpSpPr>
                    <a:xfrm>
                      <a:off x="10448288" y="1037400"/>
                      <a:ext cx="106450" cy="45725"/>
                      <a:chOff x="8192088" y="892075"/>
                      <a:chExt cx="106450" cy="45725"/>
                    </a:xfrm>
                  </p:grpSpPr>
                  <p:sp>
                    <p:nvSpPr>
                      <p:cNvPr id="613" name="Google Shape;613;p38"/>
                      <p:cNvSpPr/>
                      <p:nvPr/>
                    </p:nvSpPr>
                    <p:spPr>
                      <a:xfrm>
                        <a:off x="8216538" y="904950"/>
                        <a:ext cx="82000" cy="1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80" h="729" extrusionOk="0">
                            <a:moveTo>
                              <a:pt x="116" y="0"/>
                            </a:moveTo>
                            <a:lnTo>
                              <a:pt x="116" y="0"/>
                            </a:lnTo>
                            <a:cubicBezTo>
                              <a:pt x="0" y="149"/>
                              <a:pt x="18" y="362"/>
                              <a:pt x="155" y="489"/>
                            </a:cubicBezTo>
                            <a:cubicBezTo>
                              <a:pt x="273" y="589"/>
                              <a:pt x="439" y="602"/>
                              <a:pt x="592" y="609"/>
                            </a:cubicBezTo>
                            <a:lnTo>
                              <a:pt x="3039" y="727"/>
                            </a:lnTo>
                            <a:cubicBezTo>
                              <a:pt x="3052" y="728"/>
                              <a:pt x="3065" y="728"/>
                              <a:pt x="3078" y="728"/>
                            </a:cubicBezTo>
                            <a:cubicBezTo>
                              <a:pt x="3143" y="728"/>
                              <a:pt x="3212" y="716"/>
                              <a:pt x="3245" y="661"/>
                            </a:cubicBezTo>
                            <a:cubicBezTo>
                              <a:pt x="3279" y="602"/>
                              <a:pt x="3249" y="522"/>
                              <a:pt x="3192" y="480"/>
                            </a:cubicBezTo>
                            <a:cubicBezTo>
                              <a:pt x="3138" y="439"/>
                              <a:pt x="3066" y="428"/>
                              <a:pt x="2998" y="417"/>
                            </a:cubicBezTo>
                            <a:lnTo>
                              <a:pt x="762" y="77"/>
                            </a:lnTo>
                            <a:cubicBezTo>
                              <a:pt x="548" y="40"/>
                              <a:pt x="332" y="13"/>
                              <a:pt x="11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14" name="Google Shape;614;p38"/>
                      <p:cNvSpPr/>
                      <p:nvPr/>
                    </p:nvSpPr>
                    <p:spPr>
                      <a:xfrm>
                        <a:off x="8193463" y="892075"/>
                        <a:ext cx="29100" cy="189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64" h="757" extrusionOk="0">
                            <a:moveTo>
                              <a:pt x="74" y="1"/>
                            </a:moveTo>
                            <a:cubicBezTo>
                              <a:pt x="49" y="1"/>
                              <a:pt x="24" y="4"/>
                              <a:pt x="0" y="11"/>
                            </a:cubicBezTo>
                            <a:cubicBezTo>
                              <a:pt x="264" y="282"/>
                              <a:pt x="583" y="489"/>
                              <a:pt x="899" y="696"/>
                            </a:cubicBezTo>
                            <a:cubicBezTo>
                              <a:pt x="936" y="725"/>
                              <a:pt x="978" y="744"/>
                              <a:pt x="1024" y="755"/>
                            </a:cubicBezTo>
                            <a:cubicBezTo>
                              <a:pt x="1030" y="756"/>
                              <a:pt x="1037" y="757"/>
                              <a:pt x="1044" y="757"/>
                            </a:cubicBezTo>
                            <a:cubicBezTo>
                              <a:pt x="1085" y="757"/>
                              <a:pt x="1128" y="738"/>
                              <a:pt x="1163" y="681"/>
                            </a:cubicBezTo>
                            <a:cubicBezTo>
                              <a:pt x="912" y="592"/>
                              <a:pt x="683" y="450"/>
                              <a:pt x="491" y="264"/>
                            </a:cubicBezTo>
                            <a:cubicBezTo>
                              <a:pt x="421" y="197"/>
                              <a:pt x="356" y="123"/>
                              <a:pt x="275" y="68"/>
                            </a:cubicBezTo>
                            <a:cubicBezTo>
                              <a:pt x="216" y="28"/>
                              <a:pt x="144" y="1"/>
                              <a:pt x="7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15" name="Google Shape;615;p38"/>
                      <p:cNvSpPr/>
                      <p:nvPr/>
                    </p:nvSpPr>
                    <p:spPr>
                      <a:xfrm>
                        <a:off x="8192088" y="914275"/>
                        <a:ext cx="32425" cy="96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7" h="387" extrusionOk="0">
                            <a:moveTo>
                              <a:pt x="1164" y="0"/>
                            </a:moveTo>
                            <a:cubicBezTo>
                              <a:pt x="791" y="3"/>
                              <a:pt x="424" y="88"/>
                              <a:pt x="93" y="253"/>
                            </a:cubicBezTo>
                            <a:cubicBezTo>
                              <a:pt x="64" y="264"/>
                              <a:pt x="40" y="282"/>
                              <a:pt x="21" y="304"/>
                            </a:cubicBezTo>
                            <a:cubicBezTo>
                              <a:pt x="1" y="328"/>
                              <a:pt x="1" y="363"/>
                              <a:pt x="18" y="387"/>
                            </a:cubicBezTo>
                            <a:cubicBezTo>
                              <a:pt x="437" y="249"/>
                              <a:pt x="865" y="144"/>
                              <a:pt x="1297" y="70"/>
                            </a:cubicBezTo>
                            <a:cubicBezTo>
                              <a:pt x="1262" y="33"/>
                              <a:pt x="1214" y="7"/>
                              <a:pt x="116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16" name="Google Shape;616;p38"/>
                      <p:cNvSpPr/>
                      <p:nvPr/>
                    </p:nvSpPr>
                    <p:spPr>
                      <a:xfrm>
                        <a:off x="8279488" y="919725"/>
                        <a:ext cx="12225" cy="11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9" h="455" extrusionOk="0">
                            <a:moveTo>
                              <a:pt x="0" y="1"/>
                            </a:moveTo>
                            <a:lnTo>
                              <a:pt x="397" y="422"/>
                            </a:lnTo>
                            <a:cubicBezTo>
                              <a:pt x="408" y="437"/>
                              <a:pt x="425" y="448"/>
                              <a:pt x="445" y="454"/>
                            </a:cubicBezTo>
                            <a:cubicBezTo>
                              <a:pt x="446" y="455"/>
                              <a:pt x="448" y="455"/>
                              <a:pt x="449" y="455"/>
                            </a:cubicBezTo>
                            <a:cubicBezTo>
                              <a:pt x="468" y="455"/>
                              <a:pt x="488" y="440"/>
                              <a:pt x="484" y="422"/>
                            </a:cubicBezTo>
                            <a:cubicBezTo>
                              <a:pt x="362" y="251"/>
                              <a:pt x="220" y="94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17" name="Google Shape;617;p38"/>
                      <p:cNvSpPr/>
                      <p:nvPr/>
                    </p:nvSpPr>
                    <p:spPr>
                      <a:xfrm>
                        <a:off x="8273413" y="919775"/>
                        <a:ext cx="8600" cy="11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4" h="475" extrusionOk="0">
                            <a:moveTo>
                              <a:pt x="39" y="0"/>
                            </a:moveTo>
                            <a:cubicBezTo>
                              <a:pt x="25" y="0"/>
                              <a:pt x="10" y="9"/>
                              <a:pt x="1" y="33"/>
                            </a:cubicBezTo>
                            <a:lnTo>
                              <a:pt x="250" y="433"/>
                            </a:lnTo>
                            <a:cubicBezTo>
                              <a:pt x="261" y="450"/>
                              <a:pt x="276" y="472"/>
                              <a:pt x="298" y="474"/>
                            </a:cubicBezTo>
                            <a:cubicBezTo>
                              <a:pt x="326" y="470"/>
                              <a:pt x="343" y="448"/>
                              <a:pt x="341" y="422"/>
                            </a:cubicBezTo>
                            <a:cubicBezTo>
                              <a:pt x="339" y="396"/>
                              <a:pt x="328" y="372"/>
                              <a:pt x="311" y="352"/>
                            </a:cubicBezTo>
                            <a:lnTo>
                              <a:pt x="119" y="66"/>
                            </a:lnTo>
                            <a:cubicBezTo>
                              <a:pt x="106" y="44"/>
                              <a:pt x="88" y="25"/>
                              <a:pt x="69" y="9"/>
                            </a:cubicBezTo>
                            <a:cubicBezTo>
                              <a:pt x="60" y="4"/>
                              <a:pt x="49" y="0"/>
                              <a:pt x="3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18" name="Google Shape;618;p38"/>
                      <p:cNvSpPr/>
                      <p:nvPr/>
                    </p:nvSpPr>
                    <p:spPr>
                      <a:xfrm>
                        <a:off x="8229413" y="915775"/>
                        <a:ext cx="3900" cy="2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6" h="881" extrusionOk="0">
                            <a:moveTo>
                              <a:pt x="112" y="0"/>
                            </a:moveTo>
                            <a:cubicBezTo>
                              <a:pt x="98" y="0"/>
                              <a:pt x="77" y="5"/>
                              <a:pt x="48" y="19"/>
                            </a:cubicBezTo>
                            <a:cubicBezTo>
                              <a:pt x="7" y="287"/>
                              <a:pt x="0" y="560"/>
                              <a:pt x="31" y="828"/>
                            </a:cubicBezTo>
                            <a:cubicBezTo>
                              <a:pt x="31" y="846"/>
                              <a:pt x="37" y="861"/>
                              <a:pt x="48" y="874"/>
                            </a:cubicBezTo>
                            <a:cubicBezTo>
                              <a:pt x="56" y="879"/>
                              <a:pt x="64" y="881"/>
                              <a:pt x="73" y="881"/>
                            </a:cubicBezTo>
                            <a:cubicBezTo>
                              <a:pt x="89" y="881"/>
                              <a:pt x="105" y="873"/>
                              <a:pt x="114" y="859"/>
                            </a:cubicBezTo>
                            <a:cubicBezTo>
                              <a:pt x="125" y="837"/>
                              <a:pt x="131" y="811"/>
                              <a:pt x="129" y="787"/>
                            </a:cubicBezTo>
                            <a:lnTo>
                              <a:pt x="153" y="76"/>
                            </a:lnTo>
                            <a:cubicBezTo>
                              <a:pt x="155" y="56"/>
                              <a:pt x="153" y="36"/>
                              <a:pt x="144" y="17"/>
                            </a:cubicBezTo>
                            <a:cubicBezTo>
                              <a:pt x="139" y="8"/>
                              <a:pt x="130" y="0"/>
                              <a:pt x="11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619" name="Google Shape;619;p38"/>
                    <p:cNvSpPr/>
                    <p:nvPr/>
                  </p:nvSpPr>
                  <p:spPr>
                    <a:xfrm>
                      <a:off x="10467613" y="908400"/>
                      <a:ext cx="68200" cy="60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8" h="2421" extrusionOk="0">
                          <a:moveTo>
                            <a:pt x="44" y="1"/>
                          </a:moveTo>
                          <a:cubicBezTo>
                            <a:pt x="44" y="2"/>
                            <a:pt x="45" y="4"/>
                            <a:pt x="45" y="5"/>
                          </a:cubicBezTo>
                          <a:lnTo>
                            <a:pt x="45" y="5"/>
                          </a:lnTo>
                          <a:cubicBezTo>
                            <a:pt x="45" y="4"/>
                            <a:pt x="46" y="2"/>
                            <a:pt x="46" y="1"/>
                          </a:cubicBezTo>
                          <a:close/>
                          <a:moveTo>
                            <a:pt x="45" y="5"/>
                          </a:moveTo>
                          <a:cubicBezTo>
                            <a:pt x="0" y="190"/>
                            <a:pt x="132" y="375"/>
                            <a:pt x="306" y="442"/>
                          </a:cubicBezTo>
                          <a:lnTo>
                            <a:pt x="306" y="442"/>
                          </a:lnTo>
                          <a:cubicBezTo>
                            <a:pt x="302" y="459"/>
                            <a:pt x="299" y="476"/>
                            <a:pt x="297" y="494"/>
                          </a:cubicBezTo>
                          <a:cubicBezTo>
                            <a:pt x="255" y="834"/>
                            <a:pt x="515" y="1126"/>
                            <a:pt x="829" y="1214"/>
                          </a:cubicBezTo>
                          <a:cubicBezTo>
                            <a:pt x="876" y="1228"/>
                            <a:pt x="924" y="1239"/>
                            <a:pt x="971" y="1247"/>
                          </a:cubicBezTo>
                          <a:lnTo>
                            <a:pt x="971" y="1247"/>
                          </a:lnTo>
                          <a:cubicBezTo>
                            <a:pt x="1000" y="1434"/>
                            <a:pt x="1107" y="1604"/>
                            <a:pt x="1270" y="1711"/>
                          </a:cubicBezTo>
                          <a:cubicBezTo>
                            <a:pt x="1379" y="1779"/>
                            <a:pt x="1501" y="1813"/>
                            <a:pt x="1623" y="1813"/>
                          </a:cubicBezTo>
                          <a:cubicBezTo>
                            <a:pt x="1656" y="1813"/>
                            <a:pt x="1689" y="1811"/>
                            <a:pt x="1722" y="1806"/>
                          </a:cubicBezTo>
                          <a:lnTo>
                            <a:pt x="1722" y="1806"/>
                          </a:lnTo>
                          <a:cubicBezTo>
                            <a:pt x="1757" y="1984"/>
                            <a:pt x="1851" y="2148"/>
                            <a:pt x="1994" y="2267"/>
                          </a:cubicBezTo>
                          <a:cubicBezTo>
                            <a:pt x="2120" y="2366"/>
                            <a:pt x="2278" y="2421"/>
                            <a:pt x="2434" y="2421"/>
                          </a:cubicBezTo>
                          <a:cubicBezTo>
                            <a:pt x="2537" y="2421"/>
                            <a:pt x="2638" y="2397"/>
                            <a:pt x="2727" y="2348"/>
                          </a:cubicBezTo>
                          <a:lnTo>
                            <a:pt x="2727" y="2348"/>
                          </a:lnTo>
                          <a:cubicBezTo>
                            <a:pt x="2723" y="2348"/>
                            <a:pt x="2718" y="2348"/>
                            <a:pt x="2713" y="2348"/>
                          </a:cubicBezTo>
                          <a:cubicBezTo>
                            <a:pt x="2605" y="2348"/>
                            <a:pt x="2498" y="2324"/>
                            <a:pt x="2400" y="2276"/>
                          </a:cubicBezTo>
                          <a:cubicBezTo>
                            <a:pt x="2136" y="2158"/>
                            <a:pt x="1992" y="1851"/>
                            <a:pt x="2086" y="1580"/>
                          </a:cubicBezTo>
                          <a:cubicBezTo>
                            <a:pt x="2130" y="1455"/>
                            <a:pt x="2033" y="1338"/>
                            <a:pt x="1917" y="1338"/>
                          </a:cubicBezTo>
                          <a:cubicBezTo>
                            <a:pt x="1890" y="1338"/>
                            <a:pt x="1861" y="1345"/>
                            <a:pt x="1833" y="1360"/>
                          </a:cubicBezTo>
                          <a:cubicBezTo>
                            <a:pt x="1776" y="1395"/>
                            <a:pt x="1717" y="1411"/>
                            <a:pt x="1661" y="1411"/>
                          </a:cubicBezTo>
                          <a:cubicBezTo>
                            <a:pt x="1494" y="1411"/>
                            <a:pt x="1352" y="1269"/>
                            <a:pt x="1381" y="1072"/>
                          </a:cubicBezTo>
                          <a:cubicBezTo>
                            <a:pt x="1392" y="954"/>
                            <a:pt x="1298" y="853"/>
                            <a:pt x="1179" y="853"/>
                          </a:cubicBezTo>
                          <a:cubicBezTo>
                            <a:pt x="1177" y="853"/>
                            <a:pt x="1174" y="854"/>
                            <a:pt x="1172" y="854"/>
                          </a:cubicBezTo>
                          <a:cubicBezTo>
                            <a:pt x="1152" y="855"/>
                            <a:pt x="1133" y="855"/>
                            <a:pt x="1113" y="855"/>
                          </a:cubicBezTo>
                          <a:cubicBezTo>
                            <a:pt x="1052" y="855"/>
                            <a:pt x="991" y="850"/>
                            <a:pt x="930" y="838"/>
                          </a:cubicBezTo>
                          <a:cubicBezTo>
                            <a:pt x="855" y="825"/>
                            <a:pt x="788" y="799"/>
                            <a:pt x="725" y="758"/>
                          </a:cubicBezTo>
                          <a:cubicBezTo>
                            <a:pt x="615" y="688"/>
                            <a:pt x="535" y="537"/>
                            <a:pt x="567" y="404"/>
                          </a:cubicBezTo>
                          <a:lnTo>
                            <a:pt x="578" y="358"/>
                          </a:lnTo>
                          <a:cubicBezTo>
                            <a:pt x="595" y="293"/>
                            <a:pt x="542" y="235"/>
                            <a:pt x="481" y="235"/>
                          </a:cubicBezTo>
                          <a:cubicBezTo>
                            <a:pt x="468" y="235"/>
                            <a:pt x="456" y="238"/>
                            <a:pt x="443" y="243"/>
                          </a:cubicBezTo>
                          <a:cubicBezTo>
                            <a:pt x="415" y="254"/>
                            <a:pt x="385" y="259"/>
                            <a:pt x="356" y="259"/>
                          </a:cubicBezTo>
                          <a:cubicBezTo>
                            <a:pt x="216" y="259"/>
                            <a:pt x="78" y="144"/>
                            <a:pt x="45" y="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0" name="Google Shape;620;p38"/>
                    <p:cNvSpPr/>
                    <p:nvPr/>
                  </p:nvSpPr>
                  <p:spPr>
                    <a:xfrm>
                      <a:off x="10540138" y="959900"/>
                      <a:ext cx="95100" cy="21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4" h="857" extrusionOk="0">
                          <a:moveTo>
                            <a:pt x="3804" y="0"/>
                          </a:moveTo>
                          <a:lnTo>
                            <a:pt x="3804" y="0"/>
                          </a:lnTo>
                          <a:cubicBezTo>
                            <a:pt x="3719" y="100"/>
                            <a:pt x="3616" y="183"/>
                            <a:pt x="3498" y="242"/>
                          </a:cubicBezTo>
                          <a:cubicBezTo>
                            <a:pt x="3386" y="303"/>
                            <a:pt x="3261" y="332"/>
                            <a:pt x="3136" y="332"/>
                          </a:cubicBezTo>
                          <a:cubicBezTo>
                            <a:pt x="2923" y="332"/>
                            <a:pt x="2711" y="246"/>
                            <a:pt x="2569" y="83"/>
                          </a:cubicBezTo>
                          <a:cubicBezTo>
                            <a:pt x="2532" y="40"/>
                            <a:pt x="2481" y="20"/>
                            <a:pt x="2431" y="20"/>
                          </a:cubicBezTo>
                          <a:cubicBezTo>
                            <a:pt x="2366" y="20"/>
                            <a:pt x="2301" y="55"/>
                            <a:pt x="2268" y="120"/>
                          </a:cubicBezTo>
                          <a:cubicBezTo>
                            <a:pt x="2227" y="223"/>
                            <a:pt x="2119" y="294"/>
                            <a:pt x="2010" y="294"/>
                          </a:cubicBezTo>
                          <a:cubicBezTo>
                            <a:pt x="1966" y="294"/>
                            <a:pt x="1923" y="282"/>
                            <a:pt x="1884" y="258"/>
                          </a:cubicBezTo>
                          <a:cubicBezTo>
                            <a:pt x="1840" y="234"/>
                            <a:pt x="1803" y="196"/>
                            <a:pt x="1779" y="153"/>
                          </a:cubicBezTo>
                          <a:cubicBezTo>
                            <a:pt x="1739" y="79"/>
                            <a:pt x="1670" y="46"/>
                            <a:pt x="1601" y="46"/>
                          </a:cubicBezTo>
                          <a:cubicBezTo>
                            <a:pt x="1497" y="46"/>
                            <a:pt x="1394" y="122"/>
                            <a:pt x="1393" y="249"/>
                          </a:cubicBezTo>
                          <a:cubicBezTo>
                            <a:pt x="1389" y="303"/>
                            <a:pt x="1365" y="356"/>
                            <a:pt x="1325" y="393"/>
                          </a:cubicBezTo>
                          <a:cubicBezTo>
                            <a:pt x="1253" y="465"/>
                            <a:pt x="1166" y="493"/>
                            <a:pt x="1075" y="493"/>
                          </a:cubicBezTo>
                          <a:cubicBezTo>
                            <a:pt x="918" y="493"/>
                            <a:pt x="750" y="408"/>
                            <a:pt x="627" y="312"/>
                          </a:cubicBezTo>
                          <a:cubicBezTo>
                            <a:pt x="605" y="297"/>
                            <a:pt x="582" y="290"/>
                            <a:pt x="559" y="290"/>
                          </a:cubicBezTo>
                          <a:cubicBezTo>
                            <a:pt x="486" y="290"/>
                            <a:pt x="420" y="360"/>
                            <a:pt x="442" y="443"/>
                          </a:cubicBezTo>
                          <a:cubicBezTo>
                            <a:pt x="450" y="482"/>
                            <a:pt x="444" y="526"/>
                            <a:pt x="420" y="561"/>
                          </a:cubicBezTo>
                          <a:cubicBezTo>
                            <a:pt x="382" y="630"/>
                            <a:pt x="320" y="660"/>
                            <a:pt x="254" y="660"/>
                          </a:cubicBezTo>
                          <a:cubicBezTo>
                            <a:pt x="155" y="660"/>
                            <a:pt x="50" y="592"/>
                            <a:pt x="12" y="489"/>
                          </a:cubicBezTo>
                          <a:lnTo>
                            <a:pt x="12" y="489"/>
                          </a:lnTo>
                          <a:cubicBezTo>
                            <a:pt x="1" y="655"/>
                            <a:pt x="149" y="805"/>
                            <a:pt x="324" y="810"/>
                          </a:cubicBezTo>
                          <a:cubicBezTo>
                            <a:pt x="445" y="807"/>
                            <a:pt x="552" y="751"/>
                            <a:pt x="622" y="663"/>
                          </a:cubicBezTo>
                          <a:lnTo>
                            <a:pt x="622" y="663"/>
                          </a:lnTo>
                          <a:cubicBezTo>
                            <a:pt x="770" y="779"/>
                            <a:pt x="952" y="856"/>
                            <a:pt x="1142" y="856"/>
                          </a:cubicBezTo>
                          <a:cubicBezTo>
                            <a:pt x="1155" y="856"/>
                            <a:pt x="1168" y="856"/>
                            <a:pt x="1181" y="855"/>
                          </a:cubicBezTo>
                          <a:cubicBezTo>
                            <a:pt x="1366" y="846"/>
                            <a:pt x="1546" y="756"/>
                            <a:pt x="1665" y="616"/>
                          </a:cubicBezTo>
                          <a:lnTo>
                            <a:pt x="1665" y="616"/>
                          </a:lnTo>
                          <a:cubicBezTo>
                            <a:pt x="1768" y="677"/>
                            <a:pt x="1884" y="707"/>
                            <a:pt x="2000" y="707"/>
                          </a:cubicBezTo>
                          <a:cubicBezTo>
                            <a:pt x="2180" y="707"/>
                            <a:pt x="2360" y="634"/>
                            <a:pt x="2488" y="489"/>
                          </a:cubicBezTo>
                          <a:lnTo>
                            <a:pt x="2488" y="489"/>
                          </a:lnTo>
                          <a:cubicBezTo>
                            <a:pt x="2562" y="530"/>
                            <a:pt x="2641" y="561"/>
                            <a:pt x="2724" y="583"/>
                          </a:cubicBezTo>
                          <a:cubicBezTo>
                            <a:pt x="2801" y="603"/>
                            <a:pt x="2880" y="613"/>
                            <a:pt x="2959" y="613"/>
                          </a:cubicBezTo>
                          <a:cubicBezTo>
                            <a:pt x="3191" y="613"/>
                            <a:pt x="3423" y="527"/>
                            <a:pt x="3586" y="364"/>
                          </a:cubicBezTo>
                          <a:cubicBezTo>
                            <a:pt x="3690" y="264"/>
                            <a:pt x="3767" y="140"/>
                            <a:pt x="3804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1" name="Google Shape;621;p38"/>
                    <p:cNvSpPr/>
                    <p:nvPr/>
                  </p:nvSpPr>
                  <p:spPr>
                    <a:xfrm>
                      <a:off x="10464813" y="918975"/>
                      <a:ext cx="33100" cy="134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4" h="5373" extrusionOk="0">
                          <a:moveTo>
                            <a:pt x="477" y="1"/>
                          </a:moveTo>
                          <a:lnTo>
                            <a:pt x="477" y="1"/>
                          </a:lnTo>
                          <a:cubicBezTo>
                            <a:pt x="1" y="1711"/>
                            <a:pt x="555" y="3819"/>
                            <a:pt x="1323" y="5372"/>
                          </a:cubicBezTo>
                          <a:cubicBezTo>
                            <a:pt x="1303" y="5141"/>
                            <a:pt x="1269" y="4914"/>
                            <a:pt x="1234" y="4687"/>
                          </a:cubicBezTo>
                          <a:cubicBezTo>
                            <a:pt x="1044" y="3572"/>
                            <a:pt x="780" y="2477"/>
                            <a:pt x="627" y="1358"/>
                          </a:cubicBezTo>
                          <a:cubicBezTo>
                            <a:pt x="562" y="906"/>
                            <a:pt x="520" y="459"/>
                            <a:pt x="477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2" name="Google Shape;622;p38"/>
                    <p:cNvSpPr/>
                    <p:nvPr/>
                  </p:nvSpPr>
                  <p:spPr>
                    <a:xfrm>
                      <a:off x="10485938" y="935350"/>
                      <a:ext cx="13375" cy="116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5" h="4650" extrusionOk="0">
                          <a:moveTo>
                            <a:pt x="386" y="0"/>
                          </a:moveTo>
                          <a:cubicBezTo>
                            <a:pt x="9" y="1196"/>
                            <a:pt x="0" y="2566"/>
                            <a:pt x="236" y="3794"/>
                          </a:cubicBezTo>
                          <a:cubicBezTo>
                            <a:pt x="293" y="4085"/>
                            <a:pt x="373" y="4370"/>
                            <a:pt x="476" y="4650"/>
                          </a:cubicBezTo>
                          <a:cubicBezTo>
                            <a:pt x="535" y="3875"/>
                            <a:pt x="509" y="3096"/>
                            <a:pt x="500" y="2324"/>
                          </a:cubicBezTo>
                          <a:cubicBezTo>
                            <a:pt x="478" y="1549"/>
                            <a:pt x="474" y="771"/>
                            <a:pt x="386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3" name="Google Shape;623;p38"/>
                    <p:cNvSpPr/>
                    <p:nvPr/>
                  </p:nvSpPr>
                  <p:spPr>
                    <a:xfrm>
                      <a:off x="10499013" y="949375"/>
                      <a:ext cx="15700" cy="100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8" h="4019" extrusionOk="0">
                          <a:moveTo>
                            <a:pt x="627" y="0"/>
                          </a:moveTo>
                          <a:lnTo>
                            <a:pt x="627" y="0"/>
                          </a:lnTo>
                          <a:cubicBezTo>
                            <a:pt x="269" y="591"/>
                            <a:pt x="165" y="1305"/>
                            <a:pt x="93" y="1979"/>
                          </a:cubicBezTo>
                          <a:cubicBezTo>
                            <a:pt x="29" y="2655"/>
                            <a:pt x="1" y="3343"/>
                            <a:pt x="101" y="4019"/>
                          </a:cubicBezTo>
                          <a:cubicBezTo>
                            <a:pt x="553" y="2749"/>
                            <a:pt x="555" y="1331"/>
                            <a:pt x="627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4" name="Google Shape;624;p38"/>
                    <p:cNvSpPr/>
                    <p:nvPr/>
                  </p:nvSpPr>
                  <p:spPr>
                    <a:xfrm>
                      <a:off x="10503388" y="967425"/>
                      <a:ext cx="36450" cy="83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8" h="3354" extrusionOk="0">
                          <a:moveTo>
                            <a:pt x="1349" y="0"/>
                          </a:moveTo>
                          <a:cubicBezTo>
                            <a:pt x="1216" y="277"/>
                            <a:pt x="1109" y="561"/>
                            <a:pt x="993" y="845"/>
                          </a:cubicBezTo>
                          <a:cubicBezTo>
                            <a:pt x="792" y="1357"/>
                            <a:pt x="450" y="2195"/>
                            <a:pt x="245" y="2706"/>
                          </a:cubicBezTo>
                          <a:cubicBezTo>
                            <a:pt x="158" y="2919"/>
                            <a:pt x="70" y="3131"/>
                            <a:pt x="0" y="3354"/>
                          </a:cubicBezTo>
                          <a:cubicBezTo>
                            <a:pt x="62" y="3303"/>
                            <a:pt x="120" y="3249"/>
                            <a:pt x="177" y="3194"/>
                          </a:cubicBezTo>
                          <a:cubicBezTo>
                            <a:pt x="958" y="2398"/>
                            <a:pt x="1458" y="1119"/>
                            <a:pt x="1349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5" name="Google Shape;625;p38"/>
                    <p:cNvSpPr/>
                    <p:nvPr/>
                  </p:nvSpPr>
                  <p:spPr>
                    <a:xfrm>
                      <a:off x="10540038" y="968625"/>
                      <a:ext cx="44600" cy="84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4" h="3380" extrusionOk="0">
                          <a:moveTo>
                            <a:pt x="1687" y="0"/>
                          </a:moveTo>
                          <a:cubicBezTo>
                            <a:pt x="1425" y="574"/>
                            <a:pt x="1192" y="1161"/>
                            <a:pt x="906" y="1722"/>
                          </a:cubicBezTo>
                          <a:cubicBezTo>
                            <a:pt x="664" y="2210"/>
                            <a:pt x="389" y="2688"/>
                            <a:pt x="118" y="3166"/>
                          </a:cubicBezTo>
                          <a:cubicBezTo>
                            <a:pt x="77" y="3234"/>
                            <a:pt x="38" y="3306"/>
                            <a:pt x="1" y="3380"/>
                          </a:cubicBezTo>
                          <a:cubicBezTo>
                            <a:pt x="73" y="3338"/>
                            <a:pt x="140" y="3290"/>
                            <a:pt x="206" y="3242"/>
                          </a:cubicBezTo>
                          <a:cubicBezTo>
                            <a:pt x="1155" y="2509"/>
                            <a:pt x="1783" y="1200"/>
                            <a:pt x="1687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6" name="Google Shape;626;p38"/>
                    <p:cNvSpPr/>
                    <p:nvPr/>
                  </p:nvSpPr>
                  <p:spPr>
                    <a:xfrm>
                      <a:off x="10521063" y="971675"/>
                      <a:ext cx="30850" cy="86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4" h="3455" extrusionOk="0">
                          <a:moveTo>
                            <a:pt x="725" y="0"/>
                          </a:moveTo>
                          <a:lnTo>
                            <a:pt x="725" y="0"/>
                          </a:lnTo>
                          <a:cubicBezTo>
                            <a:pt x="661" y="587"/>
                            <a:pt x="611" y="1179"/>
                            <a:pt x="485" y="1752"/>
                          </a:cubicBezTo>
                          <a:cubicBezTo>
                            <a:pt x="365" y="2335"/>
                            <a:pt x="186" y="2876"/>
                            <a:pt x="0" y="3454"/>
                          </a:cubicBezTo>
                          <a:cubicBezTo>
                            <a:pt x="912" y="2651"/>
                            <a:pt x="1233" y="1102"/>
                            <a:pt x="72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7" name="Google Shape;627;p38"/>
                    <p:cNvSpPr/>
                    <p:nvPr/>
                  </p:nvSpPr>
                  <p:spPr>
                    <a:xfrm>
                      <a:off x="10537963" y="970375"/>
                      <a:ext cx="27300" cy="84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2" h="3360" extrusionOk="0">
                          <a:moveTo>
                            <a:pt x="690" y="0"/>
                          </a:moveTo>
                          <a:lnTo>
                            <a:pt x="690" y="0"/>
                          </a:lnTo>
                          <a:cubicBezTo>
                            <a:pt x="574" y="561"/>
                            <a:pt x="500" y="1130"/>
                            <a:pt x="382" y="1687"/>
                          </a:cubicBezTo>
                          <a:cubicBezTo>
                            <a:pt x="297" y="2101"/>
                            <a:pt x="195" y="2516"/>
                            <a:pt x="97" y="2928"/>
                          </a:cubicBezTo>
                          <a:cubicBezTo>
                            <a:pt x="62" y="3072"/>
                            <a:pt x="27" y="3214"/>
                            <a:pt x="1" y="3360"/>
                          </a:cubicBezTo>
                          <a:cubicBezTo>
                            <a:pt x="795" y="2535"/>
                            <a:pt x="1092" y="1069"/>
                            <a:pt x="69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8" name="Google Shape;628;p38"/>
                    <p:cNvSpPr/>
                    <p:nvPr/>
                  </p:nvSpPr>
                  <p:spPr>
                    <a:xfrm>
                      <a:off x="10538288" y="966425"/>
                      <a:ext cx="65000" cy="88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00" h="3534" extrusionOk="0">
                          <a:moveTo>
                            <a:pt x="2556" y="1"/>
                          </a:moveTo>
                          <a:lnTo>
                            <a:pt x="2556" y="1"/>
                          </a:lnTo>
                          <a:cubicBezTo>
                            <a:pt x="2036" y="1262"/>
                            <a:pt x="1428" y="2222"/>
                            <a:pt x="422" y="3154"/>
                          </a:cubicBezTo>
                          <a:cubicBezTo>
                            <a:pt x="282" y="3280"/>
                            <a:pt x="143" y="3402"/>
                            <a:pt x="1" y="3533"/>
                          </a:cubicBezTo>
                          <a:cubicBezTo>
                            <a:pt x="186" y="3479"/>
                            <a:pt x="367" y="3409"/>
                            <a:pt x="540" y="3324"/>
                          </a:cubicBezTo>
                          <a:cubicBezTo>
                            <a:pt x="1735" y="2695"/>
                            <a:pt x="2599" y="1367"/>
                            <a:pt x="255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629" name="Google Shape;629;p38"/>
              <p:cNvSpPr/>
              <p:nvPr/>
            </p:nvSpPr>
            <p:spPr>
              <a:xfrm flipH="1">
                <a:off x="4412021" y="12"/>
                <a:ext cx="4376061" cy="3915005"/>
              </a:xfrm>
              <a:custGeom>
                <a:avLst/>
                <a:gdLst/>
                <a:ahLst/>
                <a:cxnLst/>
                <a:rect l="l" t="t" r="r" b="b"/>
                <a:pathLst>
                  <a:path w="172762" h="154560" extrusionOk="0">
                    <a:moveTo>
                      <a:pt x="45229" y="0"/>
                    </a:moveTo>
                    <a:cubicBezTo>
                      <a:pt x="19702" y="0"/>
                      <a:pt x="532" y="3"/>
                      <a:pt x="456" y="12"/>
                    </a:cubicBezTo>
                    <a:cubicBezTo>
                      <a:pt x="0" y="7504"/>
                      <a:pt x="18253" y="12343"/>
                      <a:pt x="24122" y="23804"/>
                    </a:cubicBezTo>
                    <a:cubicBezTo>
                      <a:pt x="27543" y="30485"/>
                      <a:pt x="27659" y="47335"/>
                      <a:pt x="33257" y="52279"/>
                    </a:cubicBezTo>
                    <a:cubicBezTo>
                      <a:pt x="43533" y="61355"/>
                      <a:pt x="62637" y="57691"/>
                      <a:pt x="71226" y="68404"/>
                    </a:cubicBezTo>
                    <a:cubicBezTo>
                      <a:pt x="79851" y="79167"/>
                      <a:pt x="77292" y="89207"/>
                      <a:pt x="84616" y="100908"/>
                    </a:cubicBezTo>
                    <a:cubicBezTo>
                      <a:pt x="90003" y="109515"/>
                      <a:pt x="101969" y="118170"/>
                      <a:pt x="97918" y="127698"/>
                    </a:cubicBezTo>
                    <a:cubicBezTo>
                      <a:pt x="95525" y="133331"/>
                      <a:pt x="87845" y="135816"/>
                      <a:pt x="85294" y="149544"/>
                    </a:cubicBezTo>
                    <a:cubicBezTo>
                      <a:pt x="89540" y="151420"/>
                      <a:pt x="93976" y="153327"/>
                      <a:pt x="100824" y="154560"/>
                    </a:cubicBezTo>
                    <a:cubicBezTo>
                      <a:pt x="99550" y="150318"/>
                      <a:pt x="99262" y="146049"/>
                      <a:pt x="102705" y="143297"/>
                    </a:cubicBezTo>
                    <a:cubicBezTo>
                      <a:pt x="106150" y="140546"/>
                      <a:pt x="110295" y="138513"/>
                      <a:pt x="112854" y="134909"/>
                    </a:cubicBezTo>
                    <a:cubicBezTo>
                      <a:pt x="116048" y="130412"/>
                      <a:pt x="116107" y="124416"/>
                      <a:pt x="115542" y="118912"/>
                    </a:cubicBezTo>
                    <a:cubicBezTo>
                      <a:pt x="114977" y="113409"/>
                      <a:pt x="113926" y="107767"/>
                      <a:pt x="115324" y="102418"/>
                    </a:cubicBezTo>
                    <a:cubicBezTo>
                      <a:pt x="117384" y="94546"/>
                      <a:pt x="124206" y="89074"/>
                      <a:pt x="130271" y="83702"/>
                    </a:cubicBezTo>
                    <a:cubicBezTo>
                      <a:pt x="136337" y="78333"/>
                      <a:pt x="142430" y="71506"/>
                      <a:pt x="142144" y="63368"/>
                    </a:cubicBezTo>
                    <a:cubicBezTo>
                      <a:pt x="142009" y="59491"/>
                      <a:pt x="140399" y="55813"/>
                      <a:pt x="139958" y="51958"/>
                    </a:cubicBezTo>
                    <a:cubicBezTo>
                      <a:pt x="138761" y="41444"/>
                      <a:pt x="146246" y="32062"/>
                      <a:pt x="153882" y="24808"/>
                    </a:cubicBezTo>
                    <a:cubicBezTo>
                      <a:pt x="161518" y="17551"/>
                      <a:pt x="170239" y="10284"/>
                      <a:pt x="172761" y="12"/>
                    </a:cubicBezTo>
                    <a:cubicBezTo>
                      <a:pt x="172761" y="12"/>
                      <a:pt x="96282" y="0"/>
                      <a:pt x="45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38"/>
            <p:cNvGrpSpPr/>
            <p:nvPr/>
          </p:nvGrpSpPr>
          <p:grpSpPr>
            <a:xfrm>
              <a:off x="4814284" y="1594240"/>
              <a:ext cx="1150992" cy="1022351"/>
              <a:chOff x="6732707" y="2409283"/>
              <a:chExt cx="900690" cy="800024"/>
            </a:xfrm>
          </p:grpSpPr>
          <p:grpSp>
            <p:nvGrpSpPr>
              <p:cNvPr id="631" name="Google Shape;631;p38"/>
              <p:cNvGrpSpPr/>
              <p:nvPr/>
            </p:nvGrpSpPr>
            <p:grpSpPr>
              <a:xfrm>
                <a:off x="7185317" y="2409283"/>
                <a:ext cx="448080" cy="321624"/>
                <a:chOff x="-2023762" y="-1244262"/>
                <a:chExt cx="393225" cy="282250"/>
              </a:xfrm>
            </p:grpSpPr>
            <p:sp>
              <p:nvSpPr>
                <p:cNvPr id="632" name="Google Shape;632;p38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5" name="Google Shape;655;p38"/>
              <p:cNvGrpSpPr/>
              <p:nvPr/>
            </p:nvGrpSpPr>
            <p:grpSpPr>
              <a:xfrm rot="2496716">
                <a:off x="7034594" y="2885257"/>
                <a:ext cx="337812" cy="242476"/>
                <a:chOff x="-2023762" y="-1244262"/>
                <a:chExt cx="393225" cy="282250"/>
              </a:xfrm>
            </p:grpSpPr>
            <p:sp>
              <p:nvSpPr>
                <p:cNvPr id="656" name="Google Shape;656;p38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" name="Google Shape;679;p38"/>
              <p:cNvGrpSpPr/>
              <p:nvPr/>
            </p:nvGrpSpPr>
            <p:grpSpPr>
              <a:xfrm rot="-1687842">
                <a:off x="6759789" y="2579621"/>
                <a:ext cx="245868" cy="176479"/>
                <a:chOff x="-2023762" y="-1244262"/>
                <a:chExt cx="393225" cy="282250"/>
              </a:xfrm>
            </p:grpSpPr>
            <p:sp>
              <p:nvSpPr>
                <p:cNvPr id="680" name="Google Shape;680;p38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8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8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8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8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8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8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8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8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8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8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8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8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8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8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8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8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8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8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8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8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8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03" name="Google Shape;703;p38"/>
            <p:cNvSpPr/>
            <p:nvPr/>
          </p:nvSpPr>
          <p:spPr>
            <a:xfrm>
              <a:off x="6881525" y="241675"/>
              <a:ext cx="912900" cy="91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4" name="Google Shape;704;p38"/>
            <p:cNvGrpSpPr/>
            <p:nvPr/>
          </p:nvGrpSpPr>
          <p:grpSpPr>
            <a:xfrm>
              <a:off x="7420853" y="703157"/>
              <a:ext cx="1225063" cy="988005"/>
              <a:chOff x="737258" y="267174"/>
              <a:chExt cx="1041189" cy="839712"/>
            </a:xfrm>
          </p:grpSpPr>
          <p:grpSp>
            <p:nvGrpSpPr>
              <p:cNvPr id="705" name="Google Shape;705;p38"/>
              <p:cNvGrpSpPr/>
              <p:nvPr/>
            </p:nvGrpSpPr>
            <p:grpSpPr>
              <a:xfrm>
                <a:off x="1205833" y="267174"/>
                <a:ext cx="572614" cy="411012"/>
                <a:chOff x="-2023762" y="-1244262"/>
                <a:chExt cx="393225" cy="282250"/>
              </a:xfrm>
            </p:grpSpPr>
            <p:sp>
              <p:nvSpPr>
                <p:cNvPr id="706" name="Google Shape;706;p38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8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8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8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8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8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8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8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8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8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8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8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8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8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8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8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8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8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8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8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8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8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8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9" name="Google Shape;729;p38"/>
              <p:cNvGrpSpPr/>
              <p:nvPr/>
            </p:nvGrpSpPr>
            <p:grpSpPr>
              <a:xfrm rot="-1278474">
                <a:off x="766792" y="362593"/>
                <a:ext cx="306893" cy="220256"/>
                <a:chOff x="-2023762" y="-1244262"/>
                <a:chExt cx="393225" cy="282250"/>
              </a:xfrm>
            </p:grpSpPr>
            <p:sp>
              <p:nvSpPr>
                <p:cNvPr id="730" name="Google Shape;730;p38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8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8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8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8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8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8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8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8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8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8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8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8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8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8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8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8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8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8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8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8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8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8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3" name="Google Shape;753;p38"/>
              <p:cNvGrpSpPr/>
              <p:nvPr/>
            </p:nvGrpSpPr>
            <p:grpSpPr>
              <a:xfrm rot="1866092">
                <a:off x="1044286" y="718029"/>
                <a:ext cx="420663" cy="301906"/>
                <a:chOff x="-2023762" y="-1244262"/>
                <a:chExt cx="393225" cy="282250"/>
              </a:xfrm>
            </p:grpSpPr>
            <p:sp>
              <p:nvSpPr>
                <p:cNvPr id="754" name="Google Shape;754;p38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8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8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8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8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8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8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8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8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8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8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8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8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8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8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8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8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8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8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8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8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8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8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7" name="Google Shape;777;p38"/>
            <p:cNvGrpSpPr/>
            <p:nvPr/>
          </p:nvGrpSpPr>
          <p:grpSpPr>
            <a:xfrm>
              <a:off x="6517213" y="307296"/>
              <a:ext cx="543934" cy="1061979"/>
              <a:chOff x="6517213" y="307296"/>
              <a:chExt cx="543934" cy="1061979"/>
            </a:xfrm>
          </p:grpSpPr>
          <p:sp>
            <p:nvSpPr>
              <p:cNvPr id="778" name="Google Shape;778;p38"/>
              <p:cNvSpPr/>
              <p:nvPr/>
            </p:nvSpPr>
            <p:spPr>
              <a:xfrm>
                <a:off x="6698171" y="307296"/>
                <a:ext cx="362977" cy="637653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517213" y="762908"/>
                <a:ext cx="115364" cy="1820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47274" y="1133172"/>
                <a:ext cx="149598" cy="236103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38"/>
            <p:cNvGrpSpPr/>
            <p:nvPr/>
          </p:nvGrpSpPr>
          <p:grpSpPr>
            <a:xfrm>
              <a:off x="5427898" y="1052399"/>
              <a:ext cx="251826" cy="389007"/>
              <a:chOff x="5427898" y="1052399"/>
              <a:chExt cx="251826" cy="389007"/>
            </a:xfrm>
          </p:grpSpPr>
          <p:sp>
            <p:nvSpPr>
              <p:cNvPr id="782" name="Google Shape;782;p38"/>
              <p:cNvSpPr/>
              <p:nvPr/>
            </p:nvSpPr>
            <p:spPr>
              <a:xfrm>
                <a:off x="5427898" y="1052399"/>
                <a:ext cx="149600" cy="262823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5607900" y="1315225"/>
                <a:ext cx="71824" cy="126181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" name="Google Shape;784;p38"/>
            <p:cNvGrpSpPr/>
            <p:nvPr/>
          </p:nvGrpSpPr>
          <p:grpSpPr>
            <a:xfrm>
              <a:off x="6275074" y="1951308"/>
              <a:ext cx="331803" cy="556042"/>
              <a:chOff x="6275074" y="1951308"/>
              <a:chExt cx="331803" cy="556042"/>
            </a:xfrm>
          </p:grpSpPr>
          <p:sp>
            <p:nvSpPr>
              <p:cNvPr id="785" name="Google Shape;785;p38"/>
              <p:cNvSpPr/>
              <p:nvPr/>
            </p:nvSpPr>
            <p:spPr>
              <a:xfrm>
                <a:off x="6275074" y="2081950"/>
                <a:ext cx="242152" cy="4254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6491513" y="1951308"/>
                <a:ext cx="115364" cy="1820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B7D9C390-AEA0-7D9D-79B7-2D0652383A77}"/>
              </a:ext>
            </a:extLst>
          </p:cNvPr>
          <p:cNvGrpSpPr/>
          <p:nvPr/>
        </p:nvGrpSpPr>
        <p:grpSpPr>
          <a:xfrm>
            <a:off x="9981297" y="1818080"/>
            <a:ext cx="4650850" cy="9938712"/>
            <a:chOff x="3580109" y="1115459"/>
            <a:chExt cx="5910708" cy="12368910"/>
          </a:xfrm>
        </p:grpSpPr>
        <p:grpSp>
          <p:nvGrpSpPr>
            <p:cNvPr id="985" name="Google Shape;571;p39">
              <a:extLst>
                <a:ext uri="{FF2B5EF4-FFF2-40B4-BE49-F238E27FC236}">
                  <a16:creationId xmlns:a16="http://schemas.microsoft.com/office/drawing/2014/main" id="{5DEDEA6D-9BCC-D549-B929-1061E513CFF4}"/>
                </a:ext>
              </a:extLst>
            </p:cNvPr>
            <p:cNvGrpSpPr/>
            <p:nvPr/>
          </p:nvGrpSpPr>
          <p:grpSpPr>
            <a:xfrm rot="10800000" flipH="1">
              <a:off x="3580109" y="1115459"/>
              <a:ext cx="5910708" cy="12368910"/>
              <a:chOff x="2544800" y="-13725925"/>
              <a:chExt cx="2530375" cy="13964050"/>
            </a:xfrm>
          </p:grpSpPr>
          <p:sp>
            <p:nvSpPr>
              <p:cNvPr id="987" name="Google Shape;572;p39">
                <a:extLst>
                  <a:ext uri="{FF2B5EF4-FFF2-40B4-BE49-F238E27FC236}">
                    <a16:creationId xmlns:a16="http://schemas.microsoft.com/office/drawing/2014/main" id="{C1851567-4183-7973-1EB2-6C472C3CB323}"/>
                  </a:ext>
                </a:extLst>
              </p:cNvPr>
              <p:cNvSpPr/>
              <p:nvPr/>
            </p:nvSpPr>
            <p:spPr>
              <a:xfrm>
                <a:off x="2544800" y="-13725925"/>
                <a:ext cx="2530375" cy="2577350"/>
              </a:xfrm>
              <a:custGeom>
                <a:avLst/>
                <a:gdLst/>
                <a:ahLst/>
                <a:cxnLst/>
                <a:rect l="l" t="t" r="r" b="b"/>
                <a:pathLst>
                  <a:path w="101215" h="103094" extrusionOk="0">
                    <a:moveTo>
                      <a:pt x="101215" y="0"/>
                    </a:moveTo>
                    <a:lnTo>
                      <a:pt x="0" y="2977"/>
                    </a:lnTo>
                    <a:lnTo>
                      <a:pt x="0" y="3645"/>
                    </a:lnTo>
                    <a:lnTo>
                      <a:pt x="4" y="4313"/>
                    </a:lnTo>
                    <a:lnTo>
                      <a:pt x="22" y="4982"/>
                    </a:lnTo>
                    <a:lnTo>
                      <a:pt x="40" y="5638"/>
                    </a:lnTo>
                    <a:lnTo>
                      <a:pt x="70" y="6306"/>
                    </a:lnTo>
                    <a:lnTo>
                      <a:pt x="106" y="6962"/>
                    </a:lnTo>
                    <a:lnTo>
                      <a:pt x="145" y="7619"/>
                    </a:lnTo>
                    <a:lnTo>
                      <a:pt x="193" y="8275"/>
                    </a:lnTo>
                    <a:lnTo>
                      <a:pt x="251" y="8920"/>
                    </a:lnTo>
                    <a:lnTo>
                      <a:pt x="312" y="9564"/>
                    </a:lnTo>
                    <a:lnTo>
                      <a:pt x="383" y="10209"/>
                    </a:lnTo>
                    <a:lnTo>
                      <a:pt x="457" y="10842"/>
                    </a:lnTo>
                    <a:lnTo>
                      <a:pt x="541" y="11475"/>
                    </a:lnTo>
                    <a:lnTo>
                      <a:pt x="629" y="12096"/>
                    </a:lnTo>
                    <a:lnTo>
                      <a:pt x="726" y="12717"/>
                    </a:lnTo>
                    <a:lnTo>
                      <a:pt x="827" y="13327"/>
                    </a:lnTo>
                    <a:lnTo>
                      <a:pt x="923" y="13877"/>
                    </a:lnTo>
                    <a:lnTo>
                      <a:pt x="1029" y="14428"/>
                    </a:lnTo>
                    <a:lnTo>
                      <a:pt x="1139" y="14967"/>
                    </a:lnTo>
                    <a:lnTo>
                      <a:pt x="1253" y="15483"/>
                    </a:lnTo>
                    <a:lnTo>
                      <a:pt x="1367" y="15999"/>
                    </a:lnTo>
                    <a:lnTo>
                      <a:pt x="1491" y="16503"/>
                    </a:lnTo>
                    <a:lnTo>
                      <a:pt x="1618" y="17007"/>
                    </a:lnTo>
                    <a:lnTo>
                      <a:pt x="1750" y="17487"/>
                    </a:lnTo>
                    <a:lnTo>
                      <a:pt x="1882" y="17956"/>
                    </a:lnTo>
                    <a:lnTo>
                      <a:pt x="2023" y="18425"/>
                    </a:lnTo>
                    <a:lnTo>
                      <a:pt x="2163" y="18870"/>
                    </a:lnTo>
                    <a:lnTo>
                      <a:pt x="2308" y="19316"/>
                    </a:lnTo>
                    <a:lnTo>
                      <a:pt x="2458" y="19738"/>
                    </a:lnTo>
                    <a:lnTo>
                      <a:pt x="2612" y="20160"/>
                    </a:lnTo>
                    <a:lnTo>
                      <a:pt x="2766" y="20570"/>
                    </a:lnTo>
                    <a:lnTo>
                      <a:pt x="2928" y="20968"/>
                    </a:lnTo>
                    <a:lnTo>
                      <a:pt x="3091" y="21343"/>
                    </a:lnTo>
                    <a:lnTo>
                      <a:pt x="3254" y="21718"/>
                    </a:lnTo>
                    <a:lnTo>
                      <a:pt x="3425" y="22082"/>
                    </a:lnTo>
                    <a:lnTo>
                      <a:pt x="3597" y="22433"/>
                    </a:lnTo>
                    <a:lnTo>
                      <a:pt x="3773" y="22773"/>
                    </a:lnTo>
                    <a:lnTo>
                      <a:pt x="3949" y="23101"/>
                    </a:lnTo>
                    <a:lnTo>
                      <a:pt x="4129" y="23418"/>
                    </a:lnTo>
                    <a:lnTo>
                      <a:pt x="4313" y="23711"/>
                    </a:lnTo>
                    <a:lnTo>
                      <a:pt x="4498" y="24004"/>
                    </a:lnTo>
                    <a:lnTo>
                      <a:pt x="4687" y="24285"/>
                    </a:lnTo>
                    <a:lnTo>
                      <a:pt x="4876" y="24555"/>
                    </a:lnTo>
                    <a:lnTo>
                      <a:pt x="5070" y="24801"/>
                    </a:lnTo>
                    <a:lnTo>
                      <a:pt x="5263" y="25047"/>
                    </a:lnTo>
                    <a:lnTo>
                      <a:pt x="5461" y="25270"/>
                    </a:lnTo>
                    <a:lnTo>
                      <a:pt x="5659" y="25492"/>
                    </a:lnTo>
                    <a:lnTo>
                      <a:pt x="5861" y="25692"/>
                    </a:lnTo>
                    <a:lnTo>
                      <a:pt x="6063" y="25879"/>
                    </a:lnTo>
                    <a:lnTo>
                      <a:pt x="6266" y="26067"/>
                    </a:lnTo>
                    <a:lnTo>
                      <a:pt x="6472" y="26231"/>
                    </a:lnTo>
                    <a:lnTo>
                      <a:pt x="6679" y="26383"/>
                    </a:lnTo>
                    <a:lnTo>
                      <a:pt x="6890" y="26524"/>
                    </a:lnTo>
                    <a:lnTo>
                      <a:pt x="7097" y="26641"/>
                    </a:lnTo>
                    <a:lnTo>
                      <a:pt x="7308" y="26758"/>
                    </a:lnTo>
                    <a:lnTo>
                      <a:pt x="7519" y="26852"/>
                    </a:lnTo>
                    <a:lnTo>
                      <a:pt x="7734" y="26934"/>
                    </a:lnTo>
                    <a:lnTo>
                      <a:pt x="7950" y="27016"/>
                    </a:lnTo>
                    <a:lnTo>
                      <a:pt x="8161" y="27063"/>
                    </a:lnTo>
                    <a:lnTo>
                      <a:pt x="8376" y="27110"/>
                    </a:lnTo>
                    <a:lnTo>
                      <a:pt x="8596" y="27145"/>
                    </a:lnTo>
                    <a:lnTo>
                      <a:pt x="8812" y="27157"/>
                    </a:lnTo>
                    <a:lnTo>
                      <a:pt x="9027" y="27157"/>
                    </a:lnTo>
                    <a:lnTo>
                      <a:pt x="9247" y="27145"/>
                    </a:lnTo>
                    <a:lnTo>
                      <a:pt x="9462" y="27121"/>
                    </a:lnTo>
                    <a:lnTo>
                      <a:pt x="9682" y="27075"/>
                    </a:lnTo>
                    <a:lnTo>
                      <a:pt x="9902" y="27028"/>
                    </a:lnTo>
                    <a:lnTo>
                      <a:pt x="10118" y="26957"/>
                    </a:lnTo>
                    <a:lnTo>
                      <a:pt x="10337" y="26875"/>
                    </a:lnTo>
                    <a:lnTo>
                      <a:pt x="10553" y="26770"/>
                    </a:lnTo>
                    <a:lnTo>
                      <a:pt x="10773" y="26653"/>
                    </a:lnTo>
                    <a:lnTo>
                      <a:pt x="10988" y="26524"/>
                    </a:lnTo>
                    <a:lnTo>
                      <a:pt x="11208" y="26383"/>
                    </a:lnTo>
                    <a:lnTo>
                      <a:pt x="11423" y="26231"/>
                    </a:lnTo>
                    <a:lnTo>
                      <a:pt x="11639" y="26055"/>
                    </a:lnTo>
                    <a:lnTo>
                      <a:pt x="11850" y="25856"/>
                    </a:lnTo>
                    <a:lnTo>
                      <a:pt x="12065" y="25656"/>
                    </a:lnTo>
                    <a:lnTo>
                      <a:pt x="12281" y="25434"/>
                    </a:lnTo>
                    <a:lnTo>
                      <a:pt x="12492" y="25199"/>
                    </a:lnTo>
                    <a:lnTo>
                      <a:pt x="12703" y="24953"/>
                    </a:lnTo>
                    <a:lnTo>
                      <a:pt x="12690" y="25527"/>
                    </a:lnTo>
                    <a:lnTo>
                      <a:pt x="12681" y="26114"/>
                    </a:lnTo>
                    <a:lnTo>
                      <a:pt x="12681" y="26700"/>
                    </a:lnTo>
                    <a:lnTo>
                      <a:pt x="12690" y="27274"/>
                    </a:lnTo>
                    <a:lnTo>
                      <a:pt x="12699" y="27848"/>
                    </a:lnTo>
                    <a:lnTo>
                      <a:pt x="12721" y="28422"/>
                    </a:lnTo>
                    <a:lnTo>
                      <a:pt x="12743" y="28997"/>
                    </a:lnTo>
                    <a:lnTo>
                      <a:pt x="12773" y="29559"/>
                    </a:lnTo>
                    <a:lnTo>
                      <a:pt x="12809" y="30122"/>
                    </a:lnTo>
                    <a:lnTo>
                      <a:pt x="12848" y="30684"/>
                    </a:lnTo>
                    <a:lnTo>
                      <a:pt x="12896" y="31247"/>
                    </a:lnTo>
                    <a:lnTo>
                      <a:pt x="12949" y="31798"/>
                    </a:lnTo>
                    <a:lnTo>
                      <a:pt x="13006" y="32349"/>
                    </a:lnTo>
                    <a:lnTo>
                      <a:pt x="13072" y="32888"/>
                    </a:lnTo>
                    <a:lnTo>
                      <a:pt x="13138" y="33439"/>
                    </a:lnTo>
                    <a:lnTo>
                      <a:pt x="13213" y="33966"/>
                    </a:lnTo>
                    <a:lnTo>
                      <a:pt x="13292" y="34505"/>
                    </a:lnTo>
                    <a:lnTo>
                      <a:pt x="13376" y="35033"/>
                    </a:lnTo>
                    <a:lnTo>
                      <a:pt x="13464" y="35560"/>
                    </a:lnTo>
                    <a:lnTo>
                      <a:pt x="13556" y="36076"/>
                    </a:lnTo>
                    <a:lnTo>
                      <a:pt x="13653" y="36592"/>
                    </a:lnTo>
                    <a:lnTo>
                      <a:pt x="13758" y="37096"/>
                    </a:lnTo>
                    <a:lnTo>
                      <a:pt x="13864" y="37600"/>
                    </a:lnTo>
                    <a:lnTo>
                      <a:pt x="13974" y="38092"/>
                    </a:lnTo>
                    <a:lnTo>
                      <a:pt x="14092" y="38584"/>
                    </a:lnTo>
                    <a:lnTo>
                      <a:pt x="14211" y="39065"/>
                    </a:lnTo>
                    <a:lnTo>
                      <a:pt x="14334" y="39545"/>
                    </a:lnTo>
                    <a:lnTo>
                      <a:pt x="14462" y="40014"/>
                    </a:lnTo>
                    <a:lnTo>
                      <a:pt x="14594" y="40471"/>
                    </a:lnTo>
                    <a:lnTo>
                      <a:pt x="14730" y="40928"/>
                    </a:lnTo>
                    <a:lnTo>
                      <a:pt x="14871" y="41385"/>
                    </a:lnTo>
                    <a:lnTo>
                      <a:pt x="15016" y="41819"/>
                    </a:lnTo>
                    <a:lnTo>
                      <a:pt x="15161" y="42264"/>
                    </a:lnTo>
                    <a:lnTo>
                      <a:pt x="15315" y="42686"/>
                    </a:lnTo>
                    <a:lnTo>
                      <a:pt x="15469" y="43108"/>
                    </a:lnTo>
                    <a:lnTo>
                      <a:pt x="15623" y="43518"/>
                    </a:lnTo>
                    <a:lnTo>
                      <a:pt x="15785" y="43917"/>
                    </a:lnTo>
                    <a:lnTo>
                      <a:pt x="15948" y="44315"/>
                    </a:lnTo>
                    <a:lnTo>
                      <a:pt x="16115" y="44702"/>
                    </a:lnTo>
                    <a:lnTo>
                      <a:pt x="16287" y="45077"/>
                    </a:lnTo>
                    <a:lnTo>
                      <a:pt x="16462" y="45441"/>
                    </a:lnTo>
                    <a:lnTo>
                      <a:pt x="16638" y="45804"/>
                    </a:lnTo>
                    <a:lnTo>
                      <a:pt x="16814" y="46155"/>
                    </a:lnTo>
                    <a:lnTo>
                      <a:pt x="16994" y="46495"/>
                    </a:lnTo>
                    <a:lnTo>
                      <a:pt x="17179" y="46824"/>
                    </a:lnTo>
                    <a:lnTo>
                      <a:pt x="17368" y="47140"/>
                    </a:lnTo>
                    <a:lnTo>
                      <a:pt x="17557" y="47456"/>
                    </a:lnTo>
                    <a:lnTo>
                      <a:pt x="17746" y="47749"/>
                    </a:lnTo>
                    <a:lnTo>
                      <a:pt x="17940" y="48042"/>
                    </a:lnTo>
                    <a:lnTo>
                      <a:pt x="18138" y="48324"/>
                    </a:lnTo>
                    <a:lnTo>
                      <a:pt x="18331" y="48582"/>
                    </a:lnTo>
                    <a:lnTo>
                      <a:pt x="18533" y="48839"/>
                    </a:lnTo>
                    <a:lnTo>
                      <a:pt x="18736" y="49086"/>
                    </a:lnTo>
                    <a:lnTo>
                      <a:pt x="18938" y="49320"/>
                    </a:lnTo>
                    <a:lnTo>
                      <a:pt x="19140" y="49543"/>
                    </a:lnTo>
                    <a:lnTo>
                      <a:pt x="19347" y="49754"/>
                    </a:lnTo>
                    <a:lnTo>
                      <a:pt x="19558" y="49953"/>
                    </a:lnTo>
                    <a:lnTo>
                      <a:pt x="19765" y="50140"/>
                    </a:lnTo>
                    <a:lnTo>
                      <a:pt x="19976" y="50316"/>
                    </a:lnTo>
                    <a:lnTo>
                      <a:pt x="20187" y="50480"/>
                    </a:lnTo>
                    <a:lnTo>
                      <a:pt x="20402" y="50633"/>
                    </a:lnTo>
                    <a:lnTo>
                      <a:pt x="20613" y="50762"/>
                    </a:lnTo>
                    <a:lnTo>
                      <a:pt x="20829" y="50891"/>
                    </a:lnTo>
                    <a:lnTo>
                      <a:pt x="21049" y="50996"/>
                    </a:lnTo>
                    <a:lnTo>
                      <a:pt x="21264" y="51090"/>
                    </a:lnTo>
                    <a:lnTo>
                      <a:pt x="21479" y="51184"/>
                    </a:lnTo>
                    <a:lnTo>
                      <a:pt x="21695" y="51254"/>
                    </a:lnTo>
                    <a:lnTo>
                      <a:pt x="21915" y="51324"/>
                    </a:lnTo>
                    <a:lnTo>
                      <a:pt x="22130" y="51371"/>
                    </a:lnTo>
                    <a:lnTo>
                      <a:pt x="22350" y="51418"/>
                    </a:lnTo>
                    <a:lnTo>
                      <a:pt x="22566" y="51453"/>
                    </a:lnTo>
                    <a:lnTo>
                      <a:pt x="22781" y="51477"/>
                    </a:lnTo>
                    <a:lnTo>
                      <a:pt x="23001" y="51488"/>
                    </a:lnTo>
                    <a:lnTo>
                      <a:pt x="23216" y="51488"/>
                    </a:lnTo>
                    <a:lnTo>
                      <a:pt x="23436" y="51477"/>
                    </a:lnTo>
                    <a:lnTo>
                      <a:pt x="23652" y="51453"/>
                    </a:lnTo>
                    <a:lnTo>
                      <a:pt x="23867" y="51430"/>
                    </a:lnTo>
                    <a:lnTo>
                      <a:pt x="24082" y="51395"/>
                    </a:lnTo>
                    <a:lnTo>
                      <a:pt x="24302" y="51336"/>
                    </a:lnTo>
                    <a:lnTo>
                      <a:pt x="24518" y="51277"/>
                    </a:lnTo>
                    <a:lnTo>
                      <a:pt x="24733" y="51219"/>
                    </a:lnTo>
                    <a:lnTo>
                      <a:pt x="24949" y="51137"/>
                    </a:lnTo>
                    <a:lnTo>
                      <a:pt x="25164" y="51055"/>
                    </a:lnTo>
                    <a:lnTo>
                      <a:pt x="25380" y="50961"/>
                    </a:lnTo>
                    <a:lnTo>
                      <a:pt x="25591" y="50855"/>
                    </a:lnTo>
                    <a:lnTo>
                      <a:pt x="25806" y="50738"/>
                    </a:lnTo>
                    <a:lnTo>
                      <a:pt x="26017" y="50609"/>
                    </a:lnTo>
                    <a:lnTo>
                      <a:pt x="26233" y="50480"/>
                    </a:lnTo>
                    <a:lnTo>
                      <a:pt x="26444" y="50340"/>
                    </a:lnTo>
                    <a:lnTo>
                      <a:pt x="26655" y="50187"/>
                    </a:lnTo>
                    <a:lnTo>
                      <a:pt x="26866" y="50035"/>
                    </a:lnTo>
                    <a:lnTo>
                      <a:pt x="27077" y="49871"/>
                    </a:lnTo>
                    <a:lnTo>
                      <a:pt x="27284" y="49695"/>
                    </a:lnTo>
                    <a:lnTo>
                      <a:pt x="27495" y="49519"/>
                    </a:lnTo>
                    <a:lnTo>
                      <a:pt x="27701" y="49320"/>
                    </a:lnTo>
                    <a:lnTo>
                      <a:pt x="27908" y="49121"/>
                    </a:lnTo>
                    <a:lnTo>
                      <a:pt x="28115" y="48922"/>
                    </a:lnTo>
                    <a:lnTo>
                      <a:pt x="28321" y="48711"/>
                    </a:lnTo>
                    <a:lnTo>
                      <a:pt x="28523" y="48488"/>
                    </a:lnTo>
                    <a:lnTo>
                      <a:pt x="28726" y="48253"/>
                    </a:lnTo>
                    <a:lnTo>
                      <a:pt x="28928" y="48019"/>
                    </a:lnTo>
                    <a:lnTo>
                      <a:pt x="29130" y="47773"/>
                    </a:lnTo>
                    <a:lnTo>
                      <a:pt x="29333" y="47527"/>
                    </a:lnTo>
                    <a:lnTo>
                      <a:pt x="29530" y="47269"/>
                    </a:lnTo>
                    <a:lnTo>
                      <a:pt x="29728" y="46999"/>
                    </a:lnTo>
                    <a:lnTo>
                      <a:pt x="29926" y="46730"/>
                    </a:lnTo>
                    <a:lnTo>
                      <a:pt x="30120" y="46448"/>
                    </a:lnTo>
                    <a:lnTo>
                      <a:pt x="30313" y="46167"/>
                    </a:lnTo>
                    <a:lnTo>
                      <a:pt x="30507" y="45874"/>
                    </a:lnTo>
                    <a:lnTo>
                      <a:pt x="30700" y="45569"/>
                    </a:lnTo>
                    <a:lnTo>
                      <a:pt x="30889" y="45265"/>
                    </a:lnTo>
                    <a:lnTo>
                      <a:pt x="31078" y="44960"/>
                    </a:lnTo>
                    <a:lnTo>
                      <a:pt x="31267" y="44644"/>
                    </a:lnTo>
                    <a:lnTo>
                      <a:pt x="31452" y="44315"/>
                    </a:lnTo>
                    <a:lnTo>
                      <a:pt x="31637" y="43987"/>
                    </a:lnTo>
                    <a:lnTo>
                      <a:pt x="31817" y="43647"/>
                    </a:lnTo>
                    <a:lnTo>
                      <a:pt x="32002" y="43307"/>
                    </a:lnTo>
                    <a:lnTo>
                      <a:pt x="32182" y="42968"/>
                    </a:lnTo>
                    <a:lnTo>
                      <a:pt x="32534" y="42253"/>
                    </a:lnTo>
                    <a:lnTo>
                      <a:pt x="32881" y="41526"/>
                    </a:lnTo>
                    <a:lnTo>
                      <a:pt x="33224" y="40776"/>
                    </a:lnTo>
                    <a:lnTo>
                      <a:pt x="33558" y="40002"/>
                    </a:lnTo>
                    <a:lnTo>
                      <a:pt x="33883" y="39217"/>
                    </a:lnTo>
                    <a:lnTo>
                      <a:pt x="40993" y="101816"/>
                    </a:lnTo>
                    <a:lnTo>
                      <a:pt x="56176" y="103093"/>
                    </a:lnTo>
                    <a:lnTo>
                      <a:pt x="59153" y="75210"/>
                    </a:lnTo>
                    <a:lnTo>
                      <a:pt x="62139" y="47351"/>
                    </a:lnTo>
                    <a:lnTo>
                      <a:pt x="62319" y="47585"/>
                    </a:lnTo>
                    <a:lnTo>
                      <a:pt x="62499" y="47808"/>
                    </a:lnTo>
                    <a:lnTo>
                      <a:pt x="62688" y="48019"/>
                    </a:lnTo>
                    <a:lnTo>
                      <a:pt x="62873" y="48207"/>
                    </a:lnTo>
                    <a:lnTo>
                      <a:pt x="63062" y="48394"/>
                    </a:lnTo>
                    <a:lnTo>
                      <a:pt x="63256" y="48558"/>
                    </a:lnTo>
                    <a:lnTo>
                      <a:pt x="63445" y="48711"/>
                    </a:lnTo>
                    <a:lnTo>
                      <a:pt x="63638" y="48851"/>
                    </a:lnTo>
                    <a:lnTo>
                      <a:pt x="63836" y="48980"/>
                    </a:lnTo>
                    <a:lnTo>
                      <a:pt x="64029" y="49086"/>
                    </a:lnTo>
                    <a:lnTo>
                      <a:pt x="64227" y="49179"/>
                    </a:lnTo>
                    <a:lnTo>
                      <a:pt x="64425" y="49261"/>
                    </a:lnTo>
                    <a:lnTo>
                      <a:pt x="64627" y="49320"/>
                    </a:lnTo>
                    <a:lnTo>
                      <a:pt x="64825" y="49379"/>
                    </a:lnTo>
                    <a:lnTo>
                      <a:pt x="65028" y="49414"/>
                    </a:lnTo>
                    <a:lnTo>
                      <a:pt x="65230" y="49425"/>
                    </a:lnTo>
                    <a:lnTo>
                      <a:pt x="65414" y="49437"/>
                    </a:lnTo>
                    <a:lnTo>
                      <a:pt x="65599" y="49425"/>
                    </a:lnTo>
                    <a:lnTo>
                      <a:pt x="65784" y="49414"/>
                    </a:lnTo>
                    <a:lnTo>
                      <a:pt x="65968" y="49379"/>
                    </a:lnTo>
                    <a:lnTo>
                      <a:pt x="66149" y="49332"/>
                    </a:lnTo>
                    <a:lnTo>
                      <a:pt x="66329" y="49285"/>
                    </a:lnTo>
                    <a:lnTo>
                      <a:pt x="66509" y="49215"/>
                    </a:lnTo>
                    <a:lnTo>
                      <a:pt x="66685" y="49132"/>
                    </a:lnTo>
                    <a:lnTo>
                      <a:pt x="66861" y="49050"/>
                    </a:lnTo>
                    <a:lnTo>
                      <a:pt x="67037" y="48945"/>
                    </a:lnTo>
                    <a:lnTo>
                      <a:pt x="67208" y="48828"/>
                    </a:lnTo>
                    <a:lnTo>
                      <a:pt x="67380" y="48711"/>
                    </a:lnTo>
                    <a:lnTo>
                      <a:pt x="67551" y="48570"/>
                    </a:lnTo>
                    <a:lnTo>
                      <a:pt x="67719" y="48429"/>
                    </a:lnTo>
                    <a:lnTo>
                      <a:pt x="67886" y="48277"/>
                    </a:lnTo>
                    <a:lnTo>
                      <a:pt x="68048" y="48101"/>
                    </a:lnTo>
                    <a:lnTo>
                      <a:pt x="68211" y="47925"/>
                    </a:lnTo>
                    <a:lnTo>
                      <a:pt x="68369" y="47738"/>
                    </a:lnTo>
                    <a:lnTo>
                      <a:pt x="68528" y="47550"/>
                    </a:lnTo>
                    <a:lnTo>
                      <a:pt x="68686" y="47339"/>
                    </a:lnTo>
                    <a:lnTo>
                      <a:pt x="68840" y="47117"/>
                    </a:lnTo>
                    <a:lnTo>
                      <a:pt x="68989" y="46894"/>
                    </a:lnTo>
                    <a:lnTo>
                      <a:pt x="69139" y="46659"/>
                    </a:lnTo>
                    <a:lnTo>
                      <a:pt x="69288" y="46413"/>
                    </a:lnTo>
                    <a:lnTo>
                      <a:pt x="69433" y="46155"/>
                    </a:lnTo>
                    <a:lnTo>
                      <a:pt x="69574" y="45898"/>
                    </a:lnTo>
                    <a:lnTo>
                      <a:pt x="69715" y="45628"/>
                    </a:lnTo>
                    <a:lnTo>
                      <a:pt x="69851" y="45347"/>
                    </a:lnTo>
                    <a:lnTo>
                      <a:pt x="69987" y="45054"/>
                    </a:lnTo>
                    <a:lnTo>
                      <a:pt x="70119" y="44761"/>
                    </a:lnTo>
                    <a:lnTo>
                      <a:pt x="70247" y="44456"/>
                    </a:lnTo>
                    <a:lnTo>
                      <a:pt x="70374" y="44140"/>
                    </a:lnTo>
                    <a:lnTo>
                      <a:pt x="70497" y="43823"/>
                    </a:lnTo>
                    <a:lnTo>
                      <a:pt x="70621" y="43483"/>
                    </a:lnTo>
                    <a:lnTo>
                      <a:pt x="70739" y="43155"/>
                    </a:lnTo>
                    <a:lnTo>
                      <a:pt x="70854" y="42803"/>
                    </a:lnTo>
                    <a:lnTo>
                      <a:pt x="70964" y="42452"/>
                    </a:lnTo>
                    <a:lnTo>
                      <a:pt x="71073" y="42100"/>
                    </a:lnTo>
                    <a:lnTo>
                      <a:pt x="71179" y="41725"/>
                    </a:lnTo>
                    <a:lnTo>
                      <a:pt x="71280" y="41350"/>
                    </a:lnTo>
                    <a:lnTo>
                      <a:pt x="71381" y="40975"/>
                    </a:lnTo>
                    <a:lnTo>
                      <a:pt x="71478" y="40588"/>
                    </a:lnTo>
                    <a:lnTo>
                      <a:pt x="71566" y="40190"/>
                    </a:lnTo>
                    <a:lnTo>
                      <a:pt x="71658" y="39791"/>
                    </a:lnTo>
                    <a:lnTo>
                      <a:pt x="71742" y="39393"/>
                    </a:lnTo>
                    <a:lnTo>
                      <a:pt x="71825" y="38983"/>
                    </a:lnTo>
                    <a:lnTo>
                      <a:pt x="71900" y="38561"/>
                    </a:lnTo>
                    <a:lnTo>
                      <a:pt x="71975" y="38139"/>
                    </a:lnTo>
                    <a:lnTo>
                      <a:pt x="72045" y="37705"/>
                    </a:lnTo>
                    <a:lnTo>
                      <a:pt x="72111" y="37271"/>
                    </a:lnTo>
                    <a:lnTo>
                      <a:pt x="72177" y="36838"/>
                    </a:lnTo>
                    <a:lnTo>
                      <a:pt x="72234" y="36392"/>
                    </a:lnTo>
                    <a:lnTo>
                      <a:pt x="72287" y="35935"/>
                    </a:lnTo>
                    <a:lnTo>
                      <a:pt x="72340" y="35478"/>
                    </a:lnTo>
                    <a:lnTo>
                      <a:pt x="72388" y="35021"/>
                    </a:lnTo>
                    <a:lnTo>
                      <a:pt x="72428" y="34564"/>
                    </a:lnTo>
                    <a:lnTo>
                      <a:pt x="72467" y="34095"/>
                    </a:lnTo>
                    <a:lnTo>
                      <a:pt x="72502" y="33615"/>
                    </a:lnTo>
                    <a:lnTo>
                      <a:pt x="72529" y="33146"/>
                    </a:lnTo>
                    <a:lnTo>
                      <a:pt x="72555" y="32665"/>
                    </a:lnTo>
                    <a:lnTo>
                      <a:pt x="72577" y="32173"/>
                    </a:lnTo>
                    <a:lnTo>
                      <a:pt x="72590" y="31681"/>
                    </a:lnTo>
                    <a:lnTo>
                      <a:pt x="72604" y="31200"/>
                    </a:lnTo>
                    <a:lnTo>
                      <a:pt x="72612" y="30696"/>
                    </a:lnTo>
                    <a:lnTo>
                      <a:pt x="72797" y="30977"/>
                    </a:lnTo>
                    <a:lnTo>
                      <a:pt x="72982" y="31247"/>
                    </a:lnTo>
                    <a:lnTo>
                      <a:pt x="73171" y="31505"/>
                    </a:lnTo>
                    <a:lnTo>
                      <a:pt x="73364" y="31751"/>
                    </a:lnTo>
                    <a:lnTo>
                      <a:pt x="73553" y="31997"/>
                    </a:lnTo>
                    <a:lnTo>
                      <a:pt x="73751" y="32220"/>
                    </a:lnTo>
                    <a:lnTo>
                      <a:pt x="73945" y="32431"/>
                    </a:lnTo>
                    <a:lnTo>
                      <a:pt x="74143" y="32642"/>
                    </a:lnTo>
                    <a:lnTo>
                      <a:pt x="74340" y="32829"/>
                    </a:lnTo>
                    <a:lnTo>
                      <a:pt x="74543" y="33017"/>
                    </a:lnTo>
                    <a:lnTo>
                      <a:pt x="74745" y="33193"/>
                    </a:lnTo>
                    <a:lnTo>
                      <a:pt x="74947" y="33357"/>
                    </a:lnTo>
                    <a:lnTo>
                      <a:pt x="75154" y="33497"/>
                    </a:lnTo>
                    <a:lnTo>
                      <a:pt x="75361" y="33638"/>
                    </a:lnTo>
                    <a:lnTo>
                      <a:pt x="75567" y="33767"/>
                    </a:lnTo>
                    <a:lnTo>
                      <a:pt x="75774" y="33884"/>
                    </a:lnTo>
                    <a:lnTo>
                      <a:pt x="76033" y="34013"/>
                    </a:lnTo>
                    <a:lnTo>
                      <a:pt x="76297" y="34130"/>
                    </a:lnTo>
                    <a:lnTo>
                      <a:pt x="76557" y="34224"/>
                    </a:lnTo>
                    <a:lnTo>
                      <a:pt x="76816" y="34294"/>
                    </a:lnTo>
                    <a:lnTo>
                      <a:pt x="77075" y="34353"/>
                    </a:lnTo>
                    <a:lnTo>
                      <a:pt x="77335" y="34388"/>
                    </a:lnTo>
                    <a:lnTo>
                      <a:pt x="77594" y="34412"/>
                    </a:lnTo>
                    <a:lnTo>
                      <a:pt x="77854" y="34423"/>
                    </a:lnTo>
                    <a:lnTo>
                      <a:pt x="78109" y="34412"/>
                    </a:lnTo>
                    <a:lnTo>
                      <a:pt x="78364" y="34376"/>
                    </a:lnTo>
                    <a:lnTo>
                      <a:pt x="78619" y="34330"/>
                    </a:lnTo>
                    <a:lnTo>
                      <a:pt x="78869" y="34271"/>
                    </a:lnTo>
                    <a:lnTo>
                      <a:pt x="79120" y="34189"/>
                    </a:lnTo>
                    <a:lnTo>
                      <a:pt x="79371" y="34095"/>
                    </a:lnTo>
                    <a:lnTo>
                      <a:pt x="79621" y="33990"/>
                    </a:lnTo>
                    <a:lnTo>
                      <a:pt x="79867" y="33861"/>
                    </a:lnTo>
                    <a:lnTo>
                      <a:pt x="80109" y="33708"/>
                    </a:lnTo>
                    <a:lnTo>
                      <a:pt x="80356" y="33556"/>
                    </a:lnTo>
                    <a:lnTo>
                      <a:pt x="80593" y="33380"/>
                    </a:lnTo>
                    <a:lnTo>
                      <a:pt x="80835" y="33193"/>
                    </a:lnTo>
                    <a:lnTo>
                      <a:pt x="81072" y="32982"/>
                    </a:lnTo>
                    <a:lnTo>
                      <a:pt x="81305" y="32771"/>
                    </a:lnTo>
                    <a:lnTo>
                      <a:pt x="81538" y="32536"/>
                    </a:lnTo>
                    <a:lnTo>
                      <a:pt x="81767" y="32278"/>
                    </a:lnTo>
                    <a:lnTo>
                      <a:pt x="81996" y="32021"/>
                    </a:lnTo>
                    <a:lnTo>
                      <a:pt x="82220" y="31739"/>
                    </a:lnTo>
                    <a:lnTo>
                      <a:pt x="82444" y="31446"/>
                    </a:lnTo>
                    <a:lnTo>
                      <a:pt x="82664" y="31142"/>
                    </a:lnTo>
                    <a:lnTo>
                      <a:pt x="82879" y="30825"/>
                    </a:lnTo>
                    <a:lnTo>
                      <a:pt x="83090" y="30497"/>
                    </a:lnTo>
                    <a:lnTo>
                      <a:pt x="83302" y="30145"/>
                    </a:lnTo>
                    <a:lnTo>
                      <a:pt x="83508" y="29794"/>
                    </a:lnTo>
                    <a:lnTo>
                      <a:pt x="83715" y="29419"/>
                    </a:lnTo>
                    <a:lnTo>
                      <a:pt x="83913" y="29032"/>
                    </a:lnTo>
                    <a:lnTo>
                      <a:pt x="84111" y="28633"/>
                    </a:lnTo>
                    <a:lnTo>
                      <a:pt x="84304" y="28223"/>
                    </a:lnTo>
                    <a:lnTo>
                      <a:pt x="84493" y="27801"/>
                    </a:lnTo>
                    <a:lnTo>
                      <a:pt x="84682" y="27368"/>
                    </a:lnTo>
                    <a:lnTo>
                      <a:pt x="84862" y="26910"/>
                    </a:lnTo>
                    <a:lnTo>
                      <a:pt x="85043" y="26453"/>
                    </a:lnTo>
                    <a:lnTo>
                      <a:pt x="85214" y="25985"/>
                    </a:lnTo>
                    <a:lnTo>
                      <a:pt x="85386" y="25504"/>
                    </a:lnTo>
                    <a:lnTo>
                      <a:pt x="85553" y="25012"/>
                    </a:lnTo>
                    <a:lnTo>
                      <a:pt x="85716" y="24508"/>
                    </a:lnTo>
                    <a:lnTo>
                      <a:pt x="85869" y="23992"/>
                    </a:lnTo>
                    <a:lnTo>
                      <a:pt x="86023" y="23465"/>
                    </a:lnTo>
                    <a:lnTo>
                      <a:pt x="86173" y="22926"/>
                    </a:lnTo>
                    <a:lnTo>
                      <a:pt x="86314" y="22375"/>
                    </a:lnTo>
                    <a:lnTo>
                      <a:pt x="86454" y="21812"/>
                    </a:lnTo>
                    <a:lnTo>
                      <a:pt x="86586" y="21250"/>
                    </a:lnTo>
                    <a:lnTo>
                      <a:pt x="86718" y="20664"/>
                    </a:lnTo>
                    <a:lnTo>
                      <a:pt x="86841" y="20077"/>
                    </a:lnTo>
                    <a:lnTo>
                      <a:pt x="86960" y="19480"/>
                    </a:lnTo>
                    <a:lnTo>
                      <a:pt x="87070" y="18870"/>
                    </a:lnTo>
                    <a:lnTo>
                      <a:pt x="87180" y="18261"/>
                    </a:lnTo>
                    <a:lnTo>
                      <a:pt x="87281" y="17628"/>
                    </a:lnTo>
                    <a:lnTo>
                      <a:pt x="87378" y="16995"/>
                    </a:lnTo>
                    <a:lnTo>
                      <a:pt x="87470" y="16350"/>
                    </a:lnTo>
                    <a:lnTo>
                      <a:pt x="87553" y="15694"/>
                    </a:lnTo>
                    <a:lnTo>
                      <a:pt x="87637" y="15038"/>
                    </a:lnTo>
                    <a:lnTo>
                      <a:pt x="87707" y="14370"/>
                    </a:lnTo>
                    <a:lnTo>
                      <a:pt x="87778" y="13690"/>
                    </a:lnTo>
                    <a:lnTo>
                      <a:pt x="87839" y="12998"/>
                    </a:lnTo>
                    <a:lnTo>
                      <a:pt x="87892" y="12307"/>
                    </a:lnTo>
                    <a:lnTo>
                      <a:pt x="88107" y="12729"/>
                    </a:lnTo>
                    <a:lnTo>
                      <a:pt x="88323" y="13127"/>
                    </a:lnTo>
                    <a:lnTo>
                      <a:pt x="88547" y="13514"/>
                    </a:lnTo>
                    <a:lnTo>
                      <a:pt x="88771" y="13866"/>
                    </a:lnTo>
                    <a:lnTo>
                      <a:pt x="89000" y="14206"/>
                    </a:lnTo>
                    <a:lnTo>
                      <a:pt x="89229" y="14534"/>
                    </a:lnTo>
                    <a:lnTo>
                      <a:pt x="89466" y="14838"/>
                    </a:lnTo>
                    <a:lnTo>
                      <a:pt x="89704" y="15120"/>
                    </a:lnTo>
                    <a:lnTo>
                      <a:pt x="89941" y="15378"/>
                    </a:lnTo>
                    <a:lnTo>
                      <a:pt x="90183" y="15624"/>
                    </a:lnTo>
                    <a:lnTo>
                      <a:pt x="90429" y="15846"/>
                    </a:lnTo>
                    <a:lnTo>
                      <a:pt x="90675" y="16046"/>
                    </a:lnTo>
                    <a:lnTo>
                      <a:pt x="90926" y="16233"/>
                    </a:lnTo>
                    <a:lnTo>
                      <a:pt x="91177" y="16397"/>
                    </a:lnTo>
                    <a:lnTo>
                      <a:pt x="91427" y="16538"/>
                    </a:lnTo>
                    <a:lnTo>
                      <a:pt x="91682" y="16655"/>
                    </a:lnTo>
                    <a:lnTo>
                      <a:pt x="91937" y="16761"/>
                    </a:lnTo>
                    <a:lnTo>
                      <a:pt x="92197" y="16843"/>
                    </a:lnTo>
                    <a:lnTo>
                      <a:pt x="92452" y="16901"/>
                    </a:lnTo>
                    <a:lnTo>
                      <a:pt x="92711" y="16936"/>
                    </a:lnTo>
                    <a:lnTo>
                      <a:pt x="92966" y="16960"/>
                    </a:lnTo>
                    <a:lnTo>
                      <a:pt x="93226" y="16948"/>
                    </a:lnTo>
                    <a:lnTo>
                      <a:pt x="93485" y="16925"/>
                    </a:lnTo>
                    <a:lnTo>
                      <a:pt x="93744" y="16890"/>
                    </a:lnTo>
                    <a:lnTo>
                      <a:pt x="94004" y="16819"/>
                    </a:lnTo>
                    <a:lnTo>
                      <a:pt x="94263" y="16737"/>
                    </a:lnTo>
                    <a:lnTo>
                      <a:pt x="94518" y="16632"/>
                    </a:lnTo>
                    <a:lnTo>
                      <a:pt x="94778" y="16503"/>
                    </a:lnTo>
                    <a:lnTo>
                      <a:pt x="95033" y="16350"/>
                    </a:lnTo>
                    <a:lnTo>
                      <a:pt x="95288" y="16175"/>
                    </a:lnTo>
                    <a:lnTo>
                      <a:pt x="95543" y="15987"/>
                    </a:lnTo>
                    <a:lnTo>
                      <a:pt x="95798" y="15764"/>
                    </a:lnTo>
                    <a:lnTo>
                      <a:pt x="96044" y="15518"/>
                    </a:lnTo>
                    <a:lnTo>
                      <a:pt x="96290" y="15249"/>
                    </a:lnTo>
                    <a:lnTo>
                      <a:pt x="96532" y="14967"/>
                    </a:lnTo>
                    <a:lnTo>
                      <a:pt x="96770" y="14663"/>
                    </a:lnTo>
                    <a:lnTo>
                      <a:pt x="96998" y="14346"/>
                    </a:lnTo>
                    <a:lnTo>
                      <a:pt x="97227" y="14006"/>
                    </a:lnTo>
                    <a:lnTo>
                      <a:pt x="97451" y="13643"/>
                    </a:lnTo>
                    <a:lnTo>
                      <a:pt x="97671" y="13268"/>
                    </a:lnTo>
                    <a:lnTo>
                      <a:pt x="97886" y="12869"/>
                    </a:lnTo>
                    <a:lnTo>
                      <a:pt x="98093" y="12471"/>
                    </a:lnTo>
                    <a:lnTo>
                      <a:pt x="98300" y="12037"/>
                    </a:lnTo>
                    <a:lnTo>
                      <a:pt x="98498" y="11604"/>
                    </a:lnTo>
                    <a:lnTo>
                      <a:pt x="98691" y="11146"/>
                    </a:lnTo>
                    <a:lnTo>
                      <a:pt x="98880" y="10666"/>
                    </a:lnTo>
                    <a:lnTo>
                      <a:pt x="99065" y="10185"/>
                    </a:lnTo>
                    <a:lnTo>
                      <a:pt x="99241" y="9681"/>
                    </a:lnTo>
                    <a:lnTo>
                      <a:pt x="99412" y="9166"/>
                    </a:lnTo>
                    <a:lnTo>
                      <a:pt x="99579" y="8638"/>
                    </a:lnTo>
                    <a:lnTo>
                      <a:pt x="99738" y="8099"/>
                    </a:lnTo>
                    <a:lnTo>
                      <a:pt x="99892" y="7548"/>
                    </a:lnTo>
                    <a:lnTo>
                      <a:pt x="100041" y="6974"/>
                    </a:lnTo>
                    <a:lnTo>
                      <a:pt x="100182" y="6400"/>
                    </a:lnTo>
                    <a:lnTo>
                      <a:pt x="100318" y="5802"/>
                    </a:lnTo>
                    <a:lnTo>
                      <a:pt x="100446" y="5204"/>
                    </a:lnTo>
                    <a:lnTo>
                      <a:pt x="100564" y="4583"/>
                    </a:lnTo>
                    <a:lnTo>
                      <a:pt x="100679" y="3962"/>
                    </a:lnTo>
                    <a:lnTo>
                      <a:pt x="100788" y="3329"/>
                    </a:lnTo>
                    <a:lnTo>
                      <a:pt x="100885" y="2684"/>
                    </a:lnTo>
                    <a:lnTo>
                      <a:pt x="100982" y="2028"/>
                    </a:lnTo>
                    <a:lnTo>
                      <a:pt x="101066" y="1360"/>
                    </a:lnTo>
                    <a:lnTo>
                      <a:pt x="101145" y="680"/>
                    </a:lnTo>
                    <a:lnTo>
                      <a:pt x="101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573;p39">
                <a:extLst>
                  <a:ext uri="{FF2B5EF4-FFF2-40B4-BE49-F238E27FC236}">
                    <a16:creationId xmlns:a16="http://schemas.microsoft.com/office/drawing/2014/main" id="{80257810-ABFB-BAC2-5D39-173A14AA668D}"/>
                  </a:ext>
                </a:extLst>
              </p:cNvPr>
              <p:cNvSpPr/>
              <p:nvPr/>
            </p:nvSpPr>
            <p:spPr>
              <a:xfrm>
                <a:off x="2544800" y="-13725925"/>
                <a:ext cx="2530375" cy="2577350"/>
              </a:xfrm>
              <a:custGeom>
                <a:avLst/>
                <a:gdLst/>
                <a:ahLst/>
                <a:cxnLst/>
                <a:rect l="l" t="t" r="r" b="b"/>
                <a:pathLst>
                  <a:path w="101215" h="103094" fill="none" extrusionOk="0">
                    <a:moveTo>
                      <a:pt x="95798" y="15764"/>
                    </a:moveTo>
                    <a:lnTo>
                      <a:pt x="95798" y="15764"/>
                    </a:lnTo>
                    <a:lnTo>
                      <a:pt x="95543" y="15987"/>
                    </a:lnTo>
                    <a:lnTo>
                      <a:pt x="95288" y="16175"/>
                    </a:lnTo>
                    <a:lnTo>
                      <a:pt x="95033" y="16350"/>
                    </a:lnTo>
                    <a:lnTo>
                      <a:pt x="94778" y="16503"/>
                    </a:lnTo>
                    <a:lnTo>
                      <a:pt x="94518" y="16632"/>
                    </a:lnTo>
                    <a:lnTo>
                      <a:pt x="94263" y="16737"/>
                    </a:lnTo>
                    <a:lnTo>
                      <a:pt x="94004" y="16819"/>
                    </a:lnTo>
                    <a:lnTo>
                      <a:pt x="93744" y="16890"/>
                    </a:lnTo>
                    <a:lnTo>
                      <a:pt x="93485" y="16925"/>
                    </a:lnTo>
                    <a:lnTo>
                      <a:pt x="93226" y="16948"/>
                    </a:lnTo>
                    <a:lnTo>
                      <a:pt x="92966" y="16960"/>
                    </a:lnTo>
                    <a:lnTo>
                      <a:pt x="92711" y="16936"/>
                    </a:lnTo>
                    <a:lnTo>
                      <a:pt x="92452" y="16901"/>
                    </a:lnTo>
                    <a:lnTo>
                      <a:pt x="92197" y="16843"/>
                    </a:lnTo>
                    <a:lnTo>
                      <a:pt x="91937" y="16761"/>
                    </a:lnTo>
                    <a:lnTo>
                      <a:pt x="91682" y="16655"/>
                    </a:lnTo>
                    <a:lnTo>
                      <a:pt x="91427" y="16538"/>
                    </a:lnTo>
                    <a:lnTo>
                      <a:pt x="91177" y="16397"/>
                    </a:lnTo>
                    <a:lnTo>
                      <a:pt x="90926" y="16233"/>
                    </a:lnTo>
                    <a:lnTo>
                      <a:pt x="90675" y="16046"/>
                    </a:lnTo>
                    <a:lnTo>
                      <a:pt x="90429" y="15846"/>
                    </a:lnTo>
                    <a:lnTo>
                      <a:pt x="90183" y="15624"/>
                    </a:lnTo>
                    <a:lnTo>
                      <a:pt x="89941" y="15378"/>
                    </a:lnTo>
                    <a:lnTo>
                      <a:pt x="89704" y="15120"/>
                    </a:lnTo>
                    <a:lnTo>
                      <a:pt x="89466" y="14838"/>
                    </a:lnTo>
                    <a:lnTo>
                      <a:pt x="89229" y="14534"/>
                    </a:lnTo>
                    <a:lnTo>
                      <a:pt x="89000" y="14206"/>
                    </a:lnTo>
                    <a:lnTo>
                      <a:pt x="88771" y="13866"/>
                    </a:lnTo>
                    <a:lnTo>
                      <a:pt x="88547" y="13514"/>
                    </a:lnTo>
                    <a:lnTo>
                      <a:pt x="88323" y="13127"/>
                    </a:lnTo>
                    <a:lnTo>
                      <a:pt x="88107" y="12729"/>
                    </a:lnTo>
                    <a:lnTo>
                      <a:pt x="87892" y="12307"/>
                    </a:lnTo>
                    <a:lnTo>
                      <a:pt x="87892" y="12307"/>
                    </a:lnTo>
                    <a:lnTo>
                      <a:pt x="87839" y="12998"/>
                    </a:lnTo>
                    <a:lnTo>
                      <a:pt x="87778" y="13690"/>
                    </a:lnTo>
                    <a:lnTo>
                      <a:pt x="87707" y="14370"/>
                    </a:lnTo>
                    <a:lnTo>
                      <a:pt x="87637" y="15038"/>
                    </a:lnTo>
                    <a:lnTo>
                      <a:pt x="87553" y="15694"/>
                    </a:lnTo>
                    <a:lnTo>
                      <a:pt x="87470" y="16350"/>
                    </a:lnTo>
                    <a:lnTo>
                      <a:pt x="87378" y="16995"/>
                    </a:lnTo>
                    <a:lnTo>
                      <a:pt x="87281" y="17628"/>
                    </a:lnTo>
                    <a:lnTo>
                      <a:pt x="87180" y="18261"/>
                    </a:lnTo>
                    <a:lnTo>
                      <a:pt x="87070" y="18870"/>
                    </a:lnTo>
                    <a:lnTo>
                      <a:pt x="86960" y="19480"/>
                    </a:lnTo>
                    <a:lnTo>
                      <a:pt x="86841" y="20077"/>
                    </a:lnTo>
                    <a:lnTo>
                      <a:pt x="86718" y="20664"/>
                    </a:lnTo>
                    <a:lnTo>
                      <a:pt x="86586" y="21250"/>
                    </a:lnTo>
                    <a:lnTo>
                      <a:pt x="86454" y="21812"/>
                    </a:lnTo>
                    <a:lnTo>
                      <a:pt x="86314" y="22375"/>
                    </a:lnTo>
                    <a:lnTo>
                      <a:pt x="86173" y="22926"/>
                    </a:lnTo>
                    <a:lnTo>
                      <a:pt x="86023" y="23465"/>
                    </a:lnTo>
                    <a:lnTo>
                      <a:pt x="85869" y="23992"/>
                    </a:lnTo>
                    <a:lnTo>
                      <a:pt x="85716" y="24508"/>
                    </a:lnTo>
                    <a:lnTo>
                      <a:pt x="85553" y="25012"/>
                    </a:lnTo>
                    <a:lnTo>
                      <a:pt x="85386" y="25504"/>
                    </a:lnTo>
                    <a:lnTo>
                      <a:pt x="85214" y="25985"/>
                    </a:lnTo>
                    <a:lnTo>
                      <a:pt x="85043" y="26453"/>
                    </a:lnTo>
                    <a:lnTo>
                      <a:pt x="84862" y="26910"/>
                    </a:lnTo>
                    <a:lnTo>
                      <a:pt x="84682" y="27368"/>
                    </a:lnTo>
                    <a:lnTo>
                      <a:pt x="84493" y="27801"/>
                    </a:lnTo>
                    <a:lnTo>
                      <a:pt x="84304" y="28223"/>
                    </a:lnTo>
                    <a:lnTo>
                      <a:pt x="84111" y="28633"/>
                    </a:lnTo>
                    <a:lnTo>
                      <a:pt x="83913" y="29032"/>
                    </a:lnTo>
                    <a:lnTo>
                      <a:pt x="83715" y="29419"/>
                    </a:lnTo>
                    <a:lnTo>
                      <a:pt x="83508" y="29794"/>
                    </a:lnTo>
                    <a:lnTo>
                      <a:pt x="83302" y="30145"/>
                    </a:lnTo>
                    <a:lnTo>
                      <a:pt x="83090" y="30497"/>
                    </a:lnTo>
                    <a:lnTo>
                      <a:pt x="82879" y="30825"/>
                    </a:lnTo>
                    <a:lnTo>
                      <a:pt x="82664" y="31142"/>
                    </a:lnTo>
                    <a:lnTo>
                      <a:pt x="82444" y="31446"/>
                    </a:lnTo>
                    <a:lnTo>
                      <a:pt x="82220" y="31739"/>
                    </a:lnTo>
                    <a:lnTo>
                      <a:pt x="81996" y="32021"/>
                    </a:lnTo>
                    <a:lnTo>
                      <a:pt x="81767" y="32278"/>
                    </a:lnTo>
                    <a:lnTo>
                      <a:pt x="81538" y="32536"/>
                    </a:lnTo>
                    <a:lnTo>
                      <a:pt x="81305" y="32771"/>
                    </a:lnTo>
                    <a:lnTo>
                      <a:pt x="81072" y="32982"/>
                    </a:lnTo>
                    <a:lnTo>
                      <a:pt x="80835" y="33193"/>
                    </a:lnTo>
                    <a:lnTo>
                      <a:pt x="80593" y="33380"/>
                    </a:lnTo>
                    <a:lnTo>
                      <a:pt x="80356" y="33556"/>
                    </a:lnTo>
                    <a:lnTo>
                      <a:pt x="80109" y="33708"/>
                    </a:lnTo>
                    <a:lnTo>
                      <a:pt x="79867" y="33861"/>
                    </a:lnTo>
                    <a:lnTo>
                      <a:pt x="79621" y="33990"/>
                    </a:lnTo>
                    <a:lnTo>
                      <a:pt x="79371" y="34095"/>
                    </a:lnTo>
                    <a:lnTo>
                      <a:pt x="79120" y="34189"/>
                    </a:lnTo>
                    <a:lnTo>
                      <a:pt x="78869" y="34271"/>
                    </a:lnTo>
                    <a:lnTo>
                      <a:pt x="78619" y="34330"/>
                    </a:lnTo>
                    <a:lnTo>
                      <a:pt x="78364" y="34376"/>
                    </a:lnTo>
                    <a:lnTo>
                      <a:pt x="78109" y="34412"/>
                    </a:lnTo>
                    <a:lnTo>
                      <a:pt x="77854" y="34423"/>
                    </a:lnTo>
                    <a:lnTo>
                      <a:pt x="77594" y="34412"/>
                    </a:lnTo>
                    <a:lnTo>
                      <a:pt x="77335" y="34388"/>
                    </a:lnTo>
                    <a:lnTo>
                      <a:pt x="77075" y="34353"/>
                    </a:lnTo>
                    <a:lnTo>
                      <a:pt x="76816" y="34294"/>
                    </a:lnTo>
                    <a:lnTo>
                      <a:pt x="76557" y="34224"/>
                    </a:lnTo>
                    <a:lnTo>
                      <a:pt x="76297" y="34130"/>
                    </a:lnTo>
                    <a:lnTo>
                      <a:pt x="76033" y="34013"/>
                    </a:lnTo>
                    <a:lnTo>
                      <a:pt x="75774" y="33884"/>
                    </a:lnTo>
                    <a:lnTo>
                      <a:pt x="75774" y="33884"/>
                    </a:lnTo>
                    <a:lnTo>
                      <a:pt x="75567" y="33767"/>
                    </a:lnTo>
                    <a:lnTo>
                      <a:pt x="75361" y="33638"/>
                    </a:lnTo>
                    <a:lnTo>
                      <a:pt x="75154" y="33497"/>
                    </a:lnTo>
                    <a:lnTo>
                      <a:pt x="74947" y="33357"/>
                    </a:lnTo>
                    <a:lnTo>
                      <a:pt x="74745" y="33193"/>
                    </a:lnTo>
                    <a:lnTo>
                      <a:pt x="74543" y="33017"/>
                    </a:lnTo>
                    <a:lnTo>
                      <a:pt x="74340" y="32829"/>
                    </a:lnTo>
                    <a:lnTo>
                      <a:pt x="74143" y="32642"/>
                    </a:lnTo>
                    <a:lnTo>
                      <a:pt x="73945" y="32431"/>
                    </a:lnTo>
                    <a:lnTo>
                      <a:pt x="73751" y="32220"/>
                    </a:lnTo>
                    <a:lnTo>
                      <a:pt x="73553" y="31997"/>
                    </a:lnTo>
                    <a:lnTo>
                      <a:pt x="73364" y="31751"/>
                    </a:lnTo>
                    <a:lnTo>
                      <a:pt x="73171" y="31505"/>
                    </a:lnTo>
                    <a:lnTo>
                      <a:pt x="72982" y="31247"/>
                    </a:lnTo>
                    <a:lnTo>
                      <a:pt x="72797" y="30977"/>
                    </a:lnTo>
                    <a:lnTo>
                      <a:pt x="72612" y="30696"/>
                    </a:lnTo>
                    <a:lnTo>
                      <a:pt x="72612" y="30696"/>
                    </a:lnTo>
                    <a:lnTo>
                      <a:pt x="72604" y="31200"/>
                    </a:lnTo>
                    <a:lnTo>
                      <a:pt x="72590" y="31681"/>
                    </a:lnTo>
                    <a:lnTo>
                      <a:pt x="72577" y="32173"/>
                    </a:lnTo>
                    <a:lnTo>
                      <a:pt x="72555" y="32665"/>
                    </a:lnTo>
                    <a:lnTo>
                      <a:pt x="72529" y="33146"/>
                    </a:lnTo>
                    <a:lnTo>
                      <a:pt x="72502" y="33615"/>
                    </a:lnTo>
                    <a:lnTo>
                      <a:pt x="72467" y="34095"/>
                    </a:lnTo>
                    <a:lnTo>
                      <a:pt x="72428" y="34564"/>
                    </a:lnTo>
                    <a:lnTo>
                      <a:pt x="72388" y="35021"/>
                    </a:lnTo>
                    <a:lnTo>
                      <a:pt x="72340" y="35478"/>
                    </a:lnTo>
                    <a:lnTo>
                      <a:pt x="72287" y="35935"/>
                    </a:lnTo>
                    <a:lnTo>
                      <a:pt x="72234" y="36392"/>
                    </a:lnTo>
                    <a:lnTo>
                      <a:pt x="72177" y="36838"/>
                    </a:lnTo>
                    <a:lnTo>
                      <a:pt x="72111" y="37271"/>
                    </a:lnTo>
                    <a:lnTo>
                      <a:pt x="72045" y="37705"/>
                    </a:lnTo>
                    <a:lnTo>
                      <a:pt x="71975" y="38139"/>
                    </a:lnTo>
                    <a:lnTo>
                      <a:pt x="71900" y="38561"/>
                    </a:lnTo>
                    <a:lnTo>
                      <a:pt x="71825" y="38983"/>
                    </a:lnTo>
                    <a:lnTo>
                      <a:pt x="71742" y="39393"/>
                    </a:lnTo>
                    <a:lnTo>
                      <a:pt x="71658" y="39791"/>
                    </a:lnTo>
                    <a:lnTo>
                      <a:pt x="71566" y="40190"/>
                    </a:lnTo>
                    <a:lnTo>
                      <a:pt x="71478" y="40588"/>
                    </a:lnTo>
                    <a:lnTo>
                      <a:pt x="71381" y="40975"/>
                    </a:lnTo>
                    <a:lnTo>
                      <a:pt x="71280" y="41350"/>
                    </a:lnTo>
                    <a:lnTo>
                      <a:pt x="71179" y="41725"/>
                    </a:lnTo>
                    <a:lnTo>
                      <a:pt x="71073" y="42100"/>
                    </a:lnTo>
                    <a:lnTo>
                      <a:pt x="70964" y="42452"/>
                    </a:lnTo>
                    <a:lnTo>
                      <a:pt x="70854" y="42803"/>
                    </a:lnTo>
                    <a:lnTo>
                      <a:pt x="70739" y="43155"/>
                    </a:lnTo>
                    <a:lnTo>
                      <a:pt x="70621" y="43483"/>
                    </a:lnTo>
                    <a:lnTo>
                      <a:pt x="70497" y="43823"/>
                    </a:lnTo>
                    <a:lnTo>
                      <a:pt x="70374" y="44140"/>
                    </a:lnTo>
                    <a:lnTo>
                      <a:pt x="70247" y="44456"/>
                    </a:lnTo>
                    <a:lnTo>
                      <a:pt x="70119" y="44761"/>
                    </a:lnTo>
                    <a:lnTo>
                      <a:pt x="69987" y="45054"/>
                    </a:lnTo>
                    <a:lnTo>
                      <a:pt x="69851" y="45347"/>
                    </a:lnTo>
                    <a:lnTo>
                      <a:pt x="69715" y="45628"/>
                    </a:lnTo>
                    <a:lnTo>
                      <a:pt x="69574" y="45898"/>
                    </a:lnTo>
                    <a:lnTo>
                      <a:pt x="69433" y="46155"/>
                    </a:lnTo>
                    <a:lnTo>
                      <a:pt x="69288" y="46413"/>
                    </a:lnTo>
                    <a:lnTo>
                      <a:pt x="69139" y="46659"/>
                    </a:lnTo>
                    <a:lnTo>
                      <a:pt x="68989" y="46894"/>
                    </a:lnTo>
                    <a:lnTo>
                      <a:pt x="68840" y="47117"/>
                    </a:lnTo>
                    <a:lnTo>
                      <a:pt x="68686" y="47339"/>
                    </a:lnTo>
                    <a:lnTo>
                      <a:pt x="68528" y="47550"/>
                    </a:lnTo>
                    <a:lnTo>
                      <a:pt x="68369" y="47738"/>
                    </a:lnTo>
                    <a:lnTo>
                      <a:pt x="68211" y="47925"/>
                    </a:lnTo>
                    <a:lnTo>
                      <a:pt x="68048" y="48101"/>
                    </a:lnTo>
                    <a:lnTo>
                      <a:pt x="67886" y="48277"/>
                    </a:lnTo>
                    <a:lnTo>
                      <a:pt x="67719" y="48429"/>
                    </a:lnTo>
                    <a:lnTo>
                      <a:pt x="67551" y="48570"/>
                    </a:lnTo>
                    <a:lnTo>
                      <a:pt x="67380" y="48711"/>
                    </a:lnTo>
                    <a:lnTo>
                      <a:pt x="67208" y="48828"/>
                    </a:lnTo>
                    <a:lnTo>
                      <a:pt x="67037" y="48945"/>
                    </a:lnTo>
                    <a:lnTo>
                      <a:pt x="66861" y="49050"/>
                    </a:lnTo>
                    <a:lnTo>
                      <a:pt x="66685" y="49132"/>
                    </a:lnTo>
                    <a:lnTo>
                      <a:pt x="66509" y="49215"/>
                    </a:lnTo>
                    <a:lnTo>
                      <a:pt x="66329" y="49285"/>
                    </a:lnTo>
                    <a:lnTo>
                      <a:pt x="66149" y="49332"/>
                    </a:lnTo>
                    <a:lnTo>
                      <a:pt x="65968" y="49379"/>
                    </a:lnTo>
                    <a:lnTo>
                      <a:pt x="65784" y="49414"/>
                    </a:lnTo>
                    <a:lnTo>
                      <a:pt x="65599" y="49425"/>
                    </a:lnTo>
                    <a:lnTo>
                      <a:pt x="65414" y="49437"/>
                    </a:lnTo>
                    <a:lnTo>
                      <a:pt x="65230" y="49425"/>
                    </a:lnTo>
                    <a:lnTo>
                      <a:pt x="65230" y="49425"/>
                    </a:lnTo>
                    <a:lnTo>
                      <a:pt x="65028" y="49414"/>
                    </a:lnTo>
                    <a:lnTo>
                      <a:pt x="64825" y="49379"/>
                    </a:lnTo>
                    <a:lnTo>
                      <a:pt x="64627" y="49320"/>
                    </a:lnTo>
                    <a:lnTo>
                      <a:pt x="64425" y="49261"/>
                    </a:lnTo>
                    <a:lnTo>
                      <a:pt x="64227" y="49179"/>
                    </a:lnTo>
                    <a:lnTo>
                      <a:pt x="64029" y="49086"/>
                    </a:lnTo>
                    <a:lnTo>
                      <a:pt x="63836" y="48980"/>
                    </a:lnTo>
                    <a:lnTo>
                      <a:pt x="63638" y="48851"/>
                    </a:lnTo>
                    <a:lnTo>
                      <a:pt x="63445" y="48711"/>
                    </a:lnTo>
                    <a:lnTo>
                      <a:pt x="63256" y="48558"/>
                    </a:lnTo>
                    <a:lnTo>
                      <a:pt x="63062" y="48394"/>
                    </a:lnTo>
                    <a:lnTo>
                      <a:pt x="62873" y="48207"/>
                    </a:lnTo>
                    <a:lnTo>
                      <a:pt x="62688" y="48019"/>
                    </a:lnTo>
                    <a:lnTo>
                      <a:pt x="62499" y="47808"/>
                    </a:lnTo>
                    <a:lnTo>
                      <a:pt x="62319" y="47585"/>
                    </a:lnTo>
                    <a:lnTo>
                      <a:pt x="62139" y="47351"/>
                    </a:lnTo>
                    <a:lnTo>
                      <a:pt x="62139" y="47351"/>
                    </a:lnTo>
                    <a:lnTo>
                      <a:pt x="59153" y="75210"/>
                    </a:lnTo>
                    <a:lnTo>
                      <a:pt x="56176" y="103093"/>
                    </a:lnTo>
                    <a:lnTo>
                      <a:pt x="40993" y="101816"/>
                    </a:lnTo>
                    <a:lnTo>
                      <a:pt x="40993" y="101816"/>
                    </a:lnTo>
                    <a:lnTo>
                      <a:pt x="33883" y="39217"/>
                    </a:lnTo>
                    <a:lnTo>
                      <a:pt x="33883" y="39217"/>
                    </a:lnTo>
                    <a:lnTo>
                      <a:pt x="33558" y="40002"/>
                    </a:lnTo>
                    <a:lnTo>
                      <a:pt x="33224" y="40776"/>
                    </a:lnTo>
                    <a:lnTo>
                      <a:pt x="32881" y="41526"/>
                    </a:lnTo>
                    <a:lnTo>
                      <a:pt x="32534" y="42253"/>
                    </a:lnTo>
                    <a:lnTo>
                      <a:pt x="32182" y="42968"/>
                    </a:lnTo>
                    <a:lnTo>
                      <a:pt x="32002" y="43307"/>
                    </a:lnTo>
                    <a:lnTo>
                      <a:pt x="31817" y="43647"/>
                    </a:lnTo>
                    <a:lnTo>
                      <a:pt x="31637" y="43987"/>
                    </a:lnTo>
                    <a:lnTo>
                      <a:pt x="31452" y="44315"/>
                    </a:lnTo>
                    <a:lnTo>
                      <a:pt x="31267" y="44644"/>
                    </a:lnTo>
                    <a:lnTo>
                      <a:pt x="31078" y="44960"/>
                    </a:lnTo>
                    <a:lnTo>
                      <a:pt x="30889" y="45265"/>
                    </a:lnTo>
                    <a:lnTo>
                      <a:pt x="30700" y="45569"/>
                    </a:lnTo>
                    <a:lnTo>
                      <a:pt x="30507" y="45874"/>
                    </a:lnTo>
                    <a:lnTo>
                      <a:pt x="30313" y="46167"/>
                    </a:lnTo>
                    <a:lnTo>
                      <a:pt x="30120" y="46448"/>
                    </a:lnTo>
                    <a:lnTo>
                      <a:pt x="29926" y="46730"/>
                    </a:lnTo>
                    <a:lnTo>
                      <a:pt x="29728" y="46999"/>
                    </a:lnTo>
                    <a:lnTo>
                      <a:pt x="29530" y="47269"/>
                    </a:lnTo>
                    <a:lnTo>
                      <a:pt x="29333" y="47527"/>
                    </a:lnTo>
                    <a:lnTo>
                      <a:pt x="29130" y="47773"/>
                    </a:lnTo>
                    <a:lnTo>
                      <a:pt x="28928" y="48019"/>
                    </a:lnTo>
                    <a:lnTo>
                      <a:pt x="28726" y="48253"/>
                    </a:lnTo>
                    <a:lnTo>
                      <a:pt x="28523" y="48488"/>
                    </a:lnTo>
                    <a:lnTo>
                      <a:pt x="28321" y="48711"/>
                    </a:lnTo>
                    <a:lnTo>
                      <a:pt x="28115" y="48922"/>
                    </a:lnTo>
                    <a:lnTo>
                      <a:pt x="27908" y="49121"/>
                    </a:lnTo>
                    <a:lnTo>
                      <a:pt x="27701" y="49320"/>
                    </a:lnTo>
                    <a:lnTo>
                      <a:pt x="27495" y="49519"/>
                    </a:lnTo>
                    <a:lnTo>
                      <a:pt x="27284" y="49695"/>
                    </a:lnTo>
                    <a:lnTo>
                      <a:pt x="27077" y="49871"/>
                    </a:lnTo>
                    <a:lnTo>
                      <a:pt x="26866" y="50035"/>
                    </a:lnTo>
                    <a:lnTo>
                      <a:pt x="26655" y="50187"/>
                    </a:lnTo>
                    <a:lnTo>
                      <a:pt x="26444" y="50340"/>
                    </a:lnTo>
                    <a:lnTo>
                      <a:pt x="26233" y="50480"/>
                    </a:lnTo>
                    <a:lnTo>
                      <a:pt x="26017" y="50609"/>
                    </a:lnTo>
                    <a:lnTo>
                      <a:pt x="25806" y="50738"/>
                    </a:lnTo>
                    <a:lnTo>
                      <a:pt x="25591" y="50855"/>
                    </a:lnTo>
                    <a:lnTo>
                      <a:pt x="25380" y="50961"/>
                    </a:lnTo>
                    <a:lnTo>
                      <a:pt x="25164" y="51055"/>
                    </a:lnTo>
                    <a:lnTo>
                      <a:pt x="24949" y="51137"/>
                    </a:lnTo>
                    <a:lnTo>
                      <a:pt x="24733" y="51219"/>
                    </a:lnTo>
                    <a:lnTo>
                      <a:pt x="24518" y="51277"/>
                    </a:lnTo>
                    <a:lnTo>
                      <a:pt x="24302" y="51336"/>
                    </a:lnTo>
                    <a:lnTo>
                      <a:pt x="24082" y="51395"/>
                    </a:lnTo>
                    <a:lnTo>
                      <a:pt x="23867" y="51430"/>
                    </a:lnTo>
                    <a:lnTo>
                      <a:pt x="23652" y="51453"/>
                    </a:lnTo>
                    <a:lnTo>
                      <a:pt x="23436" y="51477"/>
                    </a:lnTo>
                    <a:lnTo>
                      <a:pt x="23216" y="51488"/>
                    </a:lnTo>
                    <a:lnTo>
                      <a:pt x="23001" y="51488"/>
                    </a:lnTo>
                    <a:lnTo>
                      <a:pt x="22781" y="51477"/>
                    </a:lnTo>
                    <a:lnTo>
                      <a:pt x="22566" y="51453"/>
                    </a:lnTo>
                    <a:lnTo>
                      <a:pt x="22350" y="51418"/>
                    </a:lnTo>
                    <a:lnTo>
                      <a:pt x="22130" y="51371"/>
                    </a:lnTo>
                    <a:lnTo>
                      <a:pt x="21915" y="51324"/>
                    </a:lnTo>
                    <a:lnTo>
                      <a:pt x="21695" y="51254"/>
                    </a:lnTo>
                    <a:lnTo>
                      <a:pt x="21479" y="51184"/>
                    </a:lnTo>
                    <a:lnTo>
                      <a:pt x="21264" y="51090"/>
                    </a:lnTo>
                    <a:lnTo>
                      <a:pt x="21049" y="50996"/>
                    </a:lnTo>
                    <a:lnTo>
                      <a:pt x="21049" y="50996"/>
                    </a:lnTo>
                    <a:lnTo>
                      <a:pt x="20829" y="50891"/>
                    </a:lnTo>
                    <a:lnTo>
                      <a:pt x="20613" y="50762"/>
                    </a:lnTo>
                    <a:lnTo>
                      <a:pt x="20402" y="50633"/>
                    </a:lnTo>
                    <a:lnTo>
                      <a:pt x="20187" y="50480"/>
                    </a:lnTo>
                    <a:lnTo>
                      <a:pt x="19976" y="50316"/>
                    </a:lnTo>
                    <a:lnTo>
                      <a:pt x="19765" y="50140"/>
                    </a:lnTo>
                    <a:lnTo>
                      <a:pt x="19558" y="49953"/>
                    </a:lnTo>
                    <a:lnTo>
                      <a:pt x="19347" y="49754"/>
                    </a:lnTo>
                    <a:lnTo>
                      <a:pt x="19140" y="49543"/>
                    </a:lnTo>
                    <a:lnTo>
                      <a:pt x="18938" y="49320"/>
                    </a:lnTo>
                    <a:lnTo>
                      <a:pt x="18736" y="49086"/>
                    </a:lnTo>
                    <a:lnTo>
                      <a:pt x="18533" y="48839"/>
                    </a:lnTo>
                    <a:lnTo>
                      <a:pt x="18331" y="48582"/>
                    </a:lnTo>
                    <a:lnTo>
                      <a:pt x="18138" y="48324"/>
                    </a:lnTo>
                    <a:lnTo>
                      <a:pt x="17940" y="48042"/>
                    </a:lnTo>
                    <a:lnTo>
                      <a:pt x="17746" y="47749"/>
                    </a:lnTo>
                    <a:lnTo>
                      <a:pt x="17557" y="47456"/>
                    </a:lnTo>
                    <a:lnTo>
                      <a:pt x="17368" y="47140"/>
                    </a:lnTo>
                    <a:lnTo>
                      <a:pt x="17179" y="46824"/>
                    </a:lnTo>
                    <a:lnTo>
                      <a:pt x="16994" y="46495"/>
                    </a:lnTo>
                    <a:lnTo>
                      <a:pt x="16814" y="46155"/>
                    </a:lnTo>
                    <a:lnTo>
                      <a:pt x="16638" y="45804"/>
                    </a:lnTo>
                    <a:lnTo>
                      <a:pt x="16462" y="45441"/>
                    </a:lnTo>
                    <a:lnTo>
                      <a:pt x="16287" y="45077"/>
                    </a:lnTo>
                    <a:lnTo>
                      <a:pt x="16115" y="44702"/>
                    </a:lnTo>
                    <a:lnTo>
                      <a:pt x="15948" y="44315"/>
                    </a:lnTo>
                    <a:lnTo>
                      <a:pt x="15785" y="43917"/>
                    </a:lnTo>
                    <a:lnTo>
                      <a:pt x="15623" y="43518"/>
                    </a:lnTo>
                    <a:lnTo>
                      <a:pt x="15469" y="43108"/>
                    </a:lnTo>
                    <a:lnTo>
                      <a:pt x="15315" y="42686"/>
                    </a:lnTo>
                    <a:lnTo>
                      <a:pt x="15161" y="42264"/>
                    </a:lnTo>
                    <a:lnTo>
                      <a:pt x="15016" y="41819"/>
                    </a:lnTo>
                    <a:lnTo>
                      <a:pt x="14871" y="41385"/>
                    </a:lnTo>
                    <a:lnTo>
                      <a:pt x="14730" y="40928"/>
                    </a:lnTo>
                    <a:lnTo>
                      <a:pt x="14594" y="40471"/>
                    </a:lnTo>
                    <a:lnTo>
                      <a:pt x="14462" y="40014"/>
                    </a:lnTo>
                    <a:lnTo>
                      <a:pt x="14334" y="39545"/>
                    </a:lnTo>
                    <a:lnTo>
                      <a:pt x="14211" y="39065"/>
                    </a:lnTo>
                    <a:lnTo>
                      <a:pt x="14092" y="38584"/>
                    </a:lnTo>
                    <a:lnTo>
                      <a:pt x="13974" y="38092"/>
                    </a:lnTo>
                    <a:lnTo>
                      <a:pt x="13864" y="37600"/>
                    </a:lnTo>
                    <a:lnTo>
                      <a:pt x="13758" y="37096"/>
                    </a:lnTo>
                    <a:lnTo>
                      <a:pt x="13653" y="36592"/>
                    </a:lnTo>
                    <a:lnTo>
                      <a:pt x="13556" y="36076"/>
                    </a:lnTo>
                    <a:lnTo>
                      <a:pt x="13464" y="35560"/>
                    </a:lnTo>
                    <a:lnTo>
                      <a:pt x="13376" y="35033"/>
                    </a:lnTo>
                    <a:lnTo>
                      <a:pt x="13292" y="34505"/>
                    </a:lnTo>
                    <a:lnTo>
                      <a:pt x="13213" y="33966"/>
                    </a:lnTo>
                    <a:lnTo>
                      <a:pt x="13138" y="33439"/>
                    </a:lnTo>
                    <a:lnTo>
                      <a:pt x="13072" y="32888"/>
                    </a:lnTo>
                    <a:lnTo>
                      <a:pt x="13006" y="32349"/>
                    </a:lnTo>
                    <a:lnTo>
                      <a:pt x="12949" y="31798"/>
                    </a:lnTo>
                    <a:lnTo>
                      <a:pt x="12896" y="31247"/>
                    </a:lnTo>
                    <a:lnTo>
                      <a:pt x="12848" y="30684"/>
                    </a:lnTo>
                    <a:lnTo>
                      <a:pt x="12809" y="30122"/>
                    </a:lnTo>
                    <a:lnTo>
                      <a:pt x="12773" y="29559"/>
                    </a:lnTo>
                    <a:lnTo>
                      <a:pt x="12743" y="28997"/>
                    </a:lnTo>
                    <a:lnTo>
                      <a:pt x="12721" y="28422"/>
                    </a:lnTo>
                    <a:lnTo>
                      <a:pt x="12699" y="27848"/>
                    </a:lnTo>
                    <a:lnTo>
                      <a:pt x="12690" y="27274"/>
                    </a:lnTo>
                    <a:lnTo>
                      <a:pt x="12681" y="26700"/>
                    </a:lnTo>
                    <a:lnTo>
                      <a:pt x="12681" y="26114"/>
                    </a:lnTo>
                    <a:lnTo>
                      <a:pt x="12690" y="25527"/>
                    </a:lnTo>
                    <a:lnTo>
                      <a:pt x="12703" y="24953"/>
                    </a:lnTo>
                    <a:lnTo>
                      <a:pt x="12703" y="24953"/>
                    </a:lnTo>
                    <a:lnTo>
                      <a:pt x="12492" y="25199"/>
                    </a:lnTo>
                    <a:lnTo>
                      <a:pt x="12281" y="25434"/>
                    </a:lnTo>
                    <a:lnTo>
                      <a:pt x="12065" y="25656"/>
                    </a:lnTo>
                    <a:lnTo>
                      <a:pt x="11850" y="25856"/>
                    </a:lnTo>
                    <a:lnTo>
                      <a:pt x="11639" y="26055"/>
                    </a:lnTo>
                    <a:lnTo>
                      <a:pt x="11423" y="26231"/>
                    </a:lnTo>
                    <a:lnTo>
                      <a:pt x="11208" y="26383"/>
                    </a:lnTo>
                    <a:lnTo>
                      <a:pt x="10988" y="26524"/>
                    </a:lnTo>
                    <a:lnTo>
                      <a:pt x="10773" y="26653"/>
                    </a:lnTo>
                    <a:lnTo>
                      <a:pt x="10553" y="26770"/>
                    </a:lnTo>
                    <a:lnTo>
                      <a:pt x="10337" y="26875"/>
                    </a:lnTo>
                    <a:lnTo>
                      <a:pt x="10118" y="26957"/>
                    </a:lnTo>
                    <a:lnTo>
                      <a:pt x="9902" y="27028"/>
                    </a:lnTo>
                    <a:lnTo>
                      <a:pt x="9682" y="27075"/>
                    </a:lnTo>
                    <a:lnTo>
                      <a:pt x="9462" y="27121"/>
                    </a:lnTo>
                    <a:lnTo>
                      <a:pt x="9247" y="27145"/>
                    </a:lnTo>
                    <a:lnTo>
                      <a:pt x="9027" y="27157"/>
                    </a:lnTo>
                    <a:lnTo>
                      <a:pt x="8812" y="27157"/>
                    </a:lnTo>
                    <a:lnTo>
                      <a:pt x="8596" y="27145"/>
                    </a:lnTo>
                    <a:lnTo>
                      <a:pt x="8376" y="27110"/>
                    </a:lnTo>
                    <a:lnTo>
                      <a:pt x="8161" y="27063"/>
                    </a:lnTo>
                    <a:lnTo>
                      <a:pt x="7950" y="27016"/>
                    </a:lnTo>
                    <a:lnTo>
                      <a:pt x="7734" y="26934"/>
                    </a:lnTo>
                    <a:lnTo>
                      <a:pt x="7519" y="26852"/>
                    </a:lnTo>
                    <a:lnTo>
                      <a:pt x="7308" y="26758"/>
                    </a:lnTo>
                    <a:lnTo>
                      <a:pt x="7097" y="26641"/>
                    </a:lnTo>
                    <a:lnTo>
                      <a:pt x="6890" y="26524"/>
                    </a:lnTo>
                    <a:lnTo>
                      <a:pt x="6679" y="26383"/>
                    </a:lnTo>
                    <a:lnTo>
                      <a:pt x="6472" y="26231"/>
                    </a:lnTo>
                    <a:lnTo>
                      <a:pt x="6266" y="26067"/>
                    </a:lnTo>
                    <a:lnTo>
                      <a:pt x="6063" y="25879"/>
                    </a:lnTo>
                    <a:lnTo>
                      <a:pt x="5861" y="25692"/>
                    </a:lnTo>
                    <a:lnTo>
                      <a:pt x="5659" y="25492"/>
                    </a:lnTo>
                    <a:lnTo>
                      <a:pt x="5461" y="25270"/>
                    </a:lnTo>
                    <a:lnTo>
                      <a:pt x="5263" y="25047"/>
                    </a:lnTo>
                    <a:lnTo>
                      <a:pt x="5070" y="24801"/>
                    </a:lnTo>
                    <a:lnTo>
                      <a:pt x="4876" y="24555"/>
                    </a:lnTo>
                    <a:lnTo>
                      <a:pt x="4687" y="24285"/>
                    </a:lnTo>
                    <a:lnTo>
                      <a:pt x="4498" y="24004"/>
                    </a:lnTo>
                    <a:lnTo>
                      <a:pt x="4313" y="23711"/>
                    </a:lnTo>
                    <a:lnTo>
                      <a:pt x="4129" y="23418"/>
                    </a:lnTo>
                    <a:lnTo>
                      <a:pt x="3949" y="23101"/>
                    </a:lnTo>
                    <a:lnTo>
                      <a:pt x="3773" y="22773"/>
                    </a:lnTo>
                    <a:lnTo>
                      <a:pt x="3597" y="22433"/>
                    </a:lnTo>
                    <a:lnTo>
                      <a:pt x="3425" y="22082"/>
                    </a:lnTo>
                    <a:lnTo>
                      <a:pt x="3254" y="21718"/>
                    </a:lnTo>
                    <a:lnTo>
                      <a:pt x="3091" y="21343"/>
                    </a:lnTo>
                    <a:lnTo>
                      <a:pt x="2928" y="20968"/>
                    </a:lnTo>
                    <a:lnTo>
                      <a:pt x="2766" y="20570"/>
                    </a:lnTo>
                    <a:lnTo>
                      <a:pt x="2612" y="20160"/>
                    </a:lnTo>
                    <a:lnTo>
                      <a:pt x="2458" y="19738"/>
                    </a:lnTo>
                    <a:lnTo>
                      <a:pt x="2308" y="19316"/>
                    </a:lnTo>
                    <a:lnTo>
                      <a:pt x="2163" y="18870"/>
                    </a:lnTo>
                    <a:lnTo>
                      <a:pt x="2023" y="18425"/>
                    </a:lnTo>
                    <a:lnTo>
                      <a:pt x="1882" y="17956"/>
                    </a:lnTo>
                    <a:lnTo>
                      <a:pt x="1750" y="17487"/>
                    </a:lnTo>
                    <a:lnTo>
                      <a:pt x="1618" y="17007"/>
                    </a:lnTo>
                    <a:lnTo>
                      <a:pt x="1491" y="16503"/>
                    </a:lnTo>
                    <a:lnTo>
                      <a:pt x="1367" y="15999"/>
                    </a:lnTo>
                    <a:lnTo>
                      <a:pt x="1253" y="15483"/>
                    </a:lnTo>
                    <a:lnTo>
                      <a:pt x="1139" y="14967"/>
                    </a:lnTo>
                    <a:lnTo>
                      <a:pt x="1029" y="14428"/>
                    </a:lnTo>
                    <a:lnTo>
                      <a:pt x="923" y="13877"/>
                    </a:lnTo>
                    <a:lnTo>
                      <a:pt x="827" y="13327"/>
                    </a:lnTo>
                    <a:lnTo>
                      <a:pt x="827" y="13327"/>
                    </a:lnTo>
                    <a:lnTo>
                      <a:pt x="726" y="12717"/>
                    </a:lnTo>
                    <a:lnTo>
                      <a:pt x="629" y="12096"/>
                    </a:lnTo>
                    <a:lnTo>
                      <a:pt x="541" y="11475"/>
                    </a:lnTo>
                    <a:lnTo>
                      <a:pt x="457" y="10842"/>
                    </a:lnTo>
                    <a:lnTo>
                      <a:pt x="383" y="10209"/>
                    </a:lnTo>
                    <a:lnTo>
                      <a:pt x="312" y="9564"/>
                    </a:lnTo>
                    <a:lnTo>
                      <a:pt x="251" y="8920"/>
                    </a:lnTo>
                    <a:lnTo>
                      <a:pt x="193" y="8275"/>
                    </a:lnTo>
                    <a:lnTo>
                      <a:pt x="145" y="7619"/>
                    </a:lnTo>
                    <a:lnTo>
                      <a:pt x="106" y="6962"/>
                    </a:lnTo>
                    <a:lnTo>
                      <a:pt x="70" y="6306"/>
                    </a:lnTo>
                    <a:lnTo>
                      <a:pt x="40" y="5638"/>
                    </a:lnTo>
                    <a:lnTo>
                      <a:pt x="22" y="4982"/>
                    </a:lnTo>
                    <a:lnTo>
                      <a:pt x="4" y="4313"/>
                    </a:lnTo>
                    <a:lnTo>
                      <a:pt x="0" y="3645"/>
                    </a:lnTo>
                    <a:lnTo>
                      <a:pt x="0" y="2977"/>
                    </a:lnTo>
                    <a:lnTo>
                      <a:pt x="101215" y="0"/>
                    </a:lnTo>
                    <a:lnTo>
                      <a:pt x="101215" y="0"/>
                    </a:lnTo>
                    <a:lnTo>
                      <a:pt x="101145" y="680"/>
                    </a:lnTo>
                    <a:lnTo>
                      <a:pt x="101066" y="1360"/>
                    </a:lnTo>
                    <a:lnTo>
                      <a:pt x="100982" y="2028"/>
                    </a:lnTo>
                    <a:lnTo>
                      <a:pt x="100885" y="2684"/>
                    </a:lnTo>
                    <a:lnTo>
                      <a:pt x="100788" y="3329"/>
                    </a:lnTo>
                    <a:lnTo>
                      <a:pt x="100679" y="3962"/>
                    </a:lnTo>
                    <a:lnTo>
                      <a:pt x="100564" y="4583"/>
                    </a:lnTo>
                    <a:lnTo>
                      <a:pt x="100446" y="5204"/>
                    </a:lnTo>
                    <a:lnTo>
                      <a:pt x="100318" y="5802"/>
                    </a:lnTo>
                    <a:lnTo>
                      <a:pt x="100182" y="6400"/>
                    </a:lnTo>
                    <a:lnTo>
                      <a:pt x="100041" y="6974"/>
                    </a:lnTo>
                    <a:lnTo>
                      <a:pt x="99892" y="7548"/>
                    </a:lnTo>
                    <a:lnTo>
                      <a:pt x="99738" y="8099"/>
                    </a:lnTo>
                    <a:lnTo>
                      <a:pt x="99579" y="8638"/>
                    </a:lnTo>
                    <a:lnTo>
                      <a:pt x="99412" y="9166"/>
                    </a:lnTo>
                    <a:lnTo>
                      <a:pt x="99241" y="9681"/>
                    </a:lnTo>
                    <a:lnTo>
                      <a:pt x="99065" y="10185"/>
                    </a:lnTo>
                    <a:lnTo>
                      <a:pt x="98880" y="10666"/>
                    </a:lnTo>
                    <a:lnTo>
                      <a:pt x="98691" y="11146"/>
                    </a:lnTo>
                    <a:lnTo>
                      <a:pt x="98498" y="11604"/>
                    </a:lnTo>
                    <a:lnTo>
                      <a:pt x="98300" y="12037"/>
                    </a:lnTo>
                    <a:lnTo>
                      <a:pt x="98093" y="12471"/>
                    </a:lnTo>
                    <a:lnTo>
                      <a:pt x="97886" y="12869"/>
                    </a:lnTo>
                    <a:lnTo>
                      <a:pt x="97671" y="13268"/>
                    </a:lnTo>
                    <a:lnTo>
                      <a:pt x="97451" y="13643"/>
                    </a:lnTo>
                    <a:lnTo>
                      <a:pt x="97227" y="14006"/>
                    </a:lnTo>
                    <a:lnTo>
                      <a:pt x="96998" y="14346"/>
                    </a:lnTo>
                    <a:lnTo>
                      <a:pt x="96770" y="14663"/>
                    </a:lnTo>
                    <a:lnTo>
                      <a:pt x="96532" y="14967"/>
                    </a:lnTo>
                    <a:lnTo>
                      <a:pt x="96290" y="15249"/>
                    </a:lnTo>
                    <a:lnTo>
                      <a:pt x="96044" y="15518"/>
                    </a:lnTo>
                    <a:lnTo>
                      <a:pt x="95798" y="157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574;p39">
                <a:extLst>
                  <a:ext uri="{FF2B5EF4-FFF2-40B4-BE49-F238E27FC236}">
                    <a16:creationId xmlns:a16="http://schemas.microsoft.com/office/drawing/2014/main" id="{FBB2D92F-C28C-73EE-89B2-4F92295058E1}"/>
                  </a:ext>
                </a:extLst>
              </p:cNvPr>
              <p:cNvSpPr/>
              <p:nvPr/>
            </p:nvSpPr>
            <p:spPr>
              <a:xfrm>
                <a:off x="3175325" y="-13686675"/>
                <a:ext cx="1168650" cy="2503825"/>
              </a:xfrm>
              <a:custGeom>
                <a:avLst/>
                <a:gdLst/>
                <a:ahLst/>
                <a:cxnLst/>
                <a:rect l="l" t="t" r="r" b="b"/>
                <a:pathLst>
                  <a:path w="46746" h="100153" extrusionOk="0">
                    <a:moveTo>
                      <a:pt x="3047" y="1"/>
                    </a:moveTo>
                    <a:lnTo>
                      <a:pt x="2898" y="282"/>
                    </a:lnTo>
                    <a:lnTo>
                      <a:pt x="2748" y="599"/>
                    </a:lnTo>
                    <a:lnTo>
                      <a:pt x="2603" y="927"/>
                    </a:lnTo>
                    <a:lnTo>
                      <a:pt x="2458" y="1278"/>
                    </a:lnTo>
                    <a:lnTo>
                      <a:pt x="2313" y="1653"/>
                    </a:lnTo>
                    <a:lnTo>
                      <a:pt x="2172" y="2040"/>
                    </a:lnTo>
                    <a:lnTo>
                      <a:pt x="2036" y="2439"/>
                    </a:lnTo>
                    <a:lnTo>
                      <a:pt x="1900" y="2861"/>
                    </a:lnTo>
                    <a:lnTo>
                      <a:pt x="1768" y="3294"/>
                    </a:lnTo>
                    <a:lnTo>
                      <a:pt x="1636" y="3740"/>
                    </a:lnTo>
                    <a:lnTo>
                      <a:pt x="1513" y="4197"/>
                    </a:lnTo>
                    <a:lnTo>
                      <a:pt x="1390" y="4666"/>
                    </a:lnTo>
                    <a:lnTo>
                      <a:pt x="1271" y="5146"/>
                    </a:lnTo>
                    <a:lnTo>
                      <a:pt x="1157" y="5627"/>
                    </a:lnTo>
                    <a:lnTo>
                      <a:pt x="1042" y="6131"/>
                    </a:lnTo>
                    <a:lnTo>
                      <a:pt x="937" y="6623"/>
                    </a:lnTo>
                    <a:lnTo>
                      <a:pt x="836" y="7127"/>
                    </a:lnTo>
                    <a:lnTo>
                      <a:pt x="739" y="7631"/>
                    </a:lnTo>
                    <a:lnTo>
                      <a:pt x="647" y="8147"/>
                    </a:lnTo>
                    <a:lnTo>
                      <a:pt x="559" y="8662"/>
                    </a:lnTo>
                    <a:lnTo>
                      <a:pt x="480" y="9166"/>
                    </a:lnTo>
                    <a:lnTo>
                      <a:pt x="405" y="9682"/>
                    </a:lnTo>
                    <a:lnTo>
                      <a:pt x="334" y="10186"/>
                    </a:lnTo>
                    <a:lnTo>
                      <a:pt x="269" y="10690"/>
                    </a:lnTo>
                    <a:lnTo>
                      <a:pt x="211" y="11194"/>
                    </a:lnTo>
                    <a:lnTo>
                      <a:pt x="159" y="11686"/>
                    </a:lnTo>
                    <a:lnTo>
                      <a:pt x="115" y="12178"/>
                    </a:lnTo>
                    <a:lnTo>
                      <a:pt x="79" y="12659"/>
                    </a:lnTo>
                    <a:lnTo>
                      <a:pt x="49" y="13140"/>
                    </a:lnTo>
                    <a:lnTo>
                      <a:pt x="22" y="13597"/>
                    </a:lnTo>
                    <a:lnTo>
                      <a:pt x="9" y="14054"/>
                    </a:lnTo>
                    <a:lnTo>
                      <a:pt x="0" y="14487"/>
                    </a:lnTo>
                    <a:lnTo>
                      <a:pt x="0" y="14921"/>
                    </a:lnTo>
                    <a:lnTo>
                      <a:pt x="0" y="15366"/>
                    </a:lnTo>
                    <a:lnTo>
                      <a:pt x="9" y="15800"/>
                    </a:lnTo>
                    <a:lnTo>
                      <a:pt x="18" y="16234"/>
                    </a:lnTo>
                    <a:lnTo>
                      <a:pt x="35" y="16667"/>
                    </a:lnTo>
                    <a:lnTo>
                      <a:pt x="57" y="17101"/>
                    </a:lnTo>
                    <a:lnTo>
                      <a:pt x="84" y="17535"/>
                    </a:lnTo>
                    <a:lnTo>
                      <a:pt x="110" y="17968"/>
                    </a:lnTo>
                    <a:lnTo>
                      <a:pt x="145" y="18402"/>
                    </a:lnTo>
                    <a:lnTo>
                      <a:pt x="185" y="18824"/>
                    </a:lnTo>
                    <a:lnTo>
                      <a:pt x="229" y="19246"/>
                    </a:lnTo>
                    <a:lnTo>
                      <a:pt x="277" y="19668"/>
                    </a:lnTo>
                    <a:lnTo>
                      <a:pt x="330" y="20078"/>
                    </a:lnTo>
                    <a:lnTo>
                      <a:pt x="387" y="20488"/>
                    </a:lnTo>
                    <a:lnTo>
                      <a:pt x="449" y="20887"/>
                    </a:lnTo>
                    <a:lnTo>
                      <a:pt x="515" y="21285"/>
                    </a:lnTo>
                    <a:lnTo>
                      <a:pt x="585" y="21672"/>
                    </a:lnTo>
                    <a:lnTo>
                      <a:pt x="660" y="22059"/>
                    </a:lnTo>
                    <a:lnTo>
                      <a:pt x="739" y="22434"/>
                    </a:lnTo>
                    <a:lnTo>
                      <a:pt x="827" y="22797"/>
                    </a:lnTo>
                    <a:lnTo>
                      <a:pt x="915" y="23149"/>
                    </a:lnTo>
                    <a:lnTo>
                      <a:pt x="1007" y="23500"/>
                    </a:lnTo>
                    <a:lnTo>
                      <a:pt x="1108" y="23829"/>
                    </a:lnTo>
                    <a:lnTo>
                      <a:pt x="1209" y="24157"/>
                    </a:lnTo>
                    <a:lnTo>
                      <a:pt x="1319" y="24473"/>
                    </a:lnTo>
                    <a:lnTo>
                      <a:pt x="1429" y="24778"/>
                    </a:lnTo>
                    <a:lnTo>
                      <a:pt x="1548" y="25059"/>
                    </a:lnTo>
                    <a:lnTo>
                      <a:pt x="1671" y="25340"/>
                    </a:lnTo>
                    <a:lnTo>
                      <a:pt x="1799" y="25598"/>
                    </a:lnTo>
                    <a:lnTo>
                      <a:pt x="1931" y="25844"/>
                    </a:lnTo>
                    <a:lnTo>
                      <a:pt x="2063" y="26079"/>
                    </a:lnTo>
                    <a:lnTo>
                      <a:pt x="2208" y="26302"/>
                    </a:lnTo>
                    <a:lnTo>
                      <a:pt x="2353" y="26501"/>
                    </a:lnTo>
                    <a:lnTo>
                      <a:pt x="2502" y="26677"/>
                    </a:lnTo>
                    <a:lnTo>
                      <a:pt x="2652" y="26817"/>
                    </a:lnTo>
                    <a:lnTo>
                      <a:pt x="2810" y="26946"/>
                    </a:lnTo>
                    <a:lnTo>
                      <a:pt x="2968" y="27052"/>
                    </a:lnTo>
                    <a:lnTo>
                      <a:pt x="3127" y="27134"/>
                    </a:lnTo>
                    <a:lnTo>
                      <a:pt x="3289" y="27192"/>
                    </a:lnTo>
                    <a:lnTo>
                      <a:pt x="3452" y="27227"/>
                    </a:lnTo>
                    <a:lnTo>
                      <a:pt x="3619" y="27239"/>
                    </a:lnTo>
                    <a:lnTo>
                      <a:pt x="3782" y="27227"/>
                    </a:lnTo>
                    <a:lnTo>
                      <a:pt x="3944" y="27204"/>
                    </a:lnTo>
                    <a:lnTo>
                      <a:pt x="4107" y="27157"/>
                    </a:lnTo>
                    <a:lnTo>
                      <a:pt x="4270" y="27075"/>
                    </a:lnTo>
                    <a:lnTo>
                      <a:pt x="4428" y="26993"/>
                    </a:lnTo>
                    <a:lnTo>
                      <a:pt x="4586" y="26876"/>
                    </a:lnTo>
                    <a:lnTo>
                      <a:pt x="4740" y="26747"/>
                    </a:lnTo>
                    <a:lnTo>
                      <a:pt x="4894" y="26595"/>
                    </a:lnTo>
                    <a:lnTo>
                      <a:pt x="5039" y="26419"/>
                    </a:lnTo>
                    <a:lnTo>
                      <a:pt x="5184" y="26231"/>
                    </a:lnTo>
                    <a:lnTo>
                      <a:pt x="5321" y="26020"/>
                    </a:lnTo>
                    <a:lnTo>
                      <a:pt x="5457" y="25798"/>
                    </a:lnTo>
                    <a:lnTo>
                      <a:pt x="5585" y="25540"/>
                    </a:lnTo>
                    <a:lnTo>
                      <a:pt x="5703" y="25282"/>
                    </a:lnTo>
                    <a:lnTo>
                      <a:pt x="5818" y="25001"/>
                    </a:lnTo>
                    <a:lnTo>
                      <a:pt x="5927" y="24696"/>
                    </a:lnTo>
                    <a:lnTo>
                      <a:pt x="6029" y="24379"/>
                    </a:lnTo>
                    <a:lnTo>
                      <a:pt x="6117" y="24051"/>
                    </a:lnTo>
                    <a:lnTo>
                      <a:pt x="6161" y="23875"/>
                    </a:lnTo>
                    <a:lnTo>
                      <a:pt x="6199" y="23706"/>
                    </a:lnTo>
                    <a:lnTo>
                      <a:pt x="6174" y="23922"/>
                    </a:lnTo>
                    <a:lnTo>
                      <a:pt x="6147" y="24227"/>
                    </a:lnTo>
                    <a:lnTo>
                      <a:pt x="6121" y="24532"/>
                    </a:lnTo>
                    <a:lnTo>
                      <a:pt x="6099" y="24848"/>
                    </a:lnTo>
                    <a:lnTo>
                      <a:pt x="6086" y="25153"/>
                    </a:lnTo>
                    <a:lnTo>
                      <a:pt x="6073" y="25469"/>
                    </a:lnTo>
                    <a:lnTo>
                      <a:pt x="6064" y="25786"/>
                    </a:lnTo>
                    <a:lnTo>
                      <a:pt x="6059" y="26102"/>
                    </a:lnTo>
                    <a:lnTo>
                      <a:pt x="6059" y="26407"/>
                    </a:lnTo>
                    <a:lnTo>
                      <a:pt x="6064" y="26724"/>
                    </a:lnTo>
                    <a:lnTo>
                      <a:pt x="6068" y="27040"/>
                    </a:lnTo>
                    <a:lnTo>
                      <a:pt x="6081" y="27356"/>
                    </a:lnTo>
                    <a:lnTo>
                      <a:pt x="6095" y="27673"/>
                    </a:lnTo>
                    <a:lnTo>
                      <a:pt x="6112" y="27989"/>
                    </a:lnTo>
                    <a:lnTo>
                      <a:pt x="6134" y="28294"/>
                    </a:lnTo>
                    <a:lnTo>
                      <a:pt x="6161" y="28611"/>
                    </a:lnTo>
                    <a:lnTo>
                      <a:pt x="6187" y="28915"/>
                    </a:lnTo>
                    <a:lnTo>
                      <a:pt x="6222" y="29232"/>
                    </a:lnTo>
                    <a:lnTo>
                      <a:pt x="6257" y="29536"/>
                    </a:lnTo>
                    <a:lnTo>
                      <a:pt x="6292" y="29841"/>
                    </a:lnTo>
                    <a:lnTo>
                      <a:pt x="6336" y="30134"/>
                    </a:lnTo>
                    <a:lnTo>
                      <a:pt x="6380" y="30439"/>
                    </a:lnTo>
                    <a:lnTo>
                      <a:pt x="6429" y="30732"/>
                    </a:lnTo>
                    <a:lnTo>
                      <a:pt x="6482" y="31025"/>
                    </a:lnTo>
                    <a:lnTo>
                      <a:pt x="6534" y="31318"/>
                    </a:lnTo>
                    <a:lnTo>
                      <a:pt x="6591" y="31599"/>
                    </a:lnTo>
                    <a:lnTo>
                      <a:pt x="6649" y="31881"/>
                    </a:lnTo>
                    <a:lnTo>
                      <a:pt x="6715" y="32150"/>
                    </a:lnTo>
                    <a:lnTo>
                      <a:pt x="6776" y="32420"/>
                    </a:lnTo>
                    <a:lnTo>
                      <a:pt x="6846" y="32689"/>
                    </a:lnTo>
                    <a:lnTo>
                      <a:pt x="6917" y="32947"/>
                    </a:lnTo>
                    <a:lnTo>
                      <a:pt x="6992" y="33205"/>
                    </a:lnTo>
                    <a:lnTo>
                      <a:pt x="7066" y="33463"/>
                    </a:lnTo>
                    <a:lnTo>
                      <a:pt x="7141" y="33697"/>
                    </a:lnTo>
                    <a:lnTo>
                      <a:pt x="7225" y="33943"/>
                    </a:lnTo>
                    <a:lnTo>
                      <a:pt x="7308" y="34166"/>
                    </a:lnTo>
                    <a:lnTo>
                      <a:pt x="7392" y="34400"/>
                    </a:lnTo>
                    <a:lnTo>
                      <a:pt x="7480" y="34611"/>
                    </a:lnTo>
                    <a:lnTo>
                      <a:pt x="7568" y="34822"/>
                    </a:lnTo>
                    <a:lnTo>
                      <a:pt x="7660" y="35033"/>
                    </a:lnTo>
                    <a:lnTo>
                      <a:pt x="7752" y="35221"/>
                    </a:lnTo>
                    <a:lnTo>
                      <a:pt x="7849" y="35408"/>
                    </a:lnTo>
                    <a:lnTo>
                      <a:pt x="7950" y="35596"/>
                    </a:lnTo>
                    <a:lnTo>
                      <a:pt x="8047" y="35760"/>
                    </a:lnTo>
                    <a:lnTo>
                      <a:pt x="8148" y="35924"/>
                    </a:lnTo>
                    <a:lnTo>
                      <a:pt x="8254" y="36076"/>
                    </a:lnTo>
                    <a:lnTo>
                      <a:pt x="8359" y="36217"/>
                    </a:lnTo>
                    <a:lnTo>
                      <a:pt x="8465" y="36358"/>
                    </a:lnTo>
                    <a:lnTo>
                      <a:pt x="8575" y="36475"/>
                    </a:lnTo>
                    <a:lnTo>
                      <a:pt x="8684" y="36592"/>
                    </a:lnTo>
                    <a:lnTo>
                      <a:pt x="8794" y="36698"/>
                    </a:lnTo>
                    <a:lnTo>
                      <a:pt x="8909" y="36791"/>
                    </a:lnTo>
                    <a:lnTo>
                      <a:pt x="9023" y="36873"/>
                    </a:lnTo>
                    <a:lnTo>
                      <a:pt x="9137" y="36944"/>
                    </a:lnTo>
                    <a:lnTo>
                      <a:pt x="9256" y="37014"/>
                    </a:lnTo>
                    <a:lnTo>
                      <a:pt x="9370" y="37061"/>
                    </a:lnTo>
                    <a:lnTo>
                      <a:pt x="9493" y="37096"/>
                    </a:lnTo>
                    <a:lnTo>
                      <a:pt x="9612" y="37120"/>
                    </a:lnTo>
                    <a:lnTo>
                      <a:pt x="9735" y="37131"/>
                    </a:lnTo>
                    <a:lnTo>
                      <a:pt x="9854" y="37131"/>
                    </a:lnTo>
                    <a:lnTo>
                      <a:pt x="9977" y="37120"/>
                    </a:lnTo>
                    <a:lnTo>
                      <a:pt x="10096" y="37096"/>
                    </a:lnTo>
                    <a:lnTo>
                      <a:pt x="10215" y="37061"/>
                    </a:lnTo>
                    <a:lnTo>
                      <a:pt x="10333" y="37014"/>
                    </a:lnTo>
                    <a:lnTo>
                      <a:pt x="10448" y="36955"/>
                    </a:lnTo>
                    <a:lnTo>
                      <a:pt x="10566" y="36885"/>
                    </a:lnTo>
                    <a:lnTo>
                      <a:pt x="10681" y="36803"/>
                    </a:lnTo>
                    <a:lnTo>
                      <a:pt x="10791" y="36709"/>
                    </a:lnTo>
                    <a:lnTo>
                      <a:pt x="10905" y="36604"/>
                    </a:lnTo>
                    <a:lnTo>
                      <a:pt x="11015" y="36487"/>
                    </a:lnTo>
                    <a:lnTo>
                      <a:pt x="11120" y="36369"/>
                    </a:lnTo>
                    <a:lnTo>
                      <a:pt x="11230" y="36241"/>
                    </a:lnTo>
                    <a:lnTo>
                      <a:pt x="11336" y="36088"/>
                    </a:lnTo>
                    <a:lnTo>
                      <a:pt x="11437" y="35948"/>
                    </a:lnTo>
                    <a:lnTo>
                      <a:pt x="11542" y="35783"/>
                    </a:lnTo>
                    <a:lnTo>
                      <a:pt x="11644" y="35608"/>
                    </a:lnTo>
                    <a:lnTo>
                      <a:pt x="11740" y="35432"/>
                    </a:lnTo>
                    <a:lnTo>
                      <a:pt x="11837" y="35244"/>
                    </a:lnTo>
                    <a:lnTo>
                      <a:pt x="11929" y="35057"/>
                    </a:lnTo>
                    <a:lnTo>
                      <a:pt x="12026" y="34858"/>
                    </a:lnTo>
                    <a:lnTo>
                      <a:pt x="12114" y="34647"/>
                    </a:lnTo>
                    <a:lnTo>
                      <a:pt x="12202" y="34436"/>
                    </a:lnTo>
                    <a:lnTo>
                      <a:pt x="12290" y="34213"/>
                    </a:lnTo>
                    <a:lnTo>
                      <a:pt x="12374" y="33978"/>
                    </a:lnTo>
                    <a:lnTo>
                      <a:pt x="12457" y="33744"/>
                    </a:lnTo>
                    <a:lnTo>
                      <a:pt x="12536" y="33498"/>
                    </a:lnTo>
                    <a:lnTo>
                      <a:pt x="12611" y="33252"/>
                    </a:lnTo>
                    <a:lnTo>
                      <a:pt x="12686" y="32994"/>
                    </a:lnTo>
                    <a:lnTo>
                      <a:pt x="12756" y="32736"/>
                    </a:lnTo>
                    <a:lnTo>
                      <a:pt x="12826" y="32478"/>
                    </a:lnTo>
                    <a:lnTo>
                      <a:pt x="12892" y="32209"/>
                    </a:lnTo>
                    <a:lnTo>
                      <a:pt x="12958" y="31927"/>
                    </a:lnTo>
                    <a:lnTo>
                      <a:pt x="13020" y="31658"/>
                    </a:lnTo>
                    <a:lnTo>
                      <a:pt x="13077" y="31377"/>
                    </a:lnTo>
                    <a:lnTo>
                      <a:pt x="13130" y="31084"/>
                    </a:lnTo>
                    <a:lnTo>
                      <a:pt x="13183" y="30791"/>
                    </a:lnTo>
                    <a:lnTo>
                      <a:pt x="13231" y="30497"/>
                    </a:lnTo>
                    <a:lnTo>
                      <a:pt x="13279" y="30204"/>
                    </a:lnTo>
                    <a:lnTo>
                      <a:pt x="13323" y="29900"/>
                    </a:lnTo>
                    <a:lnTo>
                      <a:pt x="13363" y="29607"/>
                    </a:lnTo>
                    <a:lnTo>
                      <a:pt x="13398" y="29302"/>
                    </a:lnTo>
                    <a:lnTo>
                      <a:pt x="13429" y="28986"/>
                    </a:lnTo>
                    <a:lnTo>
                      <a:pt x="13460" y="28681"/>
                    </a:lnTo>
                    <a:lnTo>
                      <a:pt x="13486" y="28376"/>
                    </a:lnTo>
                    <a:lnTo>
                      <a:pt x="13508" y="28060"/>
                    </a:lnTo>
                    <a:lnTo>
                      <a:pt x="13530" y="27743"/>
                    </a:lnTo>
                    <a:lnTo>
                      <a:pt x="13543" y="27438"/>
                    </a:lnTo>
                    <a:lnTo>
                      <a:pt x="13556" y="27122"/>
                    </a:lnTo>
                    <a:lnTo>
                      <a:pt x="13558" y="27060"/>
                    </a:lnTo>
                    <a:lnTo>
                      <a:pt x="13649" y="28493"/>
                    </a:lnTo>
                    <a:lnTo>
                      <a:pt x="13781" y="30673"/>
                    </a:lnTo>
                    <a:lnTo>
                      <a:pt x="13912" y="32935"/>
                    </a:lnTo>
                    <a:lnTo>
                      <a:pt x="14040" y="35268"/>
                    </a:lnTo>
                    <a:lnTo>
                      <a:pt x="14168" y="37659"/>
                    </a:lnTo>
                    <a:lnTo>
                      <a:pt x="14295" y="40120"/>
                    </a:lnTo>
                    <a:lnTo>
                      <a:pt x="14423" y="42628"/>
                    </a:lnTo>
                    <a:lnTo>
                      <a:pt x="14550" y="45183"/>
                    </a:lnTo>
                    <a:lnTo>
                      <a:pt x="14796" y="50399"/>
                    </a:lnTo>
                    <a:lnTo>
                      <a:pt x="15047" y="55720"/>
                    </a:lnTo>
                    <a:lnTo>
                      <a:pt x="15293" y="61100"/>
                    </a:lnTo>
                    <a:lnTo>
                      <a:pt x="15539" y="66479"/>
                    </a:lnTo>
                    <a:lnTo>
                      <a:pt x="15786" y="71800"/>
                    </a:lnTo>
                    <a:lnTo>
                      <a:pt x="16032" y="77016"/>
                    </a:lnTo>
                    <a:lnTo>
                      <a:pt x="16159" y="79571"/>
                    </a:lnTo>
                    <a:lnTo>
                      <a:pt x="16282" y="82079"/>
                    </a:lnTo>
                    <a:lnTo>
                      <a:pt x="16410" y="84541"/>
                    </a:lnTo>
                    <a:lnTo>
                      <a:pt x="16538" y="86931"/>
                    </a:lnTo>
                    <a:lnTo>
                      <a:pt x="16665" y="89264"/>
                    </a:lnTo>
                    <a:lnTo>
                      <a:pt x="16797" y="91526"/>
                    </a:lnTo>
                    <a:lnTo>
                      <a:pt x="16924" y="93706"/>
                    </a:lnTo>
                    <a:lnTo>
                      <a:pt x="17056" y="95792"/>
                    </a:lnTo>
                    <a:lnTo>
                      <a:pt x="17188" y="97796"/>
                    </a:lnTo>
                    <a:lnTo>
                      <a:pt x="17325" y="99707"/>
                    </a:lnTo>
                    <a:lnTo>
                      <a:pt x="29830" y="100152"/>
                    </a:lnTo>
                    <a:lnTo>
                      <a:pt x="30256" y="92885"/>
                    </a:lnTo>
                    <a:lnTo>
                      <a:pt x="30709" y="85127"/>
                    </a:lnTo>
                    <a:lnTo>
                      <a:pt x="31250" y="75785"/>
                    </a:lnTo>
                    <a:lnTo>
                      <a:pt x="31531" y="70792"/>
                    </a:lnTo>
                    <a:lnTo>
                      <a:pt x="31817" y="65741"/>
                    </a:lnTo>
                    <a:lnTo>
                      <a:pt x="32099" y="60736"/>
                    </a:lnTo>
                    <a:lnTo>
                      <a:pt x="32362" y="55884"/>
                    </a:lnTo>
                    <a:lnTo>
                      <a:pt x="32609" y="51301"/>
                    </a:lnTo>
                    <a:lnTo>
                      <a:pt x="32828" y="47094"/>
                    </a:lnTo>
                    <a:lnTo>
                      <a:pt x="33018" y="43367"/>
                    </a:lnTo>
                    <a:lnTo>
                      <a:pt x="33097" y="41726"/>
                    </a:lnTo>
                    <a:lnTo>
                      <a:pt x="33163" y="40249"/>
                    </a:lnTo>
                    <a:lnTo>
                      <a:pt x="33185" y="40425"/>
                    </a:lnTo>
                    <a:lnTo>
                      <a:pt x="33211" y="40601"/>
                    </a:lnTo>
                    <a:lnTo>
                      <a:pt x="33237" y="40776"/>
                    </a:lnTo>
                    <a:lnTo>
                      <a:pt x="33264" y="40940"/>
                    </a:lnTo>
                    <a:lnTo>
                      <a:pt x="33330" y="41269"/>
                    </a:lnTo>
                    <a:lnTo>
                      <a:pt x="33400" y="41585"/>
                    </a:lnTo>
                    <a:lnTo>
                      <a:pt x="33479" y="41878"/>
                    </a:lnTo>
                    <a:lnTo>
                      <a:pt x="33567" y="42148"/>
                    </a:lnTo>
                    <a:lnTo>
                      <a:pt x="33660" y="42417"/>
                    </a:lnTo>
                    <a:lnTo>
                      <a:pt x="33761" y="42663"/>
                    </a:lnTo>
                    <a:lnTo>
                      <a:pt x="33871" y="42886"/>
                    </a:lnTo>
                    <a:lnTo>
                      <a:pt x="33980" y="43097"/>
                    </a:lnTo>
                    <a:lnTo>
                      <a:pt x="34099" y="43296"/>
                    </a:lnTo>
                    <a:lnTo>
                      <a:pt x="34222" y="43472"/>
                    </a:lnTo>
                    <a:lnTo>
                      <a:pt x="34345" y="43636"/>
                    </a:lnTo>
                    <a:lnTo>
                      <a:pt x="34477" y="43777"/>
                    </a:lnTo>
                    <a:lnTo>
                      <a:pt x="34609" y="43906"/>
                    </a:lnTo>
                    <a:lnTo>
                      <a:pt x="34746" y="44011"/>
                    </a:lnTo>
                    <a:lnTo>
                      <a:pt x="34886" y="44093"/>
                    </a:lnTo>
                    <a:lnTo>
                      <a:pt x="35027" y="44164"/>
                    </a:lnTo>
                    <a:lnTo>
                      <a:pt x="35168" y="44222"/>
                    </a:lnTo>
                    <a:lnTo>
                      <a:pt x="35313" y="44257"/>
                    </a:lnTo>
                    <a:lnTo>
                      <a:pt x="35458" y="44269"/>
                    </a:lnTo>
                    <a:lnTo>
                      <a:pt x="35603" y="44269"/>
                    </a:lnTo>
                    <a:lnTo>
                      <a:pt x="35748" y="44257"/>
                    </a:lnTo>
                    <a:lnTo>
                      <a:pt x="35889" y="44210"/>
                    </a:lnTo>
                    <a:lnTo>
                      <a:pt x="36034" y="44152"/>
                    </a:lnTo>
                    <a:lnTo>
                      <a:pt x="36175" y="44070"/>
                    </a:lnTo>
                    <a:lnTo>
                      <a:pt x="36315" y="43976"/>
                    </a:lnTo>
                    <a:lnTo>
                      <a:pt x="36452" y="43859"/>
                    </a:lnTo>
                    <a:lnTo>
                      <a:pt x="36584" y="43718"/>
                    </a:lnTo>
                    <a:lnTo>
                      <a:pt x="36715" y="43566"/>
                    </a:lnTo>
                    <a:lnTo>
                      <a:pt x="36843" y="43390"/>
                    </a:lnTo>
                    <a:lnTo>
                      <a:pt x="36966" y="43191"/>
                    </a:lnTo>
                    <a:lnTo>
                      <a:pt x="37080" y="42980"/>
                    </a:lnTo>
                    <a:lnTo>
                      <a:pt x="37195" y="42745"/>
                    </a:lnTo>
                    <a:lnTo>
                      <a:pt x="37305" y="42511"/>
                    </a:lnTo>
                    <a:lnTo>
                      <a:pt x="37410" y="42253"/>
                    </a:lnTo>
                    <a:lnTo>
                      <a:pt x="37507" y="41995"/>
                    </a:lnTo>
                    <a:lnTo>
                      <a:pt x="37604" y="41714"/>
                    </a:lnTo>
                    <a:lnTo>
                      <a:pt x="37692" y="41433"/>
                    </a:lnTo>
                    <a:lnTo>
                      <a:pt x="37780" y="41140"/>
                    </a:lnTo>
                    <a:lnTo>
                      <a:pt x="37863" y="40835"/>
                    </a:lnTo>
                    <a:lnTo>
                      <a:pt x="37938" y="40518"/>
                    </a:lnTo>
                    <a:lnTo>
                      <a:pt x="38013" y="40202"/>
                    </a:lnTo>
                    <a:lnTo>
                      <a:pt x="38079" y="39874"/>
                    </a:lnTo>
                    <a:lnTo>
                      <a:pt x="38144" y="39534"/>
                    </a:lnTo>
                    <a:lnTo>
                      <a:pt x="38206" y="39194"/>
                    </a:lnTo>
                    <a:lnTo>
                      <a:pt x="38259" y="38842"/>
                    </a:lnTo>
                    <a:lnTo>
                      <a:pt x="38312" y="38491"/>
                    </a:lnTo>
                    <a:lnTo>
                      <a:pt x="38356" y="38128"/>
                    </a:lnTo>
                    <a:lnTo>
                      <a:pt x="38399" y="37752"/>
                    </a:lnTo>
                    <a:lnTo>
                      <a:pt x="38439" y="37389"/>
                    </a:lnTo>
                    <a:lnTo>
                      <a:pt x="38474" y="37014"/>
                    </a:lnTo>
                    <a:lnTo>
                      <a:pt x="38505" y="36639"/>
                    </a:lnTo>
                    <a:lnTo>
                      <a:pt x="38531" y="36252"/>
                    </a:lnTo>
                    <a:lnTo>
                      <a:pt x="38553" y="35877"/>
                    </a:lnTo>
                    <a:lnTo>
                      <a:pt x="38571" y="35490"/>
                    </a:lnTo>
                    <a:lnTo>
                      <a:pt x="38584" y="35104"/>
                    </a:lnTo>
                    <a:lnTo>
                      <a:pt x="38593" y="34717"/>
                    </a:lnTo>
                    <a:lnTo>
                      <a:pt x="38597" y="34330"/>
                    </a:lnTo>
                    <a:lnTo>
                      <a:pt x="38602" y="33943"/>
                    </a:lnTo>
                    <a:lnTo>
                      <a:pt x="38597" y="33557"/>
                    </a:lnTo>
                    <a:lnTo>
                      <a:pt x="38593" y="33170"/>
                    </a:lnTo>
                    <a:lnTo>
                      <a:pt x="38584" y="32783"/>
                    </a:lnTo>
                    <a:lnTo>
                      <a:pt x="38571" y="32408"/>
                    </a:lnTo>
                    <a:lnTo>
                      <a:pt x="38553" y="32033"/>
                    </a:lnTo>
                    <a:lnTo>
                      <a:pt x="38531" y="31658"/>
                    </a:lnTo>
                    <a:lnTo>
                      <a:pt x="38509" y="31283"/>
                    </a:lnTo>
                    <a:lnTo>
                      <a:pt x="38479" y="30908"/>
                    </a:lnTo>
                    <a:lnTo>
                      <a:pt x="38452" y="30533"/>
                    </a:lnTo>
                    <a:lnTo>
                      <a:pt x="38417" y="30169"/>
                    </a:lnTo>
                    <a:lnTo>
                      <a:pt x="38382" y="29794"/>
                    </a:lnTo>
                    <a:lnTo>
                      <a:pt x="38347" y="29431"/>
                    </a:lnTo>
                    <a:lnTo>
                      <a:pt x="38263" y="28704"/>
                    </a:lnTo>
                    <a:lnTo>
                      <a:pt x="38175" y="27989"/>
                    </a:lnTo>
                    <a:lnTo>
                      <a:pt x="38074" y="27274"/>
                    </a:lnTo>
                    <a:lnTo>
                      <a:pt x="37969" y="26559"/>
                    </a:lnTo>
                    <a:lnTo>
                      <a:pt x="37854" y="25856"/>
                    </a:lnTo>
                    <a:lnTo>
                      <a:pt x="37736" y="25165"/>
                    </a:lnTo>
                    <a:lnTo>
                      <a:pt x="37612" y="24473"/>
                    </a:lnTo>
                    <a:lnTo>
                      <a:pt x="37489" y="23782"/>
                    </a:lnTo>
                    <a:lnTo>
                      <a:pt x="37357" y="23090"/>
                    </a:lnTo>
                    <a:lnTo>
                      <a:pt x="37225" y="22410"/>
                    </a:lnTo>
                    <a:lnTo>
                      <a:pt x="37079" y="21654"/>
                    </a:lnTo>
                    <a:lnTo>
                      <a:pt x="37186" y="22141"/>
                    </a:lnTo>
                    <a:lnTo>
                      <a:pt x="37309" y="22668"/>
                    </a:lnTo>
                    <a:lnTo>
                      <a:pt x="37445" y="23161"/>
                    </a:lnTo>
                    <a:lnTo>
                      <a:pt x="37582" y="23653"/>
                    </a:lnTo>
                    <a:lnTo>
                      <a:pt x="37731" y="24122"/>
                    </a:lnTo>
                    <a:lnTo>
                      <a:pt x="37885" y="24567"/>
                    </a:lnTo>
                    <a:lnTo>
                      <a:pt x="38043" y="24989"/>
                    </a:lnTo>
                    <a:lnTo>
                      <a:pt x="38210" y="25399"/>
                    </a:lnTo>
                    <a:lnTo>
                      <a:pt x="38382" y="25786"/>
                    </a:lnTo>
                    <a:lnTo>
                      <a:pt x="38558" y="26149"/>
                    </a:lnTo>
                    <a:lnTo>
                      <a:pt x="38738" y="26501"/>
                    </a:lnTo>
                    <a:lnTo>
                      <a:pt x="38927" y="26829"/>
                    </a:lnTo>
                    <a:lnTo>
                      <a:pt x="39121" y="27134"/>
                    </a:lnTo>
                    <a:lnTo>
                      <a:pt x="39314" y="27415"/>
                    </a:lnTo>
                    <a:lnTo>
                      <a:pt x="39516" y="27673"/>
                    </a:lnTo>
                    <a:lnTo>
                      <a:pt x="39719" y="27907"/>
                    </a:lnTo>
                    <a:lnTo>
                      <a:pt x="39930" y="28130"/>
                    </a:lnTo>
                    <a:lnTo>
                      <a:pt x="40141" y="28317"/>
                    </a:lnTo>
                    <a:lnTo>
                      <a:pt x="40356" y="28493"/>
                    </a:lnTo>
                    <a:lnTo>
                      <a:pt x="40572" y="28634"/>
                    </a:lnTo>
                    <a:lnTo>
                      <a:pt x="40791" y="28751"/>
                    </a:lnTo>
                    <a:lnTo>
                      <a:pt x="41016" y="28857"/>
                    </a:lnTo>
                    <a:lnTo>
                      <a:pt x="41236" y="28927"/>
                    </a:lnTo>
                    <a:lnTo>
                      <a:pt x="41464" y="28974"/>
                    </a:lnTo>
                    <a:lnTo>
                      <a:pt x="41688" y="28997"/>
                    </a:lnTo>
                    <a:lnTo>
                      <a:pt x="41917" y="28986"/>
                    </a:lnTo>
                    <a:lnTo>
                      <a:pt x="42146" y="28962"/>
                    </a:lnTo>
                    <a:lnTo>
                      <a:pt x="42379" y="28904"/>
                    </a:lnTo>
                    <a:lnTo>
                      <a:pt x="42607" y="28810"/>
                    </a:lnTo>
                    <a:lnTo>
                      <a:pt x="42836" y="28704"/>
                    </a:lnTo>
                    <a:lnTo>
                      <a:pt x="43065" y="28564"/>
                    </a:lnTo>
                    <a:lnTo>
                      <a:pt x="43289" y="28364"/>
                    </a:lnTo>
                    <a:lnTo>
                      <a:pt x="43509" y="28142"/>
                    </a:lnTo>
                    <a:lnTo>
                      <a:pt x="43720" y="27896"/>
                    </a:lnTo>
                    <a:lnTo>
                      <a:pt x="43927" y="27626"/>
                    </a:lnTo>
                    <a:lnTo>
                      <a:pt x="44124" y="27333"/>
                    </a:lnTo>
                    <a:lnTo>
                      <a:pt x="44322" y="27017"/>
                    </a:lnTo>
                    <a:lnTo>
                      <a:pt x="44511" y="26677"/>
                    </a:lnTo>
                    <a:lnTo>
                      <a:pt x="44692" y="26325"/>
                    </a:lnTo>
                    <a:lnTo>
                      <a:pt x="44868" y="25950"/>
                    </a:lnTo>
                    <a:lnTo>
                      <a:pt x="45039" y="25551"/>
                    </a:lnTo>
                    <a:lnTo>
                      <a:pt x="45197" y="25141"/>
                    </a:lnTo>
                    <a:lnTo>
                      <a:pt x="45356" y="24708"/>
                    </a:lnTo>
                    <a:lnTo>
                      <a:pt x="45501" y="24262"/>
                    </a:lnTo>
                    <a:lnTo>
                      <a:pt x="45641" y="23805"/>
                    </a:lnTo>
                    <a:lnTo>
                      <a:pt x="45778" y="23325"/>
                    </a:lnTo>
                    <a:lnTo>
                      <a:pt x="45901" y="22832"/>
                    </a:lnTo>
                    <a:lnTo>
                      <a:pt x="46020" y="22328"/>
                    </a:lnTo>
                    <a:lnTo>
                      <a:pt x="46129" y="21813"/>
                    </a:lnTo>
                    <a:lnTo>
                      <a:pt x="46226" y="21285"/>
                    </a:lnTo>
                    <a:lnTo>
                      <a:pt x="46319" y="20734"/>
                    </a:lnTo>
                    <a:lnTo>
                      <a:pt x="46406" y="20184"/>
                    </a:lnTo>
                    <a:lnTo>
                      <a:pt x="46481" y="19621"/>
                    </a:lnTo>
                    <a:lnTo>
                      <a:pt x="46547" y="19047"/>
                    </a:lnTo>
                    <a:lnTo>
                      <a:pt x="46604" y="18472"/>
                    </a:lnTo>
                    <a:lnTo>
                      <a:pt x="46648" y="17886"/>
                    </a:lnTo>
                    <a:lnTo>
                      <a:pt x="46688" y="17289"/>
                    </a:lnTo>
                    <a:lnTo>
                      <a:pt x="46714" y="16679"/>
                    </a:lnTo>
                    <a:lnTo>
                      <a:pt x="46736" y="16070"/>
                    </a:lnTo>
                    <a:lnTo>
                      <a:pt x="46745" y="15460"/>
                    </a:lnTo>
                    <a:lnTo>
                      <a:pt x="46741" y="14839"/>
                    </a:lnTo>
                    <a:lnTo>
                      <a:pt x="46732" y="14218"/>
                    </a:lnTo>
                    <a:lnTo>
                      <a:pt x="46705" y="13597"/>
                    </a:lnTo>
                    <a:lnTo>
                      <a:pt x="46688" y="13280"/>
                    </a:lnTo>
                    <a:lnTo>
                      <a:pt x="46666" y="12975"/>
                    </a:lnTo>
                    <a:lnTo>
                      <a:pt x="46640" y="12671"/>
                    </a:lnTo>
                    <a:lnTo>
                      <a:pt x="46613" y="12366"/>
                    </a:lnTo>
                    <a:lnTo>
                      <a:pt x="46587" y="12061"/>
                    </a:lnTo>
                    <a:lnTo>
                      <a:pt x="46552" y="11757"/>
                    </a:lnTo>
                    <a:lnTo>
                      <a:pt x="46516" y="11463"/>
                    </a:lnTo>
                    <a:lnTo>
                      <a:pt x="46481" y="11170"/>
                    </a:lnTo>
                    <a:lnTo>
                      <a:pt x="46398" y="10584"/>
                    </a:lnTo>
                    <a:lnTo>
                      <a:pt x="46305" y="10022"/>
                    </a:lnTo>
                    <a:lnTo>
                      <a:pt x="46204" y="9459"/>
                    </a:lnTo>
                    <a:lnTo>
                      <a:pt x="46094" y="8920"/>
                    </a:lnTo>
                    <a:lnTo>
                      <a:pt x="45976" y="8381"/>
                    </a:lnTo>
                    <a:lnTo>
                      <a:pt x="45852" y="7865"/>
                    </a:lnTo>
                    <a:lnTo>
                      <a:pt x="45716" y="7350"/>
                    </a:lnTo>
                    <a:lnTo>
                      <a:pt x="45575" y="6857"/>
                    </a:lnTo>
                    <a:lnTo>
                      <a:pt x="45426" y="6377"/>
                    </a:lnTo>
                    <a:lnTo>
                      <a:pt x="45268" y="5908"/>
                    </a:lnTo>
                    <a:lnTo>
                      <a:pt x="45105" y="5451"/>
                    </a:lnTo>
                    <a:lnTo>
                      <a:pt x="44938" y="5006"/>
                    </a:lnTo>
                    <a:lnTo>
                      <a:pt x="44762" y="4572"/>
                    </a:lnTo>
                    <a:lnTo>
                      <a:pt x="44582" y="4162"/>
                    </a:lnTo>
                    <a:lnTo>
                      <a:pt x="44397" y="3763"/>
                    </a:lnTo>
                    <a:lnTo>
                      <a:pt x="44204" y="3376"/>
                    </a:lnTo>
                    <a:lnTo>
                      <a:pt x="44010" y="3001"/>
                    </a:lnTo>
                    <a:lnTo>
                      <a:pt x="43808" y="2650"/>
                    </a:lnTo>
                    <a:lnTo>
                      <a:pt x="43601" y="2310"/>
                    </a:lnTo>
                    <a:lnTo>
                      <a:pt x="43395" y="1982"/>
                    </a:lnTo>
                    <a:lnTo>
                      <a:pt x="43183" y="1677"/>
                    </a:lnTo>
                    <a:lnTo>
                      <a:pt x="42968" y="1384"/>
                    </a:lnTo>
                    <a:lnTo>
                      <a:pt x="42748" y="1114"/>
                    </a:lnTo>
                    <a:lnTo>
                      <a:pt x="42528" y="856"/>
                    </a:lnTo>
                    <a:lnTo>
                      <a:pt x="42308" y="610"/>
                    </a:lnTo>
                    <a:lnTo>
                      <a:pt x="42084" y="388"/>
                    </a:lnTo>
                    <a:lnTo>
                      <a:pt x="41856" y="188"/>
                    </a:lnTo>
                    <a:lnTo>
                      <a:pt x="416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575;p39">
                <a:extLst>
                  <a:ext uri="{FF2B5EF4-FFF2-40B4-BE49-F238E27FC236}">
                    <a16:creationId xmlns:a16="http://schemas.microsoft.com/office/drawing/2014/main" id="{A3D3F4FF-80BD-CB4F-D032-8124B9E659EE}"/>
                  </a:ext>
                </a:extLst>
              </p:cNvPr>
              <p:cNvSpPr/>
              <p:nvPr/>
            </p:nvSpPr>
            <p:spPr>
              <a:xfrm>
                <a:off x="3175325" y="-13686675"/>
                <a:ext cx="1168650" cy="2503825"/>
              </a:xfrm>
              <a:custGeom>
                <a:avLst/>
                <a:gdLst/>
                <a:ahLst/>
                <a:cxnLst/>
                <a:rect l="l" t="t" r="r" b="b"/>
                <a:pathLst>
                  <a:path w="46746" h="100153" fill="none" extrusionOk="0">
                    <a:moveTo>
                      <a:pt x="17325" y="99707"/>
                    </a:moveTo>
                    <a:lnTo>
                      <a:pt x="17325" y="99707"/>
                    </a:lnTo>
                    <a:lnTo>
                      <a:pt x="17188" y="97796"/>
                    </a:lnTo>
                    <a:lnTo>
                      <a:pt x="17056" y="95792"/>
                    </a:lnTo>
                    <a:lnTo>
                      <a:pt x="16924" y="93706"/>
                    </a:lnTo>
                    <a:lnTo>
                      <a:pt x="16797" y="91526"/>
                    </a:lnTo>
                    <a:lnTo>
                      <a:pt x="16665" y="89264"/>
                    </a:lnTo>
                    <a:lnTo>
                      <a:pt x="16538" y="86931"/>
                    </a:lnTo>
                    <a:lnTo>
                      <a:pt x="16410" y="84541"/>
                    </a:lnTo>
                    <a:lnTo>
                      <a:pt x="16282" y="82079"/>
                    </a:lnTo>
                    <a:lnTo>
                      <a:pt x="16159" y="79571"/>
                    </a:lnTo>
                    <a:lnTo>
                      <a:pt x="16032" y="77016"/>
                    </a:lnTo>
                    <a:lnTo>
                      <a:pt x="15786" y="71800"/>
                    </a:lnTo>
                    <a:lnTo>
                      <a:pt x="15539" y="66479"/>
                    </a:lnTo>
                    <a:lnTo>
                      <a:pt x="15293" y="61100"/>
                    </a:lnTo>
                    <a:lnTo>
                      <a:pt x="15047" y="55720"/>
                    </a:lnTo>
                    <a:lnTo>
                      <a:pt x="14796" y="50399"/>
                    </a:lnTo>
                    <a:lnTo>
                      <a:pt x="14550" y="45183"/>
                    </a:lnTo>
                    <a:lnTo>
                      <a:pt x="14423" y="42628"/>
                    </a:lnTo>
                    <a:lnTo>
                      <a:pt x="14295" y="40120"/>
                    </a:lnTo>
                    <a:lnTo>
                      <a:pt x="14168" y="37659"/>
                    </a:lnTo>
                    <a:lnTo>
                      <a:pt x="14040" y="35268"/>
                    </a:lnTo>
                    <a:lnTo>
                      <a:pt x="13912" y="32935"/>
                    </a:lnTo>
                    <a:lnTo>
                      <a:pt x="13781" y="30673"/>
                    </a:lnTo>
                    <a:lnTo>
                      <a:pt x="13649" y="28493"/>
                    </a:lnTo>
                    <a:lnTo>
                      <a:pt x="13517" y="26407"/>
                    </a:lnTo>
                    <a:lnTo>
                      <a:pt x="13380" y="24403"/>
                    </a:lnTo>
                    <a:lnTo>
                      <a:pt x="13244" y="22492"/>
                    </a:lnTo>
                    <a:lnTo>
                      <a:pt x="13244" y="22492"/>
                    </a:lnTo>
                    <a:lnTo>
                      <a:pt x="13297" y="22785"/>
                    </a:lnTo>
                    <a:lnTo>
                      <a:pt x="13345" y="23090"/>
                    </a:lnTo>
                    <a:lnTo>
                      <a:pt x="13385" y="23383"/>
                    </a:lnTo>
                    <a:lnTo>
                      <a:pt x="13424" y="23688"/>
                    </a:lnTo>
                    <a:lnTo>
                      <a:pt x="13455" y="23993"/>
                    </a:lnTo>
                    <a:lnTo>
                      <a:pt x="13486" y="24297"/>
                    </a:lnTo>
                    <a:lnTo>
                      <a:pt x="13508" y="24614"/>
                    </a:lnTo>
                    <a:lnTo>
                      <a:pt x="13530" y="24919"/>
                    </a:lnTo>
                    <a:lnTo>
                      <a:pt x="13543" y="25235"/>
                    </a:lnTo>
                    <a:lnTo>
                      <a:pt x="13556" y="25551"/>
                    </a:lnTo>
                    <a:lnTo>
                      <a:pt x="13565" y="25856"/>
                    </a:lnTo>
                    <a:lnTo>
                      <a:pt x="13570" y="26173"/>
                    </a:lnTo>
                    <a:lnTo>
                      <a:pt x="13570" y="26489"/>
                    </a:lnTo>
                    <a:lnTo>
                      <a:pt x="13565" y="26806"/>
                    </a:lnTo>
                    <a:lnTo>
                      <a:pt x="13556" y="27122"/>
                    </a:lnTo>
                    <a:lnTo>
                      <a:pt x="13543" y="27438"/>
                    </a:lnTo>
                    <a:lnTo>
                      <a:pt x="13530" y="27743"/>
                    </a:lnTo>
                    <a:lnTo>
                      <a:pt x="13508" y="28060"/>
                    </a:lnTo>
                    <a:lnTo>
                      <a:pt x="13486" y="28376"/>
                    </a:lnTo>
                    <a:lnTo>
                      <a:pt x="13460" y="28681"/>
                    </a:lnTo>
                    <a:lnTo>
                      <a:pt x="13429" y="28986"/>
                    </a:lnTo>
                    <a:lnTo>
                      <a:pt x="13398" y="29302"/>
                    </a:lnTo>
                    <a:lnTo>
                      <a:pt x="13363" y="29607"/>
                    </a:lnTo>
                    <a:lnTo>
                      <a:pt x="13323" y="29900"/>
                    </a:lnTo>
                    <a:lnTo>
                      <a:pt x="13279" y="30204"/>
                    </a:lnTo>
                    <a:lnTo>
                      <a:pt x="13231" y="30497"/>
                    </a:lnTo>
                    <a:lnTo>
                      <a:pt x="13183" y="30791"/>
                    </a:lnTo>
                    <a:lnTo>
                      <a:pt x="13130" y="31084"/>
                    </a:lnTo>
                    <a:lnTo>
                      <a:pt x="13077" y="31377"/>
                    </a:lnTo>
                    <a:lnTo>
                      <a:pt x="13020" y="31658"/>
                    </a:lnTo>
                    <a:lnTo>
                      <a:pt x="12958" y="31927"/>
                    </a:lnTo>
                    <a:lnTo>
                      <a:pt x="12892" y="32209"/>
                    </a:lnTo>
                    <a:lnTo>
                      <a:pt x="12826" y="32478"/>
                    </a:lnTo>
                    <a:lnTo>
                      <a:pt x="12756" y="32736"/>
                    </a:lnTo>
                    <a:lnTo>
                      <a:pt x="12686" y="32994"/>
                    </a:lnTo>
                    <a:lnTo>
                      <a:pt x="12611" y="33252"/>
                    </a:lnTo>
                    <a:lnTo>
                      <a:pt x="12536" y="33498"/>
                    </a:lnTo>
                    <a:lnTo>
                      <a:pt x="12457" y="33744"/>
                    </a:lnTo>
                    <a:lnTo>
                      <a:pt x="12374" y="33978"/>
                    </a:lnTo>
                    <a:lnTo>
                      <a:pt x="12290" y="34213"/>
                    </a:lnTo>
                    <a:lnTo>
                      <a:pt x="12202" y="34436"/>
                    </a:lnTo>
                    <a:lnTo>
                      <a:pt x="12114" y="34647"/>
                    </a:lnTo>
                    <a:lnTo>
                      <a:pt x="12026" y="34858"/>
                    </a:lnTo>
                    <a:lnTo>
                      <a:pt x="11929" y="35057"/>
                    </a:lnTo>
                    <a:lnTo>
                      <a:pt x="11837" y="35244"/>
                    </a:lnTo>
                    <a:lnTo>
                      <a:pt x="11740" y="35432"/>
                    </a:lnTo>
                    <a:lnTo>
                      <a:pt x="11644" y="35608"/>
                    </a:lnTo>
                    <a:lnTo>
                      <a:pt x="11542" y="35783"/>
                    </a:lnTo>
                    <a:lnTo>
                      <a:pt x="11437" y="35948"/>
                    </a:lnTo>
                    <a:lnTo>
                      <a:pt x="11336" y="36088"/>
                    </a:lnTo>
                    <a:lnTo>
                      <a:pt x="11230" y="36241"/>
                    </a:lnTo>
                    <a:lnTo>
                      <a:pt x="11120" y="36369"/>
                    </a:lnTo>
                    <a:lnTo>
                      <a:pt x="11015" y="36487"/>
                    </a:lnTo>
                    <a:lnTo>
                      <a:pt x="10905" y="36604"/>
                    </a:lnTo>
                    <a:lnTo>
                      <a:pt x="10791" y="36709"/>
                    </a:lnTo>
                    <a:lnTo>
                      <a:pt x="10681" y="36803"/>
                    </a:lnTo>
                    <a:lnTo>
                      <a:pt x="10566" y="36885"/>
                    </a:lnTo>
                    <a:lnTo>
                      <a:pt x="10448" y="36955"/>
                    </a:lnTo>
                    <a:lnTo>
                      <a:pt x="10333" y="37014"/>
                    </a:lnTo>
                    <a:lnTo>
                      <a:pt x="10215" y="37061"/>
                    </a:lnTo>
                    <a:lnTo>
                      <a:pt x="10096" y="37096"/>
                    </a:lnTo>
                    <a:lnTo>
                      <a:pt x="9977" y="37120"/>
                    </a:lnTo>
                    <a:lnTo>
                      <a:pt x="9854" y="37131"/>
                    </a:lnTo>
                    <a:lnTo>
                      <a:pt x="9735" y="37131"/>
                    </a:lnTo>
                    <a:lnTo>
                      <a:pt x="9735" y="37131"/>
                    </a:lnTo>
                    <a:lnTo>
                      <a:pt x="9612" y="37120"/>
                    </a:lnTo>
                    <a:lnTo>
                      <a:pt x="9493" y="37096"/>
                    </a:lnTo>
                    <a:lnTo>
                      <a:pt x="9370" y="37061"/>
                    </a:lnTo>
                    <a:lnTo>
                      <a:pt x="9256" y="37014"/>
                    </a:lnTo>
                    <a:lnTo>
                      <a:pt x="9137" y="36944"/>
                    </a:lnTo>
                    <a:lnTo>
                      <a:pt x="9023" y="36873"/>
                    </a:lnTo>
                    <a:lnTo>
                      <a:pt x="8909" y="36791"/>
                    </a:lnTo>
                    <a:lnTo>
                      <a:pt x="8794" y="36698"/>
                    </a:lnTo>
                    <a:lnTo>
                      <a:pt x="8684" y="36592"/>
                    </a:lnTo>
                    <a:lnTo>
                      <a:pt x="8575" y="36475"/>
                    </a:lnTo>
                    <a:lnTo>
                      <a:pt x="8465" y="36358"/>
                    </a:lnTo>
                    <a:lnTo>
                      <a:pt x="8359" y="36217"/>
                    </a:lnTo>
                    <a:lnTo>
                      <a:pt x="8254" y="36076"/>
                    </a:lnTo>
                    <a:lnTo>
                      <a:pt x="8148" y="35924"/>
                    </a:lnTo>
                    <a:lnTo>
                      <a:pt x="8047" y="35760"/>
                    </a:lnTo>
                    <a:lnTo>
                      <a:pt x="7950" y="35596"/>
                    </a:lnTo>
                    <a:lnTo>
                      <a:pt x="7849" y="35408"/>
                    </a:lnTo>
                    <a:lnTo>
                      <a:pt x="7752" y="35221"/>
                    </a:lnTo>
                    <a:lnTo>
                      <a:pt x="7660" y="35033"/>
                    </a:lnTo>
                    <a:lnTo>
                      <a:pt x="7568" y="34822"/>
                    </a:lnTo>
                    <a:lnTo>
                      <a:pt x="7480" y="34611"/>
                    </a:lnTo>
                    <a:lnTo>
                      <a:pt x="7392" y="34400"/>
                    </a:lnTo>
                    <a:lnTo>
                      <a:pt x="7308" y="34166"/>
                    </a:lnTo>
                    <a:lnTo>
                      <a:pt x="7225" y="33943"/>
                    </a:lnTo>
                    <a:lnTo>
                      <a:pt x="7141" y="33697"/>
                    </a:lnTo>
                    <a:lnTo>
                      <a:pt x="7066" y="33463"/>
                    </a:lnTo>
                    <a:lnTo>
                      <a:pt x="6992" y="33205"/>
                    </a:lnTo>
                    <a:lnTo>
                      <a:pt x="6917" y="32947"/>
                    </a:lnTo>
                    <a:lnTo>
                      <a:pt x="6846" y="32689"/>
                    </a:lnTo>
                    <a:lnTo>
                      <a:pt x="6776" y="32420"/>
                    </a:lnTo>
                    <a:lnTo>
                      <a:pt x="6715" y="32150"/>
                    </a:lnTo>
                    <a:lnTo>
                      <a:pt x="6649" y="31881"/>
                    </a:lnTo>
                    <a:lnTo>
                      <a:pt x="6591" y="31599"/>
                    </a:lnTo>
                    <a:lnTo>
                      <a:pt x="6534" y="31318"/>
                    </a:lnTo>
                    <a:lnTo>
                      <a:pt x="6482" y="31025"/>
                    </a:lnTo>
                    <a:lnTo>
                      <a:pt x="6429" y="30732"/>
                    </a:lnTo>
                    <a:lnTo>
                      <a:pt x="6380" y="30439"/>
                    </a:lnTo>
                    <a:lnTo>
                      <a:pt x="6336" y="30134"/>
                    </a:lnTo>
                    <a:lnTo>
                      <a:pt x="6292" y="29841"/>
                    </a:lnTo>
                    <a:lnTo>
                      <a:pt x="6257" y="29536"/>
                    </a:lnTo>
                    <a:lnTo>
                      <a:pt x="6222" y="29232"/>
                    </a:lnTo>
                    <a:lnTo>
                      <a:pt x="6187" y="28915"/>
                    </a:lnTo>
                    <a:lnTo>
                      <a:pt x="6161" y="28611"/>
                    </a:lnTo>
                    <a:lnTo>
                      <a:pt x="6134" y="28294"/>
                    </a:lnTo>
                    <a:lnTo>
                      <a:pt x="6112" y="27989"/>
                    </a:lnTo>
                    <a:lnTo>
                      <a:pt x="6095" y="27673"/>
                    </a:lnTo>
                    <a:lnTo>
                      <a:pt x="6081" y="27356"/>
                    </a:lnTo>
                    <a:lnTo>
                      <a:pt x="6068" y="27040"/>
                    </a:lnTo>
                    <a:lnTo>
                      <a:pt x="6064" y="26724"/>
                    </a:lnTo>
                    <a:lnTo>
                      <a:pt x="6059" y="26407"/>
                    </a:lnTo>
                    <a:lnTo>
                      <a:pt x="6059" y="26102"/>
                    </a:lnTo>
                    <a:lnTo>
                      <a:pt x="6064" y="25786"/>
                    </a:lnTo>
                    <a:lnTo>
                      <a:pt x="6073" y="25469"/>
                    </a:lnTo>
                    <a:lnTo>
                      <a:pt x="6086" y="25153"/>
                    </a:lnTo>
                    <a:lnTo>
                      <a:pt x="6099" y="24848"/>
                    </a:lnTo>
                    <a:lnTo>
                      <a:pt x="6121" y="24532"/>
                    </a:lnTo>
                    <a:lnTo>
                      <a:pt x="6147" y="24227"/>
                    </a:lnTo>
                    <a:lnTo>
                      <a:pt x="6174" y="23922"/>
                    </a:lnTo>
                    <a:lnTo>
                      <a:pt x="6209" y="23618"/>
                    </a:lnTo>
                    <a:lnTo>
                      <a:pt x="6244" y="23313"/>
                    </a:lnTo>
                    <a:lnTo>
                      <a:pt x="6288" y="23008"/>
                    </a:lnTo>
                    <a:lnTo>
                      <a:pt x="6332" y="22715"/>
                    </a:lnTo>
                    <a:lnTo>
                      <a:pt x="6385" y="22422"/>
                    </a:lnTo>
                    <a:lnTo>
                      <a:pt x="6438" y="22141"/>
                    </a:lnTo>
                    <a:lnTo>
                      <a:pt x="6438" y="22141"/>
                    </a:lnTo>
                    <a:lnTo>
                      <a:pt x="6416" y="22340"/>
                    </a:lnTo>
                    <a:lnTo>
                      <a:pt x="6394" y="22551"/>
                    </a:lnTo>
                    <a:lnTo>
                      <a:pt x="6367" y="22750"/>
                    </a:lnTo>
                    <a:lnTo>
                      <a:pt x="6341" y="22950"/>
                    </a:lnTo>
                    <a:lnTo>
                      <a:pt x="6310" y="23137"/>
                    </a:lnTo>
                    <a:lnTo>
                      <a:pt x="6275" y="23336"/>
                    </a:lnTo>
                    <a:lnTo>
                      <a:pt x="6240" y="23512"/>
                    </a:lnTo>
                    <a:lnTo>
                      <a:pt x="6200" y="23700"/>
                    </a:lnTo>
                    <a:lnTo>
                      <a:pt x="6161" y="23875"/>
                    </a:lnTo>
                    <a:lnTo>
                      <a:pt x="6117" y="24051"/>
                    </a:lnTo>
                    <a:lnTo>
                      <a:pt x="6029" y="24379"/>
                    </a:lnTo>
                    <a:lnTo>
                      <a:pt x="5927" y="24696"/>
                    </a:lnTo>
                    <a:lnTo>
                      <a:pt x="5818" y="25001"/>
                    </a:lnTo>
                    <a:lnTo>
                      <a:pt x="5703" y="25282"/>
                    </a:lnTo>
                    <a:lnTo>
                      <a:pt x="5585" y="25540"/>
                    </a:lnTo>
                    <a:lnTo>
                      <a:pt x="5457" y="25798"/>
                    </a:lnTo>
                    <a:lnTo>
                      <a:pt x="5321" y="26020"/>
                    </a:lnTo>
                    <a:lnTo>
                      <a:pt x="5184" y="26231"/>
                    </a:lnTo>
                    <a:lnTo>
                      <a:pt x="5039" y="26419"/>
                    </a:lnTo>
                    <a:lnTo>
                      <a:pt x="4894" y="26595"/>
                    </a:lnTo>
                    <a:lnTo>
                      <a:pt x="4740" y="26747"/>
                    </a:lnTo>
                    <a:lnTo>
                      <a:pt x="4586" y="26876"/>
                    </a:lnTo>
                    <a:lnTo>
                      <a:pt x="4428" y="26993"/>
                    </a:lnTo>
                    <a:lnTo>
                      <a:pt x="4270" y="27075"/>
                    </a:lnTo>
                    <a:lnTo>
                      <a:pt x="4107" y="27157"/>
                    </a:lnTo>
                    <a:lnTo>
                      <a:pt x="3944" y="27204"/>
                    </a:lnTo>
                    <a:lnTo>
                      <a:pt x="3782" y="27227"/>
                    </a:lnTo>
                    <a:lnTo>
                      <a:pt x="3619" y="27239"/>
                    </a:lnTo>
                    <a:lnTo>
                      <a:pt x="3452" y="27227"/>
                    </a:lnTo>
                    <a:lnTo>
                      <a:pt x="3289" y="27192"/>
                    </a:lnTo>
                    <a:lnTo>
                      <a:pt x="3127" y="27134"/>
                    </a:lnTo>
                    <a:lnTo>
                      <a:pt x="2968" y="27052"/>
                    </a:lnTo>
                    <a:lnTo>
                      <a:pt x="2810" y="26946"/>
                    </a:lnTo>
                    <a:lnTo>
                      <a:pt x="2652" y="26817"/>
                    </a:lnTo>
                    <a:lnTo>
                      <a:pt x="2502" y="26677"/>
                    </a:lnTo>
                    <a:lnTo>
                      <a:pt x="2353" y="26501"/>
                    </a:lnTo>
                    <a:lnTo>
                      <a:pt x="2208" y="26302"/>
                    </a:lnTo>
                    <a:lnTo>
                      <a:pt x="2208" y="26302"/>
                    </a:lnTo>
                    <a:lnTo>
                      <a:pt x="2063" y="26079"/>
                    </a:lnTo>
                    <a:lnTo>
                      <a:pt x="1931" y="25844"/>
                    </a:lnTo>
                    <a:lnTo>
                      <a:pt x="1799" y="25598"/>
                    </a:lnTo>
                    <a:lnTo>
                      <a:pt x="1671" y="25340"/>
                    </a:lnTo>
                    <a:lnTo>
                      <a:pt x="1548" y="25059"/>
                    </a:lnTo>
                    <a:lnTo>
                      <a:pt x="1429" y="24778"/>
                    </a:lnTo>
                    <a:lnTo>
                      <a:pt x="1319" y="24473"/>
                    </a:lnTo>
                    <a:lnTo>
                      <a:pt x="1209" y="24157"/>
                    </a:lnTo>
                    <a:lnTo>
                      <a:pt x="1108" y="23829"/>
                    </a:lnTo>
                    <a:lnTo>
                      <a:pt x="1007" y="23500"/>
                    </a:lnTo>
                    <a:lnTo>
                      <a:pt x="915" y="23149"/>
                    </a:lnTo>
                    <a:lnTo>
                      <a:pt x="827" y="22797"/>
                    </a:lnTo>
                    <a:lnTo>
                      <a:pt x="739" y="22434"/>
                    </a:lnTo>
                    <a:lnTo>
                      <a:pt x="660" y="22059"/>
                    </a:lnTo>
                    <a:lnTo>
                      <a:pt x="585" y="21672"/>
                    </a:lnTo>
                    <a:lnTo>
                      <a:pt x="515" y="21285"/>
                    </a:lnTo>
                    <a:lnTo>
                      <a:pt x="449" y="20887"/>
                    </a:lnTo>
                    <a:lnTo>
                      <a:pt x="387" y="20488"/>
                    </a:lnTo>
                    <a:lnTo>
                      <a:pt x="330" y="20078"/>
                    </a:lnTo>
                    <a:lnTo>
                      <a:pt x="277" y="19668"/>
                    </a:lnTo>
                    <a:lnTo>
                      <a:pt x="229" y="19246"/>
                    </a:lnTo>
                    <a:lnTo>
                      <a:pt x="185" y="18824"/>
                    </a:lnTo>
                    <a:lnTo>
                      <a:pt x="145" y="18402"/>
                    </a:lnTo>
                    <a:lnTo>
                      <a:pt x="110" y="17968"/>
                    </a:lnTo>
                    <a:lnTo>
                      <a:pt x="84" y="17535"/>
                    </a:lnTo>
                    <a:lnTo>
                      <a:pt x="57" y="17101"/>
                    </a:lnTo>
                    <a:lnTo>
                      <a:pt x="35" y="16667"/>
                    </a:lnTo>
                    <a:lnTo>
                      <a:pt x="18" y="16234"/>
                    </a:lnTo>
                    <a:lnTo>
                      <a:pt x="9" y="15800"/>
                    </a:lnTo>
                    <a:lnTo>
                      <a:pt x="0" y="15366"/>
                    </a:lnTo>
                    <a:lnTo>
                      <a:pt x="0" y="14921"/>
                    </a:lnTo>
                    <a:lnTo>
                      <a:pt x="0" y="14487"/>
                    </a:lnTo>
                    <a:lnTo>
                      <a:pt x="0" y="14487"/>
                    </a:lnTo>
                    <a:lnTo>
                      <a:pt x="9" y="14054"/>
                    </a:lnTo>
                    <a:lnTo>
                      <a:pt x="22" y="13597"/>
                    </a:lnTo>
                    <a:lnTo>
                      <a:pt x="49" y="13140"/>
                    </a:lnTo>
                    <a:lnTo>
                      <a:pt x="79" y="12659"/>
                    </a:lnTo>
                    <a:lnTo>
                      <a:pt x="115" y="12178"/>
                    </a:lnTo>
                    <a:lnTo>
                      <a:pt x="159" y="11686"/>
                    </a:lnTo>
                    <a:lnTo>
                      <a:pt x="211" y="11194"/>
                    </a:lnTo>
                    <a:lnTo>
                      <a:pt x="269" y="10690"/>
                    </a:lnTo>
                    <a:lnTo>
                      <a:pt x="334" y="10186"/>
                    </a:lnTo>
                    <a:lnTo>
                      <a:pt x="405" y="9682"/>
                    </a:lnTo>
                    <a:lnTo>
                      <a:pt x="480" y="9166"/>
                    </a:lnTo>
                    <a:lnTo>
                      <a:pt x="559" y="8662"/>
                    </a:lnTo>
                    <a:lnTo>
                      <a:pt x="647" y="8147"/>
                    </a:lnTo>
                    <a:lnTo>
                      <a:pt x="739" y="7631"/>
                    </a:lnTo>
                    <a:lnTo>
                      <a:pt x="836" y="7127"/>
                    </a:lnTo>
                    <a:lnTo>
                      <a:pt x="937" y="6623"/>
                    </a:lnTo>
                    <a:lnTo>
                      <a:pt x="1042" y="6131"/>
                    </a:lnTo>
                    <a:lnTo>
                      <a:pt x="1157" y="5627"/>
                    </a:lnTo>
                    <a:lnTo>
                      <a:pt x="1271" y="5146"/>
                    </a:lnTo>
                    <a:lnTo>
                      <a:pt x="1390" y="4666"/>
                    </a:lnTo>
                    <a:lnTo>
                      <a:pt x="1513" y="4197"/>
                    </a:lnTo>
                    <a:lnTo>
                      <a:pt x="1636" y="3740"/>
                    </a:lnTo>
                    <a:lnTo>
                      <a:pt x="1768" y="3294"/>
                    </a:lnTo>
                    <a:lnTo>
                      <a:pt x="1900" y="2861"/>
                    </a:lnTo>
                    <a:lnTo>
                      <a:pt x="2036" y="2439"/>
                    </a:lnTo>
                    <a:lnTo>
                      <a:pt x="2172" y="2040"/>
                    </a:lnTo>
                    <a:lnTo>
                      <a:pt x="2313" y="1653"/>
                    </a:lnTo>
                    <a:lnTo>
                      <a:pt x="2458" y="1278"/>
                    </a:lnTo>
                    <a:lnTo>
                      <a:pt x="2603" y="927"/>
                    </a:lnTo>
                    <a:lnTo>
                      <a:pt x="2748" y="599"/>
                    </a:lnTo>
                    <a:lnTo>
                      <a:pt x="2898" y="282"/>
                    </a:lnTo>
                    <a:lnTo>
                      <a:pt x="3047" y="1"/>
                    </a:lnTo>
                    <a:lnTo>
                      <a:pt x="41631" y="1"/>
                    </a:lnTo>
                    <a:lnTo>
                      <a:pt x="41631" y="1"/>
                    </a:lnTo>
                    <a:lnTo>
                      <a:pt x="41856" y="188"/>
                    </a:lnTo>
                    <a:lnTo>
                      <a:pt x="42084" y="388"/>
                    </a:lnTo>
                    <a:lnTo>
                      <a:pt x="42308" y="610"/>
                    </a:lnTo>
                    <a:lnTo>
                      <a:pt x="42528" y="856"/>
                    </a:lnTo>
                    <a:lnTo>
                      <a:pt x="42748" y="1114"/>
                    </a:lnTo>
                    <a:lnTo>
                      <a:pt x="42968" y="1384"/>
                    </a:lnTo>
                    <a:lnTo>
                      <a:pt x="43183" y="1677"/>
                    </a:lnTo>
                    <a:lnTo>
                      <a:pt x="43395" y="1982"/>
                    </a:lnTo>
                    <a:lnTo>
                      <a:pt x="43601" y="2310"/>
                    </a:lnTo>
                    <a:lnTo>
                      <a:pt x="43808" y="2650"/>
                    </a:lnTo>
                    <a:lnTo>
                      <a:pt x="44010" y="3001"/>
                    </a:lnTo>
                    <a:lnTo>
                      <a:pt x="44204" y="3376"/>
                    </a:lnTo>
                    <a:lnTo>
                      <a:pt x="44397" y="3763"/>
                    </a:lnTo>
                    <a:lnTo>
                      <a:pt x="44582" y="4162"/>
                    </a:lnTo>
                    <a:lnTo>
                      <a:pt x="44762" y="4572"/>
                    </a:lnTo>
                    <a:lnTo>
                      <a:pt x="44938" y="5006"/>
                    </a:lnTo>
                    <a:lnTo>
                      <a:pt x="45105" y="5451"/>
                    </a:lnTo>
                    <a:lnTo>
                      <a:pt x="45268" y="5908"/>
                    </a:lnTo>
                    <a:lnTo>
                      <a:pt x="45426" y="6377"/>
                    </a:lnTo>
                    <a:lnTo>
                      <a:pt x="45575" y="6857"/>
                    </a:lnTo>
                    <a:lnTo>
                      <a:pt x="45716" y="7350"/>
                    </a:lnTo>
                    <a:lnTo>
                      <a:pt x="45852" y="7865"/>
                    </a:lnTo>
                    <a:lnTo>
                      <a:pt x="45976" y="8381"/>
                    </a:lnTo>
                    <a:lnTo>
                      <a:pt x="46094" y="8920"/>
                    </a:lnTo>
                    <a:lnTo>
                      <a:pt x="46204" y="9459"/>
                    </a:lnTo>
                    <a:lnTo>
                      <a:pt x="46305" y="10022"/>
                    </a:lnTo>
                    <a:lnTo>
                      <a:pt x="46398" y="10584"/>
                    </a:lnTo>
                    <a:lnTo>
                      <a:pt x="46481" y="11170"/>
                    </a:lnTo>
                    <a:lnTo>
                      <a:pt x="46516" y="11463"/>
                    </a:lnTo>
                    <a:lnTo>
                      <a:pt x="46552" y="11757"/>
                    </a:lnTo>
                    <a:lnTo>
                      <a:pt x="46587" y="12061"/>
                    </a:lnTo>
                    <a:lnTo>
                      <a:pt x="46613" y="12366"/>
                    </a:lnTo>
                    <a:lnTo>
                      <a:pt x="46640" y="12671"/>
                    </a:lnTo>
                    <a:lnTo>
                      <a:pt x="46666" y="12975"/>
                    </a:lnTo>
                    <a:lnTo>
                      <a:pt x="46688" y="13280"/>
                    </a:lnTo>
                    <a:lnTo>
                      <a:pt x="46705" y="13597"/>
                    </a:lnTo>
                    <a:lnTo>
                      <a:pt x="46705" y="13597"/>
                    </a:lnTo>
                    <a:lnTo>
                      <a:pt x="46732" y="14218"/>
                    </a:lnTo>
                    <a:lnTo>
                      <a:pt x="46741" y="14839"/>
                    </a:lnTo>
                    <a:lnTo>
                      <a:pt x="46745" y="15460"/>
                    </a:lnTo>
                    <a:lnTo>
                      <a:pt x="46736" y="16070"/>
                    </a:lnTo>
                    <a:lnTo>
                      <a:pt x="46714" y="16679"/>
                    </a:lnTo>
                    <a:lnTo>
                      <a:pt x="46688" y="17289"/>
                    </a:lnTo>
                    <a:lnTo>
                      <a:pt x="46648" y="17886"/>
                    </a:lnTo>
                    <a:lnTo>
                      <a:pt x="46604" y="18472"/>
                    </a:lnTo>
                    <a:lnTo>
                      <a:pt x="46547" y="19047"/>
                    </a:lnTo>
                    <a:lnTo>
                      <a:pt x="46481" y="19621"/>
                    </a:lnTo>
                    <a:lnTo>
                      <a:pt x="46406" y="20184"/>
                    </a:lnTo>
                    <a:lnTo>
                      <a:pt x="46319" y="20734"/>
                    </a:lnTo>
                    <a:lnTo>
                      <a:pt x="46226" y="21285"/>
                    </a:lnTo>
                    <a:lnTo>
                      <a:pt x="46129" y="21813"/>
                    </a:lnTo>
                    <a:lnTo>
                      <a:pt x="46020" y="22328"/>
                    </a:lnTo>
                    <a:lnTo>
                      <a:pt x="45901" y="22832"/>
                    </a:lnTo>
                    <a:lnTo>
                      <a:pt x="45778" y="23325"/>
                    </a:lnTo>
                    <a:lnTo>
                      <a:pt x="45641" y="23805"/>
                    </a:lnTo>
                    <a:lnTo>
                      <a:pt x="45501" y="24262"/>
                    </a:lnTo>
                    <a:lnTo>
                      <a:pt x="45356" y="24708"/>
                    </a:lnTo>
                    <a:lnTo>
                      <a:pt x="45197" y="25141"/>
                    </a:lnTo>
                    <a:lnTo>
                      <a:pt x="45039" y="25551"/>
                    </a:lnTo>
                    <a:lnTo>
                      <a:pt x="44868" y="25950"/>
                    </a:lnTo>
                    <a:lnTo>
                      <a:pt x="44692" y="26325"/>
                    </a:lnTo>
                    <a:lnTo>
                      <a:pt x="44511" y="26677"/>
                    </a:lnTo>
                    <a:lnTo>
                      <a:pt x="44322" y="27017"/>
                    </a:lnTo>
                    <a:lnTo>
                      <a:pt x="44124" y="27333"/>
                    </a:lnTo>
                    <a:lnTo>
                      <a:pt x="43927" y="27626"/>
                    </a:lnTo>
                    <a:lnTo>
                      <a:pt x="43720" y="27896"/>
                    </a:lnTo>
                    <a:lnTo>
                      <a:pt x="43509" y="28142"/>
                    </a:lnTo>
                    <a:lnTo>
                      <a:pt x="43289" y="28364"/>
                    </a:lnTo>
                    <a:lnTo>
                      <a:pt x="43065" y="28564"/>
                    </a:lnTo>
                    <a:lnTo>
                      <a:pt x="43065" y="28564"/>
                    </a:lnTo>
                    <a:lnTo>
                      <a:pt x="42836" y="28704"/>
                    </a:lnTo>
                    <a:lnTo>
                      <a:pt x="42607" y="28810"/>
                    </a:lnTo>
                    <a:lnTo>
                      <a:pt x="42379" y="28904"/>
                    </a:lnTo>
                    <a:lnTo>
                      <a:pt x="42146" y="28962"/>
                    </a:lnTo>
                    <a:lnTo>
                      <a:pt x="41917" y="28986"/>
                    </a:lnTo>
                    <a:lnTo>
                      <a:pt x="41688" y="28997"/>
                    </a:lnTo>
                    <a:lnTo>
                      <a:pt x="41464" y="28974"/>
                    </a:lnTo>
                    <a:lnTo>
                      <a:pt x="41236" y="28927"/>
                    </a:lnTo>
                    <a:lnTo>
                      <a:pt x="41016" y="28857"/>
                    </a:lnTo>
                    <a:lnTo>
                      <a:pt x="40791" y="28751"/>
                    </a:lnTo>
                    <a:lnTo>
                      <a:pt x="40572" y="28634"/>
                    </a:lnTo>
                    <a:lnTo>
                      <a:pt x="40356" y="28493"/>
                    </a:lnTo>
                    <a:lnTo>
                      <a:pt x="40141" y="28317"/>
                    </a:lnTo>
                    <a:lnTo>
                      <a:pt x="39930" y="28130"/>
                    </a:lnTo>
                    <a:lnTo>
                      <a:pt x="39719" y="27907"/>
                    </a:lnTo>
                    <a:lnTo>
                      <a:pt x="39516" y="27673"/>
                    </a:lnTo>
                    <a:lnTo>
                      <a:pt x="39314" y="27415"/>
                    </a:lnTo>
                    <a:lnTo>
                      <a:pt x="39121" y="27134"/>
                    </a:lnTo>
                    <a:lnTo>
                      <a:pt x="38927" y="26829"/>
                    </a:lnTo>
                    <a:lnTo>
                      <a:pt x="38738" y="26501"/>
                    </a:lnTo>
                    <a:lnTo>
                      <a:pt x="38558" y="26149"/>
                    </a:lnTo>
                    <a:lnTo>
                      <a:pt x="38382" y="25786"/>
                    </a:lnTo>
                    <a:lnTo>
                      <a:pt x="38210" y="25399"/>
                    </a:lnTo>
                    <a:lnTo>
                      <a:pt x="38043" y="24989"/>
                    </a:lnTo>
                    <a:lnTo>
                      <a:pt x="37885" y="24567"/>
                    </a:lnTo>
                    <a:lnTo>
                      <a:pt x="37731" y="24122"/>
                    </a:lnTo>
                    <a:lnTo>
                      <a:pt x="37582" y="23653"/>
                    </a:lnTo>
                    <a:lnTo>
                      <a:pt x="37445" y="23161"/>
                    </a:lnTo>
                    <a:lnTo>
                      <a:pt x="37309" y="22668"/>
                    </a:lnTo>
                    <a:lnTo>
                      <a:pt x="37186" y="22141"/>
                    </a:lnTo>
                    <a:lnTo>
                      <a:pt x="37067" y="21602"/>
                    </a:lnTo>
                    <a:lnTo>
                      <a:pt x="36962" y="21051"/>
                    </a:lnTo>
                    <a:lnTo>
                      <a:pt x="36962" y="21051"/>
                    </a:lnTo>
                    <a:lnTo>
                      <a:pt x="37225" y="22410"/>
                    </a:lnTo>
                    <a:lnTo>
                      <a:pt x="37357" y="23090"/>
                    </a:lnTo>
                    <a:lnTo>
                      <a:pt x="37489" y="23782"/>
                    </a:lnTo>
                    <a:lnTo>
                      <a:pt x="37612" y="24473"/>
                    </a:lnTo>
                    <a:lnTo>
                      <a:pt x="37736" y="25165"/>
                    </a:lnTo>
                    <a:lnTo>
                      <a:pt x="37854" y="25856"/>
                    </a:lnTo>
                    <a:lnTo>
                      <a:pt x="37969" y="26559"/>
                    </a:lnTo>
                    <a:lnTo>
                      <a:pt x="38074" y="27274"/>
                    </a:lnTo>
                    <a:lnTo>
                      <a:pt x="38175" y="27989"/>
                    </a:lnTo>
                    <a:lnTo>
                      <a:pt x="38263" y="28704"/>
                    </a:lnTo>
                    <a:lnTo>
                      <a:pt x="38347" y="29431"/>
                    </a:lnTo>
                    <a:lnTo>
                      <a:pt x="38382" y="29794"/>
                    </a:lnTo>
                    <a:lnTo>
                      <a:pt x="38417" y="30169"/>
                    </a:lnTo>
                    <a:lnTo>
                      <a:pt x="38452" y="30533"/>
                    </a:lnTo>
                    <a:lnTo>
                      <a:pt x="38479" y="30908"/>
                    </a:lnTo>
                    <a:lnTo>
                      <a:pt x="38509" y="31283"/>
                    </a:lnTo>
                    <a:lnTo>
                      <a:pt x="38531" y="31658"/>
                    </a:lnTo>
                    <a:lnTo>
                      <a:pt x="38553" y="32033"/>
                    </a:lnTo>
                    <a:lnTo>
                      <a:pt x="38571" y="32408"/>
                    </a:lnTo>
                    <a:lnTo>
                      <a:pt x="38571" y="32408"/>
                    </a:lnTo>
                    <a:lnTo>
                      <a:pt x="38584" y="32783"/>
                    </a:lnTo>
                    <a:lnTo>
                      <a:pt x="38593" y="33170"/>
                    </a:lnTo>
                    <a:lnTo>
                      <a:pt x="38597" y="33557"/>
                    </a:lnTo>
                    <a:lnTo>
                      <a:pt x="38602" y="33943"/>
                    </a:lnTo>
                    <a:lnTo>
                      <a:pt x="38597" y="34330"/>
                    </a:lnTo>
                    <a:lnTo>
                      <a:pt x="38593" y="34717"/>
                    </a:lnTo>
                    <a:lnTo>
                      <a:pt x="38584" y="35104"/>
                    </a:lnTo>
                    <a:lnTo>
                      <a:pt x="38571" y="35490"/>
                    </a:lnTo>
                    <a:lnTo>
                      <a:pt x="38553" y="35877"/>
                    </a:lnTo>
                    <a:lnTo>
                      <a:pt x="38531" y="36252"/>
                    </a:lnTo>
                    <a:lnTo>
                      <a:pt x="38505" y="36639"/>
                    </a:lnTo>
                    <a:lnTo>
                      <a:pt x="38474" y="37014"/>
                    </a:lnTo>
                    <a:lnTo>
                      <a:pt x="38439" y="37389"/>
                    </a:lnTo>
                    <a:lnTo>
                      <a:pt x="38399" y="37752"/>
                    </a:lnTo>
                    <a:lnTo>
                      <a:pt x="38356" y="38128"/>
                    </a:lnTo>
                    <a:lnTo>
                      <a:pt x="38312" y="38491"/>
                    </a:lnTo>
                    <a:lnTo>
                      <a:pt x="38259" y="38842"/>
                    </a:lnTo>
                    <a:lnTo>
                      <a:pt x="38206" y="39194"/>
                    </a:lnTo>
                    <a:lnTo>
                      <a:pt x="38144" y="39534"/>
                    </a:lnTo>
                    <a:lnTo>
                      <a:pt x="38079" y="39874"/>
                    </a:lnTo>
                    <a:lnTo>
                      <a:pt x="38013" y="40202"/>
                    </a:lnTo>
                    <a:lnTo>
                      <a:pt x="37938" y="40518"/>
                    </a:lnTo>
                    <a:lnTo>
                      <a:pt x="37863" y="40835"/>
                    </a:lnTo>
                    <a:lnTo>
                      <a:pt x="37780" y="41140"/>
                    </a:lnTo>
                    <a:lnTo>
                      <a:pt x="37692" y="41433"/>
                    </a:lnTo>
                    <a:lnTo>
                      <a:pt x="37604" y="41714"/>
                    </a:lnTo>
                    <a:lnTo>
                      <a:pt x="37507" y="41995"/>
                    </a:lnTo>
                    <a:lnTo>
                      <a:pt x="37410" y="42253"/>
                    </a:lnTo>
                    <a:lnTo>
                      <a:pt x="37305" y="42511"/>
                    </a:lnTo>
                    <a:lnTo>
                      <a:pt x="37195" y="42745"/>
                    </a:lnTo>
                    <a:lnTo>
                      <a:pt x="37080" y="42980"/>
                    </a:lnTo>
                    <a:lnTo>
                      <a:pt x="36966" y="43191"/>
                    </a:lnTo>
                    <a:lnTo>
                      <a:pt x="36966" y="43191"/>
                    </a:lnTo>
                    <a:lnTo>
                      <a:pt x="36843" y="43390"/>
                    </a:lnTo>
                    <a:lnTo>
                      <a:pt x="36715" y="43566"/>
                    </a:lnTo>
                    <a:lnTo>
                      <a:pt x="36584" y="43718"/>
                    </a:lnTo>
                    <a:lnTo>
                      <a:pt x="36452" y="43859"/>
                    </a:lnTo>
                    <a:lnTo>
                      <a:pt x="36315" y="43976"/>
                    </a:lnTo>
                    <a:lnTo>
                      <a:pt x="36175" y="44070"/>
                    </a:lnTo>
                    <a:lnTo>
                      <a:pt x="36034" y="44152"/>
                    </a:lnTo>
                    <a:lnTo>
                      <a:pt x="35889" y="44210"/>
                    </a:lnTo>
                    <a:lnTo>
                      <a:pt x="35748" y="44257"/>
                    </a:lnTo>
                    <a:lnTo>
                      <a:pt x="35603" y="44269"/>
                    </a:lnTo>
                    <a:lnTo>
                      <a:pt x="35458" y="44269"/>
                    </a:lnTo>
                    <a:lnTo>
                      <a:pt x="35313" y="44257"/>
                    </a:lnTo>
                    <a:lnTo>
                      <a:pt x="35168" y="44222"/>
                    </a:lnTo>
                    <a:lnTo>
                      <a:pt x="35027" y="44164"/>
                    </a:lnTo>
                    <a:lnTo>
                      <a:pt x="34886" y="44093"/>
                    </a:lnTo>
                    <a:lnTo>
                      <a:pt x="34746" y="44011"/>
                    </a:lnTo>
                    <a:lnTo>
                      <a:pt x="34609" y="43906"/>
                    </a:lnTo>
                    <a:lnTo>
                      <a:pt x="34477" y="43777"/>
                    </a:lnTo>
                    <a:lnTo>
                      <a:pt x="34345" y="43636"/>
                    </a:lnTo>
                    <a:lnTo>
                      <a:pt x="34222" y="43472"/>
                    </a:lnTo>
                    <a:lnTo>
                      <a:pt x="34099" y="43296"/>
                    </a:lnTo>
                    <a:lnTo>
                      <a:pt x="33980" y="43097"/>
                    </a:lnTo>
                    <a:lnTo>
                      <a:pt x="33871" y="42886"/>
                    </a:lnTo>
                    <a:lnTo>
                      <a:pt x="33761" y="42663"/>
                    </a:lnTo>
                    <a:lnTo>
                      <a:pt x="33660" y="42417"/>
                    </a:lnTo>
                    <a:lnTo>
                      <a:pt x="33567" y="42148"/>
                    </a:lnTo>
                    <a:lnTo>
                      <a:pt x="33479" y="41878"/>
                    </a:lnTo>
                    <a:lnTo>
                      <a:pt x="33400" y="41585"/>
                    </a:lnTo>
                    <a:lnTo>
                      <a:pt x="33330" y="41269"/>
                    </a:lnTo>
                    <a:lnTo>
                      <a:pt x="33264" y="40940"/>
                    </a:lnTo>
                    <a:lnTo>
                      <a:pt x="33237" y="40776"/>
                    </a:lnTo>
                    <a:lnTo>
                      <a:pt x="33211" y="40601"/>
                    </a:lnTo>
                    <a:lnTo>
                      <a:pt x="33185" y="40425"/>
                    </a:lnTo>
                    <a:lnTo>
                      <a:pt x="33163" y="40249"/>
                    </a:lnTo>
                    <a:lnTo>
                      <a:pt x="33163" y="40249"/>
                    </a:lnTo>
                    <a:lnTo>
                      <a:pt x="33097" y="41726"/>
                    </a:lnTo>
                    <a:lnTo>
                      <a:pt x="33018" y="43367"/>
                    </a:lnTo>
                    <a:lnTo>
                      <a:pt x="32828" y="47094"/>
                    </a:lnTo>
                    <a:lnTo>
                      <a:pt x="32609" y="51301"/>
                    </a:lnTo>
                    <a:lnTo>
                      <a:pt x="32362" y="55884"/>
                    </a:lnTo>
                    <a:lnTo>
                      <a:pt x="32099" y="60736"/>
                    </a:lnTo>
                    <a:lnTo>
                      <a:pt x="31817" y="65741"/>
                    </a:lnTo>
                    <a:lnTo>
                      <a:pt x="31531" y="70792"/>
                    </a:lnTo>
                    <a:lnTo>
                      <a:pt x="31250" y="75785"/>
                    </a:lnTo>
                    <a:lnTo>
                      <a:pt x="30709" y="85127"/>
                    </a:lnTo>
                    <a:lnTo>
                      <a:pt x="30256" y="92885"/>
                    </a:lnTo>
                    <a:lnTo>
                      <a:pt x="29830" y="100152"/>
                    </a:lnTo>
                    <a:lnTo>
                      <a:pt x="17325" y="997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576;p39">
                <a:extLst>
                  <a:ext uri="{FF2B5EF4-FFF2-40B4-BE49-F238E27FC236}">
                    <a16:creationId xmlns:a16="http://schemas.microsoft.com/office/drawing/2014/main" id="{9CAF9F43-0FFF-F91C-8336-C173D90A5D09}"/>
                  </a:ext>
                </a:extLst>
              </p:cNvPr>
              <p:cNvSpPr/>
              <p:nvPr/>
            </p:nvSpPr>
            <p:spPr>
              <a:xfrm>
                <a:off x="3175325" y="-13686675"/>
                <a:ext cx="1168650" cy="2503825"/>
              </a:xfrm>
              <a:custGeom>
                <a:avLst/>
                <a:gdLst/>
                <a:ahLst/>
                <a:cxnLst/>
                <a:rect l="l" t="t" r="r" b="b"/>
                <a:pathLst>
                  <a:path w="46746" h="100153" fill="none" extrusionOk="0">
                    <a:moveTo>
                      <a:pt x="29830" y="100152"/>
                    </a:moveTo>
                    <a:lnTo>
                      <a:pt x="28563" y="100105"/>
                    </a:lnTo>
                    <a:lnTo>
                      <a:pt x="28563" y="100105"/>
                    </a:lnTo>
                    <a:lnTo>
                      <a:pt x="29073" y="95874"/>
                    </a:lnTo>
                    <a:lnTo>
                      <a:pt x="29320" y="93765"/>
                    </a:lnTo>
                    <a:lnTo>
                      <a:pt x="29566" y="91655"/>
                    </a:lnTo>
                    <a:lnTo>
                      <a:pt x="29803" y="89545"/>
                    </a:lnTo>
                    <a:lnTo>
                      <a:pt x="30032" y="87435"/>
                    </a:lnTo>
                    <a:lnTo>
                      <a:pt x="30142" y="86381"/>
                    </a:lnTo>
                    <a:lnTo>
                      <a:pt x="30252" y="85326"/>
                    </a:lnTo>
                    <a:lnTo>
                      <a:pt x="30357" y="84271"/>
                    </a:lnTo>
                    <a:lnTo>
                      <a:pt x="30458" y="83216"/>
                    </a:lnTo>
                    <a:lnTo>
                      <a:pt x="30560" y="82150"/>
                    </a:lnTo>
                    <a:lnTo>
                      <a:pt x="30656" y="81095"/>
                    </a:lnTo>
                    <a:lnTo>
                      <a:pt x="30749" y="80028"/>
                    </a:lnTo>
                    <a:lnTo>
                      <a:pt x="30837" y="78962"/>
                    </a:lnTo>
                    <a:lnTo>
                      <a:pt x="30920" y="77895"/>
                    </a:lnTo>
                    <a:lnTo>
                      <a:pt x="31004" y="76828"/>
                    </a:lnTo>
                    <a:lnTo>
                      <a:pt x="31078" y="75750"/>
                    </a:lnTo>
                    <a:lnTo>
                      <a:pt x="31153" y="74672"/>
                    </a:lnTo>
                    <a:lnTo>
                      <a:pt x="31219" y="73594"/>
                    </a:lnTo>
                    <a:lnTo>
                      <a:pt x="31281" y="72504"/>
                    </a:lnTo>
                    <a:lnTo>
                      <a:pt x="31338" y="71425"/>
                    </a:lnTo>
                    <a:lnTo>
                      <a:pt x="31391" y="70324"/>
                    </a:lnTo>
                    <a:lnTo>
                      <a:pt x="31439" y="69234"/>
                    </a:lnTo>
                    <a:lnTo>
                      <a:pt x="31479" y="68132"/>
                    </a:lnTo>
                    <a:lnTo>
                      <a:pt x="31514" y="67030"/>
                    </a:lnTo>
                    <a:lnTo>
                      <a:pt x="31545" y="65917"/>
                    </a:lnTo>
                    <a:lnTo>
                      <a:pt x="31545" y="65917"/>
                    </a:lnTo>
                    <a:lnTo>
                      <a:pt x="31558" y="64956"/>
                    </a:lnTo>
                    <a:lnTo>
                      <a:pt x="31562" y="63995"/>
                    </a:lnTo>
                    <a:lnTo>
                      <a:pt x="31562" y="63995"/>
                    </a:lnTo>
                    <a:lnTo>
                      <a:pt x="31562" y="63444"/>
                    </a:lnTo>
                    <a:lnTo>
                      <a:pt x="31558" y="62893"/>
                    </a:lnTo>
                    <a:lnTo>
                      <a:pt x="31549" y="62342"/>
                    </a:lnTo>
                    <a:lnTo>
                      <a:pt x="31540" y="61791"/>
                    </a:lnTo>
                    <a:lnTo>
                      <a:pt x="31523" y="61240"/>
                    </a:lnTo>
                    <a:lnTo>
                      <a:pt x="31509" y="60689"/>
                    </a:lnTo>
                    <a:lnTo>
                      <a:pt x="31487" y="60139"/>
                    </a:lnTo>
                    <a:lnTo>
                      <a:pt x="31465" y="59588"/>
                    </a:lnTo>
                    <a:lnTo>
                      <a:pt x="31439" y="59037"/>
                    </a:lnTo>
                    <a:lnTo>
                      <a:pt x="31408" y="58498"/>
                    </a:lnTo>
                    <a:lnTo>
                      <a:pt x="31377" y="57947"/>
                    </a:lnTo>
                    <a:lnTo>
                      <a:pt x="31342" y="57408"/>
                    </a:lnTo>
                    <a:lnTo>
                      <a:pt x="31303" y="56869"/>
                    </a:lnTo>
                    <a:lnTo>
                      <a:pt x="31263" y="56329"/>
                    </a:lnTo>
                    <a:lnTo>
                      <a:pt x="31219" y="55790"/>
                    </a:lnTo>
                    <a:lnTo>
                      <a:pt x="31171" y="55251"/>
                    </a:lnTo>
                    <a:lnTo>
                      <a:pt x="31122" y="54724"/>
                    </a:lnTo>
                    <a:lnTo>
                      <a:pt x="31070" y="54185"/>
                    </a:lnTo>
                    <a:lnTo>
                      <a:pt x="31012" y="53657"/>
                    </a:lnTo>
                    <a:lnTo>
                      <a:pt x="30955" y="53130"/>
                    </a:lnTo>
                    <a:lnTo>
                      <a:pt x="30894" y="52602"/>
                    </a:lnTo>
                    <a:lnTo>
                      <a:pt x="30828" y="52075"/>
                    </a:lnTo>
                    <a:lnTo>
                      <a:pt x="30762" y="51559"/>
                    </a:lnTo>
                    <a:lnTo>
                      <a:pt x="30692" y="51032"/>
                    </a:lnTo>
                    <a:lnTo>
                      <a:pt x="30617" y="50516"/>
                    </a:lnTo>
                    <a:lnTo>
                      <a:pt x="30542" y="50000"/>
                    </a:lnTo>
                    <a:lnTo>
                      <a:pt x="30463" y="49496"/>
                    </a:lnTo>
                    <a:lnTo>
                      <a:pt x="30379" y="48981"/>
                    </a:lnTo>
                    <a:lnTo>
                      <a:pt x="30296" y="48477"/>
                    </a:lnTo>
                    <a:lnTo>
                      <a:pt x="30208" y="47973"/>
                    </a:lnTo>
                    <a:lnTo>
                      <a:pt x="30116" y="47480"/>
                    </a:lnTo>
                    <a:lnTo>
                      <a:pt x="30023" y="46976"/>
                    </a:lnTo>
                    <a:lnTo>
                      <a:pt x="30023" y="46976"/>
                    </a:lnTo>
                    <a:lnTo>
                      <a:pt x="29944" y="46566"/>
                    </a:lnTo>
                    <a:lnTo>
                      <a:pt x="29856" y="46168"/>
                    </a:lnTo>
                    <a:lnTo>
                      <a:pt x="29764" y="45769"/>
                    </a:lnTo>
                    <a:lnTo>
                      <a:pt x="29667" y="45382"/>
                    </a:lnTo>
                    <a:lnTo>
                      <a:pt x="29566" y="45019"/>
                    </a:lnTo>
                    <a:lnTo>
                      <a:pt x="29460" y="44656"/>
                    </a:lnTo>
                    <a:lnTo>
                      <a:pt x="29346" y="44304"/>
                    </a:lnTo>
                    <a:lnTo>
                      <a:pt x="29227" y="43976"/>
                    </a:lnTo>
                    <a:lnTo>
                      <a:pt x="29104" y="43648"/>
                    </a:lnTo>
                    <a:lnTo>
                      <a:pt x="28977" y="43343"/>
                    </a:lnTo>
                    <a:lnTo>
                      <a:pt x="28845" y="43038"/>
                    </a:lnTo>
                    <a:lnTo>
                      <a:pt x="28708" y="42757"/>
                    </a:lnTo>
                    <a:lnTo>
                      <a:pt x="28568" y="42499"/>
                    </a:lnTo>
                    <a:lnTo>
                      <a:pt x="28423" y="42241"/>
                    </a:lnTo>
                    <a:lnTo>
                      <a:pt x="28273" y="42007"/>
                    </a:lnTo>
                    <a:lnTo>
                      <a:pt x="28119" y="41784"/>
                    </a:lnTo>
                    <a:lnTo>
                      <a:pt x="28119" y="41784"/>
                    </a:lnTo>
                    <a:lnTo>
                      <a:pt x="27996" y="41620"/>
                    </a:lnTo>
                    <a:lnTo>
                      <a:pt x="27877" y="41480"/>
                    </a:lnTo>
                    <a:lnTo>
                      <a:pt x="27759" y="41339"/>
                    </a:lnTo>
                    <a:lnTo>
                      <a:pt x="27636" y="41210"/>
                    </a:lnTo>
                    <a:lnTo>
                      <a:pt x="27512" y="41093"/>
                    </a:lnTo>
                    <a:lnTo>
                      <a:pt x="27389" y="40987"/>
                    </a:lnTo>
                    <a:lnTo>
                      <a:pt x="27266" y="40894"/>
                    </a:lnTo>
                    <a:lnTo>
                      <a:pt x="27139" y="40811"/>
                    </a:lnTo>
                    <a:lnTo>
                      <a:pt x="27016" y="40741"/>
                    </a:lnTo>
                    <a:lnTo>
                      <a:pt x="26892" y="40671"/>
                    </a:lnTo>
                    <a:lnTo>
                      <a:pt x="26765" y="40624"/>
                    </a:lnTo>
                    <a:lnTo>
                      <a:pt x="26642" y="40577"/>
                    </a:lnTo>
                    <a:lnTo>
                      <a:pt x="26514" y="40542"/>
                    </a:lnTo>
                    <a:lnTo>
                      <a:pt x="26387" y="40518"/>
                    </a:lnTo>
                    <a:lnTo>
                      <a:pt x="26264" y="40495"/>
                    </a:lnTo>
                    <a:lnTo>
                      <a:pt x="26136" y="40495"/>
                    </a:lnTo>
                    <a:lnTo>
                      <a:pt x="26136" y="40495"/>
                    </a:lnTo>
                    <a:lnTo>
                      <a:pt x="25991" y="40507"/>
                    </a:lnTo>
                    <a:lnTo>
                      <a:pt x="25846" y="40518"/>
                    </a:lnTo>
                    <a:lnTo>
                      <a:pt x="25701" y="40554"/>
                    </a:lnTo>
                    <a:lnTo>
                      <a:pt x="25556" y="40601"/>
                    </a:lnTo>
                    <a:lnTo>
                      <a:pt x="25411" y="40659"/>
                    </a:lnTo>
                    <a:lnTo>
                      <a:pt x="25266" y="40729"/>
                    </a:lnTo>
                    <a:lnTo>
                      <a:pt x="25125" y="40811"/>
                    </a:lnTo>
                    <a:lnTo>
                      <a:pt x="24984" y="40917"/>
                    </a:lnTo>
                    <a:lnTo>
                      <a:pt x="24843" y="41022"/>
                    </a:lnTo>
                    <a:lnTo>
                      <a:pt x="24707" y="41140"/>
                    </a:lnTo>
                    <a:lnTo>
                      <a:pt x="24571" y="41280"/>
                    </a:lnTo>
                    <a:lnTo>
                      <a:pt x="24435" y="41421"/>
                    </a:lnTo>
                    <a:lnTo>
                      <a:pt x="24303" y="41585"/>
                    </a:lnTo>
                    <a:lnTo>
                      <a:pt x="24171" y="41749"/>
                    </a:lnTo>
                    <a:lnTo>
                      <a:pt x="24043" y="41937"/>
                    </a:lnTo>
                    <a:lnTo>
                      <a:pt x="23916" y="42124"/>
                    </a:lnTo>
                    <a:lnTo>
                      <a:pt x="23793" y="42335"/>
                    </a:lnTo>
                    <a:lnTo>
                      <a:pt x="23669" y="42546"/>
                    </a:lnTo>
                    <a:lnTo>
                      <a:pt x="23551" y="42781"/>
                    </a:lnTo>
                    <a:lnTo>
                      <a:pt x="23432" y="43015"/>
                    </a:lnTo>
                    <a:lnTo>
                      <a:pt x="23318" y="43273"/>
                    </a:lnTo>
                    <a:lnTo>
                      <a:pt x="23208" y="43531"/>
                    </a:lnTo>
                    <a:lnTo>
                      <a:pt x="23102" y="43800"/>
                    </a:lnTo>
                    <a:lnTo>
                      <a:pt x="22997" y="44093"/>
                    </a:lnTo>
                    <a:lnTo>
                      <a:pt x="22896" y="44386"/>
                    </a:lnTo>
                    <a:lnTo>
                      <a:pt x="22799" y="44691"/>
                    </a:lnTo>
                    <a:lnTo>
                      <a:pt x="22702" y="45007"/>
                    </a:lnTo>
                    <a:lnTo>
                      <a:pt x="22614" y="45336"/>
                    </a:lnTo>
                    <a:lnTo>
                      <a:pt x="22526" y="45664"/>
                    </a:lnTo>
                    <a:lnTo>
                      <a:pt x="22443" y="46015"/>
                    </a:lnTo>
                    <a:lnTo>
                      <a:pt x="22368" y="46367"/>
                    </a:lnTo>
                    <a:lnTo>
                      <a:pt x="22293" y="46742"/>
                    </a:lnTo>
                    <a:lnTo>
                      <a:pt x="22293" y="46742"/>
                    </a:lnTo>
                    <a:lnTo>
                      <a:pt x="22201" y="47223"/>
                    </a:lnTo>
                    <a:lnTo>
                      <a:pt x="22113" y="47703"/>
                    </a:lnTo>
                    <a:lnTo>
                      <a:pt x="22029" y="48195"/>
                    </a:lnTo>
                    <a:lnTo>
                      <a:pt x="21950" y="48688"/>
                    </a:lnTo>
                    <a:lnTo>
                      <a:pt x="21871" y="49192"/>
                    </a:lnTo>
                    <a:lnTo>
                      <a:pt x="21796" y="49684"/>
                    </a:lnTo>
                    <a:lnTo>
                      <a:pt x="21722" y="50200"/>
                    </a:lnTo>
                    <a:lnTo>
                      <a:pt x="21656" y="50704"/>
                    </a:lnTo>
                    <a:lnTo>
                      <a:pt x="21590" y="51219"/>
                    </a:lnTo>
                    <a:lnTo>
                      <a:pt x="21524" y="51735"/>
                    </a:lnTo>
                    <a:lnTo>
                      <a:pt x="21462" y="52262"/>
                    </a:lnTo>
                    <a:lnTo>
                      <a:pt x="21405" y="52778"/>
                    </a:lnTo>
                    <a:lnTo>
                      <a:pt x="21352" y="53305"/>
                    </a:lnTo>
                    <a:lnTo>
                      <a:pt x="21299" y="53845"/>
                    </a:lnTo>
                    <a:lnTo>
                      <a:pt x="21251" y="54372"/>
                    </a:lnTo>
                    <a:lnTo>
                      <a:pt x="21207" y="54911"/>
                    </a:lnTo>
                    <a:lnTo>
                      <a:pt x="21163" y="55462"/>
                    </a:lnTo>
                    <a:lnTo>
                      <a:pt x="21124" y="56001"/>
                    </a:lnTo>
                    <a:lnTo>
                      <a:pt x="21088" y="56552"/>
                    </a:lnTo>
                    <a:lnTo>
                      <a:pt x="21053" y="57103"/>
                    </a:lnTo>
                    <a:lnTo>
                      <a:pt x="21022" y="57654"/>
                    </a:lnTo>
                    <a:lnTo>
                      <a:pt x="20992" y="58216"/>
                    </a:lnTo>
                    <a:lnTo>
                      <a:pt x="20965" y="58779"/>
                    </a:lnTo>
                    <a:lnTo>
                      <a:pt x="20943" y="59342"/>
                    </a:lnTo>
                    <a:lnTo>
                      <a:pt x="20921" y="59904"/>
                    </a:lnTo>
                    <a:lnTo>
                      <a:pt x="20904" y="60478"/>
                    </a:lnTo>
                    <a:lnTo>
                      <a:pt x="20891" y="61053"/>
                    </a:lnTo>
                    <a:lnTo>
                      <a:pt x="20877" y="61627"/>
                    </a:lnTo>
                    <a:lnTo>
                      <a:pt x="20869" y="62201"/>
                    </a:lnTo>
                    <a:lnTo>
                      <a:pt x="20860" y="62776"/>
                    </a:lnTo>
                    <a:lnTo>
                      <a:pt x="20855" y="63362"/>
                    </a:lnTo>
                    <a:lnTo>
                      <a:pt x="20855" y="63948"/>
                    </a:lnTo>
                    <a:lnTo>
                      <a:pt x="20855" y="63948"/>
                    </a:lnTo>
                    <a:lnTo>
                      <a:pt x="20860" y="64815"/>
                    </a:lnTo>
                    <a:lnTo>
                      <a:pt x="20869" y="65682"/>
                    </a:lnTo>
                    <a:lnTo>
                      <a:pt x="20882" y="66561"/>
                    </a:lnTo>
                    <a:lnTo>
                      <a:pt x="20899" y="67440"/>
                    </a:lnTo>
                    <a:lnTo>
                      <a:pt x="20899" y="67440"/>
                    </a:lnTo>
                    <a:lnTo>
                      <a:pt x="20882" y="67265"/>
                    </a:lnTo>
                    <a:lnTo>
                      <a:pt x="20860" y="67100"/>
                    </a:lnTo>
                    <a:lnTo>
                      <a:pt x="20833" y="66936"/>
                    </a:lnTo>
                    <a:lnTo>
                      <a:pt x="20807" y="66772"/>
                    </a:lnTo>
                    <a:lnTo>
                      <a:pt x="20772" y="66620"/>
                    </a:lnTo>
                    <a:lnTo>
                      <a:pt x="20737" y="66468"/>
                    </a:lnTo>
                    <a:lnTo>
                      <a:pt x="20701" y="66327"/>
                    </a:lnTo>
                    <a:lnTo>
                      <a:pt x="20658" y="66186"/>
                    </a:lnTo>
                    <a:lnTo>
                      <a:pt x="20614" y="66046"/>
                    </a:lnTo>
                    <a:lnTo>
                      <a:pt x="20570" y="65917"/>
                    </a:lnTo>
                    <a:lnTo>
                      <a:pt x="20521" y="65788"/>
                    </a:lnTo>
                    <a:lnTo>
                      <a:pt x="20468" y="65671"/>
                    </a:lnTo>
                    <a:lnTo>
                      <a:pt x="20416" y="65553"/>
                    </a:lnTo>
                    <a:lnTo>
                      <a:pt x="20359" y="65448"/>
                    </a:lnTo>
                    <a:lnTo>
                      <a:pt x="20301" y="65342"/>
                    </a:lnTo>
                    <a:lnTo>
                      <a:pt x="20240" y="65237"/>
                    </a:lnTo>
                    <a:lnTo>
                      <a:pt x="20178" y="65143"/>
                    </a:lnTo>
                    <a:lnTo>
                      <a:pt x="20117" y="65049"/>
                    </a:lnTo>
                    <a:lnTo>
                      <a:pt x="19985" y="64897"/>
                    </a:lnTo>
                    <a:lnTo>
                      <a:pt x="19844" y="64756"/>
                    </a:lnTo>
                    <a:lnTo>
                      <a:pt x="19703" y="64639"/>
                    </a:lnTo>
                    <a:lnTo>
                      <a:pt x="19558" y="64557"/>
                    </a:lnTo>
                    <a:lnTo>
                      <a:pt x="19409" y="64487"/>
                    </a:lnTo>
                    <a:lnTo>
                      <a:pt x="19259" y="64452"/>
                    </a:lnTo>
                    <a:lnTo>
                      <a:pt x="19110" y="64428"/>
                    </a:lnTo>
                    <a:lnTo>
                      <a:pt x="19110" y="64428"/>
                    </a:lnTo>
                    <a:lnTo>
                      <a:pt x="18956" y="64452"/>
                    </a:lnTo>
                    <a:lnTo>
                      <a:pt x="18881" y="64463"/>
                    </a:lnTo>
                    <a:lnTo>
                      <a:pt x="18806" y="64487"/>
                    </a:lnTo>
                    <a:lnTo>
                      <a:pt x="18732" y="64522"/>
                    </a:lnTo>
                    <a:lnTo>
                      <a:pt x="18657" y="64557"/>
                    </a:lnTo>
                    <a:lnTo>
                      <a:pt x="18582" y="64604"/>
                    </a:lnTo>
                    <a:lnTo>
                      <a:pt x="18512" y="64663"/>
                    </a:lnTo>
                    <a:lnTo>
                      <a:pt x="18437" y="64721"/>
                    </a:lnTo>
                    <a:lnTo>
                      <a:pt x="18367" y="64792"/>
                    </a:lnTo>
                    <a:lnTo>
                      <a:pt x="18296" y="64874"/>
                    </a:lnTo>
                    <a:lnTo>
                      <a:pt x="18230" y="64956"/>
                    </a:lnTo>
                    <a:lnTo>
                      <a:pt x="18164" y="65049"/>
                    </a:lnTo>
                    <a:lnTo>
                      <a:pt x="18098" y="65143"/>
                    </a:lnTo>
                    <a:lnTo>
                      <a:pt x="18032" y="65249"/>
                    </a:lnTo>
                    <a:lnTo>
                      <a:pt x="17971" y="65366"/>
                    </a:lnTo>
                    <a:lnTo>
                      <a:pt x="17971" y="65366"/>
                    </a:lnTo>
                    <a:lnTo>
                      <a:pt x="17874" y="65577"/>
                    </a:lnTo>
                    <a:lnTo>
                      <a:pt x="17782" y="65788"/>
                    </a:lnTo>
                    <a:lnTo>
                      <a:pt x="17690" y="66022"/>
                    </a:lnTo>
                    <a:lnTo>
                      <a:pt x="17606" y="66257"/>
                    </a:lnTo>
                    <a:lnTo>
                      <a:pt x="17527" y="66503"/>
                    </a:lnTo>
                    <a:lnTo>
                      <a:pt x="17452" y="66749"/>
                    </a:lnTo>
                    <a:lnTo>
                      <a:pt x="17377" y="67007"/>
                    </a:lnTo>
                    <a:lnTo>
                      <a:pt x="17311" y="67276"/>
                    </a:lnTo>
                    <a:lnTo>
                      <a:pt x="17245" y="67558"/>
                    </a:lnTo>
                    <a:lnTo>
                      <a:pt x="17184" y="67839"/>
                    </a:lnTo>
                    <a:lnTo>
                      <a:pt x="17127" y="68132"/>
                    </a:lnTo>
                    <a:lnTo>
                      <a:pt x="17074" y="68425"/>
                    </a:lnTo>
                    <a:lnTo>
                      <a:pt x="17026" y="68730"/>
                    </a:lnTo>
                    <a:lnTo>
                      <a:pt x="16977" y="69034"/>
                    </a:lnTo>
                    <a:lnTo>
                      <a:pt x="16938" y="69351"/>
                    </a:lnTo>
                    <a:lnTo>
                      <a:pt x="16894" y="69667"/>
                    </a:lnTo>
                    <a:lnTo>
                      <a:pt x="16858" y="69984"/>
                    </a:lnTo>
                    <a:lnTo>
                      <a:pt x="16823" y="70312"/>
                    </a:lnTo>
                    <a:lnTo>
                      <a:pt x="16793" y="70640"/>
                    </a:lnTo>
                    <a:lnTo>
                      <a:pt x="16766" y="70968"/>
                    </a:lnTo>
                    <a:lnTo>
                      <a:pt x="16713" y="71648"/>
                    </a:lnTo>
                    <a:lnTo>
                      <a:pt x="16674" y="72316"/>
                    </a:lnTo>
                    <a:lnTo>
                      <a:pt x="16643" y="73008"/>
                    </a:lnTo>
                    <a:lnTo>
                      <a:pt x="16617" y="73687"/>
                    </a:lnTo>
                    <a:lnTo>
                      <a:pt x="16599" y="74367"/>
                    </a:lnTo>
                    <a:lnTo>
                      <a:pt x="16590" y="75035"/>
                    </a:lnTo>
                    <a:lnTo>
                      <a:pt x="16590" y="75035"/>
                    </a:lnTo>
                    <a:lnTo>
                      <a:pt x="16581" y="75832"/>
                    </a:lnTo>
                    <a:lnTo>
                      <a:pt x="16581" y="76629"/>
                    </a:lnTo>
                    <a:lnTo>
                      <a:pt x="16581" y="76629"/>
                    </a:lnTo>
                    <a:lnTo>
                      <a:pt x="16581" y="77391"/>
                    </a:lnTo>
                    <a:lnTo>
                      <a:pt x="16590" y="78153"/>
                    </a:lnTo>
                    <a:lnTo>
                      <a:pt x="16599" y="78903"/>
                    </a:lnTo>
                    <a:lnTo>
                      <a:pt x="16617" y="79653"/>
                    </a:lnTo>
                    <a:lnTo>
                      <a:pt x="16634" y="80415"/>
                    </a:lnTo>
                    <a:lnTo>
                      <a:pt x="16661" y="81165"/>
                    </a:lnTo>
                    <a:lnTo>
                      <a:pt x="16691" y="81915"/>
                    </a:lnTo>
                    <a:lnTo>
                      <a:pt x="16722" y="82665"/>
                    </a:lnTo>
                    <a:lnTo>
                      <a:pt x="16762" y="83415"/>
                    </a:lnTo>
                    <a:lnTo>
                      <a:pt x="16806" y="84154"/>
                    </a:lnTo>
                    <a:lnTo>
                      <a:pt x="16854" y="84904"/>
                    </a:lnTo>
                    <a:lnTo>
                      <a:pt x="16902" y="85642"/>
                    </a:lnTo>
                    <a:lnTo>
                      <a:pt x="16960" y="86381"/>
                    </a:lnTo>
                    <a:lnTo>
                      <a:pt x="17021" y="87119"/>
                    </a:lnTo>
                    <a:lnTo>
                      <a:pt x="17087" y="87846"/>
                    </a:lnTo>
                    <a:lnTo>
                      <a:pt x="17153" y="88572"/>
                    </a:lnTo>
                    <a:lnTo>
                      <a:pt x="17228" y="89311"/>
                    </a:lnTo>
                    <a:lnTo>
                      <a:pt x="17307" y="90026"/>
                    </a:lnTo>
                    <a:lnTo>
                      <a:pt x="17391" y="90752"/>
                    </a:lnTo>
                    <a:lnTo>
                      <a:pt x="17474" y="91467"/>
                    </a:lnTo>
                    <a:lnTo>
                      <a:pt x="17566" y="92182"/>
                    </a:lnTo>
                    <a:lnTo>
                      <a:pt x="17663" y="92885"/>
                    </a:lnTo>
                    <a:lnTo>
                      <a:pt x="17760" y="93600"/>
                    </a:lnTo>
                    <a:lnTo>
                      <a:pt x="17865" y="94304"/>
                    </a:lnTo>
                    <a:lnTo>
                      <a:pt x="17971" y="94995"/>
                    </a:lnTo>
                    <a:lnTo>
                      <a:pt x="18085" y="95687"/>
                    </a:lnTo>
                    <a:lnTo>
                      <a:pt x="18200" y="96378"/>
                    </a:lnTo>
                    <a:lnTo>
                      <a:pt x="18323" y="97070"/>
                    </a:lnTo>
                    <a:lnTo>
                      <a:pt x="18446" y="97749"/>
                    </a:lnTo>
                    <a:lnTo>
                      <a:pt x="18573" y="98418"/>
                    </a:lnTo>
                    <a:lnTo>
                      <a:pt x="18710" y="99097"/>
                    </a:lnTo>
                    <a:lnTo>
                      <a:pt x="18846" y="99754"/>
                    </a:lnTo>
                    <a:lnTo>
                      <a:pt x="17325" y="99707"/>
                    </a:lnTo>
                    <a:lnTo>
                      <a:pt x="17325" y="99707"/>
                    </a:lnTo>
                    <a:lnTo>
                      <a:pt x="17201" y="97937"/>
                    </a:lnTo>
                    <a:lnTo>
                      <a:pt x="17078" y="96085"/>
                    </a:lnTo>
                    <a:lnTo>
                      <a:pt x="16955" y="94163"/>
                    </a:lnTo>
                    <a:lnTo>
                      <a:pt x="16832" y="92159"/>
                    </a:lnTo>
                    <a:lnTo>
                      <a:pt x="16713" y="90084"/>
                    </a:lnTo>
                    <a:lnTo>
                      <a:pt x="16595" y="87951"/>
                    </a:lnTo>
                    <a:lnTo>
                      <a:pt x="16476" y="85759"/>
                    </a:lnTo>
                    <a:lnTo>
                      <a:pt x="16357" y="83509"/>
                    </a:lnTo>
                    <a:lnTo>
                      <a:pt x="16239" y="81212"/>
                    </a:lnTo>
                    <a:lnTo>
                      <a:pt x="16124" y="78868"/>
                    </a:lnTo>
                    <a:lnTo>
                      <a:pt x="15891" y="74074"/>
                    </a:lnTo>
                    <a:lnTo>
                      <a:pt x="15662" y="69175"/>
                    </a:lnTo>
                    <a:lnTo>
                      <a:pt x="15434" y="64206"/>
                    </a:lnTo>
                    <a:lnTo>
                      <a:pt x="14977" y="54231"/>
                    </a:lnTo>
                    <a:lnTo>
                      <a:pt x="14748" y="49309"/>
                    </a:lnTo>
                    <a:lnTo>
                      <a:pt x="14515" y="44492"/>
                    </a:lnTo>
                    <a:lnTo>
                      <a:pt x="14396" y="42124"/>
                    </a:lnTo>
                    <a:lnTo>
                      <a:pt x="14282" y="39804"/>
                    </a:lnTo>
                    <a:lnTo>
                      <a:pt x="14163" y="37530"/>
                    </a:lnTo>
                    <a:lnTo>
                      <a:pt x="14044" y="35315"/>
                    </a:lnTo>
                    <a:lnTo>
                      <a:pt x="13926" y="33146"/>
                    </a:lnTo>
                    <a:lnTo>
                      <a:pt x="13803" y="31037"/>
                    </a:lnTo>
                    <a:lnTo>
                      <a:pt x="13679" y="29009"/>
                    </a:lnTo>
                    <a:lnTo>
                      <a:pt x="13556" y="27040"/>
                    </a:lnTo>
                    <a:lnTo>
                      <a:pt x="13556" y="27040"/>
                    </a:lnTo>
                    <a:lnTo>
                      <a:pt x="13539" y="27520"/>
                    </a:lnTo>
                    <a:lnTo>
                      <a:pt x="13512" y="27989"/>
                    </a:lnTo>
                    <a:lnTo>
                      <a:pt x="13477" y="28470"/>
                    </a:lnTo>
                    <a:lnTo>
                      <a:pt x="13438" y="28939"/>
                    </a:lnTo>
                    <a:lnTo>
                      <a:pt x="13385" y="29407"/>
                    </a:lnTo>
                    <a:lnTo>
                      <a:pt x="13328" y="29865"/>
                    </a:lnTo>
                    <a:lnTo>
                      <a:pt x="13262" y="30322"/>
                    </a:lnTo>
                    <a:lnTo>
                      <a:pt x="13187" y="30779"/>
                    </a:lnTo>
                    <a:lnTo>
                      <a:pt x="13108" y="31212"/>
                    </a:lnTo>
                    <a:lnTo>
                      <a:pt x="13020" y="31646"/>
                    </a:lnTo>
                    <a:lnTo>
                      <a:pt x="12928" y="32068"/>
                    </a:lnTo>
                    <a:lnTo>
                      <a:pt x="12826" y="32478"/>
                    </a:lnTo>
                    <a:lnTo>
                      <a:pt x="12721" y="32877"/>
                    </a:lnTo>
                    <a:lnTo>
                      <a:pt x="12607" y="33264"/>
                    </a:lnTo>
                    <a:lnTo>
                      <a:pt x="12488" y="33639"/>
                    </a:lnTo>
                    <a:lnTo>
                      <a:pt x="12365" y="34002"/>
                    </a:lnTo>
                    <a:lnTo>
                      <a:pt x="12233" y="34354"/>
                    </a:lnTo>
                    <a:lnTo>
                      <a:pt x="12101" y="34682"/>
                    </a:lnTo>
                    <a:lnTo>
                      <a:pt x="11960" y="34998"/>
                    </a:lnTo>
                    <a:lnTo>
                      <a:pt x="11815" y="35291"/>
                    </a:lnTo>
                    <a:lnTo>
                      <a:pt x="11670" y="35561"/>
                    </a:lnTo>
                    <a:lnTo>
                      <a:pt x="11516" y="35819"/>
                    </a:lnTo>
                    <a:lnTo>
                      <a:pt x="11358" y="36065"/>
                    </a:lnTo>
                    <a:lnTo>
                      <a:pt x="11200" y="36276"/>
                    </a:lnTo>
                    <a:lnTo>
                      <a:pt x="11032" y="36475"/>
                    </a:lnTo>
                    <a:lnTo>
                      <a:pt x="10865" y="36639"/>
                    </a:lnTo>
                    <a:lnTo>
                      <a:pt x="10694" y="36791"/>
                    </a:lnTo>
                    <a:lnTo>
                      <a:pt x="10522" y="36909"/>
                    </a:lnTo>
                    <a:lnTo>
                      <a:pt x="10342" y="37002"/>
                    </a:lnTo>
                    <a:lnTo>
                      <a:pt x="10162" y="37073"/>
                    </a:lnTo>
                    <a:lnTo>
                      <a:pt x="10074" y="37108"/>
                    </a:lnTo>
                    <a:lnTo>
                      <a:pt x="9982" y="37120"/>
                    </a:lnTo>
                    <a:lnTo>
                      <a:pt x="9889" y="37131"/>
                    </a:lnTo>
                    <a:lnTo>
                      <a:pt x="9797" y="37131"/>
                    </a:lnTo>
                    <a:lnTo>
                      <a:pt x="9797" y="37131"/>
                    </a:lnTo>
                    <a:lnTo>
                      <a:pt x="9735" y="37131"/>
                    </a:lnTo>
                    <a:lnTo>
                      <a:pt x="9735" y="37131"/>
                    </a:lnTo>
                    <a:lnTo>
                      <a:pt x="9639" y="37120"/>
                    </a:lnTo>
                    <a:lnTo>
                      <a:pt x="9542" y="37108"/>
                    </a:lnTo>
                    <a:lnTo>
                      <a:pt x="9450" y="37084"/>
                    </a:lnTo>
                    <a:lnTo>
                      <a:pt x="9353" y="37049"/>
                    </a:lnTo>
                    <a:lnTo>
                      <a:pt x="9260" y="37014"/>
                    </a:lnTo>
                    <a:lnTo>
                      <a:pt x="9168" y="36967"/>
                    </a:lnTo>
                    <a:lnTo>
                      <a:pt x="9080" y="36909"/>
                    </a:lnTo>
                    <a:lnTo>
                      <a:pt x="8988" y="36850"/>
                    </a:lnTo>
                    <a:lnTo>
                      <a:pt x="8900" y="36780"/>
                    </a:lnTo>
                    <a:lnTo>
                      <a:pt x="8808" y="36709"/>
                    </a:lnTo>
                    <a:lnTo>
                      <a:pt x="8632" y="36545"/>
                    </a:lnTo>
                    <a:lnTo>
                      <a:pt x="8465" y="36358"/>
                    </a:lnTo>
                    <a:lnTo>
                      <a:pt x="8293" y="36135"/>
                    </a:lnTo>
                    <a:lnTo>
                      <a:pt x="8130" y="35901"/>
                    </a:lnTo>
                    <a:lnTo>
                      <a:pt x="7972" y="35631"/>
                    </a:lnTo>
                    <a:lnTo>
                      <a:pt x="7818" y="35350"/>
                    </a:lnTo>
                    <a:lnTo>
                      <a:pt x="7669" y="35045"/>
                    </a:lnTo>
                    <a:lnTo>
                      <a:pt x="7528" y="34729"/>
                    </a:lnTo>
                    <a:lnTo>
                      <a:pt x="7387" y="34389"/>
                    </a:lnTo>
                    <a:lnTo>
                      <a:pt x="7255" y="34025"/>
                    </a:lnTo>
                    <a:lnTo>
                      <a:pt x="7128" y="33662"/>
                    </a:lnTo>
                    <a:lnTo>
                      <a:pt x="7009" y="33264"/>
                    </a:lnTo>
                    <a:lnTo>
                      <a:pt x="6890" y="32865"/>
                    </a:lnTo>
                    <a:lnTo>
                      <a:pt x="6785" y="32443"/>
                    </a:lnTo>
                    <a:lnTo>
                      <a:pt x="6684" y="32021"/>
                    </a:lnTo>
                    <a:lnTo>
                      <a:pt x="6587" y="31576"/>
                    </a:lnTo>
                    <a:lnTo>
                      <a:pt x="6499" y="31130"/>
                    </a:lnTo>
                    <a:lnTo>
                      <a:pt x="6420" y="30673"/>
                    </a:lnTo>
                    <a:lnTo>
                      <a:pt x="6345" y="30204"/>
                    </a:lnTo>
                    <a:lnTo>
                      <a:pt x="6279" y="29736"/>
                    </a:lnTo>
                    <a:lnTo>
                      <a:pt x="6222" y="29255"/>
                    </a:lnTo>
                    <a:lnTo>
                      <a:pt x="6174" y="28763"/>
                    </a:lnTo>
                    <a:lnTo>
                      <a:pt x="6134" y="28271"/>
                    </a:lnTo>
                    <a:lnTo>
                      <a:pt x="6103" y="27778"/>
                    </a:lnTo>
                    <a:lnTo>
                      <a:pt x="6077" y="27286"/>
                    </a:lnTo>
                    <a:lnTo>
                      <a:pt x="6064" y="26794"/>
                    </a:lnTo>
                    <a:lnTo>
                      <a:pt x="6059" y="26290"/>
                    </a:lnTo>
                    <a:lnTo>
                      <a:pt x="6059" y="26290"/>
                    </a:lnTo>
                    <a:lnTo>
                      <a:pt x="6059" y="25973"/>
                    </a:lnTo>
                    <a:lnTo>
                      <a:pt x="6068" y="25645"/>
                    </a:lnTo>
                    <a:lnTo>
                      <a:pt x="6077" y="25329"/>
                    </a:lnTo>
                    <a:lnTo>
                      <a:pt x="6090" y="25001"/>
                    </a:lnTo>
                    <a:lnTo>
                      <a:pt x="6112" y="24684"/>
                    </a:lnTo>
                    <a:lnTo>
                      <a:pt x="6134" y="24368"/>
                    </a:lnTo>
                    <a:lnTo>
                      <a:pt x="6161" y="24051"/>
                    </a:lnTo>
                    <a:lnTo>
                      <a:pt x="6196" y="23735"/>
                    </a:lnTo>
                    <a:lnTo>
                      <a:pt x="6196" y="23735"/>
                    </a:lnTo>
                    <a:lnTo>
                      <a:pt x="6196" y="23735"/>
                    </a:lnTo>
                    <a:lnTo>
                      <a:pt x="6196" y="23735"/>
                    </a:lnTo>
                    <a:lnTo>
                      <a:pt x="6147" y="23934"/>
                    </a:lnTo>
                    <a:lnTo>
                      <a:pt x="6095" y="24145"/>
                    </a:lnTo>
                    <a:lnTo>
                      <a:pt x="6042" y="24333"/>
                    </a:lnTo>
                    <a:lnTo>
                      <a:pt x="5985" y="24520"/>
                    </a:lnTo>
                    <a:lnTo>
                      <a:pt x="5923" y="24708"/>
                    </a:lnTo>
                    <a:lnTo>
                      <a:pt x="5862" y="24883"/>
                    </a:lnTo>
                    <a:lnTo>
                      <a:pt x="5796" y="25059"/>
                    </a:lnTo>
                    <a:lnTo>
                      <a:pt x="5730" y="25223"/>
                    </a:lnTo>
                    <a:lnTo>
                      <a:pt x="5659" y="25387"/>
                    </a:lnTo>
                    <a:lnTo>
                      <a:pt x="5589" y="25540"/>
                    </a:lnTo>
                    <a:lnTo>
                      <a:pt x="5514" y="25680"/>
                    </a:lnTo>
                    <a:lnTo>
                      <a:pt x="5439" y="25821"/>
                    </a:lnTo>
                    <a:lnTo>
                      <a:pt x="5360" y="25962"/>
                    </a:lnTo>
                    <a:lnTo>
                      <a:pt x="5281" y="26091"/>
                    </a:lnTo>
                    <a:lnTo>
                      <a:pt x="5198" y="26208"/>
                    </a:lnTo>
                    <a:lnTo>
                      <a:pt x="5114" y="26325"/>
                    </a:lnTo>
                    <a:lnTo>
                      <a:pt x="5031" y="26430"/>
                    </a:lnTo>
                    <a:lnTo>
                      <a:pt x="4943" y="26536"/>
                    </a:lnTo>
                    <a:lnTo>
                      <a:pt x="4855" y="26630"/>
                    </a:lnTo>
                    <a:lnTo>
                      <a:pt x="4767" y="26724"/>
                    </a:lnTo>
                    <a:lnTo>
                      <a:pt x="4679" y="26806"/>
                    </a:lnTo>
                    <a:lnTo>
                      <a:pt x="4586" y="26876"/>
                    </a:lnTo>
                    <a:lnTo>
                      <a:pt x="4494" y="26946"/>
                    </a:lnTo>
                    <a:lnTo>
                      <a:pt x="4402" y="27005"/>
                    </a:lnTo>
                    <a:lnTo>
                      <a:pt x="4309" y="27063"/>
                    </a:lnTo>
                    <a:lnTo>
                      <a:pt x="4213" y="27110"/>
                    </a:lnTo>
                    <a:lnTo>
                      <a:pt x="4120" y="27145"/>
                    </a:lnTo>
                    <a:lnTo>
                      <a:pt x="4024" y="27181"/>
                    </a:lnTo>
                    <a:lnTo>
                      <a:pt x="3927" y="27204"/>
                    </a:lnTo>
                    <a:lnTo>
                      <a:pt x="3830" y="27227"/>
                    </a:lnTo>
                    <a:lnTo>
                      <a:pt x="3738" y="27239"/>
                    </a:lnTo>
                    <a:lnTo>
                      <a:pt x="3641" y="27239"/>
                    </a:lnTo>
                    <a:lnTo>
                      <a:pt x="3641" y="27239"/>
                    </a:lnTo>
                    <a:lnTo>
                      <a:pt x="3544" y="27239"/>
                    </a:lnTo>
                    <a:lnTo>
                      <a:pt x="3452" y="27227"/>
                    </a:lnTo>
                    <a:lnTo>
                      <a:pt x="3360" y="27204"/>
                    </a:lnTo>
                    <a:lnTo>
                      <a:pt x="3267" y="27181"/>
                    </a:lnTo>
                    <a:lnTo>
                      <a:pt x="3175" y="27145"/>
                    </a:lnTo>
                    <a:lnTo>
                      <a:pt x="3083" y="27110"/>
                    </a:lnTo>
                    <a:lnTo>
                      <a:pt x="2990" y="27063"/>
                    </a:lnTo>
                    <a:lnTo>
                      <a:pt x="2898" y="27005"/>
                    </a:lnTo>
                    <a:lnTo>
                      <a:pt x="2810" y="26946"/>
                    </a:lnTo>
                    <a:lnTo>
                      <a:pt x="2718" y="26876"/>
                    </a:lnTo>
                    <a:lnTo>
                      <a:pt x="2630" y="26806"/>
                    </a:lnTo>
                    <a:lnTo>
                      <a:pt x="2542" y="26712"/>
                    </a:lnTo>
                    <a:lnTo>
                      <a:pt x="2458" y="26618"/>
                    </a:lnTo>
                    <a:lnTo>
                      <a:pt x="2370" y="26524"/>
                    </a:lnTo>
                    <a:lnTo>
                      <a:pt x="2287" y="26419"/>
                    </a:lnTo>
                    <a:lnTo>
                      <a:pt x="2208" y="26302"/>
                    </a:lnTo>
                    <a:lnTo>
                      <a:pt x="2208" y="26302"/>
                    </a:lnTo>
                    <a:lnTo>
                      <a:pt x="2067" y="26091"/>
                    </a:lnTo>
                    <a:lnTo>
                      <a:pt x="1935" y="25856"/>
                    </a:lnTo>
                    <a:lnTo>
                      <a:pt x="1807" y="25622"/>
                    </a:lnTo>
                    <a:lnTo>
                      <a:pt x="1684" y="25364"/>
                    </a:lnTo>
                    <a:lnTo>
                      <a:pt x="1566" y="25106"/>
                    </a:lnTo>
                    <a:lnTo>
                      <a:pt x="1451" y="24825"/>
                    </a:lnTo>
                    <a:lnTo>
                      <a:pt x="1341" y="24532"/>
                    </a:lnTo>
                    <a:lnTo>
                      <a:pt x="1231" y="24227"/>
                    </a:lnTo>
                    <a:lnTo>
                      <a:pt x="1130" y="23911"/>
                    </a:lnTo>
                    <a:lnTo>
                      <a:pt x="1034" y="23594"/>
                    </a:lnTo>
                    <a:lnTo>
                      <a:pt x="941" y="23254"/>
                    </a:lnTo>
                    <a:lnTo>
                      <a:pt x="853" y="22914"/>
                    </a:lnTo>
                    <a:lnTo>
                      <a:pt x="770" y="22563"/>
                    </a:lnTo>
                    <a:lnTo>
                      <a:pt x="691" y="22199"/>
                    </a:lnTo>
                    <a:lnTo>
                      <a:pt x="616" y="21836"/>
                    </a:lnTo>
                    <a:lnTo>
                      <a:pt x="546" y="21461"/>
                    </a:lnTo>
                    <a:lnTo>
                      <a:pt x="480" y="21074"/>
                    </a:lnTo>
                    <a:lnTo>
                      <a:pt x="414" y="20687"/>
                    </a:lnTo>
                    <a:lnTo>
                      <a:pt x="356" y="20289"/>
                    </a:lnTo>
                    <a:lnTo>
                      <a:pt x="304" y="19890"/>
                    </a:lnTo>
                    <a:lnTo>
                      <a:pt x="255" y="19492"/>
                    </a:lnTo>
                    <a:lnTo>
                      <a:pt x="211" y="19082"/>
                    </a:lnTo>
                    <a:lnTo>
                      <a:pt x="172" y="18672"/>
                    </a:lnTo>
                    <a:lnTo>
                      <a:pt x="132" y="18250"/>
                    </a:lnTo>
                    <a:lnTo>
                      <a:pt x="101" y="17839"/>
                    </a:lnTo>
                    <a:lnTo>
                      <a:pt x="75" y="17417"/>
                    </a:lnTo>
                    <a:lnTo>
                      <a:pt x="53" y="16996"/>
                    </a:lnTo>
                    <a:lnTo>
                      <a:pt x="31" y="16574"/>
                    </a:lnTo>
                    <a:lnTo>
                      <a:pt x="18" y="16140"/>
                    </a:lnTo>
                    <a:lnTo>
                      <a:pt x="5" y="15718"/>
                    </a:lnTo>
                    <a:lnTo>
                      <a:pt x="0" y="15296"/>
                    </a:lnTo>
                    <a:lnTo>
                      <a:pt x="0" y="14874"/>
                    </a:lnTo>
                    <a:lnTo>
                      <a:pt x="0" y="14874"/>
                    </a:lnTo>
                    <a:lnTo>
                      <a:pt x="0" y="14487"/>
                    </a:lnTo>
                    <a:lnTo>
                      <a:pt x="0" y="14487"/>
                    </a:lnTo>
                    <a:lnTo>
                      <a:pt x="9" y="14054"/>
                    </a:lnTo>
                    <a:lnTo>
                      <a:pt x="22" y="13597"/>
                    </a:lnTo>
                    <a:lnTo>
                      <a:pt x="49" y="13140"/>
                    </a:lnTo>
                    <a:lnTo>
                      <a:pt x="79" y="12659"/>
                    </a:lnTo>
                    <a:lnTo>
                      <a:pt x="115" y="12178"/>
                    </a:lnTo>
                    <a:lnTo>
                      <a:pt x="159" y="11686"/>
                    </a:lnTo>
                    <a:lnTo>
                      <a:pt x="211" y="11194"/>
                    </a:lnTo>
                    <a:lnTo>
                      <a:pt x="269" y="10690"/>
                    </a:lnTo>
                    <a:lnTo>
                      <a:pt x="334" y="10186"/>
                    </a:lnTo>
                    <a:lnTo>
                      <a:pt x="405" y="9682"/>
                    </a:lnTo>
                    <a:lnTo>
                      <a:pt x="480" y="9166"/>
                    </a:lnTo>
                    <a:lnTo>
                      <a:pt x="559" y="8662"/>
                    </a:lnTo>
                    <a:lnTo>
                      <a:pt x="647" y="8147"/>
                    </a:lnTo>
                    <a:lnTo>
                      <a:pt x="739" y="7631"/>
                    </a:lnTo>
                    <a:lnTo>
                      <a:pt x="836" y="7127"/>
                    </a:lnTo>
                    <a:lnTo>
                      <a:pt x="937" y="6623"/>
                    </a:lnTo>
                    <a:lnTo>
                      <a:pt x="1042" y="6131"/>
                    </a:lnTo>
                    <a:lnTo>
                      <a:pt x="1157" y="5627"/>
                    </a:lnTo>
                    <a:lnTo>
                      <a:pt x="1271" y="5146"/>
                    </a:lnTo>
                    <a:lnTo>
                      <a:pt x="1390" y="4666"/>
                    </a:lnTo>
                    <a:lnTo>
                      <a:pt x="1513" y="4197"/>
                    </a:lnTo>
                    <a:lnTo>
                      <a:pt x="1636" y="3740"/>
                    </a:lnTo>
                    <a:lnTo>
                      <a:pt x="1768" y="3294"/>
                    </a:lnTo>
                    <a:lnTo>
                      <a:pt x="1900" y="2861"/>
                    </a:lnTo>
                    <a:lnTo>
                      <a:pt x="2036" y="2439"/>
                    </a:lnTo>
                    <a:lnTo>
                      <a:pt x="2172" y="2040"/>
                    </a:lnTo>
                    <a:lnTo>
                      <a:pt x="2313" y="1653"/>
                    </a:lnTo>
                    <a:lnTo>
                      <a:pt x="2458" y="1278"/>
                    </a:lnTo>
                    <a:lnTo>
                      <a:pt x="2603" y="927"/>
                    </a:lnTo>
                    <a:lnTo>
                      <a:pt x="2748" y="599"/>
                    </a:lnTo>
                    <a:lnTo>
                      <a:pt x="2898" y="282"/>
                    </a:lnTo>
                    <a:lnTo>
                      <a:pt x="3047" y="1"/>
                    </a:lnTo>
                    <a:lnTo>
                      <a:pt x="41631" y="1"/>
                    </a:lnTo>
                    <a:lnTo>
                      <a:pt x="41631" y="1"/>
                    </a:lnTo>
                    <a:lnTo>
                      <a:pt x="41856" y="188"/>
                    </a:lnTo>
                    <a:lnTo>
                      <a:pt x="42084" y="388"/>
                    </a:lnTo>
                    <a:lnTo>
                      <a:pt x="42308" y="610"/>
                    </a:lnTo>
                    <a:lnTo>
                      <a:pt x="42528" y="856"/>
                    </a:lnTo>
                    <a:lnTo>
                      <a:pt x="42748" y="1114"/>
                    </a:lnTo>
                    <a:lnTo>
                      <a:pt x="42968" y="1384"/>
                    </a:lnTo>
                    <a:lnTo>
                      <a:pt x="43183" y="1677"/>
                    </a:lnTo>
                    <a:lnTo>
                      <a:pt x="43395" y="1982"/>
                    </a:lnTo>
                    <a:lnTo>
                      <a:pt x="43601" y="2310"/>
                    </a:lnTo>
                    <a:lnTo>
                      <a:pt x="43808" y="2650"/>
                    </a:lnTo>
                    <a:lnTo>
                      <a:pt x="44010" y="3001"/>
                    </a:lnTo>
                    <a:lnTo>
                      <a:pt x="44204" y="3376"/>
                    </a:lnTo>
                    <a:lnTo>
                      <a:pt x="44397" y="3763"/>
                    </a:lnTo>
                    <a:lnTo>
                      <a:pt x="44582" y="4162"/>
                    </a:lnTo>
                    <a:lnTo>
                      <a:pt x="44762" y="4572"/>
                    </a:lnTo>
                    <a:lnTo>
                      <a:pt x="44938" y="5006"/>
                    </a:lnTo>
                    <a:lnTo>
                      <a:pt x="45105" y="5451"/>
                    </a:lnTo>
                    <a:lnTo>
                      <a:pt x="45268" y="5908"/>
                    </a:lnTo>
                    <a:lnTo>
                      <a:pt x="45426" y="6377"/>
                    </a:lnTo>
                    <a:lnTo>
                      <a:pt x="45575" y="6857"/>
                    </a:lnTo>
                    <a:lnTo>
                      <a:pt x="45716" y="7350"/>
                    </a:lnTo>
                    <a:lnTo>
                      <a:pt x="45852" y="7865"/>
                    </a:lnTo>
                    <a:lnTo>
                      <a:pt x="45976" y="8381"/>
                    </a:lnTo>
                    <a:lnTo>
                      <a:pt x="46094" y="8920"/>
                    </a:lnTo>
                    <a:lnTo>
                      <a:pt x="46204" y="9459"/>
                    </a:lnTo>
                    <a:lnTo>
                      <a:pt x="46305" y="10022"/>
                    </a:lnTo>
                    <a:lnTo>
                      <a:pt x="46398" y="10584"/>
                    </a:lnTo>
                    <a:lnTo>
                      <a:pt x="46481" y="11170"/>
                    </a:lnTo>
                    <a:lnTo>
                      <a:pt x="46516" y="11463"/>
                    </a:lnTo>
                    <a:lnTo>
                      <a:pt x="46552" y="11757"/>
                    </a:lnTo>
                    <a:lnTo>
                      <a:pt x="46587" y="12061"/>
                    </a:lnTo>
                    <a:lnTo>
                      <a:pt x="46613" y="12366"/>
                    </a:lnTo>
                    <a:lnTo>
                      <a:pt x="46640" y="12671"/>
                    </a:lnTo>
                    <a:lnTo>
                      <a:pt x="46666" y="12975"/>
                    </a:lnTo>
                    <a:lnTo>
                      <a:pt x="46688" y="13280"/>
                    </a:lnTo>
                    <a:lnTo>
                      <a:pt x="46705" y="13597"/>
                    </a:lnTo>
                    <a:lnTo>
                      <a:pt x="46705" y="13597"/>
                    </a:lnTo>
                    <a:lnTo>
                      <a:pt x="46723" y="14007"/>
                    </a:lnTo>
                    <a:lnTo>
                      <a:pt x="46736" y="14429"/>
                    </a:lnTo>
                    <a:lnTo>
                      <a:pt x="46741" y="14839"/>
                    </a:lnTo>
                    <a:lnTo>
                      <a:pt x="46745" y="15249"/>
                    </a:lnTo>
                    <a:lnTo>
                      <a:pt x="46745" y="15249"/>
                    </a:lnTo>
                    <a:lnTo>
                      <a:pt x="46741" y="15812"/>
                    </a:lnTo>
                    <a:lnTo>
                      <a:pt x="46727" y="16374"/>
                    </a:lnTo>
                    <a:lnTo>
                      <a:pt x="46705" y="16925"/>
                    </a:lnTo>
                    <a:lnTo>
                      <a:pt x="46675" y="17476"/>
                    </a:lnTo>
                    <a:lnTo>
                      <a:pt x="46640" y="18027"/>
                    </a:lnTo>
                    <a:lnTo>
                      <a:pt x="46596" y="18566"/>
                    </a:lnTo>
                    <a:lnTo>
                      <a:pt x="46543" y="19094"/>
                    </a:lnTo>
                    <a:lnTo>
                      <a:pt x="46481" y="19621"/>
                    </a:lnTo>
                    <a:lnTo>
                      <a:pt x="46411" y="20137"/>
                    </a:lnTo>
                    <a:lnTo>
                      <a:pt x="46336" y="20641"/>
                    </a:lnTo>
                    <a:lnTo>
                      <a:pt x="46253" y="21145"/>
                    </a:lnTo>
                    <a:lnTo>
                      <a:pt x="46165" y="21637"/>
                    </a:lnTo>
                    <a:lnTo>
                      <a:pt x="46063" y="22106"/>
                    </a:lnTo>
                    <a:lnTo>
                      <a:pt x="45962" y="22574"/>
                    </a:lnTo>
                    <a:lnTo>
                      <a:pt x="45852" y="23032"/>
                    </a:lnTo>
                    <a:lnTo>
                      <a:pt x="45734" y="23489"/>
                    </a:lnTo>
                    <a:lnTo>
                      <a:pt x="45611" y="23922"/>
                    </a:lnTo>
                    <a:lnTo>
                      <a:pt x="45479" y="24333"/>
                    </a:lnTo>
                    <a:lnTo>
                      <a:pt x="45342" y="24743"/>
                    </a:lnTo>
                    <a:lnTo>
                      <a:pt x="45202" y="25141"/>
                    </a:lnTo>
                    <a:lnTo>
                      <a:pt x="45052" y="25516"/>
                    </a:lnTo>
                    <a:lnTo>
                      <a:pt x="44898" y="25880"/>
                    </a:lnTo>
                    <a:lnTo>
                      <a:pt x="44736" y="26231"/>
                    </a:lnTo>
                    <a:lnTo>
                      <a:pt x="44573" y="26559"/>
                    </a:lnTo>
                    <a:lnTo>
                      <a:pt x="44401" y="26876"/>
                    </a:lnTo>
                    <a:lnTo>
                      <a:pt x="44226" y="27169"/>
                    </a:lnTo>
                    <a:lnTo>
                      <a:pt x="44045" y="27450"/>
                    </a:lnTo>
                    <a:lnTo>
                      <a:pt x="43856" y="27720"/>
                    </a:lnTo>
                    <a:lnTo>
                      <a:pt x="43667" y="27954"/>
                    </a:lnTo>
                    <a:lnTo>
                      <a:pt x="43469" y="28177"/>
                    </a:lnTo>
                    <a:lnTo>
                      <a:pt x="43271" y="28388"/>
                    </a:lnTo>
                    <a:lnTo>
                      <a:pt x="43065" y="28564"/>
                    </a:lnTo>
                    <a:lnTo>
                      <a:pt x="43065" y="28564"/>
                    </a:lnTo>
                    <a:lnTo>
                      <a:pt x="42902" y="28669"/>
                    </a:lnTo>
                    <a:lnTo>
                      <a:pt x="42739" y="28751"/>
                    </a:lnTo>
                    <a:lnTo>
                      <a:pt x="42577" y="28833"/>
                    </a:lnTo>
                    <a:lnTo>
                      <a:pt x="42414" y="28892"/>
                    </a:lnTo>
                    <a:lnTo>
                      <a:pt x="42251" y="28939"/>
                    </a:lnTo>
                    <a:lnTo>
                      <a:pt x="42089" y="28962"/>
                    </a:lnTo>
                    <a:lnTo>
                      <a:pt x="41926" y="28986"/>
                    </a:lnTo>
                    <a:lnTo>
                      <a:pt x="41763" y="28997"/>
                    </a:lnTo>
                    <a:lnTo>
                      <a:pt x="41763" y="28997"/>
                    </a:lnTo>
                    <a:lnTo>
                      <a:pt x="41583" y="28986"/>
                    </a:lnTo>
                    <a:lnTo>
                      <a:pt x="41407" y="28962"/>
                    </a:lnTo>
                    <a:lnTo>
                      <a:pt x="41227" y="28915"/>
                    </a:lnTo>
                    <a:lnTo>
                      <a:pt x="41051" y="28868"/>
                    </a:lnTo>
                    <a:lnTo>
                      <a:pt x="40875" y="28798"/>
                    </a:lnTo>
                    <a:lnTo>
                      <a:pt x="40699" y="28704"/>
                    </a:lnTo>
                    <a:lnTo>
                      <a:pt x="40528" y="28611"/>
                    </a:lnTo>
                    <a:lnTo>
                      <a:pt x="40356" y="28493"/>
                    </a:lnTo>
                    <a:lnTo>
                      <a:pt x="40185" y="28353"/>
                    </a:lnTo>
                    <a:lnTo>
                      <a:pt x="40018" y="28212"/>
                    </a:lnTo>
                    <a:lnTo>
                      <a:pt x="39851" y="28048"/>
                    </a:lnTo>
                    <a:lnTo>
                      <a:pt x="39688" y="27872"/>
                    </a:lnTo>
                    <a:lnTo>
                      <a:pt x="39525" y="27685"/>
                    </a:lnTo>
                    <a:lnTo>
                      <a:pt x="39367" y="27485"/>
                    </a:lnTo>
                    <a:lnTo>
                      <a:pt x="39209" y="27263"/>
                    </a:lnTo>
                    <a:lnTo>
                      <a:pt x="39055" y="27028"/>
                    </a:lnTo>
                    <a:lnTo>
                      <a:pt x="38905" y="26794"/>
                    </a:lnTo>
                    <a:lnTo>
                      <a:pt x="38756" y="26536"/>
                    </a:lnTo>
                    <a:lnTo>
                      <a:pt x="38611" y="26255"/>
                    </a:lnTo>
                    <a:lnTo>
                      <a:pt x="38470" y="25973"/>
                    </a:lnTo>
                    <a:lnTo>
                      <a:pt x="38334" y="25680"/>
                    </a:lnTo>
                    <a:lnTo>
                      <a:pt x="38197" y="25364"/>
                    </a:lnTo>
                    <a:lnTo>
                      <a:pt x="38065" y="25047"/>
                    </a:lnTo>
                    <a:lnTo>
                      <a:pt x="37938" y="24719"/>
                    </a:lnTo>
                    <a:lnTo>
                      <a:pt x="37815" y="24368"/>
                    </a:lnTo>
                    <a:lnTo>
                      <a:pt x="37696" y="24004"/>
                    </a:lnTo>
                    <a:lnTo>
                      <a:pt x="37582" y="23641"/>
                    </a:lnTo>
                    <a:lnTo>
                      <a:pt x="37467" y="23254"/>
                    </a:lnTo>
                    <a:lnTo>
                      <a:pt x="37362" y="22867"/>
                    </a:lnTo>
                    <a:lnTo>
                      <a:pt x="37261" y="22457"/>
                    </a:lnTo>
                    <a:lnTo>
                      <a:pt x="37164" y="22047"/>
                    </a:lnTo>
                    <a:lnTo>
                      <a:pt x="37072" y="21613"/>
                    </a:lnTo>
                    <a:lnTo>
                      <a:pt x="37072" y="21613"/>
                    </a:lnTo>
                    <a:lnTo>
                      <a:pt x="37072" y="21613"/>
                    </a:lnTo>
                    <a:lnTo>
                      <a:pt x="37072" y="21613"/>
                    </a:lnTo>
                    <a:lnTo>
                      <a:pt x="37322" y="22903"/>
                    </a:lnTo>
                    <a:lnTo>
                      <a:pt x="37445" y="23559"/>
                    </a:lnTo>
                    <a:lnTo>
                      <a:pt x="37568" y="24215"/>
                    </a:lnTo>
                    <a:lnTo>
                      <a:pt x="37687" y="24872"/>
                    </a:lnTo>
                    <a:lnTo>
                      <a:pt x="37801" y="25528"/>
                    </a:lnTo>
                    <a:lnTo>
                      <a:pt x="37907" y="26196"/>
                    </a:lnTo>
                    <a:lnTo>
                      <a:pt x="38013" y="26864"/>
                    </a:lnTo>
                    <a:lnTo>
                      <a:pt x="38109" y="27532"/>
                    </a:lnTo>
                    <a:lnTo>
                      <a:pt x="38202" y="28212"/>
                    </a:lnTo>
                    <a:lnTo>
                      <a:pt x="38285" y="28892"/>
                    </a:lnTo>
                    <a:lnTo>
                      <a:pt x="38364" y="29583"/>
                    </a:lnTo>
                    <a:lnTo>
                      <a:pt x="38430" y="30287"/>
                    </a:lnTo>
                    <a:lnTo>
                      <a:pt x="38487" y="30978"/>
                    </a:lnTo>
                    <a:lnTo>
                      <a:pt x="38509" y="31341"/>
                    </a:lnTo>
                    <a:lnTo>
                      <a:pt x="38531" y="31693"/>
                    </a:lnTo>
                    <a:lnTo>
                      <a:pt x="38553" y="32045"/>
                    </a:lnTo>
                    <a:lnTo>
                      <a:pt x="38571" y="32408"/>
                    </a:lnTo>
                    <a:lnTo>
                      <a:pt x="38571" y="32408"/>
                    </a:lnTo>
                    <a:lnTo>
                      <a:pt x="38584" y="32795"/>
                    </a:lnTo>
                    <a:lnTo>
                      <a:pt x="38593" y="33181"/>
                    </a:lnTo>
                    <a:lnTo>
                      <a:pt x="38597" y="33568"/>
                    </a:lnTo>
                    <a:lnTo>
                      <a:pt x="38602" y="33967"/>
                    </a:lnTo>
                    <a:lnTo>
                      <a:pt x="38602" y="33967"/>
                    </a:lnTo>
                    <a:lnTo>
                      <a:pt x="38597" y="34307"/>
                    </a:lnTo>
                    <a:lnTo>
                      <a:pt x="38593" y="34647"/>
                    </a:lnTo>
                    <a:lnTo>
                      <a:pt x="38589" y="34975"/>
                    </a:lnTo>
                    <a:lnTo>
                      <a:pt x="38575" y="35315"/>
                    </a:lnTo>
                    <a:lnTo>
                      <a:pt x="38562" y="35654"/>
                    </a:lnTo>
                    <a:lnTo>
                      <a:pt x="38545" y="35983"/>
                    </a:lnTo>
                    <a:lnTo>
                      <a:pt x="38527" y="36323"/>
                    </a:lnTo>
                    <a:lnTo>
                      <a:pt x="38501" y="36651"/>
                    </a:lnTo>
                    <a:lnTo>
                      <a:pt x="38474" y="36979"/>
                    </a:lnTo>
                    <a:lnTo>
                      <a:pt x="38448" y="37307"/>
                    </a:lnTo>
                    <a:lnTo>
                      <a:pt x="38413" y="37635"/>
                    </a:lnTo>
                    <a:lnTo>
                      <a:pt x="38378" y="37952"/>
                    </a:lnTo>
                    <a:lnTo>
                      <a:pt x="38338" y="38268"/>
                    </a:lnTo>
                    <a:lnTo>
                      <a:pt x="38298" y="38585"/>
                    </a:lnTo>
                    <a:lnTo>
                      <a:pt x="38250" y="38901"/>
                    </a:lnTo>
                    <a:lnTo>
                      <a:pt x="38202" y="39206"/>
                    </a:lnTo>
                    <a:lnTo>
                      <a:pt x="38149" y="39499"/>
                    </a:lnTo>
                    <a:lnTo>
                      <a:pt x="38096" y="39792"/>
                    </a:lnTo>
                    <a:lnTo>
                      <a:pt x="38035" y="40085"/>
                    </a:lnTo>
                    <a:lnTo>
                      <a:pt x="37973" y="40366"/>
                    </a:lnTo>
                    <a:lnTo>
                      <a:pt x="37907" y="40647"/>
                    </a:lnTo>
                    <a:lnTo>
                      <a:pt x="37841" y="40917"/>
                    </a:lnTo>
                    <a:lnTo>
                      <a:pt x="37766" y="41187"/>
                    </a:lnTo>
                    <a:lnTo>
                      <a:pt x="37692" y="41444"/>
                    </a:lnTo>
                    <a:lnTo>
                      <a:pt x="37612" y="41691"/>
                    </a:lnTo>
                    <a:lnTo>
                      <a:pt x="37533" y="41925"/>
                    </a:lnTo>
                    <a:lnTo>
                      <a:pt x="37445" y="42159"/>
                    </a:lnTo>
                    <a:lnTo>
                      <a:pt x="37357" y="42382"/>
                    </a:lnTo>
                    <a:lnTo>
                      <a:pt x="37265" y="42605"/>
                    </a:lnTo>
                    <a:lnTo>
                      <a:pt x="37168" y="42804"/>
                    </a:lnTo>
                    <a:lnTo>
                      <a:pt x="37067" y="43003"/>
                    </a:lnTo>
                    <a:lnTo>
                      <a:pt x="36966" y="43191"/>
                    </a:lnTo>
                    <a:lnTo>
                      <a:pt x="36966" y="43191"/>
                    </a:lnTo>
                    <a:lnTo>
                      <a:pt x="36883" y="43320"/>
                    </a:lnTo>
                    <a:lnTo>
                      <a:pt x="36799" y="43449"/>
                    </a:lnTo>
                    <a:lnTo>
                      <a:pt x="36715" y="43566"/>
                    </a:lnTo>
                    <a:lnTo>
                      <a:pt x="36632" y="43671"/>
                    </a:lnTo>
                    <a:lnTo>
                      <a:pt x="36544" y="43765"/>
                    </a:lnTo>
                    <a:lnTo>
                      <a:pt x="36452" y="43859"/>
                    </a:lnTo>
                    <a:lnTo>
                      <a:pt x="36364" y="43941"/>
                    </a:lnTo>
                    <a:lnTo>
                      <a:pt x="36271" y="44011"/>
                    </a:lnTo>
                    <a:lnTo>
                      <a:pt x="36179" y="44070"/>
                    </a:lnTo>
                    <a:lnTo>
                      <a:pt x="36087" y="44128"/>
                    </a:lnTo>
                    <a:lnTo>
                      <a:pt x="35990" y="44175"/>
                    </a:lnTo>
                    <a:lnTo>
                      <a:pt x="35898" y="44210"/>
                    </a:lnTo>
                    <a:lnTo>
                      <a:pt x="35801" y="44234"/>
                    </a:lnTo>
                    <a:lnTo>
                      <a:pt x="35704" y="44257"/>
                    </a:lnTo>
                    <a:lnTo>
                      <a:pt x="35612" y="44269"/>
                    </a:lnTo>
                    <a:lnTo>
                      <a:pt x="35515" y="44281"/>
                    </a:lnTo>
                    <a:lnTo>
                      <a:pt x="35515" y="44281"/>
                    </a:lnTo>
                    <a:lnTo>
                      <a:pt x="35418" y="44269"/>
                    </a:lnTo>
                    <a:lnTo>
                      <a:pt x="35322" y="44257"/>
                    </a:lnTo>
                    <a:lnTo>
                      <a:pt x="35225" y="44234"/>
                    </a:lnTo>
                    <a:lnTo>
                      <a:pt x="35128" y="44210"/>
                    </a:lnTo>
                    <a:lnTo>
                      <a:pt x="35036" y="44175"/>
                    </a:lnTo>
                    <a:lnTo>
                      <a:pt x="34939" y="44128"/>
                    </a:lnTo>
                    <a:lnTo>
                      <a:pt x="34847" y="44070"/>
                    </a:lnTo>
                    <a:lnTo>
                      <a:pt x="34754" y="44011"/>
                    </a:lnTo>
                    <a:lnTo>
                      <a:pt x="34662" y="43941"/>
                    </a:lnTo>
                    <a:lnTo>
                      <a:pt x="34570" y="43871"/>
                    </a:lnTo>
                    <a:lnTo>
                      <a:pt x="34482" y="43777"/>
                    </a:lnTo>
                    <a:lnTo>
                      <a:pt x="34394" y="43683"/>
                    </a:lnTo>
                    <a:lnTo>
                      <a:pt x="34310" y="43589"/>
                    </a:lnTo>
                    <a:lnTo>
                      <a:pt x="34222" y="43472"/>
                    </a:lnTo>
                    <a:lnTo>
                      <a:pt x="34143" y="43355"/>
                    </a:lnTo>
                    <a:lnTo>
                      <a:pt x="34064" y="43238"/>
                    </a:lnTo>
                    <a:lnTo>
                      <a:pt x="33985" y="43109"/>
                    </a:lnTo>
                    <a:lnTo>
                      <a:pt x="33910" y="42968"/>
                    </a:lnTo>
                    <a:lnTo>
                      <a:pt x="33835" y="42816"/>
                    </a:lnTo>
                    <a:lnTo>
                      <a:pt x="33765" y="42663"/>
                    </a:lnTo>
                    <a:lnTo>
                      <a:pt x="33695" y="42499"/>
                    </a:lnTo>
                    <a:lnTo>
                      <a:pt x="33633" y="42335"/>
                    </a:lnTo>
                    <a:lnTo>
                      <a:pt x="33567" y="42159"/>
                    </a:lnTo>
                    <a:lnTo>
                      <a:pt x="33510" y="41972"/>
                    </a:lnTo>
                    <a:lnTo>
                      <a:pt x="33453" y="41784"/>
                    </a:lnTo>
                    <a:lnTo>
                      <a:pt x="33400" y="41585"/>
                    </a:lnTo>
                    <a:lnTo>
                      <a:pt x="33352" y="41374"/>
                    </a:lnTo>
                    <a:lnTo>
                      <a:pt x="33308" y="41163"/>
                    </a:lnTo>
                    <a:lnTo>
                      <a:pt x="33264" y="40940"/>
                    </a:lnTo>
                    <a:lnTo>
                      <a:pt x="33229" y="40718"/>
                    </a:lnTo>
                    <a:lnTo>
                      <a:pt x="33193" y="40483"/>
                    </a:lnTo>
                    <a:lnTo>
                      <a:pt x="33163" y="40249"/>
                    </a:lnTo>
                    <a:lnTo>
                      <a:pt x="33163" y="40249"/>
                    </a:lnTo>
                    <a:lnTo>
                      <a:pt x="33097" y="41726"/>
                    </a:lnTo>
                    <a:lnTo>
                      <a:pt x="33018" y="43367"/>
                    </a:lnTo>
                    <a:lnTo>
                      <a:pt x="32828" y="47094"/>
                    </a:lnTo>
                    <a:lnTo>
                      <a:pt x="32609" y="51301"/>
                    </a:lnTo>
                    <a:lnTo>
                      <a:pt x="32362" y="55884"/>
                    </a:lnTo>
                    <a:lnTo>
                      <a:pt x="32099" y="60736"/>
                    </a:lnTo>
                    <a:lnTo>
                      <a:pt x="31817" y="65741"/>
                    </a:lnTo>
                    <a:lnTo>
                      <a:pt x="31531" y="70792"/>
                    </a:lnTo>
                    <a:lnTo>
                      <a:pt x="31250" y="75785"/>
                    </a:lnTo>
                    <a:lnTo>
                      <a:pt x="30709" y="85127"/>
                    </a:lnTo>
                    <a:lnTo>
                      <a:pt x="30256" y="92885"/>
                    </a:lnTo>
                    <a:lnTo>
                      <a:pt x="29830" y="10015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577;p39">
                <a:extLst>
                  <a:ext uri="{FF2B5EF4-FFF2-40B4-BE49-F238E27FC236}">
                    <a16:creationId xmlns:a16="http://schemas.microsoft.com/office/drawing/2014/main" id="{4C826F26-863C-1617-61C8-CF6F7560322A}"/>
                  </a:ext>
                </a:extLst>
              </p:cNvPr>
              <p:cNvSpPr/>
              <p:nvPr/>
            </p:nvSpPr>
            <p:spPr>
              <a:xfrm>
                <a:off x="3589850" y="-12674300"/>
                <a:ext cx="374550" cy="1494950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9798" extrusionOk="0">
                    <a:moveTo>
                      <a:pt x="9467" y="0"/>
                    </a:moveTo>
                    <a:lnTo>
                      <a:pt x="9256" y="23"/>
                    </a:lnTo>
                    <a:lnTo>
                      <a:pt x="9050" y="82"/>
                    </a:lnTo>
                    <a:lnTo>
                      <a:pt x="8843" y="164"/>
                    </a:lnTo>
                    <a:lnTo>
                      <a:pt x="8641" y="258"/>
                    </a:lnTo>
                    <a:lnTo>
                      <a:pt x="8438" y="399"/>
                    </a:lnTo>
                    <a:lnTo>
                      <a:pt x="8240" y="551"/>
                    </a:lnTo>
                    <a:lnTo>
                      <a:pt x="8043" y="727"/>
                    </a:lnTo>
                    <a:lnTo>
                      <a:pt x="7849" y="938"/>
                    </a:lnTo>
                    <a:lnTo>
                      <a:pt x="7660" y="1160"/>
                    </a:lnTo>
                    <a:lnTo>
                      <a:pt x="7475" y="1418"/>
                    </a:lnTo>
                    <a:lnTo>
                      <a:pt x="7295" y="1700"/>
                    </a:lnTo>
                    <a:lnTo>
                      <a:pt x="7119" y="2004"/>
                    </a:lnTo>
                    <a:lnTo>
                      <a:pt x="6948" y="2321"/>
                    </a:lnTo>
                    <a:lnTo>
                      <a:pt x="6785" y="2672"/>
                    </a:lnTo>
                    <a:lnTo>
                      <a:pt x="6627" y="3047"/>
                    </a:lnTo>
                    <a:lnTo>
                      <a:pt x="6473" y="3434"/>
                    </a:lnTo>
                    <a:lnTo>
                      <a:pt x="6398" y="3633"/>
                    </a:lnTo>
                    <a:lnTo>
                      <a:pt x="6328" y="3844"/>
                    </a:lnTo>
                    <a:lnTo>
                      <a:pt x="6257" y="4067"/>
                    </a:lnTo>
                    <a:lnTo>
                      <a:pt x="6187" y="4290"/>
                    </a:lnTo>
                    <a:lnTo>
                      <a:pt x="6121" y="4512"/>
                    </a:lnTo>
                    <a:lnTo>
                      <a:pt x="6060" y="4747"/>
                    </a:lnTo>
                    <a:lnTo>
                      <a:pt x="5994" y="4981"/>
                    </a:lnTo>
                    <a:lnTo>
                      <a:pt x="5932" y="5227"/>
                    </a:lnTo>
                    <a:lnTo>
                      <a:pt x="5875" y="5473"/>
                    </a:lnTo>
                    <a:lnTo>
                      <a:pt x="5818" y="5720"/>
                    </a:lnTo>
                    <a:lnTo>
                      <a:pt x="5765" y="5977"/>
                    </a:lnTo>
                    <a:lnTo>
                      <a:pt x="5712" y="6247"/>
                    </a:lnTo>
                    <a:lnTo>
                      <a:pt x="5598" y="6845"/>
                    </a:lnTo>
                    <a:lnTo>
                      <a:pt x="5492" y="7443"/>
                    </a:lnTo>
                    <a:lnTo>
                      <a:pt x="5391" y="8052"/>
                    </a:lnTo>
                    <a:lnTo>
                      <a:pt x="5294" y="8673"/>
                    </a:lnTo>
                    <a:lnTo>
                      <a:pt x="5202" y="9294"/>
                    </a:lnTo>
                    <a:lnTo>
                      <a:pt x="5110" y="9927"/>
                    </a:lnTo>
                    <a:lnTo>
                      <a:pt x="5026" y="10560"/>
                    </a:lnTo>
                    <a:lnTo>
                      <a:pt x="4947" y="11193"/>
                    </a:lnTo>
                    <a:lnTo>
                      <a:pt x="4872" y="11849"/>
                    </a:lnTo>
                    <a:lnTo>
                      <a:pt x="4802" y="12494"/>
                    </a:lnTo>
                    <a:lnTo>
                      <a:pt x="4740" y="13150"/>
                    </a:lnTo>
                    <a:lnTo>
                      <a:pt x="4679" y="13818"/>
                    </a:lnTo>
                    <a:lnTo>
                      <a:pt x="4622" y="14487"/>
                    </a:lnTo>
                    <a:lnTo>
                      <a:pt x="4569" y="15155"/>
                    </a:lnTo>
                    <a:lnTo>
                      <a:pt x="4521" y="15834"/>
                    </a:lnTo>
                    <a:lnTo>
                      <a:pt x="4477" y="16514"/>
                    </a:lnTo>
                    <a:lnTo>
                      <a:pt x="4437" y="17206"/>
                    </a:lnTo>
                    <a:lnTo>
                      <a:pt x="4402" y="17897"/>
                    </a:lnTo>
                    <a:lnTo>
                      <a:pt x="4371" y="18589"/>
                    </a:lnTo>
                    <a:lnTo>
                      <a:pt x="4345" y="19292"/>
                    </a:lnTo>
                    <a:lnTo>
                      <a:pt x="4323" y="19995"/>
                    </a:lnTo>
                    <a:lnTo>
                      <a:pt x="4305" y="20710"/>
                    </a:lnTo>
                    <a:lnTo>
                      <a:pt x="4292" y="21425"/>
                    </a:lnTo>
                    <a:lnTo>
                      <a:pt x="4283" y="22140"/>
                    </a:lnTo>
                    <a:lnTo>
                      <a:pt x="4274" y="22867"/>
                    </a:lnTo>
                    <a:lnTo>
                      <a:pt x="4274" y="23593"/>
                    </a:lnTo>
                    <a:lnTo>
                      <a:pt x="4279" y="24320"/>
                    </a:lnTo>
                    <a:lnTo>
                      <a:pt x="4283" y="25047"/>
                    </a:lnTo>
                    <a:lnTo>
                      <a:pt x="4296" y="25785"/>
                    </a:lnTo>
                    <a:lnTo>
                      <a:pt x="4310" y="26523"/>
                    </a:lnTo>
                    <a:lnTo>
                      <a:pt x="4319" y="26932"/>
                    </a:lnTo>
                    <a:lnTo>
                      <a:pt x="4318" y="26922"/>
                    </a:lnTo>
                    <a:lnTo>
                      <a:pt x="4301" y="26770"/>
                    </a:lnTo>
                    <a:lnTo>
                      <a:pt x="4283" y="26629"/>
                    </a:lnTo>
                    <a:lnTo>
                      <a:pt x="4261" y="26488"/>
                    </a:lnTo>
                    <a:lnTo>
                      <a:pt x="4213" y="26219"/>
                    </a:lnTo>
                    <a:lnTo>
                      <a:pt x="4156" y="25973"/>
                    </a:lnTo>
                    <a:lnTo>
                      <a:pt x="4090" y="25726"/>
                    </a:lnTo>
                    <a:lnTo>
                      <a:pt x="4015" y="25492"/>
                    </a:lnTo>
                    <a:lnTo>
                      <a:pt x="3931" y="25281"/>
                    </a:lnTo>
                    <a:lnTo>
                      <a:pt x="3843" y="25082"/>
                    </a:lnTo>
                    <a:lnTo>
                      <a:pt x="3751" y="24894"/>
                    </a:lnTo>
                    <a:lnTo>
                      <a:pt x="3650" y="24730"/>
                    </a:lnTo>
                    <a:lnTo>
                      <a:pt x="3544" y="24578"/>
                    </a:lnTo>
                    <a:lnTo>
                      <a:pt x="3435" y="24437"/>
                    </a:lnTo>
                    <a:lnTo>
                      <a:pt x="3320" y="24308"/>
                    </a:lnTo>
                    <a:lnTo>
                      <a:pt x="3202" y="24203"/>
                    </a:lnTo>
                    <a:lnTo>
                      <a:pt x="3078" y="24121"/>
                    </a:lnTo>
                    <a:lnTo>
                      <a:pt x="2955" y="24050"/>
                    </a:lnTo>
                    <a:lnTo>
                      <a:pt x="2832" y="23992"/>
                    </a:lnTo>
                    <a:lnTo>
                      <a:pt x="2705" y="23957"/>
                    </a:lnTo>
                    <a:lnTo>
                      <a:pt x="2577" y="23945"/>
                    </a:lnTo>
                    <a:lnTo>
                      <a:pt x="2450" y="23945"/>
                    </a:lnTo>
                    <a:lnTo>
                      <a:pt x="2326" y="23968"/>
                    </a:lnTo>
                    <a:lnTo>
                      <a:pt x="2199" y="24004"/>
                    </a:lnTo>
                    <a:lnTo>
                      <a:pt x="2076" y="24062"/>
                    </a:lnTo>
                    <a:lnTo>
                      <a:pt x="1953" y="24144"/>
                    </a:lnTo>
                    <a:lnTo>
                      <a:pt x="1834" y="24250"/>
                    </a:lnTo>
                    <a:lnTo>
                      <a:pt x="1715" y="24379"/>
                    </a:lnTo>
                    <a:lnTo>
                      <a:pt x="1605" y="24519"/>
                    </a:lnTo>
                    <a:lnTo>
                      <a:pt x="1495" y="24683"/>
                    </a:lnTo>
                    <a:lnTo>
                      <a:pt x="1390" y="24871"/>
                    </a:lnTo>
                    <a:lnTo>
                      <a:pt x="1293" y="25082"/>
                    </a:lnTo>
                    <a:lnTo>
                      <a:pt x="1201" y="25293"/>
                    </a:lnTo>
                    <a:lnTo>
                      <a:pt x="1109" y="25527"/>
                    </a:lnTo>
                    <a:lnTo>
                      <a:pt x="1025" y="25762"/>
                    </a:lnTo>
                    <a:lnTo>
                      <a:pt x="946" y="26008"/>
                    </a:lnTo>
                    <a:lnTo>
                      <a:pt x="871" y="26254"/>
                    </a:lnTo>
                    <a:lnTo>
                      <a:pt x="796" y="26512"/>
                    </a:lnTo>
                    <a:lnTo>
                      <a:pt x="730" y="26781"/>
                    </a:lnTo>
                    <a:lnTo>
                      <a:pt x="664" y="27063"/>
                    </a:lnTo>
                    <a:lnTo>
                      <a:pt x="603" y="27344"/>
                    </a:lnTo>
                    <a:lnTo>
                      <a:pt x="546" y="27637"/>
                    </a:lnTo>
                    <a:lnTo>
                      <a:pt x="493" y="27930"/>
                    </a:lnTo>
                    <a:lnTo>
                      <a:pt x="445" y="28235"/>
                    </a:lnTo>
                    <a:lnTo>
                      <a:pt x="396" y="28539"/>
                    </a:lnTo>
                    <a:lnTo>
                      <a:pt x="357" y="28856"/>
                    </a:lnTo>
                    <a:lnTo>
                      <a:pt x="313" y="29172"/>
                    </a:lnTo>
                    <a:lnTo>
                      <a:pt x="277" y="29489"/>
                    </a:lnTo>
                    <a:lnTo>
                      <a:pt x="242" y="29817"/>
                    </a:lnTo>
                    <a:lnTo>
                      <a:pt x="212" y="30145"/>
                    </a:lnTo>
                    <a:lnTo>
                      <a:pt x="185" y="30473"/>
                    </a:lnTo>
                    <a:lnTo>
                      <a:pt x="132" y="31153"/>
                    </a:lnTo>
                    <a:lnTo>
                      <a:pt x="93" y="31821"/>
                    </a:lnTo>
                    <a:lnTo>
                      <a:pt x="62" y="32513"/>
                    </a:lnTo>
                    <a:lnTo>
                      <a:pt x="36" y="33192"/>
                    </a:lnTo>
                    <a:lnTo>
                      <a:pt x="18" y="33872"/>
                    </a:lnTo>
                    <a:lnTo>
                      <a:pt x="9" y="34540"/>
                    </a:lnTo>
                    <a:lnTo>
                      <a:pt x="0" y="35361"/>
                    </a:lnTo>
                    <a:lnTo>
                      <a:pt x="0" y="36193"/>
                    </a:lnTo>
                    <a:lnTo>
                      <a:pt x="0" y="37013"/>
                    </a:lnTo>
                    <a:lnTo>
                      <a:pt x="9" y="37834"/>
                    </a:lnTo>
                    <a:lnTo>
                      <a:pt x="22" y="38642"/>
                    </a:lnTo>
                    <a:lnTo>
                      <a:pt x="40" y="39463"/>
                    </a:lnTo>
                    <a:lnTo>
                      <a:pt x="66" y="40283"/>
                    </a:lnTo>
                    <a:lnTo>
                      <a:pt x="97" y="41092"/>
                    </a:lnTo>
                    <a:lnTo>
                      <a:pt x="132" y="41901"/>
                    </a:lnTo>
                    <a:lnTo>
                      <a:pt x="172" y="42721"/>
                    </a:lnTo>
                    <a:lnTo>
                      <a:pt x="216" y="43518"/>
                    </a:lnTo>
                    <a:lnTo>
                      <a:pt x="264" y="44327"/>
                    </a:lnTo>
                    <a:lnTo>
                      <a:pt x="321" y="45136"/>
                    </a:lnTo>
                    <a:lnTo>
                      <a:pt x="383" y="45933"/>
                    </a:lnTo>
                    <a:lnTo>
                      <a:pt x="449" y="46729"/>
                    </a:lnTo>
                    <a:lnTo>
                      <a:pt x="519" y="47515"/>
                    </a:lnTo>
                    <a:lnTo>
                      <a:pt x="594" y="48312"/>
                    </a:lnTo>
                    <a:lnTo>
                      <a:pt x="678" y="49097"/>
                    </a:lnTo>
                    <a:lnTo>
                      <a:pt x="766" y="49882"/>
                    </a:lnTo>
                    <a:lnTo>
                      <a:pt x="853" y="50656"/>
                    </a:lnTo>
                    <a:lnTo>
                      <a:pt x="950" y="51429"/>
                    </a:lnTo>
                    <a:lnTo>
                      <a:pt x="1056" y="52203"/>
                    </a:lnTo>
                    <a:lnTo>
                      <a:pt x="1161" y="52965"/>
                    </a:lnTo>
                    <a:lnTo>
                      <a:pt x="1271" y="53727"/>
                    </a:lnTo>
                    <a:lnTo>
                      <a:pt x="1390" y="54488"/>
                    </a:lnTo>
                    <a:lnTo>
                      <a:pt x="1509" y="55239"/>
                    </a:lnTo>
                    <a:lnTo>
                      <a:pt x="1636" y="55989"/>
                    </a:lnTo>
                    <a:lnTo>
                      <a:pt x="1768" y="56727"/>
                    </a:lnTo>
                    <a:lnTo>
                      <a:pt x="1904" y="57454"/>
                    </a:lnTo>
                    <a:lnTo>
                      <a:pt x="2045" y="58192"/>
                    </a:lnTo>
                    <a:lnTo>
                      <a:pt x="2190" y="58907"/>
                    </a:lnTo>
                    <a:lnTo>
                      <a:pt x="2344" y="59634"/>
                    </a:lnTo>
                    <a:lnTo>
                      <a:pt x="2353" y="59552"/>
                    </a:lnTo>
                    <a:lnTo>
                      <a:pt x="11960" y="59798"/>
                    </a:lnTo>
                    <a:lnTo>
                      <a:pt x="12470" y="55543"/>
                    </a:lnTo>
                    <a:lnTo>
                      <a:pt x="12721" y="53422"/>
                    </a:lnTo>
                    <a:lnTo>
                      <a:pt x="12967" y="51300"/>
                    </a:lnTo>
                    <a:lnTo>
                      <a:pt x="13209" y="49179"/>
                    </a:lnTo>
                    <a:lnTo>
                      <a:pt x="13438" y="47058"/>
                    </a:lnTo>
                    <a:lnTo>
                      <a:pt x="13552" y="46003"/>
                    </a:lnTo>
                    <a:lnTo>
                      <a:pt x="13658" y="44936"/>
                    </a:lnTo>
                    <a:lnTo>
                      <a:pt x="13768" y="43881"/>
                    </a:lnTo>
                    <a:lnTo>
                      <a:pt x="13869" y="42815"/>
                    </a:lnTo>
                    <a:lnTo>
                      <a:pt x="13970" y="41748"/>
                    </a:lnTo>
                    <a:lnTo>
                      <a:pt x="14067" y="40682"/>
                    </a:lnTo>
                    <a:lnTo>
                      <a:pt x="14159" y="39615"/>
                    </a:lnTo>
                    <a:lnTo>
                      <a:pt x="14251" y="38537"/>
                    </a:lnTo>
                    <a:lnTo>
                      <a:pt x="14335" y="37459"/>
                    </a:lnTo>
                    <a:lnTo>
                      <a:pt x="14418" y="36392"/>
                    </a:lnTo>
                    <a:lnTo>
                      <a:pt x="14493" y="35302"/>
                    </a:lnTo>
                    <a:lnTo>
                      <a:pt x="14568" y="34224"/>
                    </a:lnTo>
                    <a:lnTo>
                      <a:pt x="14634" y="33134"/>
                    </a:lnTo>
                    <a:lnTo>
                      <a:pt x="14700" y="32044"/>
                    </a:lnTo>
                    <a:lnTo>
                      <a:pt x="14757" y="30954"/>
                    </a:lnTo>
                    <a:lnTo>
                      <a:pt x="14810" y="29864"/>
                    </a:lnTo>
                    <a:lnTo>
                      <a:pt x="14858" y="28762"/>
                    </a:lnTo>
                    <a:lnTo>
                      <a:pt x="14898" y="27649"/>
                    </a:lnTo>
                    <a:lnTo>
                      <a:pt x="14933" y="26535"/>
                    </a:lnTo>
                    <a:lnTo>
                      <a:pt x="14964" y="25422"/>
                    </a:lnTo>
                    <a:lnTo>
                      <a:pt x="14972" y="24812"/>
                    </a:lnTo>
                    <a:lnTo>
                      <a:pt x="14981" y="24191"/>
                    </a:lnTo>
                    <a:lnTo>
                      <a:pt x="14981" y="23582"/>
                    </a:lnTo>
                    <a:lnTo>
                      <a:pt x="14981" y="22972"/>
                    </a:lnTo>
                    <a:lnTo>
                      <a:pt x="14977" y="22351"/>
                    </a:lnTo>
                    <a:lnTo>
                      <a:pt x="14968" y="21741"/>
                    </a:lnTo>
                    <a:lnTo>
                      <a:pt x="14955" y="21132"/>
                    </a:lnTo>
                    <a:lnTo>
                      <a:pt x="14937" y="20523"/>
                    </a:lnTo>
                    <a:lnTo>
                      <a:pt x="14915" y="19913"/>
                    </a:lnTo>
                    <a:lnTo>
                      <a:pt x="14893" y="19304"/>
                    </a:lnTo>
                    <a:lnTo>
                      <a:pt x="14867" y="18694"/>
                    </a:lnTo>
                    <a:lnTo>
                      <a:pt x="14832" y="18096"/>
                    </a:lnTo>
                    <a:lnTo>
                      <a:pt x="14796" y="17487"/>
                    </a:lnTo>
                    <a:lnTo>
                      <a:pt x="14761" y="16889"/>
                    </a:lnTo>
                    <a:lnTo>
                      <a:pt x="14717" y="16291"/>
                    </a:lnTo>
                    <a:lnTo>
                      <a:pt x="14669" y="15694"/>
                    </a:lnTo>
                    <a:lnTo>
                      <a:pt x="14621" y="15096"/>
                    </a:lnTo>
                    <a:lnTo>
                      <a:pt x="14568" y="14498"/>
                    </a:lnTo>
                    <a:lnTo>
                      <a:pt x="14511" y="13912"/>
                    </a:lnTo>
                    <a:lnTo>
                      <a:pt x="14449" y="13314"/>
                    </a:lnTo>
                    <a:lnTo>
                      <a:pt x="14383" y="12728"/>
                    </a:lnTo>
                    <a:lnTo>
                      <a:pt x="14317" y="12142"/>
                    </a:lnTo>
                    <a:lnTo>
                      <a:pt x="14247" y="11568"/>
                    </a:lnTo>
                    <a:lnTo>
                      <a:pt x="14172" y="10994"/>
                    </a:lnTo>
                    <a:lnTo>
                      <a:pt x="14093" y="10420"/>
                    </a:lnTo>
                    <a:lnTo>
                      <a:pt x="14009" y="9845"/>
                    </a:lnTo>
                    <a:lnTo>
                      <a:pt x="13926" y="9271"/>
                    </a:lnTo>
                    <a:lnTo>
                      <a:pt x="13834" y="8708"/>
                    </a:lnTo>
                    <a:lnTo>
                      <a:pt x="13741" y="8146"/>
                    </a:lnTo>
                    <a:lnTo>
                      <a:pt x="13644" y="7595"/>
                    </a:lnTo>
                    <a:lnTo>
                      <a:pt x="13543" y="7032"/>
                    </a:lnTo>
                    <a:lnTo>
                      <a:pt x="13442" y="6481"/>
                    </a:lnTo>
                    <a:lnTo>
                      <a:pt x="13363" y="6071"/>
                    </a:lnTo>
                    <a:lnTo>
                      <a:pt x="13275" y="5673"/>
                    </a:lnTo>
                    <a:lnTo>
                      <a:pt x="13183" y="5274"/>
                    </a:lnTo>
                    <a:lnTo>
                      <a:pt x="13086" y="4887"/>
                    </a:lnTo>
                    <a:lnTo>
                      <a:pt x="12985" y="4524"/>
                    </a:lnTo>
                    <a:lnTo>
                      <a:pt x="12879" y="4161"/>
                    </a:lnTo>
                    <a:lnTo>
                      <a:pt x="12765" y="3809"/>
                    </a:lnTo>
                    <a:lnTo>
                      <a:pt x="12646" y="3481"/>
                    </a:lnTo>
                    <a:lnTo>
                      <a:pt x="12523" y="3153"/>
                    </a:lnTo>
                    <a:lnTo>
                      <a:pt x="12396" y="2848"/>
                    </a:lnTo>
                    <a:lnTo>
                      <a:pt x="12264" y="2543"/>
                    </a:lnTo>
                    <a:lnTo>
                      <a:pt x="12127" y="2262"/>
                    </a:lnTo>
                    <a:lnTo>
                      <a:pt x="11987" y="2004"/>
                    </a:lnTo>
                    <a:lnTo>
                      <a:pt x="11842" y="1746"/>
                    </a:lnTo>
                    <a:lnTo>
                      <a:pt x="11692" y="1512"/>
                    </a:lnTo>
                    <a:lnTo>
                      <a:pt x="11538" y="1289"/>
                    </a:lnTo>
                    <a:lnTo>
                      <a:pt x="11437" y="1149"/>
                    </a:lnTo>
                    <a:lnTo>
                      <a:pt x="11336" y="1031"/>
                    </a:lnTo>
                    <a:lnTo>
                      <a:pt x="11235" y="914"/>
                    </a:lnTo>
                    <a:lnTo>
                      <a:pt x="11134" y="797"/>
                    </a:lnTo>
                    <a:lnTo>
                      <a:pt x="11033" y="692"/>
                    </a:lnTo>
                    <a:lnTo>
                      <a:pt x="10927" y="598"/>
                    </a:lnTo>
                    <a:lnTo>
                      <a:pt x="10826" y="516"/>
                    </a:lnTo>
                    <a:lnTo>
                      <a:pt x="10720" y="434"/>
                    </a:lnTo>
                    <a:lnTo>
                      <a:pt x="10619" y="352"/>
                    </a:lnTo>
                    <a:lnTo>
                      <a:pt x="10514" y="293"/>
                    </a:lnTo>
                    <a:lnTo>
                      <a:pt x="10408" y="223"/>
                    </a:lnTo>
                    <a:lnTo>
                      <a:pt x="10303" y="176"/>
                    </a:lnTo>
                    <a:lnTo>
                      <a:pt x="10096" y="94"/>
                    </a:lnTo>
                    <a:lnTo>
                      <a:pt x="9885" y="35"/>
                    </a:lnTo>
                    <a:lnTo>
                      <a:pt x="96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578;p39">
                <a:extLst>
                  <a:ext uri="{FF2B5EF4-FFF2-40B4-BE49-F238E27FC236}">
                    <a16:creationId xmlns:a16="http://schemas.microsoft.com/office/drawing/2014/main" id="{38860340-880A-7619-D91E-D52D0DEDD334}"/>
                  </a:ext>
                </a:extLst>
              </p:cNvPr>
              <p:cNvSpPr/>
              <p:nvPr/>
            </p:nvSpPr>
            <p:spPr>
              <a:xfrm>
                <a:off x="3589850" y="-12674300"/>
                <a:ext cx="374550" cy="1494950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9798" fill="none" extrusionOk="0">
                    <a:moveTo>
                      <a:pt x="2344" y="59634"/>
                    </a:moveTo>
                    <a:lnTo>
                      <a:pt x="2344" y="59634"/>
                    </a:lnTo>
                    <a:lnTo>
                      <a:pt x="2190" y="58907"/>
                    </a:lnTo>
                    <a:lnTo>
                      <a:pt x="2045" y="58192"/>
                    </a:lnTo>
                    <a:lnTo>
                      <a:pt x="1904" y="57454"/>
                    </a:lnTo>
                    <a:lnTo>
                      <a:pt x="1768" y="56727"/>
                    </a:lnTo>
                    <a:lnTo>
                      <a:pt x="1636" y="55989"/>
                    </a:lnTo>
                    <a:lnTo>
                      <a:pt x="1509" y="55239"/>
                    </a:lnTo>
                    <a:lnTo>
                      <a:pt x="1390" y="54488"/>
                    </a:lnTo>
                    <a:lnTo>
                      <a:pt x="1271" y="53727"/>
                    </a:lnTo>
                    <a:lnTo>
                      <a:pt x="1161" y="52965"/>
                    </a:lnTo>
                    <a:lnTo>
                      <a:pt x="1056" y="52203"/>
                    </a:lnTo>
                    <a:lnTo>
                      <a:pt x="950" y="51429"/>
                    </a:lnTo>
                    <a:lnTo>
                      <a:pt x="853" y="50656"/>
                    </a:lnTo>
                    <a:lnTo>
                      <a:pt x="766" y="49882"/>
                    </a:lnTo>
                    <a:lnTo>
                      <a:pt x="678" y="49097"/>
                    </a:lnTo>
                    <a:lnTo>
                      <a:pt x="594" y="48312"/>
                    </a:lnTo>
                    <a:lnTo>
                      <a:pt x="519" y="47515"/>
                    </a:lnTo>
                    <a:lnTo>
                      <a:pt x="449" y="46729"/>
                    </a:lnTo>
                    <a:lnTo>
                      <a:pt x="383" y="45933"/>
                    </a:lnTo>
                    <a:lnTo>
                      <a:pt x="321" y="45136"/>
                    </a:lnTo>
                    <a:lnTo>
                      <a:pt x="264" y="44327"/>
                    </a:lnTo>
                    <a:lnTo>
                      <a:pt x="216" y="43518"/>
                    </a:lnTo>
                    <a:lnTo>
                      <a:pt x="172" y="42721"/>
                    </a:lnTo>
                    <a:lnTo>
                      <a:pt x="132" y="41901"/>
                    </a:lnTo>
                    <a:lnTo>
                      <a:pt x="97" y="41092"/>
                    </a:lnTo>
                    <a:lnTo>
                      <a:pt x="66" y="40283"/>
                    </a:lnTo>
                    <a:lnTo>
                      <a:pt x="40" y="39463"/>
                    </a:lnTo>
                    <a:lnTo>
                      <a:pt x="22" y="38642"/>
                    </a:lnTo>
                    <a:lnTo>
                      <a:pt x="9" y="37834"/>
                    </a:lnTo>
                    <a:lnTo>
                      <a:pt x="0" y="37013"/>
                    </a:lnTo>
                    <a:lnTo>
                      <a:pt x="0" y="36193"/>
                    </a:lnTo>
                    <a:lnTo>
                      <a:pt x="0" y="35361"/>
                    </a:lnTo>
                    <a:lnTo>
                      <a:pt x="9" y="34540"/>
                    </a:lnTo>
                    <a:lnTo>
                      <a:pt x="9" y="34540"/>
                    </a:lnTo>
                    <a:lnTo>
                      <a:pt x="18" y="33872"/>
                    </a:lnTo>
                    <a:lnTo>
                      <a:pt x="36" y="33192"/>
                    </a:lnTo>
                    <a:lnTo>
                      <a:pt x="62" y="32513"/>
                    </a:lnTo>
                    <a:lnTo>
                      <a:pt x="93" y="31821"/>
                    </a:lnTo>
                    <a:lnTo>
                      <a:pt x="132" y="31153"/>
                    </a:lnTo>
                    <a:lnTo>
                      <a:pt x="185" y="30473"/>
                    </a:lnTo>
                    <a:lnTo>
                      <a:pt x="212" y="30145"/>
                    </a:lnTo>
                    <a:lnTo>
                      <a:pt x="242" y="29817"/>
                    </a:lnTo>
                    <a:lnTo>
                      <a:pt x="277" y="29489"/>
                    </a:lnTo>
                    <a:lnTo>
                      <a:pt x="313" y="29172"/>
                    </a:lnTo>
                    <a:lnTo>
                      <a:pt x="357" y="28856"/>
                    </a:lnTo>
                    <a:lnTo>
                      <a:pt x="396" y="28539"/>
                    </a:lnTo>
                    <a:lnTo>
                      <a:pt x="445" y="28235"/>
                    </a:lnTo>
                    <a:lnTo>
                      <a:pt x="493" y="27930"/>
                    </a:lnTo>
                    <a:lnTo>
                      <a:pt x="546" y="27637"/>
                    </a:lnTo>
                    <a:lnTo>
                      <a:pt x="603" y="27344"/>
                    </a:lnTo>
                    <a:lnTo>
                      <a:pt x="664" y="27063"/>
                    </a:lnTo>
                    <a:lnTo>
                      <a:pt x="730" y="26781"/>
                    </a:lnTo>
                    <a:lnTo>
                      <a:pt x="796" y="26512"/>
                    </a:lnTo>
                    <a:lnTo>
                      <a:pt x="871" y="26254"/>
                    </a:lnTo>
                    <a:lnTo>
                      <a:pt x="946" y="26008"/>
                    </a:lnTo>
                    <a:lnTo>
                      <a:pt x="1025" y="25762"/>
                    </a:lnTo>
                    <a:lnTo>
                      <a:pt x="1109" y="25527"/>
                    </a:lnTo>
                    <a:lnTo>
                      <a:pt x="1201" y="25293"/>
                    </a:lnTo>
                    <a:lnTo>
                      <a:pt x="1293" y="25082"/>
                    </a:lnTo>
                    <a:lnTo>
                      <a:pt x="1390" y="24871"/>
                    </a:lnTo>
                    <a:lnTo>
                      <a:pt x="1390" y="24871"/>
                    </a:lnTo>
                    <a:lnTo>
                      <a:pt x="1495" y="24683"/>
                    </a:lnTo>
                    <a:lnTo>
                      <a:pt x="1605" y="24519"/>
                    </a:lnTo>
                    <a:lnTo>
                      <a:pt x="1715" y="24379"/>
                    </a:lnTo>
                    <a:lnTo>
                      <a:pt x="1834" y="24250"/>
                    </a:lnTo>
                    <a:lnTo>
                      <a:pt x="1953" y="24144"/>
                    </a:lnTo>
                    <a:lnTo>
                      <a:pt x="2076" y="24062"/>
                    </a:lnTo>
                    <a:lnTo>
                      <a:pt x="2199" y="24004"/>
                    </a:lnTo>
                    <a:lnTo>
                      <a:pt x="2326" y="23968"/>
                    </a:lnTo>
                    <a:lnTo>
                      <a:pt x="2450" y="23945"/>
                    </a:lnTo>
                    <a:lnTo>
                      <a:pt x="2577" y="23945"/>
                    </a:lnTo>
                    <a:lnTo>
                      <a:pt x="2705" y="23957"/>
                    </a:lnTo>
                    <a:lnTo>
                      <a:pt x="2832" y="23992"/>
                    </a:lnTo>
                    <a:lnTo>
                      <a:pt x="2955" y="24050"/>
                    </a:lnTo>
                    <a:lnTo>
                      <a:pt x="3078" y="24121"/>
                    </a:lnTo>
                    <a:lnTo>
                      <a:pt x="3202" y="24203"/>
                    </a:lnTo>
                    <a:lnTo>
                      <a:pt x="3320" y="24308"/>
                    </a:lnTo>
                    <a:lnTo>
                      <a:pt x="3435" y="24437"/>
                    </a:lnTo>
                    <a:lnTo>
                      <a:pt x="3544" y="24578"/>
                    </a:lnTo>
                    <a:lnTo>
                      <a:pt x="3650" y="24730"/>
                    </a:lnTo>
                    <a:lnTo>
                      <a:pt x="3751" y="24894"/>
                    </a:lnTo>
                    <a:lnTo>
                      <a:pt x="3843" y="25082"/>
                    </a:lnTo>
                    <a:lnTo>
                      <a:pt x="3931" y="25281"/>
                    </a:lnTo>
                    <a:lnTo>
                      <a:pt x="4015" y="25492"/>
                    </a:lnTo>
                    <a:lnTo>
                      <a:pt x="4090" y="25726"/>
                    </a:lnTo>
                    <a:lnTo>
                      <a:pt x="4156" y="25973"/>
                    </a:lnTo>
                    <a:lnTo>
                      <a:pt x="4213" y="26219"/>
                    </a:lnTo>
                    <a:lnTo>
                      <a:pt x="4261" y="26488"/>
                    </a:lnTo>
                    <a:lnTo>
                      <a:pt x="4283" y="26629"/>
                    </a:lnTo>
                    <a:lnTo>
                      <a:pt x="4301" y="26770"/>
                    </a:lnTo>
                    <a:lnTo>
                      <a:pt x="4318" y="26922"/>
                    </a:lnTo>
                    <a:lnTo>
                      <a:pt x="4332" y="27063"/>
                    </a:lnTo>
                    <a:lnTo>
                      <a:pt x="4340" y="27215"/>
                    </a:lnTo>
                    <a:lnTo>
                      <a:pt x="4349" y="27367"/>
                    </a:lnTo>
                    <a:lnTo>
                      <a:pt x="4354" y="27531"/>
                    </a:lnTo>
                    <a:lnTo>
                      <a:pt x="4358" y="27684"/>
                    </a:lnTo>
                    <a:lnTo>
                      <a:pt x="4354" y="27848"/>
                    </a:lnTo>
                    <a:lnTo>
                      <a:pt x="4354" y="28012"/>
                    </a:lnTo>
                    <a:lnTo>
                      <a:pt x="4354" y="28012"/>
                    </a:lnTo>
                    <a:lnTo>
                      <a:pt x="4327" y="27262"/>
                    </a:lnTo>
                    <a:lnTo>
                      <a:pt x="4310" y="26523"/>
                    </a:lnTo>
                    <a:lnTo>
                      <a:pt x="4296" y="25785"/>
                    </a:lnTo>
                    <a:lnTo>
                      <a:pt x="4283" y="25047"/>
                    </a:lnTo>
                    <a:lnTo>
                      <a:pt x="4279" y="24320"/>
                    </a:lnTo>
                    <a:lnTo>
                      <a:pt x="4274" y="23593"/>
                    </a:lnTo>
                    <a:lnTo>
                      <a:pt x="4274" y="22867"/>
                    </a:lnTo>
                    <a:lnTo>
                      <a:pt x="4283" y="22140"/>
                    </a:lnTo>
                    <a:lnTo>
                      <a:pt x="4292" y="21425"/>
                    </a:lnTo>
                    <a:lnTo>
                      <a:pt x="4305" y="20710"/>
                    </a:lnTo>
                    <a:lnTo>
                      <a:pt x="4323" y="19995"/>
                    </a:lnTo>
                    <a:lnTo>
                      <a:pt x="4345" y="19292"/>
                    </a:lnTo>
                    <a:lnTo>
                      <a:pt x="4371" y="18589"/>
                    </a:lnTo>
                    <a:lnTo>
                      <a:pt x="4402" y="17897"/>
                    </a:lnTo>
                    <a:lnTo>
                      <a:pt x="4437" y="17206"/>
                    </a:lnTo>
                    <a:lnTo>
                      <a:pt x="4477" y="16514"/>
                    </a:lnTo>
                    <a:lnTo>
                      <a:pt x="4521" y="15834"/>
                    </a:lnTo>
                    <a:lnTo>
                      <a:pt x="4569" y="15155"/>
                    </a:lnTo>
                    <a:lnTo>
                      <a:pt x="4622" y="14487"/>
                    </a:lnTo>
                    <a:lnTo>
                      <a:pt x="4679" y="13818"/>
                    </a:lnTo>
                    <a:lnTo>
                      <a:pt x="4740" y="13150"/>
                    </a:lnTo>
                    <a:lnTo>
                      <a:pt x="4802" y="12494"/>
                    </a:lnTo>
                    <a:lnTo>
                      <a:pt x="4872" y="11849"/>
                    </a:lnTo>
                    <a:lnTo>
                      <a:pt x="4947" y="11193"/>
                    </a:lnTo>
                    <a:lnTo>
                      <a:pt x="5026" y="10560"/>
                    </a:lnTo>
                    <a:lnTo>
                      <a:pt x="5110" y="9927"/>
                    </a:lnTo>
                    <a:lnTo>
                      <a:pt x="5202" y="9294"/>
                    </a:lnTo>
                    <a:lnTo>
                      <a:pt x="5294" y="8673"/>
                    </a:lnTo>
                    <a:lnTo>
                      <a:pt x="5391" y="8052"/>
                    </a:lnTo>
                    <a:lnTo>
                      <a:pt x="5492" y="7443"/>
                    </a:lnTo>
                    <a:lnTo>
                      <a:pt x="5598" y="6845"/>
                    </a:lnTo>
                    <a:lnTo>
                      <a:pt x="5712" y="6247"/>
                    </a:lnTo>
                    <a:lnTo>
                      <a:pt x="5712" y="6247"/>
                    </a:lnTo>
                    <a:lnTo>
                      <a:pt x="5765" y="5977"/>
                    </a:lnTo>
                    <a:lnTo>
                      <a:pt x="5818" y="5720"/>
                    </a:lnTo>
                    <a:lnTo>
                      <a:pt x="5875" y="5473"/>
                    </a:lnTo>
                    <a:lnTo>
                      <a:pt x="5932" y="5227"/>
                    </a:lnTo>
                    <a:lnTo>
                      <a:pt x="5994" y="4981"/>
                    </a:lnTo>
                    <a:lnTo>
                      <a:pt x="6060" y="4747"/>
                    </a:lnTo>
                    <a:lnTo>
                      <a:pt x="6121" y="4512"/>
                    </a:lnTo>
                    <a:lnTo>
                      <a:pt x="6187" y="4290"/>
                    </a:lnTo>
                    <a:lnTo>
                      <a:pt x="6257" y="4067"/>
                    </a:lnTo>
                    <a:lnTo>
                      <a:pt x="6328" y="3844"/>
                    </a:lnTo>
                    <a:lnTo>
                      <a:pt x="6398" y="3633"/>
                    </a:lnTo>
                    <a:lnTo>
                      <a:pt x="6473" y="3434"/>
                    </a:lnTo>
                    <a:lnTo>
                      <a:pt x="6627" y="3047"/>
                    </a:lnTo>
                    <a:lnTo>
                      <a:pt x="6785" y="2672"/>
                    </a:lnTo>
                    <a:lnTo>
                      <a:pt x="6948" y="2321"/>
                    </a:lnTo>
                    <a:lnTo>
                      <a:pt x="7119" y="2004"/>
                    </a:lnTo>
                    <a:lnTo>
                      <a:pt x="7295" y="1700"/>
                    </a:lnTo>
                    <a:lnTo>
                      <a:pt x="7475" y="1418"/>
                    </a:lnTo>
                    <a:lnTo>
                      <a:pt x="7660" y="1160"/>
                    </a:lnTo>
                    <a:lnTo>
                      <a:pt x="7849" y="938"/>
                    </a:lnTo>
                    <a:lnTo>
                      <a:pt x="8043" y="727"/>
                    </a:lnTo>
                    <a:lnTo>
                      <a:pt x="8240" y="551"/>
                    </a:lnTo>
                    <a:lnTo>
                      <a:pt x="8438" y="399"/>
                    </a:lnTo>
                    <a:lnTo>
                      <a:pt x="8641" y="258"/>
                    </a:lnTo>
                    <a:lnTo>
                      <a:pt x="8843" y="164"/>
                    </a:lnTo>
                    <a:lnTo>
                      <a:pt x="9050" y="82"/>
                    </a:lnTo>
                    <a:lnTo>
                      <a:pt x="9256" y="23"/>
                    </a:lnTo>
                    <a:lnTo>
                      <a:pt x="9467" y="0"/>
                    </a:lnTo>
                    <a:lnTo>
                      <a:pt x="9674" y="0"/>
                    </a:lnTo>
                    <a:lnTo>
                      <a:pt x="9885" y="35"/>
                    </a:lnTo>
                    <a:lnTo>
                      <a:pt x="10096" y="94"/>
                    </a:lnTo>
                    <a:lnTo>
                      <a:pt x="10303" y="176"/>
                    </a:lnTo>
                    <a:lnTo>
                      <a:pt x="10408" y="223"/>
                    </a:lnTo>
                    <a:lnTo>
                      <a:pt x="10514" y="293"/>
                    </a:lnTo>
                    <a:lnTo>
                      <a:pt x="10619" y="352"/>
                    </a:lnTo>
                    <a:lnTo>
                      <a:pt x="10720" y="434"/>
                    </a:lnTo>
                    <a:lnTo>
                      <a:pt x="10826" y="516"/>
                    </a:lnTo>
                    <a:lnTo>
                      <a:pt x="10927" y="598"/>
                    </a:lnTo>
                    <a:lnTo>
                      <a:pt x="11033" y="692"/>
                    </a:lnTo>
                    <a:lnTo>
                      <a:pt x="11134" y="797"/>
                    </a:lnTo>
                    <a:lnTo>
                      <a:pt x="11235" y="914"/>
                    </a:lnTo>
                    <a:lnTo>
                      <a:pt x="11336" y="1031"/>
                    </a:lnTo>
                    <a:lnTo>
                      <a:pt x="11437" y="1149"/>
                    </a:lnTo>
                    <a:lnTo>
                      <a:pt x="11538" y="1289"/>
                    </a:lnTo>
                    <a:lnTo>
                      <a:pt x="11538" y="1289"/>
                    </a:lnTo>
                    <a:lnTo>
                      <a:pt x="11692" y="1512"/>
                    </a:lnTo>
                    <a:lnTo>
                      <a:pt x="11842" y="1746"/>
                    </a:lnTo>
                    <a:lnTo>
                      <a:pt x="11987" y="2004"/>
                    </a:lnTo>
                    <a:lnTo>
                      <a:pt x="12127" y="2262"/>
                    </a:lnTo>
                    <a:lnTo>
                      <a:pt x="12264" y="2543"/>
                    </a:lnTo>
                    <a:lnTo>
                      <a:pt x="12396" y="2848"/>
                    </a:lnTo>
                    <a:lnTo>
                      <a:pt x="12523" y="3153"/>
                    </a:lnTo>
                    <a:lnTo>
                      <a:pt x="12646" y="3481"/>
                    </a:lnTo>
                    <a:lnTo>
                      <a:pt x="12765" y="3809"/>
                    </a:lnTo>
                    <a:lnTo>
                      <a:pt x="12879" y="4161"/>
                    </a:lnTo>
                    <a:lnTo>
                      <a:pt x="12985" y="4524"/>
                    </a:lnTo>
                    <a:lnTo>
                      <a:pt x="13086" y="4887"/>
                    </a:lnTo>
                    <a:lnTo>
                      <a:pt x="13183" y="5274"/>
                    </a:lnTo>
                    <a:lnTo>
                      <a:pt x="13275" y="5673"/>
                    </a:lnTo>
                    <a:lnTo>
                      <a:pt x="13363" y="6071"/>
                    </a:lnTo>
                    <a:lnTo>
                      <a:pt x="13442" y="6481"/>
                    </a:lnTo>
                    <a:lnTo>
                      <a:pt x="13442" y="6481"/>
                    </a:lnTo>
                    <a:lnTo>
                      <a:pt x="13543" y="7032"/>
                    </a:lnTo>
                    <a:lnTo>
                      <a:pt x="13644" y="7595"/>
                    </a:lnTo>
                    <a:lnTo>
                      <a:pt x="13741" y="8146"/>
                    </a:lnTo>
                    <a:lnTo>
                      <a:pt x="13834" y="8708"/>
                    </a:lnTo>
                    <a:lnTo>
                      <a:pt x="13926" y="9271"/>
                    </a:lnTo>
                    <a:lnTo>
                      <a:pt x="14009" y="9845"/>
                    </a:lnTo>
                    <a:lnTo>
                      <a:pt x="14093" y="10420"/>
                    </a:lnTo>
                    <a:lnTo>
                      <a:pt x="14172" y="10994"/>
                    </a:lnTo>
                    <a:lnTo>
                      <a:pt x="14247" y="11568"/>
                    </a:lnTo>
                    <a:lnTo>
                      <a:pt x="14317" y="12142"/>
                    </a:lnTo>
                    <a:lnTo>
                      <a:pt x="14383" y="12728"/>
                    </a:lnTo>
                    <a:lnTo>
                      <a:pt x="14449" y="13314"/>
                    </a:lnTo>
                    <a:lnTo>
                      <a:pt x="14511" y="13912"/>
                    </a:lnTo>
                    <a:lnTo>
                      <a:pt x="14568" y="14498"/>
                    </a:lnTo>
                    <a:lnTo>
                      <a:pt x="14621" y="15096"/>
                    </a:lnTo>
                    <a:lnTo>
                      <a:pt x="14669" y="15694"/>
                    </a:lnTo>
                    <a:lnTo>
                      <a:pt x="14717" y="16291"/>
                    </a:lnTo>
                    <a:lnTo>
                      <a:pt x="14761" y="16889"/>
                    </a:lnTo>
                    <a:lnTo>
                      <a:pt x="14796" y="17487"/>
                    </a:lnTo>
                    <a:lnTo>
                      <a:pt x="14832" y="18096"/>
                    </a:lnTo>
                    <a:lnTo>
                      <a:pt x="14867" y="18694"/>
                    </a:lnTo>
                    <a:lnTo>
                      <a:pt x="14893" y="19304"/>
                    </a:lnTo>
                    <a:lnTo>
                      <a:pt x="14915" y="19913"/>
                    </a:lnTo>
                    <a:lnTo>
                      <a:pt x="14937" y="20523"/>
                    </a:lnTo>
                    <a:lnTo>
                      <a:pt x="14955" y="21132"/>
                    </a:lnTo>
                    <a:lnTo>
                      <a:pt x="14968" y="21741"/>
                    </a:lnTo>
                    <a:lnTo>
                      <a:pt x="14977" y="22351"/>
                    </a:lnTo>
                    <a:lnTo>
                      <a:pt x="14981" y="22972"/>
                    </a:lnTo>
                    <a:lnTo>
                      <a:pt x="14981" y="23582"/>
                    </a:lnTo>
                    <a:lnTo>
                      <a:pt x="14981" y="24191"/>
                    </a:lnTo>
                    <a:lnTo>
                      <a:pt x="14972" y="24812"/>
                    </a:lnTo>
                    <a:lnTo>
                      <a:pt x="14964" y="25422"/>
                    </a:lnTo>
                    <a:lnTo>
                      <a:pt x="14964" y="25422"/>
                    </a:lnTo>
                    <a:lnTo>
                      <a:pt x="14933" y="26535"/>
                    </a:lnTo>
                    <a:lnTo>
                      <a:pt x="14898" y="27649"/>
                    </a:lnTo>
                    <a:lnTo>
                      <a:pt x="14858" y="28762"/>
                    </a:lnTo>
                    <a:lnTo>
                      <a:pt x="14810" y="29864"/>
                    </a:lnTo>
                    <a:lnTo>
                      <a:pt x="14757" y="30954"/>
                    </a:lnTo>
                    <a:lnTo>
                      <a:pt x="14700" y="32044"/>
                    </a:lnTo>
                    <a:lnTo>
                      <a:pt x="14634" y="33134"/>
                    </a:lnTo>
                    <a:lnTo>
                      <a:pt x="14568" y="34224"/>
                    </a:lnTo>
                    <a:lnTo>
                      <a:pt x="14493" y="35302"/>
                    </a:lnTo>
                    <a:lnTo>
                      <a:pt x="14418" y="36392"/>
                    </a:lnTo>
                    <a:lnTo>
                      <a:pt x="14335" y="37459"/>
                    </a:lnTo>
                    <a:lnTo>
                      <a:pt x="14251" y="38537"/>
                    </a:lnTo>
                    <a:lnTo>
                      <a:pt x="14159" y="39615"/>
                    </a:lnTo>
                    <a:lnTo>
                      <a:pt x="14067" y="40682"/>
                    </a:lnTo>
                    <a:lnTo>
                      <a:pt x="13970" y="41748"/>
                    </a:lnTo>
                    <a:lnTo>
                      <a:pt x="13869" y="42815"/>
                    </a:lnTo>
                    <a:lnTo>
                      <a:pt x="13768" y="43881"/>
                    </a:lnTo>
                    <a:lnTo>
                      <a:pt x="13658" y="44936"/>
                    </a:lnTo>
                    <a:lnTo>
                      <a:pt x="13552" y="46003"/>
                    </a:lnTo>
                    <a:lnTo>
                      <a:pt x="13438" y="47058"/>
                    </a:lnTo>
                    <a:lnTo>
                      <a:pt x="13209" y="49179"/>
                    </a:lnTo>
                    <a:lnTo>
                      <a:pt x="12967" y="51300"/>
                    </a:lnTo>
                    <a:lnTo>
                      <a:pt x="12721" y="53422"/>
                    </a:lnTo>
                    <a:lnTo>
                      <a:pt x="12470" y="55543"/>
                    </a:lnTo>
                    <a:lnTo>
                      <a:pt x="11960" y="59798"/>
                    </a:lnTo>
                    <a:lnTo>
                      <a:pt x="2353" y="59552"/>
                    </a:lnTo>
                    <a:lnTo>
                      <a:pt x="2344" y="596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579;p39">
                <a:extLst>
                  <a:ext uri="{FF2B5EF4-FFF2-40B4-BE49-F238E27FC236}">
                    <a16:creationId xmlns:a16="http://schemas.microsoft.com/office/drawing/2014/main" id="{2C437877-256F-8547-1E2F-471BB8953B77}"/>
                  </a:ext>
                </a:extLst>
              </p:cNvPr>
              <p:cNvSpPr/>
              <p:nvPr/>
            </p:nvSpPr>
            <p:spPr>
              <a:xfrm>
                <a:off x="3589850" y="-12674300"/>
                <a:ext cx="374550" cy="1494950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9798" fill="none" extrusionOk="0">
                    <a:moveTo>
                      <a:pt x="11960" y="59798"/>
                    </a:moveTo>
                    <a:lnTo>
                      <a:pt x="9621" y="59739"/>
                    </a:lnTo>
                    <a:lnTo>
                      <a:pt x="9621" y="59739"/>
                    </a:lnTo>
                    <a:lnTo>
                      <a:pt x="9815" y="58497"/>
                    </a:lnTo>
                    <a:lnTo>
                      <a:pt x="9999" y="57266"/>
                    </a:lnTo>
                    <a:lnTo>
                      <a:pt x="10180" y="56059"/>
                    </a:lnTo>
                    <a:lnTo>
                      <a:pt x="10355" y="54863"/>
                    </a:lnTo>
                    <a:lnTo>
                      <a:pt x="10518" y="53680"/>
                    </a:lnTo>
                    <a:lnTo>
                      <a:pt x="10672" y="52496"/>
                    </a:lnTo>
                    <a:lnTo>
                      <a:pt x="10747" y="51898"/>
                    </a:lnTo>
                    <a:lnTo>
                      <a:pt x="10817" y="51312"/>
                    </a:lnTo>
                    <a:lnTo>
                      <a:pt x="10883" y="50714"/>
                    </a:lnTo>
                    <a:lnTo>
                      <a:pt x="10949" y="50117"/>
                    </a:lnTo>
                    <a:lnTo>
                      <a:pt x="11011" y="49531"/>
                    </a:lnTo>
                    <a:lnTo>
                      <a:pt x="11072" y="48933"/>
                    </a:lnTo>
                    <a:lnTo>
                      <a:pt x="11125" y="48335"/>
                    </a:lnTo>
                    <a:lnTo>
                      <a:pt x="11178" y="47726"/>
                    </a:lnTo>
                    <a:lnTo>
                      <a:pt x="11226" y="47128"/>
                    </a:lnTo>
                    <a:lnTo>
                      <a:pt x="11270" y="46519"/>
                    </a:lnTo>
                    <a:lnTo>
                      <a:pt x="11314" y="45897"/>
                    </a:lnTo>
                    <a:lnTo>
                      <a:pt x="11349" y="45288"/>
                    </a:lnTo>
                    <a:lnTo>
                      <a:pt x="11384" y="44667"/>
                    </a:lnTo>
                    <a:lnTo>
                      <a:pt x="11415" y="44034"/>
                    </a:lnTo>
                    <a:lnTo>
                      <a:pt x="11437" y="43401"/>
                    </a:lnTo>
                    <a:lnTo>
                      <a:pt x="11459" y="42756"/>
                    </a:lnTo>
                    <a:lnTo>
                      <a:pt x="11477" y="42112"/>
                    </a:lnTo>
                    <a:lnTo>
                      <a:pt x="11485" y="41455"/>
                    </a:lnTo>
                    <a:lnTo>
                      <a:pt x="11494" y="40799"/>
                    </a:lnTo>
                    <a:lnTo>
                      <a:pt x="11494" y="40119"/>
                    </a:lnTo>
                    <a:lnTo>
                      <a:pt x="11494" y="40119"/>
                    </a:lnTo>
                    <a:lnTo>
                      <a:pt x="11494" y="39779"/>
                    </a:lnTo>
                    <a:lnTo>
                      <a:pt x="11494" y="39779"/>
                    </a:lnTo>
                    <a:lnTo>
                      <a:pt x="11490" y="39170"/>
                    </a:lnTo>
                    <a:lnTo>
                      <a:pt x="11477" y="38560"/>
                    </a:lnTo>
                    <a:lnTo>
                      <a:pt x="11459" y="37951"/>
                    </a:lnTo>
                    <a:lnTo>
                      <a:pt x="11437" y="37341"/>
                    </a:lnTo>
                    <a:lnTo>
                      <a:pt x="11402" y="36732"/>
                    </a:lnTo>
                    <a:lnTo>
                      <a:pt x="11362" y="36134"/>
                    </a:lnTo>
                    <a:lnTo>
                      <a:pt x="11314" y="35536"/>
                    </a:lnTo>
                    <a:lnTo>
                      <a:pt x="11252" y="34962"/>
                    </a:lnTo>
                    <a:lnTo>
                      <a:pt x="11222" y="34669"/>
                    </a:lnTo>
                    <a:lnTo>
                      <a:pt x="11186" y="34388"/>
                    </a:lnTo>
                    <a:lnTo>
                      <a:pt x="11147" y="34107"/>
                    </a:lnTo>
                    <a:lnTo>
                      <a:pt x="11107" y="33825"/>
                    </a:lnTo>
                    <a:lnTo>
                      <a:pt x="11063" y="33544"/>
                    </a:lnTo>
                    <a:lnTo>
                      <a:pt x="11019" y="33274"/>
                    </a:lnTo>
                    <a:lnTo>
                      <a:pt x="10971" y="33005"/>
                    </a:lnTo>
                    <a:lnTo>
                      <a:pt x="10918" y="32747"/>
                    </a:lnTo>
                    <a:lnTo>
                      <a:pt x="10866" y="32489"/>
                    </a:lnTo>
                    <a:lnTo>
                      <a:pt x="10808" y="32231"/>
                    </a:lnTo>
                    <a:lnTo>
                      <a:pt x="10747" y="31985"/>
                    </a:lnTo>
                    <a:lnTo>
                      <a:pt x="10685" y="31739"/>
                    </a:lnTo>
                    <a:lnTo>
                      <a:pt x="10619" y="31505"/>
                    </a:lnTo>
                    <a:lnTo>
                      <a:pt x="10549" y="31270"/>
                    </a:lnTo>
                    <a:lnTo>
                      <a:pt x="10474" y="31036"/>
                    </a:lnTo>
                    <a:lnTo>
                      <a:pt x="10399" y="30813"/>
                    </a:lnTo>
                    <a:lnTo>
                      <a:pt x="10399" y="30813"/>
                    </a:lnTo>
                    <a:lnTo>
                      <a:pt x="10307" y="30567"/>
                    </a:lnTo>
                    <a:lnTo>
                      <a:pt x="10206" y="30333"/>
                    </a:lnTo>
                    <a:lnTo>
                      <a:pt x="10105" y="30110"/>
                    </a:lnTo>
                    <a:lnTo>
                      <a:pt x="9995" y="29899"/>
                    </a:lnTo>
                    <a:lnTo>
                      <a:pt x="9881" y="29711"/>
                    </a:lnTo>
                    <a:lnTo>
                      <a:pt x="9766" y="29524"/>
                    </a:lnTo>
                    <a:lnTo>
                      <a:pt x="9648" y="29360"/>
                    </a:lnTo>
                    <a:lnTo>
                      <a:pt x="9524" y="29219"/>
                    </a:lnTo>
                    <a:lnTo>
                      <a:pt x="9401" y="29078"/>
                    </a:lnTo>
                    <a:lnTo>
                      <a:pt x="9274" y="28961"/>
                    </a:lnTo>
                    <a:lnTo>
                      <a:pt x="9146" y="28868"/>
                    </a:lnTo>
                    <a:lnTo>
                      <a:pt x="9019" y="28785"/>
                    </a:lnTo>
                    <a:lnTo>
                      <a:pt x="8887" y="28715"/>
                    </a:lnTo>
                    <a:lnTo>
                      <a:pt x="8755" y="28668"/>
                    </a:lnTo>
                    <a:lnTo>
                      <a:pt x="8627" y="28645"/>
                    </a:lnTo>
                    <a:lnTo>
                      <a:pt x="8496" y="28633"/>
                    </a:lnTo>
                    <a:lnTo>
                      <a:pt x="8496" y="28633"/>
                    </a:lnTo>
                    <a:lnTo>
                      <a:pt x="8403" y="28645"/>
                    </a:lnTo>
                    <a:lnTo>
                      <a:pt x="8311" y="28657"/>
                    </a:lnTo>
                    <a:lnTo>
                      <a:pt x="8223" y="28680"/>
                    </a:lnTo>
                    <a:lnTo>
                      <a:pt x="8131" y="28715"/>
                    </a:lnTo>
                    <a:lnTo>
                      <a:pt x="8043" y="28762"/>
                    </a:lnTo>
                    <a:lnTo>
                      <a:pt x="7955" y="28809"/>
                    </a:lnTo>
                    <a:lnTo>
                      <a:pt x="7867" y="28879"/>
                    </a:lnTo>
                    <a:lnTo>
                      <a:pt x="7783" y="28950"/>
                    </a:lnTo>
                    <a:lnTo>
                      <a:pt x="7700" y="29043"/>
                    </a:lnTo>
                    <a:lnTo>
                      <a:pt x="7616" y="29137"/>
                    </a:lnTo>
                    <a:lnTo>
                      <a:pt x="7537" y="29243"/>
                    </a:lnTo>
                    <a:lnTo>
                      <a:pt x="7458" y="29371"/>
                    </a:lnTo>
                    <a:lnTo>
                      <a:pt x="7383" y="29500"/>
                    </a:lnTo>
                    <a:lnTo>
                      <a:pt x="7308" y="29641"/>
                    </a:lnTo>
                    <a:lnTo>
                      <a:pt x="7238" y="29793"/>
                    </a:lnTo>
                    <a:lnTo>
                      <a:pt x="7168" y="29958"/>
                    </a:lnTo>
                    <a:lnTo>
                      <a:pt x="7168" y="29958"/>
                    </a:lnTo>
                    <a:lnTo>
                      <a:pt x="7110" y="30110"/>
                    </a:lnTo>
                    <a:lnTo>
                      <a:pt x="7058" y="30262"/>
                    </a:lnTo>
                    <a:lnTo>
                      <a:pt x="7005" y="30426"/>
                    </a:lnTo>
                    <a:lnTo>
                      <a:pt x="6957" y="30590"/>
                    </a:lnTo>
                    <a:lnTo>
                      <a:pt x="6913" y="30755"/>
                    </a:lnTo>
                    <a:lnTo>
                      <a:pt x="6869" y="30930"/>
                    </a:lnTo>
                    <a:lnTo>
                      <a:pt x="6825" y="31106"/>
                    </a:lnTo>
                    <a:lnTo>
                      <a:pt x="6789" y="31282"/>
                    </a:lnTo>
                    <a:lnTo>
                      <a:pt x="6754" y="31469"/>
                    </a:lnTo>
                    <a:lnTo>
                      <a:pt x="6719" y="31657"/>
                    </a:lnTo>
                    <a:lnTo>
                      <a:pt x="6658" y="32044"/>
                    </a:lnTo>
                    <a:lnTo>
                      <a:pt x="6609" y="32431"/>
                    </a:lnTo>
                    <a:lnTo>
                      <a:pt x="6565" y="32841"/>
                    </a:lnTo>
                    <a:lnTo>
                      <a:pt x="6526" y="33263"/>
                    </a:lnTo>
                    <a:lnTo>
                      <a:pt x="6495" y="33685"/>
                    </a:lnTo>
                    <a:lnTo>
                      <a:pt x="6473" y="34107"/>
                    </a:lnTo>
                    <a:lnTo>
                      <a:pt x="6455" y="34540"/>
                    </a:lnTo>
                    <a:lnTo>
                      <a:pt x="6442" y="34986"/>
                    </a:lnTo>
                    <a:lnTo>
                      <a:pt x="6433" y="35419"/>
                    </a:lnTo>
                    <a:lnTo>
                      <a:pt x="6429" y="35865"/>
                    </a:lnTo>
                    <a:lnTo>
                      <a:pt x="6425" y="36298"/>
                    </a:lnTo>
                    <a:lnTo>
                      <a:pt x="6425" y="36298"/>
                    </a:lnTo>
                    <a:lnTo>
                      <a:pt x="6429" y="36767"/>
                    </a:lnTo>
                    <a:lnTo>
                      <a:pt x="6433" y="37236"/>
                    </a:lnTo>
                    <a:lnTo>
                      <a:pt x="6433" y="37236"/>
                    </a:lnTo>
                    <a:lnTo>
                      <a:pt x="6447" y="38361"/>
                    </a:lnTo>
                    <a:lnTo>
                      <a:pt x="6451" y="38924"/>
                    </a:lnTo>
                    <a:lnTo>
                      <a:pt x="6451" y="39486"/>
                    </a:lnTo>
                    <a:lnTo>
                      <a:pt x="6451" y="39486"/>
                    </a:lnTo>
                    <a:lnTo>
                      <a:pt x="6447" y="40189"/>
                    </a:lnTo>
                    <a:lnTo>
                      <a:pt x="6442" y="40541"/>
                    </a:lnTo>
                    <a:lnTo>
                      <a:pt x="6433" y="40893"/>
                    </a:lnTo>
                    <a:lnTo>
                      <a:pt x="6425" y="41233"/>
                    </a:lnTo>
                    <a:lnTo>
                      <a:pt x="6407" y="41572"/>
                    </a:lnTo>
                    <a:lnTo>
                      <a:pt x="6389" y="41912"/>
                    </a:lnTo>
                    <a:lnTo>
                      <a:pt x="6367" y="42252"/>
                    </a:lnTo>
                    <a:lnTo>
                      <a:pt x="6337" y="42580"/>
                    </a:lnTo>
                    <a:lnTo>
                      <a:pt x="6306" y="42909"/>
                    </a:lnTo>
                    <a:lnTo>
                      <a:pt x="6266" y="43237"/>
                    </a:lnTo>
                    <a:lnTo>
                      <a:pt x="6222" y="43553"/>
                    </a:lnTo>
                    <a:lnTo>
                      <a:pt x="6169" y="43858"/>
                    </a:lnTo>
                    <a:lnTo>
                      <a:pt x="6112" y="44174"/>
                    </a:lnTo>
                    <a:lnTo>
                      <a:pt x="6051" y="44467"/>
                    </a:lnTo>
                    <a:lnTo>
                      <a:pt x="5980" y="44760"/>
                    </a:lnTo>
                    <a:lnTo>
                      <a:pt x="5980" y="44760"/>
                    </a:lnTo>
                    <a:lnTo>
                      <a:pt x="5928" y="44960"/>
                    </a:lnTo>
                    <a:lnTo>
                      <a:pt x="5870" y="45159"/>
                    </a:lnTo>
                    <a:lnTo>
                      <a:pt x="5809" y="45346"/>
                    </a:lnTo>
                    <a:lnTo>
                      <a:pt x="5752" y="45522"/>
                    </a:lnTo>
                    <a:lnTo>
                      <a:pt x="5686" y="45698"/>
                    </a:lnTo>
                    <a:lnTo>
                      <a:pt x="5620" y="45874"/>
                    </a:lnTo>
                    <a:lnTo>
                      <a:pt x="5484" y="46202"/>
                    </a:lnTo>
                    <a:lnTo>
                      <a:pt x="5343" y="46519"/>
                    </a:lnTo>
                    <a:lnTo>
                      <a:pt x="5198" y="46823"/>
                    </a:lnTo>
                    <a:lnTo>
                      <a:pt x="4903" y="47433"/>
                    </a:lnTo>
                    <a:lnTo>
                      <a:pt x="4754" y="47737"/>
                    </a:lnTo>
                    <a:lnTo>
                      <a:pt x="4609" y="48042"/>
                    </a:lnTo>
                    <a:lnTo>
                      <a:pt x="4468" y="48359"/>
                    </a:lnTo>
                    <a:lnTo>
                      <a:pt x="4332" y="48687"/>
                    </a:lnTo>
                    <a:lnTo>
                      <a:pt x="4270" y="48863"/>
                    </a:lnTo>
                    <a:lnTo>
                      <a:pt x="4204" y="49038"/>
                    </a:lnTo>
                    <a:lnTo>
                      <a:pt x="4142" y="49214"/>
                    </a:lnTo>
                    <a:lnTo>
                      <a:pt x="4085" y="49402"/>
                    </a:lnTo>
                    <a:lnTo>
                      <a:pt x="4028" y="49601"/>
                    </a:lnTo>
                    <a:lnTo>
                      <a:pt x="3975" y="49800"/>
                    </a:lnTo>
                    <a:lnTo>
                      <a:pt x="3927" y="49999"/>
                    </a:lnTo>
                    <a:lnTo>
                      <a:pt x="3879" y="50222"/>
                    </a:lnTo>
                    <a:lnTo>
                      <a:pt x="3879" y="50222"/>
                    </a:lnTo>
                    <a:lnTo>
                      <a:pt x="3821" y="50539"/>
                    </a:lnTo>
                    <a:lnTo>
                      <a:pt x="3773" y="50867"/>
                    </a:lnTo>
                    <a:lnTo>
                      <a:pt x="3734" y="51195"/>
                    </a:lnTo>
                    <a:lnTo>
                      <a:pt x="3698" y="51535"/>
                    </a:lnTo>
                    <a:lnTo>
                      <a:pt x="3672" y="51886"/>
                    </a:lnTo>
                    <a:lnTo>
                      <a:pt x="3654" y="52226"/>
                    </a:lnTo>
                    <a:lnTo>
                      <a:pt x="3646" y="52578"/>
                    </a:lnTo>
                    <a:lnTo>
                      <a:pt x="3641" y="52930"/>
                    </a:lnTo>
                    <a:lnTo>
                      <a:pt x="3641" y="52930"/>
                    </a:lnTo>
                    <a:lnTo>
                      <a:pt x="3646" y="53352"/>
                    </a:lnTo>
                    <a:lnTo>
                      <a:pt x="3659" y="53773"/>
                    </a:lnTo>
                    <a:lnTo>
                      <a:pt x="3681" y="54195"/>
                    </a:lnTo>
                    <a:lnTo>
                      <a:pt x="3712" y="54617"/>
                    </a:lnTo>
                    <a:lnTo>
                      <a:pt x="3747" y="55039"/>
                    </a:lnTo>
                    <a:lnTo>
                      <a:pt x="3786" y="55461"/>
                    </a:lnTo>
                    <a:lnTo>
                      <a:pt x="3835" y="55883"/>
                    </a:lnTo>
                    <a:lnTo>
                      <a:pt x="3892" y="56305"/>
                    </a:lnTo>
                    <a:lnTo>
                      <a:pt x="3949" y="56715"/>
                    </a:lnTo>
                    <a:lnTo>
                      <a:pt x="4011" y="57126"/>
                    </a:lnTo>
                    <a:lnTo>
                      <a:pt x="4077" y="57536"/>
                    </a:lnTo>
                    <a:lnTo>
                      <a:pt x="4147" y="57934"/>
                    </a:lnTo>
                    <a:lnTo>
                      <a:pt x="4222" y="58333"/>
                    </a:lnTo>
                    <a:lnTo>
                      <a:pt x="4296" y="58720"/>
                    </a:lnTo>
                    <a:lnTo>
                      <a:pt x="4376" y="59095"/>
                    </a:lnTo>
                    <a:lnTo>
                      <a:pt x="4450" y="59458"/>
                    </a:lnTo>
                    <a:lnTo>
                      <a:pt x="8957" y="59716"/>
                    </a:lnTo>
                    <a:lnTo>
                      <a:pt x="2353" y="59552"/>
                    </a:lnTo>
                    <a:lnTo>
                      <a:pt x="2344" y="59634"/>
                    </a:lnTo>
                    <a:lnTo>
                      <a:pt x="2344" y="59634"/>
                    </a:lnTo>
                    <a:lnTo>
                      <a:pt x="2203" y="58954"/>
                    </a:lnTo>
                    <a:lnTo>
                      <a:pt x="2063" y="58274"/>
                    </a:lnTo>
                    <a:lnTo>
                      <a:pt x="1931" y="57594"/>
                    </a:lnTo>
                    <a:lnTo>
                      <a:pt x="1799" y="56903"/>
                    </a:lnTo>
                    <a:lnTo>
                      <a:pt x="1676" y="56211"/>
                    </a:lnTo>
                    <a:lnTo>
                      <a:pt x="1557" y="55508"/>
                    </a:lnTo>
                    <a:lnTo>
                      <a:pt x="1438" y="54805"/>
                    </a:lnTo>
                    <a:lnTo>
                      <a:pt x="1328" y="54102"/>
                    </a:lnTo>
                    <a:lnTo>
                      <a:pt x="1218" y="53387"/>
                    </a:lnTo>
                    <a:lnTo>
                      <a:pt x="1117" y="52672"/>
                    </a:lnTo>
                    <a:lnTo>
                      <a:pt x="1021" y="51945"/>
                    </a:lnTo>
                    <a:lnTo>
                      <a:pt x="924" y="51218"/>
                    </a:lnTo>
                    <a:lnTo>
                      <a:pt x="836" y="50492"/>
                    </a:lnTo>
                    <a:lnTo>
                      <a:pt x="752" y="49765"/>
                    </a:lnTo>
                    <a:lnTo>
                      <a:pt x="669" y="49027"/>
                    </a:lnTo>
                    <a:lnTo>
                      <a:pt x="594" y="48288"/>
                    </a:lnTo>
                    <a:lnTo>
                      <a:pt x="524" y="47538"/>
                    </a:lnTo>
                    <a:lnTo>
                      <a:pt x="453" y="46800"/>
                    </a:lnTo>
                    <a:lnTo>
                      <a:pt x="392" y="46050"/>
                    </a:lnTo>
                    <a:lnTo>
                      <a:pt x="335" y="45300"/>
                    </a:lnTo>
                    <a:lnTo>
                      <a:pt x="282" y="44549"/>
                    </a:lnTo>
                    <a:lnTo>
                      <a:pt x="234" y="43788"/>
                    </a:lnTo>
                    <a:lnTo>
                      <a:pt x="190" y="43038"/>
                    </a:lnTo>
                    <a:lnTo>
                      <a:pt x="150" y="42276"/>
                    </a:lnTo>
                    <a:lnTo>
                      <a:pt x="115" y="41514"/>
                    </a:lnTo>
                    <a:lnTo>
                      <a:pt x="84" y="40752"/>
                    </a:lnTo>
                    <a:lnTo>
                      <a:pt x="58" y="39979"/>
                    </a:lnTo>
                    <a:lnTo>
                      <a:pt x="36" y="39217"/>
                    </a:lnTo>
                    <a:lnTo>
                      <a:pt x="18" y="38443"/>
                    </a:lnTo>
                    <a:lnTo>
                      <a:pt x="9" y="37681"/>
                    </a:lnTo>
                    <a:lnTo>
                      <a:pt x="0" y="36908"/>
                    </a:lnTo>
                    <a:lnTo>
                      <a:pt x="0" y="36134"/>
                    </a:lnTo>
                    <a:lnTo>
                      <a:pt x="0" y="36134"/>
                    </a:lnTo>
                    <a:lnTo>
                      <a:pt x="0" y="35337"/>
                    </a:lnTo>
                    <a:lnTo>
                      <a:pt x="9" y="34540"/>
                    </a:lnTo>
                    <a:lnTo>
                      <a:pt x="9" y="34540"/>
                    </a:lnTo>
                    <a:lnTo>
                      <a:pt x="18" y="33872"/>
                    </a:lnTo>
                    <a:lnTo>
                      <a:pt x="36" y="33192"/>
                    </a:lnTo>
                    <a:lnTo>
                      <a:pt x="62" y="32513"/>
                    </a:lnTo>
                    <a:lnTo>
                      <a:pt x="93" y="31821"/>
                    </a:lnTo>
                    <a:lnTo>
                      <a:pt x="132" y="31153"/>
                    </a:lnTo>
                    <a:lnTo>
                      <a:pt x="185" y="30473"/>
                    </a:lnTo>
                    <a:lnTo>
                      <a:pt x="212" y="30145"/>
                    </a:lnTo>
                    <a:lnTo>
                      <a:pt x="242" y="29817"/>
                    </a:lnTo>
                    <a:lnTo>
                      <a:pt x="277" y="29489"/>
                    </a:lnTo>
                    <a:lnTo>
                      <a:pt x="313" y="29172"/>
                    </a:lnTo>
                    <a:lnTo>
                      <a:pt x="357" y="28856"/>
                    </a:lnTo>
                    <a:lnTo>
                      <a:pt x="396" y="28539"/>
                    </a:lnTo>
                    <a:lnTo>
                      <a:pt x="445" y="28235"/>
                    </a:lnTo>
                    <a:lnTo>
                      <a:pt x="493" y="27930"/>
                    </a:lnTo>
                    <a:lnTo>
                      <a:pt x="546" y="27637"/>
                    </a:lnTo>
                    <a:lnTo>
                      <a:pt x="603" y="27344"/>
                    </a:lnTo>
                    <a:lnTo>
                      <a:pt x="664" y="27063"/>
                    </a:lnTo>
                    <a:lnTo>
                      <a:pt x="730" y="26781"/>
                    </a:lnTo>
                    <a:lnTo>
                      <a:pt x="796" y="26512"/>
                    </a:lnTo>
                    <a:lnTo>
                      <a:pt x="871" y="26254"/>
                    </a:lnTo>
                    <a:lnTo>
                      <a:pt x="946" y="26008"/>
                    </a:lnTo>
                    <a:lnTo>
                      <a:pt x="1025" y="25762"/>
                    </a:lnTo>
                    <a:lnTo>
                      <a:pt x="1109" y="25527"/>
                    </a:lnTo>
                    <a:lnTo>
                      <a:pt x="1201" y="25293"/>
                    </a:lnTo>
                    <a:lnTo>
                      <a:pt x="1293" y="25082"/>
                    </a:lnTo>
                    <a:lnTo>
                      <a:pt x="1390" y="24871"/>
                    </a:lnTo>
                    <a:lnTo>
                      <a:pt x="1390" y="24871"/>
                    </a:lnTo>
                    <a:lnTo>
                      <a:pt x="1451" y="24754"/>
                    </a:lnTo>
                    <a:lnTo>
                      <a:pt x="1517" y="24648"/>
                    </a:lnTo>
                    <a:lnTo>
                      <a:pt x="1583" y="24554"/>
                    </a:lnTo>
                    <a:lnTo>
                      <a:pt x="1649" y="24461"/>
                    </a:lnTo>
                    <a:lnTo>
                      <a:pt x="1715" y="24379"/>
                    </a:lnTo>
                    <a:lnTo>
                      <a:pt x="1786" y="24297"/>
                    </a:lnTo>
                    <a:lnTo>
                      <a:pt x="1856" y="24226"/>
                    </a:lnTo>
                    <a:lnTo>
                      <a:pt x="1931" y="24168"/>
                    </a:lnTo>
                    <a:lnTo>
                      <a:pt x="2001" y="24109"/>
                    </a:lnTo>
                    <a:lnTo>
                      <a:pt x="2076" y="24062"/>
                    </a:lnTo>
                    <a:lnTo>
                      <a:pt x="2151" y="24027"/>
                    </a:lnTo>
                    <a:lnTo>
                      <a:pt x="2225" y="23992"/>
                    </a:lnTo>
                    <a:lnTo>
                      <a:pt x="2300" y="23968"/>
                    </a:lnTo>
                    <a:lnTo>
                      <a:pt x="2375" y="23957"/>
                    </a:lnTo>
                    <a:lnTo>
                      <a:pt x="2529" y="23933"/>
                    </a:lnTo>
                    <a:lnTo>
                      <a:pt x="2529" y="23933"/>
                    </a:lnTo>
                    <a:lnTo>
                      <a:pt x="2678" y="23957"/>
                    </a:lnTo>
                    <a:lnTo>
                      <a:pt x="2828" y="23992"/>
                    </a:lnTo>
                    <a:lnTo>
                      <a:pt x="2977" y="24062"/>
                    </a:lnTo>
                    <a:lnTo>
                      <a:pt x="3122" y="24144"/>
                    </a:lnTo>
                    <a:lnTo>
                      <a:pt x="3263" y="24261"/>
                    </a:lnTo>
                    <a:lnTo>
                      <a:pt x="3404" y="24402"/>
                    </a:lnTo>
                    <a:lnTo>
                      <a:pt x="3536" y="24554"/>
                    </a:lnTo>
                    <a:lnTo>
                      <a:pt x="3597" y="24648"/>
                    </a:lnTo>
                    <a:lnTo>
                      <a:pt x="3659" y="24742"/>
                    </a:lnTo>
                    <a:lnTo>
                      <a:pt x="3720" y="24847"/>
                    </a:lnTo>
                    <a:lnTo>
                      <a:pt x="3778" y="24953"/>
                    </a:lnTo>
                    <a:lnTo>
                      <a:pt x="3835" y="25058"/>
                    </a:lnTo>
                    <a:lnTo>
                      <a:pt x="3887" y="25176"/>
                    </a:lnTo>
                    <a:lnTo>
                      <a:pt x="3940" y="25293"/>
                    </a:lnTo>
                    <a:lnTo>
                      <a:pt x="3989" y="25422"/>
                    </a:lnTo>
                    <a:lnTo>
                      <a:pt x="4033" y="25551"/>
                    </a:lnTo>
                    <a:lnTo>
                      <a:pt x="4077" y="25691"/>
                    </a:lnTo>
                    <a:lnTo>
                      <a:pt x="4120" y="25832"/>
                    </a:lnTo>
                    <a:lnTo>
                      <a:pt x="4156" y="25973"/>
                    </a:lnTo>
                    <a:lnTo>
                      <a:pt x="4191" y="26125"/>
                    </a:lnTo>
                    <a:lnTo>
                      <a:pt x="4226" y="26277"/>
                    </a:lnTo>
                    <a:lnTo>
                      <a:pt x="4252" y="26441"/>
                    </a:lnTo>
                    <a:lnTo>
                      <a:pt x="4279" y="26605"/>
                    </a:lnTo>
                    <a:lnTo>
                      <a:pt x="4301" y="26770"/>
                    </a:lnTo>
                    <a:lnTo>
                      <a:pt x="4318" y="26945"/>
                    </a:lnTo>
                    <a:lnTo>
                      <a:pt x="4318" y="26945"/>
                    </a:lnTo>
                    <a:lnTo>
                      <a:pt x="4318" y="26945"/>
                    </a:lnTo>
                    <a:lnTo>
                      <a:pt x="4318" y="26945"/>
                    </a:lnTo>
                    <a:lnTo>
                      <a:pt x="4301" y="26066"/>
                    </a:lnTo>
                    <a:lnTo>
                      <a:pt x="4288" y="25187"/>
                    </a:lnTo>
                    <a:lnTo>
                      <a:pt x="4279" y="24320"/>
                    </a:lnTo>
                    <a:lnTo>
                      <a:pt x="4274" y="23453"/>
                    </a:lnTo>
                    <a:lnTo>
                      <a:pt x="4274" y="23453"/>
                    </a:lnTo>
                    <a:lnTo>
                      <a:pt x="4274" y="22867"/>
                    </a:lnTo>
                    <a:lnTo>
                      <a:pt x="4279" y="22281"/>
                    </a:lnTo>
                    <a:lnTo>
                      <a:pt x="4288" y="21706"/>
                    </a:lnTo>
                    <a:lnTo>
                      <a:pt x="4296" y="21132"/>
                    </a:lnTo>
                    <a:lnTo>
                      <a:pt x="4310" y="20558"/>
                    </a:lnTo>
                    <a:lnTo>
                      <a:pt x="4323" y="19983"/>
                    </a:lnTo>
                    <a:lnTo>
                      <a:pt x="4340" y="19409"/>
                    </a:lnTo>
                    <a:lnTo>
                      <a:pt x="4362" y="18847"/>
                    </a:lnTo>
                    <a:lnTo>
                      <a:pt x="4384" y="18284"/>
                    </a:lnTo>
                    <a:lnTo>
                      <a:pt x="4411" y="17721"/>
                    </a:lnTo>
                    <a:lnTo>
                      <a:pt x="4441" y="17159"/>
                    </a:lnTo>
                    <a:lnTo>
                      <a:pt x="4472" y="16608"/>
                    </a:lnTo>
                    <a:lnTo>
                      <a:pt x="4507" y="16057"/>
                    </a:lnTo>
                    <a:lnTo>
                      <a:pt x="4543" y="15506"/>
                    </a:lnTo>
                    <a:lnTo>
                      <a:pt x="4582" y="14967"/>
                    </a:lnTo>
                    <a:lnTo>
                      <a:pt x="4626" y="14416"/>
                    </a:lnTo>
                    <a:lnTo>
                      <a:pt x="4670" y="13877"/>
                    </a:lnTo>
                    <a:lnTo>
                      <a:pt x="4718" y="13350"/>
                    </a:lnTo>
                    <a:lnTo>
                      <a:pt x="4771" y="12810"/>
                    </a:lnTo>
                    <a:lnTo>
                      <a:pt x="4824" y="12283"/>
                    </a:lnTo>
                    <a:lnTo>
                      <a:pt x="4881" y="11767"/>
                    </a:lnTo>
                    <a:lnTo>
                      <a:pt x="4943" y="11240"/>
                    </a:lnTo>
                    <a:lnTo>
                      <a:pt x="5009" y="10724"/>
                    </a:lnTo>
                    <a:lnTo>
                      <a:pt x="5075" y="10209"/>
                    </a:lnTo>
                    <a:lnTo>
                      <a:pt x="5141" y="9705"/>
                    </a:lnTo>
                    <a:lnTo>
                      <a:pt x="5215" y="9189"/>
                    </a:lnTo>
                    <a:lnTo>
                      <a:pt x="5290" y="8697"/>
                    </a:lnTo>
                    <a:lnTo>
                      <a:pt x="5369" y="8193"/>
                    </a:lnTo>
                    <a:lnTo>
                      <a:pt x="5448" y="7700"/>
                    </a:lnTo>
                    <a:lnTo>
                      <a:pt x="5532" y="7208"/>
                    </a:lnTo>
                    <a:lnTo>
                      <a:pt x="5620" y="6728"/>
                    </a:lnTo>
                    <a:lnTo>
                      <a:pt x="5712" y="6247"/>
                    </a:lnTo>
                    <a:lnTo>
                      <a:pt x="5712" y="6247"/>
                    </a:lnTo>
                    <a:lnTo>
                      <a:pt x="5787" y="5872"/>
                    </a:lnTo>
                    <a:lnTo>
                      <a:pt x="5862" y="5520"/>
                    </a:lnTo>
                    <a:lnTo>
                      <a:pt x="5945" y="5169"/>
                    </a:lnTo>
                    <a:lnTo>
                      <a:pt x="6033" y="4841"/>
                    </a:lnTo>
                    <a:lnTo>
                      <a:pt x="6121" y="4512"/>
                    </a:lnTo>
                    <a:lnTo>
                      <a:pt x="6218" y="4196"/>
                    </a:lnTo>
                    <a:lnTo>
                      <a:pt x="6315" y="3891"/>
                    </a:lnTo>
                    <a:lnTo>
                      <a:pt x="6416" y="3598"/>
                    </a:lnTo>
                    <a:lnTo>
                      <a:pt x="6521" y="3305"/>
                    </a:lnTo>
                    <a:lnTo>
                      <a:pt x="6627" y="3036"/>
                    </a:lnTo>
                    <a:lnTo>
                      <a:pt x="6737" y="2778"/>
                    </a:lnTo>
                    <a:lnTo>
                      <a:pt x="6851" y="2520"/>
                    </a:lnTo>
                    <a:lnTo>
                      <a:pt x="6970" y="2286"/>
                    </a:lnTo>
                    <a:lnTo>
                      <a:pt x="7088" y="2051"/>
                    </a:lnTo>
                    <a:lnTo>
                      <a:pt x="7212" y="1840"/>
                    </a:lnTo>
                    <a:lnTo>
                      <a:pt x="7335" y="1629"/>
                    </a:lnTo>
                    <a:lnTo>
                      <a:pt x="7462" y="1442"/>
                    </a:lnTo>
                    <a:lnTo>
                      <a:pt x="7590" y="1254"/>
                    </a:lnTo>
                    <a:lnTo>
                      <a:pt x="7722" y="1090"/>
                    </a:lnTo>
                    <a:lnTo>
                      <a:pt x="7854" y="926"/>
                    </a:lnTo>
                    <a:lnTo>
                      <a:pt x="7990" y="785"/>
                    </a:lnTo>
                    <a:lnTo>
                      <a:pt x="8126" y="645"/>
                    </a:lnTo>
                    <a:lnTo>
                      <a:pt x="8262" y="527"/>
                    </a:lnTo>
                    <a:lnTo>
                      <a:pt x="8403" y="422"/>
                    </a:lnTo>
                    <a:lnTo>
                      <a:pt x="8544" y="316"/>
                    </a:lnTo>
                    <a:lnTo>
                      <a:pt x="8685" y="234"/>
                    </a:lnTo>
                    <a:lnTo>
                      <a:pt x="8830" y="164"/>
                    </a:lnTo>
                    <a:lnTo>
                      <a:pt x="8975" y="106"/>
                    </a:lnTo>
                    <a:lnTo>
                      <a:pt x="9120" y="59"/>
                    </a:lnTo>
                    <a:lnTo>
                      <a:pt x="9265" y="23"/>
                    </a:lnTo>
                    <a:lnTo>
                      <a:pt x="9410" y="12"/>
                    </a:lnTo>
                    <a:lnTo>
                      <a:pt x="9555" y="0"/>
                    </a:lnTo>
                    <a:lnTo>
                      <a:pt x="9555" y="0"/>
                    </a:lnTo>
                    <a:lnTo>
                      <a:pt x="9683" y="0"/>
                    </a:lnTo>
                    <a:lnTo>
                      <a:pt x="9806" y="23"/>
                    </a:lnTo>
                    <a:lnTo>
                      <a:pt x="9933" y="47"/>
                    </a:lnTo>
                    <a:lnTo>
                      <a:pt x="10061" y="82"/>
                    </a:lnTo>
                    <a:lnTo>
                      <a:pt x="10184" y="129"/>
                    </a:lnTo>
                    <a:lnTo>
                      <a:pt x="10311" y="176"/>
                    </a:lnTo>
                    <a:lnTo>
                      <a:pt x="10435" y="246"/>
                    </a:lnTo>
                    <a:lnTo>
                      <a:pt x="10558" y="316"/>
                    </a:lnTo>
                    <a:lnTo>
                      <a:pt x="10685" y="399"/>
                    </a:lnTo>
                    <a:lnTo>
                      <a:pt x="10808" y="492"/>
                    </a:lnTo>
                    <a:lnTo>
                      <a:pt x="10931" y="598"/>
                    </a:lnTo>
                    <a:lnTo>
                      <a:pt x="11055" y="715"/>
                    </a:lnTo>
                    <a:lnTo>
                      <a:pt x="11178" y="844"/>
                    </a:lnTo>
                    <a:lnTo>
                      <a:pt x="11296" y="985"/>
                    </a:lnTo>
                    <a:lnTo>
                      <a:pt x="11415" y="1125"/>
                    </a:lnTo>
                    <a:lnTo>
                      <a:pt x="11538" y="1289"/>
                    </a:lnTo>
                    <a:lnTo>
                      <a:pt x="11538" y="1289"/>
                    </a:lnTo>
                    <a:lnTo>
                      <a:pt x="11692" y="1512"/>
                    </a:lnTo>
                    <a:lnTo>
                      <a:pt x="11842" y="1746"/>
                    </a:lnTo>
                    <a:lnTo>
                      <a:pt x="11987" y="2004"/>
                    </a:lnTo>
                    <a:lnTo>
                      <a:pt x="12127" y="2262"/>
                    </a:lnTo>
                    <a:lnTo>
                      <a:pt x="12264" y="2543"/>
                    </a:lnTo>
                    <a:lnTo>
                      <a:pt x="12396" y="2848"/>
                    </a:lnTo>
                    <a:lnTo>
                      <a:pt x="12523" y="3153"/>
                    </a:lnTo>
                    <a:lnTo>
                      <a:pt x="12646" y="3481"/>
                    </a:lnTo>
                    <a:lnTo>
                      <a:pt x="12765" y="3809"/>
                    </a:lnTo>
                    <a:lnTo>
                      <a:pt x="12879" y="4161"/>
                    </a:lnTo>
                    <a:lnTo>
                      <a:pt x="12985" y="4524"/>
                    </a:lnTo>
                    <a:lnTo>
                      <a:pt x="13086" y="4887"/>
                    </a:lnTo>
                    <a:lnTo>
                      <a:pt x="13183" y="5274"/>
                    </a:lnTo>
                    <a:lnTo>
                      <a:pt x="13275" y="5673"/>
                    </a:lnTo>
                    <a:lnTo>
                      <a:pt x="13363" y="6071"/>
                    </a:lnTo>
                    <a:lnTo>
                      <a:pt x="13442" y="6481"/>
                    </a:lnTo>
                    <a:lnTo>
                      <a:pt x="13442" y="6481"/>
                    </a:lnTo>
                    <a:lnTo>
                      <a:pt x="13535" y="6985"/>
                    </a:lnTo>
                    <a:lnTo>
                      <a:pt x="13627" y="7478"/>
                    </a:lnTo>
                    <a:lnTo>
                      <a:pt x="13715" y="7982"/>
                    </a:lnTo>
                    <a:lnTo>
                      <a:pt x="13798" y="8486"/>
                    </a:lnTo>
                    <a:lnTo>
                      <a:pt x="13882" y="9001"/>
                    </a:lnTo>
                    <a:lnTo>
                      <a:pt x="13961" y="9505"/>
                    </a:lnTo>
                    <a:lnTo>
                      <a:pt x="14036" y="10021"/>
                    </a:lnTo>
                    <a:lnTo>
                      <a:pt x="14111" y="10537"/>
                    </a:lnTo>
                    <a:lnTo>
                      <a:pt x="14181" y="11064"/>
                    </a:lnTo>
                    <a:lnTo>
                      <a:pt x="14247" y="11580"/>
                    </a:lnTo>
                    <a:lnTo>
                      <a:pt x="14313" y="12107"/>
                    </a:lnTo>
                    <a:lnTo>
                      <a:pt x="14374" y="12635"/>
                    </a:lnTo>
                    <a:lnTo>
                      <a:pt x="14431" y="13162"/>
                    </a:lnTo>
                    <a:lnTo>
                      <a:pt x="14489" y="13690"/>
                    </a:lnTo>
                    <a:lnTo>
                      <a:pt x="14541" y="14229"/>
                    </a:lnTo>
                    <a:lnTo>
                      <a:pt x="14590" y="14756"/>
                    </a:lnTo>
                    <a:lnTo>
                      <a:pt x="14638" y="15295"/>
                    </a:lnTo>
                    <a:lnTo>
                      <a:pt x="14682" y="15834"/>
                    </a:lnTo>
                    <a:lnTo>
                      <a:pt x="14722" y="16374"/>
                    </a:lnTo>
                    <a:lnTo>
                      <a:pt x="14761" y="16913"/>
                    </a:lnTo>
                    <a:lnTo>
                      <a:pt x="14796" y="17452"/>
                    </a:lnTo>
                    <a:lnTo>
                      <a:pt x="14827" y="18003"/>
                    </a:lnTo>
                    <a:lnTo>
                      <a:pt x="14858" y="18542"/>
                    </a:lnTo>
                    <a:lnTo>
                      <a:pt x="14884" y="19093"/>
                    </a:lnTo>
                    <a:lnTo>
                      <a:pt x="14906" y="19644"/>
                    </a:lnTo>
                    <a:lnTo>
                      <a:pt x="14928" y="20194"/>
                    </a:lnTo>
                    <a:lnTo>
                      <a:pt x="14942" y="20745"/>
                    </a:lnTo>
                    <a:lnTo>
                      <a:pt x="14959" y="21296"/>
                    </a:lnTo>
                    <a:lnTo>
                      <a:pt x="14968" y="21847"/>
                    </a:lnTo>
                    <a:lnTo>
                      <a:pt x="14977" y="22398"/>
                    </a:lnTo>
                    <a:lnTo>
                      <a:pt x="14981" y="22949"/>
                    </a:lnTo>
                    <a:lnTo>
                      <a:pt x="14981" y="23500"/>
                    </a:lnTo>
                    <a:lnTo>
                      <a:pt x="14981" y="23500"/>
                    </a:lnTo>
                    <a:lnTo>
                      <a:pt x="14977" y="24461"/>
                    </a:lnTo>
                    <a:lnTo>
                      <a:pt x="14964" y="25422"/>
                    </a:lnTo>
                    <a:lnTo>
                      <a:pt x="14964" y="25422"/>
                    </a:lnTo>
                    <a:lnTo>
                      <a:pt x="14933" y="26535"/>
                    </a:lnTo>
                    <a:lnTo>
                      <a:pt x="14898" y="27637"/>
                    </a:lnTo>
                    <a:lnTo>
                      <a:pt x="14858" y="28739"/>
                    </a:lnTo>
                    <a:lnTo>
                      <a:pt x="14810" y="29829"/>
                    </a:lnTo>
                    <a:lnTo>
                      <a:pt x="14757" y="30930"/>
                    </a:lnTo>
                    <a:lnTo>
                      <a:pt x="14700" y="32009"/>
                    </a:lnTo>
                    <a:lnTo>
                      <a:pt x="14638" y="33099"/>
                    </a:lnTo>
                    <a:lnTo>
                      <a:pt x="14572" y="34177"/>
                    </a:lnTo>
                    <a:lnTo>
                      <a:pt x="14497" y="35255"/>
                    </a:lnTo>
                    <a:lnTo>
                      <a:pt x="14423" y="36333"/>
                    </a:lnTo>
                    <a:lnTo>
                      <a:pt x="14339" y="37400"/>
                    </a:lnTo>
                    <a:lnTo>
                      <a:pt x="14256" y="38467"/>
                    </a:lnTo>
                    <a:lnTo>
                      <a:pt x="14168" y="39533"/>
                    </a:lnTo>
                    <a:lnTo>
                      <a:pt x="14075" y="40600"/>
                    </a:lnTo>
                    <a:lnTo>
                      <a:pt x="13979" y="41655"/>
                    </a:lnTo>
                    <a:lnTo>
                      <a:pt x="13877" y="42721"/>
                    </a:lnTo>
                    <a:lnTo>
                      <a:pt x="13776" y="43776"/>
                    </a:lnTo>
                    <a:lnTo>
                      <a:pt x="13671" y="44831"/>
                    </a:lnTo>
                    <a:lnTo>
                      <a:pt x="13561" y="45886"/>
                    </a:lnTo>
                    <a:lnTo>
                      <a:pt x="13451" y="46940"/>
                    </a:lnTo>
                    <a:lnTo>
                      <a:pt x="13222" y="49050"/>
                    </a:lnTo>
                    <a:lnTo>
                      <a:pt x="12985" y="51160"/>
                    </a:lnTo>
                    <a:lnTo>
                      <a:pt x="12739" y="53270"/>
                    </a:lnTo>
                    <a:lnTo>
                      <a:pt x="12492" y="55379"/>
                    </a:lnTo>
                    <a:lnTo>
                      <a:pt x="11982" y="59610"/>
                    </a:lnTo>
                    <a:lnTo>
                      <a:pt x="11982" y="59610"/>
                    </a:lnTo>
                    <a:lnTo>
                      <a:pt x="11960" y="597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580;p39">
                <a:extLst>
                  <a:ext uri="{FF2B5EF4-FFF2-40B4-BE49-F238E27FC236}">
                    <a16:creationId xmlns:a16="http://schemas.microsoft.com/office/drawing/2014/main" id="{8927FC0E-EAE4-CA17-624E-E401C3BEEA7C}"/>
                  </a:ext>
                </a:extLst>
              </p:cNvPr>
              <p:cNvSpPr/>
              <p:nvPr/>
            </p:nvSpPr>
            <p:spPr>
              <a:xfrm>
                <a:off x="3680875" y="-11958475"/>
                <a:ext cx="196350" cy="77825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31130" extrusionOk="0">
                    <a:moveTo>
                      <a:pt x="4824" y="0"/>
                    </a:moveTo>
                    <a:lnTo>
                      <a:pt x="4714" y="12"/>
                    </a:lnTo>
                    <a:lnTo>
                      <a:pt x="4604" y="35"/>
                    </a:lnTo>
                    <a:lnTo>
                      <a:pt x="4494" y="82"/>
                    </a:lnTo>
                    <a:lnTo>
                      <a:pt x="4388" y="129"/>
                    </a:lnTo>
                    <a:lnTo>
                      <a:pt x="4283" y="199"/>
                    </a:lnTo>
                    <a:lnTo>
                      <a:pt x="4177" y="281"/>
                    </a:lnTo>
                    <a:lnTo>
                      <a:pt x="4076" y="387"/>
                    </a:lnTo>
                    <a:lnTo>
                      <a:pt x="3980" y="504"/>
                    </a:lnTo>
                    <a:lnTo>
                      <a:pt x="3883" y="633"/>
                    </a:lnTo>
                    <a:lnTo>
                      <a:pt x="3786" y="785"/>
                    </a:lnTo>
                    <a:lnTo>
                      <a:pt x="3698" y="949"/>
                    </a:lnTo>
                    <a:lnTo>
                      <a:pt x="3610" y="1125"/>
                    </a:lnTo>
                    <a:lnTo>
                      <a:pt x="3527" y="1325"/>
                    </a:lnTo>
                    <a:lnTo>
                      <a:pt x="3461" y="1500"/>
                    </a:lnTo>
                    <a:lnTo>
                      <a:pt x="3399" y="1676"/>
                    </a:lnTo>
                    <a:lnTo>
                      <a:pt x="3342" y="1852"/>
                    </a:lnTo>
                    <a:lnTo>
                      <a:pt x="3289" y="2039"/>
                    </a:lnTo>
                    <a:lnTo>
                      <a:pt x="3241" y="2239"/>
                    </a:lnTo>
                    <a:lnTo>
                      <a:pt x="3192" y="2438"/>
                    </a:lnTo>
                    <a:lnTo>
                      <a:pt x="3148" y="2637"/>
                    </a:lnTo>
                    <a:lnTo>
                      <a:pt x="3109" y="2848"/>
                    </a:lnTo>
                    <a:lnTo>
                      <a:pt x="3069" y="3059"/>
                    </a:lnTo>
                    <a:lnTo>
                      <a:pt x="3039" y="3282"/>
                    </a:lnTo>
                    <a:lnTo>
                      <a:pt x="3003" y="3505"/>
                    </a:lnTo>
                    <a:lnTo>
                      <a:pt x="2977" y="3727"/>
                    </a:lnTo>
                    <a:lnTo>
                      <a:pt x="2951" y="3962"/>
                    </a:lnTo>
                    <a:lnTo>
                      <a:pt x="2924" y="4184"/>
                    </a:lnTo>
                    <a:lnTo>
                      <a:pt x="2885" y="4665"/>
                    </a:lnTo>
                    <a:lnTo>
                      <a:pt x="2849" y="5145"/>
                    </a:lnTo>
                    <a:lnTo>
                      <a:pt x="2823" y="5626"/>
                    </a:lnTo>
                    <a:lnTo>
                      <a:pt x="2806" y="6130"/>
                    </a:lnTo>
                    <a:lnTo>
                      <a:pt x="2792" y="6622"/>
                    </a:lnTo>
                    <a:lnTo>
                      <a:pt x="2788" y="7114"/>
                    </a:lnTo>
                    <a:lnTo>
                      <a:pt x="2784" y="7618"/>
                    </a:lnTo>
                    <a:lnTo>
                      <a:pt x="2788" y="8111"/>
                    </a:lnTo>
                    <a:lnTo>
                      <a:pt x="2792" y="8603"/>
                    </a:lnTo>
                    <a:lnTo>
                      <a:pt x="2801" y="9576"/>
                    </a:lnTo>
                    <a:lnTo>
                      <a:pt x="2810" y="10560"/>
                    </a:lnTo>
                    <a:lnTo>
                      <a:pt x="2810" y="11052"/>
                    </a:lnTo>
                    <a:lnTo>
                      <a:pt x="2806" y="11545"/>
                    </a:lnTo>
                    <a:lnTo>
                      <a:pt x="2801" y="12037"/>
                    </a:lnTo>
                    <a:lnTo>
                      <a:pt x="2784" y="12518"/>
                    </a:lnTo>
                    <a:lnTo>
                      <a:pt x="2762" y="12998"/>
                    </a:lnTo>
                    <a:lnTo>
                      <a:pt x="2735" y="13479"/>
                    </a:lnTo>
                    <a:lnTo>
                      <a:pt x="2696" y="13947"/>
                    </a:lnTo>
                    <a:lnTo>
                      <a:pt x="2674" y="14170"/>
                    </a:lnTo>
                    <a:lnTo>
                      <a:pt x="2647" y="14405"/>
                    </a:lnTo>
                    <a:lnTo>
                      <a:pt x="2621" y="14627"/>
                    </a:lnTo>
                    <a:lnTo>
                      <a:pt x="2590" y="14850"/>
                    </a:lnTo>
                    <a:lnTo>
                      <a:pt x="2555" y="15073"/>
                    </a:lnTo>
                    <a:lnTo>
                      <a:pt x="2520" y="15295"/>
                    </a:lnTo>
                    <a:lnTo>
                      <a:pt x="2480" y="15506"/>
                    </a:lnTo>
                    <a:lnTo>
                      <a:pt x="2436" y="15717"/>
                    </a:lnTo>
                    <a:lnTo>
                      <a:pt x="2388" y="15928"/>
                    </a:lnTo>
                    <a:lnTo>
                      <a:pt x="2339" y="16127"/>
                    </a:lnTo>
                    <a:lnTo>
                      <a:pt x="2287" y="16327"/>
                    </a:lnTo>
                    <a:lnTo>
                      <a:pt x="2229" y="16526"/>
                    </a:lnTo>
                    <a:lnTo>
                      <a:pt x="2168" y="16713"/>
                    </a:lnTo>
                    <a:lnTo>
                      <a:pt x="2111" y="16889"/>
                    </a:lnTo>
                    <a:lnTo>
                      <a:pt x="2045" y="17065"/>
                    </a:lnTo>
                    <a:lnTo>
                      <a:pt x="1979" y="17241"/>
                    </a:lnTo>
                    <a:lnTo>
                      <a:pt x="1843" y="17569"/>
                    </a:lnTo>
                    <a:lnTo>
                      <a:pt x="1702" y="17886"/>
                    </a:lnTo>
                    <a:lnTo>
                      <a:pt x="1557" y="18190"/>
                    </a:lnTo>
                    <a:lnTo>
                      <a:pt x="1262" y="18800"/>
                    </a:lnTo>
                    <a:lnTo>
                      <a:pt x="1113" y="19104"/>
                    </a:lnTo>
                    <a:lnTo>
                      <a:pt x="968" y="19409"/>
                    </a:lnTo>
                    <a:lnTo>
                      <a:pt x="827" y="19726"/>
                    </a:lnTo>
                    <a:lnTo>
                      <a:pt x="691" y="20054"/>
                    </a:lnTo>
                    <a:lnTo>
                      <a:pt x="629" y="20230"/>
                    </a:lnTo>
                    <a:lnTo>
                      <a:pt x="563" y="20405"/>
                    </a:lnTo>
                    <a:lnTo>
                      <a:pt x="501" y="20581"/>
                    </a:lnTo>
                    <a:lnTo>
                      <a:pt x="444" y="20769"/>
                    </a:lnTo>
                    <a:lnTo>
                      <a:pt x="387" y="20968"/>
                    </a:lnTo>
                    <a:lnTo>
                      <a:pt x="334" y="21167"/>
                    </a:lnTo>
                    <a:lnTo>
                      <a:pt x="286" y="21366"/>
                    </a:lnTo>
                    <a:lnTo>
                      <a:pt x="238" y="21589"/>
                    </a:lnTo>
                    <a:lnTo>
                      <a:pt x="189" y="21859"/>
                    </a:lnTo>
                    <a:lnTo>
                      <a:pt x="145" y="22128"/>
                    </a:lnTo>
                    <a:lnTo>
                      <a:pt x="110" y="22398"/>
                    </a:lnTo>
                    <a:lnTo>
                      <a:pt x="79" y="22679"/>
                    </a:lnTo>
                    <a:lnTo>
                      <a:pt x="53" y="22972"/>
                    </a:lnTo>
                    <a:lnTo>
                      <a:pt x="31" y="23253"/>
                    </a:lnTo>
                    <a:lnTo>
                      <a:pt x="18" y="23547"/>
                    </a:lnTo>
                    <a:lnTo>
                      <a:pt x="9" y="23840"/>
                    </a:lnTo>
                    <a:lnTo>
                      <a:pt x="5" y="24133"/>
                    </a:lnTo>
                    <a:lnTo>
                      <a:pt x="0" y="24426"/>
                    </a:lnTo>
                    <a:lnTo>
                      <a:pt x="5" y="24730"/>
                    </a:lnTo>
                    <a:lnTo>
                      <a:pt x="13" y="25023"/>
                    </a:lnTo>
                    <a:lnTo>
                      <a:pt x="27" y="25328"/>
                    </a:lnTo>
                    <a:lnTo>
                      <a:pt x="44" y="25633"/>
                    </a:lnTo>
                    <a:lnTo>
                      <a:pt x="66" y="25926"/>
                    </a:lnTo>
                    <a:lnTo>
                      <a:pt x="88" y="26230"/>
                    </a:lnTo>
                    <a:lnTo>
                      <a:pt x="119" y="26535"/>
                    </a:lnTo>
                    <a:lnTo>
                      <a:pt x="150" y="26840"/>
                    </a:lnTo>
                    <a:lnTo>
                      <a:pt x="180" y="27133"/>
                    </a:lnTo>
                    <a:lnTo>
                      <a:pt x="220" y="27438"/>
                    </a:lnTo>
                    <a:lnTo>
                      <a:pt x="299" y="28024"/>
                    </a:lnTo>
                    <a:lnTo>
                      <a:pt x="392" y="28610"/>
                    </a:lnTo>
                    <a:lnTo>
                      <a:pt x="488" y="29184"/>
                    </a:lnTo>
                    <a:lnTo>
                      <a:pt x="589" y="29747"/>
                    </a:lnTo>
                    <a:lnTo>
                      <a:pt x="699" y="30297"/>
                    </a:lnTo>
                    <a:lnTo>
                      <a:pt x="809" y="30825"/>
                    </a:lnTo>
                    <a:lnTo>
                      <a:pt x="5976" y="31130"/>
                    </a:lnTo>
                    <a:lnTo>
                      <a:pt x="6174" y="29864"/>
                    </a:lnTo>
                    <a:lnTo>
                      <a:pt x="6363" y="28621"/>
                    </a:lnTo>
                    <a:lnTo>
                      <a:pt x="6547" y="27391"/>
                    </a:lnTo>
                    <a:lnTo>
                      <a:pt x="6723" y="26172"/>
                    </a:lnTo>
                    <a:lnTo>
                      <a:pt x="6886" y="24965"/>
                    </a:lnTo>
                    <a:lnTo>
                      <a:pt x="7044" y="23757"/>
                    </a:lnTo>
                    <a:lnTo>
                      <a:pt x="7119" y="23160"/>
                    </a:lnTo>
                    <a:lnTo>
                      <a:pt x="7189" y="22550"/>
                    </a:lnTo>
                    <a:lnTo>
                      <a:pt x="7260" y="21953"/>
                    </a:lnTo>
                    <a:lnTo>
                      <a:pt x="7326" y="21343"/>
                    </a:lnTo>
                    <a:lnTo>
                      <a:pt x="7387" y="20745"/>
                    </a:lnTo>
                    <a:lnTo>
                      <a:pt x="7444" y="20136"/>
                    </a:lnTo>
                    <a:lnTo>
                      <a:pt x="7502" y="19526"/>
                    </a:lnTo>
                    <a:lnTo>
                      <a:pt x="7554" y="18917"/>
                    </a:lnTo>
                    <a:lnTo>
                      <a:pt x="7603" y="18296"/>
                    </a:lnTo>
                    <a:lnTo>
                      <a:pt x="7647" y="17675"/>
                    </a:lnTo>
                    <a:lnTo>
                      <a:pt x="7686" y="17053"/>
                    </a:lnTo>
                    <a:lnTo>
                      <a:pt x="7721" y="16420"/>
                    </a:lnTo>
                    <a:lnTo>
                      <a:pt x="7757" y="15788"/>
                    </a:lnTo>
                    <a:lnTo>
                      <a:pt x="7783" y="15143"/>
                    </a:lnTo>
                    <a:lnTo>
                      <a:pt x="7805" y="14498"/>
                    </a:lnTo>
                    <a:lnTo>
                      <a:pt x="7827" y="13842"/>
                    </a:lnTo>
                    <a:lnTo>
                      <a:pt x="7840" y="13186"/>
                    </a:lnTo>
                    <a:lnTo>
                      <a:pt x="7849" y="12506"/>
                    </a:lnTo>
                    <a:lnTo>
                      <a:pt x="7853" y="11838"/>
                    </a:lnTo>
                    <a:lnTo>
                      <a:pt x="7853" y="11146"/>
                    </a:lnTo>
                    <a:lnTo>
                      <a:pt x="7849" y="10537"/>
                    </a:lnTo>
                    <a:lnTo>
                      <a:pt x="7836" y="9927"/>
                    </a:lnTo>
                    <a:lnTo>
                      <a:pt x="7818" y="9318"/>
                    </a:lnTo>
                    <a:lnTo>
                      <a:pt x="7796" y="8708"/>
                    </a:lnTo>
                    <a:lnTo>
                      <a:pt x="7761" y="8099"/>
                    </a:lnTo>
                    <a:lnTo>
                      <a:pt x="7721" y="7501"/>
                    </a:lnTo>
                    <a:lnTo>
                      <a:pt x="7673" y="6903"/>
                    </a:lnTo>
                    <a:lnTo>
                      <a:pt x="7611" y="6329"/>
                    </a:lnTo>
                    <a:lnTo>
                      <a:pt x="7581" y="6036"/>
                    </a:lnTo>
                    <a:lnTo>
                      <a:pt x="7545" y="5755"/>
                    </a:lnTo>
                    <a:lnTo>
                      <a:pt x="7506" y="5474"/>
                    </a:lnTo>
                    <a:lnTo>
                      <a:pt x="7466" y="5192"/>
                    </a:lnTo>
                    <a:lnTo>
                      <a:pt x="7422" y="4911"/>
                    </a:lnTo>
                    <a:lnTo>
                      <a:pt x="7378" y="4641"/>
                    </a:lnTo>
                    <a:lnTo>
                      <a:pt x="7330" y="4372"/>
                    </a:lnTo>
                    <a:lnTo>
                      <a:pt x="7277" y="4114"/>
                    </a:lnTo>
                    <a:lnTo>
                      <a:pt x="7225" y="3856"/>
                    </a:lnTo>
                    <a:lnTo>
                      <a:pt x="7167" y="3598"/>
                    </a:lnTo>
                    <a:lnTo>
                      <a:pt x="7106" y="3352"/>
                    </a:lnTo>
                    <a:lnTo>
                      <a:pt x="7044" y="3106"/>
                    </a:lnTo>
                    <a:lnTo>
                      <a:pt x="6978" y="2872"/>
                    </a:lnTo>
                    <a:lnTo>
                      <a:pt x="6908" y="2637"/>
                    </a:lnTo>
                    <a:lnTo>
                      <a:pt x="6833" y="2403"/>
                    </a:lnTo>
                    <a:lnTo>
                      <a:pt x="6758" y="2180"/>
                    </a:lnTo>
                    <a:lnTo>
                      <a:pt x="6679" y="1969"/>
                    </a:lnTo>
                    <a:lnTo>
                      <a:pt x="6596" y="1770"/>
                    </a:lnTo>
                    <a:lnTo>
                      <a:pt x="6508" y="1571"/>
                    </a:lnTo>
                    <a:lnTo>
                      <a:pt x="6415" y="1383"/>
                    </a:lnTo>
                    <a:lnTo>
                      <a:pt x="6323" y="1219"/>
                    </a:lnTo>
                    <a:lnTo>
                      <a:pt x="6226" y="1055"/>
                    </a:lnTo>
                    <a:lnTo>
                      <a:pt x="6130" y="903"/>
                    </a:lnTo>
                    <a:lnTo>
                      <a:pt x="6024" y="762"/>
                    </a:lnTo>
                    <a:lnTo>
                      <a:pt x="5923" y="621"/>
                    </a:lnTo>
                    <a:lnTo>
                      <a:pt x="5817" y="504"/>
                    </a:lnTo>
                    <a:lnTo>
                      <a:pt x="5712" y="399"/>
                    </a:lnTo>
                    <a:lnTo>
                      <a:pt x="5602" y="305"/>
                    </a:lnTo>
                    <a:lnTo>
                      <a:pt x="5492" y="223"/>
                    </a:lnTo>
                    <a:lnTo>
                      <a:pt x="5382" y="152"/>
                    </a:lnTo>
                    <a:lnTo>
                      <a:pt x="5272" y="94"/>
                    </a:lnTo>
                    <a:lnTo>
                      <a:pt x="5158" y="59"/>
                    </a:lnTo>
                    <a:lnTo>
                      <a:pt x="5048" y="24"/>
                    </a:lnTo>
                    <a:lnTo>
                      <a:pt x="4934" y="12"/>
                    </a:lnTo>
                    <a:lnTo>
                      <a:pt x="4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581;p39">
                <a:extLst>
                  <a:ext uri="{FF2B5EF4-FFF2-40B4-BE49-F238E27FC236}">
                    <a16:creationId xmlns:a16="http://schemas.microsoft.com/office/drawing/2014/main" id="{F6EF2C31-54EA-400B-A042-FB721D58FC58}"/>
                  </a:ext>
                </a:extLst>
              </p:cNvPr>
              <p:cNvSpPr/>
              <p:nvPr/>
            </p:nvSpPr>
            <p:spPr>
              <a:xfrm>
                <a:off x="3680875" y="-11958475"/>
                <a:ext cx="196350" cy="77825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31130" fill="none" extrusionOk="0">
                    <a:moveTo>
                      <a:pt x="809" y="30825"/>
                    </a:moveTo>
                    <a:lnTo>
                      <a:pt x="809" y="30825"/>
                    </a:lnTo>
                    <a:lnTo>
                      <a:pt x="699" y="30297"/>
                    </a:lnTo>
                    <a:lnTo>
                      <a:pt x="589" y="29747"/>
                    </a:lnTo>
                    <a:lnTo>
                      <a:pt x="488" y="29184"/>
                    </a:lnTo>
                    <a:lnTo>
                      <a:pt x="392" y="28610"/>
                    </a:lnTo>
                    <a:lnTo>
                      <a:pt x="299" y="28024"/>
                    </a:lnTo>
                    <a:lnTo>
                      <a:pt x="220" y="27438"/>
                    </a:lnTo>
                    <a:lnTo>
                      <a:pt x="180" y="27133"/>
                    </a:lnTo>
                    <a:lnTo>
                      <a:pt x="150" y="26840"/>
                    </a:lnTo>
                    <a:lnTo>
                      <a:pt x="119" y="26535"/>
                    </a:lnTo>
                    <a:lnTo>
                      <a:pt x="88" y="26230"/>
                    </a:lnTo>
                    <a:lnTo>
                      <a:pt x="66" y="25926"/>
                    </a:lnTo>
                    <a:lnTo>
                      <a:pt x="44" y="25633"/>
                    </a:lnTo>
                    <a:lnTo>
                      <a:pt x="27" y="25328"/>
                    </a:lnTo>
                    <a:lnTo>
                      <a:pt x="13" y="25023"/>
                    </a:lnTo>
                    <a:lnTo>
                      <a:pt x="5" y="24730"/>
                    </a:lnTo>
                    <a:lnTo>
                      <a:pt x="0" y="24426"/>
                    </a:lnTo>
                    <a:lnTo>
                      <a:pt x="5" y="24133"/>
                    </a:lnTo>
                    <a:lnTo>
                      <a:pt x="9" y="23840"/>
                    </a:lnTo>
                    <a:lnTo>
                      <a:pt x="18" y="23547"/>
                    </a:lnTo>
                    <a:lnTo>
                      <a:pt x="31" y="23253"/>
                    </a:lnTo>
                    <a:lnTo>
                      <a:pt x="53" y="22972"/>
                    </a:lnTo>
                    <a:lnTo>
                      <a:pt x="79" y="22679"/>
                    </a:lnTo>
                    <a:lnTo>
                      <a:pt x="110" y="22398"/>
                    </a:lnTo>
                    <a:lnTo>
                      <a:pt x="145" y="22128"/>
                    </a:lnTo>
                    <a:lnTo>
                      <a:pt x="189" y="21859"/>
                    </a:lnTo>
                    <a:lnTo>
                      <a:pt x="238" y="21589"/>
                    </a:lnTo>
                    <a:lnTo>
                      <a:pt x="238" y="21589"/>
                    </a:lnTo>
                    <a:lnTo>
                      <a:pt x="286" y="21366"/>
                    </a:lnTo>
                    <a:lnTo>
                      <a:pt x="334" y="21167"/>
                    </a:lnTo>
                    <a:lnTo>
                      <a:pt x="387" y="20968"/>
                    </a:lnTo>
                    <a:lnTo>
                      <a:pt x="444" y="20769"/>
                    </a:lnTo>
                    <a:lnTo>
                      <a:pt x="501" y="20581"/>
                    </a:lnTo>
                    <a:lnTo>
                      <a:pt x="563" y="20405"/>
                    </a:lnTo>
                    <a:lnTo>
                      <a:pt x="629" y="20230"/>
                    </a:lnTo>
                    <a:lnTo>
                      <a:pt x="691" y="20054"/>
                    </a:lnTo>
                    <a:lnTo>
                      <a:pt x="827" y="19726"/>
                    </a:lnTo>
                    <a:lnTo>
                      <a:pt x="968" y="19409"/>
                    </a:lnTo>
                    <a:lnTo>
                      <a:pt x="1113" y="19104"/>
                    </a:lnTo>
                    <a:lnTo>
                      <a:pt x="1262" y="18800"/>
                    </a:lnTo>
                    <a:lnTo>
                      <a:pt x="1557" y="18190"/>
                    </a:lnTo>
                    <a:lnTo>
                      <a:pt x="1702" y="17886"/>
                    </a:lnTo>
                    <a:lnTo>
                      <a:pt x="1843" y="17569"/>
                    </a:lnTo>
                    <a:lnTo>
                      <a:pt x="1979" y="17241"/>
                    </a:lnTo>
                    <a:lnTo>
                      <a:pt x="2045" y="17065"/>
                    </a:lnTo>
                    <a:lnTo>
                      <a:pt x="2111" y="16889"/>
                    </a:lnTo>
                    <a:lnTo>
                      <a:pt x="2168" y="16713"/>
                    </a:lnTo>
                    <a:lnTo>
                      <a:pt x="2229" y="16526"/>
                    </a:lnTo>
                    <a:lnTo>
                      <a:pt x="2287" y="16327"/>
                    </a:lnTo>
                    <a:lnTo>
                      <a:pt x="2339" y="16127"/>
                    </a:lnTo>
                    <a:lnTo>
                      <a:pt x="2339" y="16127"/>
                    </a:lnTo>
                    <a:lnTo>
                      <a:pt x="2388" y="15928"/>
                    </a:lnTo>
                    <a:lnTo>
                      <a:pt x="2436" y="15717"/>
                    </a:lnTo>
                    <a:lnTo>
                      <a:pt x="2480" y="15506"/>
                    </a:lnTo>
                    <a:lnTo>
                      <a:pt x="2520" y="15295"/>
                    </a:lnTo>
                    <a:lnTo>
                      <a:pt x="2555" y="15073"/>
                    </a:lnTo>
                    <a:lnTo>
                      <a:pt x="2590" y="14850"/>
                    </a:lnTo>
                    <a:lnTo>
                      <a:pt x="2621" y="14627"/>
                    </a:lnTo>
                    <a:lnTo>
                      <a:pt x="2647" y="14405"/>
                    </a:lnTo>
                    <a:lnTo>
                      <a:pt x="2674" y="14170"/>
                    </a:lnTo>
                    <a:lnTo>
                      <a:pt x="2696" y="13947"/>
                    </a:lnTo>
                    <a:lnTo>
                      <a:pt x="2735" y="13479"/>
                    </a:lnTo>
                    <a:lnTo>
                      <a:pt x="2762" y="12998"/>
                    </a:lnTo>
                    <a:lnTo>
                      <a:pt x="2784" y="12518"/>
                    </a:lnTo>
                    <a:lnTo>
                      <a:pt x="2801" y="12037"/>
                    </a:lnTo>
                    <a:lnTo>
                      <a:pt x="2806" y="11545"/>
                    </a:lnTo>
                    <a:lnTo>
                      <a:pt x="2810" y="11052"/>
                    </a:lnTo>
                    <a:lnTo>
                      <a:pt x="2810" y="10560"/>
                    </a:lnTo>
                    <a:lnTo>
                      <a:pt x="2801" y="9576"/>
                    </a:lnTo>
                    <a:lnTo>
                      <a:pt x="2792" y="8603"/>
                    </a:lnTo>
                    <a:lnTo>
                      <a:pt x="2792" y="8603"/>
                    </a:lnTo>
                    <a:lnTo>
                      <a:pt x="2788" y="8111"/>
                    </a:lnTo>
                    <a:lnTo>
                      <a:pt x="2784" y="7618"/>
                    </a:lnTo>
                    <a:lnTo>
                      <a:pt x="2788" y="7114"/>
                    </a:lnTo>
                    <a:lnTo>
                      <a:pt x="2792" y="6622"/>
                    </a:lnTo>
                    <a:lnTo>
                      <a:pt x="2806" y="6130"/>
                    </a:lnTo>
                    <a:lnTo>
                      <a:pt x="2823" y="5626"/>
                    </a:lnTo>
                    <a:lnTo>
                      <a:pt x="2849" y="5145"/>
                    </a:lnTo>
                    <a:lnTo>
                      <a:pt x="2885" y="4665"/>
                    </a:lnTo>
                    <a:lnTo>
                      <a:pt x="2924" y="4184"/>
                    </a:lnTo>
                    <a:lnTo>
                      <a:pt x="2951" y="3962"/>
                    </a:lnTo>
                    <a:lnTo>
                      <a:pt x="2977" y="3727"/>
                    </a:lnTo>
                    <a:lnTo>
                      <a:pt x="3003" y="3505"/>
                    </a:lnTo>
                    <a:lnTo>
                      <a:pt x="3039" y="3282"/>
                    </a:lnTo>
                    <a:lnTo>
                      <a:pt x="3069" y="3059"/>
                    </a:lnTo>
                    <a:lnTo>
                      <a:pt x="3109" y="2848"/>
                    </a:lnTo>
                    <a:lnTo>
                      <a:pt x="3148" y="2637"/>
                    </a:lnTo>
                    <a:lnTo>
                      <a:pt x="3192" y="2438"/>
                    </a:lnTo>
                    <a:lnTo>
                      <a:pt x="3241" y="2239"/>
                    </a:lnTo>
                    <a:lnTo>
                      <a:pt x="3289" y="2039"/>
                    </a:lnTo>
                    <a:lnTo>
                      <a:pt x="3342" y="1852"/>
                    </a:lnTo>
                    <a:lnTo>
                      <a:pt x="3399" y="1676"/>
                    </a:lnTo>
                    <a:lnTo>
                      <a:pt x="3461" y="1500"/>
                    </a:lnTo>
                    <a:lnTo>
                      <a:pt x="3527" y="1325"/>
                    </a:lnTo>
                    <a:lnTo>
                      <a:pt x="3527" y="1325"/>
                    </a:lnTo>
                    <a:lnTo>
                      <a:pt x="3610" y="1125"/>
                    </a:lnTo>
                    <a:lnTo>
                      <a:pt x="3698" y="949"/>
                    </a:lnTo>
                    <a:lnTo>
                      <a:pt x="3786" y="785"/>
                    </a:lnTo>
                    <a:lnTo>
                      <a:pt x="3883" y="633"/>
                    </a:lnTo>
                    <a:lnTo>
                      <a:pt x="3980" y="504"/>
                    </a:lnTo>
                    <a:lnTo>
                      <a:pt x="4076" y="387"/>
                    </a:lnTo>
                    <a:lnTo>
                      <a:pt x="4177" y="281"/>
                    </a:lnTo>
                    <a:lnTo>
                      <a:pt x="4283" y="199"/>
                    </a:lnTo>
                    <a:lnTo>
                      <a:pt x="4388" y="129"/>
                    </a:lnTo>
                    <a:lnTo>
                      <a:pt x="4494" y="82"/>
                    </a:lnTo>
                    <a:lnTo>
                      <a:pt x="4604" y="35"/>
                    </a:lnTo>
                    <a:lnTo>
                      <a:pt x="4714" y="12"/>
                    </a:lnTo>
                    <a:lnTo>
                      <a:pt x="4824" y="0"/>
                    </a:lnTo>
                    <a:lnTo>
                      <a:pt x="4934" y="12"/>
                    </a:lnTo>
                    <a:lnTo>
                      <a:pt x="5048" y="24"/>
                    </a:lnTo>
                    <a:lnTo>
                      <a:pt x="5158" y="59"/>
                    </a:lnTo>
                    <a:lnTo>
                      <a:pt x="5272" y="94"/>
                    </a:lnTo>
                    <a:lnTo>
                      <a:pt x="5382" y="152"/>
                    </a:lnTo>
                    <a:lnTo>
                      <a:pt x="5492" y="223"/>
                    </a:lnTo>
                    <a:lnTo>
                      <a:pt x="5602" y="305"/>
                    </a:lnTo>
                    <a:lnTo>
                      <a:pt x="5712" y="399"/>
                    </a:lnTo>
                    <a:lnTo>
                      <a:pt x="5817" y="504"/>
                    </a:lnTo>
                    <a:lnTo>
                      <a:pt x="5923" y="621"/>
                    </a:lnTo>
                    <a:lnTo>
                      <a:pt x="6024" y="762"/>
                    </a:lnTo>
                    <a:lnTo>
                      <a:pt x="6130" y="903"/>
                    </a:lnTo>
                    <a:lnTo>
                      <a:pt x="6226" y="1055"/>
                    </a:lnTo>
                    <a:lnTo>
                      <a:pt x="6323" y="1219"/>
                    </a:lnTo>
                    <a:lnTo>
                      <a:pt x="6415" y="1383"/>
                    </a:lnTo>
                    <a:lnTo>
                      <a:pt x="6508" y="1571"/>
                    </a:lnTo>
                    <a:lnTo>
                      <a:pt x="6596" y="1770"/>
                    </a:lnTo>
                    <a:lnTo>
                      <a:pt x="6679" y="1969"/>
                    </a:lnTo>
                    <a:lnTo>
                      <a:pt x="6758" y="2180"/>
                    </a:lnTo>
                    <a:lnTo>
                      <a:pt x="6758" y="2180"/>
                    </a:lnTo>
                    <a:lnTo>
                      <a:pt x="6833" y="2403"/>
                    </a:lnTo>
                    <a:lnTo>
                      <a:pt x="6908" y="2637"/>
                    </a:lnTo>
                    <a:lnTo>
                      <a:pt x="6978" y="2872"/>
                    </a:lnTo>
                    <a:lnTo>
                      <a:pt x="7044" y="3106"/>
                    </a:lnTo>
                    <a:lnTo>
                      <a:pt x="7106" y="3352"/>
                    </a:lnTo>
                    <a:lnTo>
                      <a:pt x="7167" y="3598"/>
                    </a:lnTo>
                    <a:lnTo>
                      <a:pt x="7225" y="3856"/>
                    </a:lnTo>
                    <a:lnTo>
                      <a:pt x="7277" y="4114"/>
                    </a:lnTo>
                    <a:lnTo>
                      <a:pt x="7330" y="4372"/>
                    </a:lnTo>
                    <a:lnTo>
                      <a:pt x="7378" y="4641"/>
                    </a:lnTo>
                    <a:lnTo>
                      <a:pt x="7422" y="4911"/>
                    </a:lnTo>
                    <a:lnTo>
                      <a:pt x="7466" y="5192"/>
                    </a:lnTo>
                    <a:lnTo>
                      <a:pt x="7506" y="5474"/>
                    </a:lnTo>
                    <a:lnTo>
                      <a:pt x="7545" y="5755"/>
                    </a:lnTo>
                    <a:lnTo>
                      <a:pt x="7581" y="6036"/>
                    </a:lnTo>
                    <a:lnTo>
                      <a:pt x="7611" y="6329"/>
                    </a:lnTo>
                    <a:lnTo>
                      <a:pt x="7673" y="6903"/>
                    </a:lnTo>
                    <a:lnTo>
                      <a:pt x="7721" y="7501"/>
                    </a:lnTo>
                    <a:lnTo>
                      <a:pt x="7761" y="8099"/>
                    </a:lnTo>
                    <a:lnTo>
                      <a:pt x="7796" y="8708"/>
                    </a:lnTo>
                    <a:lnTo>
                      <a:pt x="7818" y="9318"/>
                    </a:lnTo>
                    <a:lnTo>
                      <a:pt x="7836" y="9927"/>
                    </a:lnTo>
                    <a:lnTo>
                      <a:pt x="7849" y="10537"/>
                    </a:lnTo>
                    <a:lnTo>
                      <a:pt x="7853" y="11146"/>
                    </a:lnTo>
                    <a:lnTo>
                      <a:pt x="7853" y="11146"/>
                    </a:lnTo>
                    <a:lnTo>
                      <a:pt x="7853" y="11838"/>
                    </a:lnTo>
                    <a:lnTo>
                      <a:pt x="7849" y="12506"/>
                    </a:lnTo>
                    <a:lnTo>
                      <a:pt x="7840" y="13186"/>
                    </a:lnTo>
                    <a:lnTo>
                      <a:pt x="7827" y="13842"/>
                    </a:lnTo>
                    <a:lnTo>
                      <a:pt x="7805" y="14498"/>
                    </a:lnTo>
                    <a:lnTo>
                      <a:pt x="7783" y="15143"/>
                    </a:lnTo>
                    <a:lnTo>
                      <a:pt x="7757" y="15788"/>
                    </a:lnTo>
                    <a:lnTo>
                      <a:pt x="7721" y="16420"/>
                    </a:lnTo>
                    <a:lnTo>
                      <a:pt x="7686" y="17053"/>
                    </a:lnTo>
                    <a:lnTo>
                      <a:pt x="7647" y="17675"/>
                    </a:lnTo>
                    <a:lnTo>
                      <a:pt x="7603" y="18296"/>
                    </a:lnTo>
                    <a:lnTo>
                      <a:pt x="7554" y="18917"/>
                    </a:lnTo>
                    <a:lnTo>
                      <a:pt x="7502" y="19526"/>
                    </a:lnTo>
                    <a:lnTo>
                      <a:pt x="7444" y="20136"/>
                    </a:lnTo>
                    <a:lnTo>
                      <a:pt x="7387" y="20745"/>
                    </a:lnTo>
                    <a:lnTo>
                      <a:pt x="7326" y="21343"/>
                    </a:lnTo>
                    <a:lnTo>
                      <a:pt x="7260" y="21953"/>
                    </a:lnTo>
                    <a:lnTo>
                      <a:pt x="7189" y="22550"/>
                    </a:lnTo>
                    <a:lnTo>
                      <a:pt x="7119" y="23160"/>
                    </a:lnTo>
                    <a:lnTo>
                      <a:pt x="7044" y="23757"/>
                    </a:lnTo>
                    <a:lnTo>
                      <a:pt x="6886" y="24965"/>
                    </a:lnTo>
                    <a:lnTo>
                      <a:pt x="6723" y="26172"/>
                    </a:lnTo>
                    <a:lnTo>
                      <a:pt x="6547" y="27391"/>
                    </a:lnTo>
                    <a:lnTo>
                      <a:pt x="6363" y="28621"/>
                    </a:lnTo>
                    <a:lnTo>
                      <a:pt x="6174" y="29864"/>
                    </a:lnTo>
                    <a:lnTo>
                      <a:pt x="5976" y="31130"/>
                    </a:lnTo>
                    <a:lnTo>
                      <a:pt x="809" y="308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582;p39">
                <a:extLst>
                  <a:ext uri="{FF2B5EF4-FFF2-40B4-BE49-F238E27FC236}">
                    <a16:creationId xmlns:a16="http://schemas.microsoft.com/office/drawing/2014/main" id="{41192729-4531-A3B7-09F4-503658D58EC7}"/>
                  </a:ext>
                </a:extLst>
              </p:cNvPr>
              <p:cNvSpPr/>
              <p:nvPr/>
            </p:nvSpPr>
            <p:spPr>
              <a:xfrm>
                <a:off x="3680875" y="-11958475"/>
                <a:ext cx="196350" cy="77825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31130" fill="none" extrusionOk="0">
                    <a:moveTo>
                      <a:pt x="5976" y="31130"/>
                    </a:moveTo>
                    <a:lnTo>
                      <a:pt x="809" y="30825"/>
                    </a:lnTo>
                    <a:lnTo>
                      <a:pt x="809" y="30825"/>
                    </a:lnTo>
                    <a:lnTo>
                      <a:pt x="735" y="30462"/>
                    </a:lnTo>
                    <a:lnTo>
                      <a:pt x="655" y="30087"/>
                    </a:lnTo>
                    <a:lnTo>
                      <a:pt x="581" y="29700"/>
                    </a:lnTo>
                    <a:lnTo>
                      <a:pt x="506" y="29301"/>
                    </a:lnTo>
                    <a:lnTo>
                      <a:pt x="436" y="28903"/>
                    </a:lnTo>
                    <a:lnTo>
                      <a:pt x="370" y="28493"/>
                    </a:lnTo>
                    <a:lnTo>
                      <a:pt x="308" y="28082"/>
                    </a:lnTo>
                    <a:lnTo>
                      <a:pt x="251" y="27672"/>
                    </a:lnTo>
                    <a:lnTo>
                      <a:pt x="194" y="27250"/>
                    </a:lnTo>
                    <a:lnTo>
                      <a:pt x="145" y="26828"/>
                    </a:lnTo>
                    <a:lnTo>
                      <a:pt x="106" y="26406"/>
                    </a:lnTo>
                    <a:lnTo>
                      <a:pt x="71" y="25984"/>
                    </a:lnTo>
                    <a:lnTo>
                      <a:pt x="40" y="25562"/>
                    </a:lnTo>
                    <a:lnTo>
                      <a:pt x="18" y="25140"/>
                    </a:lnTo>
                    <a:lnTo>
                      <a:pt x="5" y="24719"/>
                    </a:lnTo>
                    <a:lnTo>
                      <a:pt x="0" y="24297"/>
                    </a:lnTo>
                    <a:lnTo>
                      <a:pt x="0" y="24297"/>
                    </a:lnTo>
                    <a:lnTo>
                      <a:pt x="5" y="23945"/>
                    </a:lnTo>
                    <a:lnTo>
                      <a:pt x="13" y="23593"/>
                    </a:lnTo>
                    <a:lnTo>
                      <a:pt x="31" y="23253"/>
                    </a:lnTo>
                    <a:lnTo>
                      <a:pt x="57" y="22902"/>
                    </a:lnTo>
                    <a:lnTo>
                      <a:pt x="93" y="22562"/>
                    </a:lnTo>
                    <a:lnTo>
                      <a:pt x="132" y="22234"/>
                    </a:lnTo>
                    <a:lnTo>
                      <a:pt x="180" y="21906"/>
                    </a:lnTo>
                    <a:lnTo>
                      <a:pt x="238" y="21589"/>
                    </a:lnTo>
                    <a:lnTo>
                      <a:pt x="238" y="21589"/>
                    </a:lnTo>
                    <a:lnTo>
                      <a:pt x="286" y="21366"/>
                    </a:lnTo>
                    <a:lnTo>
                      <a:pt x="334" y="21167"/>
                    </a:lnTo>
                    <a:lnTo>
                      <a:pt x="387" y="20968"/>
                    </a:lnTo>
                    <a:lnTo>
                      <a:pt x="444" y="20769"/>
                    </a:lnTo>
                    <a:lnTo>
                      <a:pt x="501" y="20581"/>
                    </a:lnTo>
                    <a:lnTo>
                      <a:pt x="563" y="20405"/>
                    </a:lnTo>
                    <a:lnTo>
                      <a:pt x="629" y="20230"/>
                    </a:lnTo>
                    <a:lnTo>
                      <a:pt x="691" y="20054"/>
                    </a:lnTo>
                    <a:lnTo>
                      <a:pt x="827" y="19726"/>
                    </a:lnTo>
                    <a:lnTo>
                      <a:pt x="968" y="19409"/>
                    </a:lnTo>
                    <a:lnTo>
                      <a:pt x="1113" y="19104"/>
                    </a:lnTo>
                    <a:lnTo>
                      <a:pt x="1262" y="18800"/>
                    </a:lnTo>
                    <a:lnTo>
                      <a:pt x="1557" y="18190"/>
                    </a:lnTo>
                    <a:lnTo>
                      <a:pt x="1702" y="17886"/>
                    </a:lnTo>
                    <a:lnTo>
                      <a:pt x="1843" y="17569"/>
                    </a:lnTo>
                    <a:lnTo>
                      <a:pt x="1979" y="17241"/>
                    </a:lnTo>
                    <a:lnTo>
                      <a:pt x="2045" y="17065"/>
                    </a:lnTo>
                    <a:lnTo>
                      <a:pt x="2111" y="16889"/>
                    </a:lnTo>
                    <a:lnTo>
                      <a:pt x="2168" y="16713"/>
                    </a:lnTo>
                    <a:lnTo>
                      <a:pt x="2229" y="16526"/>
                    </a:lnTo>
                    <a:lnTo>
                      <a:pt x="2287" y="16327"/>
                    </a:lnTo>
                    <a:lnTo>
                      <a:pt x="2339" y="16127"/>
                    </a:lnTo>
                    <a:lnTo>
                      <a:pt x="2339" y="16127"/>
                    </a:lnTo>
                    <a:lnTo>
                      <a:pt x="2410" y="15834"/>
                    </a:lnTo>
                    <a:lnTo>
                      <a:pt x="2471" y="15541"/>
                    </a:lnTo>
                    <a:lnTo>
                      <a:pt x="2528" y="15225"/>
                    </a:lnTo>
                    <a:lnTo>
                      <a:pt x="2581" y="14920"/>
                    </a:lnTo>
                    <a:lnTo>
                      <a:pt x="2625" y="14604"/>
                    </a:lnTo>
                    <a:lnTo>
                      <a:pt x="2665" y="14276"/>
                    </a:lnTo>
                    <a:lnTo>
                      <a:pt x="2696" y="13947"/>
                    </a:lnTo>
                    <a:lnTo>
                      <a:pt x="2726" y="13619"/>
                    </a:lnTo>
                    <a:lnTo>
                      <a:pt x="2748" y="13279"/>
                    </a:lnTo>
                    <a:lnTo>
                      <a:pt x="2766" y="12939"/>
                    </a:lnTo>
                    <a:lnTo>
                      <a:pt x="2784" y="12600"/>
                    </a:lnTo>
                    <a:lnTo>
                      <a:pt x="2792" y="12260"/>
                    </a:lnTo>
                    <a:lnTo>
                      <a:pt x="2801" y="11908"/>
                    </a:lnTo>
                    <a:lnTo>
                      <a:pt x="2806" y="11556"/>
                    </a:lnTo>
                    <a:lnTo>
                      <a:pt x="2810" y="10853"/>
                    </a:lnTo>
                    <a:lnTo>
                      <a:pt x="2810" y="10853"/>
                    </a:lnTo>
                    <a:lnTo>
                      <a:pt x="2810" y="10291"/>
                    </a:lnTo>
                    <a:lnTo>
                      <a:pt x="2806" y="9728"/>
                    </a:lnTo>
                    <a:lnTo>
                      <a:pt x="2792" y="8603"/>
                    </a:lnTo>
                    <a:lnTo>
                      <a:pt x="2792" y="8603"/>
                    </a:lnTo>
                    <a:lnTo>
                      <a:pt x="2788" y="8134"/>
                    </a:lnTo>
                    <a:lnTo>
                      <a:pt x="2784" y="7665"/>
                    </a:lnTo>
                    <a:lnTo>
                      <a:pt x="2784" y="7665"/>
                    </a:lnTo>
                    <a:lnTo>
                      <a:pt x="2788" y="7232"/>
                    </a:lnTo>
                    <a:lnTo>
                      <a:pt x="2792" y="6786"/>
                    </a:lnTo>
                    <a:lnTo>
                      <a:pt x="2801" y="6353"/>
                    </a:lnTo>
                    <a:lnTo>
                      <a:pt x="2814" y="5907"/>
                    </a:lnTo>
                    <a:lnTo>
                      <a:pt x="2832" y="5474"/>
                    </a:lnTo>
                    <a:lnTo>
                      <a:pt x="2854" y="5052"/>
                    </a:lnTo>
                    <a:lnTo>
                      <a:pt x="2885" y="4630"/>
                    </a:lnTo>
                    <a:lnTo>
                      <a:pt x="2924" y="4208"/>
                    </a:lnTo>
                    <a:lnTo>
                      <a:pt x="2968" y="3798"/>
                    </a:lnTo>
                    <a:lnTo>
                      <a:pt x="3017" y="3411"/>
                    </a:lnTo>
                    <a:lnTo>
                      <a:pt x="3078" y="3024"/>
                    </a:lnTo>
                    <a:lnTo>
                      <a:pt x="3113" y="2836"/>
                    </a:lnTo>
                    <a:lnTo>
                      <a:pt x="3148" y="2649"/>
                    </a:lnTo>
                    <a:lnTo>
                      <a:pt x="3184" y="2473"/>
                    </a:lnTo>
                    <a:lnTo>
                      <a:pt x="3228" y="2297"/>
                    </a:lnTo>
                    <a:lnTo>
                      <a:pt x="3272" y="2122"/>
                    </a:lnTo>
                    <a:lnTo>
                      <a:pt x="3316" y="1957"/>
                    </a:lnTo>
                    <a:lnTo>
                      <a:pt x="3364" y="1793"/>
                    </a:lnTo>
                    <a:lnTo>
                      <a:pt x="3417" y="1629"/>
                    </a:lnTo>
                    <a:lnTo>
                      <a:pt x="3469" y="1477"/>
                    </a:lnTo>
                    <a:lnTo>
                      <a:pt x="3527" y="1325"/>
                    </a:lnTo>
                    <a:lnTo>
                      <a:pt x="3527" y="1325"/>
                    </a:lnTo>
                    <a:lnTo>
                      <a:pt x="3597" y="1160"/>
                    </a:lnTo>
                    <a:lnTo>
                      <a:pt x="3667" y="1008"/>
                    </a:lnTo>
                    <a:lnTo>
                      <a:pt x="3742" y="867"/>
                    </a:lnTo>
                    <a:lnTo>
                      <a:pt x="3817" y="738"/>
                    </a:lnTo>
                    <a:lnTo>
                      <a:pt x="3896" y="610"/>
                    </a:lnTo>
                    <a:lnTo>
                      <a:pt x="3975" y="504"/>
                    </a:lnTo>
                    <a:lnTo>
                      <a:pt x="4059" y="410"/>
                    </a:lnTo>
                    <a:lnTo>
                      <a:pt x="4142" y="317"/>
                    </a:lnTo>
                    <a:lnTo>
                      <a:pt x="4226" y="246"/>
                    </a:lnTo>
                    <a:lnTo>
                      <a:pt x="4314" y="176"/>
                    </a:lnTo>
                    <a:lnTo>
                      <a:pt x="4402" y="129"/>
                    </a:lnTo>
                    <a:lnTo>
                      <a:pt x="4490" y="82"/>
                    </a:lnTo>
                    <a:lnTo>
                      <a:pt x="4582" y="47"/>
                    </a:lnTo>
                    <a:lnTo>
                      <a:pt x="4670" y="24"/>
                    </a:lnTo>
                    <a:lnTo>
                      <a:pt x="4762" y="12"/>
                    </a:lnTo>
                    <a:lnTo>
                      <a:pt x="4855" y="0"/>
                    </a:lnTo>
                    <a:lnTo>
                      <a:pt x="4855" y="0"/>
                    </a:lnTo>
                    <a:lnTo>
                      <a:pt x="4986" y="12"/>
                    </a:lnTo>
                    <a:lnTo>
                      <a:pt x="5114" y="35"/>
                    </a:lnTo>
                    <a:lnTo>
                      <a:pt x="5246" y="82"/>
                    </a:lnTo>
                    <a:lnTo>
                      <a:pt x="5378" y="152"/>
                    </a:lnTo>
                    <a:lnTo>
                      <a:pt x="5505" y="235"/>
                    </a:lnTo>
                    <a:lnTo>
                      <a:pt x="5633" y="328"/>
                    </a:lnTo>
                    <a:lnTo>
                      <a:pt x="5760" y="445"/>
                    </a:lnTo>
                    <a:lnTo>
                      <a:pt x="5883" y="586"/>
                    </a:lnTo>
                    <a:lnTo>
                      <a:pt x="6007" y="727"/>
                    </a:lnTo>
                    <a:lnTo>
                      <a:pt x="6125" y="891"/>
                    </a:lnTo>
                    <a:lnTo>
                      <a:pt x="6240" y="1078"/>
                    </a:lnTo>
                    <a:lnTo>
                      <a:pt x="6354" y="1266"/>
                    </a:lnTo>
                    <a:lnTo>
                      <a:pt x="6464" y="1477"/>
                    </a:lnTo>
                    <a:lnTo>
                      <a:pt x="6565" y="1700"/>
                    </a:lnTo>
                    <a:lnTo>
                      <a:pt x="6666" y="1934"/>
                    </a:lnTo>
                    <a:lnTo>
                      <a:pt x="6758" y="2180"/>
                    </a:lnTo>
                    <a:lnTo>
                      <a:pt x="6758" y="2180"/>
                    </a:lnTo>
                    <a:lnTo>
                      <a:pt x="6833" y="2403"/>
                    </a:lnTo>
                    <a:lnTo>
                      <a:pt x="6908" y="2637"/>
                    </a:lnTo>
                    <a:lnTo>
                      <a:pt x="6978" y="2872"/>
                    </a:lnTo>
                    <a:lnTo>
                      <a:pt x="7044" y="3106"/>
                    </a:lnTo>
                    <a:lnTo>
                      <a:pt x="7106" y="3352"/>
                    </a:lnTo>
                    <a:lnTo>
                      <a:pt x="7167" y="3598"/>
                    </a:lnTo>
                    <a:lnTo>
                      <a:pt x="7225" y="3856"/>
                    </a:lnTo>
                    <a:lnTo>
                      <a:pt x="7277" y="4114"/>
                    </a:lnTo>
                    <a:lnTo>
                      <a:pt x="7330" y="4372"/>
                    </a:lnTo>
                    <a:lnTo>
                      <a:pt x="7378" y="4641"/>
                    </a:lnTo>
                    <a:lnTo>
                      <a:pt x="7422" y="4911"/>
                    </a:lnTo>
                    <a:lnTo>
                      <a:pt x="7466" y="5192"/>
                    </a:lnTo>
                    <a:lnTo>
                      <a:pt x="7506" y="5474"/>
                    </a:lnTo>
                    <a:lnTo>
                      <a:pt x="7545" y="5755"/>
                    </a:lnTo>
                    <a:lnTo>
                      <a:pt x="7581" y="6036"/>
                    </a:lnTo>
                    <a:lnTo>
                      <a:pt x="7611" y="6329"/>
                    </a:lnTo>
                    <a:lnTo>
                      <a:pt x="7673" y="6903"/>
                    </a:lnTo>
                    <a:lnTo>
                      <a:pt x="7721" y="7501"/>
                    </a:lnTo>
                    <a:lnTo>
                      <a:pt x="7761" y="8099"/>
                    </a:lnTo>
                    <a:lnTo>
                      <a:pt x="7796" y="8708"/>
                    </a:lnTo>
                    <a:lnTo>
                      <a:pt x="7818" y="9318"/>
                    </a:lnTo>
                    <a:lnTo>
                      <a:pt x="7836" y="9927"/>
                    </a:lnTo>
                    <a:lnTo>
                      <a:pt x="7849" y="10537"/>
                    </a:lnTo>
                    <a:lnTo>
                      <a:pt x="7853" y="11146"/>
                    </a:lnTo>
                    <a:lnTo>
                      <a:pt x="7853" y="11146"/>
                    </a:lnTo>
                    <a:lnTo>
                      <a:pt x="7853" y="11486"/>
                    </a:lnTo>
                    <a:lnTo>
                      <a:pt x="7853" y="11486"/>
                    </a:lnTo>
                    <a:lnTo>
                      <a:pt x="7853" y="12166"/>
                    </a:lnTo>
                    <a:lnTo>
                      <a:pt x="7844" y="12822"/>
                    </a:lnTo>
                    <a:lnTo>
                      <a:pt x="7836" y="13479"/>
                    </a:lnTo>
                    <a:lnTo>
                      <a:pt x="7818" y="14123"/>
                    </a:lnTo>
                    <a:lnTo>
                      <a:pt x="7796" y="14768"/>
                    </a:lnTo>
                    <a:lnTo>
                      <a:pt x="7774" y="15401"/>
                    </a:lnTo>
                    <a:lnTo>
                      <a:pt x="7743" y="16034"/>
                    </a:lnTo>
                    <a:lnTo>
                      <a:pt x="7708" y="16655"/>
                    </a:lnTo>
                    <a:lnTo>
                      <a:pt x="7673" y="17264"/>
                    </a:lnTo>
                    <a:lnTo>
                      <a:pt x="7629" y="17886"/>
                    </a:lnTo>
                    <a:lnTo>
                      <a:pt x="7585" y="18495"/>
                    </a:lnTo>
                    <a:lnTo>
                      <a:pt x="7537" y="19093"/>
                    </a:lnTo>
                    <a:lnTo>
                      <a:pt x="7484" y="19702"/>
                    </a:lnTo>
                    <a:lnTo>
                      <a:pt x="7431" y="20300"/>
                    </a:lnTo>
                    <a:lnTo>
                      <a:pt x="7370" y="20898"/>
                    </a:lnTo>
                    <a:lnTo>
                      <a:pt x="7308" y="21484"/>
                    </a:lnTo>
                    <a:lnTo>
                      <a:pt x="7242" y="22081"/>
                    </a:lnTo>
                    <a:lnTo>
                      <a:pt x="7176" y="22679"/>
                    </a:lnTo>
                    <a:lnTo>
                      <a:pt x="7106" y="23265"/>
                    </a:lnTo>
                    <a:lnTo>
                      <a:pt x="7031" y="23863"/>
                    </a:lnTo>
                    <a:lnTo>
                      <a:pt x="6877" y="25047"/>
                    </a:lnTo>
                    <a:lnTo>
                      <a:pt x="6714" y="26230"/>
                    </a:lnTo>
                    <a:lnTo>
                      <a:pt x="6539" y="27426"/>
                    </a:lnTo>
                    <a:lnTo>
                      <a:pt x="6358" y="28633"/>
                    </a:lnTo>
                    <a:lnTo>
                      <a:pt x="6174" y="29864"/>
                    </a:lnTo>
                    <a:lnTo>
                      <a:pt x="5980" y="31106"/>
                    </a:lnTo>
                    <a:lnTo>
                      <a:pt x="5980" y="31106"/>
                    </a:lnTo>
                    <a:lnTo>
                      <a:pt x="5976" y="3113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583;p39">
                <a:extLst>
                  <a:ext uri="{FF2B5EF4-FFF2-40B4-BE49-F238E27FC236}">
                    <a16:creationId xmlns:a16="http://schemas.microsoft.com/office/drawing/2014/main" id="{FA49B67A-2EE8-E25E-5D21-100D7C09F06D}"/>
                  </a:ext>
                </a:extLst>
              </p:cNvPr>
              <p:cNvSpPr/>
              <p:nvPr/>
            </p:nvSpPr>
            <p:spPr>
              <a:xfrm>
                <a:off x="3080900" y="-12395950"/>
                <a:ext cx="109400" cy="29127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11651" extrusionOk="0">
                    <a:moveTo>
                      <a:pt x="2190" y="0"/>
                    </a:moveTo>
                    <a:lnTo>
                      <a:pt x="2080" y="12"/>
                    </a:lnTo>
                    <a:lnTo>
                      <a:pt x="1970" y="24"/>
                    </a:lnTo>
                    <a:lnTo>
                      <a:pt x="1860" y="71"/>
                    </a:lnTo>
                    <a:lnTo>
                      <a:pt x="1750" y="118"/>
                    </a:lnTo>
                    <a:lnTo>
                      <a:pt x="1645" y="176"/>
                    </a:lnTo>
                    <a:lnTo>
                      <a:pt x="1544" y="258"/>
                    </a:lnTo>
                    <a:lnTo>
                      <a:pt x="1438" y="352"/>
                    </a:lnTo>
                    <a:lnTo>
                      <a:pt x="1341" y="458"/>
                    </a:lnTo>
                    <a:lnTo>
                      <a:pt x="1245" y="575"/>
                    </a:lnTo>
                    <a:lnTo>
                      <a:pt x="1148" y="692"/>
                    </a:lnTo>
                    <a:lnTo>
                      <a:pt x="1060" y="833"/>
                    </a:lnTo>
                    <a:lnTo>
                      <a:pt x="968" y="985"/>
                    </a:lnTo>
                    <a:lnTo>
                      <a:pt x="884" y="1149"/>
                    </a:lnTo>
                    <a:lnTo>
                      <a:pt x="801" y="1325"/>
                    </a:lnTo>
                    <a:lnTo>
                      <a:pt x="721" y="1501"/>
                    </a:lnTo>
                    <a:lnTo>
                      <a:pt x="647" y="1700"/>
                    </a:lnTo>
                    <a:lnTo>
                      <a:pt x="572" y="1899"/>
                    </a:lnTo>
                    <a:lnTo>
                      <a:pt x="502" y="2110"/>
                    </a:lnTo>
                    <a:lnTo>
                      <a:pt x="440" y="2333"/>
                    </a:lnTo>
                    <a:lnTo>
                      <a:pt x="378" y="2556"/>
                    </a:lnTo>
                    <a:lnTo>
                      <a:pt x="321" y="2790"/>
                    </a:lnTo>
                    <a:lnTo>
                      <a:pt x="268" y="3036"/>
                    </a:lnTo>
                    <a:lnTo>
                      <a:pt x="220" y="3294"/>
                    </a:lnTo>
                    <a:lnTo>
                      <a:pt x="176" y="3552"/>
                    </a:lnTo>
                    <a:lnTo>
                      <a:pt x="137" y="3810"/>
                    </a:lnTo>
                    <a:lnTo>
                      <a:pt x="101" y="4079"/>
                    </a:lnTo>
                    <a:lnTo>
                      <a:pt x="71" y="4360"/>
                    </a:lnTo>
                    <a:lnTo>
                      <a:pt x="49" y="4642"/>
                    </a:lnTo>
                    <a:lnTo>
                      <a:pt x="27" y="4923"/>
                    </a:lnTo>
                    <a:lnTo>
                      <a:pt x="13" y="5216"/>
                    </a:lnTo>
                    <a:lnTo>
                      <a:pt x="5" y="5509"/>
                    </a:lnTo>
                    <a:lnTo>
                      <a:pt x="0" y="5814"/>
                    </a:lnTo>
                    <a:lnTo>
                      <a:pt x="5" y="6119"/>
                    </a:lnTo>
                    <a:lnTo>
                      <a:pt x="13" y="6412"/>
                    </a:lnTo>
                    <a:lnTo>
                      <a:pt x="27" y="6705"/>
                    </a:lnTo>
                    <a:lnTo>
                      <a:pt x="44" y="6986"/>
                    </a:lnTo>
                    <a:lnTo>
                      <a:pt x="71" y="7267"/>
                    </a:lnTo>
                    <a:lnTo>
                      <a:pt x="97" y="7548"/>
                    </a:lnTo>
                    <a:lnTo>
                      <a:pt x="132" y="7818"/>
                    </a:lnTo>
                    <a:lnTo>
                      <a:pt x="172" y="8088"/>
                    </a:lnTo>
                    <a:lnTo>
                      <a:pt x="216" y="8345"/>
                    </a:lnTo>
                    <a:lnTo>
                      <a:pt x="264" y="8592"/>
                    </a:lnTo>
                    <a:lnTo>
                      <a:pt x="317" y="8838"/>
                    </a:lnTo>
                    <a:lnTo>
                      <a:pt x="374" y="9072"/>
                    </a:lnTo>
                    <a:lnTo>
                      <a:pt x="431" y="9307"/>
                    </a:lnTo>
                    <a:lnTo>
                      <a:pt x="497" y="9517"/>
                    </a:lnTo>
                    <a:lnTo>
                      <a:pt x="567" y="9740"/>
                    </a:lnTo>
                    <a:lnTo>
                      <a:pt x="638" y="9939"/>
                    </a:lnTo>
                    <a:lnTo>
                      <a:pt x="713" y="10127"/>
                    </a:lnTo>
                    <a:lnTo>
                      <a:pt x="792" y="10314"/>
                    </a:lnTo>
                    <a:lnTo>
                      <a:pt x="875" y="10490"/>
                    </a:lnTo>
                    <a:lnTo>
                      <a:pt x="963" y="10654"/>
                    </a:lnTo>
                    <a:lnTo>
                      <a:pt x="1051" y="10807"/>
                    </a:lnTo>
                    <a:lnTo>
                      <a:pt x="1139" y="10947"/>
                    </a:lnTo>
                    <a:lnTo>
                      <a:pt x="1236" y="11076"/>
                    </a:lnTo>
                    <a:lnTo>
                      <a:pt x="1333" y="11194"/>
                    </a:lnTo>
                    <a:lnTo>
                      <a:pt x="1429" y="11299"/>
                    </a:lnTo>
                    <a:lnTo>
                      <a:pt x="1530" y="11393"/>
                    </a:lnTo>
                    <a:lnTo>
                      <a:pt x="1636" y="11463"/>
                    </a:lnTo>
                    <a:lnTo>
                      <a:pt x="1741" y="11533"/>
                    </a:lnTo>
                    <a:lnTo>
                      <a:pt x="1851" y="11580"/>
                    </a:lnTo>
                    <a:lnTo>
                      <a:pt x="1957" y="11627"/>
                    </a:lnTo>
                    <a:lnTo>
                      <a:pt x="2071" y="11651"/>
                    </a:lnTo>
                    <a:lnTo>
                      <a:pt x="2304" y="11651"/>
                    </a:lnTo>
                    <a:lnTo>
                      <a:pt x="2414" y="11627"/>
                    </a:lnTo>
                    <a:lnTo>
                      <a:pt x="2524" y="11580"/>
                    </a:lnTo>
                    <a:lnTo>
                      <a:pt x="2630" y="11533"/>
                    </a:lnTo>
                    <a:lnTo>
                      <a:pt x="2735" y="11463"/>
                    </a:lnTo>
                    <a:lnTo>
                      <a:pt x="2841" y="11393"/>
                    </a:lnTo>
                    <a:lnTo>
                      <a:pt x="2942" y="11299"/>
                    </a:lnTo>
                    <a:lnTo>
                      <a:pt x="3039" y="11194"/>
                    </a:lnTo>
                    <a:lnTo>
                      <a:pt x="3135" y="11076"/>
                    </a:lnTo>
                    <a:lnTo>
                      <a:pt x="3232" y="10947"/>
                    </a:lnTo>
                    <a:lnTo>
                      <a:pt x="3320" y="10807"/>
                    </a:lnTo>
                    <a:lnTo>
                      <a:pt x="3412" y="10654"/>
                    </a:lnTo>
                    <a:lnTo>
                      <a:pt x="3496" y="10490"/>
                    </a:lnTo>
                    <a:lnTo>
                      <a:pt x="3579" y="10326"/>
                    </a:lnTo>
                    <a:lnTo>
                      <a:pt x="3659" y="10139"/>
                    </a:lnTo>
                    <a:lnTo>
                      <a:pt x="3733" y="9951"/>
                    </a:lnTo>
                    <a:lnTo>
                      <a:pt x="3804" y="9740"/>
                    </a:lnTo>
                    <a:lnTo>
                      <a:pt x="3874" y="9529"/>
                    </a:lnTo>
                    <a:lnTo>
                      <a:pt x="3940" y="9318"/>
                    </a:lnTo>
                    <a:lnTo>
                      <a:pt x="3997" y="9084"/>
                    </a:lnTo>
                    <a:lnTo>
                      <a:pt x="4054" y="8849"/>
                    </a:lnTo>
                    <a:lnTo>
                      <a:pt x="4107" y="8603"/>
                    </a:lnTo>
                    <a:lnTo>
                      <a:pt x="4155" y="8357"/>
                    </a:lnTo>
                    <a:lnTo>
                      <a:pt x="4199" y="8099"/>
                    </a:lnTo>
                    <a:lnTo>
                      <a:pt x="4239" y="7841"/>
                    </a:lnTo>
                    <a:lnTo>
                      <a:pt x="4274" y="7572"/>
                    </a:lnTo>
                    <a:lnTo>
                      <a:pt x="4305" y="7291"/>
                    </a:lnTo>
                    <a:lnTo>
                      <a:pt x="4327" y="7009"/>
                    </a:lnTo>
                    <a:lnTo>
                      <a:pt x="4349" y="6728"/>
                    </a:lnTo>
                    <a:lnTo>
                      <a:pt x="4362" y="6435"/>
                    </a:lnTo>
                    <a:lnTo>
                      <a:pt x="4371" y="6142"/>
                    </a:lnTo>
                    <a:lnTo>
                      <a:pt x="4375" y="5837"/>
                    </a:lnTo>
                    <a:lnTo>
                      <a:pt x="4371" y="5544"/>
                    </a:lnTo>
                    <a:lnTo>
                      <a:pt x="4362" y="5240"/>
                    </a:lnTo>
                    <a:lnTo>
                      <a:pt x="4349" y="4947"/>
                    </a:lnTo>
                    <a:lnTo>
                      <a:pt x="4331" y="4665"/>
                    </a:lnTo>
                    <a:lnTo>
                      <a:pt x="4305" y="4384"/>
                    </a:lnTo>
                    <a:lnTo>
                      <a:pt x="4274" y="4103"/>
                    </a:lnTo>
                    <a:lnTo>
                      <a:pt x="4243" y="3833"/>
                    </a:lnTo>
                    <a:lnTo>
                      <a:pt x="4204" y="3575"/>
                    </a:lnTo>
                    <a:lnTo>
                      <a:pt x="4160" y="3317"/>
                    </a:lnTo>
                    <a:lnTo>
                      <a:pt x="4111" y="3060"/>
                    </a:lnTo>
                    <a:lnTo>
                      <a:pt x="4059" y="2813"/>
                    </a:lnTo>
                    <a:lnTo>
                      <a:pt x="4002" y="2579"/>
                    </a:lnTo>
                    <a:lnTo>
                      <a:pt x="3940" y="2356"/>
                    </a:lnTo>
                    <a:lnTo>
                      <a:pt x="3878" y="2134"/>
                    </a:lnTo>
                    <a:lnTo>
                      <a:pt x="3808" y="1923"/>
                    </a:lnTo>
                    <a:lnTo>
                      <a:pt x="3738" y="1712"/>
                    </a:lnTo>
                    <a:lnTo>
                      <a:pt x="3659" y="1524"/>
                    </a:lnTo>
                    <a:lnTo>
                      <a:pt x="3579" y="1337"/>
                    </a:lnTo>
                    <a:lnTo>
                      <a:pt x="3500" y="1161"/>
                    </a:lnTo>
                    <a:lnTo>
                      <a:pt x="3412" y="997"/>
                    </a:lnTo>
                    <a:lnTo>
                      <a:pt x="3324" y="844"/>
                    </a:lnTo>
                    <a:lnTo>
                      <a:pt x="3232" y="704"/>
                    </a:lnTo>
                    <a:lnTo>
                      <a:pt x="3140" y="575"/>
                    </a:lnTo>
                    <a:lnTo>
                      <a:pt x="3043" y="458"/>
                    </a:lnTo>
                    <a:lnTo>
                      <a:pt x="2942" y="364"/>
                    </a:lnTo>
                    <a:lnTo>
                      <a:pt x="2841" y="270"/>
                    </a:lnTo>
                    <a:lnTo>
                      <a:pt x="2740" y="188"/>
                    </a:lnTo>
                    <a:lnTo>
                      <a:pt x="2634" y="118"/>
                    </a:lnTo>
                    <a:lnTo>
                      <a:pt x="2524" y="71"/>
                    </a:lnTo>
                    <a:lnTo>
                      <a:pt x="2414" y="36"/>
                    </a:lnTo>
                    <a:lnTo>
                      <a:pt x="2304" y="12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584;p39">
                <a:extLst>
                  <a:ext uri="{FF2B5EF4-FFF2-40B4-BE49-F238E27FC236}">
                    <a16:creationId xmlns:a16="http://schemas.microsoft.com/office/drawing/2014/main" id="{E5059843-85D0-BE7C-2712-D224B4331D06}"/>
                  </a:ext>
                </a:extLst>
              </p:cNvPr>
              <p:cNvSpPr/>
              <p:nvPr/>
            </p:nvSpPr>
            <p:spPr>
              <a:xfrm>
                <a:off x="4290950" y="-12645300"/>
                <a:ext cx="276150" cy="611250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24450" extrusionOk="0">
                    <a:moveTo>
                      <a:pt x="4358" y="0"/>
                    </a:moveTo>
                    <a:lnTo>
                      <a:pt x="4151" y="12"/>
                    </a:lnTo>
                    <a:lnTo>
                      <a:pt x="3949" y="36"/>
                    </a:lnTo>
                    <a:lnTo>
                      <a:pt x="3743" y="71"/>
                    </a:lnTo>
                    <a:lnTo>
                      <a:pt x="3540" y="118"/>
                    </a:lnTo>
                    <a:lnTo>
                      <a:pt x="3338" y="164"/>
                    </a:lnTo>
                    <a:lnTo>
                      <a:pt x="3136" y="235"/>
                    </a:lnTo>
                    <a:lnTo>
                      <a:pt x="2938" y="317"/>
                    </a:lnTo>
                    <a:lnTo>
                      <a:pt x="2740" y="411"/>
                    </a:lnTo>
                    <a:lnTo>
                      <a:pt x="2547" y="516"/>
                    </a:lnTo>
                    <a:lnTo>
                      <a:pt x="2362" y="645"/>
                    </a:lnTo>
                    <a:lnTo>
                      <a:pt x="2177" y="786"/>
                    </a:lnTo>
                    <a:lnTo>
                      <a:pt x="1997" y="938"/>
                    </a:lnTo>
                    <a:lnTo>
                      <a:pt x="1821" y="1102"/>
                    </a:lnTo>
                    <a:lnTo>
                      <a:pt x="1654" y="1290"/>
                    </a:lnTo>
                    <a:lnTo>
                      <a:pt x="1491" y="1489"/>
                    </a:lnTo>
                    <a:lnTo>
                      <a:pt x="1337" y="1700"/>
                    </a:lnTo>
                    <a:lnTo>
                      <a:pt x="1192" y="1934"/>
                    </a:lnTo>
                    <a:lnTo>
                      <a:pt x="1056" y="2192"/>
                    </a:lnTo>
                    <a:lnTo>
                      <a:pt x="990" y="2321"/>
                    </a:lnTo>
                    <a:lnTo>
                      <a:pt x="924" y="2462"/>
                    </a:lnTo>
                    <a:lnTo>
                      <a:pt x="867" y="2602"/>
                    </a:lnTo>
                    <a:lnTo>
                      <a:pt x="805" y="2755"/>
                    </a:lnTo>
                    <a:lnTo>
                      <a:pt x="753" y="2907"/>
                    </a:lnTo>
                    <a:lnTo>
                      <a:pt x="695" y="3059"/>
                    </a:lnTo>
                    <a:lnTo>
                      <a:pt x="647" y="3223"/>
                    </a:lnTo>
                    <a:lnTo>
                      <a:pt x="599" y="3388"/>
                    </a:lnTo>
                    <a:lnTo>
                      <a:pt x="621" y="3388"/>
                    </a:lnTo>
                    <a:lnTo>
                      <a:pt x="533" y="3704"/>
                    </a:lnTo>
                    <a:lnTo>
                      <a:pt x="449" y="4032"/>
                    </a:lnTo>
                    <a:lnTo>
                      <a:pt x="374" y="4360"/>
                    </a:lnTo>
                    <a:lnTo>
                      <a:pt x="308" y="4700"/>
                    </a:lnTo>
                    <a:lnTo>
                      <a:pt x="247" y="5052"/>
                    </a:lnTo>
                    <a:lnTo>
                      <a:pt x="190" y="5403"/>
                    </a:lnTo>
                    <a:lnTo>
                      <a:pt x="146" y="5755"/>
                    </a:lnTo>
                    <a:lnTo>
                      <a:pt x="102" y="6107"/>
                    </a:lnTo>
                    <a:lnTo>
                      <a:pt x="71" y="6470"/>
                    </a:lnTo>
                    <a:lnTo>
                      <a:pt x="40" y="6845"/>
                    </a:lnTo>
                    <a:lnTo>
                      <a:pt x="23" y="7208"/>
                    </a:lnTo>
                    <a:lnTo>
                      <a:pt x="9" y="7572"/>
                    </a:lnTo>
                    <a:lnTo>
                      <a:pt x="1" y="7947"/>
                    </a:lnTo>
                    <a:lnTo>
                      <a:pt x="1" y="8310"/>
                    </a:lnTo>
                    <a:lnTo>
                      <a:pt x="5" y="8685"/>
                    </a:lnTo>
                    <a:lnTo>
                      <a:pt x="18" y="9049"/>
                    </a:lnTo>
                    <a:lnTo>
                      <a:pt x="40" y="9412"/>
                    </a:lnTo>
                    <a:lnTo>
                      <a:pt x="67" y="9775"/>
                    </a:lnTo>
                    <a:lnTo>
                      <a:pt x="97" y="10139"/>
                    </a:lnTo>
                    <a:lnTo>
                      <a:pt x="137" y="10490"/>
                    </a:lnTo>
                    <a:lnTo>
                      <a:pt x="181" y="10842"/>
                    </a:lnTo>
                    <a:lnTo>
                      <a:pt x="234" y="11182"/>
                    </a:lnTo>
                    <a:lnTo>
                      <a:pt x="291" y="11522"/>
                    </a:lnTo>
                    <a:lnTo>
                      <a:pt x="357" y="11861"/>
                    </a:lnTo>
                    <a:lnTo>
                      <a:pt x="427" y="12178"/>
                    </a:lnTo>
                    <a:lnTo>
                      <a:pt x="502" y="12494"/>
                    </a:lnTo>
                    <a:lnTo>
                      <a:pt x="585" y="12799"/>
                    </a:lnTo>
                    <a:lnTo>
                      <a:pt x="673" y="13104"/>
                    </a:lnTo>
                    <a:lnTo>
                      <a:pt x="770" y="13385"/>
                    </a:lnTo>
                    <a:lnTo>
                      <a:pt x="871" y="13666"/>
                    </a:lnTo>
                    <a:lnTo>
                      <a:pt x="981" y="13936"/>
                    </a:lnTo>
                    <a:lnTo>
                      <a:pt x="1096" y="14182"/>
                    </a:lnTo>
                    <a:lnTo>
                      <a:pt x="1179" y="14358"/>
                    </a:lnTo>
                    <a:lnTo>
                      <a:pt x="1267" y="14522"/>
                    </a:lnTo>
                    <a:lnTo>
                      <a:pt x="1355" y="14674"/>
                    </a:lnTo>
                    <a:lnTo>
                      <a:pt x="1447" y="14827"/>
                    </a:lnTo>
                    <a:lnTo>
                      <a:pt x="1540" y="14956"/>
                    </a:lnTo>
                    <a:lnTo>
                      <a:pt x="1636" y="15085"/>
                    </a:lnTo>
                    <a:lnTo>
                      <a:pt x="1729" y="15202"/>
                    </a:lnTo>
                    <a:lnTo>
                      <a:pt x="1825" y="15307"/>
                    </a:lnTo>
                    <a:lnTo>
                      <a:pt x="1927" y="15401"/>
                    </a:lnTo>
                    <a:lnTo>
                      <a:pt x="2023" y="15495"/>
                    </a:lnTo>
                    <a:lnTo>
                      <a:pt x="2124" y="15565"/>
                    </a:lnTo>
                    <a:lnTo>
                      <a:pt x="2226" y="15635"/>
                    </a:lnTo>
                    <a:lnTo>
                      <a:pt x="2327" y="15694"/>
                    </a:lnTo>
                    <a:lnTo>
                      <a:pt x="2428" y="15741"/>
                    </a:lnTo>
                    <a:lnTo>
                      <a:pt x="2529" y="15788"/>
                    </a:lnTo>
                    <a:lnTo>
                      <a:pt x="2634" y="15811"/>
                    </a:lnTo>
                    <a:lnTo>
                      <a:pt x="2736" y="15835"/>
                    </a:lnTo>
                    <a:lnTo>
                      <a:pt x="2841" y="15846"/>
                    </a:lnTo>
                    <a:lnTo>
                      <a:pt x="2942" y="15835"/>
                    </a:lnTo>
                    <a:lnTo>
                      <a:pt x="3048" y="15835"/>
                    </a:lnTo>
                    <a:lnTo>
                      <a:pt x="3149" y="15811"/>
                    </a:lnTo>
                    <a:lnTo>
                      <a:pt x="3254" y="15776"/>
                    </a:lnTo>
                    <a:lnTo>
                      <a:pt x="3356" y="15741"/>
                    </a:lnTo>
                    <a:lnTo>
                      <a:pt x="3461" y="15682"/>
                    </a:lnTo>
                    <a:lnTo>
                      <a:pt x="3562" y="15624"/>
                    </a:lnTo>
                    <a:lnTo>
                      <a:pt x="3663" y="15553"/>
                    </a:lnTo>
                    <a:lnTo>
                      <a:pt x="3765" y="15471"/>
                    </a:lnTo>
                    <a:lnTo>
                      <a:pt x="3866" y="15378"/>
                    </a:lnTo>
                    <a:lnTo>
                      <a:pt x="3962" y="15284"/>
                    </a:lnTo>
                    <a:lnTo>
                      <a:pt x="4059" y="15167"/>
                    </a:lnTo>
                    <a:lnTo>
                      <a:pt x="4160" y="15049"/>
                    </a:lnTo>
                    <a:lnTo>
                      <a:pt x="4253" y="14921"/>
                    </a:lnTo>
                    <a:lnTo>
                      <a:pt x="4187" y="15167"/>
                    </a:lnTo>
                    <a:lnTo>
                      <a:pt x="4125" y="15424"/>
                    </a:lnTo>
                    <a:lnTo>
                      <a:pt x="4072" y="15682"/>
                    </a:lnTo>
                    <a:lnTo>
                      <a:pt x="4024" y="15964"/>
                    </a:lnTo>
                    <a:lnTo>
                      <a:pt x="3984" y="16233"/>
                    </a:lnTo>
                    <a:lnTo>
                      <a:pt x="3949" y="16526"/>
                    </a:lnTo>
                    <a:lnTo>
                      <a:pt x="3923" y="16807"/>
                    </a:lnTo>
                    <a:lnTo>
                      <a:pt x="3905" y="17101"/>
                    </a:lnTo>
                    <a:lnTo>
                      <a:pt x="3892" y="17394"/>
                    </a:lnTo>
                    <a:lnTo>
                      <a:pt x="3888" y="17698"/>
                    </a:lnTo>
                    <a:lnTo>
                      <a:pt x="3888" y="17991"/>
                    </a:lnTo>
                    <a:lnTo>
                      <a:pt x="3896" y="18296"/>
                    </a:lnTo>
                    <a:lnTo>
                      <a:pt x="3914" y="18589"/>
                    </a:lnTo>
                    <a:lnTo>
                      <a:pt x="3936" y="18882"/>
                    </a:lnTo>
                    <a:lnTo>
                      <a:pt x="3967" y="19175"/>
                    </a:lnTo>
                    <a:lnTo>
                      <a:pt x="4002" y="19468"/>
                    </a:lnTo>
                    <a:lnTo>
                      <a:pt x="4050" y="19738"/>
                    </a:lnTo>
                    <a:lnTo>
                      <a:pt x="4099" y="20007"/>
                    </a:lnTo>
                    <a:lnTo>
                      <a:pt x="4151" y="20277"/>
                    </a:lnTo>
                    <a:lnTo>
                      <a:pt x="4209" y="20535"/>
                    </a:lnTo>
                    <a:lnTo>
                      <a:pt x="4270" y="20792"/>
                    </a:lnTo>
                    <a:lnTo>
                      <a:pt x="4336" y="21039"/>
                    </a:lnTo>
                    <a:lnTo>
                      <a:pt x="4402" y="21273"/>
                    </a:lnTo>
                    <a:lnTo>
                      <a:pt x="4472" y="21496"/>
                    </a:lnTo>
                    <a:lnTo>
                      <a:pt x="4552" y="21718"/>
                    </a:lnTo>
                    <a:lnTo>
                      <a:pt x="4631" y="21941"/>
                    </a:lnTo>
                    <a:lnTo>
                      <a:pt x="4710" y="22140"/>
                    </a:lnTo>
                    <a:lnTo>
                      <a:pt x="4798" y="22340"/>
                    </a:lnTo>
                    <a:lnTo>
                      <a:pt x="4886" y="22527"/>
                    </a:lnTo>
                    <a:lnTo>
                      <a:pt x="4974" y="22703"/>
                    </a:lnTo>
                    <a:lnTo>
                      <a:pt x="5070" y="22867"/>
                    </a:lnTo>
                    <a:lnTo>
                      <a:pt x="5167" y="23019"/>
                    </a:lnTo>
                    <a:lnTo>
                      <a:pt x="5312" y="23242"/>
                    </a:lnTo>
                    <a:lnTo>
                      <a:pt x="5462" y="23441"/>
                    </a:lnTo>
                    <a:lnTo>
                      <a:pt x="5616" y="23617"/>
                    </a:lnTo>
                    <a:lnTo>
                      <a:pt x="5770" y="23781"/>
                    </a:lnTo>
                    <a:lnTo>
                      <a:pt x="5923" y="23934"/>
                    </a:lnTo>
                    <a:lnTo>
                      <a:pt x="6082" y="24051"/>
                    </a:lnTo>
                    <a:lnTo>
                      <a:pt x="6236" y="24168"/>
                    </a:lnTo>
                    <a:lnTo>
                      <a:pt x="6394" y="24262"/>
                    </a:lnTo>
                    <a:lnTo>
                      <a:pt x="6557" y="24332"/>
                    </a:lnTo>
                    <a:lnTo>
                      <a:pt x="6715" y="24391"/>
                    </a:lnTo>
                    <a:lnTo>
                      <a:pt x="6878" y="24426"/>
                    </a:lnTo>
                    <a:lnTo>
                      <a:pt x="7036" y="24449"/>
                    </a:lnTo>
                    <a:lnTo>
                      <a:pt x="7199" y="24449"/>
                    </a:lnTo>
                    <a:lnTo>
                      <a:pt x="7357" y="24438"/>
                    </a:lnTo>
                    <a:lnTo>
                      <a:pt x="7515" y="24414"/>
                    </a:lnTo>
                    <a:lnTo>
                      <a:pt x="7678" y="24367"/>
                    </a:lnTo>
                    <a:lnTo>
                      <a:pt x="7836" y="24297"/>
                    </a:lnTo>
                    <a:lnTo>
                      <a:pt x="7990" y="24227"/>
                    </a:lnTo>
                    <a:lnTo>
                      <a:pt x="8148" y="24121"/>
                    </a:lnTo>
                    <a:lnTo>
                      <a:pt x="8302" y="24004"/>
                    </a:lnTo>
                    <a:lnTo>
                      <a:pt x="8456" y="23875"/>
                    </a:lnTo>
                    <a:lnTo>
                      <a:pt x="8606" y="23734"/>
                    </a:lnTo>
                    <a:lnTo>
                      <a:pt x="8755" y="23558"/>
                    </a:lnTo>
                    <a:lnTo>
                      <a:pt x="8905" y="23383"/>
                    </a:lnTo>
                    <a:lnTo>
                      <a:pt x="9045" y="23183"/>
                    </a:lnTo>
                    <a:lnTo>
                      <a:pt x="9190" y="22972"/>
                    </a:lnTo>
                    <a:lnTo>
                      <a:pt x="9327" y="22738"/>
                    </a:lnTo>
                    <a:lnTo>
                      <a:pt x="9463" y="22492"/>
                    </a:lnTo>
                    <a:lnTo>
                      <a:pt x="9595" y="22234"/>
                    </a:lnTo>
                    <a:lnTo>
                      <a:pt x="9722" y="21953"/>
                    </a:lnTo>
                    <a:lnTo>
                      <a:pt x="9850" y="21660"/>
                    </a:lnTo>
                    <a:lnTo>
                      <a:pt x="9969" y="21343"/>
                    </a:lnTo>
                    <a:lnTo>
                      <a:pt x="10079" y="20992"/>
                    </a:lnTo>
                    <a:lnTo>
                      <a:pt x="10184" y="20628"/>
                    </a:lnTo>
                    <a:lnTo>
                      <a:pt x="10281" y="20265"/>
                    </a:lnTo>
                    <a:lnTo>
                      <a:pt x="10373" y="19890"/>
                    </a:lnTo>
                    <a:lnTo>
                      <a:pt x="10461" y="19503"/>
                    </a:lnTo>
                    <a:lnTo>
                      <a:pt x="10540" y="19105"/>
                    </a:lnTo>
                    <a:lnTo>
                      <a:pt x="10615" y="18718"/>
                    </a:lnTo>
                    <a:lnTo>
                      <a:pt x="10681" y="18308"/>
                    </a:lnTo>
                    <a:lnTo>
                      <a:pt x="10747" y="17897"/>
                    </a:lnTo>
                    <a:lnTo>
                      <a:pt x="10804" y="17487"/>
                    </a:lnTo>
                    <a:lnTo>
                      <a:pt x="10853" y="17065"/>
                    </a:lnTo>
                    <a:lnTo>
                      <a:pt x="10896" y="16643"/>
                    </a:lnTo>
                    <a:lnTo>
                      <a:pt x="10936" y="16221"/>
                    </a:lnTo>
                    <a:lnTo>
                      <a:pt x="10971" y="15788"/>
                    </a:lnTo>
                    <a:lnTo>
                      <a:pt x="10998" y="15354"/>
                    </a:lnTo>
                    <a:lnTo>
                      <a:pt x="11020" y="14921"/>
                    </a:lnTo>
                    <a:lnTo>
                      <a:pt x="11033" y="14487"/>
                    </a:lnTo>
                    <a:lnTo>
                      <a:pt x="11042" y="14041"/>
                    </a:lnTo>
                    <a:lnTo>
                      <a:pt x="11046" y="13608"/>
                    </a:lnTo>
                    <a:lnTo>
                      <a:pt x="11042" y="13162"/>
                    </a:lnTo>
                    <a:lnTo>
                      <a:pt x="11033" y="12729"/>
                    </a:lnTo>
                    <a:lnTo>
                      <a:pt x="11015" y="12295"/>
                    </a:lnTo>
                    <a:lnTo>
                      <a:pt x="10993" y="11850"/>
                    </a:lnTo>
                    <a:lnTo>
                      <a:pt x="10967" y="11416"/>
                    </a:lnTo>
                    <a:lnTo>
                      <a:pt x="10932" y="10982"/>
                    </a:lnTo>
                    <a:lnTo>
                      <a:pt x="10892" y="10549"/>
                    </a:lnTo>
                    <a:lnTo>
                      <a:pt x="10844" y="10127"/>
                    </a:lnTo>
                    <a:lnTo>
                      <a:pt x="10791" y="9693"/>
                    </a:lnTo>
                    <a:lnTo>
                      <a:pt x="10734" y="9271"/>
                    </a:lnTo>
                    <a:lnTo>
                      <a:pt x="10668" y="8861"/>
                    </a:lnTo>
                    <a:lnTo>
                      <a:pt x="10597" y="8451"/>
                    </a:lnTo>
                    <a:lnTo>
                      <a:pt x="10518" y="8041"/>
                    </a:lnTo>
                    <a:lnTo>
                      <a:pt x="10430" y="7654"/>
                    </a:lnTo>
                    <a:lnTo>
                      <a:pt x="10342" y="7267"/>
                    </a:lnTo>
                    <a:lnTo>
                      <a:pt x="10246" y="6904"/>
                    </a:lnTo>
                    <a:lnTo>
                      <a:pt x="10149" y="6540"/>
                    </a:lnTo>
                    <a:lnTo>
                      <a:pt x="10048" y="6177"/>
                    </a:lnTo>
                    <a:lnTo>
                      <a:pt x="9942" y="5837"/>
                    </a:lnTo>
                    <a:lnTo>
                      <a:pt x="9832" y="5497"/>
                    </a:lnTo>
                    <a:lnTo>
                      <a:pt x="9722" y="5169"/>
                    </a:lnTo>
                    <a:lnTo>
                      <a:pt x="9608" y="4853"/>
                    </a:lnTo>
                    <a:lnTo>
                      <a:pt x="9489" y="4536"/>
                    </a:lnTo>
                    <a:lnTo>
                      <a:pt x="9366" y="4243"/>
                    </a:lnTo>
                    <a:lnTo>
                      <a:pt x="9243" y="3950"/>
                    </a:lnTo>
                    <a:lnTo>
                      <a:pt x="9116" y="3669"/>
                    </a:lnTo>
                    <a:lnTo>
                      <a:pt x="8984" y="3399"/>
                    </a:lnTo>
                    <a:lnTo>
                      <a:pt x="8852" y="3130"/>
                    </a:lnTo>
                    <a:lnTo>
                      <a:pt x="8716" y="2884"/>
                    </a:lnTo>
                    <a:lnTo>
                      <a:pt x="8579" y="2637"/>
                    </a:lnTo>
                    <a:lnTo>
                      <a:pt x="8439" y="2403"/>
                    </a:lnTo>
                    <a:lnTo>
                      <a:pt x="8293" y="2192"/>
                    </a:lnTo>
                    <a:lnTo>
                      <a:pt x="8148" y="1981"/>
                    </a:lnTo>
                    <a:lnTo>
                      <a:pt x="7999" y="1782"/>
                    </a:lnTo>
                    <a:lnTo>
                      <a:pt x="7849" y="1594"/>
                    </a:lnTo>
                    <a:lnTo>
                      <a:pt x="7700" y="1419"/>
                    </a:lnTo>
                    <a:lnTo>
                      <a:pt x="7546" y="1254"/>
                    </a:lnTo>
                    <a:lnTo>
                      <a:pt x="7388" y="1102"/>
                    </a:lnTo>
                    <a:lnTo>
                      <a:pt x="7229" y="950"/>
                    </a:lnTo>
                    <a:lnTo>
                      <a:pt x="7071" y="821"/>
                    </a:lnTo>
                    <a:lnTo>
                      <a:pt x="6908" y="704"/>
                    </a:lnTo>
                    <a:lnTo>
                      <a:pt x="6746" y="598"/>
                    </a:lnTo>
                    <a:lnTo>
                      <a:pt x="6583" y="504"/>
                    </a:lnTo>
                    <a:lnTo>
                      <a:pt x="6416" y="422"/>
                    </a:lnTo>
                    <a:lnTo>
                      <a:pt x="6249" y="352"/>
                    </a:lnTo>
                    <a:lnTo>
                      <a:pt x="6077" y="293"/>
                    </a:lnTo>
                    <a:lnTo>
                      <a:pt x="5906" y="223"/>
                    </a:lnTo>
                    <a:lnTo>
                      <a:pt x="5726" y="176"/>
                    </a:lnTo>
                    <a:lnTo>
                      <a:pt x="5541" y="129"/>
                    </a:lnTo>
                    <a:lnTo>
                      <a:pt x="5352" y="82"/>
                    </a:lnTo>
                    <a:lnTo>
                      <a:pt x="5158" y="47"/>
                    </a:lnTo>
                    <a:lnTo>
                      <a:pt x="4961" y="24"/>
                    </a:lnTo>
                    <a:lnTo>
                      <a:pt x="4763" y="12"/>
                    </a:lnTo>
                    <a:lnTo>
                      <a:pt x="4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585;p39">
                <a:extLst>
                  <a:ext uri="{FF2B5EF4-FFF2-40B4-BE49-F238E27FC236}">
                    <a16:creationId xmlns:a16="http://schemas.microsoft.com/office/drawing/2014/main" id="{4CF15B76-AFF9-35E2-8668-E99ABEF99539}"/>
                  </a:ext>
                </a:extLst>
              </p:cNvPr>
              <p:cNvSpPr/>
              <p:nvPr/>
            </p:nvSpPr>
            <p:spPr>
              <a:xfrm>
                <a:off x="4290950" y="-12645300"/>
                <a:ext cx="276150" cy="611250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24450" fill="none" extrusionOk="0">
                    <a:moveTo>
                      <a:pt x="621" y="3388"/>
                    </a:moveTo>
                    <a:lnTo>
                      <a:pt x="621" y="3388"/>
                    </a:lnTo>
                    <a:lnTo>
                      <a:pt x="533" y="3704"/>
                    </a:lnTo>
                    <a:lnTo>
                      <a:pt x="449" y="4032"/>
                    </a:lnTo>
                    <a:lnTo>
                      <a:pt x="374" y="4360"/>
                    </a:lnTo>
                    <a:lnTo>
                      <a:pt x="308" y="4700"/>
                    </a:lnTo>
                    <a:lnTo>
                      <a:pt x="247" y="5052"/>
                    </a:lnTo>
                    <a:lnTo>
                      <a:pt x="190" y="5403"/>
                    </a:lnTo>
                    <a:lnTo>
                      <a:pt x="146" y="5755"/>
                    </a:lnTo>
                    <a:lnTo>
                      <a:pt x="102" y="6107"/>
                    </a:lnTo>
                    <a:lnTo>
                      <a:pt x="71" y="6470"/>
                    </a:lnTo>
                    <a:lnTo>
                      <a:pt x="40" y="6845"/>
                    </a:lnTo>
                    <a:lnTo>
                      <a:pt x="23" y="7208"/>
                    </a:lnTo>
                    <a:lnTo>
                      <a:pt x="9" y="7572"/>
                    </a:lnTo>
                    <a:lnTo>
                      <a:pt x="1" y="7947"/>
                    </a:lnTo>
                    <a:lnTo>
                      <a:pt x="1" y="8310"/>
                    </a:lnTo>
                    <a:lnTo>
                      <a:pt x="5" y="8685"/>
                    </a:lnTo>
                    <a:lnTo>
                      <a:pt x="18" y="9049"/>
                    </a:lnTo>
                    <a:lnTo>
                      <a:pt x="40" y="9412"/>
                    </a:lnTo>
                    <a:lnTo>
                      <a:pt x="67" y="9775"/>
                    </a:lnTo>
                    <a:lnTo>
                      <a:pt x="97" y="10139"/>
                    </a:lnTo>
                    <a:lnTo>
                      <a:pt x="137" y="10490"/>
                    </a:lnTo>
                    <a:lnTo>
                      <a:pt x="181" y="10842"/>
                    </a:lnTo>
                    <a:lnTo>
                      <a:pt x="234" y="11182"/>
                    </a:lnTo>
                    <a:lnTo>
                      <a:pt x="291" y="11522"/>
                    </a:lnTo>
                    <a:lnTo>
                      <a:pt x="357" y="11861"/>
                    </a:lnTo>
                    <a:lnTo>
                      <a:pt x="427" y="12178"/>
                    </a:lnTo>
                    <a:lnTo>
                      <a:pt x="502" y="12494"/>
                    </a:lnTo>
                    <a:lnTo>
                      <a:pt x="585" y="12799"/>
                    </a:lnTo>
                    <a:lnTo>
                      <a:pt x="673" y="13104"/>
                    </a:lnTo>
                    <a:lnTo>
                      <a:pt x="770" y="13385"/>
                    </a:lnTo>
                    <a:lnTo>
                      <a:pt x="871" y="13666"/>
                    </a:lnTo>
                    <a:lnTo>
                      <a:pt x="981" y="13936"/>
                    </a:lnTo>
                    <a:lnTo>
                      <a:pt x="1096" y="14182"/>
                    </a:lnTo>
                    <a:lnTo>
                      <a:pt x="1096" y="14182"/>
                    </a:lnTo>
                    <a:lnTo>
                      <a:pt x="1179" y="14358"/>
                    </a:lnTo>
                    <a:lnTo>
                      <a:pt x="1267" y="14522"/>
                    </a:lnTo>
                    <a:lnTo>
                      <a:pt x="1355" y="14674"/>
                    </a:lnTo>
                    <a:lnTo>
                      <a:pt x="1447" y="14827"/>
                    </a:lnTo>
                    <a:lnTo>
                      <a:pt x="1540" y="14956"/>
                    </a:lnTo>
                    <a:lnTo>
                      <a:pt x="1636" y="15085"/>
                    </a:lnTo>
                    <a:lnTo>
                      <a:pt x="1729" y="15202"/>
                    </a:lnTo>
                    <a:lnTo>
                      <a:pt x="1825" y="15307"/>
                    </a:lnTo>
                    <a:lnTo>
                      <a:pt x="1927" y="15401"/>
                    </a:lnTo>
                    <a:lnTo>
                      <a:pt x="2023" y="15495"/>
                    </a:lnTo>
                    <a:lnTo>
                      <a:pt x="2124" y="15565"/>
                    </a:lnTo>
                    <a:lnTo>
                      <a:pt x="2226" y="15635"/>
                    </a:lnTo>
                    <a:lnTo>
                      <a:pt x="2327" y="15694"/>
                    </a:lnTo>
                    <a:lnTo>
                      <a:pt x="2428" y="15741"/>
                    </a:lnTo>
                    <a:lnTo>
                      <a:pt x="2529" y="15788"/>
                    </a:lnTo>
                    <a:lnTo>
                      <a:pt x="2634" y="15811"/>
                    </a:lnTo>
                    <a:lnTo>
                      <a:pt x="2736" y="15835"/>
                    </a:lnTo>
                    <a:lnTo>
                      <a:pt x="2841" y="15846"/>
                    </a:lnTo>
                    <a:lnTo>
                      <a:pt x="2942" y="15835"/>
                    </a:lnTo>
                    <a:lnTo>
                      <a:pt x="3048" y="15835"/>
                    </a:lnTo>
                    <a:lnTo>
                      <a:pt x="3149" y="15811"/>
                    </a:lnTo>
                    <a:lnTo>
                      <a:pt x="3254" y="15776"/>
                    </a:lnTo>
                    <a:lnTo>
                      <a:pt x="3356" y="15741"/>
                    </a:lnTo>
                    <a:lnTo>
                      <a:pt x="3461" y="15682"/>
                    </a:lnTo>
                    <a:lnTo>
                      <a:pt x="3562" y="15624"/>
                    </a:lnTo>
                    <a:lnTo>
                      <a:pt x="3663" y="15553"/>
                    </a:lnTo>
                    <a:lnTo>
                      <a:pt x="3765" y="15471"/>
                    </a:lnTo>
                    <a:lnTo>
                      <a:pt x="3866" y="15378"/>
                    </a:lnTo>
                    <a:lnTo>
                      <a:pt x="3962" y="15284"/>
                    </a:lnTo>
                    <a:lnTo>
                      <a:pt x="4059" y="15167"/>
                    </a:lnTo>
                    <a:lnTo>
                      <a:pt x="4160" y="15049"/>
                    </a:lnTo>
                    <a:lnTo>
                      <a:pt x="4253" y="14921"/>
                    </a:lnTo>
                    <a:lnTo>
                      <a:pt x="4253" y="14921"/>
                    </a:lnTo>
                    <a:lnTo>
                      <a:pt x="4187" y="15167"/>
                    </a:lnTo>
                    <a:lnTo>
                      <a:pt x="4125" y="15424"/>
                    </a:lnTo>
                    <a:lnTo>
                      <a:pt x="4072" y="15682"/>
                    </a:lnTo>
                    <a:lnTo>
                      <a:pt x="4024" y="15964"/>
                    </a:lnTo>
                    <a:lnTo>
                      <a:pt x="3984" y="16233"/>
                    </a:lnTo>
                    <a:lnTo>
                      <a:pt x="3949" y="16526"/>
                    </a:lnTo>
                    <a:lnTo>
                      <a:pt x="3923" y="16807"/>
                    </a:lnTo>
                    <a:lnTo>
                      <a:pt x="3905" y="17101"/>
                    </a:lnTo>
                    <a:lnTo>
                      <a:pt x="3892" y="17394"/>
                    </a:lnTo>
                    <a:lnTo>
                      <a:pt x="3888" y="17698"/>
                    </a:lnTo>
                    <a:lnTo>
                      <a:pt x="3888" y="17991"/>
                    </a:lnTo>
                    <a:lnTo>
                      <a:pt x="3896" y="18296"/>
                    </a:lnTo>
                    <a:lnTo>
                      <a:pt x="3914" y="18589"/>
                    </a:lnTo>
                    <a:lnTo>
                      <a:pt x="3936" y="18882"/>
                    </a:lnTo>
                    <a:lnTo>
                      <a:pt x="3967" y="19175"/>
                    </a:lnTo>
                    <a:lnTo>
                      <a:pt x="4002" y="19468"/>
                    </a:lnTo>
                    <a:lnTo>
                      <a:pt x="4002" y="19468"/>
                    </a:lnTo>
                    <a:lnTo>
                      <a:pt x="4050" y="19738"/>
                    </a:lnTo>
                    <a:lnTo>
                      <a:pt x="4099" y="20007"/>
                    </a:lnTo>
                    <a:lnTo>
                      <a:pt x="4151" y="20277"/>
                    </a:lnTo>
                    <a:lnTo>
                      <a:pt x="4209" y="20535"/>
                    </a:lnTo>
                    <a:lnTo>
                      <a:pt x="4270" y="20792"/>
                    </a:lnTo>
                    <a:lnTo>
                      <a:pt x="4336" y="21039"/>
                    </a:lnTo>
                    <a:lnTo>
                      <a:pt x="4402" y="21273"/>
                    </a:lnTo>
                    <a:lnTo>
                      <a:pt x="4472" y="21496"/>
                    </a:lnTo>
                    <a:lnTo>
                      <a:pt x="4552" y="21718"/>
                    </a:lnTo>
                    <a:lnTo>
                      <a:pt x="4631" y="21941"/>
                    </a:lnTo>
                    <a:lnTo>
                      <a:pt x="4710" y="22140"/>
                    </a:lnTo>
                    <a:lnTo>
                      <a:pt x="4798" y="22340"/>
                    </a:lnTo>
                    <a:lnTo>
                      <a:pt x="4886" y="22527"/>
                    </a:lnTo>
                    <a:lnTo>
                      <a:pt x="4974" y="22703"/>
                    </a:lnTo>
                    <a:lnTo>
                      <a:pt x="5070" y="22867"/>
                    </a:lnTo>
                    <a:lnTo>
                      <a:pt x="5167" y="23019"/>
                    </a:lnTo>
                    <a:lnTo>
                      <a:pt x="5167" y="23019"/>
                    </a:lnTo>
                    <a:lnTo>
                      <a:pt x="5312" y="23242"/>
                    </a:lnTo>
                    <a:lnTo>
                      <a:pt x="5462" y="23441"/>
                    </a:lnTo>
                    <a:lnTo>
                      <a:pt x="5616" y="23617"/>
                    </a:lnTo>
                    <a:lnTo>
                      <a:pt x="5770" y="23781"/>
                    </a:lnTo>
                    <a:lnTo>
                      <a:pt x="5923" y="23934"/>
                    </a:lnTo>
                    <a:lnTo>
                      <a:pt x="6082" y="24051"/>
                    </a:lnTo>
                    <a:lnTo>
                      <a:pt x="6236" y="24168"/>
                    </a:lnTo>
                    <a:lnTo>
                      <a:pt x="6394" y="24262"/>
                    </a:lnTo>
                    <a:lnTo>
                      <a:pt x="6557" y="24332"/>
                    </a:lnTo>
                    <a:lnTo>
                      <a:pt x="6715" y="24391"/>
                    </a:lnTo>
                    <a:lnTo>
                      <a:pt x="6878" y="24426"/>
                    </a:lnTo>
                    <a:lnTo>
                      <a:pt x="7036" y="24449"/>
                    </a:lnTo>
                    <a:lnTo>
                      <a:pt x="7199" y="24449"/>
                    </a:lnTo>
                    <a:lnTo>
                      <a:pt x="7357" y="24438"/>
                    </a:lnTo>
                    <a:lnTo>
                      <a:pt x="7515" y="24414"/>
                    </a:lnTo>
                    <a:lnTo>
                      <a:pt x="7678" y="24367"/>
                    </a:lnTo>
                    <a:lnTo>
                      <a:pt x="7836" y="24297"/>
                    </a:lnTo>
                    <a:lnTo>
                      <a:pt x="7990" y="24227"/>
                    </a:lnTo>
                    <a:lnTo>
                      <a:pt x="8148" y="24121"/>
                    </a:lnTo>
                    <a:lnTo>
                      <a:pt x="8302" y="24004"/>
                    </a:lnTo>
                    <a:lnTo>
                      <a:pt x="8456" y="23875"/>
                    </a:lnTo>
                    <a:lnTo>
                      <a:pt x="8606" y="23734"/>
                    </a:lnTo>
                    <a:lnTo>
                      <a:pt x="8755" y="23558"/>
                    </a:lnTo>
                    <a:lnTo>
                      <a:pt x="8905" y="23383"/>
                    </a:lnTo>
                    <a:lnTo>
                      <a:pt x="9045" y="23183"/>
                    </a:lnTo>
                    <a:lnTo>
                      <a:pt x="9190" y="22972"/>
                    </a:lnTo>
                    <a:lnTo>
                      <a:pt x="9327" y="22738"/>
                    </a:lnTo>
                    <a:lnTo>
                      <a:pt x="9463" y="22492"/>
                    </a:lnTo>
                    <a:lnTo>
                      <a:pt x="9595" y="22234"/>
                    </a:lnTo>
                    <a:lnTo>
                      <a:pt x="9722" y="21953"/>
                    </a:lnTo>
                    <a:lnTo>
                      <a:pt x="9850" y="21660"/>
                    </a:lnTo>
                    <a:lnTo>
                      <a:pt x="9969" y="21343"/>
                    </a:lnTo>
                    <a:lnTo>
                      <a:pt x="9969" y="21343"/>
                    </a:lnTo>
                    <a:lnTo>
                      <a:pt x="10079" y="20992"/>
                    </a:lnTo>
                    <a:lnTo>
                      <a:pt x="10184" y="20628"/>
                    </a:lnTo>
                    <a:lnTo>
                      <a:pt x="10281" y="20265"/>
                    </a:lnTo>
                    <a:lnTo>
                      <a:pt x="10373" y="19890"/>
                    </a:lnTo>
                    <a:lnTo>
                      <a:pt x="10461" y="19503"/>
                    </a:lnTo>
                    <a:lnTo>
                      <a:pt x="10540" y="19105"/>
                    </a:lnTo>
                    <a:lnTo>
                      <a:pt x="10615" y="18718"/>
                    </a:lnTo>
                    <a:lnTo>
                      <a:pt x="10681" y="18308"/>
                    </a:lnTo>
                    <a:lnTo>
                      <a:pt x="10747" y="17897"/>
                    </a:lnTo>
                    <a:lnTo>
                      <a:pt x="10804" y="17487"/>
                    </a:lnTo>
                    <a:lnTo>
                      <a:pt x="10853" y="17065"/>
                    </a:lnTo>
                    <a:lnTo>
                      <a:pt x="10896" y="16643"/>
                    </a:lnTo>
                    <a:lnTo>
                      <a:pt x="10936" y="16221"/>
                    </a:lnTo>
                    <a:lnTo>
                      <a:pt x="10971" y="15788"/>
                    </a:lnTo>
                    <a:lnTo>
                      <a:pt x="10998" y="15354"/>
                    </a:lnTo>
                    <a:lnTo>
                      <a:pt x="11020" y="14921"/>
                    </a:lnTo>
                    <a:lnTo>
                      <a:pt x="11033" y="14487"/>
                    </a:lnTo>
                    <a:lnTo>
                      <a:pt x="11042" y="14041"/>
                    </a:lnTo>
                    <a:lnTo>
                      <a:pt x="11046" y="13608"/>
                    </a:lnTo>
                    <a:lnTo>
                      <a:pt x="11042" y="13162"/>
                    </a:lnTo>
                    <a:lnTo>
                      <a:pt x="11033" y="12729"/>
                    </a:lnTo>
                    <a:lnTo>
                      <a:pt x="11015" y="12295"/>
                    </a:lnTo>
                    <a:lnTo>
                      <a:pt x="10993" y="11850"/>
                    </a:lnTo>
                    <a:lnTo>
                      <a:pt x="10967" y="11416"/>
                    </a:lnTo>
                    <a:lnTo>
                      <a:pt x="10932" y="10982"/>
                    </a:lnTo>
                    <a:lnTo>
                      <a:pt x="10892" y="10549"/>
                    </a:lnTo>
                    <a:lnTo>
                      <a:pt x="10844" y="10127"/>
                    </a:lnTo>
                    <a:lnTo>
                      <a:pt x="10791" y="9693"/>
                    </a:lnTo>
                    <a:lnTo>
                      <a:pt x="10734" y="9271"/>
                    </a:lnTo>
                    <a:lnTo>
                      <a:pt x="10668" y="8861"/>
                    </a:lnTo>
                    <a:lnTo>
                      <a:pt x="10597" y="8451"/>
                    </a:lnTo>
                    <a:lnTo>
                      <a:pt x="10518" y="8041"/>
                    </a:lnTo>
                    <a:lnTo>
                      <a:pt x="10518" y="8041"/>
                    </a:lnTo>
                    <a:lnTo>
                      <a:pt x="10430" y="7654"/>
                    </a:lnTo>
                    <a:lnTo>
                      <a:pt x="10342" y="7267"/>
                    </a:lnTo>
                    <a:lnTo>
                      <a:pt x="10246" y="6904"/>
                    </a:lnTo>
                    <a:lnTo>
                      <a:pt x="10149" y="6540"/>
                    </a:lnTo>
                    <a:lnTo>
                      <a:pt x="10048" y="6177"/>
                    </a:lnTo>
                    <a:lnTo>
                      <a:pt x="9942" y="5837"/>
                    </a:lnTo>
                    <a:lnTo>
                      <a:pt x="9832" y="5497"/>
                    </a:lnTo>
                    <a:lnTo>
                      <a:pt x="9722" y="5169"/>
                    </a:lnTo>
                    <a:lnTo>
                      <a:pt x="9608" y="4853"/>
                    </a:lnTo>
                    <a:lnTo>
                      <a:pt x="9489" y="4536"/>
                    </a:lnTo>
                    <a:lnTo>
                      <a:pt x="9366" y="4243"/>
                    </a:lnTo>
                    <a:lnTo>
                      <a:pt x="9243" y="3950"/>
                    </a:lnTo>
                    <a:lnTo>
                      <a:pt x="9116" y="3669"/>
                    </a:lnTo>
                    <a:lnTo>
                      <a:pt x="8984" y="3399"/>
                    </a:lnTo>
                    <a:lnTo>
                      <a:pt x="8852" y="3130"/>
                    </a:lnTo>
                    <a:lnTo>
                      <a:pt x="8716" y="2884"/>
                    </a:lnTo>
                    <a:lnTo>
                      <a:pt x="8579" y="2637"/>
                    </a:lnTo>
                    <a:lnTo>
                      <a:pt x="8439" y="2403"/>
                    </a:lnTo>
                    <a:lnTo>
                      <a:pt x="8293" y="2192"/>
                    </a:lnTo>
                    <a:lnTo>
                      <a:pt x="8148" y="1981"/>
                    </a:lnTo>
                    <a:lnTo>
                      <a:pt x="7999" y="1782"/>
                    </a:lnTo>
                    <a:lnTo>
                      <a:pt x="7849" y="1594"/>
                    </a:lnTo>
                    <a:lnTo>
                      <a:pt x="7700" y="1419"/>
                    </a:lnTo>
                    <a:lnTo>
                      <a:pt x="7546" y="1254"/>
                    </a:lnTo>
                    <a:lnTo>
                      <a:pt x="7388" y="1102"/>
                    </a:lnTo>
                    <a:lnTo>
                      <a:pt x="7229" y="950"/>
                    </a:lnTo>
                    <a:lnTo>
                      <a:pt x="7071" y="821"/>
                    </a:lnTo>
                    <a:lnTo>
                      <a:pt x="6908" y="704"/>
                    </a:lnTo>
                    <a:lnTo>
                      <a:pt x="6746" y="598"/>
                    </a:lnTo>
                    <a:lnTo>
                      <a:pt x="6583" y="504"/>
                    </a:lnTo>
                    <a:lnTo>
                      <a:pt x="6416" y="422"/>
                    </a:lnTo>
                    <a:lnTo>
                      <a:pt x="6249" y="352"/>
                    </a:lnTo>
                    <a:lnTo>
                      <a:pt x="6249" y="352"/>
                    </a:lnTo>
                    <a:lnTo>
                      <a:pt x="6077" y="293"/>
                    </a:lnTo>
                    <a:lnTo>
                      <a:pt x="5906" y="223"/>
                    </a:lnTo>
                    <a:lnTo>
                      <a:pt x="5726" y="176"/>
                    </a:lnTo>
                    <a:lnTo>
                      <a:pt x="5541" y="129"/>
                    </a:lnTo>
                    <a:lnTo>
                      <a:pt x="5352" y="82"/>
                    </a:lnTo>
                    <a:lnTo>
                      <a:pt x="5158" y="47"/>
                    </a:lnTo>
                    <a:lnTo>
                      <a:pt x="4961" y="24"/>
                    </a:lnTo>
                    <a:lnTo>
                      <a:pt x="4763" y="12"/>
                    </a:lnTo>
                    <a:lnTo>
                      <a:pt x="4560" y="0"/>
                    </a:lnTo>
                    <a:lnTo>
                      <a:pt x="4358" y="0"/>
                    </a:lnTo>
                    <a:lnTo>
                      <a:pt x="4151" y="12"/>
                    </a:lnTo>
                    <a:lnTo>
                      <a:pt x="3949" y="36"/>
                    </a:lnTo>
                    <a:lnTo>
                      <a:pt x="3743" y="71"/>
                    </a:lnTo>
                    <a:lnTo>
                      <a:pt x="3540" y="118"/>
                    </a:lnTo>
                    <a:lnTo>
                      <a:pt x="3338" y="164"/>
                    </a:lnTo>
                    <a:lnTo>
                      <a:pt x="3136" y="235"/>
                    </a:lnTo>
                    <a:lnTo>
                      <a:pt x="2938" y="317"/>
                    </a:lnTo>
                    <a:lnTo>
                      <a:pt x="2740" y="411"/>
                    </a:lnTo>
                    <a:lnTo>
                      <a:pt x="2547" y="516"/>
                    </a:lnTo>
                    <a:lnTo>
                      <a:pt x="2362" y="645"/>
                    </a:lnTo>
                    <a:lnTo>
                      <a:pt x="2177" y="786"/>
                    </a:lnTo>
                    <a:lnTo>
                      <a:pt x="1997" y="938"/>
                    </a:lnTo>
                    <a:lnTo>
                      <a:pt x="1821" y="1102"/>
                    </a:lnTo>
                    <a:lnTo>
                      <a:pt x="1654" y="1290"/>
                    </a:lnTo>
                    <a:lnTo>
                      <a:pt x="1491" y="1489"/>
                    </a:lnTo>
                    <a:lnTo>
                      <a:pt x="1337" y="1700"/>
                    </a:lnTo>
                    <a:lnTo>
                      <a:pt x="1192" y="1934"/>
                    </a:lnTo>
                    <a:lnTo>
                      <a:pt x="1056" y="2192"/>
                    </a:lnTo>
                    <a:lnTo>
                      <a:pt x="990" y="2321"/>
                    </a:lnTo>
                    <a:lnTo>
                      <a:pt x="924" y="2462"/>
                    </a:lnTo>
                    <a:lnTo>
                      <a:pt x="867" y="2602"/>
                    </a:lnTo>
                    <a:lnTo>
                      <a:pt x="805" y="2755"/>
                    </a:lnTo>
                    <a:lnTo>
                      <a:pt x="753" y="2907"/>
                    </a:lnTo>
                    <a:lnTo>
                      <a:pt x="695" y="3059"/>
                    </a:lnTo>
                    <a:lnTo>
                      <a:pt x="647" y="3223"/>
                    </a:lnTo>
                    <a:lnTo>
                      <a:pt x="599" y="3388"/>
                    </a:lnTo>
                    <a:lnTo>
                      <a:pt x="621" y="33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586;p39">
                <a:extLst>
                  <a:ext uri="{FF2B5EF4-FFF2-40B4-BE49-F238E27FC236}">
                    <a16:creationId xmlns:a16="http://schemas.microsoft.com/office/drawing/2014/main" id="{59AA3E64-48A9-3508-704D-9CF647D3C8A0}"/>
                  </a:ext>
                </a:extLst>
              </p:cNvPr>
              <p:cNvSpPr/>
              <p:nvPr/>
            </p:nvSpPr>
            <p:spPr>
              <a:xfrm>
                <a:off x="3453750" y="-5603350"/>
                <a:ext cx="570225" cy="957575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38303" extrusionOk="0">
                    <a:moveTo>
                      <a:pt x="11486" y="0"/>
                    </a:moveTo>
                    <a:lnTo>
                      <a:pt x="11227" y="23"/>
                    </a:lnTo>
                    <a:lnTo>
                      <a:pt x="11007" y="59"/>
                    </a:lnTo>
                    <a:lnTo>
                      <a:pt x="10787" y="106"/>
                    </a:lnTo>
                    <a:lnTo>
                      <a:pt x="10567" y="164"/>
                    </a:lnTo>
                    <a:lnTo>
                      <a:pt x="10356" y="234"/>
                    </a:lnTo>
                    <a:lnTo>
                      <a:pt x="10145" y="316"/>
                    </a:lnTo>
                    <a:lnTo>
                      <a:pt x="9934" y="410"/>
                    </a:lnTo>
                    <a:lnTo>
                      <a:pt x="9732" y="527"/>
                    </a:lnTo>
                    <a:lnTo>
                      <a:pt x="9529" y="645"/>
                    </a:lnTo>
                    <a:lnTo>
                      <a:pt x="9327" y="774"/>
                    </a:lnTo>
                    <a:lnTo>
                      <a:pt x="9129" y="914"/>
                    </a:lnTo>
                    <a:lnTo>
                      <a:pt x="8936" y="1067"/>
                    </a:lnTo>
                    <a:lnTo>
                      <a:pt x="8747" y="1231"/>
                    </a:lnTo>
                    <a:lnTo>
                      <a:pt x="8558" y="1406"/>
                    </a:lnTo>
                    <a:lnTo>
                      <a:pt x="8368" y="1594"/>
                    </a:lnTo>
                    <a:lnTo>
                      <a:pt x="8184" y="1793"/>
                    </a:lnTo>
                    <a:lnTo>
                      <a:pt x="8004" y="1993"/>
                    </a:lnTo>
                    <a:lnTo>
                      <a:pt x="7823" y="2215"/>
                    </a:lnTo>
                    <a:lnTo>
                      <a:pt x="7647" y="2438"/>
                    </a:lnTo>
                    <a:lnTo>
                      <a:pt x="7476" y="2672"/>
                    </a:lnTo>
                    <a:lnTo>
                      <a:pt x="7304" y="2918"/>
                    </a:lnTo>
                    <a:lnTo>
                      <a:pt x="7137" y="3165"/>
                    </a:lnTo>
                    <a:lnTo>
                      <a:pt x="6970" y="3434"/>
                    </a:lnTo>
                    <a:lnTo>
                      <a:pt x="6808" y="3704"/>
                    </a:lnTo>
                    <a:lnTo>
                      <a:pt x="6645" y="3985"/>
                    </a:lnTo>
                    <a:lnTo>
                      <a:pt x="6487" y="4266"/>
                    </a:lnTo>
                    <a:lnTo>
                      <a:pt x="6333" y="4559"/>
                    </a:lnTo>
                    <a:lnTo>
                      <a:pt x="6179" y="4864"/>
                    </a:lnTo>
                    <a:lnTo>
                      <a:pt x="6025" y="5180"/>
                    </a:lnTo>
                    <a:lnTo>
                      <a:pt x="5880" y="5497"/>
                    </a:lnTo>
                    <a:lnTo>
                      <a:pt x="5730" y="5813"/>
                    </a:lnTo>
                    <a:lnTo>
                      <a:pt x="5590" y="6153"/>
                    </a:lnTo>
                    <a:lnTo>
                      <a:pt x="5444" y="6481"/>
                    </a:lnTo>
                    <a:lnTo>
                      <a:pt x="5308" y="6833"/>
                    </a:lnTo>
                    <a:lnTo>
                      <a:pt x="5167" y="7185"/>
                    </a:lnTo>
                    <a:lnTo>
                      <a:pt x="5036" y="7536"/>
                    </a:lnTo>
                    <a:lnTo>
                      <a:pt x="4904" y="7900"/>
                    </a:lnTo>
                    <a:lnTo>
                      <a:pt x="4772" y="8275"/>
                    </a:lnTo>
                    <a:lnTo>
                      <a:pt x="4644" y="8650"/>
                    </a:lnTo>
                    <a:lnTo>
                      <a:pt x="4517" y="9025"/>
                    </a:lnTo>
                    <a:lnTo>
                      <a:pt x="4394" y="9412"/>
                    </a:lnTo>
                    <a:lnTo>
                      <a:pt x="4270" y="9798"/>
                    </a:lnTo>
                    <a:lnTo>
                      <a:pt x="4152" y="10185"/>
                    </a:lnTo>
                    <a:lnTo>
                      <a:pt x="4033" y="10584"/>
                    </a:lnTo>
                    <a:lnTo>
                      <a:pt x="3919" y="10994"/>
                    </a:lnTo>
                    <a:lnTo>
                      <a:pt x="3694" y="11803"/>
                    </a:lnTo>
                    <a:lnTo>
                      <a:pt x="3479" y="12635"/>
                    </a:lnTo>
                    <a:lnTo>
                      <a:pt x="3272" y="13479"/>
                    </a:lnTo>
                    <a:lnTo>
                      <a:pt x="3070" y="14334"/>
                    </a:lnTo>
                    <a:lnTo>
                      <a:pt x="2881" y="15201"/>
                    </a:lnTo>
                    <a:lnTo>
                      <a:pt x="2696" y="16069"/>
                    </a:lnTo>
                    <a:lnTo>
                      <a:pt x="2520" y="16948"/>
                    </a:lnTo>
                    <a:lnTo>
                      <a:pt x="2349" y="17827"/>
                    </a:lnTo>
                    <a:lnTo>
                      <a:pt x="2186" y="18706"/>
                    </a:lnTo>
                    <a:lnTo>
                      <a:pt x="2032" y="19597"/>
                    </a:lnTo>
                    <a:lnTo>
                      <a:pt x="1887" y="20476"/>
                    </a:lnTo>
                    <a:lnTo>
                      <a:pt x="1747" y="21355"/>
                    </a:lnTo>
                    <a:lnTo>
                      <a:pt x="1610" y="22234"/>
                    </a:lnTo>
                    <a:lnTo>
                      <a:pt x="1483" y="23101"/>
                    </a:lnTo>
                    <a:lnTo>
                      <a:pt x="1360" y="23968"/>
                    </a:lnTo>
                    <a:lnTo>
                      <a:pt x="1245" y="24824"/>
                    </a:lnTo>
                    <a:lnTo>
                      <a:pt x="1140" y="25656"/>
                    </a:lnTo>
                    <a:lnTo>
                      <a:pt x="1034" y="26488"/>
                    </a:lnTo>
                    <a:lnTo>
                      <a:pt x="938" y="27309"/>
                    </a:lnTo>
                    <a:lnTo>
                      <a:pt x="845" y="28106"/>
                    </a:lnTo>
                    <a:lnTo>
                      <a:pt x="762" y="28891"/>
                    </a:lnTo>
                    <a:lnTo>
                      <a:pt x="683" y="29653"/>
                    </a:lnTo>
                    <a:lnTo>
                      <a:pt x="608" y="30391"/>
                    </a:lnTo>
                    <a:lnTo>
                      <a:pt x="537" y="31118"/>
                    </a:lnTo>
                    <a:lnTo>
                      <a:pt x="410" y="32477"/>
                    </a:lnTo>
                    <a:lnTo>
                      <a:pt x="304" y="33732"/>
                    </a:lnTo>
                    <a:lnTo>
                      <a:pt x="216" y="34868"/>
                    </a:lnTo>
                    <a:lnTo>
                      <a:pt x="146" y="35865"/>
                    </a:lnTo>
                    <a:lnTo>
                      <a:pt x="89" y="36708"/>
                    </a:lnTo>
                    <a:lnTo>
                      <a:pt x="49" y="37388"/>
                    </a:lnTo>
                    <a:lnTo>
                      <a:pt x="23" y="37881"/>
                    </a:lnTo>
                    <a:lnTo>
                      <a:pt x="1" y="38302"/>
                    </a:lnTo>
                    <a:lnTo>
                      <a:pt x="22808" y="38302"/>
                    </a:lnTo>
                    <a:lnTo>
                      <a:pt x="22800" y="37857"/>
                    </a:lnTo>
                    <a:lnTo>
                      <a:pt x="22786" y="37330"/>
                    </a:lnTo>
                    <a:lnTo>
                      <a:pt x="22764" y="36603"/>
                    </a:lnTo>
                    <a:lnTo>
                      <a:pt x="22734" y="35712"/>
                    </a:lnTo>
                    <a:lnTo>
                      <a:pt x="22690" y="34657"/>
                    </a:lnTo>
                    <a:lnTo>
                      <a:pt x="22628" y="33462"/>
                    </a:lnTo>
                    <a:lnTo>
                      <a:pt x="22553" y="32138"/>
                    </a:lnTo>
                    <a:lnTo>
                      <a:pt x="22509" y="31434"/>
                    </a:lnTo>
                    <a:lnTo>
                      <a:pt x="22461" y="30708"/>
                    </a:lnTo>
                    <a:lnTo>
                      <a:pt x="22408" y="29946"/>
                    </a:lnTo>
                    <a:lnTo>
                      <a:pt x="22351" y="29172"/>
                    </a:lnTo>
                    <a:lnTo>
                      <a:pt x="22285" y="28364"/>
                    </a:lnTo>
                    <a:lnTo>
                      <a:pt x="22215" y="27543"/>
                    </a:lnTo>
                    <a:lnTo>
                      <a:pt x="22140" y="26711"/>
                    </a:lnTo>
                    <a:lnTo>
                      <a:pt x="22061" y="25855"/>
                    </a:lnTo>
                    <a:lnTo>
                      <a:pt x="21973" y="24988"/>
                    </a:lnTo>
                    <a:lnTo>
                      <a:pt x="21876" y="24109"/>
                    </a:lnTo>
                    <a:lnTo>
                      <a:pt x="21775" y="23218"/>
                    </a:lnTo>
                    <a:lnTo>
                      <a:pt x="21669" y="22316"/>
                    </a:lnTo>
                    <a:lnTo>
                      <a:pt x="21551" y="21413"/>
                    </a:lnTo>
                    <a:lnTo>
                      <a:pt x="21432" y="20511"/>
                    </a:lnTo>
                    <a:lnTo>
                      <a:pt x="21300" y="19597"/>
                    </a:lnTo>
                    <a:lnTo>
                      <a:pt x="21164" y="18682"/>
                    </a:lnTo>
                    <a:lnTo>
                      <a:pt x="21014" y="17768"/>
                    </a:lnTo>
                    <a:lnTo>
                      <a:pt x="20860" y="16866"/>
                    </a:lnTo>
                    <a:lnTo>
                      <a:pt x="20698" y="15963"/>
                    </a:lnTo>
                    <a:lnTo>
                      <a:pt x="20526" y="15061"/>
                    </a:lnTo>
                    <a:lnTo>
                      <a:pt x="20346" y="14170"/>
                    </a:lnTo>
                    <a:lnTo>
                      <a:pt x="20157" y="13291"/>
                    </a:lnTo>
                    <a:lnTo>
                      <a:pt x="20060" y="12857"/>
                    </a:lnTo>
                    <a:lnTo>
                      <a:pt x="19959" y="12424"/>
                    </a:lnTo>
                    <a:lnTo>
                      <a:pt x="19854" y="12002"/>
                    </a:lnTo>
                    <a:lnTo>
                      <a:pt x="19748" y="11568"/>
                    </a:lnTo>
                    <a:lnTo>
                      <a:pt x="19638" y="11158"/>
                    </a:lnTo>
                    <a:lnTo>
                      <a:pt x="19528" y="10736"/>
                    </a:lnTo>
                    <a:lnTo>
                      <a:pt x="19414" y="10326"/>
                    </a:lnTo>
                    <a:lnTo>
                      <a:pt x="19299" y="9916"/>
                    </a:lnTo>
                    <a:lnTo>
                      <a:pt x="19181" y="9517"/>
                    </a:lnTo>
                    <a:lnTo>
                      <a:pt x="19062" y="9119"/>
                    </a:lnTo>
                    <a:lnTo>
                      <a:pt x="18935" y="8720"/>
                    </a:lnTo>
                    <a:lnTo>
                      <a:pt x="18811" y="8333"/>
                    </a:lnTo>
                    <a:lnTo>
                      <a:pt x="18680" y="7958"/>
                    </a:lnTo>
                    <a:lnTo>
                      <a:pt x="18548" y="7583"/>
                    </a:lnTo>
                    <a:lnTo>
                      <a:pt x="18416" y="7208"/>
                    </a:lnTo>
                    <a:lnTo>
                      <a:pt x="18275" y="6845"/>
                    </a:lnTo>
                    <a:lnTo>
                      <a:pt x="18139" y="6493"/>
                    </a:lnTo>
                    <a:lnTo>
                      <a:pt x="17994" y="6142"/>
                    </a:lnTo>
                    <a:lnTo>
                      <a:pt x="17848" y="5802"/>
                    </a:lnTo>
                    <a:lnTo>
                      <a:pt x="17699" y="5462"/>
                    </a:lnTo>
                    <a:lnTo>
                      <a:pt x="17545" y="5134"/>
                    </a:lnTo>
                    <a:lnTo>
                      <a:pt x="17391" y="4817"/>
                    </a:lnTo>
                    <a:lnTo>
                      <a:pt x="17233" y="4512"/>
                    </a:lnTo>
                    <a:lnTo>
                      <a:pt x="17075" y="4208"/>
                    </a:lnTo>
                    <a:lnTo>
                      <a:pt x="16908" y="3915"/>
                    </a:lnTo>
                    <a:lnTo>
                      <a:pt x="16740" y="3622"/>
                    </a:lnTo>
                    <a:lnTo>
                      <a:pt x="16573" y="3352"/>
                    </a:lnTo>
                    <a:lnTo>
                      <a:pt x="16397" y="3083"/>
                    </a:lnTo>
                    <a:lnTo>
                      <a:pt x="16222" y="2825"/>
                    </a:lnTo>
                    <a:lnTo>
                      <a:pt x="16041" y="2579"/>
                    </a:lnTo>
                    <a:lnTo>
                      <a:pt x="15861" y="2332"/>
                    </a:lnTo>
                    <a:lnTo>
                      <a:pt x="15676" y="2110"/>
                    </a:lnTo>
                    <a:lnTo>
                      <a:pt x="15487" y="1887"/>
                    </a:lnTo>
                    <a:lnTo>
                      <a:pt x="15294" y="1688"/>
                    </a:lnTo>
                    <a:lnTo>
                      <a:pt x="15096" y="1489"/>
                    </a:lnTo>
                    <a:lnTo>
                      <a:pt x="14898" y="1301"/>
                    </a:lnTo>
                    <a:lnTo>
                      <a:pt x="14696" y="1125"/>
                    </a:lnTo>
                    <a:lnTo>
                      <a:pt x="14489" y="961"/>
                    </a:lnTo>
                    <a:lnTo>
                      <a:pt x="14278" y="809"/>
                    </a:lnTo>
                    <a:lnTo>
                      <a:pt x="14067" y="680"/>
                    </a:lnTo>
                    <a:lnTo>
                      <a:pt x="13847" y="551"/>
                    </a:lnTo>
                    <a:lnTo>
                      <a:pt x="13627" y="434"/>
                    </a:lnTo>
                    <a:lnTo>
                      <a:pt x="13407" y="328"/>
                    </a:lnTo>
                    <a:lnTo>
                      <a:pt x="13179" y="246"/>
                    </a:lnTo>
                    <a:lnTo>
                      <a:pt x="12946" y="164"/>
                    </a:lnTo>
                    <a:lnTo>
                      <a:pt x="12713" y="106"/>
                    </a:lnTo>
                    <a:lnTo>
                      <a:pt x="12475" y="59"/>
                    </a:lnTo>
                    <a:lnTo>
                      <a:pt x="12233" y="23"/>
                    </a:lnTo>
                    <a:lnTo>
                      <a:pt x="1198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587;p39">
                <a:extLst>
                  <a:ext uri="{FF2B5EF4-FFF2-40B4-BE49-F238E27FC236}">
                    <a16:creationId xmlns:a16="http://schemas.microsoft.com/office/drawing/2014/main" id="{EDBD2FE3-7B22-75B6-3D42-B17244305283}"/>
                  </a:ext>
                </a:extLst>
              </p:cNvPr>
              <p:cNvSpPr/>
              <p:nvPr/>
            </p:nvSpPr>
            <p:spPr>
              <a:xfrm>
                <a:off x="3395175" y="-5855925"/>
                <a:ext cx="308150" cy="847975"/>
              </a:xfrm>
              <a:custGeom>
                <a:avLst/>
                <a:gdLst/>
                <a:ahLst/>
                <a:cxnLst/>
                <a:rect l="l" t="t" r="r" b="b"/>
                <a:pathLst>
                  <a:path w="12326" h="33919" extrusionOk="0">
                    <a:moveTo>
                      <a:pt x="9005" y="0"/>
                    </a:moveTo>
                    <a:lnTo>
                      <a:pt x="317" y="19268"/>
                    </a:lnTo>
                    <a:lnTo>
                      <a:pt x="247" y="19796"/>
                    </a:lnTo>
                    <a:lnTo>
                      <a:pt x="185" y="20300"/>
                    </a:lnTo>
                    <a:lnTo>
                      <a:pt x="132" y="20804"/>
                    </a:lnTo>
                    <a:lnTo>
                      <a:pt x="93" y="21284"/>
                    </a:lnTo>
                    <a:lnTo>
                      <a:pt x="58" y="21765"/>
                    </a:lnTo>
                    <a:lnTo>
                      <a:pt x="31" y="22234"/>
                    </a:lnTo>
                    <a:lnTo>
                      <a:pt x="14" y="22679"/>
                    </a:lnTo>
                    <a:lnTo>
                      <a:pt x="5" y="23124"/>
                    </a:lnTo>
                    <a:lnTo>
                      <a:pt x="0" y="23558"/>
                    </a:lnTo>
                    <a:lnTo>
                      <a:pt x="5" y="23980"/>
                    </a:lnTo>
                    <a:lnTo>
                      <a:pt x="18" y="24390"/>
                    </a:lnTo>
                    <a:lnTo>
                      <a:pt x="36" y="24789"/>
                    </a:lnTo>
                    <a:lnTo>
                      <a:pt x="62" y="25187"/>
                    </a:lnTo>
                    <a:lnTo>
                      <a:pt x="93" y="25562"/>
                    </a:lnTo>
                    <a:lnTo>
                      <a:pt x="132" y="25937"/>
                    </a:lnTo>
                    <a:lnTo>
                      <a:pt x="172" y="26301"/>
                    </a:lnTo>
                    <a:lnTo>
                      <a:pt x="220" y="26652"/>
                    </a:lnTo>
                    <a:lnTo>
                      <a:pt x="273" y="26992"/>
                    </a:lnTo>
                    <a:lnTo>
                      <a:pt x="335" y="27320"/>
                    </a:lnTo>
                    <a:lnTo>
                      <a:pt x="396" y="27649"/>
                    </a:lnTo>
                    <a:lnTo>
                      <a:pt x="462" y="27953"/>
                    </a:lnTo>
                    <a:lnTo>
                      <a:pt x="532" y="28258"/>
                    </a:lnTo>
                    <a:lnTo>
                      <a:pt x="612" y="28563"/>
                    </a:lnTo>
                    <a:lnTo>
                      <a:pt x="686" y="28844"/>
                    </a:lnTo>
                    <a:lnTo>
                      <a:pt x="770" y="29114"/>
                    </a:lnTo>
                    <a:lnTo>
                      <a:pt x="853" y="29383"/>
                    </a:lnTo>
                    <a:lnTo>
                      <a:pt x="941" y="29641"/>
                    </a:lnTo>
                    <a:lnTo>
                      <a:pt x="1034" y="29899"/>
                    </a:lnTo>
                    <a:lnTo>
                      <a:pt x="1126" y="30133"/>
                    </a:lnTo>
                    <a:lnTo>
                      <a:pt x="1218" y="30368"/>
                    </a:lnTo>
                    <a:lnTo>
                      <a:pt x="1315" y="30590"/>
                    </a:lnTo>
                    <a:lnTo>
                      <a:pt x="1412" y="30813"/>
                    </a:lnTo>
                    <a:lnTo>
                      <a:pt x="1513" y="31012"/>
                    </a:lnTo>
                    <a:lnTo>
                      <a:pt x="1610" y="31212"/>
                    </a:lnTo>
                    <a:lnTo>
                      <a:pt x="1711" y="31411"/>
                    </a:lnTo>
                    <a:lnTo>
                      <a:pt x="1812" y="31587"/>
                    </a:lnTo>
                    <a:lnTo>
                      <a:pt x="2010" y="31938"/>
                    </a:lnTo>
                    <a:lnTo>
                      <a:pt x="2212" y="32243"/>
                    </a:lnTo>
                    <a:lnTo>
                      <a:pt x="2406" y="32536"/>
                    </a:lnTo>
                    <a:lnTo>
                      <a:pt x="2595" y="32782"/>
                    </a:lnTo>
                    <a:lnTo>
                      <a:pt x="2779" y="33017"/>
                    </a:lnTo>
                    <a:lnTo>
                      <a:pt x="2951" y="33216"/>
                    </a:lnTo>
                    <a:lnTo>
                      <a:pt x="3109" y="33380"/>
                    </a:lnTo>
                    <a:lnTo>
                      <a:pt x="3254" y="33532"/>
                    </a:lnTo>
                    <a:lnTo>
                      <a:pt x="3382" y="33649"/>
                    </a:lnTo>
                    <a:lnTo>
                      <a:pt x="3492" y="33755"/>
                    </a:lnTo>
                    <a:lnTo>
                      <a:pt x="3645" y="33884"/>
                    </a:lnTo>
                    <a:lnTo>
                      <a:pt x="3703" y="33919"/>
                    </a:lnTo>
                    <a:lnTo>
                      <a:pt x="3936" y="32735"/>
                    </a:lnTo>
                    <a:lnTo>
                      <a:pt x="12325" y="12682"/>
                    </a:lnTo>
                    <a:lnTo>
                      <a:pt x="12294" y="12178"/>
                    </a:lnTo>
                    <a:lnTo>
                      <a:pt x="12255" y="11674"/>
                    </a:lnTo>
                    <a:lnTo>
                      <a:pt x="12215" y="11181"/>
                    </a:lnTo>
                    <a:lnTo>
                      <a:pt x="12167" y="10701"/>
                    </a:lnTo>
                    <a:lnTo>
                      <a:pt x="12114" y="10220"/>
                    </a:lnTo>
                    <a:lnTo>
                      <a:pt x="12057" y="9740"/>
                    </a:lnTo>
                    <a:lnTo>
                      <a:pt x="11995" y="9271"/>
                    </a:lnTo>
                    <a:lnTo>
                      <a:pt x="11925" y="8802"/>
                    </a:lnTo>
                    <a:lnTo>
                      <a:pt x="11855" y="8345"/>
                    </a:lnTo>
                    <a:lnTo>
                      <a:pt x="11776" y="7888"/>
                    </a:lnTo>
                    <a:lnTo>
                      <a:pt x="11696" y="7442"/>
                    </a:lnTo>
                    <a:lnTo>
                      <a:pt x="11608" y="6997"/>
                    </a:lnTo>
                    <a:lnTo>
                      <a:pt x="11516" y="6563"/>
                    </a:lnTo>
                    <a:lnTo>
                      <a:pt x="11424" y="6142"/>
                    </a:lnTo>
                    <a:lnTo>
                      <a:pt x="11323" y="5720"/>
                    </a:lnTo>
                    <a:lnTo>
                      <a:pt x="11217" y="5309"/>
                    </a:lnTo>
                    <a:lnTo>
                      <a:pt x="11107" y="4911"/>
                    </a:lnTo>
                    <a:lnTo>
                      <a:pt x="10997" y="4512"/>
                    </a:lnTo>
                    <a:lnTo>
                      <a:pt x="10879" y="4126"/>
                    </a:lnTo>
                    <a:lnTo>
                      <a:pt x="10760" y="3751"/>
                    </a:lnTo>
                    <a:lnTo>
                      <a:pt x="10632" y="3387"/>
                    </a:lnTo>
                    <a:lnTo>
                      <a:pt x="10505" y="3024"/>
                    </a:lnTo>
                    <a:lnTo>
                      <a:pt x="10369" y="2672"/>
                    </a:lnTo>
                    <a:lnTo>
                      <a:pt x="10232" y="2332"/>
                    </a:lnTo>
                    <a:lnTo>
                      <a:pt x="10092" y="2004"/>
                    </a:lnTo>
                    <a:lnTo>
                      <a:pt x="9946" y="1688"/>
                    </a:lnTo>
                    <a:lnTo>
                      <a:pt x="9801" y="1371"/>
                    </a:lnTo>
                    <a:lnTo>
                      <a:pt x="9647" y="1078"/>
                    </a:lnTo>
                    <a:lnTo>
                      <a:pt x="9494" y="797"/>
                    </a:lnTo>
                    <a:lnTo>
                      <a:pt x="9335" y="516"/>
                    </a:lnTo>
                    <a:lnTo>
                      <a:pt x="9173" y="246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588;p39">
                <a:extLst>
                  <a:ext uri="{FF2B5EF4-FFF2-40B4-BE49-F238E27FC236}">
                    <a16:creationId xmlns:a16="http://schemas.microsoft.com/office/drawing/2014/main" id="{DF7D38AF-38BB-BEB8-C763-0879FEC695F1}"/>
                  </a:ext>
                </a:extLst>
              </p:cNvPr>
              <p:cNvSpPr/>
              <p:nvPr/>
            </p:nvSpPr>
            <p:spPr>
              <a:xfrm>
                <a:off x="3395175" y="-5855925"/>
                <a:ext cx="308150" cy="847975"/>
              </a:xfrm>
              <a:custGeom>
                <a:avLst/>
                <a:gdLst/>
                <a:ahLst/>
                <a:cxnLst/>
                <a:rect l="l" t="t" r="r" b="b"/>
                <a:pathLst>
                  <a:path w="12326" h="33919" fill="none" extrusionOk="0">
                    <a:moveTo>
                      <a:pt x="3703" y="33919"/>
                    </a:moveTo>
                    <a:lnTo>
                      <a:pt x="3703" y="33919"/>
                    </a:lnTo>
                    <a:lnTo>
                      <a:pt x="3645" y="33884"/>
                    </a:lnTo>
                    <a:lnTo>
                      <a:pt x="3492" y="33755"/>
                    </a:lnTo>
                    <a:lnTo>
                      <a:pt x="3382" y="33649"/>
                    </a:lnTo>
                    <a:lnTo>
                      <a:pt x="3254" y="33532"/>
                    </a:lnTo>
                    <a:lnTo>
                      <a:pt x="3109" y="33380"/>
                    </a:lnTo>
                    <a:lnTo>
                      <a:pt x="2951" y="33216"/>
                    </a:lnTo>
                    <a:lnTo>
                      <a:pt x="2779" y="33017"/>
                    </a:lnTo>
                    <a:lnTo>
                      <a:pt x="2595" y="32782"/>
                    </a:lnTo>
                    <a:lnTo>
                      <a:pt x="2406" y="32536"/>
                    </a:lnTo>
                    <a:lnTo>
                      <a:pt x="2212" y="32243"/>
                    </a:lnTo>
                    <a:lnTo>
                      <a:pt x="2010" y="31938"/>
                    </a:lnTo>
                    <a:lnTo>
                      <a:pt x="1812" y="31587"/>
                    </a:lnTo>
                    <a:lnTo>
                      <a:pt x="1711" y="31411"/>
                    </a:lnTo>
                    <a:lnTo>
                      <a:pt x="1610" y="31212"/>
                    </a:lnTo>
                    <a:lnTo>
                      <a:pt x="1513" y="31012"/>
                    </a:lnTo>
                    <a:lnTo>
                      <a:pt x="1412" y="30813"/>
                    </a:lnTo>
                    <a:lnTo>
                      <a:pt x="1315" y="30590"/>
                    </a:lnTo>
                    <a:lnTo>
                      <a:pt x="1218" y="30368"/>
                    </a:lnTo>
                    <a:lnTo>
                      <a:pt x="1126" y="30133"/>
                    </a:lnTo>
                    <a:lnTo>
                      <a:pt x="1034" y="29899"/>
                    </a:lnTo>
                    <a:lnTo>
                      <a:pt x="941" y="29641"/>
                    </a:lnTo>
                    <a:lnTo>
                      <a:pt x="853" y="29383"/>
                    </a:lnTo>
                    <a:lnTo>
                      <a:pt x="770" y="29114"/>
                    </a:lnTo>
                    <a:lnTo>
                      <a:pt x="686" y="28844"/>
                    </a:lnTo>
                    <a:lnTo>
                      <a:pt x="612" y="28563"/>
                    </a:lnTo>
                    <a:lnTo>
                      <a:pt x="532" y="28258"/>
                    </a:lnTo>
                    <a:lnTo>
                      <a:pt x="462" y="27953"/>
                    </a:lnTo>
                    <a:lnTo>
                      <a:pt x="396" y="27649"/>
                    </a:lnTo>
                    <a:lnTo>
                      <a:pt x="335" y="27320"/>
                    </a:lnTo>
                    <a:lnTo>
                      <a:pt x="273" y="26992"/>
                    </a:lnTo>
                    <a:lnTo>
                      <a:pt x="220" y="26652"/>
                    </a:lnTo>
                    <a:lnTo>
                      <a:pt x="172" y="26301"/>
                    </a:lnTo>
                    <a:lnTo>
                      <a:pt x="132" y="25937"/>
                    </a:lnTo>
                    <a:lnTo>
                      <a:pt x="93" y="25562"/>
                    </a:lnTo>
                    <a:lnTo>
                      <a:pt x="62" y="25187"/>
                    </a:lnTo>
                    <a:lnTo>
                      <a:pt x="36" y="24789"/>
                    </a:lnTo>
                    <a:lnTo>
                      <a:pt x="18" y="24390"/>
                    </a:lnTo>
                    <a:lnTo>
                      <a:pt x="5" y="23980"/>
                    </a:lnTo>
                    <a:lnTo>
                      <a:pt x="0" y="23558"/>
                    </a:lnTo>
                    <a:lnTo>
                      <a:pt x="5" y="23124"/>
                    </a:lnTo>
                    <a:lnTo>
                      <a:pt x="14" y="22679"/>
                    </a:lnTo>
                    <a:lnTo>
                      <a:pt x="31" y="22234"/>
                    </a:lnTo>
                    <a:lnTo>
                      <a:pt x="58" y="21765"/>
                    </a:lnTo>
                    <a:lnTo>
                      <a:pt x="93" y="21284"/>
                    </a:lnTo>
                    <a:lnTo>
                      <a:pt x="132" y="20804"/>
                    </a:lnTo>
                    <a:lnTo>
                      <a:pt x="185" y="20300"/>
                    </a:lnTo>
                    <a:lnTo>
                      <a:pt x="247" y="19796"/>
                    </a:lnTo>
                    <a:lnTo>
                      <a:pt x="317" y="19268"/>
                    </a:lnTo>
                    <a:lnTo>
                      <a:pt x="9005" y="0"/>
                    </a:lnTo>
                    <a:lnTo>
                      <a:pt x="9005" y="0"/>
                    </a:lnTo>
                    <a:lnTo>
                      <a:pt x="9173" y="246"/>
                    </a:lnTo>
                    <a:lnTo>
                      <a:pt x="9335" y="516"/>
                    </a:lnTo>
                    <a:lnTo>
                      <a:pt x="9494" y="797"/>
                    </a:lnTo>
                    <a:lnTo>
                      <a:pt x="9647" y="1078"/>
                    </a:lnTo>
                    <a:lnTo>
                      <a:pt x="9801" y="1371"/>
                    </a:lnTo>
                    <a:lnTo>
                      <a:pt x="9946" y="1688"/>
                    </a:lnTo>
                    <a:lnTo>
                      <a:pt x="10092" y="2004"/>
                    </a:lnTo>
                    <a:lnTo>
                      <a:pt x="10232" y="2332"/>
                    </a:lnTo>
                    <a:lnTo>
                      <a:pt x="10369" y="2672"/>
                    </a:lnTo>
                    <a:lnTo>
                      <a:pt x="10505" y="3024"/>
                    </a:lnTo>
                    <a:lnTo>
                      <a:pt x="10632" y="3387"/>
                    </a:lnTo>
                    <a:lnTo>
                      <a:pt x="10760" y="3751"/>
                    </a:lnTo>
                    <a:lnTo>
                      <a:pt x="10879" y="4126"/>
                    </a:lnTo>
                    <a:lnTo>
                      <a:pt x="10997" y="4512"/>
                    </a:lnTo>
                    <a:lnTo>
                      <a:pt x="11107" y="4911"/>
                    </a:lnTo>
                    <a:lnTo>
                      <a:pt x="11217" y="5309"/>
                    </a:lnTo>
                    <a:lnTo>
                      <a:pt x="11323" y="5720"/>
                    </a:lnTo>
                    <a:lnTo>
                      <a:pt x="11424" y="6142"/>
                    </a:lnTo>
                    <a:lnTo>
                      <a:pt x="11516" y="6563"/>
                    </a:lnTo>
                    <a:lnTo>
                      <a:pt x="11608" y="6997"/>
                    </a:lnTo>
                    <a:lnTo>
                      <a:pt x="11696" y="7442"/>
                    </a:lnTo>
                    <a:lnTo>
                      <a:pt x="11776" y="7888"/>
                    </a:lnTo>
                    <a:lnTo>
                      <a:pt x="11855" y="8345"/>
                    </a:lnTo>
                    <a:lnTo>
                      <a:pt x="11925" y="8802"/>
                    </a:lnTo>
                    <a:lnTo>
                      <a:pt x="11995" y="9271"/>
                    </a:lnTo>
                    <a:lnTo>
                      <a:pt x="12057" y="9740"/>
                    </a:lnTo>
                    <a:lnTo>
                      <a:pt x="12114" y="10220"/>
                    </a:lnTo>
                    <a:lnTo>
                      <a:pt x="12167" y="10701"/>
                    </a:lnTo>
                    <a:lnTo>
                      <a:pt x="12215" y="11181"/>
                    </a:lnTo>
                    <a:lnTo>
                      <a:pt x="12255" y="11674"/>
                    </a:lnTo>
                    <a:lnTo>
                      <a:pt x="12294" y="12178"/>
                    </a:lnTo>
                    <a:lnTo>
                      <a:pt x="12325" y="12682"/>
                    </a:lnTo>
                    <a:lnTo>
                      <a:pt x="3936" y="32735"/>
                    </a:lnTo>
                    <a:lnTo>
                      <a:pt x="3703" y="339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589;p39">
                <a:extLst>
                  <a:ext uri="{FF2B5EF4-FFF2-40B4-BE49-F238E27FC236}">
                    <a16:creationId xmlns:a16="http://schemas.microsoft.com/office/drawing/2014/main" id="{E4B2B8C9-01B4-9BA6-64D8-570CAEC36BED}"/>
                  </a:ext>
                </a:extLst>
              </p:cNvPr>
              <p:cNvSpPr/>
              <p:nvPr/>
            </p:nvSpPr>
            <p:spPr>
              <a:xfrm>
                <a:off x="3453750" y="-4970450"/>
                <a:ext cx="570225" cy="324675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2987" extrusionOk="0">
                    <a:moveTo>
                      <a:pt x="11767" y="0"/>
                    </a:moveTo>
                    <a:lnTo>
                      <a:pt x="11530" y="12"/>
                    </a:lnTo>
                    <a:lnTo>
                      <a:pt x="11297" y="24"/>
                    </a:lnTo>
                    <a:lnTo>
                      <a:pt x="11064" y="59"/>
                    </a:lnTo>
                    <a:lnTo>
                      <a:pt x="10831" y="94"/>
                    </a:lnTo>
                    <a:lnTo>
                      <a:pt x="10598" y="141"/>
                    </a:lnTo>
                    <a:lnTo>
                      <a:pt x="10369" y="199"/>
                    </a:lnTo>
                    <a:lnTo>
                      <a:pt x="10145" y="270"/>
                    </a:lnTo>
                    <a:lnTo>
                      <a:pt x="9916" y="340"/>
                    </a:lnTo>
                    <a:lnTo>
                      <a:pt x="9692" y="434"/>
                    </a:lnTo>
                    <a:lnTo>
                      <a:pt x="9472" y="528"/>
                    </a:lnTo>
                    <a:lnTo>
                      <a:pt x="9248" y="621"/>
                    </a:lnTo>
                    <a:lnTo>
                      <a:pt x="9032" y="739"/>
                    </a:lnTo>
                    <a:lnTo>
                      <a:pt x="8813" y="856"/>
                    </a:lnTo>
                    <a:lnTo>
                      <a:pt x="8597" y="973"/>
                    </a:lnTo>
                    <a:lnTo>
                      <a:pt x="8386" y="1102"/>
                    </a:lnTo>
                    <a:lnTo>
                      <a:pt x="8175" y="1243"/>
                    </a:lnTo>
                    <a:lnTo>
                      <a:pt x="7964" y="1383"/>
                    </a:lnTo>
                    <a:lnTo>
                      <a:pt x="7757" y="1536"/>
                    </a:lnTo>
                    <a:lnTo>
                      <a:pt x="7551" y="1700"/>
                    </a:lnTo>
                    <a:lnTo>
                      <a:pt x="7146" y="2028"/>
                    </a:lnTo>
                    <a:lnTo>
                      <a:pt x="6746" y="2379"/>
                    </a:lnTo>
                    <a:lnTo>
                      <a:pt x="6359" y="2755"/>
                    </a:lnTo>
                    <a:lnTo>
                      <a:pt x="5977" y="3141"/>
                    </a:lnTo>
                    <a:lnTo>
                      <a:pt x="5607" y="3552"/>
                    </a:lnTo>
                    <a:lnTo>
                      <a:pt x="5247" y="3962"/>
                    </a:lnTo>
                    <a:lnTo>
                      <a:pt x="4895" y="4395"/>
                    </a:lnTo>
                    <a:lnTo>
                      <a:pt x="4552" y="4829"/>
                    </a:lnTo>
                    <a:lnTo>
                      <a:pt x="4222" y="5286"/>
                    </a:lnTo>
                    <a:lnTo>
                      <a:pt x="3901" y="5732"/>
                    </a:lnTo>
                    <a:lnTo>
                      <a:pt x="3589" y="6189"/>
                    </a:lnTo>
                    <a:lnTo>
                      <a:pt x="3290" y="6646"/>
                    </a:lnTo>
                    <a:lnTo>
                      <a:pt x="3000" y="7103"/>
                    </a:lnTo>
                    <a:lnTo>
                      <a:pt x="2723" y="7548"/>
                    </a:lnTo>
                    <a:lnTo>
                      <a:pt x="2459" y="8005"/>
                    </a:lnTo>
                    <a:lnTo>
                      <a:pt x="2208" y="8439"/>
                    </a:lnTo>
                    <a:lnTo>
                      <a:pt x="1966" y="8873"/>
                    </a:lnTo>
                    <a:lnTo>
                      <a:pt x="1738" y="9295"/>
                    </a:lnTo>
                    <a:lnTo>
                      <a:pt x="1522" y="9705"/>
                    </a:lnTo>
                    <a:lnTo>
                      <a:pt x="1320" y="10103"/>
                    </a:lnTo>
                    <a:lnTo>
                      <a:pt x="1131" y="10478"/>
                    </a:lnTo>
                    <a:lnTo>
                      <a:pt x="792" y="11182"/>
                    </a:lnTo>
                    <a:lnTo>
                      <a:pt x="515" y="11791"/>
                    </a:lnTo>
                    <a:lnTo>
                      <a:pt x="291" y="12283"/>
                    </a:lnTo>
                    <a:lnTo>
                      <a:pt x="133" y="12670"/>
                    </a:lnTo>
                    <a:lnTo>
                      <a:pt x="1" y="12986"/>
                    </a:lnTo>
                    <a:lnTo>
                      <a:pt x="22808" y="12986"/>
                    </a:lnTo>
                    <a:lnTo>
                      <a:pt x="22544" y="12307"/>
                    </a:lnTo>
                    <a:lnTo>
                      <a:pt x="22276" y="11662"/>
                    </a:lnTo>
                    <a:lnTo>
                      <a:pt x="22012" y="11029"/>
                    </a:lnTo>
                    <a:lnTo>
                      <a:pt x="21744" y="10420"/>
                    </a:lnTo>
                    <a:lnTo>
                      <a:pt x="21480" y="9822"/>
                    </a:lnTo>
                    <a:lnTo>
                      <a:pt x="21212" y="9248"/>
                    </a:lnTo>
                    <a:lnTo>
                      <a:pt x="20948" y="8697"/>
                    </a:lnTo>
                    <a:lnTo>
                      <a:pt x="20680" y="8169"/>
                    </a:lnTo>
                    <a:lnTo>
                      <a:pt x="20416" y="7654"/>
                    </a:lnTo>
                    <a:lnTo>
                      <a:pt x="20153" y="7161"/>
                    </a:lnTo>
                    <a:lnTo>
                      <a:pt x="19884" y="6693"/>
                    </a:lnTo>
                    <a:lnTo>
                      <a:pt x="19620" y="6235"/>
                    </a:lnTo>
                    <a:lnTo>
                      <a:pt x="19357" y="5802"/>
                    </a:lnTo>
                    <a:lnTo>
                      <a:pt x="19093" y="5380"/>
                    </a:lnTo>
                    <a:lnTo>
                      <a:pt x="18829" y="4981"/>
                    </a:lnTo>
                    <a:lnTo>
                      <a:pt x="18570" y="4595"/>
                    </a:lnTo>
                    <a:lnTo>
                      <a:pt x="18306" y="4231"/>
                    </a:lnTo>
                    <a:lnTo>
                      <a:pt x="18042" y="3880"/>
                    </a:lnTo>
                    <a:lnTo>
                      <a:pt x="17783" y="3552"/>
                    </a:lnTo>
                    <a:lnTo>
                      <a:pt x="17523" y="3235"/>
                    </a:lnTo>
                    <a:lnTo>
                      <a:pt x="17264" y="2930"/>
                    </a:lnTo>
                    <a:lnTo>
                      <a:pt x="17004" y="2649"/>
                    </a:lnTo>
                    <a:lnTo>
                      <a:pt x="16745" y="2391"/>
                    </a:lnTo>
                    <a:lnTo>
                      <a:pt x="16485" y="2133"/>
                    </a:lnTo>
                    <a:lnTo>
                      <a:pt x="16230" y="1899"/>
                    </a:lnTo>
                    <a:lnTo>
                      <a:pt x="15971" y="1676"/>
                    </a:lnTo>
                    <a:lnTo>
                      <a:pt x="15716" y="1477"/>
                    </a:lnTo>
                    <a:lnTo>
                      <a:pt x="15461" y="1278"/>
                    </a:lnTo>
                    <a:lnTo>
                      <a:pt x="15210" y="1102"/>
                    </a:lnTo>
                    <a:lnTo>
                      <a:pt x="14955" y="938"/>
                    </a:lnTo>
                    <a:lnTo>
                      <a:pt x="14705" y="797"/>
                    </a:lnTo>
                    <a:lnTo>
                      <a:pt x="14454" y="657"/>
                    </a:lnTo>
                    <a:lnTo>
                      <a:pt x="14203" y="539"/>
                    </a:lnTo>
                    <a:lnTo>
                      <a:pt x="13953" y="422"/>
                    </a:lnTo>
                    <a:lnTo>
                      <a:pt x="13706" y="328"/>
                    </a:lnTo>
                    <a:lnTo>
                      <a:pt x="13460" y="246"/>
                    </a:lnTo>
                    <a:lnTo>
                      <a:pt x="13214" y="176"/>
                    </a:lnTo>
                    <a:lnTo>
                      <a:pt x="12968" y="117"/>
                    </a:lnTo>
                    <a:lnTo>
                      <a:pt x="12726" y="71"/>
                    </a:lnTo>
                    <a:lnTo>
                      <a:pt x="12484" y="35"/>
                    </a:lnTo>
                    <a:lnTo>
                      <a:pt x="12247" y="12"/>
                    </a:lnTo>
                    <a:lnTo>
                      <a:pt x="1200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590;p39">
                <a:extLst>
                  <a:ext uri="{FF2B5EF4-FFF2-40B4-BE49-F238E27FC236}">
                    <a16:creationId xmlns:a16="http://schemas.microsoft.com/office/drawing/2014/main" id="{4BC1E0B8-8AF1-8120-3952-BA7607E9496B}"/>
                  </a:ext>
                </a:extLst>
              </p:cNvPr>
              <p:cNvSpPr/>
              <p:nvPr/>
            </p:nvSpPr>
            <p:spPr>
              <a:xfrm>
                <a:off x="3780575" y="-2224950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5" y="95"/>
                    </a:lnTo>
                    <a:lnTo>
                      <a:pt x="18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29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5" y="552"/>
                    </a:lnTo>
                    <a:lnTo>
                      <a:pt x="53" y="587"/>
                    </a:lnTo>
                    <a:lnTo>
                      <a:pt x="71" y="622"/>
                    </a:lnTo>
                    <a:lnTo>
                      <a:pt x="97" y="634"/>
                    </a:lnTo>
                    <a:lnTo>
                      <a:pt x="119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5" y="587"/>
                    </a:lnTo>
                    <a:lnTo>
                      <a:pt x="203" y="552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29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2"/>
                    </a:lnTo>
                    <a:lnTo>
                      <a:pt x="203" y="95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5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591;p39">
                <a:extLst>
                  <a:ext uri="{FF2B5EF4-FFF2-40B4-BE49-F238E27FC236}">
                    <a16:creationId xmlns:a16="http://schemas.microsoft.com/office/drawing/2014/main" id="{21428F7F-6212-9581-0F34-0CB54C3884F7}"/>
                  </a:ext>
                </a:extLst>
              </p:cNvPr>
              <p:cNvSpPr/>
              <p:nvPr/>
            </p:nvSpPr>
            <p:spPr>
              <a:xfrm>
                <a:off x="3625025" y="-2147300"/>
                <a:ext cx="255700" cy="6300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25200" extrusionOk="0">
                    <a:moveTo>
                      <a:pt x="1" y="1"/>
                    </a:moveTo>
                    <a:lnTo>
                      <a:pt x="1" y="25200"/>
                    </a:lnTo>
                    <a:lnTo>
                      <a:pt x="10228" y="25200"/>
                    </a:lnTo>
                    <a:lnTo>
                      <a:pt x="1022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592;p39">
                <a:extLst>
                  <a:ext uri="{FF2B5EF4-FFF2-40B4-BE49-F238E27FC236}">
                    <a16:creationId xmlns:a16="http://schemas.microsoft.com/office/drawing/2014/main" id="{7B9066F1-47D5-C55D-5D25-8FD8498D7187}"/>
                  </a:ext>
                </a:extLst>
              </p:cNvPr>
              <p:cNvSpPr/>
              <p:nvPr/>
            </p:nvSpPr>
            <p:spPr>
              <a:xfrm>
                <a:off x="3625025" y="-2147300"/>
                <a:ext cx="255700" cy="6300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25200" fill="none" extrusionOk="0">
                    <a:moveTo>
                      <a:pt x="1" y="25200"/>
                    </a:moveTo>
                    <a:lnTo>
                      <a:pt x="10228" y="25200"/>
                    </a:lnTo>
                    <a:lnTo>
                      <a:pt x="10228" y="1"/>
                    </a:lnTo>
                    <a:lnTo>
                      <a:pt x="1" y="1"/>
                    </a:lnTo>
                    <a:lnTo>
                      <a:pt x="1" y="252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593;p39">
                <a:extLst>
                  <a:ext uri="{FF2B5EF4-FFF2-40B4-BE49-F238E27FC236}">
                    <a16:creationId xmlns:a16="http://schemas.microsoft.com/office/drawing/2014/main" id="{32873E5F-FFC7-8465-02B5-20F4671DC3C7}"/>
                  </a:ext>
                </a:extLst>
              </p:cNvPr>
              <p:cNvSpPr/>
              <p:nvPr/>
            </p:nvSpPr>
            <p:spPr>
              <a:xfrm>
                <a:off x="3529725" y="-1861600"/>
                <a:ext cx="446325" cy="1848925"/>
              </a:xfrm>
              <a:custGeom>
                <a:avLst/>
                <a:gdLst/>
                <a:ahLst/>
                <a:cxnLst/>
                <a:rect l="l" t="t" r="r" b="b"/>
                <a:pathLst>
                  <a:path w="17853" h="73957" extrusionOk="0">
                    <a:moveTo>
                      <a:pt x="8847" y="0"/>
                    </a:moveTo>
                    <a:lnTo>
                      <a:pt x="8640" y="12"/>
                    </a:lnTo>
                    <a:lnTo>
                      <a:pt x="8434" y="35"/>
                    </a:lnTo>
                    <a:lnTo>
                      <a:pt x="8236" y="71"/>
                    </a:lnTo>
                    <a:lnTo>
                      <a:pt x="8034" y="106"/>
                    </a:lnTo>
                    <a:lnTo>
                      <a:pt x="7840" y="164"/>
                    </a:lnTo>
                    <a:lnTo>
                      <a:pt x="7647" y="235"/>
                    </a:lnTo>
                    <a:lnTo>
                      <a:pt x="7458" y="305"/>
                    </a:lnTo>
                    <a:lnTo>
                      <a:pt x="7269" y="387"/>
                    </a:lnTo>
                    <a:lnTo>
                      <a:pt x="7084" y="481"/>
                    </a:lnTo>
                    <a:lnTo>
                      <a:pt x="6899" y="586"/>
                    </a:lnTo>
                    <a:lnTo>
                      <a:pt x="6723" y="703"/>
                    </a:lnTo>
                    <a:lnTo>
                      <a:pt x="6543" y="821"/>
                    </a:lnTo>
                    <a:lnTo>
                      <a:pt x="6372" y="961"/>
                    </a:lnTo>
                    <a:lnTo>
                      <a:pt x="6200" y="1102"/>
                    </a:lnTo>
                    <a:lnTo>
                      <a:pt x="6029" y="1243"/>
                    </a:lnTo>
                    <a:lnTo>
                      <a:pt x="5866" y="1407"/>
                    </a:lnTo>
                    <a:lnTo>
                      <a:pt x="5703" y="1571"/>
                    </a:lnTo>
                    <a:lnTo>
                      <a:pt x="5541" y="1735"/>
                    </a:lnTo>
                    <a:lnTo>
                      <a:pt x="5382" y="1922"/>
                    </a:lnTo>
                    <a:lnTo>
                      <a:pt x="5228" y="2110"/>
                    </a:lnTo>
                    <a:lnTo>
                      <a:pt x="5074" y="2297"/>
                    </a:lnTo>
                    <a:lnTo>
                      <a:pt x="4925" y="2497"/>
                    </a:lnTo>
                    <a:lnTo>
                      <a:pt x="4780" y="2708"/>
                    </a:lnTo>
                    <a:lnTo>
                      <a:pt x="4635" y="2930"/>
                    </a:lnTo>
                    <a:lnTo>
                      <a:pt x="4494" y="3153"/>
                    </a:lnTo>
                    <a:lnTo>
                      <a:pt x="4358" y="3376"/>
                    </a:lnTo>
                    <a:lnTo>
                      <a:pt x="4221" y="3610"/>
                    </a:lnTo>
                    <a:lnTo>
                      <a:pt x="4090" y="3845"/>
                    </a:lnTo>
                    <a:lnTo>
                      <a:pt x="3958" y="4091"/>
                    </a:lnTo>
                    <a:lnTo>
                      <a:pt x="3830" y="4337"/>
                    </a:lnTo>
                    <a:lnTo>
                      <a:pt x="3707" y="4595"/>
                    </a:lnTo>
                    <a:lnTo>
                      <a:pt x="3584" y="4852"/>
                    </a:lnTo>
                    <a:lnTo>
                      <a:pt x="3465" y="5122"/>
                    </a:lnTo>
                    <a:lnTo>
                      <a:pt x="3351" y="5392"/>
                    </a:lnTo>
                    <a:lnTo>
                      <a:pt x="3237" y="5661"/>
                    </a:lnTo>
                    <a:lnTo>
                      <a:pt x="3127" y="5942"/>
                    </a:lnTo>
                    <a:lnTo>
                      <a:pt x="3017" y="6224"/>
                    </a:lnTo>
                    <a:lnTo>
                      <a:pt x="2911" y="6505"/>
                    </a:lnTo>
                    <a:lnTo>
                      <a:pt x="2810" y="6798"/>
                    </a:lnTo>
                    <a:lnTo>
                      <a:pt x="2709" y="7091"/>
                    </a:lnTo>
                    <a:lnTo>
                      <a:pt x="2612" y="7384"/>
                    </a:lnTo>
                    <a:lnTo>
                      <a:pt x="2520" y="7677"/>
                    </a:lnTo>
                    <a:lnTo>
                      <a:pt x="2427" y="7982"/>
                    </a:lnTo>
                    <a:lnTo>
                      <a:pt x="2340" y="8287"/>
                    </a:lnTo>
                    <a:lnTo>
                      <a:pt x="2256" y="8591"/>
                    </a:lnTo>
                    <a:lnTo>
                      <a:pt x="2172" y="8896"/>
                    </a:lnTo>
                    <a:lnTo>
                      <a:pt x="2089" y="9201"/>
                    </a:lnTo>
                    <a:lnTo>
                      <a:pt x="2014" y="9506"/>
                    </a:lnTo>
                    <a:lnTo>
                      <a:pt x="1869" y="10138"/>
                    </a:lnTo>
                    <a:lnTo>
                      <a:pt x="1733" y="10760"/>
                    </a:lnTo>
                    <a:lnTo>
                      <a:pt x="1610" y="11393"/>
                    </a:lnTo>
                    <a:lnTo>
                      <a:pt x="1495" y="12014"/>
                    </a:lnTo>
                    <a:lnTo>
                      <a:pt x="1394" y="12647"/>
                    </a:lnTo>
                    <a:lnTo>
                      <a:pt x="1302" y="13268"/>
                    </a:lnTo>
                    <a:lnTo>
                      <a:pt x="1262" y="13596"/>
                    </a:lnTo>
                    <a:lnTo>
                      <a:pt x="1223" y="13959"/>
                    </a:lnTo>
                    <a:lnTo>
                      <a:pt x="1179" y="14346"/>
                    </a:lnTo>
                    <a:lnTo>
                      <a:pt x="1139" y="14768"/>
                    </a:lnTo>
                    <a:lnTo>
                      <a:pt x="1100" y="15213"/>
                    </a:lnTo>
                    <a:lnTo>
                      <a:pt x="1064" y="15694"/>
                    </a:lnTo>
                    <a:lnTo>
                      <a:pt x="990" y="16714"/>
                    </a:lnTo>
                    <a:lnTo>
                      <a:pt x="915" y="17827"/>
                    </a:lnTo>
                    <a:lnTo>
                      <a:pt x="849" y="19034"/>
                    </a:lnTo>
                    <a:lnTo>
                      <a:pt x="783" y="20312"/>
                    </a:lnTo>
                    <a:lnTo>
                      <a:pt x="721" y="21648"/>
                    </a:lnTo>
                    <a:lnTo>
                      <a:pt x="660" y="23054"/>
                    </a:lnTo>
                    <a:lnTo>
                      <a:pt x="603" y="24496"/>
                    </a:lnTo>
                    <a:lnTo>
                      <a:pt x="546" y="25973"/>
                    </a:lnTo>
                    <a:lnTo>
                      <a:pt x="493" y="27485"/>
                    </a:lnTo>
                    <a:lnTo>
                      <a:pt x="444" y="29008"/>
                    </a:lnTo>
                    <a:lnTo>
                      <a:pt x="400" y="30544"/>
                    </a:lnTo>
                    <a:lnTo>
                      <a:pt x="312" y="33614"/>
                    </a:lnTo>
                    <a:lnTo>
                      <a:pt x="238" y="36591"/>
                    </a:lnTo>
                    <a:lnTo>
                      <a:pt x="176" y="39428"/>
                    </a:lnTo>
                    <a:lnTo>
                      <a:pt x="123" y="42018"/>
                    </a:lnTo>
                    <a:lnTo>
                      <a:pt x="79" y="44315"/>
                    </a:lnTo>
                    <a:lnTo>
                      <a:pt x="22" y="47702"/>
                    </a:lnTo>
                    <a:lnTo>
                      <a:pt x="0" y="48968"/>
                    </a:lnTo>
                    <a:lnTo>
                      <a:pt x="13" y="49636"/>
                    </a:lnTo>
                    <a:lnTo>
                      <a:pt x="35" y="50304"/>
                    </a:lnTo>
                    <a:lnTo>
                      <a:pt x="57" y="50961"/>
                    </a:lnTo>
                    <a:lnTo>
                      <a:pt x="84" y="51617"/>
                    </a:lnTo>
                    <a:lnTo>
                      <a:pt x="115" y="52273"/>
                    </a:lnTo>
                    <a:lnTo>
                      <a:pt x="150" y="52918"/>
                    </a:lnTo>
                    <a:lnTo>
                      <a:pt x="194" y="53563"/>
                    </a:lnTo>
                    <a:lnTo>
                      <a:pt x="238" y="54207"/>
                    </a:lnTo>
                    <a:lnTo>
                      <a:pt x="286" y="54829"/>
                    </a:lnTo>
                    <a:lnTo>
                      <a:pt x="339" y="55461"/>
                    </a:lnTo>
                    <a:lnTo>
                      <a:pt x="396" y="56083"/>
                    </a:lnTo>
                    <a:lnTo>
                      <a:pt x="458" y="56692"/>
                    </a:lnTo>
                    <a:lnTo>
                      <a:pt x="524" y="57290"/>
                    </a:lnTo>
                    <a:lnTo>
                      <a:pt x="594" y="57888"/>
                    </a:lnTo>
                    <a:lnTo>
                      <a:pt x="669" y="58485"/>
                    </a:lnTo>
                    <a:lnTo>
                      <a:pt x="748" y="59071"/>
                    </a:lnTo>
                    <a:lnTo>
                      <a:pt x="831" y="59646"/>
                    </a:lnTo>
                    <a:lnTo>
                      <a:pt x="919" y="60208"/>
                    </a:lnTo>
                    <a:lnTo>
                      <a:pt x="1012" y="60771"/>
                    </a:lnTo>
                    <a:lnTo>
                      <a:pt x="1104" y="61322"/>
                    </a:lnTo>
                    <a:lnTo>
                      <a:pt x="1205" y="61873"/>
                    </a:lnTo>
                    <a:lnTo>
                      <a:pt x="1311" y="62400"/>
                    </a:lnTo>
                    <a:lnTo>
                      <a:pt x="1416" y="62927"/>
                    </a:lnTo>
                    <a:lnTo>
                      <a:pt x="1526" y="63443"/>
                    </a:lnTo>
                    <a:lnTo>
                      <a:pt x="1645" y="63947"/>
                    </a:lnTo>
                    <a:lnTo>
                      <a:pt x="1764" y="64451"/>
                    </a:lnTo>
                    <a:lnTo>
                      <a:pt x="1887" y="64932"/>
                    </a:lnTo>
                    <a:lnTo>
                      <a:pt x="2014" y="65412"/>
                    </a:lnTo>
                    <a:lnTo>
                      <a:pt x="2142" y="65881"/>
                    </a:lnTo>
                    <a:lnTo>
                      <a:pt x="2278" y="66338"/>
                    </a:lnTo>
                    <a:lnTo>
                      <a:pt x="2414" y="66772"/>
                    </a:lnTo>
                    <a:lnTo>
                      <a:pt x="2559" y="67205"/>
                    </a:lnTo>
                    <a:lnTo>
                      <a:pt x="2704" y="67639"/>
                    </a:lnTo>
                    <a:lnTo>
                      <a:pt x="2854" y="68049"/>
                    </a:lnTo>
                    <a:lnTo>
                      <a:pt x="3008" y="68448"/>
                    </a:lnTo>
                    <a:lnTo>
                      <a:pt x="3166" y="68834"/>
                    </a:lnTo>
                    <a:lnTo>
                      <a:pt x="3324" y="69210"/>
                    </a:lnTo>
                    <a:lnTo>
                      <a:pt x="3492" y="69573"/>
                    </a:lnTo>
                    <a:lnTo>
                      <a:pt x="3659" y="69924"/>
                    </a:lnTo>
                    <a:lnTo>
                      <a:pt x="3830" y="70253"/>
                    </a:lnTo>
                    <a:lnTo>
                      <a:pt x="4006" y="70581"/>
                    </a:lnTo>
                    <a:lnTo>
                      <a:pt x="4186" y="70897"/>
                    </a:lnTo>
                    <a:lnTo>
                      <a:pt x="4367" y="71190"/>
                    </a:lnTo>
                    <a:lnTo>
                      <a:pt x="4556" y="71472"/>
                    </a:lnTo>
                    <a:lnTo>
                      <a:pt x="4745" y="71741"/>
                    </a:lnTo>
                    <a:lnTo>
                      <a:pt x="4938" y="71999"/>
                    </a:lnTo>
                    <a:lnTo>
                      <a:pt x="5132" y="72233"/>
                    </a:lnTo>
                    <a:lnTo>
                      <a:pt x="5334" y="72468"/>
                    </a:lnTo>
                    <a:lnTo>
                      <a:pt x="5536" y="72679"/>
                    </a:lnTo>
                    <a:lnTo>
                      <a:pt x="5743" y="72866"/>
                    </a:lnTo>
                    <a:lnTo>
                      <a:pt x="5949" y="73054"/>
                    </a:lnTo>
                    <a:lnTo>
                      <a:pt x="6165" y="73218"/>
                    </a:lnTo>
                    <a:lnTo>
                      <a:pt x="6380" y="73370"/>
                    </a:lnTo>
                    <a:lnTo>
                      <a:pt x="6600" y="73499"/>
                    </a:lnTo>
                    <a:lnTo>
                      <a:pt x="6824" y="73616"/>
                    </a:lnTo>
                    <a:lnTo>
                      <a:pt x="7049" y="73710"/>
                    </a:lnTo>
                    <a:lnTo>
                      <a:pt x="7277" y="73804"/>
                    </a:lnTo>
                    <a:lnTo>
                      <a:pt x="7510" y="73863"/>
                    </a:lnTo>
                    <a:lnTo>
                      <a:pt x="7748" y="73909"/>
                    </a:lnTo>
                    <a:lnTo>
                      <a:pt x="7985" y="73945"/>
                    </a:lnTo>
                    <a:lnTo>
                      <a:pt x="8227" y="73956"/>
                    </a:lnTo>
                    <a:lnTo>
                      <a:pt x="8473" y="73956"/>
                    </a:lnTo>
                    <a:lnTo>
                      <a:pt x="8720" y="73933"/>
                    </a:lnTo>
                    <a:lnTo>
                      <a:pt x="8970" y="73898"/>
                    </a:lnTo>
                    <a:lnTo>
                      <a:pt x="9243" y="73886"/>
                    </a:lnTo>
                    <a:lnTo>
                      <a:pt x="9511" y="73863"/>
                    </a:lnTo>
                    <a:lnTo>
                      <a:pt x="9775" y="73816"/>
                    </a:lnTo>
                    <a:lnTo>
                      <a:pt x="10034" y="73745"/>
                    </a:lnTo>
                    <a:lnTo>
                      <a:pt x="10294" y="73663"/>
                    </a:lnTo>
                    <a:lnTo>
                      <a:pt x="10544" y="73558"/>
                    </a:lnTo>
                    <a:lnTo>
                      <a:pt x="10795" y="73441"/>
                    </a:lnTo>
                    <a:lnTo>
                      <a:pt x="11037" y="73300"/>
                    </a:lnTo>
                    <a:lnTo>
                      <a:pt x="11279" y="73148"/>
                    </a:lnTo>
                    <a:lnTo>
                      <a:pt x="11516" y="72972"/>
                    </a:lnTo>
                    <a:lnTo>
                      <a:pt x="11749" y="72784"/>
                    </a:lnTo>
                    <a:lnTo>
                      <a:pt x="11978" y="72573"/>
                    </a:lnTo>
                    <a:lnTo>
                      <a:pt x="12206" y="72351"/>
                    </a:lnTo>
                    <a:lnTo>
                      <a:pt x="12426" y="72116"/>
                    </a:lnTo>
                    <a:lnTo>
                      <a:pt x="12642" y="71858"/>
                    </a:lnTo>
                    <a:lnTo>
                      <a:pt x="12857" y="71589"/>
                    </a:lnTo>
                    <a:lnTo>
                      <a:pt x="13064" y="71307"/>
                    </a:lnTo>
                    <a:lnTo>
                      <a:pt x="13271" y="71003"/>
                    </a:lnTo>
                    <a:lnTo>
                      <a:pt x="13468" y="70686"/>
                    </a:lnTo>
                    <a:lnTo>
                      <a:pt x="13666" y="70370"/>
                    </a:lnTo>
                    <a:lnTo>
                      <a:pt x="13860" y="70018"/>
                    </a:lnTo>
                    <a:lnTo>
                      <a:pt x="14049" y="69667"/>
                    </a:lnTo>
                    <a:lnTo>
                      <a:pt x="14233" y="69303"/>
                    </a:lnTo>
                    <a:lnTo>
                      <a:pt x="14409" y="68917"/>
                    </a:lnTo>
                    <a:lnTo>
                      <a:pt x="14585" y="68530"/>
                    </a:lnTo>
                    <a:lnTo>
                      <a:pt x="14757" y="68120"/>
                    </a:lnTo>
                    <a:lnTo>
                      <a:pt x="14924" y="67698"/>
                    </a:lnTo>
                    <a:lnTo>
                      <a:pt x="15086" y="67276"/>
                    </a:lnTo>
                    <a:lnTo>
                      <a:pt x="15245" y="66830"/>
                    </a:lnTo>
                    <a:lnTo>
                      <a:pt x="15399" y="66385"/>
                    </a:lnTo>
                    <a:lnTo>
                      <a:pt x="15548" y="65928"/>
                    </a:lnTo>
                    <a:lnTo>
                      <a:pt x="15693" y="65447"/>
                    </a:lnTo>
                    <a:lnTo>
                      <a:pt x="15834" y="64967"/>
                    </a:lnTo>
                    <a:lnTo>
                      <a:pt x="15966" y="64474"/>
                    </a:lnTo>
                    <a:lnTo>
                      <a:pt x="16098" y="63982"/>
                    </a:lnTo>
                    <a:lnTo>
                      <a:pt x="16225" y="63466"/>
                    </a:lnTo>
                    <a:lnTo>
                      <a:pt x="16348" y="62951"/>
                    </a:lnTo>
                    <a:lnTo>
                      <a:pt x="16467" y="62423"/>
                    </a:lnTo>
                    <a:lnTo>
                      <a:pt x="16577" y="61896"/>
                    </a:lnTo>
                    <a:lnTo>
                      <a:pt x="16687" y="61357"/>
                    </a:lnTo>
                    <a:lnTo>
                      <a:pt x="16793" y="60806"/>
                    </a:lnTo>
                    <a:lnTo>
                      <a:pt x="16889" y="60255"/>
                    </a:lnTo>
                    <a:lnTo>
                      <a:pt x="16986" y="59693"/>
                    </a:lnTo>
                    <a:lnTo>
                      <a:pt x="17074" y="59118"/>
                    </a:lnTo>
                    <a:lnTo>
                      <a:pt x="17157" y="58544"/>
                    </a:lnTo>
                    <a:lnTo>
                      <a:pt x="17237" y="57970"/>
                    </a:lnTo>
                    <a:lnTo>
                      <a:pt x="17316" y="57384"/>
                    </a:lnTo>
                    <a:lnTo>
                      <a:pt x="17386" y="56786"/>
                    </a:lnTo>
                    <a:lnTo>
                      <a:pt x="17452" y="56200"/>
                    </a:lnTo>
                    <a:lnTo>
                      <a:pt x="17509" y="55590"/>
                    </a:lnTo>
                    <a:lnTo>
                      <a:pt x="17566" y="54993"/>
                    </a:lnTo>
                    <a:lnTo>
                      <a:pt x="17619" y="54383"/>
                    </a:lnTo>
                    <a:lnTo>
                      <a:pt x="17663" y="53774"/>
                    </a:lnTo>
                    <a:lnTo>
                      <a:pt x="17707" y="53152"/>
                    </a:lnTo>
                    <a:lnTo>
                      <a:pt x="17742" y="52543"/>
                    </a:lnTo>
                    <a:lnTo>
                      <a:pt x="17773" y="51922"/>
                    </a:lnTo>
                    <a:lnTo>
                      <a:pt x="17799" y="51301"/>
                    </a:lnTo>
                    <a:lnTo>
                      <a:pt x="17821" y="50679"/>
                    </a:lnTo>
                    <a:lnTo>
                      <a:pt x="17835" y="50047"/>
                    </a:lnTo>
                    <a:lnTo>
                      <a:pt x="17848" y="49425"/>
                    </a:lnTo>
                    <a:lnTo>
                      <a:pt x="17852" y="48792"/>
                    </a:lnTo>
                    <a:lnTo>
                      <a:pt x="17852" y="48171"/>
                    </a:lnTo>
                    <a:lnTo>
                      <a:pt x="17848" y="47538"/>
                    </a:lnTo>
                    <a:lnTo>
                      <a:pt x="17839" y="46917"/>
                    </a:lnTo>
                    <a:lnTo>
                      <a:pt x="17747" y="42194"/>
                    </a:lnTo>
                    <a:lnTo>
                      <a:pt x="17650" y="37459"/>
                    </a:lnTo>
                    <a:lnTo>
                      <a:pt x="17544" y="32794"/>
                    </a:lnTo>
                    <a:lnTo>
                      <a:pt x="17487" y="30532"/>
                    </a:lnTo>
                    <a:lnTo>
                      <a:pt x="17430" y="28317"/>
                    </a:lnTo>
                    <a:lnTo>
                      <a:pt x="17373" y="26172"/>
                    </a:lnTo>
                    <a:lnTo>
                      <a:pt x="17311" y="24109"/>
                    </a:lnTo>
                    <a:lnTo>
                      <a:pt x="17250" y="22128"/>
                    </a:lnTo>
                    <a:lnTo>
                      <a:pt x="17188" y="20265"/>
                    </a:lnTo>
                    <a:lnTo>
                      <a:pt x="17127" y="18519"/>
                    </a:lnTo>
                    <a:lnTo>
                      <a:pt x="17061" y="16901"/>
                    </a:lnTo>
                    <a:lnTo>
                      <a:pt x="16995" y="15424"/>
                    </a:lnTo>
                    <a:lnTo>
                      <a:pt x="16929" y="14100"/>
                    </a:lnTo>
                    <a:lnTo>
                      <a:pt x="16889" y="13479"/>
                    </a:lnTo>
                    <a:lnTo>
                      <a:pt x="16845" y="12858"/>
                    </a:lnTo>
                    <a:lnTo>
                      <a:pt x="16793" y="12272"/>
                    </a:lnTo>
                    <a:lnTo>
                      <a:pt x="16740" y="11697"/>
                    </a:lnTo>
                    <a:lnTo>
                      <a:pt x="16674" y="11135"/>
                    </a:lnTo>
                    <a:lnTo>
                      <a:pt x="16608" y="10607"/>
                    </a:lnTo>
                    <a:lnTo>
                      <a:pt x="16537" y="10080"/>
                    </a:lnTo>
                    <a:lnTo>
                      <a:pt x="16458" y="9576"/>
                    </a:lnTo>
                    <a:lnTo>
                      <a:pt x="16375" y="9095"/>
                    </a:lnTo>
                    <a:lnTo>
                      <a:pt x="16287" y="8626"/>
                    </a:lnTo>
                    <a:lnTo>
                      <a:pt x="16195" y="8181"/>
                    </a:lnTo>
                    <a:lnTo>
                      <a:pt x="16102" y="7736"/>
                    </a:lnTo>
                    <a:lnTo>
                      <a:pt x="16001" y="7326"/>
                    </a:lnTo>
                    <a:lnTo>
                      <a:pt x="15896" y="6915"/>
                    </a:lnTo>
                    <a:lnTo>
                      <a:pt x="15790" y="6529"/>
                    </a:lnTo>
                    <a:lnTo>
                      <a:pt x="15680" y="6153"/>
                    </a:lnTo>
                    <a:lnTo>
                      <a:pt x="15566" y="5802"/>
                    </a:lnTo>
                    <a:lnTo>
                      <a:pt x="15451" y="5450"/>
                    </a:lnTo>
                    <a:lnTo>
                      <a:pt x="15333" y="5122"/>
                    </a:lnTo>
                    <a:lnTo>
                      <a:pt x="15214" y="4806"/>
                    </a:lnTo>
                    <a:lnTo>
                      <a:pt x="15091" y="4501"/>
                    </a:lnTo>
                    <a:lnTo>
                      <a:pt x="14963" y="4220"/>
                    </a:lnTo>
                    <a:lnTo>
                      <a:pt x="14836" y="3938"/>
                    </a:lnTo>
                    <a:lnTo>
                      <a:pt x="14708" y="3680"/>
                    </a:lnTo>
                    <a:lnTo>
                      <a:pt x="14581" y="3423"/>
                    </a:lnTo>
                    <a:lnTo>
                      <a:pt x="14449" y="3188"/>
                    </a:lnTo>
                    <a:lnTo>
                      <a:pt x="14317" y="2954"/>
                    </a:lnTo>
                    <a:lnTo>
                      <a:pt x="14185" y="2743"/>
                    </a:lnTo>
                    <a:lnTo>
                      <a:pt x="14053" y="2544"/>
                    </a:lnTo>
                    <a:lnTo>
                      <a:pt x="13921" y="2344"/>
                    </a:lnTo>
                    <a:lnTo>
                      <a:pt x="13789" y="2157"/>
                    </a:lnTo>
                    <a:lnTo>
                      <a:pt x="13657" y="1993"/>
                    </a:lnTo>
                    <a:lnTo>
                      <a:pt x="13530" y="1829"/>
                    </a:lnTo>
                    <a:lnTo>
                      <a:pt x="13398" y="1676"/>
                    </a:lnTo>
                    <a:lnTo>
                      <a:pt x="13266" y="1524"/>
                    </a:lnTo>
                    <a:lnTo>
                      <a:pt x="13139" y="1395"/>
                    </a:lnTo>
                    <a:lnTo>
                      <a:pt x="12888" y="1149"/>
                    </a:lnTo>
                    <a:lnTo>
                      <a:pt x="12642" y="938"/>
                    </a:lnTo>
                    <a:lnTo>
                      <a:pt x="12409" y="762"/>
                    </a:lnTo>
                    <a:lnTo>
                      <a:pt x="12184" y="610"/>
                    </a:lnTo>
                    <a:lnTo>
                      <a:pt x="11973" y="481"/>
                    </a:lnTo>
                    <a:lnTo>
                      <a:pt x="11776" y="387"/>
                    </a:lnTo>
                    <a:lnTo>
                      <a:pt x="11595" y="305"/>
                    </a:lnTo>
                    <a:lnTo>
                      <a:pt x="11433" y="235"/>
                    </a:lnTo>
                    <a:lnTo>
                      <a:pt x="11292" y="199"/>
                    </a:lnTo>
                    <a:lnTo>
                      <a:pt x="11173" y="164"/>
                    </a:lnTo>
                    <a:lnTo>
                      <a:pt x="11006" y="129"/>
                    </a:lnTo>
                    <a:lnTo>
                      <a:pt x="10944" y="117"/>
                    </a:lnTo>
                    <a:lnTo>
                      <a:pt x="9700" y="71"/>
                    </a:lnTo>
                    <a:lnTo>
                      <a:pt x="9485" y="35"/>
                    </a:lnTo>
                    <a:lnTo>
                      <a:pt x="9269" y="12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594;p39">
                <a:extLst>
                  <a:ext uri="{FF2B5EF4-FFF2-40B4-BE49-F238E27FC236}">
                    <a16:creationId xmlns:a16="http://schemas.microsoft.com/office/drawing/2014/main" id="{25934997-E192-BDD6-F710-C470CF16A3C2}"/>
                  </a:ext>
                </a:extLst>
              </p:cNvPr>
              <p:cNvSpPr/>
              <p:nvPr/>
            </p:nvSpPr>
            <p:spPr>
              <a:xfrm>
                <a:off x="3529725" y="-1861600"/>
                <a:ext cx="446325" cy="1848925"/>
              </a:xfrm>
              <a:custGeom>
                <a:avLst/>
                <a:gdLst/>
                <a:ahLst/>
                <a:cxnLst/>
                <a:rect l="l" t="t" r="r" b="b"/>
                <a:pathLst>
                  <a:path w="17853" h="73957" fill="none" extrusionOk="0">
                    <a:moveTo>
                      <a:pt x="10944" y="117"/>
                    </a:moveTo>
                    <a:lnTo>
                      <a:pt x="10944" y="117"/>
                    </a:lnTo>
                    <a:lnTo>
                      <a:pt x="11006" y="129"/>
                    </a:lnTo>
                    <a:lnTo>
                      <a:pt x="11173" y="164"/>
                    </a:lnTo>
                    <a:lnTo>
                      <a:pt x="11292" y="199"/>
                    </a:lnTo>
                    <a:lnTo>
                      <a:pt x="11433" y="235"/>
                    </a:lnTo>
                    <a:lnTo>
                      <a:pt x="11595" y="305"/>
                    </a:lnTo>
                    <a:lnTo>
                      <a:pt x="11776" y="387"/>
                    </a:lnTo>
                    <a:lnTo>
                      <a:pt x="11973" y="481"/>
                    </a:lnTo>
                    <a:lnTo>
                      <a:pt x="12184" y="610"/>
                    </a:lnTo>
                    <a:lnTo>
                      <a:pt x="12409" y="762"/>
                    </a:lnTo>
                    <a:lnTo>
                      <a:pt x="12642" y="938"/>
                    </a:lnTo>
                    <a:lnTo>
                      <a:pt x="12888" y="1149"/>
                    </a:lnTo>
                    <a:lnTo>
                      <a:pt x="13139" y="1395"/>
                    </a:lnTo>
                    <a:lnTo>
                      <a:pt x="13266" y="1524"/>
                    </a:lnTo>
                    <a:lnTo>
                      <a:pt x="13398" y="1676"/>
                    </a:lnTo>
                    <a:lnTo>
                      <a:pt x="13530" y="1829"/>
                    </a:lnTo>
                    <a:lnTo>
                      <a:pt x="13657" y="1993"/>
                    </a:lnTo>
                    <a:lnTo>
                      <a:pt x="13789" y="2157"/>
                    </a:lnTo>
                    <a:lnTo>
                      <a:pt x="13921" y="2344"/>
                    </a:lnTo>
                    <a:lnTo>
                      <a:pt x="14053" y="2544"/>
                    </a:lnTo>
                    <a:lnTo>
                      <a:pt x="14185" y="2743"/>
                    </a:lnTo>
                    <a:lnTo>
                      <a:pt x="14317" y="2954"/>
                    </a:lnTo>
                    <a:lnTo>
                      <a:pt x="14449" y="3188"/>
                    </a:lnTo>
                    <a:lnTo>
                      <a:pt x="14581" y="3423"/>
                    </a:lnTo>
                    <a:lnTo>
                      <a:pt x="14708" y="3680"/>
                    </a:lnTo>
                    <a:lnTo>
                      <a:pt x="14836" y="3938"/>
                    </a:lnTo>
                    <a:lnTo>
                      <a:pt x="14963" y="4220"/>
                    </a:lnTo>
                    <a:lnTo>
                      <a:pt x="15091" y="4501"/>
                    </a:lnTo>
                    <a:lnTo>
                      <a:pt x="15214" y="4806"/>
                    </a:lnTo>
                    <a:lnTo>
                      <a:pt x="15333" y="5122"/>
                    </a:lnTo>
                    <a:lnTo>
                      <a:pt x="15451" y="5450"/>
                    </a:lnTo>
                    <a:lnTo>
                      <a:pt x="15566" y="5802"/>
                    </a:lnTo>
                    <a:lnTo>
                      <a:pt x="15680" y="6153"/>
                    </a:lnTo>
                    <a:lnTo>
                      <a:pt x="15790" y="6529"/>
                    </a:lnTo>
                    <a:lnTo>
                      <a:pt x="15896" y="6915"/>
                    </a:lnTo>
                    <a:lnTo>
                      <a:pt x="16001" y="7326"/>
                    </a:lnTo>
                    <a:lnTo>
                      <a:pt x="16102" y="7736"/>
                    </a:lnTo>
                    <a:lnTo>
                      <a:pt x="16195" y="8181"/>
                    </a:lnTo>
                    <a:lnTo>
                      <a:pt x="16287" y="8626"/>
                    </a:lnTo>
                    <a:lnTo>
                      <a:pt x="16375" y="9095"/>
                    </a:lnTo>
                    <a:lnTo>
                      <a:pt x="16458" y="9576"/>
                    </a:lnTo>
                    <a:lnTo>
                      <a:pt x="16537" y="10080"/>
                    </a:lnTo>
                    <a:lnTo>
                      <a:pt x="16608" y="10607"/>
                    </a:lnTo>
                    <a:lnTo>
                      <a:pt x="16674" y="11135"/>
                    </a:lnTo>
                    <a:lnTo>
                      <a:pt x="16740" y="11697"/>
                    </a:lnTo>
                    <a:lnTo>
                      <a:pt x="16793" y="12272"/>
                    </a:lnTo>
                    <a:lnTo>
                      <a:pt x="16845" y="12858"/>
                    </a:lnTo>
                    <a:lnTo>
                      <a:pt x="16889" y="13479"/>
                    </a:lnTo>
                    <a:lnTo>
                      <a:pt x="16929" y="14100"/>
                    </a:lnTo>
                    <a:lnTo>
                      <a:pt x="16929" y="14100"/>
                    </a:lnTo>
                    <a:lnTo>
                      <a:pt x="16995" y="15424"/>
                    </a:lnTo>
                    <a:lnTo>
                      <a:pt x="17061" y="16901"/>
                    </a:lnTo>
                    <a:lnTo>
                      <a:pt x="17127" y="18519"/>
                    </a:lnTo>
                    <a:lnTo>
                      <a:pt x="17188" y="20265"/>
                    </a:lnTo>
                    <a:lnTo>
                      <a:pt x="17250" y="22128"/>
                    </a:lnTo>
                    <a:lnTo>
                      <a:pt x="17311" y="24109"/>
                    </a:lnTo>
                    <a:lnTo>
                      <a:pt x="17373" y="26172"/>
                    </a:lnTo>
                    <a:lnTo>
                      <a:pt x="17430" y="28317"/>
                    </a:lnTo>
                    <a:lnTo>
                      <a:pt x="17487" y="30532"/>
                    </a:lnTo>
                    <a:lnTo>
                      <a:pt x="17544" y="32794"/>
                    </a:lnTo>
                    <a:lnTo>
                      <a:pt x="17650" y="37459"/>
                    </a:lnTo>
                    <a:lnTo>
                      <a:pt x="17747" y="42194"/>
                    </a:lnTo>
                    <a:lnTo>
                      <a:pt x="17839" y="46917"/>
                    </a:lnTo>
                    <a:lnTo>
                      <a:pt x="17839" y="46917"/>
                    </a:lnTo>
                    <a:lnTo>
                      <a:pt x="17848" y="47538"/>
                    </a:lnTo>
                    <a:lnTo>
                      <a:pt x="17852" y="48171"/>
                    </a:lnTo>
                    <a:lnTo>
                      <a:pt x="17852" y="48792"/>
                    </a:lnTo>
                    <a:lnTo>
                      <a:pt x="17848" y="49425"/>
                    </a:lnTo>
                    <a:lnTo>
                      <a:pt x="17835" y="50047"/>
                    </a:lnTo>
                    <a:lnTo>
                      <a:pt x="17821" y="50679"/>
                    </a:lnTo>
                    <a:lnTo>
                      <a:pt x="17799" y="51301"/>
                    </a:lnTo>
                    <a:lnTo>
                      <a:pt x="17773" y="51922"/>
                    </a:lnTo>
                    <a:lnTo>
                      <a:pt x="17742" y="52543"/>
                    </a:lnTo>
                    <a:lnTo>
                      <a:pt x="17707" y="53152"/>
                    </a:lnTo>
                    <a:lnTo>
                      <a:pt x="17663" y="53774"/>
                    </a:lnTo>
                    <a:lnTo>
                      <a:pt x="17619" y="54383"/>
                    </a:lnTo>
                    <a:lnTo>
                      <a:pt x="17566" y="54993"/>
                    </a:lnTo>
                    <a:lnTo>
                      <a:pt x="17509" y="55590"/>
                    </a:lnTo>
                    <a:lnTo>
                      <a:pt x="17452" y="56200"/>
                    </a:lnTo>
                    <a:lnTo>
                      <a:pt x="17386" y="56786"/>
                    </a:lnTo>
                    <a:lnTo>
                      <a:pt x="17316" y="57384"/>
                    </a:lnTo>
                    <a:lnTo>
                      <a:pt x="17237" y="57970"/>
                    </a:lnTo>
                    <a:lnTo>
                      <a:pt x="17157" y="58544"/>
                    </a:lnTo>
                    <a:lnTo>
                      <a:pt x="17074" y="59118"/>
                    </a:lnTo>
                    <a:lnTo>
                      <a:pt x="16986" y="59693"/>
                    </a:lnTo>
                    <a:lnTo>
                      <a:pt x="16889" y="60255"/>
                    </a:lnTo>
                    <a:lnTo>
                      <a:pt x="16793" y="60806"/>
                    </a:lnTo>
                    <a:lnTo>
                      <a:pt x="16687" y="61357"/>
                    </a:lnTo>
                    <a:lnTo>
                      <a:pt x="16577" y="61896"/>
                    </a:lnTo>
                    <a:lnTo>
                      <a:pt x="16467" y="62423"/>
                    </a:lnTo>
                    <a:lnTo>
                      <a:pt x="16348" y="62951"/>
                    </a:lnTo>
                    <a:lnTo>
                      <a:pt x="16225" y="63466"/>
                    </a:lnTo>
                    <a:lnTo>
                      <a:pt x="16098" y="63982"/>
                    </a:lnTo>
                    <a:lnTo>
                      <a:pt x="15966" y="64474"/>
                    </a:lnTo>
                    <a:lnTo>
                      <a:pt x="15834" y="64967"/>
                    </a:lnTo>
                    <a:lnTo>
                      <a:pt x="15693" y="65447"/>
                    </a:lnTo>
                    <a:lnTo>
                      <a:pt x="15548" y="65928"/>
                    </a:lnTo>
                    <a:lnTo>
                      <a:pt x="15399" y="66385"/>
                    </a:lnTo>
                    <a:lnTo>
                      <a:pt x="15245" y="66830"/>
                    </a:lnTo>
                    <a:lnTo>
                      <a:pt x="15086" y="67276"/>
                    </a:lnTo>
                    <a:lnTo>
                      <a:pt x="14924" y="67698"/>
                    </a:lnTo>
                    <a:lnTo>
                      <a:pt x="14757" y="68120"/>
                    </a:lnTo>
                    <a:lnTo>
                      <a:pt x="14585" y="68530"/>
                    </a:lnTo>
                    <a:lnTo>
                      <a:pt x="14409" y="68917"/>
                    </a:lnTo>
                    <a:lnTo>
                      <a:pt x="14233" y="69303"/>
                    </a:lnTo>
                    <a:lnTo>
                      <a:pt x="14049" y="69667"/>
                    </a:lnTo>
                    <a:lnTo>
                      <a:pt x="13860" y="70018"/>
                    </a:lnTo>
                    <a:lnTo>
                      <a:pt x="13666" y="70370"/>
                    </a:lnTo>
                    <a:lnTo>
                      <a:pt x="13468" y="70686"/>
                    </a:lnTo>
                    <a:lnTo>
                      <a:pt x="13271" y="71003"/>
                    </a:lnTo>
                    <a:lnTo>
                      <a:pt x="13064" y="71307"/>
                    </a:lnTo>
                    <a:lnTo>
                      <a:pt x="12857" y="71589"/>
                    </a:lnTo>
                    <a:lnTo>
                      <a:pt x="12642" y="71858"/>
                    </a:lnTo>
                    <a:lnTo>
                      <a:pt x="12426" y="72116"/>
                    </a:lnTo>
                    <a:lnTo>
                      <a:pt x="12206" y="72351"/>
                    </a:lnTo>
                    <a:lnTo>
                      <a:pt x="11978" y="72573"/>
                    </a:lnTo>
                    <a:lnTo>
                      <a:pt x="11749" y="72784"/>
                    </a:lnTo>
                    <a:lnTo>
                      <a:pt x="11516" y="72972"/>
                    </a:lnTo>
                    <a:lnTo>
                      <a:pt x="11279" y="73148"/>
                    </a:lnTo>
                    <a:lnTo>
                      <a:pt x="11037" y="73300"/>
                    </a:lnTo>
                    <a:lnTo>
                      <a:pt x="10795" y="73441"/>
                    </a:lnTo>
                    <a:lnTo>
                      <a:pt x="10544" y="73558"/>
                    </a:lnTo>
                    <a:lnTo>
                      <a:pt x="10294" y="73663"/>
                    </a:lnTo>
                    <a:lnTo>
                      <a:pt x="10034" y="73745"/>
                    </a:lnTo>
                    <a:lnTo>
                      <a:pt x="9775" y="73816"/>
                    </a:lnTo>
                    <a:lnTo>
                      <a:pt x="9511" y="73863"/>
                    </a:lnTo>
                    <a:lnTo>
                      <a:pt x="9243" y="73886"/>
                    </a:lnTo>
                    <a:lnTo>
                      <a:pt x="8970" y="73898"/>
                    </a:lnTo>
                    <a:lnTo>
                      <a:pt x="8970" y="73898"/>
                    </a:lnTo>
                    <a:lnTo>
                      <a:pt x="8720" y="73933"/>
                    </a:lnTo>
                    <a:lnTo>
                      <a:pt x="8473" y="73956"/>
                    </a:lnTo>
                    <a:lnTo>
                      <a:pt x="8227" y="73956"/>
                    </a:lnTo>
                    <a:lnTo>
                      <a:pt x="7985" y="73945"/>
                    </a:lnTo>
                    <a:lnTo>
                      <a:pt x="7748" y="73909"/>
                    </a:lnTo>
                    <a:lnTo>
                      <a:pt x="7510" y="73863"/>
                    </a:lnTo>
                    <a:lnTo>
                      <a:pt x="7277" y="73804"/>
                    </a:lnTo>
                    <a:lnTo>
                      <a:pt x="7049" y="73710"/>
                    </a:lnTo>
                    <a:lnTo>
                      <a:pt x="6824" y="73616"/>
                    </a:lnTo>
                    <a:lnTo>
                      <a:pt x="6600" y="73499"/>
                    </a:lnTo>
                    <a:lnTo>
                      <a:pt x="6380" y="73370"/>
                    </a:lnTo>
                    <a:lnTo>
                      <a:pt x="6165" y="73218"/>
                    </a:lnTo>
                    <a:lnTo>
                      <a:pt x="5949" y="73054"/>
                    </a:lnTo>
                    <a:lnTo>
                      <a:pt x="5743" y="72866"/>
                    </a:lnTo>
                    <a:lnTo>
                      <a:pt x="5536" y="72679"/>
                    </a:lnTo>
                    <a:lnTo>
                      <a:pt x="5334" y="72468"/>
                    </a:lnTo>
                    <a:lnTo>
                      <a:pt x="5132" y="72233"/>
                    </a:lnTo>
                    <a:lnTo>
                      <a:pt x="4938" y="71999"/>
                    </a:lnTo>
                    <a:lnTo>
                      <a:pt x="4745" y="71741"/>
                    </a:lnTo>
                    <a:lnTo>
                      <a:pt x="4556" y="71472"/>
                    </a:lnTo>
                    <a:lnTo>
                      <a:pt x="4367" y="71190"/>
                    </a:lnTo>
                    <a:lnTo>
                      <a:pt x="4186" y="70897"/>
                    </a:lnTo>
                    <a:lnTo>
                      <a:pt x="4006" y="70581"/>
                    </a:lnTo>
                    <a:lnTo>
                      <a:pt x="3830" y="70253"/>
                    </a:lnTo>
                    <a:lnTo>
                      <a:pt x="3659" y="69924"/>
                    </a:lnTo>
                    <a:lnTo>
                      <a:pt x="3492" y="69573"/>
                    </a:lnTo>
                    <a:lnTo>
                      <a:pt x="3324" y="69210"/>
                    </a:lnTo>
                    <a:lnTo>
                      <a:pt x="3166" y="68834"/>
                    </a:lnTo>
                    <a:lnTo>
                      <a:pt x="3008" y="68448"/>
                    </a:lnTo>
                    <a:lnTo>
                      <a:pt x="2854" y="68049"/>
                    </a:lnTo>
                    <a:lnTo>
                      <a:pt x="2704" y="67639"/>
                    </a:lnTo>
                    <a:lnTo>
                      <a:pt x="2559" y="67205"/>
                    </a:lnTo>
                    <a:lnTo>
                      <a:pt x="2414" y="66772"/>
                    </a:lnTo>
                    <a:lnTo>
                      <a:pt x="2278" y="66338"/>
                    </a:lnTo>
                    <a:lnTo>
                      <a:pt x="2142" y="65881"/>
                    </a:lnTo>
                    <a:lnTo>
                      <a:pt x="2014" y="65412"/>
                    </a:lnTo>
                    <a:lnTo>
                      <a:pt x="1887" y="64932"/>
                    </a:lnTo>
                    <a:lnTo>
                      <a:pt x="1764" y="64451"/>
                    </a:lnTo>
                    <a:lnTo>
                      <a:pt x="1645" y="63947"/>
                    </a:lnTo>
                    <a:lnTo>
                      <a:pt x="1526" y="63443"/>
                    </a:lnTo>
                    <a:lnTo>
                      <a:pt x="1416" y="62927"/>
                    </a:lnTo>
                    <a:lnTo>
                      <a:pt x="1311" y="62400"/>
                    </a:lnTo>
                    <a:lnTo>
                      <a:pt x="1205" y="61873"/>
                    </a:lnTo>
                    <a:lnTo>
                      <a:pt x="1104" y="61322"/>
                    </a:lnTo>
                    <a:lnTo>
                      <a:pt x="1012" y="60771"/>
                    </a:lnTo>
                    <a:lnTo>
                      <a:pt x="919" y="60208"/>
                    </a:lnTo>
                    <a:lnTo>
                      <a:pt x="831" y="59646"/>
                    </a:lnTo>
                    <a:lnTo>
                      <a:pt x="748" y="59071"/>
                    </a:lnTo>
                    <a:lnTo>
                      <a:pt x="669" y="58485"/>
                    </a:lnTo>
                    <a:lnTo>
                      <a:pt x="594" y="57888"/>
                    </a:lnTo>
                    <a:lnTo>
                      <a:pt x="524" y="57290"/>
                    </a:lnTo>
                    <a:lnTo>
                      <a:pt x="458" y="56692"/>
                    </a:lnTo>
                    <a:lnTo>
                      <a:pt x="396" y="56083"/>
                    </a:lnTo>
                    <a:lnTo>
                      <a:pt x="339" y="55461"/>
                    </a:lnTo>
                    <a:lnTo>
                      <a:pt x="286" y="54829"/>
                    </a:lnTo>
                    <a:lnTo>
                      <a:pt x="238" y="54207"/>
                    </a:lnTo>
                    <a:lnTo>
                      <a:pt x="194" y="53563"/>
                    </a:lnTo>
                    <a:lnTo>
                      <a:pt x="150" y="52918"/>
                    </a:lnTo>
                    <a:lnTo>
                      <a:pt x="115" y="52273"/>
                    </a:lnTo>
                    <a:lnTo>
                      <a:pt x="84" y="51617"/>
                    </a:lnTo>
                    <a:lnTo>
                      <a:pt x="57" y="50961"/>
                    </a:lnTo>
                    <a:lnTo>
                      <a:pt x="35" y="50304"/>
                    </a:lnTo>
                    <a:lnTo>
                      <a:pt x="13" y="49636"/>
                    </a:lnTo>
                    <a:lnTo>
                      <a:pt x="0" y="48968"/>
                    </a:lnTo>
                    <a:lnTo>
                      <a:pt x="0" y="48968"/>
                    </a:lnTo>
                    <a:lnTo>
                      <a:pt x="22" y="47702"/>
                    </a:lnTo>
                    <a:lnTo>
                      <a:pt x="79" y="44315"/>
                    </a:lnTo>
                    <a:lnTo>
                      <a:pt x="123" y="42018"/>
                    </a:lnTo>
                    <a:lnTo>
                      <a:pt x="176" y="39428"/>
                    </a:lnTo>
                    <a:lnTo>
                      <a:pt x="238" y="36591"/>
                    </a:lnTo>
                    <a:lnTo>
                      <a:pt x="312" y="33614"/>
                    </a:lnTo>
                    <a:lnTo>
                      <a:pt x="400" y="30544"/>
                    </a:lnTo>
                    <a:lnTo>
                      <a:pt x="444" y="29008"/>
                    </a:lnTo>
                    <a:lnTo>
                      <a:pt x="493" y="27485"/>
                    </a:lnTo>
                    <a:lnTo>
                      <a:pt x="546" y="25973"/>
                    </a:lnTo>
                    <a:lnTo>
                      <a:pt x="603" y="24496"/>
                    </a:lnTo>
                    <a:lnTo>
                      <a:pt x="660" y="23054"/>
                    </a:lnTo>
                    <a:lnTo>
                      <a:pt x="721" y="21648"/>
                    </a:lnTo>
                    <a:lnTo>
                      <a:pt x="783" y="20312"/>
                    </a:lnTo>
                    <a:lnTo>
                      <a:pt x="849" y="19034"/>
                    </a:lnTo>
                    <a:lnTo>
                      <a:pt x="915" y="17827"/>
                    </a:lnTo>
                    <a:lnTo>
                      <a:pt x="990" y="16714"/>
                    </a:lnTo>
                    <a:lnTo>
                      <a:pt x="1064" y="15694"/>
                    </a:lnTo>
                    <a:lnTo>
                      <a:pt x="1100" y="15213"/>
                    </a:lnTo>
                    <a:lnTo>
                      <a:pt x="1139" y="14768"/>
                    </a:lnTo>
                    <a:lnTo>
                      <a:pt x="1179" y="14346"/>
                    </a:lnTo>
                    <a:lnTo>
                      <a:pt x="1223" y="13959"/>
                    </a:lnTo>
                    <a:lnTo>
                      <a:pt x="1262" y="13596"/>
                    </a:lnTo>
                    <a:lnTo>
                      <a:pt x="1302" y="13268"/>
                    </a:lnTo>
                    <a:lnTo>
                      <a:pt x="1302" y="13268"/>
                    </a:lnTo>
                    <a:lnTo>
                      <a:pt x="1394" y="12647"/>
                    </a:lnTo>
                    <a:lnTo>
                      <a:pt x="1495" y="12014"/>
                    </a:lnTo>
                    <a:lnTo>
                      <a:pt x="1610" y="11393"/>
                    </a:lnTo>
                    <a:lnTo>
                      <a:pt x="1733" y="10760"/>
                    </a:lnTo>
                    <a:lnTo>
                      <a:pt x="1869" y="10138"/>
                    </a:lnTo>
                    <a:lnTo>
                      <a:pt x="2014" y="9506"/>
                    </a:lnTo>
                    <a:lnTo>
                      <a:pt x="2089" y="9201"/>
                    </a:lnTo>
                    <a:lnTo>
                      <a:pt x="2172" y="8896"/>
                    </a:lnTo>
                    <a:lnTo>
                      <a:pt x="2256" y="8591"/>
                    </a:lnTo>
                    <a:lnTo>
                      <a:pt x="2340" y="8287"/>
                    </a:lnTo>
                    <a:lnTo>
                      <a:pt x="2427" y="7982"/>
                    </a:lnTo>
                    <a:lnTo>
                      <a:pt x="2520" y="7677"/>
                    </a:lnTo>
                    <a:lnTo>
                      <a:pt x="2612" y="7384"/>
                    </a:lnTo>
                    <a:lnTo>
                      <a:pt x="2709" y="7091"/>
                    </a:lnTo>
                    <a:lnTo>
                      <a:pt x="2810" y="6798"/>
                    </a:lnTo>
                    <a:lnTo>
                      <a:pt x="2911" y="6505"/>
                    </a:lnTo>
                    <a:lnTo>
                      <a:pt x="3017" y="6224"/>
                    </a:lnTo>
                    <a:lnTo>
                      <a:pt x="3127" y="5942"/>
                    </a:lnTo>
                    <a:lnTo>
                      <a:pt x="3237" y="5661"/>
                    </a:lnTo>
                    <a:lnTo>
                      <a:pt x="3351" y="5392"/>
                    </a:lnTo>
                    <a:lnTo>
                      <a:pt x="3465" y="5122"/>
                    </a:lnTo>
                    <a:lnTo>
                      <a:pt x="3584" y="4852"/>
                    </a:lnTo>
                    <a:lnTo>
                      <a:pt x="3707" y="4595"/>
                    </a:lnTo>
                    <a:lnTo>
                      <a:pt x="3830" y="4337"/>
                    </a:lnTo>
                    <a:lnTo>
                      <a:pt x="3958" y="4091"/>
                    </a:lnTo>
                    <a:lnTo>
                      <a:pt x="4090" y="3845"/>
                    </a:lnTo>
                    <a:lnTo>
                      <a:pt x="4221" y="3610"/>
                    </a:lnTo>
                    <a:lnTo>
                      <a:pt x="4358" y="3376"/>
                    </a:lnTo>
                    <a:lnTo>
                      <a:pt x="4494" y="3153"/>
                    </a:lnTo>
                    <a:lnTo>
                      <a:pt x="4635" y="2930"/>
                    </a:lnTo>
                    <a:lnTo>
                      <a:pt x="4780" y="2708"/>
                    </a:lnTo>
                    <a:lnTo>
                      <a:pt x="4925" y="2497"/>
                    </a:lnTo>
                    <a:lnTo>
                      <a:pt x="5074" y="2297"/>
                    </a:lnTo>
                    <a:lnTo>
                      <a:pt x="5228" y="2110"/>
                    </a:lnTo>
                    <a:lnTo>
                      <a:pt x="5382" y="1922"/>
                    </a:lnTo>
                    <a:lnTo>
                      <a:pt x="5541" y="1735"/>
                    </a:lnTo>
                    <a:lnTo>
                      <a:pt x="5703" y="1571"/>
                    </a:lnTo>
                    <a:lnTo>
                      <a:pt x="5866" y="1407"/>
                    </a:lnTo>
                    <a:lnTo>
                      <a:pt x="6029" y="1243"/>
                    </a:lnTo>
                    <a:lnTo>
                      <a:pt x="6200" y="1102"/>
                    </a:lnTo>
                    <a:lnTo>
                      <a:pt x="6372" y="961"/>
                    </a:lnTo>
                    <a:lnTo>
                      <a:pt x="6543" y="821"/>
                    </a:lnTo>
                    <a:lnTo>
                      <a:pt x="6723" y="703"/>
                    </a:lnTo>
                    <a:lnTo>
                      <a:pt x="6899" y="586"/>
                    </a:lnTo>
                    <a:lnTo>
                      <a:pt x="7084" y="481"/>
                    </a:lnTo>
                    <a:lnTo>
                      <a:pt x="7269" y="387"/>
                    </a:lnTo>
                    <a:lnTo>
                      <a:pt x="7458" y="305"/>
                    </a:lnTo>
                    <a:lnTo>
                      <a:pt x="7647" y="235"/>
                    </a:lnTo>
                    <a:lnTo>
                      <a:pt x="7840" y="164"/>
                    </a:lnTo>
                    <a:lnTo>
                      <a:pt x="8034" y="106"/>
                    </a:lnTo>
                    <a:lnTo>
                      <a:pt x="8236" y="71"/>
                    </a:lnTo>
                    <a:lnTo>
                      <a:pt x="8434" y="35"/>
                    </a:lnTo>
                    <a:lnTo>
                      <a:pt x="8640" y="12"/>
                    </a:lnTo>
                    <a:lnTo>
                      <a:pt x="8847" y="0"/>
                    </a:lnTo>
                    <a:lnTo>
                      <a:pt x="9058" y="0"/>
                    </a:lnTo>
                    <a:lnTo>
                      <a:pt x="9269" y="12"/>
                    </a:lnTo>
                    <a:lnTo>
                      <a:pt x="9485" y="35"/>
                    </a:lnTo>
                    <a:lnTo>
                      <a:pt x="9700" y="71"/>
                    </a:lnTo>
                    <a:lnTo>
                      <a:pt x="10944" y="1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595;p39">
                <a:extLst>
                  <a:ext uri="{FF2B5EF4-FFF2-40B4-BE49-F238E27FC236}">
                    <a16:creationId xmlns:a16="http://schemas.microsoft.com/office/drawing/2014/main" id="{86BCB4ED-06B8-0470-DCCD-DABD92A3C0CA}"/>
                  </a:ext>
                </a:extLst>
              </p:cNvPr>
              <p:cNvSpPr/>
              <p:nvPr/>
            </p:nvSpPr>
            <p:spPr>
              <a:xfrm>
                <a:off x="3562475" y="-1035600"/>
                <a:ext cx="380800" cy="316175"/>
              </a:xfrm>
              <a:custGeom>
                <a:avLst/>
                <a:gdLst/>
                <a:ahLst/>
                <a:cxnLst/>
                <a:rect l="l" t="t" r="r" b="b"/>
                <a:pathLst>
                  <a:path w="15232" h="12647" extrusionOk="0">
                    <a:moveTo>
                      <a:pt x="2322" y="0"/>
                    </a:moveTo>
                    <a:lnTo>
                      <a:pt x="2204" y="12"/>
                    </a:lnTo>
                    <a:lnTo>
                      <a:pt x="2085" y="35"/>
                    </a:lnTo>
                    <a:lnTo>
                      <a:pt x="1970" y="71"/>
                    </a:lnTo>
                    <a:lnTo>
                      <a:pt x="1856" y="129"/>
                    </a:lnTo>
                    <a:lnTo>
                      <a:pt x="1742" y="199"/>
                    </a:lnTo>
                    <a:lnTo>
                      <a:pt x="1632" y="281"/>
                    </a:lnTo>
                    <a:lnTo>
                      <a:pt x="1526" y="375"/>
                    </a:lnTo>
                    <a:lnTo>
                      <a:pt x="1421" y="492"/>
                    </a:lnTo>
                    <a:lnTo>
                      <a:pt x="1315" y="621"/>
                    </a:lnTo>
                    <a:lnTo>
                      <a:pt x="1214" y="750"/>
                    </a:lnTo>
                    <a:lnTo>
                      <a:pt x="1117" y="903"/>
                    </a:lnTo>
                    <a:lnTo>
                      <a:pt x="1025" y="1067"/>
                    </a:lnTo>
                    <a:lnTo>
                      <a:pt x="933" y="1231"/>
                    </a:lnTo>
                    <a:lnTo>
                      <a:pt x="845" y="1418"/>
                    </a:lnTo>
                    <a:lnTo>
                      <a:pt x="761" y="1618"/>
                    </a:lnTo>
                    <a:lnTo>
                      <a:pt x="678" y="1817"/>
                    </a:lnTo>
                    <a:lnTo>
                      <a:pt x="603" y="2040"/>
                    </a:lnTo>
                    <a:lnTo>
                      <a:pt x="528" y="2262"/>
                    </a:lnTo>
                    <a:lnTo>
                      <a:pt x="462" y="2497"/>
                    </a:lnTo>
                    <a:lnTo>
                      <a:pt x="396" y="2743"/>
                    </a:lnTo>
                    <a:lnTo>
                      <a:pt x="335" y="2989"/>
                    </a:lnTo>
                    <a:lnTo>
                      <a:pt x="278" y="3247"/>
                    </a:lnTo>
                    <a:lnTo>
                      <a:pt x="229" y="3516"/>
                    </a:lnTo>
                    <a:lnTo>
                      <a:pt x="181" y="3786"/>
                    </a:lnTo>
                    <a:lnTo>
                      <a:pt x="141" y="4067"/>
                    </a:lnTo>
                    <a:lnTo>
                      <a:pt x="102" y="4360"/>
                    </a:lnTo>
                    <a:lnTo>
                      <a:pt x="71" y="4653"/>
                    </a:lnTo>
                    <a:lnTo>
                      <a:pt x="45" y="4958"/>
                    </a:lnTo>
                    <a:lnTo>
                      <a:pt x="27" y="5263"/>
                    </a:lnTo>
                    <a:lnTo>
                      <a:pt x="9" y="5567"/>
                    </a:lnTo>
                    <a:lnTo>
                      <a:pt x="1" y="5884"/>
                    </a:lnTo>
                    <a:lnTo>
                      <a:pt x="1" y="6200"/>
                    </a:lnTo>
                    <a:lnTo>
                      <a:pt x="1" y="6446"/>
                    </a:lnTo>
                    <a:lnTo>
                      <a:pt x="1" y="6763"/>
                    </a:lnTo>
                    <a:lnTo>
                      <a:pt x="9" y="7079"/>
                    </a:lnTo>
                    <a:lnTo>
                      <a:pt x="27" y="7396"/>
                    </a:lnTo>
                    <a:lnTo>
                      <a:pt x="45" y="7701"/>
                    </a:lnTo>
                    <a:lnTo>
                      <a:pt x="71" y="7994"/>
                    </a:lnTo>
                    <a:lnTo>
                      <a:pt x="102" y="8287"/>
                    </a:lnTo>
                    <a:lnTo>
                      <a:pt x="141" y="8580"/>
                    </a:lnTo>
                    <a:lnTo>
                      <a:pt x="181" y="8861"/>
                    </a:lnTo>
                    <a:lnTo>
                      <a:pt x="229" y="9130"/>
                    </a:lnTo>
                    <a:lnTo>
                      <a:pt x="278" y="9400"/>
                    </a:lnTo>
                    <a:lnTo>
                      <a:pt x="335" y="9658"/>
                    </a:lnTo>
                    <a:lnTo>
                      <a:pt x="396" y="9916"/>
                    </a:lnTo>
                    <a:lnTo>
                      <a:pt x="462" y="10150"/>
                    </a:lnTo>
                    <a:lnTo>
                      <a:pt x="528" y="10385"/>
                    </a:lnTo>
                    <a:lnTo>
                      <a:pt x="603" y="10619"/>
                    </a:lnTo>
                    <a:lnTo>
                      <a:pt x="678" y="10830"/>
                    </a:lnTo>
                    <a:lnTo>
                      <a:pt x="761" y="11029"/>
                    </a:lnTo>
                    <a:lnTo>
                      <a:pt x="845" y="11228"/>
                    </a:lnTo>
                    <a:lnTo>
                      <a:pt x="933" y="11416"/>
                    </a:lnTo>
                    <a:lnTo>
                      <a:pt x="1025" y="11580"/>
                    </a:lnTo>
                    <a:lnTo>
                      <a:pt x="1117" y="11744"/>
                    </a:lnTo>
                    <a:lnTo>
                      <a:pt x="1214" y="11896"/>
                    </a:lnTo>
                    <a:lnTo>
                      <a:pt x="1315" y="12037"/>
                    </a:lnTo>
                    <a:lnTo>
                      <a:pt x="1421" y="12154"/>
                    </a:lnTo>
                    <a:lnTo>
                      <a:pt x="1526" y="12272"/>
                    </a:lnTo>
                    <a:lnTo>
                      <a:pt x="1632" y="12365"/>
                    </a:lnTo>
                    <a:lnTo>
                      <a:pt x="1742" y="12447"/>
                    </a:lnTo>
                    <a:lnTo>
                      <a:pt x="1856" y="12518"/>
                    </a:lnTo>
                    <a:lnTo>
                      <a:pt x="1970" y="12576"/>
                    </a:lnTo>
                    <a:lnTo>
                      <a:pt x="2085" y="12611"/>
                    </a:lnTo>
                    <a:lnTo>
                      <a:pt x="2204" y="12635"/>
                    </a:lnTo>
                    <a:lnTo>
                      <a:pt x="2322" y="12647"/>
                    </a:lnTo>
                    <a:lnTo>
                      <a:pt x="12906" y="12647"/>
                    </a:lnTo>
                    <a:lnTo>
                      <a:pt x="13029" y="12635"/>
                    </a:lnTo>
                    <a:lnTo>
                      <a:pt x="13143" y="12611"/>
                    </a:lnTo>
                    <a:lnTo>
                      <a:pt x="13262" y="12576"/>
                    </a:lnTo>
                    <a:lnTo>
                      <a:pt x="13376" y="12518"/>
                    </a:lnTo>
                    <a:lnTo>
                      <a:pt x="13491" y="12447"/>
                    </a:lnTo>
                    <a:lnTo>
                      <a:pt x="13601" y="12365"/>
                    </a:lnTo>
                    <a:lnTo>
                      <a:pt x="13706" y="12272"/>
                    </a:lnTo>
                    <a:lnTo>
                      <a:pt x="13812" y="12154"/>
                    </a:lnTo>
                    <a:lnTo>
                      <a:pt x="13917" y="12037"/>
                    </a:lnTo>
                    <a:lnTo>
                      <a:pt x="14014" y="11896"/>
                    </a:lnTo>
                    <a:lnTo>
                      <a:pt x="14115" y="11744"/>
                    </a:lnTo>
                    <a:lnTo>
                      <a:pt x="14207" y="11580"/>
                    </a:lnTo>
                    <a:lnTo>
                      <a:pt x="14300" y="11416"/>
                    </a:lnTo>
                    <a:lnTo>
                      <a:pt x="14388" y="11228"/>
                    </a:lnTo>
                    <a:lnTo>
                      <a:pt x="14471" y="11029"/>
                    </a:lnTo>
                    <a:lnTo>
                      <a:pt x="14550" y="10830"/>
                    </a:lnTo>
                    <a:lnTo>
                      <a:pt x="14630" y="10619"/>
                    </a:lnTo>
                    <a:lnTo>
                      <a:pt x="14700" y="10385"/>
                    </a:lnTo>
                    <a:lnTo>
                      <a:pt x="14770" y="10150"/>
                    </a:lnTo>
                    <a:lnTo>
                      <a:pt x="14836" y="9916"/>
                    </a:lnTo>
                    <a:lnTo>
                      <a:pt x="14898" y="9658"/>
                    </a:lnTo>
                    <a:lnTo>
                      <a:pt x="14950" y="9400"/>
                    </a:lnTo>
                    <a:lnTo>
                      <a:pt x="15003" y="9130"/>
                    </a:lnTo>
                    <a:lnTo>
                      <a:pt x="15052" y="8861"/>
                    </a:lnTo>
                    <a:lnTo>
                      <a:pt x="15091" y="8580"/>
                    </a:lnTo>
                    <a:lnTo>
                      <a:pt x="15126" y="8287"/>
                    </a:lnTo>
                    <a:lnTo>
                      <a:pt x="15162" y="7994"/>
                    </a:lnTo>
                    <a:lnTo>
                      <a:pt x="15184" y="7701"/>
                    </a:lnTo>
                    <a:lnTo>
                      <a:pt x="15206" y="7396"/>
                    </a:lnTo>
                    <a:lnTo>
                      <a:pt x="15219" y="7079"/>
                    </a:lnTo>
                    <a:lnTo>
                      <a:pt x="15232" y="6763"/>
                    </a:lnTo>
                    <a:lnTo>
                      <a:pt x="15232" y="6446"/>
                    </a:lnTo>
                    <a:lnTo>
                      <a:pt x="15232" y="6200"/>
                    </a:lnTo>
                    <a:lnTo>
                      <a:pt x="15232" y="5884"/>
                    </a:lnTo>
                    <a:lnTo>
                      <a:pt x="15219" y="5567"/>
                    </a:lnTo>
                    <a:lnTo>
                      <a:pt x="15206" y="5263"/>
                    </a:lnTo>
                    <a:lnTo>
                      <a:pt x="15184" y="4958"/>
                    </a:lnTo>
                    <a:lnTo>
                      <a:pt x="15162" y="4653"/>
                    </a:lnTo>
                    <a:lnTo>
                      <a:pt x="15126" y="4360"/>
                    </a:lnTo>
                    <a:lnTo>
                      <a:pt x="15091" y="4067"/>
                    </a:lnTo>
                    <a:lnTo>
                      <a:pt x="15052" y="3786"/>
                    </a:lnTo>
                    <a:lnTo>
                      <a:pt x="15003" y="3516"/>
                    </a:lnTo>
                    <a:lnTo>
                      <a:pt x="14950" y="3247"/>
                    </a:lnTo>
                    <a:lnTo>
                      <a:pt x="14898" y="2989"/>
                    </a:lnTo>
                    <a:lnTo>
                      <a:pt x="14836" y="2743"/>
                    </a:lnTo>
                    <a:lnTo>
                      <a:pt x="14770" y="2497"/>
                    </a:lnTo>
                    <a:lnTo>
                      <a:pt x="14700" y="2262"/>
                    </a:lnTo>
                    <a:lnTo>
                      <a:pt x="14630" y="2040"/>
                    </a:lnTo>
                    <a:lnTo>
                      <a:pt x="14550" y="1817"/>
                    </a:lnTo>
                    <a:lnTo>
                      <a:pt x="14471" y="1618"/>
                    </a:lnTo>
                    <a:lnTo>
                      <a:pt x="14388" y="1418"/>
                    </a:lnTo>
                    <a:lnTo>
                      <a:pt x="14300" y="1231"/>
                    </a:lnTo>
                    <a:lnTo>
                      <a:pt x="14207" y="1067"/>
                    </a:lnTo>
                    <a:lnTo>
                      <a:pt x="14115" y="903"/>
                    </a:lnTo>
                    <a:lnTo>
                      <a:pt x="14014" y="750"/>
                    </a:lnTo>
                    <a:lnTo>
                      <a:pt x="13917" y="621"/>
                    </a:lnTo>
                    <a:lnTo>
                      <a:pt x="13812" y="492"/>
                    </a:lnTo>
                    <a:lnTo>
                      <a:pt x="13706" y="375"/>
                    </a:lnTo>
                    <a:lnTo>
                      <a:pt x="13601" y="281"/>
                    </a:lnTo>
                    <a:lnTo>
                      <a:pt x="13491" y="199"/>
                    </a:lnTo>
                    <a:lnTo>
                      <a:pt x="13376" y="129"/>
                    </a:lnTo>
                    <a:lnTo>
                      <a:pt x="13262" y="71"/>
                    </a:lnTo>
                    <a:lnTo>
                      <a:pt x="13143" y="35"/>
                    </a:lnTo>
                    <a:lnTo>
                      <a:pt x="13029" y="12"/>
                    </a:lnTo>
                    <a:lnTo>
                      <a:pt x="1290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596;p39">
                <a:extLst>
                  <a:ext uri="{FF2B5EF4-FFF2-40B4-BE49-F238E27FC236}">
                    <a16:creationId xmlns:a16="http://schemas.microsoft.com/office/drawing/2014/main" id="{F8922255-30D9-2914-A22B-AFFD82E001C7}"/>
                  </a:ext>
                </a:extLst>
              </p:cNvPr>
              <p:cNvSpPr/>
              <p:nvPr/>
            </p:nvSpPr>
            <p:spPr>
              <a:xfrm>
                <a:off x="3843225" y="-925725"/>
                <a:ext cx="37400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3845" extrusionOk="0">
                    <a:moveTo>
                      <a:pt x="682" y="0"/>
                    </a:moveTo>
                    <a:lnTo>
                      <a:pt x="612" y="24"/>
                    </a:lnTo>
                    <a:lnTo>
                      <a:pt x="541" y="59"/>
                    </a:lnTo>
                    <a:lnTo>
                      <a:pt x="475" y="118"/>
                    </a:lnTo>
                    <a:lnTo>
                      <a:pt x="410" y="188"/>
                    </a:lnTo>
                    <a:lnTo>
                      <a:pt x="348" y="270"/>
                    </a:lnTo>
                    <a:lnTo>
                      <a:pt x="291" y="375"/>
                    </a:lnTo>
                    <a:lnTo>
                      <a:pt x="238" y="493"/>
                    </a:lnTo>
                    <a:lnTo>
                      <a:pt x="190" y="622"/>
                    </a:lnTo>
                    <a:lnTo>
                      <a:pt x="146" y="762"/>
                    </a:lnTo>
                    <a:lnTo>
                      <a:pt x="106" y="915"/>
                    </a:lnTo>
                    <a:lnTo>
                      <a:pt x="71" y="1067"/>
                    </a:lnTo>
                    <a:lnTo>
                      <a:pt x="45" y="1243"/>
                    </a:lnTo>
                    <a:lnTo>
                      <a:pt x="23" y="1419"/>
                    </a:lnTo>
                    <a:lnTo>
                      <a:pt x="9" y="1606"/>
                    </a:lnTo>
                    <a:lnTo>
                      <a:pt x="1" y="1805"/>
                    </a:lnTo>
                    <a:lnTo>
                      <a:pt x="1" y="1876"/>
                    </a:lnTo>
                    <a:lnTo>
                      <a:pt x="5" y="2075"/>
                    </a:lnTo>
                    <a:lnTo>
                      <a:pt x="18" y="2274"/>
                    </a:lnTo>
                    <a:lnTo>
                      <a:pt x="40" y="2462"/>
                    </a:lnTo>
                    <a:lnTo>
                      <a:pt x="62" y="2637"/>
                    </a:lnTo>
                    <a:lnTo>
                      <a:pt x="97" y="2813"/>
                    </a:lnTo>
                    <a:lnTo>
                      <a:pt x="133" y="2977"/>
                    </a:lnTo>
                    <a:lnTo>
                      <a:pt x="176" y="3130"/>
                    </a:lnTo>
                    <a:lnTo>
                      <a:pt x="225" y="3270"/>
                    </a:lnTo>
                    <a:lnTo>
                      <a:pt x="282" y="3399"/>
                    </a:lnTo>
                    <a:lnTo>
                      <a:pt x="339" y="3505"/>
                    </a:lnTo>
                    <a:lnTo>
                      <a:pt x="401" y="3610"/>
                    </a:lnTo>
                    <a:lnTo>
                      <a:pt x="467" y="3692"/>
                    </a:lnTo>
                    <a:lnTo>
                      <a:pt x="533" y="3751"/>
                    </a:lnTo>
                    <a:lnTo>
                      <a:pt x="603" y="3810"/>
                    </a:lnTo>
                    <a:lnTo>
                      <a:pt x="678" y="3833"/>
                    </a:lnTo>
                    <a:lnTo>
                      <a:pt x="757" y="3845"/>
                    </a:lnTo>
                    <a:lnTo>
                      <a:pt x="827" y="3845"/>
                    </a:lnTo>
                    <a:lnTo>
                      <a:pt x="898" y="3821"/>
                    </a:lnTo>
                    <a:lnTo>
                      <a:pt x="968" y="3774"/>
                    </a:lnTo>
                    <a:lnTo>
                      <a:pt x="1034" y="3716"/>
                    </a:lnTo>
                    <a:lnTo>
                      <a:pt x="1095" y="3645"/>
                    </a:lnTo>
                    <a:lnTo>
                      <a:pt x="1157" y="3552"/>
                    </a:lnTo>
                    <a:lnTo>
                      <a:pt x="1214" y="3446"/>
                    </a:lnTo>
                    <a:lnTo>
                      <a:pt x="1267" y="3329"/>
                    </a:lnTo>
                    <a:lnTo>
                      <a:pt x="1315" y="3200"/>
                    </a:lnTo>
                    <a:lnTo>
                      <a:pt x="1355" y="3059"/>
                    </a:lnTo>
                    <a:lnTo>
                      <a:pt x="1394" y="2907"/>
                    </a:lnTo>
                    <a:lnTo>
                      <a:pt x="1425" y="2743"/>
                    </a:lnTo>
                    <a:lnTo>
                      <a:pt x="1452" y="2567"/>
                    </a:lnTo>
                    <a:lnTo>
                      <a:pt x="1474" y="2391"/>
                    </a:lnTo>
                    <a:lnTo>
                      <a:pt x="1487" y="2204"/>
                    </a:lnTo>
                    <a:lnTo>
                      <a:pt x="1496" y="2016"/>
                    </a:lnTo>
                    <a:lnTo>
                      <a:pt x="1491" y="1805"/>
                    </a:lnTo>
                    <a:lnTo>
                      <a:pt x="1478" y="1618"/>
                    </a:lnTo>
                    <a:lnTo>
                      <a:pt x="1460" y="1419"/>
                    </a:lnTo>
                    <a:lnTo>
                      <a:pt x="1438" y="1243"/>
                    </a:lnTo>
                    <a:lnTo>
                      <a:pt x="1408" y="1067"/>
                    </a:lnTo>
                    <a:lnTo>
                      <a:pt x="1368" y="903"/>
                    </a:lnTo>
                    <a:lnTo>
                      <a:pt x="1329" y="750"/>
                    </a:lnTo>
                    <a:lnTo>
                      <a:pt x="1280" y="610"/>
                    </a:lnTo>
                    <a:lnTo>
                      <a:pt x="1227" y="469"/>
                    </a:lnTo>
                    <a:lnTo>
                      <a:pt x="1170" y="364"/>
                    </a:lnTo>
                    <a:lnTo>
                      <a:pt x="1109" y="258"/>
                    </a:lnTo>
                    <a:lnTo>
                      <a:pt x="1043" y="176"/>
                    </a:lnTo>
                    <a:lnTo>
                      <a:pt x="977" y="106"/>
                    </a:lnTo>
                    <a:lnTo>
                      <a:pt x="906" y="47"/>
                    </a:lnTo>
                    <a:lnTo>
                      <a:pt x="832" y="12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597;p39">
                <a:extLst>
                  <a:ext uri="{FF2B5EF4-FFF2-40B4-BE49-F238E27FC236}">
                    <a16:creationId xmlns:a16="http://schemas.microsoft.com/office/drawing/2014/main" id="{2A40BD7D-6681-DAD2-9566-9550F309D83E}"/>
                  </a:ext>
                </a:extLst>
              </p:cNvPr>
              <p:cNvSpPr/>
              <p:nvPr/>
            </p:nvSpPr>
            <p:spPr>
              <a:xfrm>
                <a:off x="3495200" y="-1144025"/>
                <a:ext cx="35325" cy="4114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6457" extrusionOk="0">
                    <a:moveTo>
                      <a:pt x="704" y="1"/>
                    </a:moveTo>
                    <a:lnTo>
                      <a:pt x="669" y="12"/>
                    </a:lnTo>
                    <a:lnTo>
                      <a:pt x="634" y="48"/>
                    </a:lnTo>
                    <a:lnTo>
                      <a:pt x="599" y="94"/>
                    </a:lnTo>
                    <a:lnTo>
                      <a:pt x="563" y="165"/>
                    </a:lnTo>
                    <a:lnTo>
                      <a:pt x="528" y="258"/>
                    </a:lnTo>
                    <a:lnTo>
                      <a:pt x="498" y="376"/>
                    </a:lnTo>
                    <a:lnTo>
                      <a:pt x="462" y="505"/>
                    </a:lnTo>
                    <a:lnTo>
                      <a:pt x="432" y="645"/>
                    </a:lnTo>
                    <a:lnTo>
                      <a:pt x="401" y="809"/>
                    </a:lnTo>
                    <a:lnTo>
                      <a:pt x="370" y="997"/>
                    </a:lnTo>
                    <a:lnTo>
                      <a:pt x="339" y="1196"/>
                    </a:lnTo>
                    <a:lnTo>
                      <a:pt x="313" y="1407"/>
                    </a:lnTo>
                    <a:lnTo>
                      <a:pt x="256" y="1876"/>
                    </a:lnTo>
                    <a:lnTo>
                      <a:pt x="207" y="2415"/>
                    </a:lnTo>
                    <a:lnTo>
                      <a:pt x="159" y="3001"/>
                    </a:lnTo>
                    <a:lnTo>
                      <a:pt x="119" y="3634"/>
                    </a:lnTo>
                    <a:lnTo>
                      <a:pt x="84" y="4302"/>
                    </a:lnTo>
                    <a:lnTo>
                      <a:pt x="53" y="5029"/>
                    </a:lnTo>
                    <a:lnTo>
                      <a:pt x="31" y="5779"/>
                    </a:lnTo>
                    <a:lnTo>
                      <a:pt x="14" y="6564"/>
                    </a:lnTo>
                    <a:lnTo>
                      <a:pt x="1" y="7385"/>
                    </a:lnTo>
                    <a:lnTo>
                      <a:pt x="1" y="8217"/>
                    </a:lnTo>
                    <a:lnTo>
                      <a:pt x="1" y="9061"/>
                    </a:lnTo>
                    <a:lnTo>
                      <a:pt x="14" y="9881"/>
                    </a:lnTo>
                    <a:lnTo>
                      <a:pt x="31" y="10666"/>
                    </a:lnTo>
                    <a:lnTo>
                      <a:pt x="53" y="11416"/>
                    </a:lnTo>
                    <a:lnTo>
                      <a:pt x="84" y="12143"/>
                    </a:lnTo>
                    <a:lnTo>
                      <a:pt x="119" y="12823"/>
                    </a:lnTo>
                    <a:lnTo>
                      <a:pt x="159" y="13456"/>
                    </a:lnTo>
                    <a:lnTo>
                      <a:pt x="207" y="14042"/>
                    </a:lnTo>
                    <a:lnTo>
                      <a:pt x="256" y="14569"/>
                    </a:lnTo>
                    <a:lnTo>
                      <a:pt x="313" y="15050"/>
                    </a:lnTo>
                    <a:lnTo>
                      <a:pt x="339" y="15261"/>
                    </a:lnTo>
                    <a:lnTo>
                      <a:pt x="370" y="15460"/>
                    </a:lnTo>
                    <a:lnTo>
                      <a:pt x="401" y="15647"/>
                    </a:lnTo>
                    <a:lnTo>
                      <a:pt x="432" y="15812"/>
                    </a:lnTo>
                    <a:lnTo>
                      <a:pt x="462" y="15952"/>
                    </a:lnTo>
                    <a:lnTo>
                      <a:pt x="498" y="16081"/>
                    </a:lnTo>
                    <a:lnTo>
                      <a:pt x="528" y="16198"/>
                    </a:lnTo>
                    <a:lnTo>
                      <a:pt x="563" y="16292"/>
                    </a:lnTo>
                    <a:lnTo>
                      <a:pt x="599" y="16362"/>
                    </a:lnTo>
                    <a:lnTo>
                      <a:pt x="634" y="16409"/>
                    </a:lnTo>
                    <a:lnTo>
                      <a:pt x="669" y="16444"/>
                    </a:lnTo>
                    <a:lnTo>
                      <a:pt x="704" y="16456"/>
                    </a:lnTo>
                    <a:lnTo>
                      <a:pt x="744" y="16444"/>
                    </a:lnTo>
                    <a:lnTo>
                      <a:pt x="779" y="16409"/>
                    </a:lnTo>
                    <a:lnTo>
                      <a:pt x="814" y="16362"/>
                    </a:lnTo>
                    <a:lnTo>
                      <a:pt x="849" y="16292"/>
                    </a:lnTo>
                    <a:lnTo>
                      <a:pt x="880" y="16198"/>
                    </a:lnTo>
                    <a:lnTo>
                      <a:pt x="915" y="16081"/>
                    </a:lnTo>
                    <a:lnTo>
                      <a:pt x="946" y="15952"/>
                    </a:lnTo>
                    <a:lnTo>
                      <a:pt x="981" y="15812"/>
                    </a:lnTo>
                    <a:lnTo>
                      <a:pt x="1012" y="15647"/>
                    </a:lnTo>
                    <a:lnTo>
                      <a:pt x="1043" y="15460"/>
                    </a:lnTo>
                    <a:lnTo>
                      <a:pt x="1069" y="15261"/>
                    </a:lnTo>
                    <a:lnTo>
                      <a:pt x="1100" y="15050"/>
                    </a:lnTo>
                    <a:lnTo>
                      <a:pt x="1153" y="14581"/>
                    </a:lnTo>
                    <a:lnTo>
                      <a:pt x="1205" y="14042"/>
                    </a:lnTo>
                    <a:lnTo>
                      <a:pt x="1249" y="13456"/>
                    </a:lnTo>
                    <a:lnTo>
                      <a:pt x="1289" y="12823"/>
                    </a:lnTo>
                    <a:lnTo>
                      <a:pt x="1324" y="12143"/>
                    </a:lnTo>
                    <a:lnTo>
                      <a:pt x="1355" y="11428"/>
                    </a:lnTo>
                    <a:lnTo>
                      <a:pt x="1381" y="10666"/>
                    </a:lnTo>
                    <a:lnTo>
                      <a:pt x="1399" y="9881"/>
                    </a:lnTo>
                    <a:lnTo>
                      <a:pt x="1408" y="9061"/>
                    </a:lnTo>
                    <a:lnTo>
                      <a:pt x="1412" y="8217"/>
                    </a:lnTo>
                    <a:lnTo>
                      <a:pt x="1408" y="7385"/>
                    </a:lnTo>
                    <a:lnTo>
                      <a:pt x="1399" y="6564"/>
                    </a:lnTo>
                    <a:lnTo>
                      <a:pt x="1381" y="5779"/>
                    </a:lnTo>
                    <a:lnTo>
                      <a:pt x="1355" y="5029"/>
                    </a:lnTo>
                    <a:lnTo>
                      <a:pt x="1324" y="4302"/>
                    </a:lnTo>
                    <a:lnTo>
                      <a:pt x="1289" y="3634"/>
                    </a:lnTo>
                    <a:lnTo>
                      <a:pt x="1249" y="3001"/>
                    </a:lnTo>
                    <a:lnTo>
                      <a:pt x="1205" y="2415"/>
                    </a:lnTo>
                    <a:lnTo>
                      <a:pt x="1153" y="1876"/>
                    </a:lnTo>
                    <a:lnTo>
                      <a:pt x="1100" y="1407"/>
                    </a:lnTo>
                    <a:lnTo>
                      <a:pt x="1069" y="1196"/>
                    </a:lnTo>
                    <a:lnTo>
                      <a:pt x="1043" y="997"/>
                    </a:lnTo>
                    <a:lnTo>
                      <a:pt x="1012" y="809"/>
                    </a:lnTo>
                    <a:lnTo>
                      <a:pt x="981" y="645"/>
                    </a:lnTo>
                    <a:lnTo>
                      <a:pt x="946" y="505"/>
                    </a:lnTo>
                    <a:lnTo>
                      <a:pt x="915" y="376"/>
                    </a:lnTo>
                    <a:lnTo>
                      <a:pt x="880" y="258"/>
                    </a:lnTo>
                    <a:lnTo>
                      <a:pt x="849" y="165"/>
                    </a:lnTo>
                    <a:lnTo>
                      <a:pt x="814" y="94"/>
                    </a:lnTo>
                    <a:lnTo>
                      <a:pt x="779" y="48"/>
                    </a:lnTo>
                    <a:lnTo>
                      <a:pt x="744" y="1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598;p39">
                <a:extLst>
                  <a:ext uri="{FF2B5EF4-FFF2-40B4-BE49-F238E27FC236}">
                    <a16:creationId xmlns:a16="http://schemas.microsoft.com/office/drawing/2014/main" id="{59F318A7-CA78-410A-C748-50C298AAA44D}"/>
                  </a:ext>
                </a:extLst>
              </p:cNvPr>
              <p:cNvSpPr/>
              <p:nvPr/>
            </p:nvSpPr>
            <p:spPr>
              <a:xfrm>
                <a:off x="3507525" y="-1144025"/>
                <a:ext cx="3947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6527" extrusionOk="0">
                    <a:moveTo>
                      <a:pt x="251" y="1"/>
                    </a:moveTo>
                    <a:lnTo>
                      <a:pt x="224" y="106"/>
                    </a:lnTo>
                    <a:lnTo>
                      <a:pt x="198" y="223"/>
                    </a:lnTo>
                    <a:lnTo>
                      <a:pt x="172" y="352"/>
                    </a:lnTo>
                    <a:lnTo>
                      <a:pt x="150" y="493"/>
                    </a:lnTo>
                    <a:lnTo>
                      <a:pt x="132" y="657"/>
                    </a:lnTo>
                    <a:lnTo>
                      <a:pt x="114" y="821"/>
                    </a:lnTo>
                    <a:lnTo>
                      <a:pt x="97" y="997"/>
                    </a:lnTo>
                    <a:lnTo>
                      <a:pt x="84" y="1196"/>
                    </a:lnTo>
                    <a:lnTo>
                      <a:pt x="62" y="1618"/>
                    </a:lnTo>
                    <a:lnTo>
                      <a:pt x="48" y="2075"/>
                    </a:lnTo>
                    <a:lnTo>
                      <a:pt x="35" y="2567"/>
                    </a:lnTo>
                    <a:lnTo>
                      <a:pt x="31" y="3107"/>
                    </a:lnTo>
                    <a:lnTo>
                      <a:pt x="26" y="3669"/>
                    </a:lnTo>
                    <a:lnTo>
                      <a:pt x="31" y="4255"/>
                    </a:lnTo>
                    <a:lnTo>
                      <a:pt x="35" y="5509"/>
                    </a:lnTo>
                    <a:lnTo>
                      <a:pt x="44" y="6845"/>
                    </a:lnTo>
                    <a:lnTo>
                      <a:pt x="48" y="8217"/>
                    </a:lnTo>
                    <a:lnTo>
                      <a:pt x="48" y="8920"/>
                    </a:lnTo>
                    <a:lnTo>
                      <a:pt x="44" y="9600"/>
                    </a:lnTo>
                    <a:lnTo>
                      <a:pt x="26" y="10924"/>
                    </a:lnTo>
                    <a:lnTo>
                      <a:pt x="9" y="12178"/>
                    </a:lnTo>
                    <a:lnTo>
                      <a:pt x="5" y="12764"/>
                    </a:lnTo>
                    <a:lnTo>
                      <a:pt x="0" y="13327"/>
                    </a:lnTo>
                    <a:lnTo>
                      <a:pt x="5" y="13854"/>
                    </a:lnTo>
                    <a:lnTo>
                      <a:pt x="9" y="14346"/>
                    </a:lnTo>
                    <a:lnTo>
                      <a:pt x="18" y="14804"/>
                    </a:lnTo>
                    <a:lnTo>
                      <a:pt x="35" y="15225"/>
                    </a:lnTo>
                    <a:lnTo>
                      <a:pt x="48" y="15413"/>
                    </a:lnTo>
                    <a:lnTo>
                      <a:pt x="62" y="15589"/>
                    </a:lnTo>
                    <a:lnTo>
                      <a:pt x="79" y="15765"/>
                    </a:lnTo>
                    <a:lnTo>
                      <a:pt x="97" y="15917"/>
                    </a:lnTo>
                    <a:lnTo>
                      <a:pt x="114" y="16069"/>
                    </a:lnTo>
                    <a:lnTo>
                      <a:pt x="141" y="16198"/>
                    </a:lnTo>
                    <a:lnTo>
                      <a:pt x="163" y="16315"/>
                    </a:lnTo>
                    <a:lnTo>
                      <a:pt x="194" y="16421"/>
                    </a:lnTo>
                    <a:lnTo>
                      <a:pt x="211" y="16456"/>
                    </a:lnTo>
                    <a:lnTo>
                      <a:pt x="238" y="16491"/>
                    </a:lnTo>
                    <a:lnTo>
                      <a:pt x="273" y="16503"/>
                    </a:lnTo>
                    <a:lnTo>
                      <a:pt x="312" y="16515"/>
                    </a:lnTo>
                    <a:lnTo>
                      <a:pt x="400" y="16526"/>
                    </a:lnTo>
                    <a:lnTo>
                      <a:pt x="506" y="16515"/>
                    </a:lnTo>
                    <a:lnTo>
                      <a:pt x="607" y="16480"/>
                    </a:lnTo>
                    <a:lnTo>
                      <a:pt x="699" y="16456"/>
                    </a:lnTo>
                    <a:lnTo>
                      <a:pt x="774" y="16433"/>
                    </a:lnTo>
                    <a:lnTo>
                      <a:pt x="822" y="16421"/>
                    </a:lnTo>
                    <a:lnTo>
                      <a:pt x="858" y="16409"/>
                    </a:lnTo>
                    <a:lnTo>
                      <a:pt x="897" y="16374"/>
                    </a:lnTo>
                    <a:lnTo>
                      <a:pt x="932" y="16327"/>
                    </a:lnTo>
                    <a:lnTo>
                      <a:pt x="967" y="16257"/>
                    </a:lnTo>
                    <a:lnTo>
                      <a:pt x="1003" y="16163"/>
                    </a:lnTo>
                    <a:lnTo>
                      <a:pt x="1038" y="16046"/>
                    </a:lnTo>
                    <a:lnTo>
                      <a:pt x="1073" y="15917"/>
                    </a:lnTo>
                    <a:lnTo>
                      <a:pt x="1104" y="15776"/>
                    </a:lnTo>
                    <a:lnTo>
                      <a:pt x="1139" y="15612"/>
                    </a:lnTo>
                    <a:lnTo>
                      <a:pt x="1170" y="15436"/>
                    </a:lnTo>
                    <a:lnTo>
                      <a:pt x="1200" y="15237"/>
                    </a:lnTo>
                    <a:lnTo>
                      <a:pt x="1231" y="15026"/>
                    </a:lnTo>
                    <a:lnTo>
                      <a:pt x="1262" y="14792"/>
                    </a:lnTo>
                    <a:lnTo>
                      <a:pt x="1293" y="14557"/>
                    </a:lnTo>
                    <a:lnTo>
                      <a:pt x="1346" y="14030"/>
                    </a:lnTo>
                    <a:lnTo>
                      <a:pt x="1394" y="13444"/>
                    </a:lnTo>
                    <a:lnTo>
                      <a:pt x="1442" y="12811"/>
                    </a:lnTo>
                    <a:lnTo>
                      <a:pt x="1482" y="12143"/>
                    </a:lnTo>
                    <a:lnTo>
                      <a:pt x="1513" y="11416"/>
                    </a:lnTo>
                    <a:lnTo>
                      <a:pt x="1539" y="10666"/>
                    </a:lnTo>
                    <a:lnTo>
                      <a:pt x="1561" y="9881"/>
                    </a:lnTo>
                    <a:lnTo>
                      <a:pt x="1574" y="9061"/>
                    </a:lnTo>
                    <a:lnTo>
                      <a:pt x="1579" y="8217"/>
                    </a:lnTo>
                    <a:lnTo>
                      <a:pt x="1574" y="7385"/>
                    </a:lnTo>
                    <a:lnTo>
                      <a:pt x="1561" y="6564"/>
                    </a:lnTo>
                    <a:lnTo>
                      <a:pt x="1543" y="5779"/>
                    </a:lnTo>
                    <a:lnTo>
                      <a:pt x="1517" y="5029"/>
                    </a:lnTo>
                    <a:lnTo>
                      <a:pt x="1482" y="4302"/>
                    </a:lnTo>
                    <a:lnTo>
                      <a:pt x="1447" y="3634"/>
                    </a:lnTo>
                    <a:lnTo>
                      <a:pt x="1398" y="3001"/>
                    </a:lnTo>
                    <a:lnTo>
                      <a:pt x="1350" y="2415"/>
                    </a:lnTo>
                    <a:lnTo>
                      <a:pt x="1297" y="1876"/>
                    </a:lnTo>
                    <a:lnTo>
                      <a:pt x="1266" y="1641"/>
                    </a:lnTo>
                    <a:lnTo>
                      <a:pt x="1236" y="1407"/>
                    </a:lnTo>
                    <a:lnTo>
                      <a:pt x="1205" y="1196"/>
                    </a:lnTo>
                    <a:lnTo>
                      <a:pt x="1174" y="997"/>
                    </a:lnTo>
                    <a:lnTo>
                      <a:pt x="1139" y="809"/>
                    </a:lnTo>
                    <a:lnTo>
                      <a:pt x="1104" y="645"/>
                    </a:lnTo>
                    <a:lnTo>
                      <a:pt x="1069" y="505"/>
                    </a:lnTo>
                    <a:lnTo>
                      <a:pt x="1033" y="376"/>
                    </a:lnTo>
                    <a:lnTo>
                      <a:pt x="998" y="258"/>
                    </a:lnTo>
                    <a:lnTo>
                      <a:pt x="959" y="165"/>
                    </a:lnTo>
                    <a:lnTo>
                      <a:pt x="919" y="94"/>
                    </a:lnTo>
                    <a:lnTo>
                      <a:pt x="884" y="48"/>
                    </a:lnTo>
                    <a:lnTo>
                      <a:pt x="844" y="12"/>
                    </a:lnTo>
                    <a:lnTo>
                      <a:pt x="80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599;p39">
                <a:extLst>
                  <a:ext uri="{FF2B5EF4-FFF2-40B4-BE49-F238E27FC236}">
                    <a16:creationId xmlns:a16="http://schemas.microsoft.com/office/drawing/2014/main" id="{D268380B-A991-ABE9-BEFA-BDC93C19BDF9}"/>
                  </a:ext>
                </a:extLst>
              </p:cNvPr>
              <p:cNvSpPr/>
              <p:nvPr/>
            </p:nvSpPr>
            <p:spPr>
              <a:xfrm>
                <a:off x="3970950" y="-1131425"/>
                <a:ext cx="35325" cy="4114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6457" extrusionOk="0">
                    <a:moveTo>
                      <a:pt x="704" y="1"/>
                    </a:moveTo>
                    <a:lnTo>
                      <a:pt x="669" y="12"/>
                    </a:lnTo>
                    <a:lnTo>
                      <a:pt x="634" y="36"/>
                    </a:lnTo>
                    <a:lnTo>
                      <a:pt x="599" y="94"/>
                    </a:lnTo>
                    <a:lnTo>
                      <a:pt x="564" y="165"/>
                    </a:lnTo>
                    <a:lnTo>
                      <a:pt x="529" y="258"/>
                    </a:lnTo>
                    <a:lnTo>
                      <a:pt x="493" y="364"/>
                    </a:lnTo>
                    <a:lnTo>
                      <a:pt x="463" y="493"/>
                    </a:lnTo>
                    <a:lnTo>
                      <a:pt x="432" y="645"/>
                    </a:lnTo>
                    <a:lnTo>
                      <a:pt x="401" y="809"/>
                    </a:lnTo>
                    <a:lnTo>
                      <a:pt x="370" y="985"/>
                    </a:lnTo>
                    <a:lnTo>
                      <a:pt x="340" y="1184"/>
                    </a:lnTo>
                    <a:lnTo>
                      <a:pt x="309" y="1407"/>
                    </a:lnTo>
                    <a:lnTo>
                      <a:pt x="256" y="1876"/>
                    </a:lnTo>
                    <a:lnTo>
                      <a:pt x="208" y="2403"/>
                    </a:lnTo>
                    <a:lnTo>
                      <a:pt x="159" y="2989"/>
                    </a:lnTo>
                    <a:lnTo>
                      <a:pt x="120" y="3622"/>
                    </a:lnTo>
                    <a:lnTo>
                      <a:pt x="84" y="4302"/>
                    </a:lnTo>
                    <a:lnTo>
                      <a:pt x="54" y="5029"/>
                    </a:lnTo>
                    <a:lnTo>
                      <a:pt x="32" y="5779"/>
                    </a:lnTo>
                    <a:lnTo>
                      <a:pt x="14" y="6576"/>
                    </a:lnTo>
                    <a:lnTo>
                      <a:pt x="1" y="7384"/>
                    </a:lnTo>
                    <a:lnTo>
                      <a:pt x="1" y="8228"/>
                    </a:lnTo>
                    <a:lnTo>
                      <a:pt x="1" y="9072"/>
                    </a:lnTo>
                    <a:lnTo>
                      <a:pt x="14" y="9893"/>
                    </a:lnTo>
                    <a:lnTo>
                      <a:pt x="32" y="10678"/>
                    </a:lnTo>
                    <a:lnTo>
                      <a:pt x="54" y="11428"/>
                    </a:lnTo>
                    <a:lnTo>
                      <a:pt x="84" y="12155"/>
                    </a:lnTo>
                    <a:lnTo>
                      <a:pt x="120" y="12834"/>
                    </a:lnTo>
                    <a:lnTo>
                      <a:pt x="159" y="13467"/>
                    </a:lnTo>
                    <a:lnTo>
                      <a:pt x="208" y="14042"/>
                    </a:lnTo>
                    <a:lnTo>
                      <a:pt x="256" y="14581"/>
                    </a:lnTo>
                    <a:lnTo>
                      <a:pt x="309" y="15050"/>
                    </a:lnTo>
                    <a:lnTo>
                      <a:pt x="340" y="15261"/>
                    </a:lnTo>
                    <a:lnTo>
                      <a:pt x="370" y="15460"/>
                    </a:lnTo>
                    <a:lnTo>
                      <a:pt x="401" y="15647"/>
                    </a:lnTo>
                    <a:lnTo>
                      <a:pt x="432" y="15811"/>
                    </a:lnTo>
                    <a:lnTo>
                      <a:pt x="463" y="15952"/>
                    </a:lnTo>
                    <a:lnTo>
                      <a:pt x="493" y="16081"/>
                    </a:lnTo>
                    <a:lnTo>
                      <a:pt x="529" y="16198"/>
                    </a:lnTo>
                    <a:lnTo>
                      <a:pt x="564" y="16280"/>
                    </a:lnTo>
                    <a:lnTo>
                      <a:pt x="599" y="16362"/>
                    </a:lnTo>
                    <a:lnTo>
                      <a:pt x="634" y="16409"/>
                    </a:lnTo>
                    <a:lnTo>
                      <a:pt x="669" y="16444"/>
                    </a:lnTo>
                    <a:lnTo>
                      <a:pt x="704" y="16456"/>
                    </a:lnTo>
                    <a:lnTo>
                      <a:pt x="740" y="16444"/>
                    </a:lnTo>
                    <a:lnTo>
                      <a:pt x="779" y="16409"/>
                    </a:lnTo>
                    <a:lnTo>
                      <a:pt x="814" y="16362"/>
                    </a:lnTo>
                    <a:lnTo>
                      <a:pt x="845" y="16280"/>
                    </a:lnTo>
                    <a:lnTo>
                      <a:pt x="880" y="16198"/>
                    </a:lnTo>
                    <a:lnTo>
                      <a:pt x="916" y="16081"/>
                    </a:lnTo>
                    <a:lnTo>
                      <a:pt x="946" y="15952"/>
                    </a:lnTo>
                    <a:lnTo>
                      <a:pt x="981" y="15811"/>
                    </a:lnTo>
                    <a:lnTo>
                      <a:pt x="1012" y="15647"/>
                    </a:lnTo>
                    <a:lnTo>
                      <a:pt x="1043" y="15460"/>
                    </a:lnTo>
                    <a:lnTo>
                      <a:pt x="1069" y="15261"/>
                    </a:lnTo>
                    <a:lnTo>
                      <a:pt x="1100" y="15050"/>
                    </a:lnTo>
                    <a:lnTo>
                      <a:pt x="1153" y="14581"/>
                    </a:lnTo>
                    <a:lnTo>
                      <a:pt x="1206" y="14042"/>
                    </a:lnTo>
                    <a:lnTo>
                      <a:pt x="1250" y="13467"/>
                    </a:lnTo>
                    <a:lnTo>
                      <a:pt x="1289" y="12834"/>
                    </a:lnTo>
                    <a:lnTo>
                      <a:pt x="1324" y="12155"/>
                    </a:lnTo>
                    <a:lnTo>
                      <a:pt x="1355" y="11428"/>
                    </a:lnTo>
                    <a:lnTo>
                      <a:pt x="1377" y="10678"/>
                    </a:lnTo>
                    <a:lnTo>
                      <a:pt x="1395" y="9893"/>
                    </a:lnTo>
                    <a:lnTo>
                      <a:pt x="1408" y="9072"/>
                    </a:lnTo>
                    <a:lnTo>
                      <a:pt x="1412" y="8228"/>
                    </a:lnTo>
                    <a:lnTo>
                      <a:pt x="1408" y="7384"/>
                    </a:lnTo>
                    <a:lnTo>
                      <a:pt x="1395" y="6576"/>
                    </a:lnTo>
                    <a:lnTo>
                      <a:pt x="1377" y="5779"/>
                    </a:lnTo>
                    <a:lnTo>
                      <a:pt x="1355" y="5029"/>
                    </a:lnTo>
                    <a:lnTo>
                      <a:pt x="1324" y="4302"/>
                    </a:lnTo>
                    <a:lnTo>
                      <a:pt x="1289" y="3622"/>
                    </a:lnTo>
                    <a:lnTo>
                      <a:pt x="1250" y="2989"/>
                    </a:lnTo>
                    <a:lnTo>
                      <a:pt x="1206" y="2403"/>
                    </a:lnTo>
                    <a:lnTo>
                      <a:pt x="1153" y="1876"/>
                    </a:lnTo>
                    <a:lnTo>
                      <a:pt x="1100" y="1407"/>
                    </a:lnTo>
                    <a:lnTo>
                      <a:pt x="1069" y="1184"/>
                    </a:lnTo>
                    <a:lnTo>
                      <a:pt x="1043" y="985"/>
                    </a:lnTo>
                    <a:lnTo>
                      <a:pt x="1012" y="809"/>
                    </a:lnTo>
                    <a:lnTo>
                      <a:pt x="981" y="645"/>
                    </a:lnTo>
                    <a:lnTo>
                      <a:pt x="946" y="493"/>
                    </a:lnTo>
                    <a:lnTo>
                      <a:pt x="916" y="364"/>
                    </a:lnTo>
                    <a:lnTo>
                      <a:pt x="880" y="258"/>
                    </a:lnTo>
                    <a:lnTo>
                      <a:pt x="845" y="165"/>
                    </a:lnTo>
                    <a:lnTo>
                      <a:pt x="814" y="94"/>
                    </a:lnTo>
                    <a:lnTo>
                      <a:pt x="779" y="36"/>
                    </a:lnTo>
                    <a:lnTo>
                      <a:pt x="740" y="1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600;p39">
                <a:extLst>
                  <a:ext uri="{FF2B5EF4-FFF2-40B4-BE49-F238E27FC236}">
                    <a16:creationId xmlns:a16="http://schemas.microsoft.com/office/drawing/2014/main" id="{0B7E66D8-0BAE-9B10-135E-AE2DAF66772A}"/>
                  </a:ext>
                </a:extLst>
              </p:cNvPr>
              <p:cNvSpPr/>
              <p:nvPr/>
            </p:nvSpPr>
            <p:spPr>
              <a:xfrm>
                <a:off x="3954475" y="-1133175"/>
                <a:ext cx="39700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6527" extrusionOk="0">
                    <a:moveTo>
                      <a:pt x="1192" y="0"/>
                    </a:moveTo>
                    <a:lnTo>
                      <a:pt x="1091" y="12"/>
                    </a:lnTo>
                    <a:lnTo>
                      <a:pt x="985" y="35"/>
                    </a:lnTo>
                    <a:lnTo>
                      <a:pt x="893" y="71"/>
                    </a:lnTo>
                    <a:lnTo>
                      <a:pt x="818" y="94"/>
                    </a:lnTo>
                    <a:lnTo>
                      <a:pt x="774" y="106"/>
                    </a:lnTo>
                    <a:lnTo>
                      <a:pt x="735" y="117"/>
                    </a:lnTo>
                    <a:lnTo>
                      <a:pt x="695" y="141"/>
                    </a:lnTo>
                    <a:lnTo>
                      <a:pt x="656" y="188"/>
                    </a:lnTo>
                    <a:lnTo>
                      <a:pt x="616" y="258"/>
                    </a:lnTo>
                    <a:lnTo>
                      <a:pt x="581" y="352"/>
                    </a:lnTo>
                    <a:lnTo>
                      <a:pt x="541" y="457"/>
                    </a:lnTo>
                    <a:lnTo>
                      <a:pt x="506" y="586"/>
                    </a:lnTo>
                    <a:lnTo>
                      <a:pt x="471" y="727"/>
                    </a:lnTo>
                    <a:lnTo>
                      <a:pt x="436" y="891"/>
                    </a:lnTo>
                    <a:lnTo>
                      <a:pt x="405" y="1067"/>
                    </a:lnTo>
                    <a:lnTo>
                      <a:pt x="370" y="1266"/>
                    </a:lnTo>
                    <a:lnTo>
                      <a:pt x="339" y="1477"/>
                    </a:lnTo>
                    <a:lnTo>
                      <a:pt x="308" y="1711"/>
                    </a:lnTo>
                    <a:lnTo>
                      <a:pt x="282" y="1958"/>
                    </a:lnTo>
                    <a:lnTo>
                      <a:pt x="225" y="2485"/>
                    </a:lnTo>
                    <a:lnTo>
                      <a:pt x="176" y="3071"/>
                    </a:lnTo>
                    <a:lnTo>
                      <a:pt x="132" y="3704"/>
                    </a:lnTo>
                    <a:lnTo>
                      <a:pt x="93" y="4372"/>
                    </a:lnTo>
                    <a:lnTo>
                      <a:pt x="62" y="5099"/>
                    </a:lnTo>
                    <a:lnTo>
                      <a:pt x="36" y="5849"/>
                    </a:lnTo>
                    <a:lnTo>
                      <a:pt x="14" y="6646"/>
                    </a:lnTo>
                    <a:lnTo>
                      <a:pt x="5" y="7454"/>
                    </a:lnTo>
                    <a:lnTo>
                      <a:pt x="0" y="8298"/>
                    </a:lnTo>
                    <a:lnTo>
                      <a:pt x="5" y="9142"/>
                    </a:lnTo>
                    <a:lnTo>
                      <a:pt x="14" y="9963"/>
                    </a:lnTo>
                    <a:lnTo>
                      <a:pt x="36" y="10748"/>
                    </a:lnTo>
                    <a:lnTo>
                      <a:pt x="62" y="11498"/>
                    </a:lnTo>
                    <a:lnTo>
                      <a:pt x="93" y="12225"/>
                    </a:lnTo>
                    <a:lnTo>
                      <a:pt x="132" y="12904"/>
                    </a:lnTo>
                    <a:lnTo>
                      <a:pt x="176" y="13537"/>
                    </a:lnTo>
                    <a:lnTo>
                      <a:pt x="225" y="14112"/>
                    </a:lnTo>
                    <a:lnTo>
                      <a:pt x="282" y="14651"/>
                    </a:lnTo>
                    <a:lnTo>
                      <a:pt x="308" y="14885"/>
                    </a:lnTo>
                    <a:lnTo>
                      <a:pt x="339" y="15120"/>
                    </a:lnTo>
                    <a:lnTo>
                      <a:pt x="370" y="15331"/>
                    </a:lnTo>
                    <a:lnTo>
                      <a:pt x="405" y="15530"/>
                    </a:lnTo>
                    <a:lnTo>
                      <a:pt x="436" y="15717"/>
                    </a:lnTo>
                    <a:lnTo>
                      <a:pt x="471" y="15881"/>
                    </a:lnTo>
                    <a:lnTo>
                      <a:pt x="506" y="16022"/>
                    </a:lnTo>
                    <a:lnTo>
                      <a:pt x="541" y="16151"/>
                    </a:lnTo>
                    <a:lnTo>
                      <a:pt x="581" y="16268"/>
                    </a:lnTo>
                    <a:lnTo>
                      <a:pt x="616" y="16350"/>
                    </a:lnTo>
                    <a:lnTo>
                      <a:pt x="656" y="16432"/>
                    </a:lnTo>
                    <a:lnTo>
                      <a:pt x="695" y="16479"/>
                    </a:lnTo>
                    <a:lnTo>
                      <a:pt x="735" y="16514"/>
                    </a:lnTo>
                    <a:lnTo>
                      <a:pt x="774" y="16526"/>
                    </a:lnTo>
                    <a:lnTo>
                      <a:pt x="1341" y="16526"/>
                    </a:lnTo>
                    <a:lnTo>
                      <a:pt x="1368" y="16421"/>
                    </a:lnTo>
                    <a:lnTo>
                      <a:pt x="1394" y="16303"/>
                    </a:lnTo>
                    <a:lnTo>
                      <a:pt x="1416" y="16175"/>
                    </a:lnTo>
                    <a:lnTo>
                      <a:pt x="1438" y="16034"/>
                    </a:lnTo>
                    <a:lnTo>
                      <a:pt x="1460" y="15870"/>
                    </a:lnTo>
                    <a:lnTo>
                      <a:pt x="1478" y="15706"/>
                    </a:lnTo>
                    <a:lnTo>
                      <a:pt x="1491" y="15530"/>
                    </a:lnTo>
                    <a:lnTo>
                      <a:pt x="1504" y="15331"/>
                    </a:lnTo>
                    <a:lnTo>
                      <a:pt x="1526" y="14909"/>
                    </a:lnTo>
                    <a:lnTo>
                      <a:pt x="1544" y="14452"/>
                    </a:lnTo>
                    <a:lnTo>
                      <a:pt x="1553" y="13959"/>
                    </a:lnTo>
                    <a:lnTo>
                      <a:pt x="1561" y="13420"/>
                    </a:lnTo>
                    <a:lnTo>
                      <a:pt x="1561" y="12858"/>
                    </a:lnTo>
                    <a:lnTo>
                      <a:pt x="1561" y="12272"/>
                    </a:lnTo>
                    <a:lnTo>
                      <a:pt x="1557" y="11006"/>
                    </a:lnTo>
                    <a:lnTo>
                      <a:pt x="1548" y="9681"/>
                    </a:lnTo>
                    <a:lnTo>
                      <a:pt x="1544" y="8298"/>
                    </a:lnTo>
                    <a:lnTo>
                      <a:pt x="1544" y="7607"/>
                    </a:lnTo>
                    <a:lnTo>
                      <a:pt x="1548" y="6927"/>
                    </a:lnTo>
                    <a:lnTo>
                      <a:pt x="1566" y="5603"/>
                    </a:lnTo>
                    <a:lnTo>
                      <a:pt x="1579" y="4349"/>
                    </a:lnTo>
                    <a:lnTo>
                      <a:pt x="1588" y="3763"/>
                    </a:lnTo>
                    <a:lnTo>
                      <a:pt x="1588" y="3200"/>
                    </a:lnTo>
                    <a:lnTo>
                      <a:pt x="1588" y="2673"/>
                    </a:lnTo>
                    <a:lnTo>
                      <a:pt x="1583" y="2169"/>
                    </a:lnTo>
                    <a:lnTo>
                      <a:pt x="1575" y="1711"/>
                    </a:lnTo>
                    <a:lnTo>
                      <a:pt x="1557" y="1301"/>
                    </a:lnTo>
                    <a:lnTo>
                      <a:pt x="1544" y="1114"/>
                    </a:lnTo>
                    <a:lnTo>
                      <a:pt x="1531" y="926"/>
                    </a:lnTo>
                    <a:lnTo>
                      <a:pt x="1517" y="762"/>
                    </a:lnTo>
                    <a:lnTo>
                      <a:pt x="1500" y="598"/>
                    </a:lnTo>
                    <a:lnTo>
                      <a:pt x="1478" y="457"/>
                    </a:lnTo>
                    <a:lnTo>
                      <a:pt x="1456" y="328"/>
                    </a:lnTo>
                    <a:lnTo>
                      <a:pt x="1429" y="211"/>
                    </a:lnTo>
                    <a:lnTo>
                      <a:pt x="1403" y="106"/>
                    </a:lnTo>
                    <a:lnTo>
                      <a:pt x="1385" y="59"/>
                    </a:lnTo>
                    <a:lnTo>
                      <a:pt x="1359" y="35"/>
                    </a:lnTo>
                    <a:lnTo>
                      <a:pt x="1324" y="12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601;p39">
                <a:extLst>
                  <a:ext uri="{FF2B5EF4-FFF2-40B4-BE49-F238E27FC236}">
                    <a16:creationId xmlns:a16="http://schemas.microsoft.com/office/drawing/2014/main" id="{C3E5092E-8C79-3333-344F-55F8ED43E8A8}"/>
                  </a:ext>
                </a:extLst>
              </p:cNvPr>
              <p:cNvSpPr/>
              <p:nvPr/>
            </p:nvSpPr>
            <p:spPr>
              <a:xfrm>
                <a:off x="3954475" y="-1133175"/>
                <a:ext cx="39700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6527" fill="none" extrusionOk="0">
                    <a:moveTo>
                      <a:pt x="0" y="8298"/>
                    </a:moveTo>
                    <a:lnTo>
                      <a:pt x="0" y="8298"/>
                    </a:lnTo>
                    <a:lnTo>
                      <a:pt x="5" y="9142"/>
                    </a:lnTo>
                    <a:lnTo>
                      <a:pt x="14" y="9963"/>
                    </a:lnTo>
                    <a:lnTo>
                      <a:pt x="36" y="10748"/>
                    </a:lnTo>
                    <a:lnTo>
                      <a:pt x="62" y="11498"/>
                    </a:lnTo>
                    <a:lnTo>
                      <a:pt x="93" y="12225"/>
                    </a:lnTo>
                    <a:lnTo>
                      <a:pt x="132" y="12904"/>
                    </a:lnTo>
                    <a:lnTo>
                      <a:pt x="176" y="13537"/>
                    </a:lnTo>
                    <a:lnTo>
                      <a:pt x="225" y="14112"/>
                    </a:lnTo>
                    <a:lnTo>
                      <a:pt x="282" y="14651"/>
                    </a:lnTo>
                    <a:lnTo>
                      <a:pt x="308" y="14885"/>
                    </a:lnTo>
                    <a:lnTo>
                      <a:pt x="339" y="15120"/>
                    </a:lnTo>
                    <a:lnTo>
                      <a:pt x="370" y="15331"/>
                    </a:lnTo>
                    <a:lnTo>
                      <a:pt x="405" y="15530"/>
                    </a:lnTo>
                    <a:lnTo>
                      <a:pt x="436" y="15717"/>
                    </a:lnTo>
                    <a:lnTo>
                      <a:pt x="471" y="15881"/>
                    </a:lnTo>
                    <a:lnTo>
                      <a:pt x="506" y="16022"/>
                    </a:lnTo>
                    <a:lnTo>
                      <a:pt x="541" y="16151"/>
                    </a:lnTo>
                    <a:lnTo>
                      <a:pt x="581" y="16268"/>
                    </a:lnTo>
                    <a:lnTo>
                      <a:pt x="616" y="16350"/>
                    </a:lnTo>
                    <a:lnTo>
                      <a:pt x="656" y="16432"/>
                    </a:lnTo>
                    <a:lnTo>
                      <a:pt x="695" y="16479"/>
                    </a:lnTo>
                    <a:lnTo>
                      <a:pt x="735" y="16514"/>
                    </a:lnTo>
                    <a:lnTo>
                      <a:pt x="774" y="16526"/>
                    </a:lnTo>
                    <a:lnTo>
                      <a:pt x="1341" y="16526"/>
                    </a:lnTo>
                    <a:lnTo>
                      <a:pt x="1341" y="16526"/>
                    </a:lnTo>
                    <a:lnTo>
                      <a:pt x="1368" y="16421"/>
                    </a:lnTo>
                    <a:lnTo>
                      <a:pt x="1394" y="16303"/>
                    </a:lnTo>
                    <a:lnTo>
                      <a:pt x="1416" y="16175"/>
                    </a:lnTo>
                    <a:lnTo>
                      <a:pt x="1438" y="16034"/>
                    </a:lnTo>
                    <a:lnTo>
                      <a:pt x="1460" y="15870"/>
                    </a:lnTo>
                    <a:lnTo>
                      <a:pt x="1478" y="15706"/>
                    </a:lnTo>
                    <a:lnTo>
                      <a:pt x="1491" y="15530"/>
                    </a:lnTo>
                    <a:lnTo>
                      <a:pt x="1504" y="15331"/>
                    </a:lnTo>
                    <a:lnTo>
                      <a:pt x="1526" y="14909"/>
                    </a:lnTo>
                    <a:lnTo>
                      <a:pt x="1544" y="14452"/>
                    </a:lnTo>
                    <a:lnTo>
                      <a:pt x="1553" y="13959"/>
                    </a:lnTo>
                    <a:lnTo>
                      <a:pt x="1561" y="13420"/>
                    </a:lnTo>
                    <a:lnTo>
                      <a:pt x="1561" y="12858"/>
                    </a:lnTo>
                    <a:lnTo>
                      <a:pt x="1561" y="12272"/>
                    </a:lnTo>
                    <a:lnTo>
                      <a:pt x="1557" y="11006"/>
                    </a:lnTo>
                    <a:lnTo>
                      <a:pt x="1548" y="9681"/>
                    </a:lnTo>
                    <a:lnTo>
                      <a:pt x="1544" y="8298"/>
                    </a:lnTo>
                    <a:lnTo>
                      <a:pt x="1544" y="8298"/>
                    </a:lnTo>
                    <a:lnTo>
                      <a:pt x="1544" y="7607"/>
                    </a:lnTo>
                    <a:lnTo>
                      <a:pt x="1548" y="6927"/>
                    </a:lnTo>
                    <a:lnTo>
                      <a:pt x="1566" y="5603"/>
                    </a:lnTo>
                    <a:lnTo>
                      <a:pt x="1579" y="4349"/>
                    </a:lnTo>
                    <a:lnTo>
                      <a:pt x="1588" y="3763"/>
                    </a:lnTo>
                    <a:lnTo>
                      <a:pt x="1588" y="3200"/>
                    </a:lnTo>
                    <a:lnTo>
                      <a:pt x="1588" y="2673"/>
                    </a:lnTo>
                    <a:lnTo>
                      <a:pt x="1583" y="2169"/>
                    </a:lnTo>
                    <a:lnTo>
                      <a:pt x="1575" y="1711"/>
                    </a:lnTo>
                    <a:lnTo>
                      <a:pt x="1557" y="1301"/>
                    </a:lnTo>
                    <a:lnTo>
                      <a:pt x="1544" y="1114"/>
                    </a:lnTo>
                    <a:lnTo>
                      <a:pt x="1531" y="926"/>
                    </a:lnTo>
                    <a:lnTo>
                      <a:pt x="1517" y="762"/>
                    </a:lnTo>
                    <a:lnTo>
                      <a:pt x="1500" y="598"/>
                    </a:lnTo>
                    <a:lnTo>
                      <a:pt x="1478" y="457"/>
                    </a:lnTo>
                    <a:lnTo>
                      <a:pt x="1456" y="328"/>
                    </a:lnTo>
                    <a:lnTo>
                      <a:pt x="1429" y="211"/>
                    </a:lnTo>
                    <a:lnTo>
                      <a:pt x="1403" y="106"/>
                    </a:lnTo>
                    <a:lnTo>
                      <a:pt x="1403" y="106"/>
                    </a:lnTo>
                    <a:lnTo>
                      <a:pt x="1385" y="59"/>
                    </a:lnTo>
                    <a:lnTo>
                      <a:pt x="1359" y="35"/>
                    </a:lnTo>
                    <a:lnTo>
                      <a:pt x="1324" y="12"/>
                    </a:lnTo>
                    <a:lnTo>
                      <a:pt x="1284" y="0"/>
                    </a:lnTo>
                    <a:lnTo>
                      <a:pt x="1192" y="0"/>
                    </a:lnTo>
                    <a:lnTo>
                      <a:pt x="1091" y="12"/>
                    </a:lnTo>
                    <a:lnTo>
                      <a:pt x="985" y="35"/>
                    </a:lnTo>
                    <a:lnTo>
                      <a:pt x="893" y="71"/>
                    </a:lnTo>
                    <a:lnTo>
                      <a:pt x="818" y="94"/>
                    </a:lnTo>
                    <a:lnTo>
                      <a:pt x="774" y="106"/>
                    </a:lnTo>
                    <a:lnTo>
                      <a:pt x="774" y="106"/>
                    </a:lnTo>
                    <a:lnTo>
                      <a:pt x="735" y="117"/>
                    </a:lnTo>
                    <a:lnTo>
                      <a:pt x="695" y="141"/>
                    </a:lnTo>
                    <a:lnTo>
                      <a:pt x="656" y="188"/>
                    </a:lnTo>
                    <a:lnTo>
                      <a:pt x="616" y="258"/>
                    </a:lnTo>
                    <a:lnTo>
                      <a:pt x="581" y="352"/>
                    </a:lnTo>
                    <a:lnTo>
                      <a:pt x="541" y="457"/>
                    </a:lnTo>
                    <a:lnTo>
                      <a:pt x="506" y="586"/>
                    </a:lnTo>
                    <a:lnTo>
                      <a:pt x="471" y="727"/>
                    </a:lnTo>
                    <a:lnTo>
                      <a:pt x="436" y="891"/>
                    </a:lnTo>
                    <a:lnTo>
                      <a:pt x="405" y="1067"/>
                    </a:lnTo>
                    <a:lnTo>
                      <a:pt x="370" y="1266"/>
                    </a:lnTo>
                    <a:lnTo>
                      <a:pt x="339" y="1477"/>
                    </a:lnTo>
                    <a:lnTo>
                      <a:pt x="308" y="1711"/>
                    </a:lnTo>
                    <a:lnTo>
                      <a:pt x="282" y="1958"/>
                    </a:lnTo>
                    <a:lnTo>
                      <a:pt x="225" y="2485"/>
                    </a:lnTo>
                    <a:lnTo>
                      <a:pt x="176" y="3071"/>
                    </a:lnTo>
                    <a:lnTo>
                      <a:pt x="132" y="3704"/>
                    </a:lnTo>
                    <a:lnTo>
                      <a:pt x="93" y="4372"/>
                    </a:lnTo>
                    <a:lnTo>
                      <a:pt x="62" y="5099"/>
                    </a:lnTo>
                    <a:lnTo>
                      <a:pt x="36" y="5849"/>
                    </a:lnTo>
                    <a:lnTo>
                      <a:pt x="14" y="6646"/>
                    </a:lnTo>
                    <a:lnTo>
                      <a:pt x="5" y="7454"/>
                    </a:lnTo>
                    <a:lnTo>
                      <a:pt x="0" y="82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602;p39">
                <a:extLst>
                  <a:ext uri="{FF2B5EF4-FFF2-40B4-BE49-F238E27FC236}">
                    <a16:creationId xmlns:a16="http://schemas.microsoft.com/office/drawing/2014/main" id="{3AD9F112-C7DE-43F5-D9D4-E8177473F1BA}"/>
                  </a:ext>
                </a:extLst>
              </p:cNvPr>
              <p:cNvSpPr/>
              <p:nvPr/>
            </p:nvSpPr>
            <p:spPr>
              <a:xfrm>
                <a:off x="3581500" y="-1803000"/>
                <a:ext cx="384975" cy="685375"/>
              </a:xfrm>
              <a:custGeom>
                <a:avLst/>
                <a:gdLst/>
                <a:ahLst/>
                <a:cxnLst/>
                <a:rect l="l" t="t" r="r" b="b"/>
                <a:pathLst>
                  <a:path w="15399" h="27415" extrusionOk="0">
                    <a:moveTo>
                      <a:pt x="1742" y="1735"/>
                    </a:moveTo>
                    <a:lnTo>
                      <a:pt x="1605" y="2005"/>
                    </a:lnTo>
                    <a:lnTo>
                      <a:pt x="1478" y="2274"/>
                    </a:lnTo>
                    <a:lnTo>
                      <a:pt x="1350" y="2555"/>
                    </a:lnTo>
                    <a:lnTo>
                      <a:pt x="1223" y="2848"/>
                    </a:lnTo>
                    <a:lnTo>
                      <a:pt x="1100" y="3141"/>
                    </a:lnTo>
                    <a:lnTo>
                      <a:pt x="981" y="3446"/>
                    </a:lnTo>
                    <a:lnTo>
                      <a:pt x="867" y="3751"/>
                    </a:lnTo>
                    <a:lnTo>
                      <a:pt x="752" y="4067"/>
                    </a:lnTo>
                    <a:lnTo>
                      <a:pt x="647" y="4395"/>
                    </a:lnTo>
                    <a:lnTo>
                      <a:pt x="541" y="4724"/>
                    </a:lnTo>
                    <a:lnTo>
                      <a:pt x="440" y="5052"/>
                    </a:lnTo>
                    <a:lnTo>
                      <a:pt x="343" y="5403"/>
                    </a:lnTo>
                    <a:lnTo>
                      <a:pt x="251" y="5743"/>
                    </a:lnTo>
                    <a:lnTo>
                      <a:pt x="163" y="6107"/>
                    </a:lnTo>
                    <a:lnTo>
                      <a:pt x="79" y="6458"/>
                    </a:lnTo>
                    <a:lnTo>
                      <a:pt x="0" y="6833"/>
                    </a:lnTo>
                    <a:lnTo>
                      <a:pt x="40" y="6775"/>
                    </a:lnTo>
                    <a:lnTo>
                      <a:pt x="123" y="6458"/>
                    </a:lnTo>
                    <a:lnTo>
                      <a:pt x="211" y="6142"/>
                    </a:lnTo>
                    <a:lnTo>
                      <a:pt x="299" y="5825"/>
                    </a:lnTo>
                    <a:lnTo>
                      <a:pt x="392" y="5509"/>
                    </a:lnTo>
                    <a:lnTo>
                      <a:pt x="488" y="5204"/>
                    </a:lnTo>
                    <a:lnTo>
                      <a:pt x="590" y="4899"/>
                    </a:lnTo>
                    <a:lnTo>
                      <a:pt x="691" y="4595"/>
                    </a:lnTo>
                    <a:lnTo>
                      <a:pt x="796" y="4290"/>
                    </a:lnTo>
                    <a:lnTo>
                      <a:pt x="902" y="3997"/>
                    </a:lnTo>
                    <a:lnTo>
                      <a:pt x="1012" y="3704"/>
                    </a:lnTo>
                    <a:lnTo>
                      <a:pt x="1126" y="3411"/>
                    </a:lnTo>
                    <a:lnTo>
                      <a:pt x="1245" y="3130"/>
                    </a:lnTo>
                    <a:lnTo>
                      <a:pt x="1363" y="2848"/>
                    </a:lnTo>
                    <a:lnTo>
                      <a:pt x="1486" y="2567"/>
                    </a:lnTo>
                    <a:lnTo>
                      <a:pt x="1614" y="2298"/>
                    </a:lnTo>
                    <a:lnTo>
                      <a:pt x="1742" y="2040"/>
                    </a:lnTo>
                    <a:lnTo>
                      <a:pt x="1742" y="1735"/>
                    </a:lnTo>
                    <a:close/>
                    <a:moveTo>
                      <a:pt x="11969" y="0"/>
                    </a:moveTo>
                    <a:lnTo>
                      <a:pt x="11969" y="176"/>
                    </a:lnTo>
                    <a:lnTo>
                      <a:pt x="12079" y="340"/>
                    </a:lnTo>
                    <a:lnTo>
                      <a:pt x="12189" y="516"/>
                    </a:lnTo>
                    <a:lnTo>
                      <a:pt x="12299" y="704"/>
                    </a:lnTo>
                    <a:lnTo>
                      <a:pt x="12409" y="891"/>
                    </a:lnTo>
                    <a:lnTo>
                      <a:pt x="12519" y="1102"/>
                    </a:lnTo>
                    <a:lnTo>
                      <a:pt x="12629" y="1313"/>
                    </a:lnTo>
                    <a:lnTo>
                      <a:pt x="12734" y="1524"/>
                    </a:lnTo>
                    <a:lnTo>
                      <a:pt x="12840" y="1758"/>
                    </a:lnTo>
                    <a:lnTo>
                      <a:pt x="12945" y="1993"/>
                    </a:lnTo>
                    <a:lnTo>
                      <a:pt x="13051" y="2239"/>
                    </a:lnTo>
                    <a:lnTo>
                      <a:pt x="13152" y="2497"/>
                    </a:lnTo>
                    <a:lnTo>
                      <a:pt x="13253" y="2755"/>
                    </a:lnTo>
                    <a:lnTo>
                      <a:pt x="13354" y="3036"/>
                    </a:lnTo>
                    <a:lnTo>
                      <a:pt x="13451" y="3317"/>
                    </a:lnTo>
                    <a:lnTo>
                      <a:pt x="13548" y="3610"/>
                    </a:lnTo>
                    <a:lnTo>
                      <a:pt x="13640" y="3915"/>
                    </a:lnTo>
                    <a:lnTo>
                      <a:pt x="13732" y="4231"/>
                    </a:lnTo>
                    <a:lnTo>
                      <a:pt x="13825" y="4560"/>
                    </a:lnTo>
                    <a:lnTo>
                      <a:pt x="13908" y="4899"/>
                    </a:lnTo>
                    <a:lnTo>
                      <a:pt x="13996" y="5239"/>
                    </a:lnTo>
                    <a:lnTo>
                      <a:pt x="14075" y="5603"/>
                    </a:lnTo>
                    <a:lnTo>
                      <a:pt x="14154" y="5966"/>
                    </a:lnTo>
                    <a:lnTo>
                      <a:pt x="14229" y="6353"/>
                    </a:lnTo>
                    <a:lnTo>
                      <a:pt x="14304" y="6751"/>
                    </a:lnTo>
                    <a:lnTo>
                      <a:pt x="14374" y="7150"/>
                    </a:lnTo>
                    <a:lnTo>
                      <a:pt x="14440" y="7572"/>
                    </a:lnTo>
                    <a:lnTo>
                      <a:pt x="14502" y="7994"/>
                    </a:lnTo>
                    <a:lnTo>
                      <a:pt x="14559" y="8439"/>
                    </a:lnTo>
                    <a:lnTo>
                      <a:pt x="14616" y="8896"/>
                    </a:lnTo>
                    <a:lnTo>
                      <a:pt x="14669" y="9365"/>
                    </a:lnTo>
                    <a:lnTo>
                      <a:pt x="14712" y="9798"/>
                    </a:lnTo>
                    <a:lnTo>
                      <a:pt x="14704" y="9705"/>
                    </a:lnTo>
                    <a:lnTo>
                      <a:pt x="14642" y="9095"/>
                    </a:lnTo>
                    <a:lnTo>
                      <a:pt x="14572" y="8498"/>
                    </a:lnTo>
                    <a:lnTo>
                      <a:pt x="14497" y="7900"/>
                    </a:lnTo>
                    <a:lnTo>
                      <a:pt x="14414" y="7326"/>
                    </a:lnTo>
                    <a:lnTo>
                      <a:pt x="14326" y="6763"/>
                    </a:lnTo>
                    <a:lnTo>
                      <a:pt x="14225" y="6212"/>
                    </a:lnTo>
                    <a:lnTo>
                      <a:pt x="14115" y="5673"/>
                    </a:lnTo>
                    <a:lnTo>
                      <a:pt x="13996" y="5146"/>
                    </a:lnTo>
                    <a:lnTo>
                      <a:pt x="13934" y="4888"/>
                    </a:lnTo>
                    <a:lnTo>
                      <a:pt x="13869" y="4630"/>
                    </a:lnTo>
                    <a:lnTo>
                      <a:pt x="13803" y="4372"/>
                    </a:lnTo>
                    <a:lnTo>
                      <a:pt x="13732" y="4126"/>
                    </a:lnTo>
                    <a:lnTo>
                      <a:pt x="13662" y="3880"/>
                    </a:lnTo>
                    <a:lnTo>
                      <a:pt x="13587" y="3634"/>
                    </a:lnTo>
                    <a:lnTo>
                      <a:pt x="13508" y="3388"/>
                    </a:lnTo>
                    <a:lnTo>
                      <a:pt x="13429" y="3153"/>
                    </a:lnTo>
                    <a:lnTo>
                      <a:pt x="13345" y="2919"/>
                    </a:lnTo>
                    <a:lnTo>
                      <a:pt x="13257" y="2684"/>
                    </a:lnTo>
                    <a:lnTo>
                      <a:pt x="13169" y="2450"/>
                    </a:lnTo>
                    <a:lnTo>
                      <a:pt x="13077" y="2227"/>
                    </a:lnTo>
                    <a:lnTo>
                      <a:pt x="12985" y="2005"/>
                    </a:lnTo>
                    <a:lnTo>
                      <a:pt x="12888" y="1782"/>
                    </a:lnTo>
                    <a:lnTo>
                      <a:pt x="12778" y="1536"/>
                    </a:lnTo>
                    <a:lnTo>
                      <a:pt x="12668" y="1301"/>
                    </a:lnTo>
                    <a:lnTo>
                      <a:pt x="12554" y="1067"/>
                    </a:lnTo>
                    <a:lnTo>
                      <a:pt x="12439" y="832"/>
                    </a:lnTo>
                    <a:lnTo>
                      <a:pt x="12325" y="622"/>
                    </a:lnTo>
                    <a:lnTo>
                      <a:pt x="12206" y="399"/>
                    </a:lnTo>
                    <a:lnTo>
                      <a:pt x="12088" y="200"/>
                    </a:lnTo>
                    <a:lnTo>
                      <a:pt x="11969" y="0"/>
                    </a:lnTo>
                    <a:close/>
                    <a:moveTo>
                      <a:pt x="14712" y="9798"/>
                    </a:moveTo>
                    <a:lnTo>
                      <a:pt x="14761" y="10338"/>
                    </a:lnTo>
                    <a:lnTo>
                      <a:pt x="14717" y="9845"/>
                    </a:lnTo>
                    <a:lnTo>
                      <a:pt x="14712" y="9798"/>
                    </a:lnTo>
                    <a:close/>
                    <a:moveTo>
                      <a:pt x="14792" y="10748"/>
                    </a:moveTo>
                    <a:lnTo>
                      <a:pt x="14827" y="11275"/>
                    </a:lnTo>
                    <a:lnTo>
                      <a:pt x="14849" y="11618"/>
                    </a:lnTo>
                    <a:lnTo>
                      <a:pt x="14827" y="11252"/>
                    </a:lnTo>
                    <a:lnTo>
                      <a:pt x="14792" y="10748"/>
                    </a:lnTo>
                    <a:close/>
                    <a:moveTo>
                      <a:pt x="14849" y="11618"/>
                    </a:moveTo>
                    <a:lnTo>
                      <a:pt x="14858" y="11756"/>
                    </a:lnTo>
                    <a:lnTo>
                      <a:pt x="14911" y="12787"/>
                    </a:lnTo>
                    <a:lnTo>
                      <a:pt x="14959" y="13901"/>
                    </a:lnTo>
                    <a:lnTo>
                      <a:pt x="14919" y="12916"/>
                    </a:lnTo>
                    <a:lnTo>
                      <a:pt x="14893" y="12365"/>
                    </a:lnTo>
                    <a:lnTo>
                      <a:pt x="14862" y="11815"/>
                    </a:lnTo>
                    <a:lnTo>
                      <a:pt x="14849" y="11618"/>
                    </a:lnTo>
                    <a:close/>
                    <a:moveTo>
                      <a:pt x="15236" y="21531"/>
                    </a:moveTo>
                    <a:lnTo>
                      <a:pt x="15315" y="24391"/>
                    </a:lnTo>
                    <a:lnTo>
                      <a:pt x="15398" y="27370"/>
                    </a:lnTo>
                    <a:lnTo>
                      <a:pt x="15385" y="26770"/>
                    </a:lnTo>
                    <a:lnTo>
                      <a:pt x="15355" y="25469"/>
                    </a:lnTo>
                    <a:lnTo>
                      <a:pt x="15302" y="23676"/>
                    </a:lnTo>
                    <a:lnTo>
                      <a:pt x="15236" y="21531"/>
                    </a:lnTo>
                    <a:close/>
                    <a:moveTo>
                      <a:pt x="15398" y="27370"/>
                    </a:moveTo>
                    <a:lnTo>
                      <a:pt x="15399" y="27414"/>
                    </a:lnTo>
                    <a:lnTo>
                      <a:pt x="15399" y="27403"/>
                    </a:lnTo>
                    <a:lnTo>
                      <a:pt x="15398" y="2737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603;p39">
                <a:extLst>
                  <a:ext uri="{FF2B5EF4-FFF2-40B4-BE49-F238E27FC236}">
                    <a16:creationId xmlns:a16="http://schemas.microsoft.com/office/drawing/2014/main" id="{0DCBDD68-5E80-2CE0-BFCB-7892709D9F1B}"/>
                  </a:ext>
                </a:extLst>
              </p:cNvPr>
              <p:cNvSpPr/>
              <p:nvPr/>
            </p:nvSpPr>
            <p:spPr>
              <a:xfrm>
                <a:off x="3880700" y="-1803000"/>
                <a:ext cx="69850" cy="2584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0338" fill="none" extrusionOk="0">
                    <a:moveTo>
                      <a:pt x="2793" y="10338"/>
                    </a:moveTo>
                    <a:lnTo>
                      <a:pt x="2793" y="10338"/>
                    </a:lnTo>
                    <a:lnTo>
                      <a:pt x="2749" y="9845"/>
                    </a:lnTo>
                    <a:lnTo>
                      <a:pt x="2701" y="9365"/>
                    </a:lnTo>
                    <a:lnTo>
                      <a:pt x="2648" y="8896"/>
                    </a:lnTo>
                    <a:lnTo>
                      <a:pt x="2591" y="8439"/>
                    </a:lnTo>
                    <a:lnTo>
                      <a:pt x="2534" y="7994"/>
                    </a:lnTo>
                    <a:lnTo>
                      <a:pt x="2472" y="7572"/>
                    </a:lnTo>
                    <a:lnTo>
                      <a:pt x="2406" y="7150"/>
                    </a:lnTo>
                    <a:lnTo>
                      <a:pt x="2336" y="6751"/>
                    </a:lnTo>
                    <a:lnTo>
                      <a:pt x="2261" y="6353"/>
                    </a:lnTo>
                    <a:lnTo>
                      <a:pt x="2186" y="5966"/>
                    </a:lnTo>
                    <a:lnTo>
                      <a:pt x="2107" y="5603"/>
                    </a:lnTo>
                    <a:lnTo>
                      <a:pt x="2028" y="5239"/>
                    </a:lnTo>
                    <a:lnTo>
                      <a:pt x="1940" y="4899"/>
                    </a:lnTo>
                    <a:lnTo>
                      <a:pt x="1857" y="4560"/>
                    </a:lnTo>
                    <a:lnTo>
                      <a:pt x="1764" y="4231"/>
                    </a:lnTo>
                    <a:lnTo>
                      <a:pt x="1672" y="3915"/>
                    </a:lnTo>
                    <a:lnTo>
                      <a:pt x="1580" y="3610"/>
                    </a:lnTo>
                    <a:lnTo>
                      <a:pt x="1483" y="3317"/>
                    </a:lnTo>
                    <a:lnTo>
                      <a:pt x="1386" y="3036"/>
                    </a:lnTo>
                    <a:lnTo>
                      <a:pt x="1285" y="2755"/>
                    </a:lnTo>
                    <a:lnTo>
                      <a:pt x="1184" y="2497"/>
                    </a:lnTo>
                    <a:lnTo>
                      <a:pt x="1083" y="2239"/>
                    </a:lnTo>
                    <a:lnTo>
                      <a:pt x="977" y="1993"/>
                    </a:lnTo>
                    <a:lnTo>
                      <a:pt x="872" y="1758"/>
                    </a:lnTo>
                    <a:lnTo>
                      <a:pt x="766" y="1524"/>
                    </a:lnTo>
                    <a:lnTo>
                      <a:pt x="661" y="1313"/>
                    </a:lnTo>
                    <a:lnTo>
                      <a:pt x="551" y="1102"/>
                    </a:lnTo>
                    <a:lnTo>
                      <a:pt x="441" y="891"/>
                    </a:lnTo>
                    <a:lnTo>
                      <a:pt x="331" y="704"/>
                    </a:lnTo>
                    <a:lnTo>
                      <a:pt x="221" y="516"/>
                    </a:lnTo>
                    <a:lnTo>
                      <a:pt x="111" y="340"/>
                    </a:lnTo>
                    <a:lnTo>
                      <a:pt x="1" y="17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20" y="200"/>
                    </a:lnTo>
                    <a:lnTo>
                      <a:pt x="238" y="399"/>
                    </a:lnTo>
                    <a:lnTo>
                      <a:pt x="357" y="622"/>
                    </a:lnTo>
                    <a:lnTo>
                      <a:pt x="471" y="832"/>
                    </a:lnTo>
                    <a:lnTo>
                      <a:pt x="586" y="1067"/>
                    </a:lnTo>
                    <a:lnTo>
                      <a:pt x="700" y="1301"/>
                    </a:lnTo>
                    <a:lnTo>
                      <a:pt x="810" y="1536"/>
                    </a:lnTo>
                    <a:lnTo>
                      <a:pt x="920" y="1782"/>
                    </a:lnTo>
                    <a:lnTo>
                      <a:pt x="920" y="1782"/>
                    </a:lnTo>
                    <a:lnTo>
                      <a:pt x="1017" y="2005"/>
                    </a:lnTo>
                    <a:lnTo>
                      <a:pt x="1109" y="2227"/>
                    </a:lnTo>
                    <a:lnTo>
                      <a:pt x="1201" y="2450"/>
                    </a:lnTo>
                    <a:lnTo>
                      <a:pt x="1289" y="2684"/>
                    </a:lnTo>
                    <a:lnTo>
                      <a:pt x="1377" y="2919"/>
                    </a:lnTo>
                    <a:lnTo>
                      <a:pt x="1461" y="3153"/>
                    </a:lnTo>
                    <a:lnTo>
                      <a:pt x="1540" y="3388"/>
                    </a:lnTo>
                    <a:lnTo>
                      <a:pt x="1619" y="3634"/>
                    </a:lnTo>
                    <a:lnTo>
                      <a:pt x="1694" y="3880"/>
                    </a:lnTo>
                    <a:lnTo>
                      <a:pt x="1764" y="4126"/>
                    </a:lnTo>
                    <a:lnTo>
                      <a:pt x="1835" y="4372"/>
                    </a:lnTo>
                    <a:lnTo>
                      <a:pt x="1901" y="4630"/>
                    </a:lnTo>
                    <a:lnTo>
                      <a:pt x="1966" y="4888"/>
                    </a:lnTo>
                    <a:lnTo>
                      <a:pt x="2028" y="5146"/>
                    </a:lnTo>
                    <a:lnTo>
                      <a:pt x="2147" y="5673"/>
                    </a:lnTo>
                    <a:lnTo>
                      <a:pt x="2257" y="6212"/>
                    </a:lnTo>
                    <a:lnTo>
                      <a:pt x="2358" y="6763"/>
                    </a:lnTo>
                    <a:lnTo>
                      <a:pt x="2446" y="7326"/>
                    </a:lnTo>
                    <a:lnTo>
                      <a:pt x="2529" y="7900"/>
                    </a:lnTo>
                    <a:lnTo>
                      <a:pt x="2604" y="8498"/>
                    </a:lnTo>
                    <a:lnTo>
                      <a:pt x="2674" y="9095"/>
                    </a:lnTo>
                    <a:lnTo>
                      <a:pt x="2736" y="9705"/>
                    </a:lnTo>
                    <a:lnTo>
                      <a:pt x="2793" y="103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604;p39">
                <a:extLst>
                  <a:ext uri="{FF2B5EF4-FFF2-40B4-BE49-F238E27FC236}">
                    <a16:creationId xmlns:a16="http://schemas.microsoft.com/office/drawing/2014/main" id="{544E5783-A8C5-782D-CD67-B71E77BDA25E}"/>
                  </a:ext>
                </a:extLst>
              </p:cNvPr>
              <p:cNvSpPr/>
              <p:nvPr/>
            </p:nvSpPr>
            <p:spPr>
              <a:xfrm>
                <a:off x="3951275" y="-1534325"/>
                <a:ext cx="4200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54" fill="none" extrusionOk="0">
                    <a:moveTo>
                      <a:pt x="168" y="3154"/>
                    </a:moveTo>
                    <a:lnTo>
                      <a:pt x="168" y="3154"/>
                    </a:lnTo>
                    <a:lnTo>
                      <a:pt x="120" y="2040"/>
                    </a:lnTo>
                    <a:lnTo>
                      <a:pt x="67" y="1009"/>
                    </a:lnTo>
                    <a:lnTo>
                      <a:pt x="67" y="1009"/>
                    </a:lnTo>
                    <a:lnTo>
                      <a:pt x="36" y="505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6" y="528"/>
                    </a:lnTo>
                    <a:lnTo>
                      <a:pt x="71" y="1068"/>
                    </a:lnTo>
                    <a:lnTo>
                      <a:pt x="102" y="1618"/>
                    </a:lnTo>
                    <a:lnTo>
                      <a:pt x="128" y="2169"/>
                    </a:lnTo>
                    <a:lnTo>
                      <a:pt x="128" y="2169"/>
                    </a:lnTo>
                    <a:lnTo>
                      <a:pt x="168" y="31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605;p39">
                <a:extLst>
                  <a:ext uri="{FF2B5EF4-FFF2-40B4-BE49-F238E27FC236}">
                    <a16:creationId xmlns:a16="http://schemas.microsoft.com/office/drawing/2014/main" id="{4E74F19B-2D1D-CB93-CE5E-BB029B941452}"/>
                  </a:ext>
                </a:extLst>
              </p:cNvPr>
              <p:cNvSpPr/>
              <p:nvPr/>
            </p:nvSpPr>
            <p:spPr>
              <a:xfrm>
                <a:off x="3962375" y="-1264750"/>
                <a:ext cx="4100" cy="1471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5885" fill="none" extrusionOk="0">
                    <a:moveTo>
                      <a:pt x="164" y="5884"/>
                    </a:moveTo>
                    <a:lnTo>
                      <a:pt x="164" y="5884"/>
                    </a:lnTo>
                    <a:lnTo>
                      <a:pt x="164" y="5873"/>
                    </a:lnTo>
                    <a:lnTo>
                      <a:pt x="164" y="5873"/>
                    </a:lnTo>
                    <a:lnTo>
                      <a:pt x="80" y="286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67" y="2146"/>
                    </a:lnTo>
                    <a:lnTo>
                      <a:pt x="120" y="3939"/>
                    </a:lnTo>
                    <a:lnTo>
                      <a:pt x="150" y="5240"/>
                    </a:lnTo>
                    <a:lnTo>
                      <a:pt x="164" y="5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606;p39">
                <a:extLst>
                  <a:ext uri="{FF2B5EF4-FFF2-40B4-BE49-F238E27FC236}">
                    <a16:creationId xmlns:a16="http://schemas.microsoft.com/office/drawing/2014/main" id="{47A8F9B9-42D0-5830-F4E0-8D6BBD09C552}"/>
                  </a:ext>
                </a:extLst>
              </p:cNvPr>
              <p:cNvSpPr/>
              <p:nvPr/>
            </p:nvSpPr>
            <p:spPr>
              <a:xfrm>
                <a:off x="3625025" y="-1870400"/>
                <a:ext cx="255700" cy="1184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4736" extrusionOk="0">
                    <a:moveTo>
                      <a:pt x="5426" y="1"/>
                    </a:moveTo>
                    <a:lnTo>
                      <a:pt x="5233" y="12"/>
                    </a:lnTo>
                    <a:lnTo>
                      <a:pt x="5035" y="12"/>
                    </a:lnTo>
                    <a:lnTo>
                      <a:pt x="4842" y="36"/>
                    </a:lnTo>
                    <a:lnTo>
                      <a:pt x="4648" y="59"/>
                    </a:lnTo>
                    <a:lnTo>
                      <a:pt x="4455" y="94"/>
                    </a:lnTo>
                    <a:lnTo>
                      <a:pt x="4261" y="141"/>
                    </a:lnTo>
                    <a:lnTo>
                      <a:pt x="4068" y="200"/>
                    </a:lnTo>
                    <a:lnTo>
                      <a:pt x="3874" y="258"/>
                    </a:lnTo>
                    <a:lnTo>
                      <a:pt x="3681" y="341"/>
                    </a:lnTo>
                    <a:lnTo>
                      <a:pt x="3492" y="423"/>
                    </a:lnTo>
                    <a:lnTo>
                      <a:pt x="3298" y="516"/>
                    </a:lnTo>
                    <a:lnTo>
                      <a:pt x="3109" y="622"/>
                    </a:lnTo>
                    <a:lnTo>
                      <a:pt x="2920" y="751"/>
                    </a:lnTo>
                    <a:lnTo>
                      <a:pt x="2731" y="880"/>
                    </a:lnTo>
                    <a:lnTo>
                      <a:pt x="2546" y="1032"/>
                    </a:lnTo>
                    <a:lnTo>
                      <a:pt x="2357" y="1184"/>
                    </a:lnTo>
                    <a:lnTo>
                      <a:pt x="2208" y="1325"/>
                    </a:lnTo>
                    <a:lnTo>
                      <a:pt x="2054" y="1477"/>
                    </a:lnTo>
                    <a:lnTo>
                      <a:pt x="1904" y="1641"/>
                    </a:lnTo>
                    <a:lnTo>
                      <a:pt x="1751" y="1806"/>
                    </a:lnTo>
                    <a:lnTo>
                      <a:pt x="1597" y="1981"/>
                    </a:lnTo>
                    <a:lnTo>
                      <a:pt x="1447" y="2157"/>
                    </a:lnTo>
                    <a:lnTo>
                      <a:pt x="1298" y="2356"/>
                    </a:lnTo>
                    <a:lnTo>
                      <a:pt x="1148" y="2556"/>
                    </a:lnTo>
                    <a:lnTo>
                      <a:pt x="999" y="2755"/>
                    </a:lnTo>
                    <a:lnTo>
                      <a:pt x="849" y="2978"/>
                    </a:lnTo>
                    <a:lnTo>
                      <a:pt x="704" y="3200"/>
                    </a:lnTo>
                    <a:lnTo>
                      <a:pt x="559" y="3435"/>
                    </a:lnTo>
                    <a:lnTo>
                      <a:pt x="418" y="3669"/>
                    </a:lnTo>
                    <a:lnTo>
                      <a:pt x="278" y="3915"/>
                    </a:lnTo>
                    <a:lnTo>
                      <a:pt x="137" y="4173"/>
                    </a:lnTo>
                    <a:lnTo>
                      <a:pt x="1" y="4431"/>
                    </a:lnTo>
                    <a:lnTo>
                      <a:pt x="1" y="4736"/>
                    </a:lnTo>
                    <a:lnTo>
                      <a:pt x="119" y="4490"/>
                    </a:lnTo>
                    <a:lnTo>
                      <a:pt x="247" y="4255"/>
                    </a:lnTo>
                    <a:lnTo>
                      <a:pt x="370" y="4032"/>
                    </a:lnTo>
                    <a:lnTo>
                      <a:pt x="502" y="3798"/>
                    </a:lnTo>
                    <a:lnTo>
                      <a:pt x="634" y="3587"/>
                    </a:lnTo>
                    <a:lnTo>
                      <a:pt x="766" y="3364"/>
                    </a:lnTo>
                    <a:lnTo>
                      <a:pt x="902" y="3153"/>
                    </a:lnTo>
                    <a:lnTo>
                      <a:pt x="1043" y="2954"/>
                    </a:lnTo>
                    <a:lnTo>
                      <a:pt x="1183" y="2755"/>
                    </a:lnTo>
                    <a:lnTo>
                      <a:pt x="1328" y="2567"/>
                    </a:lnTo>
                    <a:lnTo>
                      <a:pt x="1474" y="2392"/>
                    </a:lnTo>
                    <a:lnTo>
                      <a:pt x="1623" y="2204"/>
                    </a:lnTo>
                    <a:lnTo>
                      <a:pt x="1777" y="2040"/>
                    </a:lnTo>
                    <a:lnTo>
                      <a:pt x="1931" y="1876"/>
                    </a:lnTo>
                    <a:lnTo>
                      <a:pt x="2089" y="1724"/>
                    </a:lnTo>
                    <a:lnTo>
                      <a:pt x="2247" y="1571"/>
                    </a:lnTo>
                    <a:lnTo>
                      <a:pt x="2410" y="1431"/>
                    </a:lnTo>
                    <a:lnTo>
                      <a:pt x="2573" y="1302"/>
                    </a:lnTo>
                    <a:lnTo>
                      <a:pt x="2740" y="1173"/>
                    </a:lnTo>
                    <a:lnTo>
                      <a:pt x="2911" y="1055"/>
                    </a:lnTo>
                    <a:lnTo>
                      <a:pt x="3083" y="950"/>
                    </a:lnTo>
                    <a:lnTo>
                      <a:pt x="3254" y="844"/>
                    </a:lnTo>
                    <a:lnTo>
                      <a:pt x="3435" y="751"/>
                    </a:lnTo>
                    <a:lnTo>
                      <a:pt x="3615" y="669"/>
                    </a:lnTo>
                    <a:lnTo>
                      <a:pt x="3795" y="598"/>
                    </a:lnTo>
                    <a:lnTo>
                      <a:pt x="3980" y="528"/>
                    </a:lnTo>
                    <a:lnTo>
                      <a:pt x="4164" y="481"/>
                    </a:lnTo>
                    <a:lnTo>
                      <a:pt x="4358" y="434"/>
                    </a:lnTo>
                    <a:lnTo>
                      <a:pt x="4547" y="399"/>
                    </a:lnTo>
                    <a:lnTo>
                      <a:pt x="4741" y="376"/>
                    </a:lnTo>
                    <a:lnTo>
                      <a:pt x="4938" y="352"/>
                    </a:lnTo>
                    <a:lnTo>
                      <a:pt x="5325" y="352"/>
                    </a:lnTo>
                    <a:lnTo>
                      <a:pt x="5510" y="364"/>
                    </a:lnTo>
                    <a:lnTo>
                      <a:pt x="5699" y="387"/>
                    </a:lnTo>
                    <a:lnTo>
                      <a:pt x="5888" y="423"/>
                    </a:lnTo>
                    <a:lnTo>
                      <a:pt x="7132" y="469"/>
                    </a:lnTo>
                    <a:lnTo>
                      <a:pt x="7203" y="481"/>
                    </a:lnTo>
                    <a:lnTo>
                      <a:pt x="7401" y="528"/>
                    </a:lnTo>
                    <a:lnTo>
                      <a:pt x="7541" y="563"/>
                    </a:lnTo>
                    <a:lnTo>
                      <a:pt x="7708" y="622"/>
                    </a:lnTo>
                    <a:lnTo>
                      <a:pt x="7898" y="704"/>
                    </a:lnTo>
                    <a:lnTo>
                      <a:pt x="8104" y="809"/>
                    </a:lnTo>
                    <a:lnTo>
                      <a:pt x="8333" y="938"/>
                    </a:lnTo>
                    <a:lnTo>
                      <a:pt x="8575" y="1102"/>
                    </a:lnTo>
                    <a:lnTo>
                      <a:pt x="8830" y="1290"/>
                    </a:lnTo>
                    <a:lnTo>
                      <a:pt x="8962" y="1407"/>
                    </a:lnTo>
                    <a:lnTo>
                      <a:pt x="9098" y="1524"/>
                    </a:lnTo>
                    <a:lnTo>
                      <a:pt x="9234" y="1653"/>
                    </a:lnTo>
                    <a:lnTo>
                      <a:pt x="9371" y="1794"/>
                    </a:lnTo>
                    <a:lnTo>
                      <a:pt x="9511" y="1946"/>
                    </a:lnTo>
                    <a:lnTo>
                      <a:pt x="9652" y="2099"/>
                    </a:lnTo>
                    <a:lnTo>
                      <a:pt x="9797" y="2274"/>
                    </a:lnTo>
                    <a:lnTo>
                      <a:pt x="9938" y="2462"/>
                    </a:lnTo>
                    <a:lnTo>
                      <a:pt x="10083" y="2661"/>
                    </a:lnTo>
                    <a:lnTo>
                      <a:pt x="10228" y="2872"/>
                    </a:lnTo>
                    <a:lnTo>
                      <a:pt x="10228" y="2696"/>
                    </a:lnTo>
                    <a:lnTo>
                      <a:pt x="10065" y="2438"/>
                    </a:lnTo>
                    <a:lnTo>
                      <a:pt x="9898" y="2204"/>
                    </a:lnTo>
                    <a:lnTo>
                      <a:pt x="9731" y="1970"/>
                    </a:lnTo>
                    <a:lnTo>
                      <a:pt x="9560" y="1759"/>
                    </a:lnTo>
                    <a:lnTo>
                      <a:pt x="9388" y="1559"/>
                    </a:lnTo>
                    <a:lnTo>
                      <a:pt x="9212" y="1372"/>
                    </a:lnTo>
                    <a:lnTo>
                      <a:pt x="9036" y="1196"/>
                    </a:lnTo>
                    <a:lnTo>
                      <a:pt x="8856" y="1044"/>
                    </a:lnTo>
                    <a:lnTo>
                      <a:pt x="8676" y="891"/>
                    </a:lnTo>
                    <a:lnTo>
                      <a:pt x="8496" y="762"/>
                    </a:lnTo>
                    <a:lnTo>
                      <a:pt x="8311" y="645"/>
                    </a:lnTo>
                    <a:lnTo>
                      <a:pt x="8126" y="540"/>
                    </a:lnTo>
                    <a:lnTo>
                      <a:pt x="7942" y="446"/>
                    </a:lnTo>
                    <a:lnTo>
                      <a:pt x="7752" y="376"/>
                    </a:lnTo>
                    <a:lnTo>
                      <a:pt x="7563" y="317"/>
                    </a:lnTo>
                    <a:lnTo>
                      <a:pt x="7374" y="270"/>
                    </a:lnTo>
                    <a:lnTo>
                      <a:pt x="6886" y="165"/>
                    </a:lnTo>
                    <a:lnTo>
                      <a:pt x="6398" y="83"/>
                    </a:lnTo>
                    <a:lnTo>
                      <a:pt x="6156" y="47"/>
                    </a:lnTo>
                    <a:lnTo>
                      <a:pt x="5915" y="24"/>
                    </a:lnTo>
                    <a:lnTo>
                      <a:pt x="5668" y="12"/>
                    </a:lnTo>
                    <a:lnTo>
                      <a:pt x="5426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607;p39">
                <a:extLst>
                  <a:ext uri="{FF2B5EF4-FFF2-40B4-BE49-F238E27FC236}">
                    <a16:creationId xmlns:a16="http://schemas.microsoft.com/office/drawing/2014/main" id="{4B6F3CFD-B2F8-7389-35FD-12727F6CFE76}"/>
                  </a:ext>
                </a:extLst>
              </p:cNvPr>
              <p:cNvSpPr/>
              <p:nvPr/>
            </p:nvSpPr>
            <p:spPr>
              <a:xfrm>
                <a:off x="3625025" y="-1870400"/>
                <a:ext cx="255700" cy="1184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4736" fill="none" extrusionOk="0">
                    <a:moveTo>
                      <a:pt x="1" y="4736"/>
                    </a:moveTo>
                    <a:lnTo>
                      <a:pt x="1" y="4431"/>
                    </a:lnTo>
                    <a:lnTo>
                      <a:pt x="1" y="4431"/>
                    </a:lnTo>
                    <a:lnTo>
                      <a:pt x="137" y="4173"/>
                    </a:lnTo>
                    <a:lnTo>
                      <a:pt x="278" y="3915"/>
                    </a:lnTo>
                    <a:lnTo>
                      <a:pt x="418" y="3669"/>
                    </a:lnTo>
                    <a:lnTo>
                      <a:pt x="559" y="3435"/>
                    </a:lnTo>
                    <a:lnTo>
                      <a:pt x="704" y="3200"/>
                    </a:lnTo>
                    <a:lnTo>
                      <a:pt x="849" y="2978"/>
                    </a:lnTo>
                    <a:lnTo>
                      <a:pt x="999" y="2755"/>
                    </a:lnTo>
                    <a:lnTo>
                      <a:pt x="1148" y="2556"/>
                    </a:lnTo>
                    <a:lnTo>
                      <a:pt x="1298" y="2356"/>
                    </a:lnTo>
                    <a:lnTo>
                      <a:pt x="1447" y="2157"/>
                    </a:lnTo>
                    <a:lnTo>
                      <a:pt x="1597" y="1981"/>
                    </a:lnTo>
                    <a:lnTo>
                      <a:pt x="1751" y="1806"/>
                    </a:lnTo>
                    <a:lnTo>
                      <a:pt x="1904" y="1641"/>
                    </a:lnTo>
                    <a:lnTo>
                      <a:pt x="2054" y="1477"/>
                    </a:lnTo>
                    <a:lnTo>
                      <a:pt x="2208" y="1325"/>
                    </a:lnTo>
                    <a:lnTo>
                      <a:pt x="2357" y="1184"/>
                    </a:lnTo>
                    <a:lnTo>
                      <a:pt x="2357" y="1184"/>
                    </a:lnTo>
                    <a:lnTo>
                      <a:pt x="2546" y="1032"/>
                    </a:lnTo>
                    <a:lnTo>
                      <a:pt x="2731" y="880"/>
                    </a:lnTo>
                    <a:lnTo>
                      <a:pt x="2920" y="751"/>
                    </a:lnTo>
                    <a:lnTo>
                      <a:pt x="3109" y="622"/>
                    </a:lnTo>
                    <a:lnTo>
                      <a:pt x="3298" y="516"/>
                    </a:lnTo>
                    <a:lnTo>
                      <a:pt x="3492" y="423"/>
                    </a:lnTo>
                    <a:lnTo>
                      <a:pt x="3681" y="341"/>
                    </a:lnTo>
                    <a:lnTo>
                      <a:pt x="3874" y="258"/>
                    </a:lnTo>
                    <a:lnTo>
                      <a:pt x="4068" y="200"/>
                    </a:lnTo>
                    <a:lnTo>
                      <a:pt x="4261" y="141"/>
                    </a:lnTo>
                    <a:lnTo>
                      <a:pt x="4455" y="94"/>
                    </a:lnTo>
                    <a:lnTo>
                      <a:pt x="4648" y="59"/>
                    </a:lnTo>
                    <a:lnTo>
                      <a:pt x="4842" y="36"/>
                    </a:lnTo>
                    <a:lnTo>
                      <a:pt x="5035" y="12"/>
                    </a:lnTo>
                    <a:lnTo>
                      <a:pt x="5233" y="12"/>
                    </a:lnTo>
                    <a:lnTo>
                      <a:pt x="5426" y="1"/>
                    </a:lnTo>
                    <a:lnTo>
                      <a:pt x="5426" y="1"/>
                    </a:lnTo>
                    <a:lnTo>
                      <a:pt x="5668" y="12"/>
                    </a:lnTo>
                    <a:lnTo>
                      <a:pt x="5915" y="24"/>
                    </a:lnTo>
                    <a:lnTo>
                      <a:pt x="6156" y="47"/>
                    </a:lnTo>
                    <a:lnTo>
                      <a:pt x="6398" y="83"/>
                    </a:lnTo>
                    <a:lnTo>
                      <a:pt x="6886" y="165"/>
                    </a:lnTo>
                    <a:lnTo>
                      <a:pt x="7374" y="270"/>
                    </a:lnTo>
                    <a:lnTo>
                      <a:pt x="7374" y="270"/>
                    </a:lnTo>
                    <a:lnTo>
                      <a:pt x="7563" y="317"/>
                    </a:lnTo>
                    <a:lnTo>
                      <a:pt x="7752" y="376"/>
                    </a:lnTo>
                    <a:lnTo>
                      <a:pt x="7942" y="446"/>
                    </a:lnTo>
                    <a:lnTo>
                      <a:pt x="8126" y="540"/>
                    </a:lnTo>
                    <a:lnTo>
                      <a:pt x="8311" y="645"/>
                    </a:lnTo>
                    <a:lnTo>
                      <a:pt x="8496" y="762"/>
                    </a:lnTo>
                    <a:lnTo>
                      <a:pt x="8676" y="891"/>
                    </a:lnTo>
                    <a:lnTo>
                      <a:pt x="8856" y="1044"/>
                    </a:lnTo>
                    <a:lnTo>
                      <a:pt x="9036" y="1196"/>
                    </a:lnTo>
                    <a:lnTo>
                      <a:pt x="9212" y="1372"/>
                    </a:lnTo>
                    <a:lnTo>
                      <a:pt x="9388" y="1559"/>
                    </a:lnTo>
                    <a:lnTo>
                      <a:pt x="9560" y="1759"/>
                    </a:lnTo>
                    <a:lnTo>
                      <a:pt x="9731" y="1970"/>
                    </a:lnTo>
                    <a:lnTo>
                      <a:pt x="9898" y="2204"/>
                    </a:lnTo>
                    <a:lnTo>
                      <a:pt x="10065" y="2438"/>
                    </a:lnTo>
                    <a:lnTo>
                      <a:pt x="10228" y="2696"/>
                    </a:lnTo>
                    <a:lnTo>
                      <a:pt x="10228" y="2872"/>
                    </a:lnTo>
                    <a:lnTo>
                      <a:pt x="10228" y="2872"/>
                    </a:lnTo>
                    <a:lnTo>
                      <a:pt x="10083" y="2661"/>
                    </a:lnTo>
                    <a:lnTo>
                      <a:pt x="9938" y="2462"/>
                    </a:lnTo>
                    <a:lnTo>
                      <a:pt x="9797" y="2274"/>
                    </a:lnTo>
                    <a:lnTo>
                      <a:pt x="9652" y="2099"/>
                    </a:lnTo>
                    <a:lnTo>
                      <a:pt x="9511" y="1946"/>
                    </a:lnTo>
                    <a:lnTo>
                      <a:pt x="9371" y="1794"/>
                    </a:lnTo>
                    <a:lnTo>
                      <a:pt x="9234" y="1653"/>
                    </a:lnTo>
                    <a:lnTo>
                      <a:pt x="9098" y="1524"/>
                    </a:lnTo>
                    <a:lnTo>
                      <a:pt x="8962" y="1407"/>
                    </a:lnTo>
                    <a:lnTo>
                      <a:pt x="8830" y="1290"/>
                    </a:lnTo>
                    <a:lnTo>
                      <a:pt x="8575" y="1102"/>
                    </a:lnTo>
                    <a:lnTo>
                      <a:pt x="8333" y="938"/>
                    </a:lnTo>
                    <a:lnTo>
                      <a:pt x="8104" y="809"/>
                    </a:lnTo>
                    <a:lnTo>
                      <a:pt x="7898" y="704"/>
                    </a:lnTo>
                    <a:lnTo>
                      <a:pt x="7708" y="622"/>
                    </a:lnTo>
                    <a:lnTo>
                      <a:pt x="7541" y="563"/>
                    </a:lnTo>
                    <a:lnTo>
                      <a:pt x="7401" y="528"/>
                    </a:lnTo>
                    <a:lnTo>
                      <a:pt x="7203" y="481"/>
                    </a:lnTo>
                    <a:lnTo>
                      <a:pt x="7132" y="469"/>
                    </a:lnTo>
                    <a:lnTo>
                      <a:pt x="5888" y="423"/>
                    </a:lnTo>
                    <a:lnTo>
                      <a:pt x="5888" y="423"/>
                    </a:lnTo>
                    <a:lnTo>
                      <a:pt x="5699" y="387"/>
                    </a:lnTo>
                    <a:lnTo>
                      <a:pt x="5510" y="364"/>
                    </a:lnTo>
                    <a:lnTo>
                      <a:pt x="5325" y="352"/>
                    </a:lnTo>
                    <a:lnTo>
                      <a:pt x="5141" y="352"/>
                    </a:lnTo>
                    <a:lnTo>
                      <a:pt x="5141" y="352"/>
                    </a:lnTo>
                    <a:lnTo>
                      <a:pt x="4938" y="352"/>
                    </a:lnTo>
                    <a:lnTo>
                      <a:pt x="4741" y="376"/>
                    </a:lnTo>
                    <a:lnTo>
                      <a:pt x="4547" y="399"/>
                    </a:lnTo>
                    <a:lnTo>
                      <a:pt x="4358" y="434"/>
                    </a:lnTo>
                    <a:lnTo>
                      <a:pt x="4164" y="481"/>
                    </a:lnTo>
                    <a:lnTo>
                      <a:pt x="3980" y="528"/>
                    </a:lnTo>
                    <a:lnTo>
                      <a:pt x="3795" y="598"/>
                    </a:lnTo>
                    <a:lnTo>
                      <a:pt x="3615" y="669"/>
                    </a:lnTo>
                    <a:lnTo>
                      <a:pt x="3435" y="751"/>
                    </a:lnTo>
                    <a:lnTo>
                      <a:pt x="3254" y="844"/>
                    </a:lnTo>
                    <a:lnTo>
                      <a:pt x="3083" y="950"/>
                    </a:lnTo>
                    <a:lnTo>
                      <a:pt x="2911" y="1055"/>
                    </a:lnTo>
                    <a:lnTo>
                      <a:pt x="2740" y="1173"/>
                    </a:lnTo>
                    <a:lnTo>
                      <a:pt x="2573" y="1302"/>
                    </a:lnTo>
                    <a:lnTo>
                      <a:pt x="2410" y="1431"/>
                    </a:lnTo>
                    <a:lnTo>
                      <a:pt x="2247" y="1571"/>
                    </a:lnTo>
                    <a:lnTo>
                      <a:pt x="2089" y="1724"/>
                    </a:lnTo>
                    <a:lnTo>
                      <a:pt x="1931" y="1876"/>
                    </a:lnTo>
                    <a:lnTo>
                      <a:pt x="1777" y="2040"/>
                    </a:lnTo>
                    <a:lnTo>
                      <a:pt x="1623" y="2204"/>
                    </a:lnTo>
                    <a:lnTo>
                      <a:pt x="1474" y="2392"/>
                    </a:lnTo>
                    <a:lnTo>
                      <a:pt x="1328" y="2567"/>
                    </a:lnTo>
                    <a:lnTo>
                      <a:pt x="1183" y="2755"/>
                    </a:lnTo>
                    <a:lnTo>
                      <a:pt x="1043" y="2954"/>
                    </a:lnTo>
                    <a:lnTo>
                      <a:pt x="902" y="3153"/>
                    </a:lnTo>
                    <a:lnTo>
                      <a:pt x="766" y="3364"/>
                    </a:lnTo>
                    <a:lnTo>
                      <a:pt x="634" y="3587"/>
                    </a:lnTo>
                    <a:lnTo>
                      <a:pt x="502" y="3798"/>
                    </a:lnTo>
                    <a:lnTo>
                      <a:pt x="370" y="4032"/>
                    </a:lnTo>
                    <a:lnTo>
                      <a:pt x="247" y="4255"/>
                    </a:lnTo>
                    <a:lnTo>
                      <a:pt x="119" y="4490"/>
                    </a:lnTo>
                    <a:lnTo>
                      <a:pt x="1" y="47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608;p39">
                <a:extLst>
                  <a:ext uri="{FF2B5EF4-FFF2-40B4-BE49-F238E27FC236}">
                    <a16:creationId xmlns:a16="http://schemas.microsoft.com/office/drawing/2014/main" id="{3E232A03-E87D-CAB1-0D21-069C79650078}"/>
                  </a:ext>
                </a:extLst>
              </p:cNvPr>
              <p:cNvSpPr/>
              <p:nvPr/>
            </p:nvSpPr>
            <p:spPr>
              <a:xfrm>
                <a:off x="3582416" y="-1865986"/>
                <a:ext cx="384000" cy="743675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29747" extrusionOk="0">
                    <a:moveTo>
                      <a:pt x="6640" y="0"/>
                    </a:moveTo>
                    <a:lnTo>
                      <a:pt x="6443" y="24"/>
                    </a:lnTo>
                    <a:lnTo>
                      <a:pt x="6249" y="47"/>
                    </a:lnTo>
                    <a:lnTo>
                      <a:pt x="6060" y="82"/>
                    </a:lnTo>
                    <a:lnTo>
                      <a:pt x="5866" y="129"/>
                    </a:lnTo>
                    <a:lnTo>
                      <a:pt x="5682" y="176"/>
                    </a:lnTo>
                    <a:lnTo>
                      <a:pt x="5497" y="246"/>
                    </a:lnTo>
                    <a:lnTo>
                      <a:pt x="5317" y="317"/>
                    </a:lnTo>
                    <a:lnTo>
                      <a:pt x="5137" y="399"/>
                    </a:lnTo>
                    <a:lnTo>
                      <a:pt x="4956" y="492"/>
                    </a:lnTo>
                    <a:lnTo>
                      <a:pt x="4785" y="598"/>
                    </a:lnTo>
                    <a:lnTo>
                      <a:pt x="4613" y="703"/>
                    </a:lnTo>
                    <a:lnTo>
                      <a:pt x="4442" y="821"/>
                    </a:lnTo>
                    <a:lnTo>
                      <a:pt x="4275" y="950"/>
                    </a:lnTo>
                    <a:lnTo>
                      <a:pt x="4112" y="1079"/>
                    </a:lnTo>
                    <a:lnTo>
                      <a:pt x="3949" y="1219"/>
                    </a:lnTo>
                    <a:lnTo>
                      <a:pt x="3791" y="1372"/>
                    </a:lnTo>
                    <a:lnTo>
                      <a:pt x="3633" y="1524"/>
                    </a:lnTo>
                    <a:lnTo>
                      <a:pt x="3479" y="1688"/>
                    </a:lnTo>
                    <a:lnTo>
                      <a:pt x="3325" y="1852"/>
                    </a:lnTo>
                    <a:lnTo>
                      <a:pt x="3176" y="2040"/>
                    </a:lnTo>
                    <a:lnTo>
                      <a:pt x="3030" y="2215"/>
                    </a:lnTo>
                    <a:lnTo>
                      <a:pt x="2885" y="2403"/>
                    </a:lnTo>
                    <a:lnTo>
                      <a:pt x="2745" y="2602"/>
                    </a:lnTo>
                    <a:lnTo>
                      <a:pt x="2604" y="2801"/>
                    </a:lnTo>
                    <a:lnTo>
                      <a:pt x="2468" y="3012"/>
                    </a:lnTo>
                    <a:lnTo>
                      <a:pt x="2336" y="3235"/>
                    </a:lnTo>
                    <a:lnTo>
                      <a:pt x="2204" y="3446"/>
                    </a:lnTo>
                    <a:lnTo>
                      <a:pt x="2072" y="3680"/>
                    </a:lnTo>
                    <a:lnTo>
                      <a:pt x="1949" y="3903"/>
                    </a:lnTo>
                    <a:lnTo>
                      <a:pt x="1821" y="4138"/>
                    </a:lnTo>
                    <a:lnTo>
                      <a:pt x="1703" y="4384"/>
                    </a:lnTo>
                    <a:lnTo>
                      <a:pt x="1575" y="4642"/>
                    </a:lnTo>
                    <a:lnTo>
                      <a:pt x="1447" y="4911"/>
                    </a:lnTo>
                    <a:lnTo>
                      <a:pt x="1324" y="5192"/>
                    </a:lnTo>
                    <a:lnTo>
                      <a:pt x="1206" y="5474"/>
                    </a:lnTo>
                    <a:lnTo>
                      <a:pt x="1087" y="5755"/>
                    </a:lnTo>
                    <a:lnTo>
                      <a:pt x="973" y="6048"/>
                    </a:lnTo>
                    <a:lnTo>
                      <a:pt x="863" y="6341"/>
                    </a:lnTo>
                    <a:lnTo>
                      <a:pt x="757" y="6634"/>
                    </a:lnTo>
                    <a:lnTo>
                      <a:pt x="652" y="6939"/>
                    </a:lnTo>
                    <a:lnTo>
                      <a:pt x="551" y="7243"/>
                    </a:lnTo>
                    <a:lnTo>
                      <a:pt x="449" y="7548"/>
                    </a:lnTo>
                    <a:lnTo>
                      <a:pt x="353" y="7853"/>
                    </a:lnTo>
                    <a:lnTo>
                      <a:pt x="260" y="8169"/>
                    </a:lnTo>
                    <a:lnTo>
                      <a:pt x="172" y="8486"/>
                    </a:lnTo>
                    <a:lnTo>
                      <a:pt x="84" y="8802"/>
                    </a:lnTo>
                    <a:lnTo>
                      <a:pt x="1" y="9119"/>
                    </a:lnTo>
                    <a:lnTo>
                      <a:pt x="111" y="8978"/>
                    </a:lnTo>
                    <a:lnTo>
                      <a:pt x="282" y="8744"/>
                    </a:lnTo>
                    <a:lnTo>
                      <a:pt x="520" y="8451"/>
                    </a:lnTo>
                    <a:lnTo>
                      <a:pt x="810" y="8111"/>
                    </a:lnTo>
                    <a:lnTo>
                      <a:pt x="1157" y="7724"/>
                    </a:lnTo>
                    <a:lnTo>
                      <a:pt x="1549" y="7302"/>
                    </a:lnTo>
                    <a:lnTo>
                      <a:pt x="1764" y="7079"/>
                    </a:lnTo>
                    <a:lnTo>
                      <a:pt x="1993" y="6857"/>
                    </a:lnTo>
                    <a:lnTo>
                      <a:pt x="2226" y="6634"/>
                    </a:lnTo>
                    <a:lnTo>
                      <a:pt x="2472" y="6411"/>
                    </a:lnTo>
                    <a:lnTo>
                      <a:pt x="2727" y="6189"/>
                    </a:lnTo>
                    <a:lnTo>
                      <a:pt x="2991" y="5978"/>
                    </a:lnTo>
                    <a:lnTo>
                      <a:pt x="3263" y="5767"/>
                    </a:lnTo>
                    <a:lnTo>
                      <a:pt x="3540" y="5556"/>
                    </a:lnTo>
                    <a:lnTo>
                      <a:pt x="3831" y="5356"/>
                    </a:lnTo>
                    <a:lnTo>
                      <a:pt x="4121" y="5169"/>
                    </a:lnTo>
                    <a:lnTo>
                      <a:pt x="4424" y="4993"/>
                    </a:lnTo>
                    <a:lnTo>
                      <a:pt x="4728" y="4817"/>
                    </a:lnTo>
                    <a:lnTo>
                      <a:pt x="5040" y="4665"/>
                    </a:lnTo>
                    <a:lnTo>
                      <a:pt x="5356" y="4536"/>
                    </a:lnTo>
                    <a:lnTo>
                      <a:pt x="5673" y="4407"/>
                    </a:lnTo>
                    <a:lnTo>
                      <a:pt x="5998" y="4313"/>
                    </a:lnTo>
                    <a:lnTo>
                      <a:pt x="6324" y="4231"/>
                    </a:lnTo>
                    <a:lnTo>
                      <a:pt x="6654" y="4161"/>
                    </a:lnTo>
                    <a:lnTo>
                      <a:pt x="6988" y="4126"/>
                    </a:lnTo>
                    <a:lnTo>
                      <a:pt x="7322" y="4114"/>
                    </a:lnTo>
                    <a:lnTo>
                      <a:pt x="7625" y="4126"/>
                    </a:lnTo>
                    <a:lnTo>
                      <a:pt x="7924" y="4161"/>
                    </a:lnTo>
                    <a:lnTo>
                      <a:pt x="8228" y="4220"/>
                    </a:lnTo>
                    <a:lnTo>
                      <a:pt x="8531" y="4302"/>
                    </a:lnTo>
                    <a:lnTo>
                      <a:pt x="8834" y="4407"/>
                    </a:lnTo>
                    <a:lnTo>
                      <a:pt x="9138" y="4536"/>
                    </a:lnTo>
                    <a:lnTo>
                      <a:pt x="9287" y="4618"/>
                    </a:lnTo>
                    <a:lnTo>
                      <a:pt x="9437" y="4700"/>
                    </a:lnTo>
                    <a:lnTo>
                      <a:pt x="9586" y="4794"/>
                    </a:lnTo>
                    <a:lnTo>
                      <a:pt x="9736" y="4888"/>
                    </a:lnTo>
                    <a:lnTo>
                      <a:pt x="9885" y="4993"/>
                    </a:lnTo>
                    <a:lnTo>
                      <a:pt x="10030" y="5110"/>
                    </a:lnTo>
                    <a:lnTo>
                      <a:pt x="10180" y="5239"/>
                    </a:lnTo>
                    <a:lnTo>
                      <a:pt x="10325" y="5368"/>
                    </a:lnTo>
                    <a:lnTo>
                      <a:pt x="10475" y="5497"/>
                    </a:lnTo>
                    <a:lnTo>
                      <a:pt x="10620" y="5649"/>
                    </a:lnTo>
                    <a:lnTo>
                      <a:pt x="10765" y="5802"/>
                    </a:lnTo>
                    <a:lnTo>
                      <a:pt x="10905" y="5966"/>
                    </a:lnTo>
                    <a:lnTo>
                      <a:pt x="11051" y="6142"/>
                    </a:lnTo>
                    <a:lnTo>
                      <a:pt x="11191" y="6318"/>
                    </a:lnTo>
                    <a:lnTo>
                      <a:pt x="11336" y="6505"/>
                    </a:lnTo>
                    <a:lnTo>
                      <a:pt x="11477" y="6704"/>
                    </a:lnTo>
                    <a:lnTo>
                      <a:pt x="11613" y="6915"/>
                    </a:lnTo>
                    <a:lnTo>
                      <a:pt x="11754" y="7138"/>
                    </a:lnTo>
                    <a:lnTo>
                      <a:pt x="11890" y="7361"/>
                    </a:lnTo>
                    <a:lnTo>
                      <a:pt x="12027" y="7595"/>
                    </a:lnTo>
                    <a:lnTo>
                      <a:pt x="12044" y="7630"/>
                    </a:lnTo>
                    <a:lnTo>
                      <a:pt x="12101" y="7712"/>
                    </a:lnTo>
                    <a:lnTo>
                      <a:pt x="12194" y="7876"/>
                    </a:lnTo>
                    <a:lnTo>
                      <a:pt x="12313" y="8099"/>
                    </a:lnTo>
                    <a:lnTo>
                      <a:pt x="12383" y="8251"/>
                    </a:lnTo>
                    <a:lnTo>
                      <a:pt x="12458" y="8416"/>
                    </a:lnTo>
                    <a:lnTo>
                      <a:pt x="12537" y="8615"/>
                    </a:lnTo>
                    <a:lnTo>
                      <a:pt x="12620" y="8826"/>
                    </a:lnTo>
                    <a:lnTo>
                      <a:pt x="12708" y="9072"/>
                    </a:lnTo>
                    <a:lnTo>
                      <a:pt x="12801" y="9330"/>
                    </a:lnTo>
                    <a:lnTo>
                      <a:pt x="12897" y="9634"/>
                    </a:lnTo>
                    <a:lnTo>
                      <a:pt x="12994" y="9951"/>
                    </a:lnTo>
                    <a:lnTo>
                      <a:pt x="13091" y="10303"/>
                    </a:lnTo>
                    <a:lnTo>
                      <a:pt x="13192" y="10678"/>
                    </a:lnTo>
                    <a:lnTo>
                      <a:pt x="13293" y="11088"/>
                    </a:lnTo>
                    <a:lnTo>
                      <a:pt x="13394" y="11533"/>
                    </a:lnTo>
                    <a:lnTo>
                      <a:pt x="13495" y="12014"/>
                    </a:lnTo>
                    <a:lnTo>
                      <a:pt x="13592" y="12518"/>
                    </a:lnTo>
                    <a:lnTo>
                      <a:pt x="13693" y="13069"/>
                    </a:lnTo>
                    <a:lnTo>
                      <a:pt x="13790" y="13643"/>
                    </a:lnTo>
                    <a:lnTo>
                      <a:pt x="13882" y="14264"/>
                    </a:lnTo>
                    <a:lnTo>
                      <a:pt x="13975" y="14920"/>
                    </a:lnTo>
                    <a:lnTo>
                      <a:pt x="14063" y="15612"/>
                    </a:lnTo>
                    <a:lnTo>
                      <a:pt x="14146" y="16339"/>
                    </a:lnTo>
                    <a:lnTo>
                      <a:pt x="14225" y="17112"/>
                    </a:lnTo>
                    <a:lnTo>
                      <a:pt x="14300" y="17933"/>
                    </a:lnTo>
                    <a:lnTo>
                      <a:pt x="14366" y="18788"/>
                    </a:lnTo>
                    <a:lnTo>
                      <a:pt x="14427" y="19691"/>
                    </a:lnTo>
                    <a:lnTo>
                      <a:pt x="14533" y="21273"/>
                    </a:lnTo>
                    <a:lnTo>
                      <a:pt x="14630" y="22691"/>
                    </a:lnTo>
                    <a:lnTo>
                      <a:pt x="14722" y="23945"/>
                    </a:lnTo>
                    <a:lnTo>
                      <a:pt x="14810" y="25035"/>
                    </a:lnTo>
                    <a:lnTo>
                      <a:pt x="14889" y="25984"/>
                    </a:lnTo>
                    <a:lnTo>
                      <a:pt x="14964" y="26793"/>
                    </a:lnTo>
                    <a:lnTo>
                      <a:pt x="15034" y="27485"/>
                    </a:lnTo>
                    <a:lnTo>
                      <a:pt x="15096" y="28047"/>
                    </a:lnTo>
                    <a:lnTo>
                      <a:pt x="15153" y="28516"/>
                    </a:lnTo>
                    <a:lnTo>
                      <a:pt x="15201" y="28891"/>
                    </a:lnTo>
                    <a:lnTo>
                      <a:pt x="15241" y="29184"/>
                    </a:lnTo>
                    <a:lnTo>
                      <a:pt x="15281" y="29407"/>
                    </a:lnTo>
                    <a:lnTo>
                      <a:pt x="15307" y="29559"/>
                    </a:lnTo>
                    <a:lnTo>
                      <a:pt x="15333" y="29665"/>
                    </a:lnTo>
                    <a:lnTo>
                      <a:pt x="15346" y="29723"/>
                    </a:lnTo>
                    <a:lnTo>
                      <a:pt x="15360" y="29747"/>
                    </a:lnTo>
                    <a:lnTo>
                      <a:pt x="15276" y="26735"/>
                    </a:lnTo>
                    <a:lnTo>
                      <a:pt x="15197" y="23875"/>
                    </a:lnTo>
                    <a:lnTo>
                      <a:pt x="15131" y="21964"/>
                    </a:lnTo>
                    <a:lnTo>
                      <a:pt x="15065" y="20007"/>
                    </a:lnTo>
                    <a:lnTo>
                      <a:pt x="14995" y="18073"/>
                    </a:lnTo>
                    <a:lnTo>
                      <a:pt x="14920" y="16245"/>
                    </a:lnTo>
                    <a:lnTo>
                      <a:pt x="14872" y="15131"/>
                    </a:lnTo>
                    <a:lnTo>
                      <a:pt x="14819" y="14100"/>
                    </a:lnTo>
                    <a:lnTo>
                      <a:pt x="14788" y="13596"/>
                    </a:lnTo>
                    <a:lnTo>
                      <a:pt x="14753" y="13092"/>
                    </a:lnTo>
                    <a:lnTo>
                      <a:pt x="14722" y="12682"/>
                    </a:lnTo>
                    <a:lnTo>
                      <a:pt x="14678" y="12189"/>
                    </a:lnTo>
                    <a:lnTo>
                      <a:pt x="14630" y="11709"/>
                    </a:lnTo>
                    <a:lnTo>
                      <a:pt x="14577" y="11240"/>
                    </a:lnTo>
                    <a:lnTo>
                      <a:pt x="14520" y="10783"/>
                    </a:lnTo>
                    <a:lnTo>
                      <a:pt x="14463" y="10338"/>
                    </a:lnTo>
                    <a:lnTo>
                      <a:pt x="14401" y="9916"/>
                    </a:lnTo>
                    <a:lnTo>
                      <a:pt x="14335" y="9494"/>
                    </a:lnTo>
                    <a:lnTo>
                      <a:pt x="14265" y="9095"/>
                    </a:lnTo>
                    <a:lnTo>
                      <a:pt x="14190" y="8697"/>
                    </a:lnTo>
                    <a:lnTo>
                      <a:pt x="14115" y="8310"/>
                    </a:lnTo>
                    <a:lnTo>
                      <a:pt x="14036" y="7947"/>
                    </a:lnTo>
                    <a:lnTo>
                      <a:pt x="13957" y="7583"/>
                    </a:lnTo>
                    <a:lnTo>
                      <a:pt x="13869" y="7243"/>
                    </a:lnTo>
                    <a:lnTo>
                      <a:pt x="13786" y="6904"/>
                    </a:lnTo>
                    <a:lnTo>
                      <a:pt x="13693" y="6575"/>
                    </a:lnTo>
                    <a:lnTo>
                      <a:pt x="13601" y="6259"/>
                    </a:lnTo>
                    <a:lnTo>
                      <a:pt x="13509" y="5954"/>
                    </a:lnTo>
                    <a:lnTo>
                      <a:pt x="13412" y="5661"/>
                    </a:lnTo>
                    <a:lnTo>
                      <a:pt x="13315" y="5380"/>
                    </a:lnTo>
                    <a:lnTo>
                      <a:pt x="13214" y="5099"/>
                    </a:lnTo>
                    <a:lnTo>
                      <a:pt x="13113" y="4841"/>
                    </a:lnTo>
                    <a:lnTo>
                      <a:pt x="13012" y="4583"/>
                    </a:lnTo>
                    <a:lnTo>
                      <a:pt x="12906" y="4337"/>
                    </a:lnTo>
                    <a:lnTo>
                      <a:pt x="12801" y="4102"/>
                    </a:lnTo>
                    <a:lnTo>
                      <a:pt x="12695" y="3868"/>
                    </a:lnTo>
                    <a:lnTo>
                      <a:pt x="12590" y="3657"/>
                    </a:lnTo>
                    <a:lnTo>
                      <a:pt x="12480" y="3446"/>
                    </a:lnTo>
                    <a:lnTo>
                      <a:pt x="12370" y="3235"/>
                    </a:lnTo>
                    <a:lnTo>
                      <a:pt x="12260" y="3048"/>
                    </a:lnTo>
                    <a:lnTo>
                      <a:pt x="12150" y="2860"/>
                    </a:lnTo>
                    <a:lnTo>
                      <a:pt x="12040" y="2684"/>
                    </a:lnTo>
                    <a:lnTo>
                      <a:pt x="11930" y="2520"/>
                    </a:lnTo>
                    <a:lnTo>
                      <a:pt x="11785" y="2309"/>
                    </a:lnTo>
                    <a:lnTo>
                      <a:pt x="11640" y="2110"/>
                    </a:lnTo>
                    <a:lnTo>
                      <a:pt x="11499" y="1922"/>
                    </a:lnTo>
                    <a:lnTo>
                      <a:pt x="11354" y="1747"/>
                    </a:lnTo>
                    <a:lnTo>
                      <a:pt x="11213" y="1594"/>
                    </a:lnTo>
                    <a:lnTo>
                      <a:pt x="11073" y="1442"/>
                    </a:lnTo>
                    <a:lnTo>
                      <a:pt x="10936" y="1301"/>
                    </a:lnTo>
                    <a:lnTo>
                      <a:pt x="10800" y="1172"/>
                    </a:lnTo>
                    <a:lnTo>
                      <a:pt x="10664" y="1055"/>
                    </a:lnTo>
                    <a:lnTo>
                      <a:pt x="10532" y="938"/>
                    </a:lnTo>
                    <a:lnTo>
                      <a:pt x="10277" y="750"/>
                    </a:lnTo>
                    <a:lnTo>
                      <a:pt x="10035" y="586"/>
                    </a:lnTo>
                    <a:lnTo>
                      <a:pt x="9806" y="457"/>
                    </a:lnTo>
                    <a:lnTo>
                      <a:pt x="9600" y="352"/>
                    </a:lnTo>
                    <a:lnTo>
                      <a:pt x="9410" y="270"/>
                    </a:lnTo>
                    <a:lnTo>
                      <a:pt x="9243" y="211"/>
                    </a:lnTo>
                    <a:lnTo>
                      <a:pt x="9103" y="176"/>
                    </a:lnTo>
                    <a:lnTo>
                      <a:pt x="8905" y="129"/>
                    </a:lnTo>
                    <a:lnTo>
                      <a:pt x="8834" y="117"/>
                    </a:lnTo>
                    <a:lnTo>
                      <a:pt x="7590" y="71"/>
                    </a:lnTo>
                    <a:lnTo>
                      <a:pt x="7401" y="35"/>
                    </a:lnTo>
                    <a:lnTo>
                      <a:pt x="7212" y="12"/>
                    </a:lnTo>
                    <a:lnTo>
                      <a:pt x="70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609;p39">
                <a:extLst>
                  <a:ext uri="{FF2B5EF4-FFF2-40B4-BE49-F238E27FC236}">
                    <a16:creationId xmlns:a16="http://schemas.microsoft.com/office/drawing/2014/main" id="{5DC3571B-0010-4AC3-CB4B-4B1489ABD303}"/>
                  </a:ext>
                </a:extLst>
              </p:cNvPr>
              <p:cNvSpPr/>
              <p:nvPr/>
            </p:nvSpPr>
            <p:spPr>
              <a:xfrm>
                <a:off x="3550275" y="-1080450"/>
                <a:ext cx="406100" cy="412000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6480" extrusionOk="0">
                    <a:moveTo>
                      <a:pt x="13095" y="200"/>
                    </a:moveTo>
                    <a:lnTo>
                      <a:pt x="12994" y="212"/>
                    </a:lnTo>
                    <a:lnTo>
                      <a:pt x="12897" y="224"/>
                    </a:lnTo>
                    <a:lnTo>
                      <a:pt x="12994" y="247"/>
                    </a:lnTo>
                    <a:lnTo>
                      <a:pt x="13196" y="247"/>
                    </a:lnTo>
                    <a:lnTo>
                      <a:pt x="13293" y="224"/>
                    </a:lnTo>
                    <a:lnTo>
                      <a:pt x="13196" y="212"/>
                    </a:lnTo>
                    <a:lnTo>
                      <a:pt x="13095" y="200"/>
                    </a:lnTo>
                    <a:close/>
                    <a:moveTo>
                      <a:pt x="13288" y="1"/>
                    </a:moveTo>
                    <a:lnTo>
                      <a:pt x="13389" y="95"/>
                    </a:lnTo>
                    <a:lnTo>
                      <a:pt x="13486" y="212"/>
                    </a:lnTo>
                    <a:lnTo>
                      <a:pt x="13583" y="329"/>
                    </a:lnTo>
                    <a:lnTo>
                      <a:pt x="13675" y="470"/>
                    </a:lnTo>
                    <a:lnTo>
                      <a:pt x="13816" y="517"/>
                    </a:lnTo>
                    <a:lnTo>
                      <a:pt x="13957" y="587"/>
                    </a:lnTo>
                    <a:lnTo>
                      <a:pt x="14097" y="669"/>
                    </a:lnTo>
                    <a:lnTo>
                      <a:pt x="14238" y="775"/>
                    </a:lnTo>
                    <a:lnTo>
                      <a:pt x="14370" y="903"/>
                    </a:lnTo>
                    <a:lnTo>
                      <a:pt x="14502" y="1056"/>
                    </a:lnTo>
                    <a:lnTo>
                      <a:pt x="14634" y="1220"/>
                    </a:lnTo>
                    <a:lnTo>
                      <a:pt x="14761" y="1407"/>
                    </a:lnTo>
                    <a:lnTo>
                      <a:pt x="14858" y="1560"/>
                    </a:lnTo>
                    <a:lnTo>
                      <a:pt x="14955" y="1724"/>
                    </a:lnTo>
                    <a:lnTo>
                      <a:pt x="15047" y="1900"/>
                    </a:lnTo>
                    <a:lnTo>
                      <a:pt x="15139" y="2087"/>
                    </a:lnTo>
                    <a:lnTo>
                      <a:pt x="15227" y="2275"/>
                    </a:lnTo>
                    <a:lnTo>
                      <a:pt x="15311" y="2486"/>
                    </a:lnTo>
                    <a:lnTo>
                      <a:pt x="15390" y="2697"/>
                    </a:lnTo>
                    <a:lnTo>
                      <a:pt x="15417" y="2773"/>
                    </a:lnTo>
                    <a:lnTo>
                      <a:pt x="15386" y="2673"/>
                    </a:lnTo>
                    <a:lnTo>
                      <a:pt x="15315" y="2462"/>
                    </a:lnTo>
                    <a:lnTo>
                      <a:pt x="15236" y="2251"/>
                    </a:lnTo>
                    <a:lnTo>
                      <a:pt x="15157" y="2052"/>
                    </a:lnTo>
                    <a:lnTo>
                      <a:pt x="15074" y="1865"/>
                    </a:lnTo>
                    <a:lnTo>
                      <a:pt x="14990" y="1677"/>
                    </a:lnTo>
                    <a:lnTo>
                      <a:pt x="14902" y="1501"/>
                    </a:lnTo>
                    <a:lnTo>
                      <a:pt x="14810" y="1337"/>
                    </a:lnTo>
                    <a:lnTo>
                      <a:pt x="14717" y="1185"/>
                    </a:lnTo>
                    <a:lnTo>
                      <a:pt x="14594" y="997"/>
                    </a:lnTo>
                    <a:lnTo>
                      <a:pt x="14471" y="821"/>
                    </a:lnTo>
                    <a:lnTo>
                      <a:pt x="14348" y="669"/>
                    </a:lnTo>
                    <a:lnTo>
                      <a:pt x="14216" y="528"/>
                    </a:lnTo>
                    <a:lnTo>
                      <a:pt x="14084" y="411"/>
                    </a:lnTo>
                    <a:lnTo>
                      <a:pt x="13952" y="306"/>
                    </a:lnTo>
                    <a:lnTo>
                      <a:pt x="13816" y="224"/>
                    </a:lnTo>
                    <a:lnTo>
                      <a:pt x="13680" y="165"/>
                    </a:lnTo>
                    <a:lnTo>
                      <a:pt x="13587" y="106"/>
                    </a:lnTo>
                    <a:lnTo>
                      <a:pt x="13513" y="71"/>
                    </a:lnTo>
                    <a:lnTo>
                      <a:pt x="13389" y="24"/>
                    </a:lnTo>
                    <a:lnTo>
                      <a:pt x="13315" y="13"/>
                    </a:lnTo>
                    <a:lnTo>
                      <a:pt x="13288" y="1"/>
                    </a:lnTo>
                    <a:close/>
                    <a:moveTo>
                      <a:pt x="3004" y="48"/>
                    </a:moveTo>
                    <a:lnTo>
                      <a:pt x="2885" y="60"/>
                    </a:lnTo>
                    <a:lnTo>
                      <a:pt x="2771" y="83"/>
                    </a:lnTo>
                    <a:lnTo>
                      <a:pt x="2656" y="106"/>
                    </a:lnTo>
                    <a:lnTo>
                      <a:pt x="2546" y="153"/>
                    </a:lnTo>
                    <a:lnTo>
                      <a:pt x="2432" y="200"/>
                    </a:lnTo>
                    <a:lnTo>
                      <a:pt x="2322" y="271"/>
                    </a:lnTo>
                    <a:lnTo>
                      <a:pt x="2212" y="341"/>
                    </a:lnTo>
                    <a:lnTo>
                      <a:pt x="2102" y="423"/>
                    </a:lnTo>
                    <a:lnTo>
                      <a:pt x="1997" y="528"/>
                    </a:lnTo>
                    <a:lnTo>
                      <a:pt x="1891" y="634"/>
                    </a:lnTo>
                    <a:lnTo>
                      <a:pt x="1790" y="751"/>
                    </a:lnTo>
                    <a:lnTo>
                      <a:pt x="1689" y="868"/>
                    </a:lnTo>
                    <a:lnTo>
                      <a:pt x="1588" y="1009"/>
                    </a:lnTo>
                    <a:lnTo>
                      <a:pt x="1491" y="1150"/>
                    </a:lnTo>
                    <a:lnTo>
                      <a:pt x="1394" y="1314"/>
                    </a:lnTo>
                    <a:lnTo>
                      <a:pt x="1302" y="1478"/>
                    </a:lnTo>
                    <a:lnTo>
                      <a:pt x="1210" y="1642"/>
                    </a:lnTo>
                    <a:lnTo>
                      <a:pt x="1122" y="1829"/>
                    </a:lnTo>
                    <a:lnTo>
                      <a:pt x="1038" y="2017"/>
                    </a:lnTo>
                    <a:lnTo>
                      <a:pt x="955" y="2216"/>
                    </a:lnTo>
                    <a:lnTo>
                      <a:pt x="871" y="2427"/>
                    </a:lnTo>
                    <a:lnTo>
                      <a:pt x="796" y="2650"/>
                    </a:lnTo>
                    <a:lnTo>
                      <a:pt x="717" y="2872"/>
                    </a:lnTo>
                    <a:lnTo>
                      <a:pt x="647" y="3107"/>
                    </a:lnTo>
                    <a:lnTo>
                      <a:pt x="577" y="3341"/>
                    </a:lnTo>
                    <a:lnTo>
                      <a:pt x="515" y="3587"/>
                    </a:lnTo>
                    <a:lnTo>
                      <a:pt x="449" y="3845"/>
                    </a:lnTo>
                    <a:lnTo>
                      <a:pt x="392" y="4103"/>
                    </a:lnTo>
                    <a:lnTo>
                      <a:pt x="335" y="4373"/>
                    </a:lnTo>
                    <a:lnTo>
                      <a:pt x="286" y="4654"/>
                    </a:lnTo>
                    <a:lnTo>
                      <a:pt x="238" y="4935"/>
                    </a:lnTo>
                    <a:lnTo>
                      <a:pt x="194" y="5240"/>
                    </a:lnTo>
                    <a:lnTo>
                      <a:pt x="154" y="5556"/>
                    </a:lnTo>
                    <a:lnTo>
                      <a:pt x="119" y="5861"/>
                    </a:lnTo>
                    <a:lnTo>
                      <a:pt x="88" y="6178"/>
                    </a:lnTo>
                    <a:lnTo>
                      <a:pt x="62" y="6494"/>
                    </a:lnTo>
                    <a:lnTo>
                      <a:pt x="40" y="6822"/>
                    </a:lnTo>
                    <a:lnTo>
                      <a:pt x="23" y="7139"/>
                    </a:lnTo>
                    <a:lnTo>
                      <a:pt x="14" y="7467"/>
                    </a:lnTo>
                    <a:lnTo>
                      <a:pt x="5" y="7783"/>
                    </a:lnTo>
                    <a:lnTo>
                      <a:pt x="1" y="8112"/>
                    </a:lnTo>
                    <a:lnTo>
                      <a:pt x="1" y="8440"/>
                    </a:lnTo>
                    <a:lnTo>
                      <a:pt x="5" y="8768"/>
                    </a:lnTo>
                    <a:lnTo>
                      <a:pt x="14" y="9084"/>
                    </a:lnTo>
                    <a:lnTo>
                      <a:pt x="27" y="9412"/>
                    </a:lnTo>
                    <a:lnTo>
                      <a:pt x="45" y="9741"/>
                    </a:lnTo>
                    <a:lnTo>
                      <a:pt x="67" y="10057"/>
                    </a:lnTo>
                    <a:lnTo>
                      <a:pt x="97" y="10409"/>
                    </a:lnTo>
                    <a:lnTo>
                      <a:pt x="132" y="10737"/>
                    </a:lnTo>
                    <a:lnTo>
                      <a:pt x="172" y="11077"/>
                    </a:lnTo>
                    <a:lnTo>
                      <a:pt x="220" y="11405"/>
                    </a:lnTo>
                    <a:lnTo>
                      <a:pt x="269" y="11721"/>
                    </a:lnTo>
                    <a:lnTo>
                      <a:pt x="326" y="12026"/>
                    </a:lnTo>
                    <a:lnTo>
                      <a:pt x="383" y="12331"/>
                    </a:lnTo>
                    <a:lnTo>
                      <a:pt x="449" y="12624"/>
                    </a:lnTo>
                    <a:lnTo>
                      <a:pt x="519" y="12905"/>
                    </a:lnTo>
                    <a:lnTo>
                      <a:pt x="590" y="13186"/>
                    </a:lnTo>
                    <a:lnTo>
                      <a:pt x="669" y="13456"/>
                    </a:lnTo>
                    <a:lnTo>
                      <a:pt x="748" y="13714"/>
                    </a:lnTo>
                    <a:lnTo>
                      <a:pt x="836" y="13960"/>
                    </a:lnTo>
                    <a:lnTo>
                      <a:pt x="924" y="14194"/>
                    </a:lnTo>
                    <a:lnTo>
                      <a:pt x="1016" y="14429"/>
                    </a:lnTo>
                    <a:lnTo>
                      <a:pt x="1109" y="14652"/>
                    </a:lnTo>
                    <a:lnTo>
                      <a:pt x="1210" y="14851"/>
                    </a:lnTo>
                    <a:lnTo>
                      <a:pt x="1311" y="15050"/>
                    </a:lnTo>
                    <a:lnTo>
                      <a:pt x="1416" y="15238"/>
                    </a:lnTo>
                    <a:lnTo>
                      <a:pt x="1526" y="15402"/>
                    </a:lnTo>
                    <a:lnTo>
                      <a:pt x="1636" y="15566"/>
                    </a:lnTo>
                    <a:lnTo>
                      <a:pt x="1751" y="15718"/>
                    </a:lnTo>
                    <a:lnTo>
                      <a:pt x="1865" y="15847"/>
                    </a:lnTo>
                    <a:lnTo>
                      <a:pt x="1984" y="15976"/>
                    </a:lnTo>
                    <a:lnTo>
                      <a:pt x="2107" y="16081"/>
                    </a:lnTo>
                    <a:lnTo>
                      <a:pt x="2230" y="16187"/>
                    </a:lnTo>
                    <a:lnTo>
                      <a:pt x="2353" y="16269"/>
                    </a:lnTo>
                    <a:lnTo>
                      <a:pt x="2480" y="16339"/>
                    </a:lnTo>
                    <a:lnTo>
                      <a:pt x="2608" y="16386"/>
                    </a:lnTo>
                    <a:lnTo>
                      <a:pt x="2740" y="16433"/>
                    </a:lnTo>
                    <a:lnTo>
                      <a:pt x="2872" y="16456"/>
                    </a:lnTo>
                    <a:lnTo>
                      <a:pt x="12268" y="16456"/>
                    </a:lnTo>
                    <a:lnTo>
                      <a:pt x="12470" y="16480"/>
                    </a:lnTo>
                    <a:lnTo>
                      <a:pt x="12875" y="16480"/>
                    </a:lnTo>
                    <a:lnTo>
                      <a:pt x="13077" y="16468"/>
                    </a:lnTo>
                    <a:lnTo>
                      <a:pt x="13280" y="16433"/>
                    </a:lnTo>
                    <a:lnTo>
                      <a:pt x="13482" y="16398"/>
                    </a:lnTo>
                    <a:lnTo>
                      <a:pt x="13684" y="16339"/>
                    </a:lnTo>
                    <a:lnTo>
                      <a:pt x="13886" y="16281"/>
                    </a:lnTo>
                    <a:lnTo>
                      <a:pt x="13979" y="16222"/>
                    </a:lnTo>
                    <a:lnTo>
                      <a:pt x="14067" y="16163"/>
                    </a:lnTo>
                    <a:lnTo>
                      <a:pt x="14159" y="16093"/>
                    </a:lnTo>
                    <a:lnTo>
                      <a:pt x="14247" y="16011"/>
                    </a:lnTo>
                    <a:lnTo>
                      <a:pt x="14335" y="15917"/>
                    </a:lnTo>
                    <a:lnTo>
                      <a:pt x="14418" y="15824"/>
                    </a:lnTo>
                    <a:lnTo>
                      <a:pt x="14506" y="15730"/>
                    </a:lnTo>
                    <a:lnTo>
                      <a:pt x="14590" y="15624"/>
                    </a:lnTo>
                    <a:lnTo>
                      <a:pt x="14669" y="15507"/>
                    </a:lnTo>
                    <a:lnTo>
                      <a:pt x="14753" y="15390"/>
                    </a:lnTo>
                    <a:lnTo>
                      <a:pt x="14832" y="15261"/>
                    </a:lnTo>
                    <a:lnTo>
                      <a:pt x="14906" y="15132"/>
                    </a:lnTo>
                    <a:lnTo>
                      <a:pt x="14986" y="14991"/>
                    </a:lnTo>
                    <a:lnTo>
                      <a:pt x="15056" y="14851"/>
                    </a:lnTo>
                    <a:lnTo>
                      <a:pt x="15131" y="14698"/>
                    </a:lnTo>
                    <a:lnTo>
                      <a:pt x="15201" y="14534"/>
                    </a:lnTo>
                    <a:lnTo>
                      <a:pt x="15271" y="14382"/>
                    </a:lnTo>
                    <a:lnTo>
                      <a:pt x="15337" y="14206"/>
                    </a:lnTo>
                    <a:lnTo>
                      <a:pt x="15403" y="14030"/>
                    </a:lnTo>
                    <a:lnTo>
                      <a:pt x="15465" y="13855"/>
                    </a:lnTo>
                    <a:lnTo>
                      <a:pt x="15526" y="13679"/>
                    </a:lnTo>
                    <a:lnTo>
                      <a:pt x="15584" y="13479"/>
                    </a:lnTo>
                    <a:lnTo>
                      <a:pt x="15641" y="13292"/>
                    </a:lnTo>
                    <a:lnTo>
                      <a:pt x="15694" y="13093"/>
                    </a:lnTo>
                    <a:lnTo>
                      <a:pt x="15746" y="12893"/>
                    </a:lnTo>
                    <a:lnTo>
                      <a:pt x="15799" y="12682"/>
                    </a:lnTo>
                    <a:lnTo>
                      <a:pt x="15847" y="12472"/>
                    </a:lnTo>
                    <a:lnTo>
                      <a:pt x="15891" y="12249"/>
                    </a:lnTo>
                    <a:lnTo>
                      <a:pt x="15935" y="12026"/>
                    </a:lnTo>
                    <a:lnTo>
                      <a:pt x="15975" y="11803"/>
                    </a:lnTo>
                    <a:lnTo>
                      <a:pt x="16010" y="11569"/>
                    </a:lnTo>
                    <a:lnTo>
                      <a:pt x="16050" y="11335"/>
                    </a:lnTo>
                    <a:lnTo>
                      <a:pt x="16098" y="10948"/>
                    </a:lnTo>
                    <a:lnTo>
                      <a:pt x="16142" y="10549"/>
                    </a:lnTo>
                    <a:lnTo>
                      <a:pt x="16177" y="10151"/>
                    </a:lnTo>
                    <a:lnTo>
                      <a:pt x="16204" y="9741"/>
                    </a:lnTo>
                    <a:lnTo>
                      <a:pt x="16226" y="9342"/>
                    </a:lnTo>
                    <a:lnTo>
                      <a:pt x="16239" y="8932"/>
                    </a:lnTo>
                    <a:lnTo>
                      <a:pt x="16243" y="8522"/>
                    </a:lnTo>
                    <a:lnTo>
                      <a:pt x="16243" y="8123"/>
                    </a:lnTo>
                    <a:lnTo>
                      <a:pt x="16234" y="7713"/>
                    </a:lnTo>
                    <a:lnTo>
                      <a:pt x="16217" y="7303"/>
                    </a:lnTo>
                    <a:lnTo>
                      <a:pt x="16195" y="6904"/>
                    </a:lnTo>
                    <a:lnTo>
                      <a:pt x="16164" y="6494"/>
                    </a:lnTo>
                    <a:lnTo>
                      <a:pt x="16129" y="6107"/>
                    </a:lnTo>
                    <a:lnTo>
                      <a:pt x="16080" y="5709"/>
                    </a:lnTo>
                    <a:lnTo>
                      <a:pt x="16028" y="5322"/>
                    </a:lnTo>
                    <a:lnTo>
                      <a:pt x="15971" y="4935"/>
                    </a:lnTo>
                    <a:lnTo>
                      <a:pt x="15922" y="4666"/>
                    </a:lnTo>
                    <a:lnTo>
                      <a:pt x="15869" y="4384"/>
                    </a:lnTo>
                    <a:lnTo>
                      <a:pt x="15812" y="4127"/>
                    </a:lnTo>
                    <a:lnTo>
                      <a:pt x="15751" y="3869"/>
                    </a:lnTo>
                    <a:lnTo>
                      <a:pt x="15685" y="3623"/>
                    </a:lnTo>
                    <a:lnTo>
                      <a:pt x="15614" y="3376"/>
                    </a:lnTo>
                    <a:lnTo>
                      <a:pt x="15544" y="3142"/>
                    </a:lnTo>
                    <a:lnTo>
                      <a:pt x="15469" y="2919"/>
                    </a:lnTo>
                    <a:lnTo>
                      <a:pt x="15417" y="2773"/>
                    </a:lnTo>
                    <a:lnTo>
                      <a:pt x="15456" y="2896"/>
                    </a:lnTo>
                    <a:lnTo>
                      <a:pt x="15526" y="3130"/>
                    </a:lnTo>
                    <a:lnTo>
                      <a:pt x="15588" y="3365"/>
                    </a:lnTo>
                    <a:lnTo>
                      <a:pt x="15650" y="3611"/>
                    </a:lnTo>
                    <a:lnTo>
                      <a:pt x="15707" y="3857"/>
                    </a:lnTo>
                    <a:lnTo>
                      <a:pt x="15759" y="4115"/>
                    </a:lnTo>
                    <a:lnTo>
                      <a:pt x="15808" y="4373"/>
                    </a:lnTo>
                    <a:lnTo>
                      <a:pt x="15856" y="4642"/>
                    </a:lnTo>
                    <a:lnTo>
                      <a:pt x="15905" y="4982"/>
                    </a:lnTo>
                    <a:lnTo>
                      <a:pt x="15949" y="5322"/>
                    </a:lnTo>
                    <a:lnTo>
                      <a:pt x="15988" y="5674"/>
                    </a:lnTo>
                    <a:lnTo>
                      <a:pt x="16019" y="6025"/>
                    </a:lnTo>
                    <a:lnTo>
                      <a:pt x="16045" y="6377"/>
                    </a:lnTo>
                    <a:lnTo>
                      <a:pt x="16063" y="6740"/>
                    </a:lnTo>
                    <a:lnTo>
                      <a:pt x="16076" y="7092"/>
                    </a:lnTo>
                    <a:lnTo>
                      <a:pt x="16080" y="7455"/>
                    </a:lnTo>
                    <a:lnTo>
                      <a:pt x="16085" y="7865"/>
                    </a:lnTo>
                    <a:lnTo>
                      <a:pt x="16080" y="8276"/>
                    </a:lnTo>
                    <a:lnTo>
                      <a:pt x="16067" y="8674"/>
                    </a:lnTo>
                    <a:lnTo>
                      <a:pt x="16050" y="9084"/>
                    </a:lnTo>
                    <a:lnTo>
                      <a:pt x="16019" y="9483"/>
                    </a:lnTo>
                    <a:lnTo>
                      <a:pt x="15984" y="9870"/>
                    </a:lnTo>
                    <a:lnTo>
                      <a:pt x="15940" y="10268"/>
                    </a:lnTo>
                    <a:lnTo>
                      <a:pt x="15887" y="10643"/>
                    </a:lnTo>
                    <a:lnTo>
                      <a:pt x="15856" y="10866"/>
                    </a:lnTo>
                    <a:lnTo>
                      <a:pt x="15821" y="11077"/>
                    </a:lnTo>
                    <a:lnTo>
                      <a:pt x="15781" y="11288"/>
                    </a:lnTo>
                    <a:lnTo>
                      <a:pt x="15742" y="11499"/>
                    </a:lnTo>
                    <a:lnTo>
                      <a:pt x="15698" y="11698"/>
                    </a:lnTo>
                    <a:lnTo>
                      <a:pt x="15654" y="11897"/>
                    </a:lnTo>
                    <a:lnTo>
                      <a:pt x="15606" y="12096"/>
                    </a:lnTo>
                    <a:lnTo>
                      <a:pt x="15557" y="12284"/>
                    </a:lnTo>
                    <a:lnTo>
                      <a:pt x="15504" y="12472"/>
                    </a:lnTo>
                    <a:lnTo>
                      <a:pt x="15452" y="12647"/>
                    </a:lnTo>
                    <a:lnTo>
                      <a:pt x="15395" y="12823"/>
                    </a:lnTo>
                    <a:lnTo>
                      <a:pt x="15337" y="12999"/>
                    </a:lnTo>
                    <a:lnTo>
                      <a:pt x="15280" y="13163"/>
                    </a:lnTo>
                    <a:lnTo>
                      <a:pt x="15219" y="13327"/>
                    </a:lnTo>
                    <a:lnTo>
                      <a:pt x="15153" y="13479"/>
                    </a:lnTo>
                    <a:lnTo>
                      <a:pt x="15091" y="13632"/>
                    </a:lnTo>
                    <a:lnTo>
                      <a:pt x="15021" y="13772"/>
                    </a:lnTo>
                    <a:lnTo>
                      <a:pt x="14955" y="13913"/>
                    </a:lnTo>
                    <a:lnTo>
                      <a:pt x="14884" y="14054"/>
                    </a:lnTo>
                    <a:lnTo>
                      <a:pt x="14814" y="14183"/>
                    </a:lnTo>
                    <a:lnTo>
                      <a:pt x="14739" y="14300"/>
                    </a:lnTo>
                    <a:lnTo>
                      <a:pt x="14665" y="14417"/>
                    </a:lnTo>
                    <a:lnTo>
                      <a:pt x="14590" y="14523"/>
                    </a:lnTo>
                    <a:lnTo>
                      <a:pt x="14511" y="14628"/>
                    </a:lnTo>
                    <a:lnTo>
                      <a:pt x="14436" y="14734"/>
                    </a:lnTo>
                    <a:lnTo>
                      <a:pt x="14352" y="14816"/>
                    </a:lnTo>
                    <a:lnTo>
                      <a:pt x="14273" y="14909"/>
                    </a:lnTo>
                    <a:lnTo>
                      <a:pt x="14190" y="14980"/>
                    </a:lnTo>
                    <a:lnTo>
                      <a:pt x="14106" y="15062"/>
                    </a:lnTo>
                    <a:lnTo>
                      <a:pt x="14023" y="15120"/>
                    </a:lnTo>
                    <a:lnTo>
                      <a:pt x="13939" y="15179"/>
                    </a:lnTo>
                    <a:lnTo>
                      <a:pt x="13851" y="15238"/>
                    </a:lnTo>
                    <a:lnTo>
                      <a:pt x="13658" y="15284"/>
                    </a:lnTo>
                    <a:lnTo>
                      <a:pt x="13460" y="15331"/>
                    </a:lnTo>
                    <a:lnTo>
                      <a:pt x="13262" y="15355"/>
                    </a:lnTo>
                    <a:lnTo>
                      <a:pt x="13064" y="15378"/>
                    </a:lnTo>
                    <a:lnTo>
                      <a:pt x="12866" y="15390"/>
                    </a:lnTo>
                    <a:lnTo>
                      <a:pt x="12673" y="15402"/>
                    </a:lnTo>
                    <a:lnTo>
                      <a:pt x="12475" y="15390"/>
                    </a:lnTo>
                    <a:lnTo>
                      <a:pt x="12277" y="15378"/>
                    </a:lnTo>
                    <a:lnTo>
                      <a:pt x="3013" y="15378"/>
                    </a:lnTo>
                    <a:lnTo>
                      <a:pt x="2894" y="15366"/>
                    </a:lnTo>
                    <a:lnTo>
                      <a:pt x="2771" y="15343"/>
                    </a:lnTo>
                    <a:lnTo>
                      <a:pt x="2652" y="15308"/>
                    </a:lnTo>
                    <a:lnTo>
                      <a:pt x="2533" y="15261"/>
                    </a:lnTo>
                    <a:lnTo>
                      <a:pt x="2419" y="15202"/>
                    </a:lnTo>
                    <a:lnTo>
                      <a:pt x="2305" y="15132"/>
                    </a:lnTo>
                    <a:lnTo>
                      <a:pt x="2190" y="15038"/>
                    </a:lnTo>
                    <a:lnTo>
                      <a:pt x="2080" y="14945"/>
                    </a:lnTo>
                    <a:lnTo>
                      <a:pt x="1975" y="14827"/>
                    </a:lnTo>
                    <a:lnTo>
                      <a:pt x="1865" y="14710"/>
                    </a:lnTo>
                    <a:lnTo>
                      <a:pt x="1764" y="14569"/>
                    </a:lnTo>
                    <a:lnTo>
                      <a:pt x="1658" y="14429"/>
                    </a:lnTo>
                    <a:lnTo>
                      <a:pt x="1561" y="14276"/>
                    </a:lnTo>
                    <a:lnTo>
                      <a:pt x="1465" y="14101"/>
                    </a:lnTo>
                    <a:lnTo>
                      <a:pt x="1372" y="13925"/>
                    </a:lnTo>
                    <a:lnTo>
                      <a:pt x="1280" y="13737"/>
                    </a:lnTo>
                    <a:lnTo>
                      <a:pt x="1192" y="13538"/>
                    </a:lnTo>
                    <a:lnTo>
                      <a:pt x="1109" y="13339"/>
                    </a:lnTo>
                    <a:lnTo>
                      <a:pt x="1025" y="13116"/>
                    </a:lnTo>
                    <a:lnTo>
                      <a:pt x="946" y="12893"/>
                    </a:lnTo>
                    <a:lnTo>
                      <a:pt x="871" y="12659"/>
                    </a:lnTo>
                    <a:lnTo>
                      <a:pt x="801" y="12413"/>
                    </a:lnTo>
                    <a:lnTo>
                      <a:pt x="735" y="12155"/>
                    </a:lnTo>
                    <a:lnTo>
                      <a:pt x="669" y="11897"/>
                    </a:lnTo>
                    <a:lnTo>
                      <a:pt x="612" y="11628"/>
                    </a:lnTo>
                    <a:lnTo>
                      <a:pt x="555" y="11358"/>
                    </a:lnTo>
                    <a:lnTo>
                      <a:pt x="506" y="11077"/>
                    </a:lnTo>
                    <a:lnTo>
                      <a:pt x="458" y="10784"/>
                    </a:lnTo>
                    <a:lnTo>
                      <a:pt x="418" y="10491"/>
                    </a:lnTo>
                    <a:lnTo>
                      <a:pt x="379" y="10186"/>
                    </a:lnTo>
                    <a:lnTo>
                      <a:pt x="348" y="9870"/>
                    </a:lnTo>
                    <a:lnTo>
                      <a:pt x="317" y="9565"/>
                    </a:lnTo>
                    <a:lnTo>
                      <a:pt x="300" y="9260"/>
                    </a:lnTo>
                    <a:lnTo>
                      <a:pt x="282" y="8967"/>
                    </a:lnTo>
                    <a:lnTo>
                      <a:pt x="269" y="8674"/>
                    </a:lnTo>
                    <a:lnTo>
                      <a:pt x="260" y="8369"/>
                    </a:lnTo>
                    <a:lnTo>
                      <a:pt x="256" y="8076"/>
                    </a:lnTo>
                    <a:lnTo>
                      <a:pt x="256" y="7783"/>
                    </a:lnTo>
                    <a:lnTo>
                      <a:pt x="260" y="7479"/>
                    </a:lnTo>
                    <a:lnTo>
                      <a:pt x="269" y="7186"/>
                    </a:lnTo>
                    <a:lnTo>
                      <a:pt x="278" y="6893"/>
                    </a:lnTo>
                    <a:lnTo>
                      <a:pt x="295" y="6600"/>
                    </a:lnTo>
                    <a:lnTo>
                      <a:pt x="313" y="6307"/>
                    </a:lnTo>
                    <a:lnTo>
                      <a:pt x="335" y="6014"/>
                    </a:lnTo>
                    <a:lnTo>
                      <a:pt x="366" y="5721"/>
                    </a:lnTo>
                    <a:lnTo>
                      <a:pt x="396" y="5439"/>
                    </a:lnTo>
                    <a:lnTo>
                      <a:pt x="427" y="5158"/>
                    </a:lnTo>
                    <a:lnTo>
                      <a:pt x="467" y="4877"/>
                    </a:lnTo>
                    <a:lnTo>
                      <a:pt x="511" y="4607"/>
                    </a:lnTo>
                    <a:lnTo>
                      <a:pt x="559" y="4361"/>
                    </a:lnTo>
                    <a:lnTo>
                      <a:pt x="612" y="4103"/>
                    </a:lnTo>
                    <a:lnTo>
                      <a:pt x="664" y="3869"/>
                    </a:lnTo>
                    <a:lnTo>
                      <a:pt x="722" y="3634"/>
                    </a:lnTo>
                    <a:lnTo>
                      <a:pt x="783" y="3400"/>
                    </a:lnTo>
                    <a:lnTo>
                      <a:pt x="845" y="3177"/>
                    </a:lnTo>
                    <a:lnTo>
                      <a:pt x="911" y="2966"/>
                    </a:lnTo>
                    <a:lnTo>
                      <a:pt x="981" y="2755"/>
                    </a:lnTo>
                    <a:lnTo>
                      <a:pt x="1051" y="2556"/>
                    </a:lnTo>
                    <a:lnTo>
                      <a:pt x="1126" y="2357"/>
                    </a:lnTo>
                    <a:lnTo>
                      <a:pt x="1201" y="2181"/>
                    </a:lnTo>
                    <a:lnTo>
                      <a:pt x="1280" y="2005"/>
                    </a:lnTo>
                    <a:lnTo>
                      <a:pt x="1364" y="1829"/>
                    </a:lnTo>
                    <a:lnTo>
                      <a:pt x="1447" y="1665"/>
                    </a:lnTo>
                    <a:lnTo>
                      <a:pt x="1531" y="1513"/>
                    </a:lnTo>
                    <a:lnTo>
                      <a:pt x="1619" y="1372"/>
                    </a:lnTo>
                    <a:lnTo>
                      <a:pt x="1711" y="1243"/>
                    </a:lnTo>
                    <a:lnTo>
                      <a:pt x="1799" y="1114"/>
                    </a:lnTo>
                    <a:lnTo>
                      <a:pt x="1896" y="997"/>
                    </a:lnTo>
                    <a:lnTo>
                      <a:pt x="1988" y="880"/>
                    </a:lnTo>
                    <a:lnTo>
                      <a:pt x="2085" y="786"/>
                    </a:lnTo>
                    <a:lnTo>
                      <a:pt x="2186" y="692"/>
                    </a:lnTo>
                    <a:lnTo>
                      <a:pt x="2283" y="610"/>
                    </a:lnTo>
                    <a:lnTo>
                      <a:pt x="2384" y="540"/>
                    </a:lnTo>
                    <a:lnTo>
                      <a:pt x="2485" y="481"/>
                    </a:lnTo>
                    <a:lnTo>
                      <a:pt x="2590" y="435"/>
                    </a:lnTo>
                    <a:lnTo>
                      <a:pt x="2696" y="399"/>
                    </a:lnTo>
                    <a:lnTo>
                      <a:pt x="2797" y="364"/>
                    </a:lnTo>
                    <a:lnTo>
                      <a:pt x="2907" y="341"/>
                    </a:lnTo>
                    <a:lnTo>
                      <a:pt x="7603" y="341"/>
                    </a:lnTo>
                    <a:lnTo>
                      <a:pt x="11767" y="224"/>
                    </a:lnTo>
                    <a:lnTo>
                      <a:pt x="12897" y="224"/>
                    </a:lnTo>
                    <a:lnTo>
                      <a:pt x="11767" y="165"/>
                    </a:lnTo>
                    <a:lnTo>
                      <a:pt x="7603" y="60"/>
                    </a:lnTo>
                    <a:lnTo>
                      <a:pt x="3118" y="60"/>
                    </a:lnTo>
                    <a:lnTo>
                      <a:pt x="3004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610;p39">
                <a:extLst>
                  <a:ext uri="{FF2B5EF4-FFF2-40B4-BE49-F238E27FC236}">
                    <a16:creationId xmlns:a16="http://schemas.microsoft.com/office/drawing/2014/main" id="{3E2B1993-A73F-8678-0CAA-DEFE9B025F63}"/>
                  </a:ext>
                </a:extLst>
              </p:cNvPr>
              <p:cNvSpPr/>
              <p:nvPr/>
            </p:nvSpPr>
            <p:spPr>
              <a:xfrm>
                <a:off x="3752000" y="-688675"/>
                <a:ext cx="7050" cy="67452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6981" extrusionOk="0">
                    <a:moveTo>
                      <a:pt x="202" y="0"/>
                    </a:moveTo>
                    <a:lnTo>
                      <a:pt x="172" y="481"/>
                    </a:lnTo>
                    <a:lnTo>
                      <a:pt x="150" y="973"/>
                    </a:lnTo>
                    <a:lnTo>
                      <a:pt x="132" y="1465"/>
                    </a:lnTo>
                    <a:lnTo>
                      <a:pt x="114" y="1958"/>
                    </a:lnTo>
                    <a:lnTo>
                      <a:pt x="101" y="2461"/>
                    </a:lnTo>
                    <a:lnTo>
                      <a:pt x="97" y="2954"/>
                    </a:lnTo>
                    <a:lnTo>
                      <a:pt x="92" y="3446"/>
                    </a:lnTo>
                    <a:lnTo>
                      <a:pt x="88" y="3938"/>
                    </a:lnTo>
                    <a:lnTo>
                      <a:pt x="66" y="5942"/>
                    </a:lnTo>
                    <a:lnTo>
                      <a:pt x="44" y="8228"/>
                    </a:lnTo>
                    <a:lnTo>
                      <a:pt x="26" y="10760"/>
                    </a:lnTo>
                    <a:lnTo>
                      <a:pt x="9" y="13479"/>
                    </a:lnTo>
                    <a:lnTo>
                      <a:pt x="4" y="14862"/>
                    </a:lnTo>
                    <a:lnTo>
                      <a:pt x="0" y="16198"/>
                    </a:lnTo>
                    <a:lnTo>
                      <a:pt x="0" y="18729"/>
                    </a:lnTo>
                    <a:lnTo>
                      <a:pt x="4" y="21027"/>
                    </a:lnTo>
                    <a:lnTo>
                      <a:pt x="9" y="23019"/>
                    </a:lnTo>
                    <a:lnTo>
                      <a:pt x="4" y="23523"/>
                    </a:lnTo>
                    <a:lnTo>
                      <a:pt x="4" y="24015"/>
                    </a:lnTo>
                    <a:lnTo>
                      <a:pt x="9" y="24508"/>
                    </a:lnTo>
                    <a:lnTo>
                      <a:pt x="13" y="25000"/>
                    </a:lnTo>
                    <a:lnTo>
                      <a:pt x="26" y="25504"/>
                    </a:lnTo>
                    <a:lnTo>
                      <a:pt x="40" y="25996"/>
                    </a:lnTo>
                    <a:lnTo>
                      <a:pt x="57" y="26488"/>
                    </a:lnTo>
                    <a:lnTo>
                      <a:pt x="79" y="26981"/>
                    </a:lnTo>
                    <a:lnTo>
                      <a:pt x="106" y="26488"/>
                    </a:lnTo>
                    <a:lnTo>
                      <a:pt x="132" y="25996"/>
                    </a:lnTo>
                    <a:lnTo>
                      <a:pt x="150" y="25504"/>
                    </a:lnTo>
                    <a:lnTo>
                      <a:pt x="163" y="25012"/>
                    </a:lnTo>
                    <a:lnTo>
                      <a:pt x="176" y="24519"/>
                    </a:lnTo>
                    <a:lnTo>
                      <a:pt x="185" y="24027"/>
                    </a:lnTo>
                    <a:lnTo>
                      <a:pt x="185" y="23535"/>
                    </a:lnTo>
                    <a:lnTo>
                      <a:pt x="185" y="23031"/>
                    </a:lnTo>
                    <a:lnTo>
                      <a:pt x="211" y="21038"/>
                    </a:lnTo>
                    <a:lnTo>
                      <a:pt x="233" y="18753"/>
                    </a:lnTo>
                    <a:lnTo>
                      <a:pt x="255" y="16210"/>
                    </a:lnTo>
                    <a:lnTo>
                      <a:pt x="268" y="13490"/>
                    </a:lnTo>
                    <a:lnTo>
                      <a:pt x="277" y="10771"/>
                    </a:lnTo>
                    <a:lnTo>
                      <a:pt x="281" y="8240"/>
                    </a:lnTo>
                    <a:lnTo>
                      <a:pt x="281" y="5942"/>
                    </a:lnTo>
                    <a:lnTo>
                      <a:pt x="277" y="4899"/>
                    </a:lnTo>
                    <a:lnTo>
                      <a:pt x="268" y="3938"/>
                    </a:lnTo>
                    <a:lnTo>
                      <a:pt x="273" y="3446"/>
                    </a:lnTo>
                    <a:lnTo>
                      <a:pt x="273" y="2954"/>
                    </a:lnTo>
                    <a:lnTo>
                      <a:pt x="273" y="2461"/>
                    </a:lnTo>
                    <a:lnTo>
                      <a:pt x="264" y="1969"/>
                    </a:lnTo>
                    <a:lnTo>
                      <a:pt x="255" y="1477"/>
                    </a:lnTo>
                    <a:lnTo>
                      <a:pt x="242" y="985"/>
                    </a:lnTo>
                    <a:lnTo>
                      <a:pt x="224" y="492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611;p39">
                <a:extLst>
                  <a:ext uri="{FF2B5EF4-FFF2-40B4-BE49-F238E27FC236}">
                    <a16:creationId xmlns:a16="http://schemas.microsoft.com/office/drawing/2014/main" id="{84D66F0D-21B4-6A40-6ABE-1ECF8ADDA1B0}"/>
                  </a:ext>
                </a:extLst>
              </p:cNvPr>
              <p:cNvSpPr/>
              <p:nvPr/>
            </p:nvSpPr>
            <p:spPr>
              <a:xfrm>
                <a:off x="3756375" y="-1868925"/>
                <a:ext cx="6300" cy="7765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1060" extrusionOk="0">
                    <a:moveTo>
                      <a:pt x="128" y="0"/>
                    </a:moveTo>
                    <a:lnTo>
                      <a:pt x="120" y="24"/>
                    </a:lnTo>
                    <a:lnTo>
                      <a:pt x="115" y="82"/>
                    </a:lnTo>
                    <a:lnTo>
                      <a:pt x="102" y="317"/>
                    </a:lnTo>
                    <a:lnTo>
                      <a:pt x="89" y="703"/>
                    </a:lnTo>
                    <a:lnTo>
                      <a:pt x="80" y="1219"/>
                    </a:lnTo>
                    <a:lnTo>
                      <a:pt x="58" y="2661"/>
                    </a:lnTo>
                    <a:lnTo>
                      <a:pt x="41" y="4548"/>
                    </a:lnTo>
                    <a:lnTo>
                      <a:pt x="23" y="6857"/>
                    </a:lnTo>
                    <a:lnTo>
                      <a:pt x="10" y="9494"/>
                    </a:lnTo>
                    <a:lnTo>
                      <a:pt x="5" y="12412"/>
                    </a:lnTo>
                    <a:lnTo>
                      <a:pt x="1" y="15542"/>
                    </a:lnTo>
                    <a:lnTo>
                      <a:pt x="5" y="18671"/>
                    </a:lnTo>
                    <a:lnTo>
                      <a:pt x="10" y="21578"/>
                    </a:lnTo>
                    <a:lnTo>
                      <a:pt x="23" y="24215"/>
                    </a:lnTo>
                    <a:lnTo>
                      <a:pt x="41" y="26512"/>
                    </a:lnTo>
                    <a:lnTo>
                      <a:pt x="58" y="28411"/>
                    </a:lnTo>
                    <a:lnTo>
                      <a:pt x="80" y="29840"/>
                    </a:lnTo>
                    <a:lnTo>
                      <a:pt x="89" y="30356"/>
                    </a:lnTo>
                    <a:lnTo>
                      <a:pt x="102" y="30743"/>
                    </a:lnTo>
                    <a:lnTo>
                      <a:pt x="115" y="30977"/>
                    </a:lnTo>
                    <a:lnTo>
                      <a:pt x="120" y="31036"/>
                    </a:lnTo>
                    <a:lnTo>
                      <a:pt x="128" y="31059"/>
                    </a:lnTo>
                    <a:lnTo>
                      <a:pt x="133" y="31036"/>
                    </a:lnTo>
                    <a:lnTo>
                      <a:pt x="137" y="30977"/>
                    </a:lnTo>
                    <a:lnTo>
                      <a:pt x="150" y="30743"/>
                    </a:lnTo>
                    <a:lnTo>
                      <a:pt x="164" y="30356"/>
                    </a:lnTo>
                    <a:lnTo>
                      <a:pt x="172" y="29840"/>
                    </a:lnTo>
                    <a:lnTo>
                      <a:pt x="194" y="28411"/>
                    </a:lnTo>
                    <a:lnTo>
                      <a:pt x="212" y="26512"/>
                    </a:lnTo>
                    <a:lnTo>
                      <a:pt x="230" y="24215"/>
                    </a:lnTo>
                    <a:lnTo>
                      <a:pt x="243" y="21578"/>
                    </a:lnTo>
                    <a:lnTo>
                      <a:pt x="247" y="18671"/>
                    </a:lnTo>
                    <a:lnTo>
                      <a:pt x="252" y="15542"/>
                    </a:lnTo>
                    <a:lnTo>
                      <a:pt x="247" y="12412"/>
                    </a:lnTo>
                    <a:lnTo>
                      <a:pt x="243" y="9494"/>
                    </a:lnTo>
                    <a:lnTo>
                      <a:pt x="230" y="6857"/>
                    </a:lnTo>
                    <a:lnTo>
                      <a:pt x="216" y="4548"/>
                    </a:lnTo>
                    <a:lnTo>
                      <a:pt x="199" y="2661"/>
                    </a:lnTo>
                    <a:lnTo>
                      <a:pt x="177" y="1219"/>
                    </a:lnTo>
                    <a:lnTo>
                      <a:pt x="164" y="703"/>
                    </a:lnTo>
                    <a:lnTo>
                      <a:pt x="150" y="317"/>
                    </a:lnTo>
                    <a:lnTo>
                      <a:pt x="142" y="82"/>
                    </a:lnTo>
                    <a:lnTo>
                      <a:pt x="133" y="24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612;p39">
                <a:extLst>
                  <a:ext uri="{FF2B5EF4-FFF2-40B4-BE49-F238E27FC236}">
                    <a16:creationId xmlns:a16="http://schemas.microsoft.com/office/drawing/2014/main" id="{CFC8C7B5-A8FC-0DEF-DE6A-EE58C832FBA3}"/>
                  </a:ext>
                </a:extLst>
              </p:cNvPr>
              <p:cNvSpPr/>
              <p:nvPr/>
            </p:nvSpPr>
            <p:spPr>
              <a:xfrm>
                <a:off x="3770675" y="-2614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1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3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19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613;p39">
                <a:extLst>
                  <a:ext uri="{FF2B5EF4-FFF2-40B4-BE49-F238E27FC236}">
                    <a16:creationId xmlns:a16="http://schemas.microsoft.com/office/drawing/2014/main" id="{5BC6C595-E4E2-AA3A-4705-14C75FB36EDB}"/>
                  </a:ext>
                </a:extLst>
              </p:cNvPr>
              <p:cNvSpPr/>
              <p:nvPr/>
            </p:nvSpPr>
            <p:spPr>
              <a:xfrm>
                <a:off x="3783975" y="-1452575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97" y="1"/>
                    </a:moveTo>
                    <a:lnTo>
                      <a:pt x="75" y="24"/>
                    </a:lnTo>
                    <a:lnTo>
                      <a:pt x="53" y="48"/>
                    </a:lnTo>
                    <a:lnTo>
                      <a:pt x="36" y="95"/>
                    </a:lnTo>
                    <a:lnTo>
                      <a:pt x="23" y="142"/>
                    </a:lnTo>
                    <a:lnTo>
                      <a:pt x="14" y="189"/>
                    </a:lnTo>
                    <a:lnTo>
                      <a:pt x="5" y="259"/>
                    </a:lnTo>
                    <a:lnTo>
                      <a:pt x="1" y="317"/>
                    </a:lnTo>
                    <a:lnTo>
                      <a:pt x="5" y="388"/>
                    </a:lnTo>
                    <a:lnTo>
                      <a:pt x="14" y="446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3" y="587"/>
                    </a:lnTo>
                    <a:lnTo>
                      <a:pt x="75" y="610"/>
                    </a:lnTo>
                    <a:lnTo>
                      <a:pt x="97" y="634"/>
                    </a:lnTo>
                    <a:lnTo>
                      <a:pt x="146" y="634"/>
                    </a:lnTo>
                    <a:lnTo>
                      <a:pt x="168" y="610"/>
                    </a:lnTo>
                    <a:lnTo>
                      <a:pt x="190" y="587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34" y="446"/>
                    </a:lnTo>
                    <a:lnTo>
                      <a:pt x="238" y="388"/>
                    </a:lnTo>
                    <a:lnTo>
                      <a:pt x="242" y="317"/>
                    </a:lnTo>
                    <a:lnTo>
                      <a:pt x="238" y="259"/>
                    </a:lnTo>
                    <a:lnTo>
                      <a:pt x="234" y="189"/>
                    </a:lnTo>
                    <a:lnTo>
                      <a:pt x="220" y="142"/>
                    </a:lnTo>
                    <a:lnTo>
                      <a:pt x="207" y="95"/>
                    </a:lnTo>
                    <a:lnTo>
                      <a:pt x="190" y="48"/>
                    </a:lnTo>
                    <a:lnTo>
                      <a:pt x="168" y="24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614;p39">
                <a:extLst>
                  <a:ext uri="{FF2B5EF4-FFF2-40B4-BE49-F238E27FC236}">
                    <a16:creationId xmlns:a16="http://schemas.microsoft.com/office/drawing/2014/main" id="{4AD809F5-8CC2-6FD4-C948-B04FE55D78F8}"/>
                  </a:ext>
                </a:extLst>
              </p:cNvPr>
              <p:cNvSpPr/>
              <p:nvPr/>
            </p:nvSpPr>
            <p:spPr>
              <a:xfrm>
                <a:off x="3773650" y="-4176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3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3" y="200"/>
                    </a:lnTo>
                    <a:lnTo>
                      <a:pt x="5" y="258"/>
                    </a:lnTo>
                    <a:lnTo>
                      <a:pt x="0" y="317"/>
                    </a:lnTo>
                    <a:lnTo>
                      <a:pt x="5" y="387"/>
                    </a:lnTo>
                    <a:lnTo>
                      <a:pt x="13" y="446"/>
                    </a:lnTo>
                    <a:lnTo>
                      <a:pt x="22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42" y="387"/>
                    </a:lnTo>
                    <a:lnTo>
                      <a:pt x="242" y="317"/>
                    </a:lnTo>
                    <a:lnTo>
                      <a:pt x="242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615;p39">
                <a:extLst>
                  <a:ext uri="{FF2B5EF4-FFF2-40B4-BE49-F238E27FC236}">
                    <a16:creationId xmlns:a16="http://schemas.microsoft.com/office/drawing/2014/main" id="{61CB9C4E-0AB5-2D69-208E-A41F0A7A1A83}"/>
                  </a:ext>
                </a:extLst>
              </p:cNvPr>
              <p:cNvSpPr/>
              <p:nvPr/>
            </p:nvSpPr>
            <p:spPr>
              <a:xfrm>
                <a:off x="3783975" y="-12020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3"/>
                    </a:lnTo>
                    <a:lnTo>
                      <a:pt x="75" y="24"/>
                    </a:lnTo>
                    <a:lnTo>
                      <a:pt x="53" y="60"/>
                    </a:lnTo>
                    <a:lnTo>
                      <a:pt x="36" y="95"/>
                    </a:lnTo>
                    <a:lnTo>
                      <a:pt x="23" y="142"/>
                    </a:lnTo>
                    <a:lnTo>
                      <a:pt x="14" y="200"/>
                    </a:lnTo>
                    <a:lnTo>
                      <a:pt x="5" y="259"/>
                    </a:lnTo>
                    <a:lnTo>
                      <a:pt x="1" y="329"/>
                    </a:lnTo>
                    <a:lnTo>
                      <a:pt x="5" y="388"/>
                    </a:lnTo>
                    <a:lnTo>
                      <a:pt x="14" y="446"/>
                    </a:lnTo>
                    <a:lnTo>
                      <a:pt x="23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6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2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38" y="388"/>
                    </a:lnTo>
                    <a:lnTo>
                      <a:pt x="242" y="329"/>
                    </a:lnTo>
                    <a:lnTo>
                      <a:pt x="238" y="259"/>
                    </a:lnTo>
                    <a:lnTo>
                      <a:pt x="234" y="200"/>
                    </a:lnTo>
                    <a:lnTo>
                      <a:pt x="220" y="142"/>
                    </a:lnTo>
                    <a:lnTo>
                      <a:pt x="207" y="95"/>
                    </a:lnTo>
                    <a:lnTo>
                      <a:pt x="190" y="60"/>
                    </a:lnTo>
                    <a:lnTo>
                      <a:pt x="168" y="24"/>
                    </a:lnTo>
                    <a:lnTo>
                      <a:pt x="146" y="13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616;p39">
                <a:extLst>
                  <a:ext uri="{FF2B5EF4-FFF2-40B4-BE49-F238E27FC236}">
                    <a16:creationId xmlns:a16="http://schemas.microsoft.com/office/drawing/2014/main" id="{653D1C19-B4F3-0CBE-8C77-0BF2B00E56A6}"/>
                  </a:ext>
                </a:extLst>
              </p:cNvPr>
              <p:cNvSpPr/>
              <p:nvPr/>
            </p:nvSpPr>
            <p:spPr>
              <a:xfrm>
                <a:off x="3969975" y="-1128775"/>
                <a:ext cx="19375" cy="3935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5741" extrusionOk="0">
                    <a:moveTo>
                      <a:pt x="774" y="0"/>
                    </a:moveTo>
                    <a:lnTo>
                      <a:pt x="704" y="246"/>
                    </a:lnTo>
                    <a:lnTo>
                      <a:pt x="642" y="492"/>
                    </a:lnTo>
                    <a:lnTo>
                      <a:pt x="585" y="750"/>
                    </a:lnTo>
                    <a:lnTo>
                      <a:pt x="532" y="1020"/>
                    </a:lnTo>
                    <a:lnTo>
                      <a:pt x="484" y="1289"/>
                    </a:lnTo>
                    <a:lnTo>
                      <a:pt x="440" y="1571"/>
                    </a:lnTo>
                    <a:lnTo>
                      <a:pt x="405" y="1852"/>
                    </a:lnTo>
                    <a:lnTo>
                      <a:pt x="374" y="2145"/>
                    </a:lnTo>
                    <a:lnTo>
                      <a:pt x="330" y="2485"/>
                    </a:lnTo>
                    <a:lnTo>
                      <a:pt x="291" y="2836"/>
                    </a:lnTo>
                    <a:lnTo>
                      <a:pt x="251" y="3188"/>
                    </a:lnTo>
                    <a:lnTo>
                      <a:pt x="216" y="3540"/>
                    </a:lnTo>
                    <a:lnTo>
                      <a:pt x="185" y="3891"/>
                    </a:lnTo>
                    <a:lnTo>
                      <a:pt x="154" y="4243"/>
                    </a:lnTo>
                    <a:lnTo>
                      <a:pt x="128" y="4595"/>
                    </a:lnTo>
                    <a:lnTo>
                      <a:pt x="102" y="4958"/>
                    </a:lnTo>
                    <a:lnTo>
                      <a:pt x="80" y="5309"/>
                    </a:lnTo>
                    <a:lnTo>
                      <a:pt x="62" y="5673"/>
                    </a:lnTo>
                    <a:lnTo>
                      <a:pt x="44" y="6036"/>
                    </a:lnTo>
                    <a:lnTo>
                      <a:pt x="31" y="6388"/>
                    </a:lnTo>
                    <a:lnTo>
                      <a:pt x="18" y="6751"/>
                    </a:lnTo>
                    <a:lnTo>
                      <a:pt x="9" y="7114"/>
                    </a:lnTo>
                    <a:lnTo>
                      <a:pt x="5" y="7478"/>
                    </a:lnTo>
                    <a:lnTo>
                      <a:pt x="0" y="7841"/>
                    </a:lnTo>
                    <a:lnTo>
                      <a:pt x="0" y="8204"/>
                    </a:lnTo>
                    <a:lnTo>
                      <a:pt x="0" y="8568"/>
                    </a:lnTo>
                    <a:lnTo>
                      <a:pt x="5" y="8931"/>
                    </a:lnTo>
                    <a:lnTo>
                      <a:pt x="14" y="9294"/>
                    </a:lnTo>
                    <a:lnTo>
                      <a:pt x="22" y="9658"/>
                    </a:lnTo>
                    <a:lnTo>
                      <a:pt x="36" y="10021"/>
                    </a:lnTo>
                    <a:lnTo>
                      <a:pt x="49" y="10384"/>
                    </a:lnTo>
                    <a:lnTo>
                      <a:pt x="66" y="10748"/>
                    </a:lnTo>
                    <a:lnTo>
                      <a:pt x="88" y="11099"/>
                    </a:lnTo>
                    <a:lnTo>
                      <a:pt x="115" y="11463"/>
                    </a:lnTo>
                    <a:lnTo>
                      <a:pt x="141" y="11814"/>
                    </a:lnTo>
                    <a:lnTo>
                      <a:pt x="167" y="12178"/>
                    </a:lnTo>
                    <a:lnTo>
                      <a:pt x="198" y="12529"/>
                    </a:lnTo>
                    <a:lnTo>
                      <a:pt x="233" y="12881"/>
                    </a:lnTo>
                    <a:lnTo>
                      <a:pt x="273" y="13232"/>
                    </a:lnTo>
                    <a:lnTo>
                      <a:pt x="313" y="13584"/>
                    </a:lnTo>
                    <a:lnTo>
                      <a:pt x="343" y="13865"/>
                    </a:lnTo>
                    <a:lnTo>
                      <a:pt x="379" y="14158"/>
                    </a:lnTo>
                    <a:lnTo>
                      <a:pt x="418" y="14440"/>
                    </a:lnTo>
                    <a:lnTo>
                      <a:pt x="462" y="14709"/>
                    </a:lnTo>
                    <a:lnTo>
                      <a:pt x="510" y="14979"/>
                    </a:lnTo>
                    <a:lnTo>
                      <a:pt x="563" y="15237"/>
                    </a:lnTo>
                    <a:lnTo>
                      <a:pt x="625" y="15495"/>
                    </a:lnTo>
                    <a:lnTo>
                      <a:pt x="686" y="15741"/>
                    </a:lnTo>
                    <a:lnTo>
                      <a:pt x="638" y="15260"/>
                    </a:lnTo>
                    <a:lnTo>
                      <a:pt x="594" y="14780"/>
                    </a:lnTo>
                    <a:lnTo>
                      <a:pt x="550" y="14287"/>
                    </a:lnTo>
                    <a:lnTo>
                      <a:pt x="510" y="13795"/>
                    </a:lnTo>
                    <a:lnTo>
                      <a:pt x="475" y="13315"/>
                    </a:lnTo>
                    <a:lnTo>
                      <a:pt x="440" y="12822"/>
                    </a:lnTo>
                    <a:lnTo>
                      <a:pt x="409" y="12330"/>
                    </a:lnTo>
                    <a:lnTo>
                      <a:pt x="379" y="11838"/>
                    </a:lnTo>
                    <a:lnTo>
                      <a:pt x="352" y="11345"/>
                    </a:lnTo>
                    <a:lnTo>
                      <a:pt x="330" y="10842"/>
                    </a:lnTo>
                    <a:lnTo>
                      <a:pt x="308" y="10349"/>
                    </a:lnTo>
                    <a:lnTo>
                      <a:pt x="291" y="9845"/>
                    </a:lnTo>
                    <a:lnTo>
                      <a:pt x="277" y="9353"/>
                    </a:lnTo>
                    <a:lnTo>
                      <a:pt x="264" y="8849"/>
                    </a:lnTo>
                    <a:lnTo>
                      <a:pt x="255" y="8357"/>
                    </a:lnTo>
                    <a:lnTo>
                      <a:pt x="251" y="7853"/>
                    </a:lnTo>
                    <a:lnTo>
                      <a:pt x="260" y="7361"/>
                    </a:lnTo>
                    <a:lnTo>
                      <a:pt x="277" y="6857"/>
                    </a:lnTo>
                    <a:lnTo>
                      <a:pt x="291" y="6364"/>
                    </a:lnTo>
                    <a:lnTo>
                      <a:pt x="313" y="5860"/>
                    </a:lnTo>
                    <a:lnTo>
                      <a:pt x="335" y="5368"/>
                    </a:lnTo>
                    <a:lnTo>
                      <a:pt x="361" y="4876"/>
                    </a:lnTo>
                    <a:lnTo>
                      <a:pt x="392" y="4384"/>
                    </a:lnTo>
                    <a:lnTo>
                      <a:pt x="422" y="3891"/>
                    </a:lnTo>
                    <a:lnTo>
                      <a:pt x="458" y="3399"/>
                    </a:lnTo>
                    <a:lnTo>
                      <a:pt x="493" y="2907"/>
                    </a:lnTo>
                    <a:lnTo>
                      <a:pt x="532" y="2414"/>
                    </a:lnTo>
                    <a:lnTo>
                      <a:pt x="576" y="1934"/>
                    </a:lnTo>
                    <a:lnTo>
                      <a:pt x="620" y="1453"/>
                    </a:lnTo>
                    <a:lnTo>
                      <a:pt x="669" y="961"/>
                    </a:lnTo>
                    <a:lnTo>
                      <a:pt x="717" y="481"/>
                    </a:lnTo>
                    <a:lnTo>
                      <a:pt x="774" y="0"/>
                    </a:lnTo>
                    <a:close/>
                    <a:moveTo>
                      <a:pt x="686" y="15741"/>
                    </a:moveTo>
                    <a:lnTo>
                      <a:pt x="686" y="15741"/>
                    </a:lnTo>
                    <a:lnTo>
                      <a:pt x="686" y="1574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617;p39">
                <a:extLst>
                  <a:ext uri="{FF2B5EF4-FFF2-40B4-BE49-F238E27FC236}">
                    <a16:creationId xmlns:a16="http://schemas.microsoft.com/office/drawing/2014/main" id="{6C51A395-FAEB-EBF4-8175-811E5BF451DA}"/>
                  </a:ext>
                </a:extLst>
              </p:cNvPr>
              <p:cNvSpPr/>
              <p:nvPr/>
            </p:nvSpPr>
            <p:spPr>
              <a:xfrm>
                <a:off x="3508825" y="-1161025"/>
                <a:ext cx="24550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6996" extrusionOk="0">
                    <a:moveTo>
                      <a:pt x="10" y="1"/>
                    </a:moveTo>
                    <a:lnTo>
                      <a:pt x="5" y="13"/>
                    </a:lnTo>
                    <a:lnTo>
                      <a:pt x="10" y="48"/>
                    </a:lnTo>
                    <a:lnTo>
                      <a:pt x="27" y="177"/>
                    </a:lnTo>
                    <a:lnTo>
                      <a:pt x="106" y="669"/>
                    </a:lnTo>
                    <a:lnTo>
                      <a:pt x="168" y="1021"/>
                    </a:lnTo>
                    <a:lnTo>
                      <a:pt x="234" y="1454"/>
                    </a:lnTo>
                    <a:lnTo>
                      <a:pt x="304" y="1946"/>
                    </a:lnTo>
                    <a:lnTo>
                      <a:pt x="375" y="2497"/>
                    </a:lnTo>
                    <a:lnTo>
                      <a:pt x="419" y="2884"/>
                    </a:lnTo>
                    <a:lnTo>
                      <a:pt x="458" y="3271"/>
                    </a:lnTo>
                    <a:lnTo>
                      <a:pt x="498" y="3658"/>
                    </a:lnTo>
                    <a:lnTo>
                      <a:pt x="533" y="4044"/>
                    </a:lnTo>
                    <a:lnTo>
                      <a:pt x="564" y="4443"/>
                    </a:lnTo>
                    <a:lnTo>
                      <a:pt x="594" y="4841"/>
                    </a:lnTo>
                    <a:lnTo>
                      <a:pt x="621" y="5228"/>
                    </a:lnTo>
                    <a:lnTo>
                      <a:pt x="643" y="5627"/>
                    </a:lnTo>
                    <a:lnTo>
                      <a:pt x="665" y="6025"/>
                    </a:lnTo>
                    <a:lnTo>
                      <a:pt x="682" y="6424"/>
                    </a:lnTo>
                    <a:lnTo>
                      <a:pt x="700" y="6822"/>
                    </a:lnTo>
                    <a:lnTo>
                      <a:pt x="709" y="7221"/>
                    </a:lnTo>
                    <a:lnTo>
                      <a:pt x="722" y="7619"/>
                    </a:lnTo>
                    <a:lnTo>
                      <a:pt x="726" y="8018"/>
                    </a:lnTo>
                    <a:lnTo>
                      <a:pt x="731" y="8428"/>
                    </a:lnTo>
                    <a:lnTo>
                      <a:pt x="731" y="8826"/>
                    </a:lnTo>
                    <a:lnTo>
                      <a:pt x="731" y="12401"/>
                    </a:lnTo>
                    <a:lnTo>
                      <a:pt x="735" y="12753"/>
                    </a:lnTo>
                    <a:lnTo>
                      <a:pt x="735" y="13116"/>
                    </a:lnTo>
                    <a:lnTo>
                      <a:pt x="731" y="13468"/>
                    </a:lnTo>
                    <a:lnTo>
                      <a:pt x="722" y="13831"/>
                    </a:lnTo>
                    <a:lnTo>
                      <a:pt x="709" y="14183"/>
                    </a:lnTo>
                    <a:lnTo>
                      <a:pt x="691" y="14534"/>
                    </a:lnTo>
                    <a:lnTo>
                      <a:pt x="669" y="14886"/>
                    </a:lnTo>
                    <a:lnTo>
                      <a:pt x="647" y="15237"/>
                    </a:lnTo>
                    <a:lnTo>
                      <a:pt x="621" y="15460"/>
                    </a:lnTo>
                    <a:lnTo>
                      <a:pt x="590" y="15671"/>
                    </a:lnTo>
                    <a:lnTo>
                      <a:pt x="550" y="15870"/>
                    </a:lnTo>
                    <a:lnTo>
                      <a:pt x="502" y="16058"/>
                    </a:lnTo>
                    <a:lnTo>
                      <a:pt x="449" y="16234"/>
                    </a:lnTo>
                    <a:lnTo>
                      <a:pt x="388" y="16398"/>
                    </a:lnTo>
                    <a:lnTo>
                      <a:pt x="317" y="16538"/>
                    </a:lnTo>
                    <a:lnTo>
                      <a:pt x="247" y="16667"/>
                    </a:lnTo>
                    <a:lnTo>
                      <a:pt x="194" y="16726"/>
                    </a:lnTo>
                    <a:lnTo>
                      <a:pt x="146" y="16773"/>
                    </a:lnTo>
                    <a:lnTo>
                      <a:pt x="71" y="16831"/>
                    </a:lnTo>
                    <a:lnTo>
                      <a:pt x="18" y="16867"/>
                    </a:lnTo>
                    <a:lnTo>
                      <a:pt x="5" y="16890"/>
                    </a:lnTo>
                    <a:lnTo>
                      <a:pt x="1" y="16902"/>
                    </a:lnTo>
                    <a:lnTo>
                      <a:pt x="5" y="16925"/>
                    </a:lnTo>
                    <a:lnTo>
                      <a:pt x="18" y="16949"/>
                    </a:lnTo>
                    <a:lnTo>
                      <a:pt x="45" y="16972"/>
                    </a:lnTo>
                    <a:lnTo>
                      <a:pt x="76" y="16984"/>
                    </a:lnTo>
                    <a:lnTo>
                      <a:pt x="115" y="16995"/>
                    </a:lnTo>
                    <a:lnTo>
                      <a:pt x="164" y="16984"/>
                    </a:lnTo>
                    <a:lnTo>
                      <a:pt x="221" y="16949"/>
                    </a:lnTo>
                    <a:lnTo>
                      <a:pt x="287" y="16902"/>
                    </a:lnTo>
                    <a:lnTo>
                      <a:pt x="331" y="16855"/>
                    </a:lnTo>
                    <a:lnTo>
                      <a:pt x="379" y="16796"/>
                    </a:lnTo>
                    <a:lnTo>
                      <a:pt x="423" y="16726"/>
                    </a:lnTo>
                    <a:lnTo>
                      <a:pt x="463" y="16656"/>
                    </a:lnTo>
                    <a:lnTo>
                      <a:pt x="502" y="16585"/>
                    </a:lnTo>
                    <a:lnTo>
                      <a:pt x="542" y="16503"/>
                    </a:lnTo>
                    <a:lnTo>
                      <a:pt x="581" y="16409"/>
                    </a:lnTo>
                    <a:lnTo>
                      <a:pt x="616" y="16316"/>
                    </a:lnTo>
                    <a:lnTo>
                      <a:pt x="647" y="16222"/>
                    </a:lnTo>
                    <a:lnTo>
                      <a:pt x="678" y="16116"/>
                    </a:lnTo>
                    <a:lnTo>
                      <a:pt x="709" y="16011"/>
                    </a:lnTo>
                    <a:lnTo>
                      <a:pt x="731" y="15894"/>
                    </a:lnTo>
                    <a:lnTo>
                      <a:pt x="757" y="15777"/>
                    </a:lnTo>
                    <a:lnTo>
                      <a:pt x="779" y="15659"/>
                    </a:lnTo>
                    <a:lnTo>
                      <a:pt x="797" y="15530"/>
                    </a:lnTo>
                    <a:lnTo>
                      <a:pt x="814" y="15402"/>
                    </a:lnTo>
                    <a:lnTo>
                      <a:pt x="849" y="15038"/>
                    </a:lnTo>
                    <a:lnTo>
                      <a:pt x="880" y="14675"/>
                    </a:lnTo>
                    <a:lnTo>
                      <a:pt x="907" y="14312"/>
                    </a:lnTo>
                    <a:lnTo>
                      <a:pt x="924" y="13936"/>
                    </a:lnTo>
                    <a:lnTo>
                      <a:pt x="942" y="13561"/>
                    </a:lnTo>
                    <a:lnTo>
                      <a:pt x="955" y="13186"/>
                    </a:lnTo>
                    <a:lnTo>
                      <a:pt x="959" y="12811"/>
                    </a:lnTo>
                    <a:lnTo>
                      <a:pt x="964" y="12436"/>
                    </a:lnTo>
                    <a:lnTo>
                      <a:pt x="968" y="11592"/>
                    </a:lnTo>
                    <a:lnTo>
                      <a:pt x="977" y="10702"/>
                    </a:lnTo>
                    <a:lnTo>
                      <a:pt x="981" y="10245"/>
                    </a:lnTo>
                    <a:lnTo>
                      <a:pt x="977" y="9776"/>
                    </a:lnTo>
                    <a:lnTo>
                      <a:pt x="973" y="9307"/>
                    </a:lnTo>
                    <a:lnTo>
                      <a:pt x="964" y="8826"/>
                    </a:lnTo>
                    <a:lnTo>
                      <a:pt x="959" y="8416"/>
                    </a:lnTo>
                    <a:lnTo>
                      <a:pt x="955" y="7994"/>
                    </a:lnTo>
                    <a:lnTo>
                      <a:pt x="951" y="7584"/>
                    </a:lnTo>
                    <a:lnTo>
                      <a:pt x="937" y="7174"/>
                    </a:lnTo>
                    <a:lnTo>
                      <a:pt x="920" y="6764"/>
                    </a:lnTo>
                    <a:lnTo>
                      <a:pt x="902" y="6353"/>
                    </a:lnTo>
                    <a:lnTo>
                      <a:pt x="880" y="5943"/>
                    </a:lnTo>
                    <a:lnTo>
                      <a:pt x="854" y="5533"/>
                    </a:lnTo>
                    <a:lnTo>
                      <a:pt x="828" y="5123"/>
                    </a:lnTo>
                    <a:lnTo>
                      <a:pt x="792" y="4724"/>
                    </a:lnTo>
                    <a:lnTo>
                      <a:pt x="757" y="4326"/>
                    </a:lnTo>
                    <a:lnTo>
                      <a:pt x="718" y="3915"/>
                    </a:lnTo>
                    <a:lnTo>
                      <a:pt x="674" y="3517"/>
                    </a:lnTo>
                    <a:lnTo>
                      <a:pt x="630" y="3130"/>
                    </a:lnTo>
                    <a:lnTo>
                      <a:pt x="577" y="2732"/>
                    </a:lnTo>
                    <a:lnTo>
                      <a:pt x="524" y="2345"/>
                    </a:lnTo>
                    <a:lnTo>
                      <a:pt x="485" y="2017"/>
                    </a:lnTo>
                    <a:lnTo>
                      <a:pt x="436" y="1700"/>
                    </a:lnTo>
                    <a:lnTo>
                      <a:pt x="379" y="1396"/>
                    </a:lnTo>
                    <a:lnTo>
                      <a:pt x="317" y="1091"/>
                    </a:lnTo>
                    <a:lnTo>
                      <a:pt x="252" y="810"/>
                    </a:lnTo>
                    <a:lnTo>
                      <a:pt x="177" y="528"/>
                    </a:lnTo>
                    <a:lnTo>
                      <a:pt x="98" y="259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618;p39">
                <a:extLst>
                  <a:ext uri="{FF2B5EF4-FFF2-40B4-BE49-F238E27FC236}">
                    <a16:creationId xmlns:a16="http://schemas.microsoft.com/office/drawing/2014/main" id="{B5BFDCD6-14DA-EDDE-5A7A-1770ED7E9E9B}"/>
                  </a:ext>
                </a:extLst>
              </p:cNvPr>
              <p:cNvSpPr/>
              <p:nvPr/>
            </p:nvSpPr>
            <p:spPr>
              <a:xfrm>
                <a:off x="3622825" y="-912250"/>
                <a:ext cx="49500" cy="8030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3212" extrusionOk="0">
                    <a:moveTo>
                      <a:pt x="75" y="0"/>
                    </a:moveTo>
                    <a:lnTo>
                      <a:pt x="67" y="24"/>
                    </a:lnTo>
                    <a:lnTo>
                      <a:pt x="49" y="83"/>
                    </a:lnTo>
                    <a:lnTo>
                      <a:pt x="27" y="188"/>
                    </a:lnTo>
                    <a:lnTo>
                      <a:pt x="14" y="340"/>
                    </a:lnTo>
                    <a:lnTo>
                      <a:pt x="5" y="528"/>
                    </a:lnTo>
                    <a:lnTo>
                      <a:pt x="1" y="751"/>
                    </a:lnTo>
                    <a:lnTo>
                      <a:pt x="5" y="868"/>
                    </a:lnTo>
                    <a:lnTo>
                      <a:pt x="14" y="997"/>
                    </a:lnTo>
                    <a:lnTo>
                      <a:pt x="23" y="1137"/>
                    </a:lnTo>
                    <a:lnTo>
                      <a:pt x="36" y="1278"/>
                    </a:lnTo>
                    <a:lnTo>
                      <a:pt x="58" y="1466"/>
                    </a:lnTo>
                    <a:lnTo>
                      <a:pt x="84" y="1641"/>
                    </a:lnTo>
                    <a:lnTo>
                      <a:pt x="115" y="1817"/>
                    </a:lnTo>
                    <a:lnTo>
                      <a:pt x="150" y="1981"/>
                    </a:lnTo>
                    <a:lnTo>
                      <a:pt x="190" y="2134"/>
                    </a:lnTo>
                    <a:lnTo>
                      <a:pt x="234" y="2286"/>
                    </a:lnTo>
                    <a:lnTo>
                      <a:pt x="286" y="2427"/>
                    </a:lnTo>
                    <a:lnTo>
                      <a:pt x="339" y="2567"/>
                    </a:lnTo>
                    <a:lnTo>
                      <a:pt x="418" y="2731"/>
                    </a:lnTo>
                    <a:lnTo>
                      <a:pt x="502" y="2872"/>
                    </a:lnTo>
                    <a:lnTo>
                      <a:pt x="585" y="2989"/>
                    </a:lnTo>
                    <a:lnTo>
                      <a:pt x="678" y="3083"/>
                    </a:lnTo>
                    <a:lnTo>
                      <a:pt x="770" y="3153"/>
                    </a:lnTo>
                    <a:lnTo>
                      <a:pt x="862" y="3188"/>
                    </a:lnTo>
                    <a:lnTo>
                      <a:pt x="955" y="3212"/>
                    </a:lnTo>
                    <a:lnTo>
                      <a:pt x="1051" y="3212"/>
                    </a:lnTo>
                    <a:lnTo>
                      <a:pt x="1144" y="3177"/>
                    </a:lnTo>
                    <a:lnTo>
                      <a:pt x="1236" y="3130"/>
                    </a:lnTo>
                    <a:lnTo>
                      <a:pt x="1328" y="3048"/>
                    </a:lnTo>
                    <a:lnTo>
                      <a:pt x="1416" y="2954"/>
                    </a:lnTo>
                    <a:lnTo>
                      <a:pt x="1500" y="2825"/>
                    </a:lnTo>
                    <a:lnTo>
                      <a:pt x="1579" y="2673"/>
                    </a:lnTo>
                    <a:lnTo>
                      <a:pt x="1658" y="2509"/>
                    </a:lnTo>
                    <a:lnTo>
                      <a:pt x="1729" y="2321"/>
                    </a:lnTo>
                    <a:lnTo>
                      <a:pt x="1764" y="2192"/>
                    </a:lnTo>
                    <a:lnTo>
                      <a:pt x="1799" y="2063"/>
                    </a:lnTo>
                    <a:lnTo>
                      <a:pt x="1830" y="1934"/>
                    </a:lnTo>
                    <a:lnTo>
                      <a:pt x="1861" y="1805"/>
                    </a:lnTo>
                    <a:lnTo>
                      <a:pt x="1883" y="1665"/>
                    </a:lnTo>
                    <a:lnTo>
                      <a:pt x="1909" y="1512"/>
                    </a:lnTo>
                    <a:lnTo>
                      <a:pt x="1926" y="1372"/>
                    </a:lnTo>
                    <a:lnTo>
                      <a:pt x="1944" y="1219"/>
                    </a:lnTo>
                    <a:lnTo>
                      <a:pt x="1957" y="1079"/>
                    </a:lnTo>
                    <a:lnTo>
                      <a:pt x="1966" y="950"/>
                    </a:lnTo>
                    <a:lnTo>
                      <a:pt x="1975" y="821"/>
                    </a:lnTo>
                    <a:lnTo>
                      <a:pt x="1979" y="704"/>
                    </a:lnTo>
                    <a:lnTo>
                      <a:pt x="1979" y="598"/>
                    </a:lnTo>
                    <a:lnTo>
                      <a:pt x="1975" y="493"/>
                    </a:lnTo>
                    <a:lnTo>
                      <a:pt x="1962" y="317"/>
                    </a:lnTo>
                    <a:lnTo>
                      <a:pt x="1944" y="176"/>
                    </a:lnTo>
                    <a:lnTo>
                      <a:pt x="1926" y="71"/>
                    </a:lnTo>
                    <a:lnTo>
                      <a:pt x="1913" y="36"/>
                    </a:lnTo>
                    <a:lnTo>
                      <a:pt x="1904" y="12"/>
                    </a:lnTo>
                    <a:lnTo>
                      <a:pt x="1891" y="0"/>
                    </a:lnTo>
                    <a:lnTo>
                      <a:pt x="1883" y="0"/>
                    </a:lnTo>
                    <a:lnTo>
                      <a:pt x="1878" y="12"/>
                    </a:lnTo>
                    <a:lnTo>
                      <a:pt x="1874" y="24"/>
                    </a:lnTo>
                    <a:lnTo>
                      <a:pt x="1865" y="94"/>
                    </a:lnTo>
                    <a:lnTo>
                      <a:pt x="1856" y="340"/>
                    </a:lnTo>
                    <a:lnTo>
                      <a:pt x="1847" y="516"/>
                    </a:lnTo>
                    <a:lnTo>
                      <a:pt x="1830" y="715"/>
                    </a:lnTo>
                    <a:lnTo>
                      <a:pt x="1808" y="938"/>
                    </a:lnTo>
                    <a:lnTo>
                      <a:pt x="1773" y="1184"/>
                    </a:lnTo>
                    <a:lnTo>
                      <a:pt x="1737" y="1384"/>
                    </a:lnTo>
                    <a:lnTo>
                      <a:pt x="1693" y="1583"/>
                    </a:lnTo>
                    <a:lnTo>
                      <a:pt x="1645" y="1759"/>
                    </a:lnTo>
                    <a:lnTo>
                      <a:pt x="1592" y="1934"/>
                    </a:lnTo>
                    <a:lnTo>
                      <a:pt x="1531" y="2075"/>
                    </a:lnTo>
                    <a:lnTo>
                      <a:pt x="1465" y="2204"/>
                    </a:lnTo>
                    <a:lnTo>
                      <a:pt x="1394" y="2321"/>
                    </a:lnTo>
                    <a:lnTo>
                      <a:pt x="1324" y="2415"/>
                    </a:lnTo>
                    <a:lnTo>
                      <a:pt x="1245" y="2497"/>
                    </a:lnTo>
                    <a:lnTo>
                      <a:pt x="1166" y="2544"/>
                    </a:lnTo>
                    <a:lnTo>
                      <a:pt x="1087" y="2579"/>
                    </a:lnTo>
                    <a:lnTo>
                      <a:pt x="1007" y="2602"/>
                    </a:lnTo>
                    <a:lnTo>
                      <a:pt x="924" y="2591"/>
                    </a:lnTo>
                    <a:lnTo>
                      <a:pt x="840" y="2567"/>
                    </a:lnTo>
                    <a:lnTo>
                      <a:pt x="757" y="2509"/>
                    </a:lnTo>
                    <a:lnTo>
                      <a:pt x="673" y="2438"/>
                    </a:lnTo>
                    <a:lnTo>
                      <a:pt x="599" y="2345"/>
                    </a:lnTo>
                    <a:lnTo>
                      <a:pt x="524" y="2227"/>
                    </a:lnTo>
                    <a:lnTo>
                      <a:pt x="453" y="2087"/>
                    </a:lnTo>
                    <a:lnTo>
                      <a:pt x="392" y="1934"/>
                    </a:lnTo>
                    <a:lnTo>
                      <a:pt x="335" y="1770"/>
                    </a:lnTo>
                    <a:lnTo>
                      <a:pt x="282" y="1583"/>
                    </a:lnTo>
                    <a:lnTo>
                      <a:pt x="238" y="1384"/>
                    </a:lnTo>
                    <a:lnTo>
                      <a:pt x="203" y="1184"/>
                    </a:lnTo>
                    <a:lnTo>
                      <a:pt x="168" y="938"/>
                    </a:lnTo>
                    <a:lnTo>
                      <a:pt x="141" y="715"/>
                    </a:lnTo>
                    <a:lnTo>
                      <a:pt x="128" y="516"/>
                    </a:lnTo>
                    <a:lnTo>
                      <a:pt x="115" y="340"/>
                    </a:lnTo>
                    <a:lnTo>
                      <a:pt x="102" y="94"/>
                    </a:lnTo>
                    <a:lnTo>
                      <a:pt x="93" y="24"/>
                    </a:lnTo>
                    <a:lnTo>
                      <a:pt x="89" y="1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619;p39">
                <a:extLst>
                  <a:ext uri="{FF2B5EF4-FFF2-40B4-BE49-F238E27FC236}">
                    <a16:creationId xmlns:a16="http://schemas.microsoft.com/office/drawing/2014/main" id="{B6EF0E11-4690-4AF7-D8C1-2FCBA1CD155A}"/>
                  </a:ext>
                </a:extLst>
              </p:cNvPr>
              <p:cNvSpPr/>
              <p:nvPr/>
            </p:nvSpPr>
            <p:spPr>
              <a:xfrm>
                <a:off x="3626450" y="-2046200"/>
                <a:ext cx="2536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704" extrusionOk="0">
                    <a:moveTo>
                      <a:pt x="3171" y="0"/>
                    </a:moveTo>
                    <a:lnTo>
                      <a:pt x="2533" y="36"/>
                    </a:lnTo>
                    <a:lnTo>
                      <a:pt x="1900" y="82"/>
                    </a:lnTo>
                    <a:lnTo>
                      <a:pt x="1267" y="164"/>
                    </a:lnTo>
                    <a:lnTo>
                      <a:pt x="634" y="258"/>
                    </a:lnTo>
                    <a:lnTo>
                      <a:pt x="1" y="375"/>
                    </a:lnTo>
                    <a:lnTo>
                      <a:pt x="5" y="387"/>
                    </a:lnTo>
                    <a:lnTo>
                      <a:pt x="27" y="411"/>
                    </a:lnTo>
                    <a:lnTo>
                      <a:pt x="102" y="434"/>
                    </a:lnTo>
                    <a:lnTo>
                      <a:pt x="229" y="469"/>
                    </a:lnTo>
                    <a:lnTo>
                      <a:pt x="401" y="504"/>
                    </a:lnTo>
                    <a:lnTo>
                      <a:pt x="867" y="551"/>
                    </a:lnTo>
                    <a:lnTo>
                      <a:pt x="1487" y="610"/>
                    </a:lnTo>
                    <a:lnTo>
                      <a:pt x="2239" y="645"/>
                    </a:lnTo>
                    <a:lnTo>
                      <a:pt x="3101" y="680"/>
                    </a:lnTo>
                    <a:lnTo>
                      <a:pt x="4050" y="704"/>
                    </a:lnTo>
                    <a:lnTo>
                      <a:pt x="6095" y="704"/>
                    </a:lnTo>
                    <a:lnTo>
                      <a:pt x="7049" y="680"/>
                    </a:lnTo>
                    <a:lnTo>
                      <a:pt x="7911" y="645"/>
                    </a:lnTo>
                    <a:lnTo>
                      <a:pt x="8658" y="610"/>
                    </a:lnTo>
                    <a:lnTo>
                      <a:pt x="9278" y="551"/>
                    </a:lnTo>
                    <a:lnTo>
                      <a:pt x="9749" y="504"/>
                    </a:lnTo>
                    <a:lnTo>
                      <a:pt x="9920" y="469"/>
                    </a:lnTo>
                    <a:lnTo>
                      <a:pt x="10043" y="434"/>
                    </a:lnTo>
                    <a:lnTo>
                      <a:pt x="10123" y="411"/>
                    </a:lnTo>
                    <a:lnTo>
                      <a:pt x="10140" y="387"/>
                    </a:lnTo>
                    <a:lnTo>
                      <a:pt x="10145" y="375"/>
                    </a:lnTo>
                    <a:lnTo>
                      <a:pt x="9511" y="258"/>
                    </a:lnTo>
                    <a:lnTo>
                      <a:pt x="8878" y="164"/>
                    </a:lnTo>
                    <a:lnTo>
                      <a:pt x="8245" y="82"/>
                    </a:lnTo>
                    <a:lnTo>
                      <a:pt x="7612" y="36"/>
                    </a:lnTo>
                    <a:lnTo>
                      <a:pt x="6979" y="0"/>
                    </a:lnTo>
                    <a:lnTo>
                      <a:pt x="5708" y="0"/>
                    </a:lnTo>
                    <a:lnTo>
                      <a:pt x="5075" y="36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620;p39">
                <a:extLst>
                  <a:ext uri="{FF2B5EF4-FFF2-40B4-BE49-F238E27FC236}">
                    <a16:creationId xmlns:a16="http://schemas.microsoft.com/office/drawing/2014/main" id="{D53693D1-1355-A60C-8C3D-3631B0EE53F8}"/>
                  </a:ext>
                </a:extLst>
              </p:cNvPr>
              <p:cNvSpPr/>
              <p:nvPr/>
            </p:nvSpPr>
            <p:spPr>
              <a:xfrm>
                <a:off x="3626450" y="-1964450"/>
                <a:ext cx="2536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716" extrusionOk="0">
                    <a:moveTo>
                      <a:pt x="3804" y="0"/>
                    </a:moveTo>
                    <a:lnTo>
                      <a:pt x="3171" y="12"/>
                    </a:lnTo>
                    <a:lnTo>
                      <a:pt x="2533" y="47"/>
                    </a:lnTo>
                    <a:lnTo>
                      <a:pt x="1900" y="94"/>
                    </a:lnTo>
                    <a:lnTo>
                      <a:pt x="1267" y="164"/>
                    </a:lnTo>
                    <a:lnTo>
                      <a:pt x="634" y="270"/>
                    </a:lnTo>
                    <a:lnTo>
                      <a:pt x="1" y="375"/>
                    </a:lnTo>
                    <a:lnTo>
                      <a:pt x="5" y="399"/>
                    </a:lnTo>
                    <a:lnTo>
                      <a:pt x="27" y="411"/>
                    </a:lnTo>
                    <a:lnTo>
                      <a:pt x="102" y="446"/>
                    </a:lnTo>
                    <a:lnTo>
                      <a:pt x="229" y="481"/>
                    </a:lnTo>
                    <a:lnTo>
                      <a:pt x="401" y="504"/>
                    </a:lnTo>
                    <a:lnTo>
                      <a:pt x="867" y="563"/>
                    </a:lnTo>
                    <a:lnTo>
                      <a:pt x="1487" y="610"/>
                    </a:lnTo>
                    <a:lnTo>
                      <a:pt x="2239" y="657"/>
                    </a:lnTo>
                    <a:lnTo>
                      <a:pt x="3101" y="692"/>
                    </a:lnTo>
                    <a:lnTo>
                      <a:pt x="4050" y="704"/>
                    </a:lnTo>
                    <a:lnTo>
                      <a:pt x="5075" y="715"/>
                    </a:lnTo>
                    <a:lnTo>
                      <a:pt x="6095" y="704"/>
                    </a:lnTo>
                    <a:lnTo>
                      <a:pt x="7049" y="692"/>
                    </a:lnTo>
                    <a:lnTo>
                      <a:pt x="7911" y="657"/>
                    </a:lnTo>
                    <a:lnTo>
                      <a:pt x="8658" y="622"/>
                    </a:lnTo>
                    <a:lnTo>
                      <a:pt x="9278" y="575"/>
                    </a:lnTo>
                    <a:lnTo>
                      <a:pt x="9749" y="516"/>
                    </a:lnTo>
                    <a:lnTo>
                      <a:pt x="9920" y="481"/>
                    </a:lnTo>
                    <a:lnTo>
                      <a:pt x="10043" y="446"/>
                    </a:lnTo>
                    <a:lnTo>
                      <a:pt x="10123" y="411"/>
                    </a:lnTo>
                    <a:lnTo>
                      <a:pt x="10140" y="399"/>
                    </a:lnTo>
                    <a:lnTo>
                      <a:pt x="10145" y="375"/>
                    </a:lnTo>
                    <a:lnTo>
                      <a:pt x="9511" y="270"/>
                    </a:lnTo>
                    <a:lnTo>
                      <a:pt x="8878" y="164"/>
                    </a:lnTo>
                    <a:lnTo>
                      <a:pt x="8245" y="94"/>
                    </a:lnTo>
                    <a:lnTo>
                      <a:pt x="7612" y="47"/>
                    </a:lnTo>
                    <a:lnTo>
                      <a:pt x="6979" y="12"/>
                    </a:lnTo>
                    <a:lnTo>
                      <a:pt x="6341" y="0"/>
                    </a:lnTo>
                    <a:lnTo>
                      <a:pt x="5708" y="12"/>
                    </a:lnTo>
                    <a:lnTo>
                      <a:pt x="5075" y="47"/>
                    </a:lnTo>
                    <a:lnTo>
                      <a:pt x="4437" y="12"/>
                    </a:lnTo>
                    <a:lnTo>
                      <a:pt x="3804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621;p39">
                <a:extLst>
                  <a:ext uri="{FF2B5EF4-FFF2-40B4-BE49-F238E27FC236}">
                    <a16:creationId xmlns:a16="http://schemas.microsoft.com/office/drawing/2014/main" id="{142FF9C9-BD2B-5181-40BB-1A5C89DEED1B}"/>
                  </a:ext>
                </a:extLst>
              </p:cNvPr>
              <p:cNvSpPr/>
              <p:nvPr/>
            </p:nvSpPr>
            <p:spPr>
              <a:xfrm>
                <a:off x="3284375" y="-4467650"/>
                <a:ext cx="898425" cy="2352900"/>
              </a:xfrm>
              <a:custGeom>
                <a:avLst/>
                <a:gdLst/>
                <a:ahLst/>
                <a:cxnLst/>
                <a:rect l="l" t="t" r="r" b="b"/>
                <a:pathLst>
                  <a:path w="35937" h="94116" extrusionOk="0">
                    <a:moveTo>
                      <a:pt x="17689" y="1"/>
                    </a:moveTo>
                    <a:lnTo>
                      <a:pt x="17052" y="12"/>
                    </a:lnTo>
                    <a:lnTo>
                      <a:pt x="16410" y="24"/>
                    </a:lnTo>
                    <a:lnTo>
                      <a:pt x="15772" y="47"/>
                    </a:lnTo>
                    <a:lnTo>
                      <a:pt x="15143" y="94"/>
                    </a:lnTo>
                    <a:lnTo>
                      <a:pt x="14515" y="141"/>
                    </a:lnTo>
                    <a:lnTo>
                      <a:pt x="13890" y="211"/>
                    </a:lnTo>
                    <a:lnTo>
                      <a:pt x="13275" y="294"/>
                    </a:lnTo>
                    <a:lnTo>
                      <a:pt x="12668" y="387"/>
                    </a:lnTo>
                    <a:lnTo>
                      <a:pt x="12070" y="493"/>
                    </a:lnTo>
                    <a:lnTo>
                      <a:pt x="11485" y="622"/>
                    </a:lnTo>
                    <a:lnTo>
                      <a:pt x="10909" y="774"/>
                    </a:lnTo>
                    <a:lnTo>
                      <a:pt x="10346" y="926"/>
                    </a:lnTo>
                    <a:lnTo>
                      <a:pt x="9801" y="1114"/>
                    </a:lnTo>
                    <a:lnTo>
                      <a:pt x="9265" y="1301"/>
                    </a:lnTo>
                    <a:lnTo>
                      <a:pt x="8750" y="1524"/>
                    </a:lnTo>
                    <a:lnTo>
                      <a:pt x="8495" y="1641"/>
                    </a:lnTo>
                    <a:lnTo>
                      <a:pt x="8249" y="1759"/>
                    </a:lnTo>
                    <a:lnTo>
                      <a:pt x="8007" y="1888"/>
                    </a:lnTo>
                    <a:lnTo>
                      <a:pt x="7770" y="2016"/>
                    </a:lnTo>
                    <a:lnTo>
                      <a:pt x="7585" y="2134"/>
                    </a:lnTo>
                    <a:lnTo>
                      <a:pt x="7400" y="2263"/>
                    </a:lnTo>
                    <a:lnTo>
                      <a:pt x="7220" y="2415"/>
                    </a:lnTo>
                    <a:lnTo>
                      <a:pt x="7044" y="2591"/>
                    </a:lnTo>
                    <a:lnTo>
                      <a:pt x="6868" y="2778"/>
                    </a:lnTo>
                    <a:lnTo>
                      <a:pt x="6692" y="2978"/>
                    </a:lnTo>
                    <a:lnTo>
                      <a:pt x="6525" y="3200"/>
                    </a:lnTo>
                    <a:lnTo>
                      <a:pt x="6354" y="3446"/>
                    </a:lnTo>
                    <a:lnTo>
                      <a:pt x="6191" y="3704"/>
                    </a:lnTo>
                    <a:lnTo>
                      <a:pt x="6028" y="3974"/>
                    </a:lnTo>
                    <a:lnTo>
                      <a:pt x="5866" y="4255"/>
                    </a:lnTo>
                    <a:lnTo>
                      <a:pt x="5707" y="4560"/>
                    </a:lnTo>
                    <a:lnTo>
                      <a:pt x="5554" y="4888"/>
                    </a:lnTo>
                    <a:lnTo>
                      <a:pt x="5400" y="5216"/>
                    </a:lnTo>
                    <a:lnTo>
                      <a:pt x="5246" y="5568"/>
                    </a:lnTo>
                    <a:lnTo>
                      <a:pt x="5101" y="5931"/>
                    </a:lnTo>
                    <a:lnTo>
                      <a:pt x="4951" y="6318"/>
                    </a:lnTo>
                    <a:lnTo>
                      <a:pt x="4810" y="6705"/>
                    </a:lnTo>
                    <a:lnTo>
                      <a:pt x="4665" y="7115"/>
                    </a:lnTo>
                    <a:lnTo>
                      <a:pt x="4529" y="7537"/>
                    </a:lnTo>
                    <a:lnTo>
                      <a:pt x="4393" y="7970"/>
                    </a:lnTo>
                    <a:lnTo>
                      <a:pt x="4256" y="8428"/>
                    </a:lnTo>
                    <a:lnTo>
                      <a:pt x="4125" y="8885"/>
                    </a:lnTo>
                    <a:lnTo>
                      <a:pt x="3993" y="9365"/>
                    </a:lnTo>
                    <a:lnTo>
                      <a:pt x="3865" y="9846"/>
                    </a:lnTo>
                    <a:lnTo>
                      <a:pt x="3742" y="10350"/>
                    </a:lnTo>
                    <a:lnTo>
                      <a:pt x="3619" y="10854"/>
                    </a:lnTo>
                    <a:lnTo>
                      <a:pt x="3496" y="11381"/>
                    </a:lnTo>
                    <a:lnTo>
                      <a:pt x="3377" y="11908"/>
                    </a:lnTo>
                    <a:lnTo>
                      <a:pt x="3263" y="12459"/>
                    </a:lnTo>
                    <a:lnTo>
                      <a:pt x="3148" y="13010"/>
                    </a:lnTo>
                    <a:lnTo>
                      <a:pt x="3038" y="13585"/>
                    </a:lnTo>
                    <a:lnTo>
                      <a:pt x="2929" y="14159"/>
                    </a:lnTo>
                    <a:lnTo>
                      <a:pt x="2819" y="14745"/>
                    </a:lnTo>
                    <a:lnTo>
                      <a:pt x="2713" y="15343"/>
                    </a:lnTo>
                    <a:lnTo>
                      <a:pt x="2612" y="15952"/>
                    </a:lnTo>
                    <a:lnTo>
                      <a:pt x="2511" y="16562"/>
                    </a:lnTo>
                    <a:lnTo>
                      <a:pt x="2410" y="17194"/>
                    </a:lnTo>
                    <a:lnTo>
                      <a:pt x="2313" y="17827"/>
                    </a:lnTo>
                    <a:lnTo>
                      <a:pt x="2221" y="18460"/>
                    </a:lnTo>
                    <a:lnTo>
                      <a:pt x="2128" y="19117"/>
                    </a:lnTo>
                    <a:lnTo>
                      <a:pt x="2040" y="19773"/>
                    </a:lnTo>
                    <a:lnTo>
                      <a:pt x="1948" y="20441"/>
                    </a:lnTo>
                    <a:lnTo>
                      <a:pt x="1864" y="21109"/>
                    </a:lnTo>
                    <a:lnTo>
                      <a:pt x="1781" y="21789"/>
                    </a:lnTo>
                    <a:lnTo>
                      <a:pt x="1697" y="22480"/>
                    </a:lnTo>
                    <a:lnTo>
                      <a:pt x="1618" y="23172"/>
                    </a:lnTo>
                    <a:lnTo>
                      <a:pt x="1539" y="23875"/>
                    </a:lnTo>
                    <a:lnTo>
                      <a:pt x="1390" y="25293"/>
                    </a:lnTo>
                    <a:lnTo>
                      <a:pt x="1249" y="26735"/>
                    </a:lnTo>
                    <a:lnTo>
                      <a:pt x="1117" y="28200"/>
                    </a:lnTo>
                    <a:lnTo>
                      <a:pt x="994" y="29677"/>
                    </a:lnTo>
                    <a:lnTo>
                      <a:pt x="875" y="31177"/>
                    </a:lnTo>
                    <a:lnTo>
                      <a:pt x="765" y="32689"/>
                    </a:lnTo>
                    <a:lnTo>
                      <a:pt x="664" y="34213"/>
                    </a:lnTo>
                    <a:lnTo>
                      <a:pt x="567" y="35748"/>
                    </a:lnTo>
                    <a:lnTo>
                      <a:pt x="484" y="37283"/>
                    </a:lnTo>
                    <a:lnTo>
                      <a:pt x="405" y="38830"/>
                    </a:lnTo>
                    <a:lnTo>
                      <a:pt x="330" y="40377"/>
                    </a:lnTo>
                    <a:lnTo>
                      <a:pt x="268" y="41936"/>
                    </a:lnTo>
                    <a:lnTo>
                      <a:pt x="211" y="43483"/>
                    </a:lnTo>
                    <a:lnTo>
                      <a:pt x="158" y="45030"/>
                    </a:lnTo>
                    <a:lnTo>
                      <a:pt x="114" y="46566"/>
                    </a:lnTo>
                    <a:lnTo>
                      <a:pt x="79" y="48101"/>
                    </a:lnTo>
                    <a:lnTo>
                      <a:pt x="49" y="49637"/>
                    </a:lnTo>
                    <a:lnTo>
                      <a:pt x="27" y="51149"/>
                    </a:lnTo>
                    <a:lnTo>
                      <a:pt x="13" y="52649"/>
                    </a:lnTo>
                    <a:lnTo>
                      <a:pt x="0" y="54137"/>
                    </a:lnTo>
                    <a:lnTo>
                      <a:pt x="0" y="55602"/>
                    </a:lnTo>
                    <a:lnTo>
                      <a:pt x="5" y="57056"/>
                    </a:lnTo>
                    <a:lnTo>
                      <a:pt x="13" y="58486"/>
                    </a:lnTo>
                    <a:lnTo>
                      <a:pt x="31" y="59892"/>
                    </a:lnTo>
                    <a:lnTo>
                      <a:pt x="53" y="61263"/>
                    </a:lnTo>
                    <a:lnTo>
                      <a:pt x="79" y="62611"/>
                    </a:lnTo>
                    <a:lnTo>
                      <a:pt x="114" y="63936"/>
                    </a:lnTo>
                    <a:lnTo>
                      <a:pt x="154" y="65225"/>
                    </a:lnTo>
                    <a:lnTo>
                      <a:pt x="202" y="66479"/>
                    </a:lnTo>
                    <a:lnTo>
                      <a:pt x="255" y="67698"/>
                    </a:lnTo>
                    <a:lnTo>
                      <a:pt x="312" y="68870"/>
                    </a:lnTo>
                    <a:lnTo>
                      <a:pt x="374" y="70007"/>
                    </a:lnTo>
                    <a:lnTo>
                      <a:pt x="444" y="71109"/>
                    </a:lnTo>
                    <a:lnTo>
                      <a:pt x="519" y="72152"/>
                    </a:lnTo>
                    <a:lnTo>
                      <a:pt x="598" y="73160"/>
                    </a:lnTo>
                    <a:lnTo>
                      <a:pt x="686" y="74109"/>
                    </a:lnTo>
                    <a:lnTo>
                      <a:pt x="774" y="75011"/>
                    </a:lnTo>
                    <a:lnTo>
                      <a:pt x="822" y="75445"/>
                    </a:lnTo>
                    <a:lnTo>
                      <a:pt x="871" y="75867"/>
                    </a:lnTo>
                    <a:lnTo>
                      <a:pt x="919" y="76266"/>
                    </a:lnTo>
                    <a:lnTo>
                      <a:pt x="972" y="76652"/>
                    </a:lnTo>
                    <a:lnTo>
                      <a:pt x="1025" y="77027"/>
                    </a:lnTo>
                    <a:lnTo>
                      <a:pt x="1077" y="77391"/>
                    </a:lnTo>
                    <a:lnTo>
                      <a:pt x="1135" y="77742"/>
                    </a:lnTo>
                    <a:lnTo>
                      <a:pt x="1192" y="78094"/>
                    </a:lnTo>
                    <a:lnTo>
                      <a:pt x="1258" y="78434"/>
                    </a:lnTo>
                    <a:lnTo>
                      <a:pt x="1328" y="78774"/>
                    </a:lnTo>
                    <a:lnTo>
                      <a:pt x="1403" y="79102"/>
                    </a:lnTo>
                    <a:lnTo>
                      <a:pt x="1478" y="79430"/>
                    </a:lnTo>
                    <a:lnTo>
                      <a:pt x="1561" y="79746"/>
                    </a:lnTo>
                    <a:lnTo>
                      <a:pt x="1645" y="80063"/>
                    </a:lnTo>
                    <a:lnTo>
                      <a:pt x="1737" y="80379"/>
                    </a:lnTo>
                    <a:lnTo>
                      <a:pt x="1829" y="80684"/>
                    </a:lnTo>
                    <a:lnTo>
                      <a:pt x="1926" y="80989"/>
                    </a:lnTo>
                    <a:lnTo>
                      <a:pt x="2027" y="81294"/>
                    </a:lnTo>
                    <a:lnTo>
                      <a:pt x="2133" y="81587"/>
                    </a:lnTo>
                    <a:lnTo>
                      <a:pt x="2238" y="81880"/>
                    </a:lnTo>
                    <a:lnTo>
                      <a:pt x="2353" y="82161"/>
                    </a:lnTo>
                    <a:lnTo>
                      <a:pt x="2467" y="82442"/>
                    </a:lnTo>
                    <a:lnTo>
                      <a:pt x="2581" y="82723"/>
                    </a:lnTo>
                    <a:lnTo>
                      <a:pt x="2704" y="82993"/>
                    </a:lnTo>
                    <a:lnTo>
                      <a:pt x="2827" y="83263"/>
                    </a:lnTo>
                    <a:lnTo>
                      <a:pt x="2955" y="83520"/>
                    </a:lnTo>
                    <a:lnTo>
                      <a:pt x="3087" y="83790"/>
                    </a:lnTo>
                    <a:lnTo>
                      <a:pt x="3219" y="84036"/>
                    </a:lnTo>
                    <a:lnTo>
                      <a:pt x="3355" y="84294"/>
                    </a:lnTo>
                    <a:lnTo>
                      <a:pt x="3491" y="84540"/>
                    </a:lnTo>
                    <a:lnTo>
                      <a:pt x="3632" y="84786"/>
                    </a:lnTo>
                    <a:lnTo>
                      <a:pt x="3777" y="85021"/>
                    </a:lnTo>
                    <a:lnTo>
                      <a:pt x="4072" y="85490"/>
                    </a:lnTo>
                    <a:lnTo>
                      <a:pt x="4375" y="85935"/>
                    </a:lnTo>
                    <a:lnTo>
                      <a:pt x="4692" y="86369"/>
                    </a:lnTo>
                    <a:lnTo>
                      <a:pt x="5013" y="86790"/>
                    </a:lnTo>
                    <a:lnTo>
                      <a:pt x="5343" y="87189"/>
                    </a:lnTo>
                    <a:lnTo>
                      <a:pt x="5677" y="87587"/>
                    </a:lnTo>
                    <a:lnTo>
                      <a:pt x="6020" y="87963"/>
                    </a:lnTo>
                    <a:lnTo>
                      <a:pt x="6367" y="88314"/>
                    </a:lnTo>
                    <a:lnTo>
                      <a:pt x="6719" y="88666"/>
                    </a:lnTo>
                    <a:lnTo>
                      <a:pt x="7075" y="88994"/>
                    </a:lnTo>
                    <a:lnTo>
                      <a:pt x="7440" y="89310"/>
                    </a:lnTo>
                    <a:lnTo>
                      <a:pt x="7800" y="89615"/>
                    </a:lnTo>
                    <a:lnTo>
                      <a:pt x="8170" y="89908"/>
                    </a:lnTo>
                    <a:lnTo>
                      <a:pt x="8539" y="90189"/>
                    </a:lnTo>
                    <a:lnTo>
                      <a:pt x="8909" y="90459"/>
                    </a:lnTo>
                    <a:lnTo>
                      <a:pt x="9282" y="90717"/>
                    </a:lnTo>
                    <a:lnTo>
                      <a:pt x="9652" y="90963"/>
                    </a:lnTo>
                    <a:lnTo>
                      <a:pt x="10021" y="91197"/>
                    </a:lnTo>
                    <a:lnTo>
                      <a:pt x="10390" y="91408"/>
                    </a:lnTo>
                    <a:lnTo>
                      <a:pt x="10760" y="91619"/>
                    </a:lnTo>
                    <a:lnTo>
                      <a:pt x="11125" y="91819"/>
                    </a:lnTo>
                    <a:lnTo>
                      <a:pt x="11490" y="92006"/>
                    </a:lnTo>
                    <a:lnTo>
                      <a:pt x="11850" y="92194"/>
                    </a:lnTo>
                    <a:lnTo>
                      <a:pt x="12202" y="92358"/>
                    </a:lnTo>
                    <a:lnTo>
                      <a:pt x="12554" y="92510"/>
                    </a:lnTo>
                    <a:lnTo>
                      <a:pt x="13240" y="92803"/>
                    </a:lnTo>
                    <a:lnTo>
                      <a:pt x="13895" y="93061"/>
                    </a:lnTo>
                    <a:lnTo>
                      <a:pt x="14524" y="93272"/>
                    </a:lnTo>
                    <a:lnTo>
                      <a:pt x="15113" y="93471"/>
                    </a:lnTo>
                    <a:lnTo>
                      <a:pt x="15662" y="93623"/>
                    </a:lnTo>
                    <a:lnTo>
                      <a:pt x="16164" y="93764"/>
                    </a:lnTo>
                    <a:lnTo>
                      <a:pt x="16616" y="93870"/>
                    </a:lnTo>
                    <a:lnTo>
                      <a:pt x="17012" y="93952"/>
                    </a:lnTo>
                    <a:lnTo>
                      <a:pt x="17346" y="94022"/>
                    </a:lnTo>
                    <a:lnTo>
                      <a:pt x="17812" y="94092"/>
                    </a:lnTo>
                    <a:lnTo>
                      <a:pt x="17980" y="94116"/>
                    </a:lnTo>
                    <a:lnTo>
                      <a:pt x="18683" y="94081"/>
                    </a:lnTo>
                    <a:lnTo>
                      <a:pt x="19378" y="94010"/>
                    </a:lnTo>
                    <a:lnTo>
                      <a:pt x="20059" y="93917"/>
                    </a:lnTo>
                    <a:lnTo>
                      <a:pt x="20728" y="93788"/>
                    </a:lnTo>
                    <a:lnTo>
                      <a:pt x="21057" y="93717"/>
                    </a:lnTo>
                    <a:lnTo>
                      <a:pt x="21387" y="93647"/>
                    </a:lnTo>
                    <a:lnTo>
                      <a:pt x="21708" y="93565"/>
                    </a:lnTo>
                    <a:lnTo>
                      <a:pt x="22029" y="93471"/>
                    </a:lnTo>
                    <a:lnTo>
                      <a:pt x="22350" y="93377"/>
                    </a:lnTo>
                    <a:lnTo>
                      <a:pt x="22662" y="93272"/>
                    </a:lnTo>
                    <a:lnTo>
                      <a:pt x="22975" y="93166"/>
                    </a:lnTo>
                    <a:lnTo>
                      <a:pt x="23282" y="93049"/>
                    </a:lnTo>
                    <a:lnTo>
                      <a:pt x="23590" y="92932"/>
                    </a:lnTo>
                    <a:lnTo>
                      <a:pt x="23894" y="92803"/>
                    </a:lnTo>
                    <a:lnTo>
                      <a:pt x="24193" y="92662"/>
                    </a:lnTo>
                    <a:lnTo>
                      <a:pt x="24487" y="92522"/>
                    </a:lnTo>
                    <a:lnTo>
                      <a:pt x="24782" y="92369"/>
                    </a:lnTo>
                    <a:lnTo>
                      <a:pt x="25072" y="92217"/>
                    </a:lnTo>
                    <a:lnTo>
                      <a:pt x="25358" y="92053"/>
                    </a:lnTo>
                    <a:lnTo>
                      <a:pt x="25639" y="91889"/>
                    </a:lnTo>
                    <a:lnTo>
                      <a:pt x="25921" y="91713"/>
                    </a:lnTo>
                    <a:lnTo>
                      <a:pt x="26198" y="91537"/>
                    </a:lnTo>
                    <a:lnTo>
                      <a:pt x="26475" y="91338"/>
                    </a:lnTo>
                    <a:lnTo>
                      <a:pt x="26743" y="91150"/>
                    </a:lnTo>
                    <a:lnTo>
                      <a:pt x="27011" y="90951"/>
                    </a:lnTo>
                    <a:lnTo>
                      <a:pt x="27275" y="90740"/>
                    </a:lnTo>
                    <a:lnTo>
                      <a:pt x="27539" y="90529"/>
                    </a:lnTo>
                    <a:lnTo>
                      <a:pt x="27798" y="90307"/>
                    </a:lnTo>
                    <a:lnTo>
                      <a:pt x="28053" y="90072"/>
                    </a:lnTo>
                    <a:lnTo>
                      <a:pt x="28304" y="89838"/>
                    </a:lnTo>
                    <a:lnTo>
                      <a:pt x="28554" y="89603"/>
                    </a:lnTo>
                    <a:lnTo>
                      <a:pt x="28801" y="89346"/>
                    </a:lnTo>
                    <a:lnTo>
                      <a:pt x="29042" y="89099"/>
                    </a:lnTo>
                    <a:lnTo>
                      <a:pt x="29280" y="88830"/>
                    </a:lnTo>
                    <a:lnTo>
                      <a:pt x="29517" y="88572"/>
                    </a:lnTo>
                    <a:lnTo>
                      <a:pt x="29750" y="88291"/>
                    </a:lnTo>
                    <a:lnTo>
                      <a:pt x="29979" y="88009"/>
                    </a:lnTo>
                    <a:lnTo>
                      <a:pt x="30208" y="87716"/>
                    </a:lnTo>
                    <a:lnTo>
                      <a:pt x="30432" y="87423"/>
                    </a:lnTo>
                    <a:lnTo>
                      <a:pt x="30652" y="87130"/>
                    </a:lnTo>
                    <a:lnTo>
                      <a:pt x="30867" y="86814"/>
                    </a:lnTo>
                    <a:lnTo>
                      <a:pt x="31083" y="86497"/>
                    </a:lnTo>
                    <a:lnTo>
                      <a:pt x="31294" y="86181"/>
                    </a:lnTo>
                    <a:lnTo>
                      <a:pt x="31500" y="85853"/>
                    </a:lnTo>
                    <a:lnTo>
                      <a:pt x="31707" y="85513"/>
                    </a:lnTo>
                    <a:lnTo>
                      <a:pt x="31905" y="85173"/>
                    </a:lnTo>
                    <a:lnTo>
                      <a:pt x="32103" y="84821"/>
                    </a:lnTo>
                    <a:lnTo>
                      <a:pt x="32301" y="84470"/>
                    </a:lnTo>
                    <a:lnTo>
                      <a:pt x="32490" y="84106"/>
                    </a:lnTo>
                    <a:lnTo>
                      <a:pt x="32679" y="83731"/>
                    </a:lnTo>
                    <a:lnTo>
                      <a:pt x="32863" y="83356"/>
                    </a:lnTo>
                    <a:lnTo>
                      <a:pt x="33044" y="82970"/>
                    </a:lnTo>
                    <a:lnTo>
                      <a:pt x="33224" y="82583"/>
                    </a:lnTo>
                    <a:lnTo>
                      <a:pt x="33400" y="82184"/>
                    </a:lnTo>
                    <a:lnTo>
                      <a:pt x="33571" y="81786"/>
                    </a:lnTo>
                    <a:lnTo>
                      <a:pt x="33738" y="81376"/>
                    </a:lnTo>
                    <a:lnTo>
                      <a:pt x="33906" y="80954"/>
                    </a:lnTo>
                    <a:lnTo>
                      <a:pt x="34064" y="80532"/>
                    </a:lnTo>
                    <a:lnTo>
                      <a:pt x="34227" y="80098"/>
                    </a:lnTo>
                    <a:lnTo>
                      <a:pt x="34380" y="79664"/>
                    </a:lnTo>
                    <a:lnTo>
                      <a:pt x="34517" y="78867"/>
                    </a:lnTo>
                    <a:lnTo>
                      <a:pt x="34649" y="78059"/>
                    </a:lnTo>
                    <a:lnTo>
                      <a:pt x="34772" y="77238"/>
                    </a:lnTo>
                    <a:lnTo>
                      <a:pt x="34891" y="76394"/>
                    </a:lnTo>
                    <a:lnTo>
                      <a:pt x="35000" y="75527"/>
                    </a:lnTo>
                    <a:lnTo>
                      <a:pt x="35106" y="74660"/>
                    </a:lnTo>
                    <a:lnTo>
                      <a:pt x="35203" y="73769"/>
                    </a:lnTo>
                    <a:lnTo>
                      <a:pt x="35291" y="72867"/>
                    </a:lnTo>
                    <a:lnTo>
                      <a:pt x="35374" y="71941"/>
                    </a:lnTo>
                    <a:lnTo>
                      <a:pt x="35453" y="71015"/>
                    </a:lnTo>
                    <a:lnTo>
                      <a:pt x="35524" y="70065"/>
                    </a:lnTo>
                    <a:lnTo>
                      <a:pt x="35585" y="69116"/>
                    </a:lnTo>
                    <a:lnTo>
                      <a:pt x="35647" y="68143"/>
                    </a:lnTo>
                    <a:lnTo>
                      <a:pt x="35700" y="67159"/>
                    </a:lnTo>
                    <a:lnTo>
                      <a:pt x="35748" y="66174"/>
                    </a:lnTo>
                    <a:lnTo>
                      <a:pt x="35788" y="65178"/>
                    </a:lnTo>
                    <a:lnTo>
                      <a:pt x="35823" y="64158"/>
                    </a:lnTo>
                    <a:lnTo>
                      <a:pt x="35858" y="63150"/>
                    </a:lnTo>
                    <a:lnTo>
                      <a:pt x="35880" y="62119"/>
                    </a:lnTo>
                    <a:lnTo>
                      <a:pt x="35902" y="61088"/>
                    </a:lnTo>
                    <a:lnTo>
                      <a:pt x="35919" y="60044"/>
                    </a:lnTo>
                    <a:lnTo>
                      <a:pt x="35928" y="58990"/>
                    </a:lnTo>
                    <a:lnTo>
                      <a:pt x="35937" y="57935"/>
                    </a:lnTo>
                    <a:lnTo>
                      <a:pt x="35937" y="56880"/>
                    </a:lnTo>
                    <a:lnTo>
                      <a:pt x="35933" y="55813"/>
                    </a:lnTo>
                    <a:lnTo>
                      <a:pt x="35928" y="54747"/>
                    </a:lnTo>
                    <a:lnTo>
                      <a:pt x="35915" y="53668"/>
                    </a:lnTo>
                    <a:lnTo>
                      <a:pt x="35902" y="52590"/>
                    </a:lnTo>
                    <a:lnTo>
                      <a:pt x="35880" y="51512"/>
                    </a:lnTo>
                    <a:lnTo>
                      <a:pt x="35858" y="50434"/>
                    </a:lnTo>
                    <a:lnTo>
                      <a:pt x="35831" y="49344"/>
                    </a:lnTo>
                    <a:lnTo>
                      <a:pt x="35801" y="48265"/>
                    </a:lnTo>
                    <a:lnTo>
                      <a:pt x="35766" y="47175"/>
                    </a:lnTo>
                    <a:lnTo>
                      <a:pt x="35730" y="46085"/>
                    </a:lnTo>
                    <a:lnTo>
                      <a:pt x="35686" y="45007"/>
                    </a:lnTo>
                    <a:lnTo>
                      <a:pt x="35647" y="43917"/>
                    </a:lnTo>
                    <a:lnTo>
                      <a:pt x="35598" y="42839"/>
                    </a:lnTo>
                    <a:lnTo>
                      <a:pt x="35550" y="41760"/>
                    </a:lnTo>
                    <a:lnTo>
                      <a:pt x="35497" y="40682"/>
                    </a:lnTo>
                    <a:lnTo>
                      <a:pt x="35440" y="39616"/>
                    </a:lnTo>
                    <a:lnTo>
                      <a:pt x="35326" y="37471"/>
                    </a:lnTo>
                    <a:lnTo>
                      <a:pt x="35198" y="35361"/>
                    </a:lnTo>
                    <a:lnTo>
                      <a:pt x="35066" y="33275"/>
                    </a:lnTo>
                    <a:lnTo>
                      <a:pt x="34926" y="31212"/>
                    </a:lnTo>
                    <a:lnTo>
                      <a:pt x="34781" y="29184"/>
                    </a:lnTo>
                    <a:lnTo>
                      <a:pt x="34631" y="27192"/>
                    </a:lnTo>
                    <a:lnTo>
                      <a:pt x="34473" y="25246"/>
                    </a:lnTo>
                    <a:lnTo>
                      <a:pt x="34319" y="23348"/>
                    </a:lnTo>
                    <a:lnTo>
                      <a:pt x="34156" y="21496"/>
                    </a:lnTo>
                    <a:lnTo>
                      <a:pt x="33998" y="19703"/>
                    </a:lnTo>
                    <a:lnTo>
                      <a:pt x="33840" y="17968"/>
                    </a:lnTo>
                    <a:lnTo>
                      <a:pt x="33677" y="16292"/>
                    </a:lnTo>
                    <a:lnTo>
                      <a:pt x="33637" y="15893"/>
                    </a:lnTo>
                    <a:lnTo>
                      <a:pt x="33593" y="15495"/>
                    </a:lnTo>
                    <a:lnTo>
                      <a:pt x="33549" y="15096"/>
                    </a:lnTo>
                    <a:lnTo>
                      <a:pt x="33501" y="14710"/>
                    </a:lnTo>
                    <a:lnTo>
                      <a:pt x="33448" y="14323"/>
                    </a:lnTo>
                    <a:lnTo>
                      <a:pt x="33391" y="13936"/>
                    </a:lnTo>
                    <a:lnTo>
                      <a:pt x="33334" y="13549"/>
                    </a:lnTo>
                    <a:lnTo>
                      <a:pt x="33277" y="13174"/>
                    </a:lnTo>
                    <a:lnTo>
                      <a:pt x="33215" y="12799"/>
                    </a:lnTo>
                    <a:lnTo>
                      <a:pt x="33149" y="12436"/>
                    </a:lnTo>
                    <a:lnTo>
                      <a:pt x="33079" y="12073"/>
                    </a:lnTo>
                    <a:lnTo>
                      <a:pt x="33009" y="11709"/>
                    </a:lnTo>
                    <a:lnTo>
                      <a:pt x="32938" y="11358"/>
                    </a:lnTo>
                    <a:lnTo>
                      <a:pt x="32863" y="11006"/>
                    </a:lnTo>
                    <a:lnTo>
                      <a:pt x="32784" y="10666"/>
                    </a:lnTo>
                    <a:lnTo>
                      <a:pt x="32705" y="10326"/>
                    </a:lnTo>
                    <a:lnTo>
                      <a:pt x="32622" y="9986"/>
                    </a:lnTo>
                    <a:lnTo>
                      <a:pt x="32538" y="9658"/>
                    </a:lnTo>
                    <a:lnTo>
                      <a:pt x="32450" y="9330"/>
                    </a:lnTo>
                    <a:lnTo>
                      <a:pt x="32362" y="9002"/>
                    </a:lnTo>
                    <a:lnTo>
                      <a:pt x="32270" y="8685"/>
                    </a:lnTo>
                    <a:lnTo>
                      <a:pt x="32173" y="8381"/>
                    </a:lnTo>
                    <a:lnTo>
                      <a:pt x="32081" y="8064"/>
                    </a:lnTo>
                    <a:lnTo>
                      <a:pt x="31980" y="7771"/>
                    </a:lnTo>
                    <a:lnTo>
                      <a:pt x="31883" y="7466"/>
                    </a:lnTo>
                    <a:lnTo>
                      <a:pt x="31777" y="7185"/>
                    </a:lnTo>
                    <a:lnTo>
                      <a:pt x="31672" y="6892"/>
                    </a:lnTo>
                    <a:lnTo>
                      <a:pt x="31566" y="6611"/>
                    </a:lnTo>
                    <a:lnTo>
                      <a:pt x="31461" y="6341"/>
                    </a:lnTo>
                    <a:lnTo>
                      <a:pt x="31351" y="6072"/>
                    </a:lnTo>
                    <a:lnTo>
                      <a:pt x="31237" y="5814"/>
                    </a:lnTo>
                    <a:lnTo>
                      <a:pt x="31122" y="5556"/>
                    </a:lnTo>
                    <a:lnTo>
                      <a:pt x="31008" y="5298"/>
                    </a:lnTo>
                    <a:lnTo>
                      <a:pt x="30889" y="5052"/>
                    </a:lnTo>
                    <a:lnTo>
                      <a:pt x="30771" y="4818"/>
                    </a:lnTo>
                    <a:lnTo>
                      <a:pt x="30647" y="4583"/>
                    </a:lnTo>
                    <a:lnTo>
                      <a:pt x="30524" y="4361"/>
                    </a:lnTo>
                    <a:lnTo>
                      <a:pt x="30401" y="4138"/>
                    </a:lnTo>
                    <a:lnTo>
                      <a:pt x="30274" y="3927"/>
                    </a:lnTo>
                    <a:lnTo>
                      <a:pt x="30146" y="3716"/>
                    </a:lnTo>
                    <a:lnTo>
                      <a:pt x="30019" y="3517"/>
                    </a:lnTo>
                    <a:lnTo>
                      <a:pt x="29887" y="3317"/>
                    </a:lnTo>
                    <a:lnTo>
                      <a:pt x="29755" y="3130"/>
                    </a:lnTo>
                    <a:lnTo>
                      <a:pt x="29623" y="2954"/>
                    </a:lnTo>
                    <a:lnTo>
                      <a:pt x="29487" y="2778"/>
                    </a:lnTo>
                    <a:lnTo>
                      <a:pt x="29350" y="2614"/>
                    </a:lnTo>
                    <a:lnTo>
                      <a:pt x="29210" y="2450"/>
                    </a:lnTo>
                    <a:lnTo>
                      <a:pt x="29073" y="2298"/>
                    </a:lnTo>
                    <a:lnTo>
                      <a:pt x="28933" y="2145"/>
                    </a:lnTo>
                    <a:lnTo>
                      <a:pt x="28787" y="2005"/>
                    </a:lnTo>
                    <a:lnTo>
                      <a:pt x="28647" y="1876"/>
                    </a:lnTo>
                    <a:lnTo>
                      <a:pt x="28502" y="1747"/>
                    </a:lnTo>
                    <a:lnTo>
                      <a:pt x="28357" y="1630"/>
                    </a:lnTo>
                    <a:lnTo>
                      <a:pt x="28211" y="1524"/>
                    </a:lnTo>
                    <a:lnTo>
                      <a:pt x="28062" y="1419"/>
                    </a:lnTo>
                    <a:lnTo>
                      <a:pt x="27912" y="1325"/>
                    </a:lnTo>
                    <a:lnTo>
                      <a:pt x="27763" y="1243"/>
                    </a:lnTo>
                    <a:lnTo>
                      <a:pt x="27613" y="1161"/>
                    </a:lnTo>
                    <a:lnTo>
                      <a:pt x="27460" y="1091"/>
                    </a:lnTo>
                    <a:lnTo>
                      <a:pt x="27306" y="1020"/>
                    </a:lnTo>
                    <a:lnTo>
                      <a:pt x="27156" y="973"/>
                    </a:lnTo>
                    <a:lnTo>
                      <a:pt x="26998" y="926"/>
                    </a:lnTo>
                    <a:lnTo>
                      <a:pt x="26844" y="880"/>
                    </a:lnTo>
                    <a:lnTo>
                      <a:pt x="26690" y="856"/>
                    </a:lnTo>
                    <a:lnTo>
                      <a:pt x="25626" y="680"/>
                    </a:lnTo>
                    <a:lnTo>
                      <a:pt x="24500" y="516"/>
                    </a:lnTo>
                    <a:lnTo>
                      <a:pt x="23331" y="364"/>
                    </a:lnTo>
                    <a:lnTo>
                      <a:pt x="22117" y="235"/>
                    </a:lnTo>
                    <a:lnTo>
                      <a:pt x="21502" y="176"/>
                    </a:lnTo>
                    <a:lnTo>
                      <a:pt x="20873" y="129"/>
                    </a:lnTo>
                    <a:lnTo>
                      <a:pt x="20244" y="83"/>
                    </a:lnTo>
                    <a:lnTo>
                      <a:pt x="19611" y="47"/>
                    </a:lnTo>
                    <a:lnTo>
                      <a:pt x="18973" y="24"/>
                    </a:lnTo>
                    <a:lnTo>
                      <a:pt x="18331" y="12"/>
                    </a:lnTo>
                    <a:lnTo>
                      <a:pt x="176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622;p39">
                <a:extLst>
                  <a:ext uri="{FF2B5EF4-FFF2-40B4-BE49-F238E27FC236}">
                    <a16:creationId xmlns:a16="http://schemas.microsoft.com/office/drawing/2014/main" id="{2AF467C2-B1F6-D275-80DC-9056663D0BBA}"/>
                  </a:ext>
                </a:extLst>
              </p:cNvPr>
              <p:cNvSpPr/>
              <p:nvPr/>
            </p:nvSpPr>
            <p:spPr>
              <a:xfrm>
                <a:off x="3284375" y="-4467650"/>
                <a:ext cx="898425" cy="2352900"/>
              </a:xfrm>
              <a:custGeom>
                <a:avLst/>
                <a:gdLst/>
                <a:ahLst/>
                <a:cxnLst/>
                <a:rect l="l" t="t" r="r" b="b"/>
                <a:pathLst>
                  <a:path w="35937" h="94116" fill="none" extrusionOk="0">
                    <a:moveTo>
                      <a:pt x="17980" y="94116"/>
                    </a:moveTo>
                    <a:lnTo>
                      <a:pt x="17980" y="94116"/>
                    </a:lnTo>
                    <a:lnTo>
                      <a:pt x="17812" y="94092"/>
                    </a:lnTo>
                    <a:lnTo>
                      <a:pt x="17346" y="94022"/>
                    </a:lnTo>
                    <a:lnTo>
                      <a:pt x="17012" y="93952"/>
                    </a:lnTo>
                    <a:lnTo>
                      <a:pt x="16616" y="93870"/>
                    </a:lnTo>
                    <a:lnTo>
                      <a:pt x="16164" y="93764"/>
                    </a:lnTo>
                    <a:lnTo>
                      <a:pt x="15662" y="93623"/>
                    </a:lnTo>
                    <a:lnTo>
                      <a:pt x="15113" y="93471"/>
                    </a:lnTo>
                    <a:lnTo>
                      <a:pt x="14524" y="93272"/>
                    </a:lnTo>
                    <a:lnTo>
                      <a:pt x="13895" y="93061"/>
                    </a:lnTo>
                    <a:lnTo>
                      <a:pt x="13240" y="92803"/>
                    </a:lnTo>
                    <a:lnTo>
                      <a:pt x="12554" y="92510"/>
                    </a:lnTo>
                    <a:lnTo>
                      <a:pt x="12202" y="92358"/>
                    </a:lnTo>
                    <a:lnTo>
                      <a:pt x="11850" y="92194"/>
                    </a:lnTo>
                    <a:lnTo>
                      <a:pt x="11490" y="92006"/>
                    </a:lnTo>
                    <a:lnTo>
                      <a:pt x="11125" y="91819"/>
                    </a:lnTo>
                    <a:lnTo>
                      <a:pt x="10760" y="91619"/>
                    </a:lnTo>
                    <a:lnTo>
                      <a:pt x="10390" y="91408"/>
                    </a:lnTo>
                    <a:lnTo>
                      <a:pt x="10021" y="91197"/>
                    </a:lnTo>
                    <a:lnTo>
                      <a:pt x="9652" y="90963"/>
                    </a:lnTo>
                    <a:lnTo>
                      <a:pt x="9282" y="90717"/>
                    </a:lnTo>
                    <a:lnTo>
                      <a:pt x="8909" y="90459"/>
                    </a:lnTo>
                    <a:lnTo>
                      <a:pt x="8539" y="90189"/>
                    </a:lnTo>
                    <a:lnTo>
                      <a:pt x="8170" y="89908"/>
                    </a:lnTo>
                    <a:lnTo>
                      <a:pt x="7800" y="89615"/>
                    </a:lnTo>
                    <a:lnTo>
                      <a:pt x="7440" y="89310"/>
                    </a:lnTo>
                    <a:lnTo>
                      <a:pt x="7075" y="88994"/>
                    </a:lnTo>
                    <a:lnTo>
                      <a:pt x="6719" y="88666"/>
                    </a:lnTo>
                    <a:lnTo>
                      <a:pt x="6367" y="88314"/>
                    </a:lnTo>
                    <a:lnTo>
                      <a:pt x="6020" y="87963"/>
                    </a:lnTo>
                    <a:lnTo>
                      <a:pt x="5677" y="87587"/>
                    </a:lnTo>
                    <a:lnTo>
                      <a:pt x="5343" y="87189"/>
                    </a:lnTo>
                    <a:lnTo>
                      <a:pt x="5013" y="86790"/>
                    </a:lnTo>
                    <a:lnTo>
                      <a:pt x="4692" y="86369"/>
                    </a:lnTo>
                    <a:lnTo>
                      <a:pt x="4375" y="85935"/>
                    </a:lnTo>
                    <a:lnTo>
                      <a:pt x="4072" y="85490"/>
                    </a:lnTo>
                    <a:lnTo>
                      <a:pt x="3777" y="85021"/>
                    </a:lnTo>
                    <a:lnTo>
                      <a:pt x="3632" y="84786"/>
                    </a:lnTo>
                    <a:lnTo>
                      <a:pt x="3491" y="84540"/>
                    </a:lnTo>
                    <a:lnTo>
                      <a:pt x="3355" y="84294"/>
                    </a:lnTo>
                    <a:lnTo>
                      <a:pt x="3219" y="84036"/>
                    </a:lnTo>
                    <a:lnTo>
                      <a:pt x="3087" y="83790"/>
                    </a:lnTo>
                    <a:lnTo>
                      <a:pt x="2955" y="83520"/>
                    </a:lnTo>
                    <a:lnTo>
                      <a:pt x="2827" y="83263"/>
                    </a:lnTo>
                    <a:lnTo>
                      <a:pt x="2704" y="82993"/>
                    </a:lnTo>
                    <a:lnTo>
                      <a:pt x="2581" y="82723"/>
                    </a:lnTo>
                    <a:lnTo>
                      <a:pt x="2467" y="82442"/>
                    </a:lnTo>
                    <a:lnTo>
                      <a:pt x="2353" y="82161"/>
                    </a:lnTo>
                    <a:lnTo>
                      <a:pt x="2238" y="81880"/>
                    </a:lnTo>
                    <a:lnTo>
                      <a:pt x="2133" y="81587"/>
                    </a:lnTo>
                    <a:lnTo>
                      <a:pt x="2027" y="81294"/>
                    </a:lnTo>
                    <a:lnTo>
                      <a:pt x="1926" y="80989"/>
                    </a:lnTo>
                    <a:lnTo>
                      <a:pt x="1829" y="80684"/>
                    </a:lnTo>
                    <a:lnTo>
                      <a:pt x="1737" y="80379"/>
                    </a:lnTo>
                    <a:lnTo>
                      <a:pt x="1645" y="80063"/>
                    </a:lnTo>
                    <a:lnTo>
                      <a:pt x="1561" y="79746"/>
                    </a:lnTo>
                    <a:lnTo>
                      <a:pt x="1478" y="79430"/>
                    </a:lnTo>
                    <a:lnTo>
                      <a:pt x="1403" y="79102"/>
                    </a:lnTo>
                    <a:lnTo>
                      <a:pt x="1328" y="78774"/>
                    </a:lnTo>
                    <a:lnTo>
                      <a:pt x="1258" y="78434"/>
                    </a:lnTo>
                    <a:lnTo>
                      <a:pt x="1192" y="78094"/>
                    </a:lnTo>
                    <a:lnTo>
                      <a:pt x="1135" y="77742"/>
                    </a:lnTo>
                    <a:lnTo>
                      <a:pt x="1077" y="77391"/>
                    </a:lnTo>
                    <a:lnTo>
                      <a:pt x="1077" y="77391"/>
                    </a:lnTo>
                    <a:lnTo>
                      <a:pt x="1025" y="77027"/>
                    </a:lnTo>
                    <a:lnTo>
                      <a:pt x="972" y="76652"/>
                    </a:lnTo>
                    <a:lnTo>
                      <a:pt x="919" y="76266"/>
                    </a:lnTo>
                    <a:lnTo>
                      <a:pt x="871" y="75867"/>
                    </a:lnTo>
                    <a:lnTo>
                      <a:pt x="822" y="75445"/>
                    </a:lnTo>
                    <a:lnTo>
                      <a:pt x="774" y="75011"/>
                    </a:lnTo>
                    <a:lnTo>
                      <a:pt x="686" y="74109"/>
                    </a:lnTo>
                    <a:lnTo>
                      <a:pt x="598" y="73160"/>
                    </a:lnTo>
                    <a:lnTo>
                      <a:pt x="519" y="72152"/>
                    </a:lnTo>
                    <a:lnTo>
                      <a:pt x="444" y="71109"/>
                    </a:lnTo>
                    <a:lnTo>
                      <a:pt x="374" y="70007"/>
                    </a:lnTo>
                    <a:lnTo>
                      <a:pt x="312" y="68870"/>
                    </a:lnTo>
                    <a:lnTo>
                      <a:pt x="255" y="67698"/>
                    </a:lnTo>
                    <a:lnTo>
                      <a:pt x="202" y="66479"/>
                    </a:lnTo>
                    <a:lnTo>
                      <a:pt x="154" y="65225"/>
                    </a:lnTo>
                    <a:lnTo>
                      <a:pt x="114" y="63936"/>
                    </a:lnTo>
                    <a:lnTo>
                      <a:pt x="79" y="62611"/>
                    </a:lnTo>
                    <a:lnTo>
                      <a:pt x="53" y="61263"/>
                    </a:lnTo>
                    <a:lnTo>
                      <a:pt x="31" y="59892"/>
                    </a:lnTo>
                    <a:lnTo>
                      <a:pt x="13" y="58486"/>
                    </a:lnTo>
                    <a:lnTo>
                      <a:pt x="5" y="57056"/>
                    </a:lnTo>
                    <a:lnTo>
                      <a:pt x="0" y="55602"/>
                    </a:lnTo>
                    <a:lnTo>
                      <a:pt x="0" y="54137"/>
                    </a:lnTo>
                    <a:lnTo>
                      <a:pt x="13" y="52649"/>
                    </a:lnTo>
                    <a:lnTo>
                      <a:pt x="27" y="51149"/>
                    </a:lnTo>
                    <a:lnTo>
                      <a:pt x="49" y="49637"/>
                    </a:lnTo>
                    <a:lnTo>
                      <a:pt x="79" y="48101"/>
                    </a:lnTo>
                    <a:lnTo>
                      <a:pt x="114" y="46566"/>
                    </a:lnTo>
                    <a:lnTo>
                      <a:pt x="158" y="45030"/>
                    </a:lnTo>
                    <a:lnTo>
                      <a:pt x="211" y="43483"/>
                    </a:lnTo>
                    <a:lnTo>
                      <a:pt x="268" y="41936"/>
                    </a:lnTo>
                    <a:lnTo>
                      <a:pt x="330" y="40377"/>
                    </a:lnTo>
                    <a:lnTo>
                      <a:pt x="405" y="38830"/>
                    </a:lnTo>
                    <a:lnTo>
                      <a:pt x="484" y="37283"/>
                    </a:lnTo>
                    <a:lnTo>
                      <a:pt x="567" y="35748"/>
                    </a:lnTo>
                    <a:lnTo>
                      <a:pt x="664" y="34213"/>
                    </a:lnTo>
                    <a:lnTo>
                      <a:pt x="765" y="32689"/>
                    </a:lnTo>
                    <a:lnTo>
                      <a:pt x="875" y="31177"/>
                    </a:lnTo>
                    <a:lnTo>
                      <a:pt x="994" y="29677"/>
                    </a:lnTo>
                    <a:lnTo>
                      <a:pt x="1117" y="28200"/>
                    </a:lnTo>
                    <a:lnTo>
                      <a:pt x="1249" y="26735"/>
                    </a:lnTo>
                    <a:lnTo>
                      <a:pt x="1390" y="25293"/>
                    </a:lnTo>
                    <a:lnTo>
                      <a:pt x="1539" y="23875"/>
                    </a:lnTo>
                    <a:lnTo>
                      <a:pt x="1618" y="23172"/>
                    </a:lnTo>
                    <a:lnTo>
                      <a:pt x="1697" y="22480"/>
                    </a:lnTo>
                    <a:lnTo>
                      <a:pt x="1781" y="21789"/>
                    </a:lnTo>
                    <a:lnTo>
                      <a:pt x="1864" y="21109"/>
                    </a:lnTo>
                    <a:lnTo>
                      <a:pt x="1948" y="20441"/>
                    </a:lnTo>
                    <a:lnTo>
                      <a:pt x="2040" y="19773"/>
                    </a:lnTo>
                    <a:lnTo>
                      <a:pt x="2128" y="19117"/>
                    </a:lnTo>
                    <a:lnTo>
                      <a:pt x="2221" y="18460"/>
                    </a:lnTo>
                    <a:lnTo>
                      <a:pt x="2313" y="17827"/>
                    </a:lnTo>
                    <a:lnTo>
                      <a:pt x="2410" y="17194"/>
                    </a:lnTo>
                    <a:lnTo>
                      <a:pt x="2511" y="16562"/>
                    </a:lnTo>
                    <a:lnTo>
                      <a:pt x="2612" y="15952"/>
                    </a:lnTo>
                    <a:lnTo>
                      <a:pt x="2713" y="15343"/>
                    </a:lnTo>
                    <a:lnTo>
                      <a:pt x="2819" y="14745"/>
                    </a:lnTo>
                    <a:lnTo>
                      <a:pt x="2929" y="14159"/>
                    </a:lnTo>
                    <a:lnTo>
                      <a:pt x="3038" y="13585"/>
                    </a:lnTo>
                    <a:lnTo>
                      <a:pt x="3148" y="13010"/>
                    </a:lnTo>
                    <a:lnTo>
                      <a:pt x="3263" y="12459"/>
                    </a:lnTo>
                    <a:lnTo>
                      <a:pt x="3377" y="11908"/>
                    </a:lnTo>
                    <a:lnTo>
                      <a:pt x="3496" y="11381"/>
                    </a:lnTo>
                    <a:lnTo>
                      <a:pt x="3619" y="10854"/>
                    </a:lnTo>
                    <a:lnTo>
                      <a:pt x="3742" y="10350"/>
                    </a:lnTo>
                    <a:lnTo>
                      <a:pt x="3865" y="9846"/>
                    </a:lnTo>
                    <a:lnTo>
                      <a:pt x="3993" y="9365"/>
                    </a:lnTo>
                    <a:lnTo>
                      <a:pt x="4125" y="8885"/>
                    </a:lnTo>
                    <a:lnTo>
                      <a:pt x="4256" y="8428"/>
                    </a:lnTo>
                    <a:lnTo>
                      <a:pt x="4393" y="7970"/>
                    </a:lnTo>
                    <a:lnTo>
                      <a:pt x="4529" y="7537"/>
                    </a:lnTo>
                    <a:lnTo>
                      <a:pt x="4665" y="7115"/>
                    </a:lnTo>
                    <a:lnTo>
                      <a:pt x="4810" y="6705"/>
                    </a:lnTo>
                    <a:lnTo>
                      <a:pt x="4951" y="6318"/>
                    </a:lnTo>
                    <a:lnTo>
                      <a:pt x="5101" y="5931"/>
                    </a:lnTo>
                    <a:lnTo>
                      <a:pt x="5246" y="5568"/>
                    </a:lnTo>
                    <a:lnTo>
                      <a:pt x="5400" y="5216"/>
                    </a:lnTo>
                    <a:lnTo>
                      <a:pt x="5554" y="4888"/>
                    </a:lnTo>
                    <a:lnTo>
                      <a:pt x="5707" y="4560"/>
                    </a:lnTo>
                    <a:lnTo>
                      <a:pt x="5866" y="4255"/>
                    </a:lnTo>
                    <a:lnTo>
                      <a:pt x="6028" y="3974"/>
                    </a:lnTo>
                    <a:lnTo>
                      <a:pt x="6191" y="3704"/>
                    </a:lnTo>
                    <a:lnTo>
                      <a:pt x="6354" y="3446"/>
                    </a:lnTo>
                    <a:lnTo>
                      <a:pt x="6525" y="3200"/>
                    </a:lnTo>
                    <a:lnTo>
                      <a:pt x="6692" y="2978"/>
                    </a:lnTo>
                    <a:lnTo>
                      <a:pt x="6868" y="2778"/>
                    </a:lnTo>
                    <a:lnTo>
                      <a:pt x="7044" y="2591"/>
                    </a:lnTo>
                    <a:lnTo>
                      <a:pt x="7220" y="2415"/>
                    </a:lnTo>
                    <a:lnTo>
                      <a:pt x="7400" y="2263"/>
                    </a:lnTo>
                    <a:lnTo>
                      <a:pt x="7585" y="2134"/>
                    </a:lnTo>
                    <a:lnTo>
                      <a:pt x="7770" y="2016"/>
                    </a:lnTo>
                    <a:lnTo>
                      <a:pt x="7770" y="2016"/>
                    </a:lnTo>
                    <a:lnTo>
                      <a:pt x="8007" y="1888"/>
                    </a:lnTo>
                    <a:lnTo>
                      <a:pt x="8249" y="1759"/>
                    </a:lnTo>
                    <a:lnTo>
                      <a:pt x="8495" y="1641"/>
                    </a:lnTo>
                    <a:lnTo>
                      <a:pt x="8750" y="1524"/>
                    </a:lnTo>
                    <a:lnTo>
                      <a:pt x="9265" y="1301"/>
                    </a:lnTo>
                    <a:lnTo>
                      <a:pt x="9801" y="1114"/>
                    </a:lnTo>
                    <a:lnTo>
                      <a:pt x="10346" y="926"/>
                    </a:lnTo>
                    <a:lnTo>
                      <a:pt x="10909" y="774"/>
                    </a:lnTo>
                    <a:lnTo>
                      <a:pt x="11485" y="622"/>
                    </a:lnTo>
                    <a:lnTo>
                      <a:pt x="12070" y="493"/>
                    </a:lnTo>
                    <a:lnTo>
                      <a:pt x="12668" y="387"/>
                    </a:lnTo>
                    <a:lnTo>
                      <a:pt x="13275" y="294"/>
                    </a:lnTo>
                    <a:lnTo>
                      <a:pt x="13890" y="211"/>
                    </a:lnTo>
                    <a:lnTo>
                      <a:pt x="14515" y="141"/>
                    </a:lnTo>
                    <a:lnTo>
                      <a:pt x="15143" y="94"/>
                    </a:lnTo>
                    <a:lnTo>
                      <a:pt x="15772" y="47"/>
                    </a:lnTo>
                    <a:lnTo>
                      <a:pt x="16410" y="24"/>
                    </a:lnTo>
                    <a:lnTo>
                      <a:pt x="17052" y="12"/>
                    </a:lnTo>
                    <a:lnTo>
                      <a:pt x="17689" y="1"/>
                    </a:lnTo>
                    <a:lnTo>
                      <a:pt x="18331" y="12"/>
                    </a:lnTo>
                    <a:lnTo>
                      <a:pt x="18973" y="24"/>
                    </a:lnTo>
                    <a:lnTo>
                      <a:pt x="19611" y="47"/>
                    </a:lnTo>
                    <a:lnTo>
                      <a:pt x="20244" y="83"/>
                    </a:lnTo>
                    <a:lnTo>
                      <a:pt x="20873" y="129"/>
                    </a:lnTo>
                    <a:lnTo>
                      <a:pt x="21502" y="176"/>
                    </a:lnTo>
                    <a:lnTo>
                      <a:pt x="22117" y="235"/>
                    </a:lnTo>
                    <a:lnTo>
                      <a:pt x="23331" y="364"/>
                    </a:lnTo>
                    <a:lnTo>
                      <a:pt x="24500" y="516"/>
                    </a:lnTo>
                    <a:lnTo>
                      <a:pt x="25626" y="680"/>
                    </a:lnTo>
                    <a:lnTo>
                      <a:pt x="26690" y="856"/>
                    </a:lnTo>
                    <a:lnTo>
                      <a:pt x="26690" y="856"/>
                    </a:lnTo>
                    <a:lnTo>
                      <a:pt x="26844" y="880"/>
                    </a:lnTo>
                    <a:lnTo>
                      <a:pt x="26998" y="926"/>
                    </a:lnTo>
                    <a:lnTo>
                      <a:pt x="27156" y="973"/>
                    </a:lnTo>
                    <a:lnTo>
                      <a:pt x="27306" y="1020"/>
                    </a:lnTo>
                    <a:lnTo>
                      <a:pt x="27460" y="1091"/>
                    </a:lnTo>
                    <a:lnTo>
                      <a:pt x="27613" y="1161"/>
                    </a:lnTo>
                    <a:lnTo>
                      <a:pt x="27763" y="1243"/>
                    </a:lnTo>
                    <a:lnTo>
                      <a:pt x="27912" y="1325"/>
                    </a:lnTo>
                    <a:lnTo>
                      <a:pt x="28062" y="1419"/>
                    </a:lnTo>
                    <a:lnTo>
                      <a:pt x="28211" y="1524"/>
                    </a:lnTo>
                    <a:lnTo>
                      <a:pt x="28357" y="1630"/>
                    </a:lnTo>
                    <a:lnTo>
                      <a:pt x="28502" y="1747"/>
                    </a:lnTo>
                    <a:lnTo>
                      <a:pt x="28647" y="1876"/>
                    </a:lnTo>
                    <a:lnTo>
                      <a:pt x="28787" y="2005"/>
                    </a:lnTo>
                    <a:lnTo>
                      <a:pt x="28933" y="2145"/>
                    </a:lnTo>
                    <a:lnTo>
                      <a:pt x="29073" y="2298"/>
                    </a:lnTo>
                    <a:lnTo>
                      <a:pt x="29210" y="2450"/>
                    </a:lnTo>
                    <a:lnTo>
                      <a:pt x="29350" y="2614"/>
                    </a:lnTo>
                    <a:lnTo>
                      <a:pt x="29487" y="2778"/>
                    </a:lnTo>
                    <a:lnTo>
                      <a:pt x="29623" y="2954"/>
                    </a:lnTo>
                    <a:lnTo>
                      <a:pt x="29755" y="3130"/>
                    </a:lnTo>
                    <a:lnTo>
                      <a:pt x="29887" y="3317"/>
                    </a:lnTo>
                    <a:lnTo>
                      <a:pt x="30019" y="3517"/>
                    </a:lnTo>
                    <a:lnTo>
                      <a:pt x="30146" y="3716"/>
                    </a:lnTo>
                    <a:lnTo>
                      <a:pt x="30274" y="3927"/>
                    </a:lnTo>
                    <a:lnTo>
                      <a:pt x="30401" y="4138"/>
                    </a:lnTo>
                    <a:lnTo>
                      <a:pt x="30524" y="4361"/>
                    </a:lnTo>
                    <a:lnTo>
                      <a:pt x="30647" y="4583"/>
                    </a:lnTo>
                    <a:lnTo>
                      <a:pt x="30771" y="4818"/>
                    </a:lnTo>
                    <a:lnTo>
                      <a:pt x="30889" y="5052"/>
                    </a:lnTo>
                    <a:lnTo>
                      <a:pt x="31008" y="5298"/>
                    </a:lnTo>
                    <a:lnTo>
                      <a:pt x="31122" y="5556"/>
                    </a:lnTo>
                    <a:lnTo>
                      <a:pt x="31237" y="5814"/>
                    </a:lnTo>
                    <a:lnTo>
                      <a:pt x="31351" y="6072"/>
                    </a:lnTo>
                    <a:lnTo>
                      <a:pt x="31461" y="6341"/>
                    </a:lnTo>
                    <a:lnTo>
                      <a:pt x="31566" y="6611"/>
                    </a:lnTo>
                    <a:lnTo>
                      <a:pt x="31672" y="6892"/>
                    </a:lnTo>
                    <a:lnTo>
                      <a:pt x="31777" y="7185"/>
                    </a:lnTo>
                    <a:lnTo>
                      <a:pt x="31883" y="7466"/>
                    </a:lnTo>
                    <a:lnTo>
                      <a:pt x="31980" y="7771"/>
                    </a:lnTo>
                    <a:lnTo>
                      <a:pt x="32081" y="8064"/>
                    </a:lnTo>
                    <a:lnTo>
                      <a:pt x="32173" y="8381"/>
                    </a:lnTo>
                    <a:lnTo>
                      <a:pt x="32270" y="8685"/>
                    </a:lnTo>
                    <a:lnTo>
                      <a:pt x="32362" y="9002"/>
                    </a:lnTo>
                    <a:lnTo>
                      <a:pt x="32450" y="9330"/>
                    </a:lnTo>
                    <a:lnTo>
                      <a:pt x="32538" y="9658"/>
                    </a:lnTo>
                    <a:lnTo>
                      <a:pt x="32622" y="9986"/>
                    </a:lnTo>
                    <a:lnTo>
                      <a:pt x="32705" y="10326"/>
                    </a:lnTo>
                    <a:lnTo>
                      <a:pt x="32784" y="10666"/>
                    </a:lnTo>
                    <a:lnTo>
                      <a:pt x="32863" y="11006"/>
                    </a:lnTo>
                    <a:lnTo>
                      <a:pt x="32938" y="11358"/>
                    </a:lnTo>
                    <a:lnTo>
                      <a:pt x="33009" y="11709"/>
                    </a:lnTo>
                    <a:lnTo>
                      <a:pt x="33079" y="12073"/>
                    </a:lnTo>
                    <a:lnTo>
                      <a:pt x="33149" y="12436"/>
                    </a:lnTo>
                    <a:lnTo>
                      <a:pt x="33215" y="12799"/>
                    </a:lnTo>
                    <a:lnTo>
                      <a:pt x="33277" y="13174"/>
                    </a:lnTo>
                    <a:lnTo>
                      <a:pt x="33334" y="13549"/>
                    </a:lnTo>
                    <a:lnTo>
                      <a:pt x="33391" y="13936"/>
                    </a:lnTo>
                    <a:lnTo>
                      <a:pt x="33448" y="14323"/>
                    </a:lnTo>
                    <a:lnTo>
                      <a:pt x="33501" y="14710"/>
                    </a:lnTo>
                    <a:lnTo>
                      <a:pt x="33549" y="15096"/>
                    </a:lnTo>
                    <a:lnTo>
                      <a:pt x="33593" y="15495"/>
                    </a:lnTo>
                    <a:lnTo>
                      <a:pt x="33637" y="15893"/>
                    </a:lnTo>
                    <a:lnTo>
                      <a:pt x="33677" y="16292"/>
                    </a:lnTo>
                    <a:lnTo>
                      <a:pt x="33677" y="16292"/>
                    </a:lnTo>
                    <a:lnTo>
                      <a:pt x="33840" y="17968"/>
                    </a:lnTo>
                    <a:lnTo>
                      <a:pt x="33998" y="19703"/>
                    </a:lnTo>
                    <a:lnTo>
                      <a:pt x="34156" y="21496"/>
                    </a:lnTo>
                    <a:lnTo>
                      <a:pt x="34319" y="23348"/>
                    </a:lnTo>
                    <a:lnTo>
                      <a:pt x="34473" y="25246"/>
                    </a:lnTo>
                    <a:lnTo>
                      <a:pt x="34631" y="27192"/>
                    </a:lnTo>
                    <a:lnTo>
                      <a:pt x="34781" y="29184"/>
                    </a:lnTo>
                    <a:lnTo>
                      <a:pt x="34926" y="31212"/>
                    </a:lnTo>
                    <a:lnTo>
                      <a:pt x="35066" y="33275"/>
                    </a:lnTo>
                    <a:lnTo>
                      <a:pt x="35198" y="35361"/>
                    </a:lnTo>
                    <a:lnTo>
                      <a:pt x="35326" y="37471"/>
                    </a:lnTo>
                    <a:lnTo>
                      <a:pt x="35440" y="39616"/>
                    </a:lnTo>
                    <a:lnTo>
                      <a:pt x="35497" y="40682"/>
                    </a:lnTo>
                    <a:lnTo>
                      <a:pt x="35550" y="41760"/>
                    </a:lnTo>
                    <a:lnTo>
                      <a:pt x="35598" y="42839"/>
                    </a:lnTo>
                    <a:lnTo>
                      <a:pt x="35647" y="43917"/>
                    </a:lnTo>
                    <a:lnTo>
                      <a:pt x="35686" y="45007"/>
                    </a:lnTo>
                    <a:lnTo>
                      <a:pt x="35730" y="46085"/>
                    </a:lnTo>
                    <a:lnTo>
                      <a:pt x="35766" y="47175"/>
                    </a:lnTo>
                    <a:lnTo>
                      <a:pt x="35801" y="48265"/>
                    </a:lnTo>
                    <a:lnTo>
                      <a:pt x="35831" y="49344"/>
                    </a:lnTo>
                    <a:lnTo>
                      <a:pt x="35858" y="50434"/>
                    </a:lnTo>
                    <a:lnTo>
                      <a:pt x="35880" y="51512"/>
                    </a:lnTo>
                    <a:lnTo>
                      <a:pt x="35902" y="52590"/>
                    </a:lnTo>
                    <a:lnTo>
                      <a:pt x="35915" y="53668"/>
                    </a:lnTo>
                    <a:lnTo>
                      <a:pt x="35928" y="54747"/>
                    </a:lnTo>
                    <a:lnTo>
                      <a:pt x="35933" y="55813"/>
                    </a:lnTo>
                    <a:lnTo>
                      <a:pt x="35937" y="56880"/>
                    </a:lnTo>
                    <a:lnTo>
                      <a:pt x="35937" y="57935"/>
                    </a:lnTo>
                    <a:lnTo>
                      <a:pt x="35928" y="58990"/>
                    </a:lnTo>
                    <a:lnTo>
                      <a:pt x="35919" y="60044"/>
                    </a:lnTo>
                    <a:lnTo>
                      <a:pt x="35902" y="61088"/>
                    </a:lnTo>
                    <a:lnTo>
                      <a:pt x="35880" y="62119"/>
                    </a:lnTo>
                    <a:lnTo>
                      <a:pt x="35858" y="63150"/>
                    </a:lnTo>
                    <a:lnTo>
                      <a:pt x="35823" y="64158"/>
                    </a:lnTo>
                    <a:lnTo>
                      <a:pt x="35788" y="65178"/>
                    </a:lnTo>
                    <a:lnTo>
                      <a:pt x="35748" y="66174"/>
                    </a:lnTo>
                    <a:lnTo>
                      <a:pt x="35700" y="67159"/>
                    </a:lnTo>
                    <a:lnTo>
                      <a:pt x="35647" y="68143"/>
                    </a:lnTo>
                    <a:lnTo>
                      <a:pt x="35585" y="69116"/>
                    </a:lnTo>
                    <a:lnTo>
                      <a:pt x="35524" y="70065"/>
                    </a:lnTo>
                    <a:lnTo>
                      <a:pt x="35453" y="71015"/>
                    </a:lnTo>
                    <a:lnTo>
                      <a:pt x="35374" y="71941"/>
                    </a:lnTo>
                    <a:lnTo>
                      <a:pt x="35291" y="72867"/>
                    </a:lnTo>
                    <a:lnTo>
                      <a:pt x="35203" y="73769"/>
                    </a:lnTo>
                    <a:lnTo>
                      <a:pt x="35106" y="74660"/>
                    </a:lnTo>
                    <a:lnTo>
                      <a:pt x="35000" y="75527"/>
                    </a:lnTo>
                    <a:lnTo>
                      <a:pt x="34891" y="76394"/>
                    </a:lnTo>
                    <a:lnTo>
                      <a:pt x="34772" y="77238"/>
                    </a:lnTo>
                    <a:lnTo>
                      <a:pt x="34649" y="78059"/>
                    </a:lnTo>
                    <a:lnTo>
                      <a:pt x="34517" y="78867"/>
                    </a:lnTo>
                    <a:lnTo>
                      <a:pt x="34380" y="79664"/>
                    </a:lnTo>
                    <a:lnTo>
                      <a:pt x="34380" y="79664"/>
                    </a:lnTo>
                    <a:lnTo>
                      <a:pt x="34227" y="80098"/>
                    </a:lnTo>
                    <a:lnTo>
                      <a:pt x="34064" y="80532"/>
                    </a:lnTo>
                    <a:lnTo>
                      <a:pt x="33906" y="80954"/>
                    </a:lnTo>
                    <a:lnTo>
                      <a:pt x="33738" y="81376"/>
                    </a:lnTo>
                    <a:lnTo>
                      <a:pt x="33571" y="81786"/>
                    </a:lnTo>
                    <a:lnTo>
                      <a:pt x="33400" y="82184"/>
                    </a:lnTo>
                    <a:lnTo>
                      <a:pt x="33224" y="82583"/>
                    </a:lnTo>
                    <a:lnTo>
                      <a:pt x="33044" y="82970"/>
                    </a:lnTo>
                    <a:lnTo>
                      <a:pt x="32863" y="83356"/>
                    </a:lnTo>
                    <a:lnTo>
                      <a:pt x="32679" y="83731"/>
                    </a:lnTo>
                    <a:lnTo>
                      <a:pt x="32490" y="84106"/>
                    </a:lnTo>
                    <a:lnTo>
                      <a:pt x="32301" y="84470"/>
                    </a:lnTo>
                    <a:lnTo>
                      <a:pt x="32103" y="84821"/>
                    </a:lnTo>
                    <a:lnTo>
                      <a:pt x="31905" y="85173"/>
                    </a:lnTo>
                    <a:lnTo>
                      <a:pt x="31707" y="85513"/>
                    </a:lnTo>
                    <a:lnTo>
                      <a:pt x="31500" y="85853"/>
                    </a:lnTo>
                    <a:lnTo>
                      <a:pt x="31294" y="86181"/>
                    </a:lnTo>
                    <a:lnTo>
                      <a:pt x="31083" y="86497"/>
                    </a:lnTo>
                    <a:lnTo>
                      <a:pt x="30867" y="86814"/>
                    </a:lnTo>
                    <a:lnTo>
                      <a:pt x="30652" y="87130"/>
                    </a:lnTo>
                    <a:lnTo>
                      <a:pt x="30432" y="87423"/>
                    </a:lnTo>
                    <a:lnTo>
                      <a:pt x="30208" y="87716"/>
                    </a:lnTo>
                    <a:lnTo>
                      <a:pt x="29979" y="88009"/>
                    </a:lnTo>
                    <a:lnTo>
                      <a:pt x="29750" y="88291"/>
                    </a:lnTo>
                    <a:lnTo>
                      <a:pt x="29517" y="88572"/>
                    </a:lnTo>
                    <a:lnTo>
                      <a:pt x="29280" y="88830"/>
                    </a:lnTo>
                    <a:lnTo>
                      <a:pt x="29042" y="89099"/>
                    </a:lnTo>
                    <a:lnTo>
                      <a:pt x="28801" y="89346"/>
                    </a:lnTo>
                    <a:lnTo>
                      <a:pt x="28554" y="89603"/>
                    </a:lnTo>
                    <a:lnTo>
                      <a:pt x="28304" y="89838"/>
                    </a:lnTo>
                    <a:lnTo>
                      <a:pt x="28053" y="90072"/>
                    </a:lnTo>
                    <a:lnTo>
                      <a:pt x="27798" y="90307"/>
                    </a:lnTo>
                    <a:lnTo>
                      <a:pt x="27539" y="90529"/>
                    </a:lnTo>
                    <a:lnTo>
                      <a:pt x="27275" y="90740"/>
                    </a:lnTo>
                    <a:lnTo>
                      <a:pt x="27011" y="90951"/>
                    </a:lnTo>
                    <a:lnTo>
                      <a:pt x="26743" y="91150"/>
                    </a:lnTo>
                    <a:lnTo>
                      <a:pt x="26475" y="91338"/>
                    </a:lnTo>
                    <a:lnTo>
                      <a:pt x="26198" y="91537"/>
                    </a:lnTo>
                    <a:lnTo>
                      <a:pt x="25921" y="91713"/>
                    </a:lnTo>
                    <a:lnTo>
                      <a:pt x="25639" y="91889"/>
                    </a:lnTo>
                    <a:lnTo>
                      <a:pt x="25358" y="92053"/>
                    </a:lnTo>
                    <a:lnTo>
                      <a:pt x="25072" y="92217"/>
                    </a:lnTo>
                    <a:lnTo>
                      <a:pt x="24782" y="92369"/>
                    </a:lnTo>
                    <a:lnTo>
                      <a:pt x="24487" y="92522"/>
                    </a:lnTo>
                    <a:lnTo>
                      <a:pt x="24193" y="92662"/>
                    </a:lnTo>
                    <a:lnTo>
                      <a:pt x="23894" y="92803"/>
                    </a:lnTo>
                    <a:lnTo>
                      <a:pt x="23590" y="92932"/>
                    </a:lnTo>
                    <a:lnTo>
                      <a:pt x="23282" y="93049"/>
                    </a:lnTo>
                    <a:lnTo>
                      <a:pt x="22975" y="93166"/>
                    </a:lnTo>
                    <a:lnTo>
                      <a:pt x="22662" y="93272"/>
                    </a:lnTo>
                    <a:lnTo>
                      <a:pt x="22350" y="93377"/>
                    </a:lnTo>
                    <a:lnTo>
                      <a:pt x="22029" y="93471"/>
                    </a:lnTo>
                    <a:lnTo>
                      <a:pt x="21708" y="93565"/>
                    </a:lnTo>
                    <a:lnTo>
                      <a:pt x="21387" y="93647"/>
                    </a:lnTo>
                    <a:lnTo>
                      <a:pt x="21057" y="93717"/>
                    </a:lnTo>
                    <a:lnTo>
                      <a:pt x="20728" y="93788"/>
                    </a:lnTo>
                    <a:lnTo>
                      <a:pt x="20059" y="93917"/>
                    </a:lnTo>
                    <a:lnTo>
                      <a:pt x="19378" y="94010"/>
                    </a:lnTo>
                    <a:lnTo>
                      <a:pt x="18683" y="94081"/>
                    </a:lnTo>
                    <a:lnTo>
                      <a:pt x="17980" y="941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623;p39">
                <a:extLst>
                  <a:ext uri="{FF2B5EF4-FFF2-40B4-BE49-F238E27FC236}">
                    <a16:creationId xmlns:a16="http://schemas.microsoft.com/office/drawing/2014/main" id="{7398B84B-C123-2E88-B1D6-0ADC6FCC22EB}"/>
                  </a:ext>
                </a:extLst>
              </p:cNvPr>
              <p:cNvSpPr/>
              <p:nvPr/>
            </p:nvSpPr>
            <p:spPr>
              <a:xfrm>
                <a:off x="3413425" y="-3549950"/>
                <a:ext cx="649900" cy="908375"/>
              </a:xfrm>
              <a:custGeom>
                <a:avLst/>
                <a:gdLst/>
                <a:ahLst/>
                <a:cxnLst/>
                <a:rect l="l" t="t" r="r" b="b"/>
                <a:pathLst>
                  <a:path w="25996" h="36335" extrusionOk="0">
                    <a:moveTo>
                      <a:pt x="6508" y="1"/>
                    </a:moveTo>
                    <a:lnTo>
                      <a:pt x="6336" y="24"/>
                    </a:lnTo>
                    <a:lnTo>
                      <a:pt x="6165" y="48"/>
                    </a:lnTo>
                    <a:lnTo>
                      <a:pt x="5998" y="95"/>
                    </a:lnTo>
                    <a:lnTo>
                      <a:pt x="5831" y="142"/>
                    </a:lnTo>
                    <a:lnTo>
                      <a:pt x="5664" y="212"/>
                    </a:lnTo>
                    <a:lnTo>
                      <a:pt x="5497" y="282"/>
                    </a:lnTo>
                    <a:lnTo>
                      <a:pt x="5334" y="364"/>
                    </a:lnTo>
                    <a:lnTo>
                      <a:pt x="5171" y="458"/>
                    </a:lnTo>
                    <a:lnTo>
                      <a:pt x="5013" y="564"/>
                    </a:lnTo>
                    <a:lnTo>
                      <a:pt x="4850" y="681"/>
                    </a:lnTo>
                    <a:lnTo>
                      <a:pt x="4692" y="798"/>
                    </a:lnTo>
                    <a:lnTo>
                      <a:pt x="4538" y="939"/>
                    </a:lnTo>
                    <a:lnTo>
                      <a:pt x="4384" y="1079"/>
                    </a:lnTo>
                    <a:lnTo>
                      <a:pt x="4230" y="1232"/>
                    </a:lnTo>
                    <a:lnTo>
                      <a:pt x="4081" y="1396"/>
                    </a:lnTo>
                    <a:lnTo>
                      <a:pt x="3931" y="1572"/>
                    </a:lnTo>
                    <a:lnTo>
                      <a:pt x="3786" y="1759"/>
                    </a:lnTo>
                    <a:lnTo>
                      <a:pt x="3641" y="1947"/>
                    </a:lnTo>
                    <a:lnTo>
                      <a:pt x="3496" y="2146"/>
                    </a:lnTo>
                    <a:lnTo>
                      <a:pt x="3355" y="2357"/>
                    </a:lnTo>
                    <a:lnTo>
                      <a:pt x="3214" y="2579"/>
                    </a:lnTo>
                    <a:lnTo>
                      <a:pt x="3078" y="2802"/>
                    </a:lnTo>
                    <a:lnTo>
                      <a:pt x="2946" y="3048"/>
                    </a:lnTo>
                    <a:lnTo>
                      <a:pt x="2814" y="3283"/>
                    </a:lnTo>
                    <a:lnTo>
                      <a:pt x="2682" y="3541"/>
                    </a:lnTo>
                    <a:lnTo>
                      <a:pt x="2555" y="3798"/>
                    </a:lnTo>
                    <a:lnTo>
                      <a:pt x="2432" y="4068"/>
                    </a:lnTo>
                    <a:lnTo>
                      <a:pt x="2309" y="4349"/>
                    </a:lnTo>
                    <a:lnTo>
                      <a:pt x="2190" y="4631"/>
                    </a:lnTo>
                    <a:lnTo>
                      <a:pt x="2071" y="4924"/>
                    </a:lnTo>
                    <a:lnTo>
                      <a:pt x="1957" y="5217"/>
                    </a:lnTo>
                    <a:lnTo>
                      <a:pt x="1843" y="5521"/>
                    </a:lnTo>
                    <a:lnTo>
                      <a:pt x="1733" y="5838"/>
                    </a:lnTo>
                    <a:lnTo>
                      <a:pt x="1627" y="6154"/>
                    </a:lnTo>
                    <a:lnTo>
                      <a:pt x="1526" y="6482"/>
                    </a:lnTo>
                    <a:lnTo>
                      <a:pt x="1425" y="6811"/>
                    </a:lnTo>
                    <a:lnTo>
                      <a:pt x="1328" y="7150"/>
                    </a:lnTo>
                    <a:lnTo>
                      <a:pt x="1231" y="7502"/>
                    </a:lnTo>
                    <a:lnTo>
                      <a:pt x="1139" y="7854"/>
                    </a:lnTo>
                    <a:lnTo>
                      <a:pt x="1051" y="8217"/>
                    </a:lnTo>
                    <a:lnTo>
                      <a:pt x="968" y="8580"/>
                    </a:lnTo>
                    <a:lnTo>
                      <a:pt x="884" y="8944"/>
                    </a:lnTo>
                    <a:lnTo>
                      <a:pt x="805" y="9319"/>
                    </a:lnTo>
                    <a:lnTo>
                      <a:pt x="730" y="9706"/>
                    </a:lnTo>
                    <a:lnTo>
                      <a:pt x="655" y="10092"/>
                    </a:lnTo>
                    <a:lnTo>
                      <a:pt x="589" y="10479"/>
                    </a:lnTo>
                    <a:lnTo>
                      <a:pt x="524" y="10878"/>
                    </a:lnTo>
                    <a:lnTo>
                      <a:pt x="462" y="11288"/>
                    </a:lnTo>
                    <a:lnTo>
                      <a:pt x="405" y="11686"/>
                    </a:lnTo>
                    <a:lnTo>
                      <a:pt x="348" y="12096"/>
                    </a:lnTo>
                    <a:lnTo>
                      <a:pt x="299" y="12518"/>
                    </a:lnTo>
                    <a:lnTo>
                      <a:pt x="251" y="12940"/>
                    </a:lnTo>
                    <a:lnTo>
                      <a:pt x="207" y="13362"/>
                    </a:lnTo>
                    <a:lnTo>
                      <a:pt x="172" y="13796"/>
                    </a:lnTo>
                    <a:lnTo>
                      <a:pt x="132" y="14230"/>
                    </a:lnTo>
                    <a:lnTo>
                      <a:pt x="101" y="14663"/>
                    </a:lnTo>
                    <a:lnTo>
                      <a:pt x="75" y="15097"/>
                    </a:lnTo>
                    <a:lnTo>
                      <a:pt x="53" y="15542"/>
                    </a:lnTo>
                    <a:lnTo>
                      <a:pt x="31" y="15988"/>
                    </a:lnTo>
                    <a:lnTo>
                      <a:pt x="18" y="16445"/>
                    </a:lnTo>
                    <a:lnTo>
                      <a:pt x="9" y="16902"/>
                    </a:lnTo>
                    <a:lnTo>
                      <a:pt x="0" y="17359"/>
                    </a:lnTo>
                    <a:lnTo>
                      <a:pt x="0" y="17816"/>
                    </a:lnTo>
                    <a:lnTo>
                      <a:pt x="0" y="18519"/>
                    </a:lnTo>
                    <a:lnTo>
                      <a:pt x="0" y="18976"/>
                    </a:lnTo>
                    <a:lnTo>
                      <a:pt x="9" y="19433"/>
                    </a:lnTo>
                    <a:lnTo>
                      <a:pt x="18" y="19891"/>
                    </a:lnTo>
                    <a:lnTo>
                      <a:pt x="31" y="20336"/>
                    </a:lnTo>
                    <a:lnTo>
                      <a:pt x="53" y="20781"/>
                    </a:lnTo>
                    <a:lnTo>
                      <a:pt x="75" y="21227"/>
                    </a:lnTo>
                    <a:lnTo>
                      <a:pt x="101" y="21672"/>
                    </a:lnTo>
                    <a:lnTo>
                      <a:pt x="132" y="22106"/>
                    </a:lnTo>
                    <a:lnTo>
                      <a:pt x="172" y="22539"/>
                    </a:lnTo>
                    <a:lnTo>
                      <a:pt x="207" y="22973"/>
                    </a:lnTo>
                    <a:lnTo>
                      <a:pt x="251" y="23395"/>
                    </a:lnTo>
                    <a:lnTo>
                      <a:pt x="299" y="23817"/>
                    </a:lnTo>
                    <a:lnTo>
                      <a:pt x="348" y="24227"/>
                    </a:lnTo>
                    <a:lnTo>
                      <a:pt x="405" y="24637"/>
                    </a:lnTo>
                    <a:lnTo>
                      <a:pt x="462" y="25048"/>
                    </a:lnTo>
                    <a:lnTo>
                      <a:pt x="524" y="25446"/>
                    </a:lnTo>
                    <a:lnTo>
                      <a:pt x="589" y="25845"/>
                    </a:lnTo>
                    <a:lnTo>
                      <a:pt x="655" y="26243"/>
                    </a:lnTo>
                    <a:lnTo>
                      <a:pt x="730" y="26630"/>
                    </a:lnTo>
                    <a:lnTo>
                      <a:pt x="805" y="27005"/>
                    </a:lnTo>
                    <a:lnTo>
                      <a:pt x="884" y="27380"/>
                    </a:lnTo>
                    <a:lnTo>
                      <a:pt x="968" y="27755"/>
                    </a:lnTo>
                    <a:lnTo>
                      <a:pt x="1051" y="28118"/>
                    </a:lnTo>
                    <a:lnTo>
                      <a:pt x="1139" y="28482"/>
                    </a:lnTo>
                    <a:lnTo>
                      <a:pt x="1231" y="28833"/>
                    </a:lnTo>
                    <a:lnTo>
                      <a:pt x="1328" y="29173"/>
                    </a:lnTo>
                    <a:lnTo>
                      <a:pt x="1425" y="29513"/>
                    </a:lnTo>
                    <a:lnTo>
                      <a:pt x="1526" y="29853"/>
                    </a:lnTo>
                    <a:lnTo>
                      <a:pt x="1627" y="30181"/>
                    </a:lnTo>
                    <a:lnTo>
                      <a:pt x="1733" y="30498"/>
                    </a:lnTo>
                    <a:lnTo>
                      <a:pt x="1843" y="30814"/>
                    </a:lnTo>
                    <a:lnTo>
                      <a:pt x="1957" y="31119"/>
                    </a:lnTo>
                    <a:lnTo>
                      <a:pt x="2071" y="31412"/>
                    </a:lnTo>
                    <a:lnTo>
                      <a:pt x="2190" y="31705"/>
                    </a:lnTo>
                    <a:lnTo>
                      <a:pt x="2309" y="31986"/>
                    </a:lnTo>
                    <a:lnTo>
                      <a:pt x="2432" y="32267"/>
                    </a:lnTo>
                    <a:lnTo>
                      <a:pt x="2555" y="32537"/>
                    </a:lnTo>
                    <a:lnTo>
                      <a:pt x="2682" y="32795"/>
                    </a:lnTo>
                    <a:lnTo>
                      <a:pt x="2814" y="33041"/>
                    </a:lnTo>
                    <a:lnTo>
                      <a:pt x="2946" y="33287"/>
                    </a:lnTo>
                    <a:lnTo>
                      <a:pt x="3078" y="33521"/>
                    </a:lnTo>
                    <a:lnTo>
                      <a:pt x="3214" y="33756"/>
                    </a:lnTo>
                    <a:lnTo>
                      <a:pt x="3355" y="33967"/>
                    </a:lnTo>
                    <a:lnTo>
                      <a:pt x="3496" y="34178"/>
                    </a:lnTo>
                    <a:lnTo>
                      <a:pt x="3641" y="34377"/>
                    </a:lnTo>
                    <a:lnTo>
                      <a:pt x="3786" y="34576"/>
                    </a:lnTo>
                    <a:lnTo>
                      <a:pt x="3931" y="34752"/>
                    </a:lnTo>
                    <a:lnTo>
                      <a:pt x="4081" y="34928"/>
                    </a:lnTo>
                    <a:lnTo>
                      <a:pt x="4230" y="35092"/>
                    </a:lnTo>
                    <a:lnTo>
                      <a:pt x="4384" y="35256"/>
                    </a:lnTo>
                    <a:lnTo>
                      <a:pt x="4538" y="35397"/>
                    </a:lnTo>
                    <a:lnTo>
                      <a:pt x="4692" y="35526"/>
                    </a:lnTo>
                    <a:lnTo>
                      <a:pt x="4850" y="35655"/>
                    </a:lnTo>
                    <a:lnTo>
                      <a:pt x="5013" y="35772"/>
                    </a:lnTo>
                    <a:lnTo>
                      <a:pt x="5171" y="35877"/>
                    </a:lnTo>
                    <a:lnTo>
                      <a:pt x="5334" y="35971"/>
                    </a:lnTo>
                    <a:lnTo>
                      <a:pt x="5497" y="36053"/>
                    </a:lnTo>
                    <a:lnTo>
                      <a:pt x="5664" y="36123"/>
                    </a:lnTo>
                    <a:lnTo>
                      <a:pt x="5831" y="36194"/>
                    </a:lnTo>
                    <a:lnTo>
                      <a:pt x="5998" y="36241"/>
                    </a:lnTo>
                    <a:lnTo>
                      <a:pt x="6165" y="36276"/>
                    </a:lnTo>
                    <a:lnTo>
                      <a:pt x="6336" y="36311"/>
                    </a:lnTo>
                    <a:lnTo>
                      <a:pt x="6508" y="36323"/>
                    </a:lnTo>
                    <a:lnTo>
                      <a:pt x="6679" y="36334"/>
                    </a:lnTo>
                    <a:lnTo>
                      <a:pt x="19312" y="36334"/>
                    </a:lnTo>
                    <a:lnTo>
                      <a:pt x="19483" y="36323"/>
                    </a:lnTo>
                    <a:lnTo>
                      <a:pt x="19655" y="36311"/>
                    </a:lnTo>
                    <a:lnTo>
                      <a:pt x="19826" y="36276"/>
                    </a:lnTo>
                    <a:lnTo>
                      <a:pt x="19994" y="36241"/>
                    </a:lnTo>
                    <a:lnTo>
                      <a:pt x="20161" y="36194"/>
                    </a:lnTo>
                    <a:lnTo>
                      <a:pt x="20328" y="36123"/>
                    </a:lnTo>
                    <a:lnTo>
                      <a:pt x="20495" y="36053"/>
                    </a:lnTo>
                    <a:lnTo>
                      <a:pt x="20657" y="35971"/>
                    </a:lnTo>
                    <a:lnTo>
                      <a:pt x="20820" y="35877"/>
                    </a:lnTo>
                    <a:lnTo>
                      <a:pt x="20983" y="35772"/>
                    </a:lnTo>
                    <a:lnTo>
                      <a:pt x="21141" y="35655"/>
                    </a:lnTo>
                    <a:lnTo>
                      <a:pt x="21299" y="35526"/>
                    </a:lnTo>
                    <a:lnTo>
                      <a:pt x="21453" y="35397"/>
                    </a:lnTo>
                    <a:lnTo>
                      <a:pt x="21607" y="35256"/>
                    </a:lnTo>
                    <a:lnTo>
                      <a:pt x="21761" y="35092"/>
                    </a:lnTo>
                    <a:lnTo>
                      <a:pt x="21911" y="34928"/>
                    </a:lnTo>
                    <a:lnTo>
                      <a:pt x="22060" y="34752"/>
                    </a:lnTo>
                    <a:lnTo>
                      <a:pt x="22210" y="34576"/>
                    </a:lnTo>
                    <a:lnTo>
                      <a:pt x="22355" y="34377"/>
                    </a:lnTo>
                    <a:lnTo>
                      <a:pt x="22495" y="34178"/>
                    </a:lnTo>
                    <a:lnTo>
                      <a:pt x="22636" y="33967"/>
                    </a:lnTo>
                    <a:lnTo>
                      <a:pt x="22777" y="33756"/>
                    </a:lnTo>
                    <a:lnTo>
                      <a:pt x="22913" y="33521"/>
                    </a:lnTo>
                    <a:lnTo>
                      <a:pt x="23049" y="33287"/>
                    </a:lnTo>
                    <a:lnTo>
                      <a:pt x="23181" y="33041"/>
                    </a:lnTo>
                    <a:lnTo>
                      <a:pt x="23309" y="32795"/>
                    </a:lnTo>
                    <a:lnTo>
                      <a:pt x="23436" y="32537"/>
                    </a:lnTo>
                    <a:lnTo>
                      <a:pt x="23564" y="32267"/>
                    </a:lnTo>
                    <a:lnTo>
                      <a:pt x="23687" y="31986"/>
                    </a:lnTo>
                    <a:lnTo>
                      <a:pt x="23806" y="31705"/>
                    </a:lnTo>
                    <a:lnTo>
                      <a:pt x="23920" y="31412"/>
                    </a:lnTo>
                    <a:lnTo>
                      <a:pt x="24039" y="31119"/>
                    </a:lnTo>
                    <a:lnTo>
                      <a:pt x="24149" y="30814"/>
                    </a:lnTo>
                    <a:lnTo>
                      <a:pt x="24259" y="30498"/>
                    </a:lnTo>
                    <a:lnTo>
                      <a:pt x="24364" y="30181"/>
                    </a:lnTo>
                    <a:lnTo>
                      <a:pt x="24470" y="29853"/>
                    </a:lnTo>
                    <a:lnTo>
                      <a:pt x="24571" y="29513"/>
                    </a:lnTo>
                    <a:lnTo>
                      <a:pt x="24668" y="29173"/>
                    </a:lnTo>
                    <a:lnTo>
                      <a:pt x="24760" y="28833"/>
                    </a:lnTo>
                    <a:lnTo>
                      <a:pt x="24852" y="28482"/>
                    </a:lnTo>
                    <a:lnTo>
                      <a:pt x="24940" y="28118"/>
                    </a:lnTo>
                    <a:lnTo>
                      <a:pt x="25028" y="27755"/>
                    </a:lnTo>
                    <a:lnTo>
                      <a:pt x="25107" y="27380"/>
                    </a:lnTo>
                    <a:lnTo>
                      <a:pt x="25186" y="27005"/>
                    </a:lnTo>
                    <a:lnTo>
                      <a:pt x="25261" y="26630"/>
                    </a:lnTo>
                    <a:lnTo>
                      <a:pt x="25336" y="26243"/>
                    </a:lnTo>
                    <a:lnTo>
                      <a:pt x="25402" y="25845"/>
                    </a:lnTo>
                    <a:lnTo>
                      <a:pt x="25468" y="25446"/>
                    </a:lnTo>
                    <a:lnTo>
                      <a:pt x="25529" y="25048"/>
                    </a:lnTo>
                    <a:lnTo>
                      <a:pt x="25591" y="24637"/>
                    </a:lnTo>
                    <a:lnTo>
                      <a:pt x="25644" y="24227"/>
                    </a:lnTo>
                    <a:lnTo>
                      <a:pt x="25692" y="23817"/>
                    </a:lnTo>
                    <a:lnTo>
                      <a:pt x="25740" y="23395"/>
                    </a:lnTo>
                    <a:lnTo>
                      <a:pt x="25784" y="22973"/>
                    </a:lnTo>
                    <a:lnTo>
                      <a:pt x="25824" y="22539"/>
                    </a:lnTo>
                    <a:lnTo>
                      <a:pt x="25859" y="22106"/>
                    </a:lnTo>
                    <a:lnTo>
                      <a:pt x="25890" y="21672"/>
                    </a:lnTo>
                    <a:lnTo>
                      <a:pt x="25916" y="21227"/>
                    </a:lnTo>
                    <a:lnTo>
                      <a:pt x="25943" y="20781"/>
                    </a:lnTo>
                    <a:lnTo>
                      <a:pt x="25960" y="20336"/>
                    </a:lnTo>
                    <a:lnTo>
                      <a:pt x="25973" y="19891"/>
                    </a:lnTo>
                    <a:lnTo>
                      <a:pt x="25987" y="19433"/>
                    </a:lnTo>
                    <a:lnTo>
                      <a:pt x="25991" y="18976"/>
                    </a:lnTo>
                    <a:lnTo>
                      <a:pt x="25995" y="18519"/>
                    </a:lnTo>
                    <a:lnTo>
                      <a:pt x="25995" y="17816"/>
                    </a:lnTo>
                    <a:lnTo>
                      <a:pt x="25991" y="17359"/>
                    </a:lnTo>
                    <a:lnTo>
                      <a:pt x="25987" y="16902"/>
                    </a:lnTo>
                    <a:lnTo>
                      <a:pt x="25973" y="16445"/>
                    </a:lnTo>
                    <a:lnTo>
                      <a:pt x="25960" y="15988"/>
                    </a:lnTo>
                    <a:lnTo>
                      <a:pt x="25943" y="15542"/>
                    </a:lnTo>
                    <a:lnTo>
                      <a:pt x="25916" y="15097"/>
                    </a:lnTo>
                    <a:lnTo>
                      <a:pt x="25890" y="14663"/>
                    </a:lnTo>
                    <a:lnTo>
                      <a:pt x="25859" y="14230"/>
                    </a:lnTo>
                    <a:lnTo>
                      <a:pt x="25824" y="13796"/>
                    </a:lnTo>
                    <a:lnTo>
                      <a:pt x="25784" y="13362"/>
                    </a:lnTo>
                    <a:lnTo>
                      <a:pt x="25740" y="12940"/>
                    </a:lnTo>
                    <a:lnTo>
                      <a:pt x="25692" y="12518"/>
                    </a:lnTo>
                    <a:lnTo>
                      <a:pt x="25644" y="12096"/>
                    </a:lnTo>
                    <a:lnTo>
                      <a:pt x="25591" y="11686"/>
                    </a:lnTo>
                    <a:lnTo>
                      <a:pt x="25529" y="11288"/>
                    </a:lnTo>
                    <a:lnTo>
                      <a:pt x="25468" y="10878"/>
                    </a:lnTo>
                    <a:lnTo>
                      <a:pt x="25402" y="10479"/>
                    </a:lnTo>
                    <a:lnTo>
                      <a:pt x="25336" y="10092"/>
                    </a:lnTo>
                    <a:lnTo>
                      <a:pt x="25261" y="9706"/>
                    </a:lnTo>
                    <a:lnTo>
                      <a:pt x="25186" y="9319"/>
                    </a:lnTo>
                    <a:lnTo>
                      <a:pt x="25107" y="8944"/>
                    </a:lnTo>
                    <a:lnTo>
                      <a:pt x="25028" y="8580"/>
                    </a:lnTo>
                    <a:lnTo>
                      <a:pt x="24940" y="8217"/>
                    </a:lnTo>
                    <a:lnTo>
                      <a:pt x="24852" y="7854"/>
                    </a:lnTo>
                    <a:lnTo>
                      <a:pt x="24760" y="7502"/>
                    </a:lnTo>
                    <a:lnTo>
                      <a:pt x="24668" y="7150"/>
                    </a:lnTo>
                    <a:lnTo>
                      <a:pt x="24571" y="6811"/>
                    </a:lnTo>
                    <a:lnTo>
                      <a:pt x="24470" y="6482"/>
                    </a:lnTo>
                    <a:lnTo>
                      <a:pt x="24364" y="6154"/>
                    </a:lnTo>
                    <a:lnTo>
                      <a:pt x="24259" y="5838"/>
                    </a:lnTo>
                    <a:lnTo>
                      <a:pt x="24149" y="5521"/>
                    </a:lnTo>
                    <a:lnTo>
                      <a:pt x="24039" y="5217"/>
                    </a:lnTo>
                    <a:lnTo>
                      <a:pt x="23920" y="4924"/>
                    </a:lnTo>
                    <a:lnTo>
                      <a:pt x="23806" y="4631"/>
                    </a:lnTo>
                    <a:lnTo>
                      <a:pt x="23687" y="4349"/>
                    </a:lnTo>
                    <a:lnTo>
                      <a:pt x="23564" y="4068"/>
                    </a:lnTo>
                    <a:lnTo>
                      <a:pt x="23436" y="3798"/>
                    </a:lnTo>
                    <a:lnTo>
                      <a:pt x="23309" y="3541"/>
                    </a:lnTo>
                    <a:lnTo>
                      <a:pt x="23181" y="3283"/>
                    </a:lnTo>
                    <a:lnTo>
                      <a:pt x="23049" y="3048"/>
                    </a:lnTo>
                    <a:lnTo>
                      <a:pt x="22913" y="2802"/>
                    </a:lnTo>
                    <a:lnTo>
                      <a:pt x="22777" y="2579"/>
                    </a:lnTo>
                    <a:lnTo>
                      <a:pt x="22636" y="2357"/>
                    </a:lnTo>
                    <a:lnTo>
                      <a:pt x="22495" y="2146"/>
                    </a:lnTo>
                    <a:lnTo>
                      <a:pt x="22355" y="1947"/>
                    </a:lnTo>
                    <a:lnTo>
                      <a:pt x="22210" y="1759"/>
                    </a:lnTo>
                    <a:lnTo>
                      <a:pt x="22060" y="1572"/>
                    </a:lnTo>
                    <a:lnTo>
                      <a:pt x="21911" y="1396"/>
                    </a:lnTo>
                    <a:lnTo>
                      <a:pt x="21761" y="1232"/>
                    </a:lnTo>
                    <a:lnTo>
                      <a:pt x="21607" y="1079"/>
                    </a:lnTo>
                    <a:lnTo>
                      <a:pt x="21453" y="939"/>
                    </a:lnTo>
                    <a:lnTo>
                      <a:pt x="21299" y="798"/>
                    </a:lnTo>
                    <a:lnTo>
                      <a:pt x="21141" y="681"/>
                    </a:lnTo>
                    <a:lnTo>
                      <a:pt x="20983" y="564"/>
                    </a:lnTo>
                    <a:lnTo>
                      <a:pt x="20820" y="458"/>
                    </a:lnTo>
                    <a:lnTo>
                      <a:pt x="20657" y="364"/>
                    </a:lnTo>
                    <a:lnTo>
                      <a:pt x="20495" y="282"/>
                    </a:lnTo>
                    <a:lnTo>
                      <a:pt x="20328" y="212"/>
                    </a:lnTo>
                    <a:lnTo>
                      <a:pt x="20161" y="142"/>
                    </a:lnTo>
                    <a:lnTo>
                      <a:pt x="19994" y="95"/>
                    </a:lnTo>
                    <a:lnTo>
                      <a:pt x="19826" y="48"/>
                    </a:lnTo>
                    <a:lnTo>
                      <a:pt x="19655" y="24"/>
                    </a:lnTo>
                    <a:lnTo>
                      <a:pt x="194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9" name="Google Shape;624;p39">
                <a:extLst>
                  <a:ext uri="{FF2B5EF4-FFF2-40B4-BE49-F238E27FC236}">
                    <a16:creationId xmlns:a16="http://schemas.microsoft.com/office/drawing/2014/main" id="{9B2E87BD-F52E-34EE-2AF2-30B370EB5B93}"/>
                  </a:ext>
                </a:extLst>
              </p:cNvPr>
              <p:cNvSpPr/>
              <p:nvPr/>
            </p:nvSpPr>
            <p:spPr>
              <a:xfrm>
                <a:off x="3786500" y="-38640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5"/>
                    </a:lnTo>
                    <a:lnTo>
                      <a:pt x="36" y="552"/>
                    </a:lnTo>
                    <a:lnTo>
                      <a:pt x="54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2"/>
                    </a:lnTo>
                    <a:lnTo>
                      <a:pt x="221" y="505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625;p39">
                <a:extLst>
                  <a:ext uri="{FF2B5EF4-FFF2-40B4-BE49-F238E27FC236}">
                    <a16:creationId xmlns:a16="http://schemas.microsoft.com/office/drawing/2014/main" id="{D8EAF11A-3245-74A0-482B-62E8D995359B}"/>
                  </a:ext>
                </a:extLst>
              </p:cNvPr>
              <p:cNvSpPr/>
              <p:nvPr/>
            </p:nvSpPr>
            <p:spPr>
              <a:xfrm>
                <a:off x="3848175" y="-373542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5" y="36"/>
                    </a:lnTo>
                    <a:lnTo>
                      <a:pt x="53" y="60"/>
                    </a:lnTo>
                    <a:lnTo>
                      <a:pt x="36" y="95"/>
                    </a:lnTo>
                    <a:lnTo>
                      <a:pt x="22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29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19" y="646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85" y="587"/>
                    </a:lnTo>
                    <a:lnTo>
                      <a:pt x="203" y="552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29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2"/>
                    </a:lnTo>
                    <a:lnTo>
                      <a:pt x="203" y="95"/>
                    </a:lnTo>
                    <a:lnTo>
                      <a:pt x="185" y="60"/>
                    </a:lnTo>
                    <a:lnTo>
                      <a:pt x="168" y="36"/>
                    </a:lnTo>
                    <a:lnTo>
                      <a:pt x="146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626;p39">
                <a:extLst>
                  <a:ext uri="{FF2B5EF4-FFF2-40B4-BE49-F238E27FC236}">
                    <a16:creationId xmlns:a16="http://schemas.microsoft.com/office/drawing/2014/main" id="{63A1C8F8-8D4A-F564-7B91-F982FD3E4173}"/>
                  </a:ext>
                </a:extLst>
              </p:cNvPr>
              <p:cNvSpPr/>
              <p:nvPr/>
            </p:nvSpPr>
            <p:spPr>
              <a:xfrm>
                <a:off x="3970625" y="-371900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4" y="0"/>
                    </a:moveTo>
                    <a:lnTo>
                      <a:pt x="97" y="12"/>
                    </a:ln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21"/>
                    </a:lnTo>
                    <a:lnTo>
                      <a:pt x="97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1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627;p39">
                <a:extLst>
                  <a:ext uri="{FF2B5EF4-FFF2-40B4-BE49-F238E27FC236}">
                    <a16:creationId xmlns:a16="http://schemas.microsoft.com/office/drawing/2014/main" id="{78EF31B4-711C-64FA-4D7F-77C992FA8282}"/>
                  </a:ext>
                </a:extLst>
              </p:cNvPr>
              <p:cNvSpPr/>
              <p:nvPr/>
            </p:nvSpPr>
            <p:spPr>
              <a:xfrm>
                <a:off x="4060225" y="-35909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3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4" y="199"/>
                    </a:lnTo>
                    <a:lnTo>
                      <a:pt x="5" y="258"/>
                    </a:lnTo>
                    <a:lnTo>
                      <a:pt x="0" y="317"/>
                    </a:lnTo>
                    <a:lnTo>
                      <a:pt x="5" y="387"/>
                    </a:lnTo>
                    <a:lnTo>
                      <a:pt x="14" y="445"/>
                    </a:lnTo>
                    <a:lnTo>
                      <a:pt x="22" y="504"/>
                    </a:lnTo>
                    <a:lnTo>
                      <a:pt x="35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23" y="645"/>
                    </a:lnTo>
                    <a:lnTo>
                      <a:pt x="145" y="633"/>
                    </a:lnTo>
                    <a:lnTo>
                      <a:pt x="167" y="621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3" y="445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199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628;p39">
                <a:extLst>
                  <a:ext uri="{FF2B5EF4-FFF2-40B4-BE49-F238E27FC236}">
                    <a16:creationId xmlns:a16="http://schemas.microsoft.com/office/drawing/2014/main" id="{81C8F505-90A2-8EF0-01EB-EFEC081817EC}"/>
                  </a:ext>
                </a:extLst>
              </p:cNvPr>
              <p:cNvSpPr/>
              <p:nvPr/>
            </p:nvSpPr>
            <p:spPr>
              <a:xfrm>
                <a:off x="4115950" y="-3380275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4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4" y="199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4" y="445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4" y="445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4" y="199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629;p39">
                <a:extLst>
                  <a:ext uri="{FF2B5EF4-FFF2-40B4-BE49-F238E27FC236}">
                    <a16:creationId xmlns:a16="http://schemas.microsoft.com/office/drawing/2014/main" id="{D1B5C872-EF55-DB9B-04D0-EDFF844B5BB3}"/>
                  </a:ext>
                </a:extLst>
              </p:cNvPr>
              <p:cNvSpPr/>
              <p:nvPr/>
            </p:nvSpPr>
            <p:spPr>
              <a:xfrm>
                <a:off x="4136300" y="-3156425"/>
                <a:ext cx="60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34" extrusionOk="0">
                    <a:moveTo>
                      <a:pt x="97" y="1"/>
                    </a:moveTo>
                    <a:lnTo>
                      <a:pt x="75" y="24"/>
                    </a:lnTo>
                    <a:lnTo>
                      <a:pt x="53" y="47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188"/>
                    </a:lnTo>
                    <a:lnTo>
                      <a:pt x="4" y="258"/>
                    </a:lnTo>
                    <a:lnTo>
                      <a:pt x="0" y="317"/>
                    </a:lnTo>
                    <a:lnTo>
                      <a:pt x="4" y="387"/>
                    </a:lnTo>
                    <a:lnTo>
                      <a:pt x="9" y="446"/>
                    </a:lnTo>
                    <a:lnTo>
                      <a:pt x="22" y="493"/>
                    </a:lnTo>
                    <a:lnTo>
                      <a:pt x="35" y="540"/>
                    </a:lnTo>
                    <a:lnTo>
                      <a:pt x="53" y="587"/>
                    </a:lnTo>
                    <a:lnTo>
                      <a:pt x="75" y="610"/>
                    </a:lnTo>
                    <a:lnTo>
                      <a:pt x="97" y="633"/>
                    </a:lnTo>
                    <a:lnTo>
                      <a:pt x="145" y="633"/>
                    </a:lnTo>
                    <a:lnTo>
                      <a:pt x="167" y="610"/>
                    </a:lnTo>
                    <a:lnTo>
                      <a:pt x="189" y="587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188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47"/>
                    </a:lnTo>
                    <a:lnTo>
                      <a:pt x="167" y="24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630;p39">
                <a:extLst>
                  <a:ext uri="{FF2B5EF4-FFF2-40B4-BE49-F238E27FC236}">
                    <a16:creationId xmlns:a16="http://schemas.microsoft.com/office/drawing/2014/main" id="{CE2D267C-8C4B-C06A-FA30-5257888C7D75}"/>
                  </a:ext>
                </a:extLst>
              </p:cNvPr>
              <p:cNvSpPr/>
              <p:nvPr/>
            </p:nvSpPr>
            <p:spPr>
              <a:xfrm>
                <a:off x="4127175" y="-2939600"/>
                <a:ext cx="60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34" extrusionOk="0">
                    <a:moveTo>
                      <a:pt x="97" y="1"/>
                    </a:moveTo>
                    <a:lnTo>
                      <a:pt x="75" y="24"/>
                    </a:lnTo>
                    <a:lnTo>
                      <a:pt x="53" y="48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188"/>
                    </a:lnTo>
                    <a:lnTo>
                      <a:pt x="5" y="247"/>
                    </a:lnTo>
                    <a:lnTo>
                      <a:pt x="0" y="317"/>
                    </a:lnTo>
                    <a:lnTo>
                      <a:pt x="5" y="376"/>
                    </a:lnTo>
                    <a:lnTo>
                      <a:pt x="9" y="434"/>
                    </a:lnTo>
                    <a:lnTo>
                      <a:pt x="22" y="493"/>
                    </a:lnTo>
                    <a:lnTo>
                      <a:pt x="35" y="540"/>
                    </a:lnTo>
                    <a:lnTo>
                      <a:pt x="53" y="575"/>
                    </a:lnTo>
                    <a:lnTo>
                      <a:pt x="75" y="610"/>
                    </a:lnTo>
                    <a:lnTo>
                      <a:pt x="97" y="634"/>
                    </a:lnTo>
                    <a:lnTo>
                      <a:pt x="145" y="634"/>
                    </a:lnTo>
                    <a:lnTo>
                      <a:pt x="167" y="610"/>
                    </a:lnTo>
                    <a:lnTo>
                      <a:pt x="189" y="575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29" y="434"/>
                    </a:lnTo>
                    <a:lnTo>
                      <a:pt x="238" y="376"/>
                    </a:lnTo>
                    <a:lnTo>
                      <a:pt x="242" y="317"/>
                    </a:lnTo>
                    <a:lnTo>
                      <a:pt x="238" y="247"/>
                    </a:lnTo>
                    <a:lnTo>
                      <a:pt x="229" y="188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48"/>
                    </a:lnTo>
                    <a:lnTo>
                      <a:pt x="167" y="24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631;p39">
                <a:extLst>
                  <a:ext uri="{FF2B5EF4-FFF2-40B4-BE49-F238E27FC236}">
                    <a16:creationId xmlns:a16="http://schemas.microsoft.com/office/drawing/2014/main" id="{411B7EC5-5F4E-12D3-659A-469393E7615A}"/>
                  </a:ext>
                </a:extLst>
              </p:cNvPr>
              <p:cNvSpPr/>
              <p:nvPr/>
            </p:nvSpPr>
            <p:spPr>
              <a:xfrm>
                <a:off x="4089675" y="-27265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29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1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29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632;p39">
                <a:extLst>
                  <a:ext uri="{FF2B5EF4-FFF2-40B4-BE49-F238E27FC236}">
                    <a16:creationId xmlns:a16="http://schemas.microsoft.com/office/drawing/2014/main" id="{C0EE31DE-2830-D57B-C45A-A5361673BCC1}"/>
                  </a:ext>
                </a:extLst>
              </p:cNvPr>
              <p:cNvSpPr/>
              <p:nvPr/>
            </p:nvSpPr>
            <p:spPr>
              <a:xfrm>
                <a:off x="4036250" y="-258945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98" y="1"/>
                    </a:move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4" y="587"/>
                    </a:lnTo>
                    <a:lnTo>
                      <a:pt x="76" y="610"/>
                    </a:lnTo>
                    <a:lnTo>
                      <a:pt x="98" y="634"/>
                    </a:lnTo>
                    <a:lnTo>
                      <a:pt x="146" y="634"/>
                    </a:lnTo>
                    <a:lnTo>
                      <a:pt x="168" y="610"/>
                    </a:lnTo>
                    <a:lnTo>
                      <a:pt x="185" y="587"/>
                    </a:lnTo>
                    <a:lnTo>
                      <a:pt x="207" y="540"/>
                    </a:lnTo>
                    <a:lnTo>
                      <a:pt x="221" y="493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85" y="59"/>
                    </a:lnTo>
                    <a:lnTo>
                      <a:pt x="168" y="24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633;p39">
                <a:extLst>
                  <a:ext uri="{FF2B5EF4-FFF2-40B4-BE49-F238E27FC236}">
                    <a16:creationId xmlns:a16="http://schemas.microsoft.com/office/drawing/2014/main" id="{5906DA68-738A-C7B4-E5FD-FE91FBD1B890}"/>
                  </a:ext>
                </a:extLst>
              </p:cNvPr>
              <p:cNvSpPr/>
              <p:nvPr/>
            </p:nvSpPr>
            <p:spPr>
              <a:xfrm>
                <a:off x="3959100" y="-2502425"/>
                <a:ext cx="6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46" extrusionOk="0">
                    <a:moveTo>
                      <a:pt x="123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3" y="200"/>
                    </a:lnTo>
                    <a:lnTo>
                      <a:pt x="4" y="258"/>
                    </a:lnTo>
                    <a:lnTo>
                      <a:pt x="0" y="317"/>
                    </a:lnTo>
                    <a:lnTo>
                      <a:pt x="4" y="387"/>
                    </a:lnTo>
                    <a:lnTo>
                      <a:pt x="13" y="446"/>
                    </a:lnTo>
                    <a:lnTo>
                      <a:pt x="22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634;p39">
                <a:extLst>
                  <a:ext uri="{FF2B5EF4-FFF2-40B4-BE49-F238E27FC236}">
                    <a16:creationId xmlns:a16="http://schemas.microsoft.com/office/drawing/2014/main" id="{D0E11E8C-CCBA-6B30-1303-FE20E739DCD9}"/>
                  </a:ext>
                </a:extLst>
              </p:cNvPr>
              <p:cNvSpPr/>
              <p:nvPr/>
            </p:nvSpPr>
            <p:spPr>
              <a:xfrm>
                <a:off x="3862025" y="-2495675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19" y="0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199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19" y="645"/>
                    </a:lnTo>
                    <a:lnTo>
                      <a:pt x="141" y="633"/>
                    </a:lnTo>
                    <a:lnTo>
                      <a:pt x="163" y="610"/>
                    </a:lnTo>
                    <a:lnTo>
                      <a:pt x="185" y="586"/>
                    </a:lnTo>
                    <a:lnTo>
                      <a:pt x="203" y="551"/>
                    </a:lnTo>
                    <a:lnTo>
                      <a:pt x="216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199"/>
                    </a:lnTo>
                    <a:lnTo>
                      <a:pt x="216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3" y="24"/>
                    </a:lnTo>
                    <a:lnTo>
                      <a:pt x="141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635;p39">
                <a:extLst>
                  <a:ext uri="{FF2B5EF4-FFF2-40B4-BE49-F238E27FC236}">
                    <a16:creationId xmlns:a16="http://schemas.microsoft.com/office/drawing/2014/main" id="{1D18739C-1621-A322-43E8-203B171F3A85}"/>
                  </a:ext>
                </a:extLst>
              </p:cNvPr>
              <p:cNvSpPr/>
              <p:nvPr/>
            </p:nvSpPr>
            <p:spPr>
              <a:xfrm>
                <a:off x="3770025" y="-250242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1" y="622"/>
                    </a:lnTo>
                    <a:lnTo>
                      <a:pt x="93" y="634"/>
                    </a:lnTo>
                    <a:lnTo>
                      <a:pt x="119" y="645"/>
                    </a:lnTo>
                    <a:lnTo>
                      <a:pt x="141" y="634"/>
                    </a:lnTo>
                    <a:lnTo>
                      <a:pt x="167" y="622"/>
                    </a:lnTo>
                    <a:lnTo>
                      <a:pt x="185" y="587"/>
                    </a:lnTo>
                    <a:lnTo>
                      <a:pt x="202" y="551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2" y="94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1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636;p39">
                <a:extLst>
                  <a:ext uri="{FF2B5EF4-FFF2-40B4-BE49-F238E27FC236}">
                    <a16:creationId xmlns:a16="http://schemas.microsoft.com/office/drawing/2014/main" id="{9D7E8216-51E9-3A10-1950-CF01C1FE3908}"/>
                  </a:ext>
                </a:extLst>
              </p:cNvPr>
              <p:cNvSpPr/>
              <p:nvPr/>
            </p:nvSpPr>
            <p:spPr>
              <a:xfrm>
                <a:off x="3662400" y="-248777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1" y="258"/>
                    </a:lnTo>
                    <a:lnTo>
                      <a:pt x="1" y="329"/>
                    </a:lnTo>
                    <a:lnTo>
                      <a:pt x="1" y="387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1" y="622"/>
                    </a:lnTo>
                    <a:lnTo>
                      <a:pt x="93" y="634"/>
                    </a:lnTo>
                    <a:lnTo>
                      <a:pt x="119" y="645"/>
                    </a:lnTo>
                    <a:lnTo>
                      <a:pt x="141" y="634"/>
                    </a:lnTo>
                    <a:lnTo>
                      <a:pt x="168" y="622"/>
                    </a:lnTo>
                    <a:lnTo>
                      <a:pt x="185" y="587"/>
                    </a:lnTo>
                    <a:lnTo>
                      <a:pt x="203" y="551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29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8" y="24"/>
                    </a:lnTo>
                    <a:lnTo>
                      <a:pt x="141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637;p39">
                <a:extLst>
                  <a:ext uri="{FF2B5EF4-FFF2-40B4-BE49-F238E27FC236}">
                    <a16:creationId xmlns:a16="http://schemas.microsoft.com/office/drawing/2014/main" id="{D18FFA0A-690C-AE02-C975-482F28B93C52}"/>
                  </a:ext>
                </a:extLst>
              </p:cNvPr>
              <p:cNvSpPr/>
              <p:nvPr/>
            </p:nvSpPr>
            <p:spPr>
              <a:xfrm>
                <a:off x="3560725" y="-24877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3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638;p39">
                <a:extLst>
                  <a:ext uri="{FF2B5EF4-FFF2-40B4-BE49-F238E27FC236}">
                    <a16:creationId xmlns:a16="http://schemas.microsoft.com/office/drawing/2014/main" id="{61DF1799-DBC5-33B5-8515-1CEE44A59F17}"/>
                  </a:ext>
                </a:extLst>
              </p:cNvPr>
              <p:cNvSpPr/>
              <p:nvPr/>
            </p:nvSpPr>
            <p:spPr>
              <a:xfrm>
                <a:off x="3458050" y="-255692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1"/>
                    </a:moveTo>
                    <a:lnTo>
                      <a:pt x="97" y="12"/>
                    </a:lnTo>
                    <a:lnTo>
                      <a:pt x="75" y="36"/>
                    </a:lnTo>
                    <a:lnTo>
                      <a:pt x="53" y="59"/>
                    </a:lnTo>
                    <a:lnTo>
                      <a:pt x="36" y="106"/>
                    </a:lnTo>
                    <a:lnTo>
                      <a:pt x="22" y="153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639;p39">
                <a:extLst>
                  <a:ext uri="{FF2B5EF4-FFF2-40B4-BE49-F238E27FC236}">
                    <a16:creationId xmlns:a16="http://schemas.microsoft.com/office/drawing/2014/main" id="{8391B631-BB72-36AC-2616-0DAE782AFC7F}"/>
                  </a:ext>
                </a:extLst>
              </p:cNvPr>
              <p:cNvSpPr/>
              <p:nvPr/>
            </p:nvSpPr>
            <p:spPr>
              <a:xfrm>
                <a:off x="3367800" y="-273302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8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14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14" y="446"/>
                    </a:lnTo>
                    <a:lnTo>
                      <a:pt x="22" y="505"/>
                    </a:lnTo>
                    <a:lnTo>
                      <a:pt x="36" y="551"/>
                    </a:lnTo>
                    <a:lnTo>
                      <a:pt x="58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42" y="387"/>
                    </a:lnTo>
                    <a:lnTo>
                      <a:pt x="242" y="329"/>
                    </a:lnTo>
                    <a:lnTo>
                      <a:pt x="242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640;p39">
                <a:extLst>
                  <a:ext uri="{FF2B5EF4-FFF2-40B4-BE49-F238E27FC236}">
                    <a16:creationId xmlns:a16="http://schemas.microsoft.com/office/drawing/2014/main" id="{0B0323EE-B743-BCCA-DD90-71A172958626}"/>
                  </a:ext>
                </a:extLst>
              </p:cNvPr>
              <p:cNvSpPr/>
              <p:nvPr/>
            </p:nvSpPr>
            <p:spPr>
              <a:xfrm>
                <a:off x="3327575" y="-300962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3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3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13" y="446"/>
                    </a:lnTo>
                    <a:lnTo>
                      <a:pt x="22" y="504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23" y="645"/>
                    </a:lnTo>
                    <a:lnTo>
                      <a:pt x="145" y="633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3" y="446"/>
                    </a:lnTo>
                    <a:lnTo>
                      <a:pt x="242" y="387"/>
                    </a:lnTo>
                    <a:lnTo>
                      <a:pt x="242" y="329"/>
                    </a:lnTo>
                    <a:lnTo>
                      <a:pt x="242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641;p39">
                <a:extLst>
                  <a:ext uri="{FF2B5EF4-FFF2-40B4-BE49-F238E27FC236}">
                    <a16:creationId xmlns:a16="http://schemas.microsoft.com/office/drawing/2014/main" id="{84F48A17-531E-F8C7-E887-D78657F4A6F3}"/>
                  </a:ext>
                </a:extLst>
              </p:cNvPr>
              <p:cNvSpPr/>
              <p:nvPr/>
            </p:nvSpPr>
            <p:spPr>
              <a:xfrm>
                <a:off x="3336350" y="-3290325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4" y="0"/>
                    </a:moveTo>
                    <a:lnTo>
                      <a:pt x="98" y="12"/>
                    </a:ln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21"/>
                    </a:lnTo>
                    <a:lnTo>
                      <a:pt x="98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90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642;p39">
                <a:extLst>
                  <a:ext uri="{FF2B5EF4-FFF2-40B4-BE49-F238E27FC236}">
                    <a16:creationId xmlns:a16="http://schemas.microsoft.com/office/drawing/2014/main" id="{51C9B11F-35AE-0910-0846-F5B14E7F414C}"/>
                  </a:ext>
                </a:extLst>
              </p:cNvPr>
              <p:cNvSpPr/>
              <p:nvPr/>
            </p:nvSpPr>
            <p:spPr>
              <a:xfrm>
                <a:off x="3385500" y="-35156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97" y="0"/>
                    </a:move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17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493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10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493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8" y="2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643;p39">
                <a:extLst>
                  <a:ext uri="{FF2B5EF4-FFF2-40B4-BE49-F238E27FC236}">
                    <a16:creationId xmlns:a16="http://schemas.microsoft.com/office/drawing/2014/main" id="{E3D5C564-698B-060B-66CD-23BF4D172232}"/>
                  </a:ext>
                </a:extLst>
              </p:cNvPr>
              <p:cNvSpPr/>
              <p:nvPr/>
            </p:nvSpPr>
            <p:spPr>
              <a:xfrm>
                <a:off x="3472350" y="-3711375"/>
                <a:ext cx="60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45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23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199"/>
                    </a:lnTo>
                    <a:lnTo>
                      <a:pt x="4" y="258"/>
                    </a:lnTo>
                    <a:lnTo>
                      <a:pt x="0" y="328"/>
                    </a:lnTo>
                    <a:lnTo>
                      <a:pt x="4" y="387"/>
                    </a:lnTo>
                    <a:lnTo>
                      <a:pt x="9" y="445"/>
                    </a:lnTo>
                    <a:lnTo>
                      <a:pt x="22" y="504"/>
                    </a:lnTo>
                    <a:lnTo>
                      <a:pt x="35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5" y="633"/>
                    </a:lnTo>
                    <a:lnTo>
                      <a:pt x="167" y="621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3" y="445"/>
                    </a:lnTo>
                    <a:lnTo>
                      <a:pt x="238" y="387"/>
                    </a:lnTo>
                    <a:lnTo>
                      <a:pt x="242" y="328"/>
                    </a:lnTo>
                    <a:lnTo>
                      <a:pt x="238" y="258"/>
                    </a:lnTo>
                    <a:lnTo>
                      <a:pt x="233" y="199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3"/>
                    </a:lnTo>
                    <a:lnTo>
                      <a:pt x="145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644;p39">
                <a:extLst>
                  <a:ext uri="{FF2B5EF4-FFF2-40B4-BE49-F238E27FC236}">
                    <a16:creationId xmlns:a16="http://schemas.microsoft.com/office/drawing/2014/main" id="{45B9EBFE-8B8D-607E-BA1D-B0B3BFCEA2C4}"/>
                  </a:ext>
                </a:extLst>
              </p:cNvPr>
              <p:cNvSpPr/>
              <p:nvPr/>
            </p:nvSpPr>
            <p:spPr>
              <a:xfrm>
                <a:off x="3591175" y="-3719000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19" y="0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504"/>
                    </a:lnTo>
                    <a:lnTo>
                      <a:pt x="35" y="551"/>
                    </a:lnTo>
                    <a:lnTo>
                      <a:pt x="53" y="586"/>
                    </a:lnTo>
                    <a:lnTo>
                      <a:pt x="71" y="621"/>
                    </a:lnTo>
                    <a:lnTo>
                      <a:pt x="93" y="633"/>
                    </a:lnTo>
                    <a:lnTo>
                      <a:pt x="119" y="645"/>
                    </a:lnTo>
                    <a:lnTo>
                      <a:pt x="141" y="633"/>
                    </a:lnTo>
                    <a:lnTo>
                      <a:pt x="167" y="621"/>
                    </a:lnTo>
                    <a:lnTo>
                      <a:pt x="185" y="586"/>
                    </a:lnTo>
                    <a:lnTo>
                      <a:pt x="203" y="551"/>
                    </a:lnTo>
                    <a:lnTo>
                      <a:pt x="220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1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645;p39">
                <a:extLst>
                  <a:ext uri="{FF2B5EF4-FFF2-40B4-BE49-F238E27FC236}">
                    <a16:creationId xmlns:a16="http://schemas.microsoft.com/office/drawing/2014/main" id="{D63CCB16-8F01-0055-BDAA-100BEE5DBF82}"/>
                  </a:ext>
                </a:extLst>
              </p:cNvPr>
              <p:cNvSpPr/>
              <p:nvPr/>
            </p:nvSpPr>
            <p:spPr>
              <a:xfrm>
                <a:off x="3705150" y="-3727200"/>
                <a:ext cx="59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33" extrusionOk="0">
                    <a:moveTo>
                      <a:pt x="93" y="0"/>
                    </a:moveTo>
                    <a:lnTo>
                      <a:pt x="71" y="24"/>
                    </a:lnTo>
                    <a:lnTo>
                      <a:pt x="54" y="47"/>
                    </a:lnTo>
                    <a:lnTo>
                      <a:pt x="36" y="94"/>
                    </a:lnTo>
                    <a:lnTo>
                      <a:pt x="19" y="141"/>
                    </a:lnTo>
                    <a:lnTo>
                      <a:pt x="10" y="188"/>
                    </a:lnTo>
                    <a:lnTo>
                      <a:pt x="1" y="246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5"/>
                    </a:lnTo>
                    <a:lnTo>
                      <a:pt x="19" y="492"/>
                    </a:lnTo>
                    <a:lnTo>
                      <a:pt x="36" y="539"/>
                    </a:lnTo>
                    <a:lnTo>
                      <a:pt x="54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42" y="633"/>
                    </a:lnTo>
                    <a:lnTo>
                      <a:pt x="164" y="610"/>
                    </a:lnTo>
                    <a:lnTo>
                      <a:pt x="186" y="586"/>
                    </a:lnTo>
                    <a:lnTo>
                      <a:pt x="203" y="539"/>
                    </a:lnTo>
                    <a:lnTo>
                      <a:pt x="221" y="492"/>
                    </a:lnTo>
                    <a:lnTo>
                      <a:pt x="230" y="445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46"/>
                    </a:lnTo>
                    <a:lnTo>
                      <a:pt x="230" y="188"/>
                    </a:lnTo>
                    <a:lnTo>
                      <a:pt x="221" y="141"/>
                    </a:lnTo>
                    <a:lnTo>
                      <a:pt x="203" y="94"/>
                    </a:lnTo>
                    <a:lnTo>
                      <a:pt x="186" y="47"/>
                    </a:lnTo>
                    <a:lnTo>
                      <a:pt x="164" y="24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646;p39">
                <a:extLst>
                  <a:ext uri="{FF2B5EF4-FFF2-40B4-BE49-F238E27FC236}">
                    <a16:creationId xmlns:a16="http://schemas.microsoft.com/office/drawing/2014/main" id="{76278E12-2139-865B-A1A1-D053BF289ACC}"/>
                  </a:ext>
                </a:extLst>
              </p:cNvPr>
              <p:cNvSpPr/>
              <p:nvPr/>
            </p:nvSpPr>
            <p:spPr>
              <a:xfrm>
                <a:off x="3783975" y="-415120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4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4" y="446"/>
                    </a:lnTo>
                    <a:lnTo>
                      <a:pt x="23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650;p39">
                <a:extLst>
                  <a:ext uri="{FF2B5EF4-FFF2-40B4-BE49-F238E27FC236}">
                    <a16:creationId xmlns:a16="http://schemas.microsoft.com/office/drawing/2014/main" id="{BF45EC9F-1383-9314-AFDC-C87C8181338C}"/>
                  </a:ext>
                </a:extLst>
              </p:cNvPr>
              <p:cNvSpPr/>
              <p:nvPr/>
            </p:nvSpPr>
            <p:spPr>
              <a:xfrm>
                <a:off x="3744625" y="-2558400"/>
                <a:ext cx="7050" cy="43545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18" extrusionOk="0">
                    <a:moveTo>
                      <a:pt x="141" y="1"/>
                    </a:moveTo>
                    <a:lnTo>
                      <a:pt x="97" y="1079"/>
                    </a:lnTo>
                    <a:lnTo>
                      <a:pt x="62" y="2169"/>
                    </a:lnTo>
                    <a:lnTo>
                      <a:pt x="36" y="3259"/>
                    </a:lnTo>
                    <a:lnTo>
                      <a:pt x="18" y="4349"/>
                    </a:lnTo>
                    <a:lnTo>
                      <a:pt x="5" y="5439"/>
                    </a:lnTo>
                    <a:lnTo>
                      <a:pt x="0" y="6529"/>
                    </a:lnTo>
                    <a:lnTo>
                      <a:pt x="5" y="7619"/>
                    </a:lnTo>
                    <a:lnTo>
                      <a:pt x="14" y="8709"/>
                    </a:lnTo>
                    <a:lnTo>
                      <a:pt x="5" y="9799"/>
                    </a:lnTo>
                    <a:lnTo>
                      <a:pt x="0" y="10889"/>
                    </a:lnTo>
                    <a:lnTo>
                      <a:pt x="5" y="11979"/>
                    </a:lnTo>
                    <a:lnTo>
                      <a:pt x="14" y="13069"/>
                    </a:lnTo>
                    <a:lnTo>
                      <a:pt x="36" y="14159"/>
                    </a:lnTo>
                    <a:lnTo>
                      <a:pt x="62" y="15249"/>
                    </a:lnTo>
                    <a:lnTo>
                      <a:pt x="97" y="16328"/>
                    </a:lnTo>
                    <a:lnTo>
                      <a:pt x="141" y="17418"/>
                    </a:lnTo>
                    <a:lnTo>
                      <a:pt x="181" y="16328"/>
                    </a:lnTo>
                    <a:lnTo>
                      <a:pt x="216" y="15249"/>
                    </a:lnTo>
                    <a:lnTo>
                      <a:pt x="242" y="14159"/>
                    </a:lnTo>
                    <a:lnTo>
                      <a:pt x="264" y="13069"/>
                    </a:lnTo>
                    <a:lnTo>
                      <a:pt x="277" y="11979"/>
                    </a:lnTo>
                    <a:lnTo>
                      <a:pt x="282" y="10889"/>
                    </a:lnTo>
                    <a:lnTo>
                      <a:pt x="277" y="9799"/>
                    </a:lnTo>
                    <a:lnTo>
                      <a:pt x="264" y="8709"/>
                    </a:lnTo>
                    <a:lnTo>
                      <a:pt x="277" y="7619"/>
                    </a:lnTo>
                    <a:lnTo>
                      <a:pt x="277" y="6529"/>
                    </a:lnTo>
                    <a:lnTo>
                      <a:pt x="277" y="5439"/>
                    </a:lnTo>
                    <a:lnTo>
                      <a:pt x="264" y="4349"/>
                    </a:lnTo>
                    <a:lnTo>
                      <a:pt x="242" y="3259"/>
                    </a:lnTo>
                    <a:lnTo>
                      <a:pt x="216" y="2169"/>
                    </a:lnTo>
                    <a:lnTo>
                      <a:pt x="181" y="1079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651;p39">
                <a:extLst>
                  <a:ext uri="{FF2B5EF4-FFF2-40B4-BE49-F238E27FC236}">
                    <a16:creationId xmlns:a16="http://schemas.microsoft.com/office/drawing/2014/main" id="{B6FAE695-1483-AEC1-5D52-E5A13C67E76E}"/>
                  </a:ext>
                </a:extLst>
              </p:cNvPr>
              <p:cNvSpPr/>
              <p:nvPr/>
            </p:nvSpPr>
            <p:spPr>
              <a:xfrm>
                <a:off x="3748575" y="-4431900"/>
                <a:ext cx="6400" cy="7976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1904" extrusionOk="0">
                    <a:moveTo>
                      <a:pt x="124" y="0"/>
                    </a:moveTo>
                    <a:lnTo>
                      <a:pt x="119" y="24"/>
                    </a:lnTo>
                    <a:lnTo>
                      <a:pt x="115" y="82"/>
                    </a:lnTo>
                    <a:lnTo>
                      <a:pt x="102" y="317"/>
                    </a:lnTo>
                    <a:lnTo>
                      <a:pt x="89" y="715"/>
                    </a:lnTo>
                    <a:lnTo>
                      <a:pt x="80" y="1254"/>
                    </a:lnTo>
                    <a:lnTo>
                      <a:pt x="58" y="2720"/>
                    </a:lnTo>
                    <a:lnTo>
                      <a:pt x="40" y="4665"/>
                    </a:lnTo>
                    <a:lnTo>
                      <a:pt x="23" y="7021"/>
                    </a:lnTo>
                    <a:lnTo>
                      <a:pt x="10" y="9728"/>
                    </a:lnTo>
                    <a:lnTo>
                      <a:pt x="5" y="12729"/>
                    </a:lnTo>
                    <a:lnTo>
                      <a:pt x="1" y="15940"/>
                    </a:lnTo>
                    <a:lnTo>
                      <a:pt x="5" y="19152"/>
                    </a:lnTo>
                    <a:lnTo>
                      <a:pt x="10" y="22152"/>
                    </a:lnTo>
                    <a:lnTo>
                      <a:pt x="23" y="24859"/>
                    </a:lnTo>
                    <a:lnTo>
                      <a:pt x="40" y="27227"/>
                    </a:lnTo>
                    <a:lnTo>
                      <a:pt x="58" y="29173"/>
                    </a:lnTo>
                    <a:lnTo>
                      <a:pt x="80" y="30649"/>
                    </a:lnTo>
                    <a:lnTo>
                      <a:pt x="89" y="31177"/>
                    </a:lnTo>
                    <a:lnTo>
                      <a:pt x="102" y="31575"/>
                    </a:lnTo>
                    <a:lnTo>
                      <a:pt x="115" y="31821"/>
                    </a:lnTo>
                    <a:lnTo>
                      <a:pt x="119" y="31880"/>
                    </a:lnTo>
                    <a:lnTo>
                      <a:pt x="124" y="31903"/>
                    </a:lnTo>
                    <a:lnTo>
                      <a:pt x="133" y="31880"/>
                    </a:lnTo>
                    <a:lnTo>
                      <a:pt x="137" y="31821"/>
                    </a:lnTo>
                    <a:lnTo>
                      <a:pt x="150" y="31575"/>
                    </a:lnTo>
                    <a:lnTo>
                      <a:pt x="163" y="31177"/>
                    </a:lnTo>
                    <a:lnTo>
                      <a:pt x="177" y="30649"/>
                    </a:lnTo>
                    <a:lnTo>
                      <a:pt x="199" y="29173"/>
                    </a:lnTo>
                    <a:lnTo>
                      <a:pt x="216" y="27227"/>
                    </a:lnTo>
                    <a:lnTo>
                      <a:pt x="234" y="24859"/>
                    </a:lnTo>
                    <a:lnTo>
                      <a:pt x="247" y="22152"/>
                    </a:lnTo>
                    <a:lnTo>
                      <a:pt x="251" y="19152"/>
                    </a:lnTo>
                    <a:lnTo>
                      <a:pt x="256" y="15940"/>
                    </a:lnTo>
                    <a:lnTo>
                      <a:pt x="256" y="12729"/>
                    </a:lnTo>
                    <a:lnTo>
                      <a:pt x="247" y="9728"/>
                    </a:lnTo>
                    <a:lnTo>
                      <a:pt x="238" y="7021"/>
                    </a:lnTo>
                    <a:lnTo>
                      <a:pt x="225" y="4665"/>
                    </a:lnTo>
                    <a:lnTo>
                      <a:pt x="207" y="2720"/>
                    </a:lnTo>
                    <a:lnTo>
                      <a:pt x="199" y="1923"/>
                    </a:lnTo>
                    <a:lnTo>
                      <a:pt x="185" y="1254"/>
                    </a:lnTo>
                    <a:lnTo>
                      <a:pt x="172" y="715"/>
                    </a:lnTo>
                    <a:lnTo>
                      <a:pt x="159" y="317"/>
                    </a:lnTo>
                    <a:lnTo>
                      <a:pt x="150" y="188"/>
                    </a:lnTo>
                    <a:lnTo>
                      <a:pt x="141" y="82"/>
                    </a:lnTo>
                    <a:lnTo>
                      <a:pt x="133" y="24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652;p39">
                <a:extLst>
                  <a:ext uri="{FF2B5EF4-FFF2-40B4-BE49-F238E27FC236}">
                    <a16:creationId xmlns:a16="http://schemas.microsoft.com/office/drawing/2014/main" id="{A9CB0D67-A452-9AB6-C178-1AC9D0BAB149}"/>
                  </a:ext>
                </a:extLst>
              </p:cNvPr>
              <p:cNvSpPr/>
              <p:nvPr/>
            </p:nvSpPr>
            <p:spPr>
              <a:xfrm>
                <a:off x="3748575" y="-4431900"/>
                <a:ext cx="6400" cy="7976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1904" fill="none" extrusionOk="0">
                    <a:moveTo>
                      <a:pt x="124" y="0"/>
                    </a:moveTo>
                    <a:lnTo>
                      <a:pt x="124" y="0"/>
                    </a:lnTo>
                    <a:lnTo>
                      <a:pt x="119" y="24"/>
                    </a:lnTo>
                    <a:lnTo>
                      <a:pt x="115" y="82"/>
                    </a:lnTo>
                    <a:lnTo>
                      <a:pt x="102" y="317"/>
                    </a:lnTo>
                    <a:lnTo>
                      <a:pt x="89" y="715"/>
                    </a:lnTo>
                    <a:lnTo>
                      <a:pt x="80" y="1254"/>
                    </a:lnTo>
                    <a:lnTo>
                      <a:pt x="58" y="2720"/>
                    </a:lnTo>
                    <a:lnTo>
                      <a:pt x="40" y="4665"/>
                    </a:lnTo>
                    <a:lnTo>
                      <a:pt x="23" y="7021"/>
                    </a:lnTo>
                    <a:lnTo>
                      <a:pt x="10" y="9728"/>
                    </a:lnTo>
                    <a:lnTo>
                      <a:pt x="5" y="12729"/>
                    </a:lnTo>
                    <a:lnTo>
                      <a:pt x="1" y="15940"/>
                    </a:lnTo>
                    <a:lnTo>
                      <a:pt x="1" y="15940"/>
                    </a:lnTo>
                    <a:lnTo>
                      <a:pt x="5" y="19152"/>
                    </a:lnTo>
                    <a:lnTo>
                      <a:pt x="10" y="22152"/>
                    </a:lnTo>
                    <a:lnTo>
                      <a:pt x="23" y="24859"/>
                    </a:lnTo>
                    <a:lnTo>
                      <a:pt x="40" y="27227"/>
                    </a:lnTo>
                    <a:lnTo>
                      <a:pt x="58" y="29173"/>
                    </a:lnTo>
                    <a:lnTo>
                      <a:pt x="80" y="30649"/>
                    </a:lnTo>
                    <a:lnTo>
                      <a:pt x="89" y="31177"/>
                    </a:lnTo>
                    <a:lnTo>
                      <a:pt x="102" y="31575"/>
                    </a:lnTo>
                    <a:lnTo>
                      <a:pt x="115" y="31821"/>
                    </a:lnTo>
                    <a:lnTo>
                      <a:pt x="119" y="31880"/>
                    </a:lnTo>
                    <a:lnTo>
                      <a:pt x="124" y="31903"/>
                    </a:lnTo>
                    <a:lnTo>
                      <a:pt x="124" y="31903"/>
                    </a:lnTo>
                    <a:lnTo>
                      <a:pt x="133" y="31880"/>
                    </a:lnTo>
                    <a:lnTo>
                      <a:pt x="137" y="31821"/>
                    </a:lnTo>
                    <a:lnTo>
                      <a:pt x="150" y="31575"/>
                    </a:lnTo>
                    <a:lnTo>
                      <a:pt x="163" y="31177"/>
                    </a:lnTo>
                    <a:lnTo>
                      <a:pt x="177" y="30649"/>
                    </a:lnTo>
                    <a:lnTo>
                      <a:pt x="199" y="29173"/>
                    </a:lnTo>
                    <a:lnTo>
                      <a:pt x="216" y="27227"/>
                    </a:lnTo>
                    <a:lnTo>
                      <a:pt x="234" y="24859"/>
                    </a:lnTo>
                    <a:lnTo>
                      <a:pt x="247" y="22152"/>
                    </a:lnTo>
                    <a:lnTo>
                      <a:pt x="251" y="19152"/>
                    </a:lnTo>
                    <a:lnTo>
                      <a:pt x="256" y="15940"/>
                    </a:lnTo>
                    <a:lnTo>
                      <a:pt x="256" y="15940"/>
                    </a:lnTo>
                    <a:lnTo>
                      <a:pt x="256" y="12729"/>
                    </a:lnTo>
                    <a:lnTo>
                      <a:pt x="247" y="9728"/>
                    </a:lnTo>
                    <a:lnTo>
                      <a:pt x="238" y="7021"/>
                    </a:lnTo>
                    <a:lnTo>
                      <a:pt x="225" y="4665"/>
                    </a:lnTo>
                    <a:lnTo>
                      <a:pt x="207" y="2720"/>
                    </a:lnTo>
                    <a:lnTo>
                      <a:pt x="199" y="1923"/>
                    </a:lnTo>
                    <a:lnTo>
                      <a:pt x="185" y="1254"/>
                    </a:lnTo>
                    <a:lnTo>
                      <a:pt x="172" y="715"/>
                    </a:lnTo>
                    <a:lnTo>
                      <a:pt x="159" y="317"/>
                    </a:lnTo>
                    <a:lnTo>
                      <a:pt x="150" y="188"/>
                    </a:lnTo>
                    <a:lnTo>
                      <a:pt x="141" y="82"/>
                    </a:lnTo>
                    <a:lnTo>
                      <a:pt x="133" y="24"/>
                    </a:lnTo>
                    <a:lnTo>
                      <a:pt x="128" y="0"/>
                    </a:lnTo>
                    <a:lnTo>
                      <a:pt x="12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653;p39">
                <a:extLst>
                  <a:ext uri="{FF2B5EF4-FFF2-40B4-BE49-F238E27FC236}">
                    <a16:creationId xmlns:a16="http://schemas.microsoft.com/office/drawing/2014/main" id="{6C37C669-DD2A-61C8-58B4-23E85547D8F5}"/>
                  </a:ext>
                </a:extLst>
              </p:cNvPr>
              <p:cNvSpPr/>
              <p:nvPr/>
            </p:nvSpPr>
            <p:spPr>
              <a:xfrm>
                <a:off x="3370875" y="-3634900"/>
                <a:ext cx="734225" cy="1093825"/>
              </a:xfrm>
              <a:custGeom>
                <a:avLst/>
                <a:gdLst/>
                <a:ahLst/>
                <a:cxnLst/>
                <a:rect l="l" t="t" r="r" b="b"/>
                <a:pathLst>
                  <a:path w="29369" h="43753" extrusionOk="0">
                    <a:moveTo>
                      <a:pt x="21146" y="211"/>
                    </a:moveTo>
                    <a:lnTo>
                      <a:pt x="21247" y="223"/>
                    </a:lnTo>
                    <a:lnTo>
                      <a:pt x="21344" y="211"/>
                    </a:lnTo>
                    <a:close/>
                    <a:moveTo>
                      <a:pt x="21537" y="0"/>
                    </a:moveTo>
                    <a:lnTo>
                      <a:pt x="21344" y="23"/>
                    </a:lnTo>
                    <a:lnTo>
                      <a:pt x="21533" y="47"/>
                    </a:lnTo>
                    <a:lnTo>
                      <a:pt x="21722" y="70"/>
                    </a:lnTo>
                    <a:lnTo>
                      <a:pt x="21911" y="117"/>
                    </a:lnTo>
                    <a:lnTo>
                      <a:pt x="22096" y="176"/>
                    </a:lnTo>
                    <a:lnTo>
                      <a:pt x="22285" y="246"/>
                    </a:lnTo>
                    <a:lnTo>
                      <a:pt x="22469" y="316"/>
                    </a:lnTo>
                    <a:lnTo>
                      <a:pt x="22654" y="410"/>
                    </a:lnTo>
                    <a:lnTo>
                      <a:pt x="22839" y="504"/>
                    </a:lnTo>
                    <a:lnTo>
                      <a:pt x="23023" y="610"/>
                    </a:lnTo>
                    <a:lnTo>
                      <a:pt x="23208" y="738"/>
                    </a:lnTo>
                    <a:lnTo>
                      <a:pt x="23388" y="867"/>
                    </a:lnTo>
                    <a:lnTo>
                      <a:pt x="23569" y="1008"/>
                    </a:lnTo>
                    <a:lnTo>
                      <a:pt x="23749" y="1160"/>
                    </a:lnTo>
                    <a:lnTo>
                      <a:pt x="23925" y="1313"/>
                    </a:lnTo>
                    <a:lnTo>
                      <a:pt x="24105" y="1489"/>
                    </a:lnTo>
                    <a:lnTo>
                      <a:pt x="24281" y="1664"/>
                    </a:lnTo>
                    <a:lnTo>
                      <a:pt x="24483" y="1899"/>
                    </a:lnTo>
                    <a:lnTo>
                      <a:pt x="24685" y="2145"/>
                    </a:lnTo>
                    <a:lnTo>
                      <a:pt x="24883" y="2403"/>
                    </a:lnTo>
                    <a:lnTo>
                      <a:pt x="25077" y="2672"/>
                    </a:lnTo>
                    <a:lnTo>
                      <a:pt x="25270" y="2965"/>
                    </a:lnTo>
                    <a:lnTo>
                      <a:pt x="25455" y="3270"/>
                    </a:lnTo>
                    <a:lnTo>
                      <a:pt x="25644" y="3587"/>
                    </a:lnTo>
                    <a:lnTo>
                      <a:pt x="25824" y="3915"/>
                    </a:lnTo>
                    <a:lnTo>
                      <a:pt x="26000" y="4255"/>
                    </a:lnTo>
                    <a:lnTo>
                      <a:pt x="26176" y="4618"/>
                    </a:lnTo>
                    <a:lnTo>
                      <a:pt x="26348" y="4981"/>
                    </a:lnTo>
                    <a:lnTo>
                      <a:pt x="26515" y="5368"/>
                    </a:lnTo>
                    <a:lnTo>
                      <a:pt x="26677" y="5767"/>
                    </a:lnTo>
                    <a:lnTo>
                      <a:pt x="26836" y="6165"/>
                    </a:lnTo>
                    <a:lnTo>
                      <a:pt x="26990" y="6587"/>
                    </a:lnTo>
                    <a:lnTo>
                      <a:pt x="27139" y="7021"/>
                    </a:lnTo>
                    <a:lnTo>
                      <a:pt x="27319" y="7571"/>
                    </a:lnTo>
                    <a:lnTo>
                      <a:pt x="27495" y="8134"/>
                    </a:lnTo>
                    <a:lnTo>
                      <a:pt x="27662" y="8720"/>
                    </a:lnTo>
                    <a:lnTo>
                      <a:pt x="27821" y="9318"/>
                    </a:lnTo>
                    <a:lnTo>
                      <a:pt x="27970" y="9927"/>
                    </a:lnTo>
                    <a:lnTo>
                      <a:pt x="28111" y="10560"/>
                    </a:lnTo>
                    <a:lnTo>
                      <a:pt x="28243" y="11193"/>
                    </a:lnTo>
                    <a:lnTo>
                      <a:pt x="28370" y="11849"/>
                    </a:lnTo>
                    <a:lnTo>
                      <a:pt x="28436" y="12224"/>
                    </a:lnTo>
                    <a:lnTo>
                      <a:pt x="28502" y="12588"/>
                    </a:lnTo>
                    <a:lnTo>
                      <a:pt x="28564" y="12963"/>
                    </a:lnTo>
                    <a:lnTo>
                      <a:pt x="28625" y="13350"/>
                    </a:lnTo>
                    <a:lnTo>
                      <a:pt x="28678" y="13725"/>
                    </a:lnTo>
                    <a:lnTo>
                      <a:pt x="28731" y="14111"/>
                    </a:lnTo>
                    <a:lnTo>
                      <a:pt x="28784" y="14498"/>
                    </a:lnTo>
                    <a:lnTo>
                      <a:pt x="28827" y="14885"/>
                    </a:lnTo>
                    <a:lnTo>
                      <a:pt x="28871" y="15284"/>
                    </a:lnTo>
                    <a:lnTo>
                      <a:pt x="28915" y="15670"/>
                    </a:lnTo>
                    <a:lnTo>
                      <a:pt x="28951" y="16069"/>
                    </a:lnTo>
                    <a:lnTo>
                      <a:pt x="28986" y="16467"/>
                    </a:lnTo>
                    <a:lnTo>
                      <a:pt x="29017" y="16877"/>
                    </a:lnTo>
                    <a:lnTo>
                      <a:pt x="29047" y="17276"/>
                    </a:lnTo>
                    <a:lnTo>
                      <a:pt x="29074" y="17686"/>
                    </a:lnTo>
                    <a:lnTo>
                      <a:pt x="29096" y="18085"/>
                    </a:lnTo>
                    <a:lnTo>
                      <a:pt x="29118" y="18554"/>
                    </a:lnTo>
                    <a:lnTo>
                      <a:pt x="29140" y="19022"/>
                    </a:lnTo>
                    <a:lnTo>
                      <a:pt x="29157" y="19491"/>
                    </a:lnTo>
                    <a:lnTo>
                      <a:pt x="29175" y="19960"/>
                    </a:lnTo>
                    <a:lnTo>
                      <a:pt x="29184" y="20429"/>
                    </a:lnTo>
                    <a:lnTo>
                      <a:pt x="29188" y="20898"/>
                    </a:lnTo>
                    <a:lnTo>
                      <a:pt x="29192" y="21366"/>
                    </a:lnTo>
                    <a:lnTo>
                      <a:pt x="29192" y="21835"/>
                    </a:lnTo>
                    <a:lnTo>
                      <a:pt x="29188" y="22304"/>
                    </a:lnTo>
                    <a:lnTo>
                      <a:pt x="29179" y="22773"/>
                    </a:lnTo>
                    <a:lnTo>
                      <a:pt x="29166" y="23242"/>
                    </a:lnTo>
                    <a:lnTo>
                      <a:pt x="29153" y="23699"/>
                    </a:lnTo>
                    <a:lnTo>
                      <a:pt x="29131" y="24168"/>
                    </a:lnTo>
                    <a:lnTo>
                      <a:pt x="29109" y="24636"/>
                    </a:lnTo>
                    <a:lnTo>
                      <a:pt x="29083" y="25094"/>
                    </a:lnTo>
                    <a:lnTo>
                      <a:pt x="29052" y="25551"/>
                    </a:lnTo>
                    <a:lnTo>
                      <a:pt x="29017" y="26008"/>
                    </a:lnTo>
                    <a:lnTo>
                      <a:pt x="28981" y="26465"/>
                    </a:lnTo>
                    <a:lnTo>
                      <a:pt x="28942" y="26922"/>
                    </a:lnTo>
                    <a:lnTo>
                      <a:pt x="28893" y="27367"/>
                    </a:lnTo>
                    <a:lnTo>
                      <a:pt x="28845" y="27824"/>
                    </a:lnTo>
                    <a:lnTo>
                      <a:pt x="28797" y="28270"/>
                    </a:lnTo>
                    <a:lnTo>
                      <a:pt x="28740" y="28715"/>
                    </a:lnTo>
                    <a:lnTo>
                      <a:pt x="28682" y="29149"/>
                    </a:lnTo>
                    <a:lnTo>
                      <a:pt x="28621" y="29594"/>
                    </a:lnTo>
                    <a:lnTo>
                      <a:pt x="28555" y="30028"/>
                    </a:lnTo>
                    <a:lnTo>
                      <a:pt x="28485" y="30450"/>
                    </a:lnTo>
                    <a:lnTo>
                      <a:pt x="28410" y="30883"/>
                    </a:lnTo>
                    <a:lnTo>
                      <a:pt x="28335" y="31305"/>
                    </a:lnTo>
                    <a:lnTo>
                      <a:pt x="28256" y="31727"/>
                    </a:lnTo>
                    <a:lnTo>
                      <a:pt x="28172" y="32149"/>
                    </a:lnTo>
                    <a:lnTo>
                      <a:pt x="28084" y="32559"/>
                    </a:lnTo>
                    <a:lnTo>
                      <a:pt x="27979" y="33017"/>
                    </a:lnTo>
                    <a:lnTo>
                      <a:pt x="27869" y="33474"/>
                    </a:lnTo>
                    <a:lnTo>
                      <a:pt x="27755" y="33919"/>
                    </a:lnTo>
                    <a:lnTo>
                      <a:pt x="27636" y="34353"/>
                    </a:lnTo>
                    <a:lnTo>
                      <a:pt x="27513" y="34786"/>
                    </a:lnTo>
                    <a:lnTo>
                      <a:pt x="27385" y="35208"/>
                    </a:lnTo>
                    <a:lnTo>
                      <a:pt x="27258" y="35619"/>
                    </a:lnTo>
                    <a:lnTo>
                      <a:pt x="27121" y="36017"/>
                    </a:lnTo>
                    <a:lnTo>
                      <a:pt x="26985" y="36404"/>
                    </a:lnTo>
                    <a:lnTo>
                      <a:pt x="26844" y="36779"/>
                    </a:lnTo>
                    <a:lnTo>
                      <a:pt x="26699" y="37154"/>
                    </a:lnTo>
                    <a:lnTo>
                      <a:pt x="26550" y="37517"/>
                    </a:lnTo>
                    <a:lnTo>
                      <a:pt x="26400" y="37857"/>
                    </a:lnTo>
                    <a:lnTo>
                      <a:pt x="26246" y="38197"/>
                    </a:lnTo>
                    <a:lnTo>
                      <a:pt x="26088" y="38525"/>
                    </a:lnTo>
                    <a:lnTo>
                      <a:pt x="25930" y="38853"/>
                    </a:lnTo>
                    <a:lnTo>
                      <a:pt x="25763" y="39158"/>
                    </a:lnTo>
                    <a:lnTo>
                      <a:pt x="25600" y="39451"/>
                    </a:lnTo>
                    <a:lnTo>
                      <a:pt x="25429" y="39732"/>
                    </a:lnTo>
                    <a:lnTo>
                      <a:pt x="25257" y="40014"/>
                    </a:lnTo>
                    <a:lnTo>
                      <a:pt x="25081" y="40272"/>
                    </a:lnTo>
                    <a:lnTo>
                      <a:pt x="24905" y="40518"/>
                    </a:lnTo>
                    <a:lnTo>
                      <a:pt x="24725" y="40752"/>
                    </a:lnTo>
                    <a:lnTo>
                      <a:pt x="24545" y="40986"/>
                    </a:lnTo>
                    <a:lnTo>
                      <a:pt x="24360" y="41197"/>
                    </a:lnTo>
                    <a:lnTo>
                      <a:pt x="24175" y="41397"/>
                    </a:lnTo>
                    <a:lnTo>
                      <a:pt x="23986" y="41584"/>
                    </a:lnTo>
                    <a:lnTo>
                      <a:pt x="23793" y="41760"/>
                    </a:lnTo>
                    <a:lnTo>
                      <a:pt x="23604" y="41924"/>
                    </a:lnTo>
                    <a:lnTo>
                      <a:pt x="23406" y="42076"/>
                    </a:lnTo>
                    <a:lnTo>
                      <a:pt x="23212" y="42217"/>
                    </a:lnTo>
                    <a:lnTo>
                      <a:pt x="23010" y="42346"/>
                    </a:lnTo>
                    <a:lnTo>
                      <a:pt x="22804" y="42463"/>
                    </a:lnTo>
                    <a:lnTo>
                      <a:pt x="22593" y="42557"/>
                    </a:lnTo>
                    <a:lnTo>
                      <a:pt x="22381" y="42639"/>
                    </a:lnTo>
                    <a:lnTo>
                      <a:pt x="22166" y="42698"/>
                    </a:lnTo>
                    <a:lnTo>
                      <a:pt x="21951" y="42745"/>
                    </a:lnTo>
                    <a:lnTo>
                      <a:pt x="21735" y="42780"/>
                    </a:lnTo>
                    <a:lnTo>
                      <a:pt x="21515" y="42791"/>
                    </a:lnTo>
                    <a:lnTo>
                      <a:pt x="21295" y="42803"/>
                    </a:lnTo>
                    <a:lnTo>
                      <a:pt x="20856" y="42815"/>
                    </a:lnTo>
                    <a:lnTo>
                      <a:pt x="20412" y="42803"/>
                    </a:lnTo>
                    <a:lnTo>
                      <a:pt x="19963" y="42791"/>
                    </a:lnTo>
                    <a:lnTo>
                      <a:pt x="19734" y="42791"/>
                    </a:lnTo>
                    <a:lnTo>
                      <a:pt x="19510" y="42803"/>
                    </a:lnTo>
                    <a:lnTo>
                      <a:pt x="8047" y="42803"/>
                    </a:lnTo>
                    <a:lnTo>
                      <a:pt x="7805" y="42791"/>
                    </a:lnTo>
                    <a:lnTo>
                      <a:pt x="7563" y="42768"/>
                    </a:lnTo>
                    <a:lnTo>
                      <a:pt x="7322" y="42709"/>
                    </a:lnTo>
                    <a:lnTo>
                      <a:pt x="7080" y="42639"/>
                    </a:lnTo>
                    <a:lnTo>
                      <a:pt x="6842" y="42557"/>
                    </a:lnTo>
                    <a:lnTo>
                      <a:pt x="6609" y="42452"/>
                    </a:lnTo>
                    <a:lnTo>
                      <a:pt x="6372" y="42323"/>
                    </a:lnTo>
                    <a:lnTo>
                      <a:pt x="6143" y="42170"/>
                    </a:lnTo>
                    <a:lnTo>
                      <a:pt x="5910" y="42006"/>
                    </a:lnTo>
                    <a:lnTo>
                      <a:pt x="5686" y="41830"/>
                    </a:lnTo>
                    <a:lnTo>
                      <a:pt x="5457" y="41631"/>
                    </a:lnTo>
                    <a:lnTo>
                      <a:pt x="5237" y="41408"/>
                    </a:lnTo>
                    <a:lnTo>
                      <a:pt x="5018" y="41174"/>
                    </a:lnTo>
                    <a:lnTo>
                      <a:pt x="4802" y="40916"/>
                    </a:lnTo>
                    <a:lnTo>
                      <a:pt x="4587" y="40647"/>
                    </a:lnTo>
                    <a:lnTo>
                      <a:pt x="4376" y="40365"/>
                    </a:lnTo>
                    <a:lnTo>
                      <a:pt x="4169" y="40061"/>
                    </a:lnTo>
                    <a:lnTo>
                      <a:pt x="3967" y="39732"/>
                    </a:lnTo>
                    <a:lnTo>
                      <a:pt x="3764" y="39392"/>
                    </a:lnTo>
                    <a:lnTo>
                      <a:pt x="3571" y="39041"/>
                    </a:lnTo>
                    <a:lnTo>
                      <a:pt x="3378" y="38678"/>
                    </a:lnTo>
                    <a:lnTo>
                      <a:pt x="3188" y="38291"/>
                    </a:lnTo>
                    <a:lnTo>
                      <a:pt x="3004" y="37892"/>
                    </a:lnTo>
                    <a:lnTo>
                      <a:pt x="2823" y="37470"/>
                    </a:lnTo>
                    <a:lnTo>
                      <a:pt x="2652" y="37037"/>
                    </a:lnTo>
                    <a:lnTo>
                      <a:pt x="2481" y="36591"/>
                    </a:lnTo>
                    <a:lnTo>
                      <a:pt x="2313" y="36134"/>
                    </a:lnTo>
                    <a:lnTo>
                      <a:pt x="2155" y="35654"/>
                    </a:lnTo>
                    <a:lnTo>
                      <a:pt x="2001" y="35161"/>
                    </a:lnTo>
                    <a:lnTo>
                      <a:pt x="1847" y="34657"/>
                    </a:lnTo>
                    <a:lnTo>
                      <a:pt x="1707" y="34142"/>
                    </a:lnTo>
                    <a:lnTo>
                      <a:pt x="1566" y="33603"/>
                    </a:lnTo>
                    <a:lnTo>
                      <a:pt x="1443" y="33099"/>
                    </a:lnTo>
                    <a:lnTo>
                      <a:pt x="1324" y="32583"/>
                    </a:lnTo>
                    <a:lnTo>
                      <a:pt x="1214" y="32055"/>
                    </a:lnTo>
                    <a:lnTo>
                      <a:pt x="1109" y="31516"/>
                    </a:lnTo>
                    <a:lnTo>
                      <a:pt x="1008" y="30977"/>
                    </a:lnTo>
                    <a:lnTo>
                      <a:pt x="915" y="30438"/>
                    </a:lnTo>
                    <a:lnTo>
                      <a:pt x="827" y="29875"/>
                    </a:lnTo>
                    <a:lnTo>
                      <a:pt x="744" y="29313"/>
                    </a:lnTo>
                    <a:lnTo>
                      <a:pt x="669" y="28750"/>
                    </a:lnTo>
                    <a:lnTo>
                      <a:pt x="599" y="28176"/>
                    </a:lnTo>
                    <a:lnTo>
                      <a:pt x="533" y="27602"/>
                    </a:lnTo>
                    <a:lnTo>
                      <a:pt x="475" y="27016"/>
                    </a:lnTo>
                    <a:lnTo>
                      <a:pt x="423" y="26430"/>
                    </a:lnTo>
                    <a:lnTo>
                      <a:pt x="379" y="25844"/>
                    </a:lnTo>
                    <a:lnTo>
                      <a:pt x="339" y="25246"/>
                    </a:lnTo>
                    <a:lnTo>
                      <a:pt x="308" y="24648"/>
                    </a:lnTo>
                    <a:lnTo>
                      <a:pt x="282" y="24062"/>
                    </a:lnTo>
                    <a:lnTo>
                      <a:pt x="264" y="23488"/>
                    </a:lnTo>
                    <a:lnTo>
                      <a:pt x="247" y="22902"/>
                    </a:lnTo>
                    <a:lnTo>
                      <a:pt x="242" y="22328"/>
                    </a:lnTo>
                    <a:lnTo>
                      <a:pt x="238" y="21741"/>
                    </a:lnTo>
                    <a:lnTo>
                      <a:pt x="238" y="21167"/>
                    </a:lnTo>
                    <a:lnTo>
                      <a:pt x="247" y="20581"/>
                    </a:lnTo>
                    <a:lnTo>
                      <a:pt x="260" y="20007"/>
                    </a:lnTo>
                    <a:lnTo>
                      <a:pt x="278" y="19421"/>
                    </a:lnTo>
                    <a:lnTo>
                      <a:pt x="300" y="18847"/>
                    </a:lnTo>
                    <a:lnTo>
                      <a:pt x="326" y="18272"/>
                    </a:lnTo>
                    <a:lnTo>
                      <a:pt x="361" y="17698"/>
                    </a:lnTo>
                    <a:lnTo>
                      <a:pt x="401" y="17124"/>
                    </a:lnTo>
                    <a:lnTo>
                      <a:pt x="445" y="16561"/>
                    </a:lnTo>
                    <a:lnTo>
                      <a:pt x="493" y="15987"/>
                    </a:lnTo>
                    <a:lnTo>
                      <a:pt x="546" y="15424"/>
                    </a:lnTo>
                    <a:lnTo>
                      <a:pt x="607" y="14908"/>
                    </a:lnTo>
                    <a:lnTo>
                      <a:pt x="669" y="14393"/>
                    </a:lnTo>
                    <a:lnTo>
                      <a:pt x="739" y="13889"/>
                    </a:lnTo>
                    <a:lnTo>
                      <a:pt x="814" y="13385"/>
                    </a:lnTo>
                    <a:lnTo>
                      <a:pt x="893" y="12881"/>
                    </a:lnTo>
                    <a:lnTo>
                      <a:pt x="972" y="12400"/>
                    </a:lnTo>
                    <a:lnTo>
                      <a:pt x="1060" y="11920"/>
                    </a:lnTo>
                    <a:lnTo>
                      <a:pt x="1153" y="11439"/>
                    </a:lnTo>
                    <a:lnTo>
                      <a:pt x="1249" y="10970"/>
                    </a:lnTo>
                    <a:lnTo>
                      <a:pt x="1350" y="10513"/>
                    </a:lnTo>
                    <a:lnTo>
                      <a:pt x="1456" y="10056"/>
                    </a:lnTo>
                    <a:lnTo>
                      <a:pt x="1566" y="9611"/>
                    </a:lnTo>
                    <a:lnTo>
                      <a:pt x="1680" y="9177"/>
                    </a:lnTo>
                    <a:lnTo>
                      <a:pt x="1799" y="8744"/>
                    </a:lnTo>
                    <a:lnTo>
                      <a:pt x="1918" y="8322"/>
                    </a:lnTo>
                    <a:lnTo>
                      <a:pt x="2045" y="7911"/>
                    </a:lnTo>
                    <a:lnTo>
                      <a:pt x="2173" y="7501"/>
                    </a:lnTo>
                    <a:lnTo>
                      <a:pt x="2309" y="7103"/>
                    </a:lnTo>
                    <a:lnTo>
                      <a:pt x="2445" y="6716"/>
                    </a:lnTo>
                    <a:lnTo>
                      <a:pt x="2586" y="6341"/>
                    </a:lnTo>
                    <a:lnTo>
                      <a:pt x="2731" y="5977"/>
                    </a:lnTo>
                    <a:lnTo>
                      <a:pt x="2876" y="5614"/>
                    </a:lnTo>
                    <a:lnTo>
                      <a:pt x="3030" y="5274"/>
                    </a:lnTo>
                    <a:lnTo>
                      <a:pt x="3184" y="4934"/>
                    </a:lnTo>
                    <a:lnTo>
                      <a:pt x="3342" y="4606"/>
                    </a:lnTo>
                    <a:lnTo>
                      <a:pt x="3505" y="4290"/>
                    </a:lnTo>
                    <a:lnTo>
                      <a:pt x="3672" y="3985"/>
                    </a:lnTo>
                    <a:lnTo>
                      <a:pt x="3839" y="3680"/>
                    </a:lnTo>
                    <a:lnTo>
                      <a:pt x="4011" y="3399"/>
                    </a:lnTo>
                    <a:lnTo>
                      <a:pt x="4187" y="3129"/>
                    </a:lnTo>
                    <a:lnTo>
                      <a:pt x="4362" y="2872"/>
                    </a:lnTo>
                    <a:lnTo>
                      <a:pt x="4543" y="2614"/>
                    </a:lnTo>
                    <a:lnTo>
                      <a:pt x="4710" y="2403"/>
                    </a:lnTo>
                    <a:lnTo>
                      <a:pt x="4877" y="2203"/>
                    </a:lnTo>
                    <a:lnTo>
                      <a:pt x="5044" y="2004"/>
                    </a:lnTo>
                    <a:lnTo>
                      <a:pt x="5215" y="1828"/>
                    </a:lnTo>
                    <a:lnTo>
                      <a:pt x="5383" y="1653"/>
                    </a:lnTo>
                    <a:lnTo>
                      <a:pt x="5558" y="1489"/>
                    </a:lnTo>
                    <a:lnTo>
                      <a:pt x="5730" y="1336"/>
                    </a:lnTo>
                    <a:lnTo>
                      <a:pt x="5906" y="1196"/>
                    </a:lnTo>
                    <a:lnTo>
                      <a:pt x="6082" y="1067"/>
                    </a:lnTo>
                    <a:lnTo>
                      <a:pt x="6258" y="949"/>
                    </a:lnTo>
                    <a:lnTo>
                      <a:pt x="6438" y="844"/>
                    </a:lnTo>
                    <a:lnTo>
                      <a:pt x="6614" y="738"/>
                    </a:lnTo>
                    <a:lnTo>
                      <a:pt x="6794" y="656"/>
                    </a:lnTo>
                    <a:lnTo>
                      <a:pt x="6979" y="586"/>
                    </a:lnTo>
                    <a:lnTo>
                      <a:pt x="7159" y="516"/>
                    </a:lnTo>
                    <a:lnTo>
                      <a:pt x="7339" y="469"/>
                    </a:lnTo>
                    <a:lnTo>
                      <a:pt x="8038" y="375"/>
                    </a:lnTo>
                    <a:lnTo>
                      <a:pt x="10070" y="375"/>
                    </a:lnTo>
                    <a:lnTo>
                      <a:pt x="18319" y="270"/>
                    </a:lnTo>
                    <a:lnTo>
                      <a:pt x="20565" y="211"/>
                    </a:lnTo>
                    <a:lnTo>
                      <a:pt x="18319" y="141"/>
                    </a:lnTo>
                    <a:lnTo>
                      <a:pt x="10070" y="47"/>
                    </a:lnTo>
                    <a:lnTo>
                      <a:pt x="8038" y="47"/>
                    </a:lnTo>
                    <a:lnTo>
                      <a:pt x="7326" y="129"/>
                    </a:lnTo>
                    <a:lnTo>
                      <a:pt x="7172" y="176"/>
                    </a:lnTo>
                    <a:lnTo>
                      <a:pt x="7018" y="223"/>
                    </a:lnTo>
                    <a:lnTo>
                      <a:pt x="6864" y="281"/>
                    </a:lnTo>
                    <a:lnTo>
                      <a:pt x="6715" y="340"/>
                    </a:lnTo>
                    <a:lnTo>
                      <a:pt x="6565" y="422"/>
                    </a:lnTo>
                    <a:lnTo>
                      <a:pt x="6411" y="492"/>
                    </a:lnTo>
                    <a:lnTo>
                      <a:pt x="6266" y="586"/>
                    </a:lnTo>
                    <a:lnTo>
                      <a:pt x="6117" y="680"/>
                    </a:lnTo>
                    <a:lnTo>
                      <a:pt x="5967" y="774"/>
                    </a:lnTo>
                    <a:lnTo>
                      <a:pt x="5822" y="879"/>
                    </a:lnTo>
                    <a:lnTo>
                      <a:pt x="5677" y="996"/>
                    </a:lnTo>
                    <a:lnTo>
                      <a:pt x="5536" y="1125"/>
                    </a:lnTo>
                    <a:lnTo>
                      <a:pt x="5391" y="1254"/>
                    </a:lnTo>
                    <a:lnTo>
                      <a:pt x="5251" y="1383"/>
                    </a:lnTo>
                    <a:lnTo>
                      <a:pt x="5110" y="1535"/>
                    </a:lnTo>
                    <a:lnTo>
                      <a:pt x="4969" y="1676"/>
                    </a:lnTo>
                    <a:lnTo>
                      <a:pt x="4833" y="1840"/>
                    </a:lnTo>
                    <a:lnTo>
                      <a:pt x="4697" y="2004"/>
                    </a:lnTo>
                    <a:lnTo>
                      <a:pt x="4560" y="2168"/>
                    </a:lnTo>
                    <a:lnTo>
                      <a:pt x="4428" y="2344"/>
                    </a:lnTo>
                    <a:lnTo>
                      <a:pt x="4297" y="2532"/>
                    </a:lnTo>
                    <a:lnTo>
                      <a:pt x="4165" y="2719"/>
                    </a:lnTo>
                    <a:lnTo>
                      <a:pt x="4033" y="2907"/>
                    </a:lnTo>
                    <a:lnTo>
                      <a:pt x="3905" y="3118"/>
                    </a:lnTo>
                    <a:lnTo>
                      <a:pt x="3778" y="3317"/>
                    </a:lnTo>
                    <a:lnTo>
                      <a:pt x="3655" y="3528"/>
                    </a:lnTo>
                    <a:lnTo>
                      <a:pt x="3531" y="3751"/>
                    </a:lnTo>
                    <a:lnTo>
                      <a:pt x="3408" y="3973"/>
                    </a:lnTo>
                    <a:lnTo>
                      <a:pt x="3285" y="4208"/>
                    </a:lnTo>
                    <a:lnTo>
                      <a:pt x="3166" y="4442"/>
                    </a:lnTo>
                    <a:lnTo>
                      <a:pt x="3052" y="4688"/>
                    </a:lnTo>
                    <a:lnTo>
                      <a:pt x="2933" y="4934"/>
                    </a:lnTo>
                    <a:lnTo>
                      <a:pt x="2823" y="5192"/>
                    </a:lnTo>
                    <a:lnTo>
                      <a:pt x="2709" y="5450"/>
                    </a:lnTo>
                    <a:lnTo>
                      <a:pt x="2599" y="5720"/>
                    </a:lnTo>
                    <a:lnTo>
                      <a:pt x="2489" y="5989"/>
                    </a:lnTo>
                    <a:lnTo>
                      <a:pt x="2384" y="6270"/>
                    </a:lnTo>
                    <a:lnTo>
                      <a:pt x="2278" y="6552"/>
                    </a:lnTo>
                    <a:lnTo>
                      <a:pt x="2177" y="6833"/>
                    </a:lnTo>
                    <a:lnTo>
                      <a:pt x="2076" y="7126"/>
                    </a:lnTo>
                    <a:lnTo>
                      <a:pt x="1979" y="7419"/>
                    </a:lnTo>
                    <a:lnTo>
                      <a:pt x="1883" y="7724"/>
                    </a:lnTo>
                    <a:lnTo>
                      <a:pt x="1786" y="8029"/>
                    </a:lnTo>
                    <a:lnTo>
                      <a:pt x="1693" y="8345"/>
                    </a:lnTo>
                    <a:lnTo>
                      <a:pt x="1601" y="8661"/>
                    </a:lnTo>
                    <a:lnTo>
                      <a:pt x="1513" y="8978"/>
                    </a:lnTo>
                    <a:lnTo>
                      <a:pt x="1430" y="9306"/>
                    </a:lnTo>
                    <a:lnTo>
                      <a:pt x="1346" y="9634"/>
                    </a:lnTo>
                    <a:lnTo>
                      <a:pt x="1263" y="9974"/>
                    </a:lnTo>
                    <a:lnTo>
                      <a:pt x="1183" y="10314"/>
                    </a:lnTo>
                    <a:lnTo>
                      <a:pt x="1104" y="10654"/>
                    </a:lnTo>
                    <a:lnTo>
                      <a:pt x="1030" y="11006"/>
                    </a:lnTo>
                    <a:lnTo>
                      <a:pt x="959" y="11357"/>
                    </a:lnTo>
                    <a:lnTo>
                      <a:pt x="889" y="11709"/>
                    </a:lnTo>
                    <a:lnTo>
                      <a:pt x="818" y="12072"/>
                    </a:lnTo>
                    <a:lnTo>
                      <a:pt x="753" y="12435"/>
                    </a:lnTo>
                    <a:lnTo>
                      <a:pt x="691" y="12811"/>
                    </a:lnTo>
                    <a:lnTo>
                      <a:pt x="629" y="13186"/>
                    </a:lnTo>
                    <a:lnTo>
                      <a:pt x="572" y="13561"/>
                    </a:lnTo>
                    <a:lnTo>
                      <a:pt x="515" y="13936"/>
                    </a:lnTo>
                    <a:lnTo>
                      <a:pt x="462" y="14322"/>
                    </a:lnTo>
                    <a:lnTo>
                      <a:pt x="414" y="14709"/>
                    </a:lnTo>
                    <a:lnTo>
                      <a:pt x="366" y="15108"/>
                    </a:lnTo>
                    <a:lnTo>
                      <a:pt x="322" y="15506"/>
                    </a:lnTo>
                    <a:lnTo>
                      <a:pt x="264" y="16081"/>
                    </a:lnTo>
                    <a:lnTo>
                      <a:pt x="216" y="16667"/>
                    </a:lnTo>
                    <a:lnTo>
                      <a:pt x="168" y="17253"/>
                    </a:lnTo>
                    <a:lnTo>
                      <a:pt x="128" y="17839"/>
                    </a:lnTo>
                    <a:lnTo>
                      <a:pt x="93" y="18425"/>
                    </a:lnTo>
                    <a:lnTo>
                      <a:pt x="67" y="19022"/>
                    </a:lnTo>
                    <a:lnTo>
                      <a:pt x="40" y="19608"/>
                    </a:lnTo>
                    <a:lnTo>
                      <a:pt x="23" y="20206"/>
                    </a:lnTo>
                    <a:lnTo>
                      <a:pt x="9" y="20804"/>
                    </a:lnTo>
                    <a:lnTo>
                      <a:pt x="1" y="21402"/>
                    </a:lnTo>
                    <a:lnTo>
                      <a:pt x="1" y="21999"/>
                    </a:lnTo>
                    <a:lnTo>
                      <a:pt x="5" y="22597"/>
                    </a:lnTo>
                    <a:lnTo>
                      <a:pt x="14" y="23183"/>
                    </a:lnTo>
                    <a:lnTo>
                      <a:pt x="27" y="23781"/>
                    </a:lnTo>
                    <a:lnTo>
                      <a:pt x="45" y="24379"/>
                    </a:lnTo>
                    <a:lnTo>
                      <a:pt x="71" y="24976"/>
                    </a:lnTo>
                    <a:lnTo>
                      <a:pt x="106" y="25598"/>
                    </a:lnTo>
                    <a:lnTo>
                      <a:pt x="146" y="26207"/>
                    </a:lnTo>
                    <a:lnTo>
                      <a:pt x="190" y="26828"/>
                    </a:lnTo>
                    <a:lnTo>
                      <a:pt x="242" y="27438"/>
                    </a:lnTo>
                    <a:lnTo>
                      <a:pt x="304" y="28035"/>
                    </a:lnTo>
                    <a:lnTo>
                      <a:pt x="370" y="28633"/>
                    </a:lnTo>
                    <a:lnTo>
                      <a:pt x="440" y="29219"/>
                    </a:lnTo>
                    <a:lnTo>
                      <a:pt x="519" y="29805"/>
                    </a:lnTo>
                    <a:lnTo>
                      <a:pt x="603" y="30391"/>
                    </a:lnTo>
                    <a:lnTo>
                      <a:pt x="691" y="30965"/>
                    </a:lnTo>
                    <a:lnTo>
                      <a:pt x="788" y="31528"/>
                    </a:lnTo>
                    <a:lnTo>
                      <a:pt x="893" y="32091"/>
                    </a:lnTo>
                    <a:lnTo>
                      <a:pt x="1003" y="32642"/>
                    </a:lnTo>
                    <a:lnTo>
                      <a:pt x="1117" y="33181"/>
                    </a:lnTo>
                    <a:lnTo>
                      <a:pt x="1236" y="33720"/>
                    </a:lnTo>
                    <a:lnTo>
                      <a:pt x="1364" y="34247"/>
                    </a:lnTo>
                    <a:lnTo>
                      <a:pt x="1509" y="34798"/>
                    </a:lnTo>
                    <a:lnTo>
                      <a:pt x="1654" y="35337"/>
                    </a:lnTo>
                    <a:lnTo>
                      <a:pt x="1808" y="35853"/>
                    </a:lnTo>
                    <a:lnTo>
                      <a:pt x="1970" y="36369"/>
                    </a:lnTo>
                    <a:lnTo>
                      <a:pt x="2133" y="36861"/>
                    </a:lnTo>
                    <a:lnTo>
                      <a:pt x="2305" y="37330"/>
                    </a:lnTo>
                    <a:lnTo>
                      <a:pt x="2481" y="37799"/>
                    </a:lnTo>
                    <a:lnTo>
                      <a:pt x="2661" y="38244"/>
                    </a:lnTo>
                    <a:lnTo>
                      <a:pt x="2845" y="38678"/>
                    </a:lnTo>
                    <a:lnTo>
                      <a:pt x="3035" y="39088"/>
                    </a:lnTo>
                    <a:lnTo>
                      <a:pt x="3228" y="39486"/>
                    </a:lnTo>
                    <a:lnTo>
                      <a:pt x="3426" y="39873"/>
                    </a:lnTo>
                    <a:lnTo>
                      <a:pt x="3628" y="40236"/>
                    </a:lnTo>
                    <a:lnTo>
                      <a:pt x="3835" y="40588"/>
                    </a:lnTo>
                    <a:lnTo>
                      <a:pt x="4046" y="40916"/>
                    </a:lnTo>
                    <a:lnTo>
                      <a:pt x="4257" y="41233"/>
                    </a:lnTo>
                    <a:lnTo>
                      <a:pt x="4477" y="41537"/>
                    </a:lnTo>
                    <a:lnTo>
                      <a:pt x="4697" y="41807"/>
                    </a:lnTo>
                    <a:lnTo>
                      <a:pt x="4921" y="42076"/>
                    </a:lnTo>
                    <a:lnTo>
                      <a:pt x="5145" y="42323"/>
                    </a:lnTo>
                    <a:lnTo>
                      <a:pt x="5374" y="42545"/>
                    </a:lnTo>
                    <a:lnTo>
                      <a:pt x="5607" y="42756"/>
                    </a:lnTo>
                    <a:lnTo>
                      <a:pt x="5844" y="42944"/>
                    </a:lnTo>
                    <a:lnTo>
                      <a:pt x="6082" y="43108"/>
                    </a:lnTo>
                    <a:lnTo>
                      <a:pt x="6319" y="43260"/>
                    </a:lnTo>
                    <a:lnTo>
                      <a:pt x="6561" y="43389"/>
                    </a:lnTo>
                    <a:lnTo>
                      <a:pt x="6803" y="43495"/>
                    </a:lnTo>
                    <a:lnTo>
                      <a:pt x="7049" y="43588"/>
                    </a:lnTo>
                    <a:lnTo>
                      <a:pt x="7295" y="43659"/>
                    </a:lnTo>
                    <a:lnTo>
                      <a:pt x="7546" y="43706"/>
                    </a:lnTo>
                    <a:lnTo>
                      <a:pt x="7797" y="43741"/>
                    </a:lnTo>
                    <a:lnTo>
                      <a:pt x="8047" y="43752"/>
                    </a:lnTo>
                    <a:lnTo>
                      <a:pt x="21291" y="43752"/>
                    </a:lnTo>
                    <a:lnTo>
                      <a:pt x="22179" y="43635"/>
                    </a:lnTo>
                    <a:lnTo>
                      <a:pt x="22619" y="43459"/>
                    </a:lnTo>
                    <a:lnTo>
                      <a:pt x="22834" y="43366"/>
                    </a:lnTo>
                    <a:lnTo>
                      <a:pt x="23050" y="43249"/>
                    </a:lnTo>
                    <a:lnTo>
                      <a:pt x="23256" y="43120"/>
                    </a:lnTo>
                    <a:lnTo>
                      <a:pt x="23463" y="42967"/>
                    </a:lnTo>
                    <a:lnTo>
                      <a:pt x="23665" y="42803"/>
                    </a:lnTo>
                    <a:lnTo>
                      <a:pt x="23863" y="42627"/>
                    </a:lnTo>
                    <a:lnTo>
                      <a:pt x="24061" y="42440"/>
                    </a:lnTo>
                    <a:lnTo>
                      <a:pt x="24259" y="42229"/>
                    </a:lnTo>
                    <a:lnTo>
                      <a:pt x="24452" y="42018"/>
                    </a:lnTo>
                    <a:lnTo>
                      <a:pt x="24642" y="41783"/>
                    </a:lnTo>
                    <a:lnTo>
                      <a:pt x="24831" y="41537"/>
                    </a:lnTo>
                    <a:lnTo>
                      <a:pt x="25015" y="41291"/>
                    </a:lnTo>
                    <a:lnTo>
                      <a:pt x="25200" y="41022"/>
                    </a:lnTo>
                    <a:lnTo>
                      <a:pt x="25380" y="40740"/>
                    </a:lnTo>
                    <a:lnTo>
                      <a:pt x="25556" y="40447"/>
                    </a:lnTo>
                    <a:lnTo>
                      <a:pt x="25732" y="40143"/>
                    </a:lnTo>
                    <a:lnTo>
                      <a:pt x="25903" y="39826"/>
                    </a:lnTo>
                    <a:lnTo>
                      <a:pt x="26071" y="39498"/>
                    </a:lnTo>
                    <a:lnTo>
                      <a:pt x="26233" y="39158"/>
                    </a:lnTo>
                    <a:lnTo>
                      <a:pt x="26396" y="38806"/>
                    </a:lnTo>
                    <a:lnTo>
                      <a:pt x="26554" y="38443"/>
                    </a:lnTo>
                    <a:lnTo>
                      <a:pt x="26708" y="38080"/>
                    </a:lnTo>
                    <a:lnTo>
                      <a:pt x="26862" y="37693"/>
                    </a:lnTo>
                    <a:lnTo>
                      <a:pt x="27007" y="37295"/>
                    </a:lnTo>
                    <a:lnTo>
                      <a:pt x="27152" y="36896"/>
                    </a:lnTo>
                    <a:lnTo>
                      <a:pt x="27293" y="36486"/>
                    </a:lnTo>
                    <a:lnTo>
                      <a:pt x="27429" y="36052"/>
                    </a:lnTo>
                    <a:lnTo>
                      <a:pt x="27561" y="35619"/>
                    </a:lnTo>
                    <a:lnTo>
                      <a:pt x="27689" y="35173"/>
                    </a:lnTo>
                    <a:lnTo>
                      <a:pt x="27812" y="34728"/>
                    </a:lnTo>
                    <a:lnTo>
                      <a:pt x="27930" y="34259"/>
                    </a:lnTo>
                    <a:lnTo>
                      <a:pt x="28045" y="33790"/>
                    </a:lnTo>
                    <a:lnTo>
                      <a:pt x="28155" y="33310"/>
                    </a:lnTo>
                    <a:lnTo>
                      <a:pt x="28265" y="32817"/>
                    </a:lnTo>
                    <a:lnTo>
                      <a:pt x="28353" y="32395"/>
                    </a:lnTo>
                    <a:lnTo>
                      <a:pt x="28436" y="31962"/>
                    </a:lnTo>
                    <a:lnTo>
                      <a:pt x="28515" y="31528"/>
                    </a:lnTo>
                    <a:lnTo>
                      <a:pt x="28594" y="31094"/>
                    </a:lnTo>
                    <a:lnTo>
                      <a:pt x="28665" y="30661"/>
                    </a:lnTo>
                    <a:lnTo>
                      <a:pt x="28735" y="30215"/>
                    </a:lnTo>
                    <a:lnTo>
                      <a:pt x="28801" y="29770"/>
                    </a:lnTo>
                    <a:lnTo>
                      <a:pt x="28863" y="29325"/>
                    </a:lnTo>
                    <a:lnTo>
                      <a:pt x="28924" y="28868"/>
                    </a:lnTo>
                    <a:lnTo>
                      <a:pt x="28977" y="28422"/>
                    </a:lnTo>
                    <a:lnTo>
                      <a:pt x="29030" y="27965"/>
                    </a:lnTo>
                    <a:lnTo>
                      <a:pt x="29078" y="27496"/>
                    </a:lnTo>
                    <a:lnTo>
                      <a:pt x="29122" y="27039"/>
                    </a:lnTo>
                    <a:lnTo>
                      <a:pt x="29166" y="26570"/>
                    </a:lnTo>
                    <a:lnTo>
                      <a:pt x="29201" y="26101"/>
                    </a:lnTo>
                    <a:lnTo>
                      <a:pt x="29236" y="25644"/>
                    </a:lnTo>
                    <a:lnTo>
                      <a:pt x="29263" y="25164"/>
                    </a:lnTo>
                    <a:lnTo>
                      <a:pt x="29289" y="24695"/>
                    </a:lnTo>
                    <a:lnTo>
                      <a:pt x="29311" y="24226"/>
                    </a:lnTo>
                    <a:lnTo>
                      <a:pt x="29329" y="23746"/>
                    </a:lnTo>
                    <a:lnTo>
                      <a:pt x="29346" y="23277"/>
                    </a:lnTo>
                    <a:lnTo>
                      <a:pt x="29355" y="22796"/>
                    </a:lnTo>
                    <a:lnTo>
                      <a:pt x="29364" y="22316"/>
                    </a:lnTo>
                    <a:lnTo>
                      <a:pt x="29368" y="21835"/>
                    </a:lnTo>
                    <a:lnTo>
                      <a:pt x="29368" y="21366"/>
                    </a:lnTo>
                    <a:lnTo>
                      <a:pt x="29364" y="20886"/>
                    </a:lnTo>
                    <a:lnTo>
                      <a:pt x="29355" y="20405"/>
                    </a:lnTo>
                    <a:lnTo>
                      <a:pt x="29342" y="19925"/>
                    </a:lnTo>
                    <a:lnTo>
                      <a:pt x="29329" y="19444"/>
                    </a:lnTo>
                    <a:lnTo>
                      <a:pt x="29307" y="18964"/>
                    </a:lnTo>
                    <a:lnTo>
                      <a:pt x="29285" y="18483"/>
                    </a:lnTo>
                    <a:lnTo>
                      <a:pt x="29258" y="18014"/>
                    </a:lnTo>
                    <a:lnTo>
                      <a:pt x="29236" y="17592"/>
                    </a:lnTo>
                    <a:lnTo>
                      <a:pt x="29210" y="17182"/>
                    </a:lnTo>
                    <a:lnTo>
                      <a:pt x="29179" y="16760"/>
                    </a:lnTo>
                    <a:lnTo>
                      <a:pt x="29144" y="16350"/>
                    </a:lnTo>
                    <a:lnTo>
                      <a:pt x="29109" y="15940"/>
                    </a:lnTo>
                    <a:lnTo>
                      <a:pt x="29069" y="15530"/>
                    </a:lnTo>
                    <a:lnTo>
                      <a:pt x="29030" y="15131"/>
                    </a:lnTo>
                    <a:lnTo>
                      <a:pt x="28981" y="14721"/>
                    </a:lnTo>
                    <a:lnTo>
                      <a:pt x="28933" y="14322"/>
                    </a:lnTo>
                    <a:lnTo>
                      <a:pt x="28880" y="13924"/>
                    </a:lnTo>
                    <a:lnTo>
                      <a:pt x="28827" y="13537"/>
                    </a:lnTo>
                    <a:lnTo>
                      <a:pt x="28766" y="13139"/>
                    </a:lnTo>
                    <a:lnTo>
                      <a:pt x="28704" y="12752"/>
                    </a:lnTo>
                    <a:lnTo>
                      <a:pt x="28643" y="12365"/>
                    </a:lnTo>
                    <a:lnTo>
                      <a:pt x="28572" y="11990"/>
                    </a:lnTo>
                    <a:lnTo>
                      <a:pt x="28502" y="11603"/>
                    </a:lnTo>
                    <a:lnTo>
                      <a:pt x="28375" y="10947"/>
                    </a:lnTo>
                    <a:lnTo>
                      <a:pt x="28234" y="10302"/>
                    </a:lnTo>
                    <a:lnTo>
                      <a:pt x="28089" y="9658"/>
                    </a:lnTo>
                    <a:lnTo>
                      <a:pt x="27935" y="9048"/>
                    </a:lnTo>
                    <a:lnTo>
                      <a:pt x="27772" y="8439"/>
                    </a:lnTo>
                    <a:lnTo>
                      <a:pt x="27596" y="7853"/>
                    </a:lnTo>
                    <a:lnTo>
                      <a:pt x="27416" y="7278"/>
                    </a:lnTo>
                    <a:lnTo>
                      <a:pt x="27231" y="6728"/>
                    </a:lnTo>
                    <a:lnTo>
                      <a:pt x="27077" y="6294"/>
                    </a:lnTo>
                    <a:lnTo>
                      <a:pt x="26919" y="5872"/>
                    </a:lnTo>
                    <a:lnTo>
                      <a:pt x="26756" y="5462"/>
                    </a:lnTo>
                    <a:lnTo>
                      <a:pt x="26589" y="5063"/>
                    </a:lnTo>
                    <a:lnTo>
                      <a:pt x="26422" y="4677"/>
                    </a:lnTo>
                    <a:lnTo>
                      <a:pt x="26246" y="4301"/>
                    </a:lnTo>
                    <a:lnTo>
                      <a:pt x="26066" y="3950"/>
                    </a:lnTo>
                    <a:lnTo>
                      <a:pt x="25886" y="3598"/>
                    </a:lnTo>
                    <a:lnTo>
                      <a:pt x="25701" y="3270"/>
                    </a:lnTo>
                    <a:lnTo>
                      <a:pt x="25512" y="2954"/>
                    </a:lnTo>
                    <a:lnTo>
                      <a:pt x="25319" y="2661"/>
                    </a:lnTo>
                    <a:lnTo>
                      <a:pt x="25125" y="2368"/>
                    </a:lnTo>
                    <a:lnTo>
                      <a:pt x="24923" y="2098"/>
                    </a:lnTo>
                    <a:lnTo>
                      <a:pt x="24721" y="1840"/>
                    </a:lnTo>
                    <a:lnTo>
                      <a:pt x="24518" y="1606"/>
                    </a:lnTo>
                    <a:lnTo>
                      <a:pt x="24307" y="1371"/>
                    </a:lnTo>
                    <a:lnTo>
                      <a:pt x="24044" y="1113"/>
                    </a:lnTo>
                    <a:lnTo>
                      <a:pt x="23775" y="879"/>
                    </a:lnTo>
                    <a:lnTo>
                      <a:pt x="23507" y="668"/>
                    </a:lnTo>
                    <a:lnTo>
                      <a:pt x="23234" y="481"/>
                    </a:lnTo>
                    <a:lnTo>
                      <a:pt x="22957" y="328"/>
                    </a:lnTo>
                    <a:lnTo>
                      <a:pt x="22680" y="188"/>
                    </a:lnTo>
                    <a:lnTo>
                      <a:pt x="22403" y="82"/>
                    </a:lnTo>
                    <a:lnTo>
                      <a:pt x="221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654;p39">
                <a:extLst>
                  <a:ext uri="{FF2B5EF4-FFF2-40B4-BE49-F238E27FC236}">
                    <a16:creationId xmlns:a16="http://schemas.microsoft.com/office/drawing/2014/main" id="{9D53168E-21AE-2B60-FEA6-6FB8671B11FB}"/>
                  </a:ext>
                </a:extLst>
              </p:cNvPr>
              <p:cNvSpPr/>
              <p:nvPr/>
            </p:nvSpPr>
            <p:spPr>
              <a:xfrm>
                <a:off x="3327125" y="-4469400"/>
                <a:ext cx="806225" cy="558200"/>
              </a:xfrm>
              <a:custGeom>
                <a:avLst/>
                <a:gdLst/>
                <a:ahLst/>
                <a:cxnLst/>
                <a:rect l="l" t="t" r="r" b="b"/>
                <a:pathLst>
                  <a:path w="32249" h="22328" extrusionOk="0">
                    <a:moveTo>
                      <a:pt x="16696" y="0"/>
                    </a:moveTo>
                    <a:lnTo>
                      <a:pt x="15913" y="24"/>
                    </a:lnTo>
                    <a:lnTo>
                      <a:pt x="15140" y="59"/>
                    </a:lnTo>
                    <a:lnTo>
                      <a:pt x="14379" y="106"/>
                    </a:lnTo>
                    <a:lnTo>
                      <a:pt x="15153" y="82"/>
                    </a:lnTo>
                    <a:lnTo>
                      <a:pt x="15927" y="71"/>
                    </a:lnTo>
                    <a:lnTo>
                      <a:pt x="16520" y="82"/>
                    </a:lnTo>
                    <a:lnTo>
                      <a:pt x="17118" y="94"/>
                    </a:lnTo>
                    <a:lnTo>
                      <a:pt x="17712" y="117"/>
                    </a:lnTo>
                    <a:lnTo>
                      <a:pt x="18305" y="141"/>
                    </a:lnTo>
                    <a:lnTo>
                      <a:pt x="18895" y="176"/>
                    </a:lnTo>
                    <a:lnTo>
                      <a:pt x="19479" y="223"/>
                    </a:lnTo>
                    <a:lnTo>
                      <a:pt x="20631" y="328"/>
                    </a:lnTo>
                    <a:lnTo>
                      <a:pt x="21753" y="446"/>
                    </a:lnTo>
                    <a:lnTo>
                      <a:pt x="22843" y="586"/>
                    </a:lnTo>
                    <a:lnTo>
                      <a:pt x="23885" y="739"/>
                    </a:lnTo>
                    <a:lnTo>
                      <a:pt x="24879" y="903"/>
                    </a:lnTo>
                    <a:lnTo>
                      <a:pt x="24879" y="903"/>
                    </a:lnTo>
                    <a:lnTo>
                      <a:pt x="24483" y="785"/>
                    </a:lnTo>
                    <a:lnTo>
                      <a:pt x="24070" y="680"/>
                    </a:lnTo>
                    <a:lnTo>
                      <a:pt x="23648" y="574"/>
                    </a:lnTo>
                    <a:lnTo>
                      <a:pt x="23217" y="481"/>
                    </a:lnTo>
                    <a:lnTo>
                      <a:pt x="22773" y="399"/>
                    </a:lnTo>
                    <a:lnTo>
                      <a:pt x="22320" y="328"/>
                    </a:lnTo>
                    <a:lnTo>
                      <a:pt x="21858" y="258"/>
                    </a:lnTo>
                    <a:lnTo>
                      <a:pt x="21388" y="199"/>
                    </a:lnTo>
                    <a:lnTo>
                      <a:pt x="20913" y="153"/>
                    </a:lnTo>
                    <a:lnTo>
                      <a:pt x="20434" y="106"/>
                    </a:lnTo>
                    <a:lnTo>
                      <a:pt x="19945" y="71"/>
                    </a:lnTo>
                    <a:lnTo>
                      <a:pt x="19457" y="47"/>
                    </a:lnTo>
                    <a:lnTo>
                      <a:pt x="18472" y="12"/>
                    </a:lnTo>
                    <a:lnTo>
                      <a:pt x="17483" y="0"/>
                    </a:lnTo>
                    <a:close/>
                    <a:moveTo>
                      <a:pt x="26633" y="1700"/>
                    </a:moveTo>
                    <a:lnTo>
                      <a:pt x="26792" y="1817"/>
                    </a:lnTo>
                    <a:lnTo>
                      <a:pt x="26946" y="1958"/>
                    </a:lnTo>
                    <a:lnTo>
                      <a:pt x="27099" y="2098"/>
                    </a:lnTo>
                    <a:lnTo>
                      <a:pt x="27253" y="2251"/>
                    </a:lnTo>
                    <a:lnTo>
                      <a:pt x="27403" y="2415"/>
                    </a:lnTo>
                    <a:lnTo>
                      <a:pt x="27552" y="2579"/>
                    </a:lnTo>
                    <a:lnTo>
                      <a:pt x="27702" y="2754"/>
                    </a:lnTo>
                    <a:lnTo>
                      <a:pt x="27847" y="2942"/>
                    </a:lnTo>
                    <a:lnTo>
                      <a:pt x="27992" y="3130"/>
                    </a:lnTo>
                    <a:lnTo>
                      <a:pt x="28137" y="3329"/>
                    </a:lnTo>
                    <a:lnTo>
                      <a:pt x="28278" y="3540"/>
                    </a:lnTo>
                    <a:lnTo>
                      <a:pt x="28414" y="3751"/>
                    </a:lnTo>
                    <a:lnTo>
                      <a:pt x="28555" y="3973"/>
                    </a:lnTo>
                    <a:lnTo>
                      <a:pt x="28691" y="4208"/>
                    </a:lnTo>
                    <a:lnTo>
                      <a:pt x="28823" y="4442"/>
                    </a:lnTo>
                    <a:lnTo>
                      <a:pt x="28955" y="4688"/>
                    </a:lnTo>
                    <a:lnTo>
                      <a:pt x="29087" y="4935"/>
                    </a:lnTo>
                    <a:lnTo>
                      <a:pt x="29214" y="5204"/>
                    </a:lnTo>
                    <a:lnTo>
                      <a:pt x="29342" y="5462"/>
                    </a:lnTo>
                    <a:lnTo>
                      <a:pt x="29465" y="5743"/>
                    </a:lnTo>
                    <a:lnTo>
                      <a:pt x="29588" y="6013"/>
                    </a:lnTo>
                    <a:lnTo>
                      <a:pt x="29707" y="6306"/>
                    </a:lnTo>
                    <a:lnTo>
                      <a:pt x="29826" y="6599"/>
                    </a:lnTo>
                    <a:lnTo>
                      <a:pt x="29940" y="6892"/>
                    </a:lnTo>
                    <a:lnTo>
                      <a:pt x="30050" y="7208"/>
                    </a:lnTo>
                    <a:lnTo>
                      <a:pt x="30164" y="7513"/>
                    </a:lnTo>
                    <a:lnTo>
                      <a:pt x="30270" y="7829"/>
                    </a:lnTo>
                    <a:lnTo>
                      <a:pt x="30375" y="8158"/>
                    </a:lnTo>
                    <a:lnTo>
                      <a:pt x="30481" y="8486"/>
                    </a:lnTo>
                    <a:lnTo>
                      <a:pt x="30577" y="8826"/>
                    </a:lnTo>
                    <a:lnTo>
                      <a:pt x="30679" y="9166"/>
                    </a:lnTo>
                    <a:lnTo>
                      <a:pt x="30775" y="9517"/>
                    </a:lnTo>
                    <a:lnTo>
                      <a:pt x="30608" y="8908"/>
                    </a:lnTo>
                    <a:lnTo>
                      <a:pt x="30437" y="8298"/>
                    </a:lnTo>
                    <a:lnTo>
                      <a:pt x="30344" y="8005"/>
                    </a:lnTo>
                    <a:lnTo>
                      <a:pt x="30248" y="7701"/>
                    </a:lnTo>
                    <a:lnTo>
                      <a:pt x="30151" y="7408"/>
                    </a:lnTo>
                    <a:lnTo>
                      <a:pt x="30050" y="7115"/>
                    </a:lnTo>
                    <a:lnTo>
                      <a:pt x="29949" y="6821"/>
                    </a:lnTo>
                    <a:lnTo>
                      <a:pt x="29843" y="6540"/>
                    </a:lnTo>
                    <a:lnTo>
                      <a:pt x="29733" y="6259"/>
                    </a:lnTo>
                    <a:lnTo>
                      <a:pt x="29619" y="5978"/>
                    </a:lnTo>
                    <a:lnTo>
                      <a:pt x="29505" y="5696"/>
                    </a:lnTo>
                    <a:lnTo>
                      <a:pt x="29386" y="5427"/>
                    </a:lnTo>
                    <a:lnTo>
                      <a:pt x="29263" y="5169"/>
                    </a:lnTo>
                    <a:lnTo>
                      <a:pt x="29135" y="4899"/>
                    </a:lnTo>
                    <a:lnTo>
                      <a:pt x="29008" y="4653"/>
                    </a:lnTo>
                    <a:lnTo>
                      <a:pt x="28876" y="4395"/>
                    </a:lnTo>
                    <a:lnTo>
                      <a:pt x="28740" y="4161"/>
                    </a:lnTo>
                    <a:lnTo>
                      <a:pt x="28599" y="3915"/>
                    </a:lnTo>
                    <a:lnTo>
                      <a:pt x="28454" y="3692"/>
                    </a:lnTo>
                    <a:lnTo>
                      <a:pt x="28309" y="3469"/>
                    </a:lnTo>
                    <a:lnTo>
                      <a:pt x="28159" y="3247"/>
                    </a:lnTo>
                    <a:lnTo>
                      <a:pt x="28005" y="3048"/>
                    </a:lnTo>
                    <a:lnTo>
                      <a:pt x="27847" y="2848"/>
                    </a:lnTo>
                    <a:lnTo>
                      <a:pt x="27684" y="2649"/>
                    </a:lnTo>
                    <a:lnTo>
                      <a:pt x="27517" y="2473"/>
                    </a:lnTo>
                    <a:lnTo>
                      <a:pt x="27350" y="2297"/>
                    </a:lnTo>
                    <a:lnTo>
                      <a:pt x="27174" y="2133"/>
                    </a:lnTo>
                    <a:lnTo>
                      <a:pt x="26998" y="1981"/>
                    </a:lnTo>
                    <a:lnTo>
                      <a:pt x="26818" y="1829"/>
                    </a:lnTo>
                    <a:lnTo>
                      <a:pt x="26633" y="1700"/>
                    </a:lnTo>
                    <a:close/>
                    <a:moveTo>
                      <a:pt x="7014" y="1606"/>
                    </a:moveTo>
                    <a:lnTo>
                      <a:pt x="6719" y="1711"/>
                    </a:lnTo>
                    <a:lnTo>
                      <a:pt x="6565" y="1782"/>
                    </a:lnTo>
                    <a:lnTo>
                      <a:pt x="6403" y="1852"/>
                    </a:lnTo>
                    <a:lnTo>
                      <a:pt x="6240" y="1946"/>
                    </a:lnTo>
                    <a:lnTo>
                      <a:pt x="6073" y="2040"/>
                    </a:lnTo>
                    <a:lnTo>
                      <a:pt x="5901" y="2157"/>
                    </a:lnTo>
                    <a:lnTo>
                      <a:pt x="5726" y="2286"/>
                    </a:lnTo>
                    <a:lnTo>
                      <a:pt x="5550" y="2438"/>
                    </a:lnTo>
                    <a:lnTo>
                      <a:pt x="5369" y="2590"/>
                    </a:lnTo>
                    <a:lnTo>
                      <a:pt x="5185" y="2778"/>
                    </a:lnTo>
                    <a:lnTo>
                      <a:pt x="5000" y="2977"/>
                    </a:lnTo>
                    <a:lnTo>
                      <a:pt x="4815" y="3200"/>
                    </a:lnTo>
                    <a:lnTo>
                      <a:pt x="4631" y="3434"/>
                    </a:lnTo>
                    <a:lnTo>
                      <a:pt x="4442" y="3704"/>
                    </a:lnTo>
                    <a:lnTo>
                      <a:pt x="4253" y="3997"/>
                    </a:lnTo>
                    <a:lnTo>
                      <a:pt x="4063" y="4302"/>
                    </a:lnTo>
                    <a:lnTo>
                      <a:pt x="3879" y="4653"/>
                    </a:lnTo>
                    <a:lnTo>
                      <a:pt x="3690" y="5017"/>
                    </a:lnTo>
                    <a:lnTo>
                      <a:pt x="3505" y="5415"/>
                    </a:lnTo>
                    <a:lnTo>
                      <a:pt x="3320" y="5837"/>
                    </a:lnTo>
                    <a:lnTo>
                      <a:pt x="3136" y="6306"/>
                    </a:lnTo>
                    <a:lnTo>
                      <a:pt x="2955" y="6798"/>
                    </a:lnTo>
                    <a:lnTo>
                      <a:pt x="2863" y="7056"/>
                    </a:lnTo>
                    <a:lnTo>
                      <a:pt x="2775" y="7314"/>
                    </a:lnTo>
                    <a:lnTo>
                      <a:pt x="2687" y="7595"/>
                    </a:lnTo>
                    <a:lnTo>
                      <a:pt x="2599" y="7876"/>
                    </a:lnTo>
                    <a:lnTo>
                      <a:pt x="2511" y="8169"/>
                    </a:lnTo>
                    <a:lnTo>
                      <a:pt x="2428" y="8474"/>
                    </a:lnTo>
                    <a:lnTo>
                      <a:pt x="2340" y="8791"/>
                    </a:lnTo>
                    <a:lnTo>
                      <a:pt x="2256" y="9107"/>
                    </a:lnTo>
                    <a:lnTo>
                      <a:pt x="2173" y="9435"/>
                    </a:lnTo>
                    <a:lnTo>
                      <a:pt x="2089" y="9775"/>
                    </a:lnTo>
                    <a:lnTo>
                      <a:pt x="2010" y="10127"/>
                    </a:lnTo>
                    <a:lnTo>
                      <a:pt x="1931" y="10490"/>
                    </a:lnTo>
                    <a:lnTo>
                      <a:pt x="1852" y="10865"/>
                    </a:lnTo>
                    <a:lnTo>
                      <a:pt x="1773" y="11240"/>
                    </a:lnTo>
                    <a:lnTo>
                      <a:pt x="1693" y="11627"/>
                    </a:lnTo>
                    <a:lnTo>
                      <a:pt x="1619" y="12037"/>
                    </a:lnTo>
                    <a:lnTo>
                      <a:pt x="1544" y="12447"/>
                    </a:lnTo>
                    <a:lnTo>
                      <a:pt x="1469" y="12869"/>
                    </a:lnTo>
                    <a:lnTo>
                      <a:pt x="1381" y="13362"/>
                    </a:lnTo>
                    <a:lnTo>
                      <a:pt x="1496" y="12811"/>
                    </a:lnTo>
                    <a:lnTo>
                      <a:pt x="1606" y="12272"/>
                    </a:lnTo>
                    <a:lnTo>
                      <a:pt x="1724" y="11732"/>
                    </a:lnTo>
                    <a:lnTo>
                      <a:pt x="1839" y="11217"/>
                    </a:lnTo>
                    <a:lnTo>
                      <a:pt x="1962" y="10713"/>
                    </a:lnTo>
                    <a:lnTo>
                      <a:pt x="2080" y="10209"/>
                    </a:lnTo>
                    <a:lnTo>
                      <a:pt x="2208" y="9728"/>
                    </a:lnTo>
                    <a:lnTo>
                      <a:pt x="2331" y="9248"/>
                    </a:lnTo>
                    <a:lnTo>
                      <a:pt x="2463" y="8791"/>
                    </a:lnTo>
                    <a:lnTo>
                      <a:pt x="2590" y="8333"/>
                    </a:lnTo>
                    <a:lnTo>
                      <a:pt x="2727" y="7900"/>
                    </a:lnTo>
                    <a:lnTo>
                      <a:pt x="2863" y="7478"/>
                    </a:lnTo>
                    <a:lnTo>
                      <a:pt x="2999" y="7068"/>
                    </a:lnTo>
                    <a:lnTo>
                      <a:pt x="3140" y="6669"/>
                    </a:lnTo>
                    <a:lnTo>
                      <a:pt x="3281" y="6282"/>
                    </a:lnTo>
                    <a:lnTo>
                      <a:pt x="3426" y="5907"/>
                    </a:lnTo>
                    <a:lnTo>
                      <a:pt x="3571" y="5556"/>
                    </a:lnTo>
                    <a:lnTo>
                      <a:pt x="3720" y="5216"/>
                    </a:lnTo>
                    <a:lnTo>
                      <a:pt x="3874" y="4888"/>
                    </a:lnTo>
                    <a:lnTo>
                      <a:pt x="4028" y="4571"/>
                    </a:lnTo>
                    <a:lnTo>
                      <a:pt x="4182" y="4278"/>
                    </a:lnTo>
                    <a:lnTo>
                      <a:pt x="4340" y="3997"/>
                    </a:lnTo>
                    <a:lnTo>
                      <a:pt x="4503" y="3727"/>
                    </a:lnTo>
                    <a:lnTo>
                      <a:pt x="4666" y="3481"/>
                    </a:lnTo>
                    <a:lnTo>
                      <a:pt x="4833" y="3247"/>
                    </a:lnTo>
                    <a:lnTo>
                      <a:pt x="5000" y="3036"/>
                    </a:lnTo>
                    <a:lnTo>
                      <a:pt x="5171" y="2837"/>
                    </a:lnTo>
                    <a:lnTo>
                      <a:pt x="5343" y="2649"/>
                    </a:lnTo>
                    <a:lnTo>
                      <a:pt x="5519" y="2485"/>
                    </a:lnTo>
                    <a:lnTo>
                      <a:pt x="5695" y="2333"/>
                    </a:lnTo>
                    <a:lnTo>
                      <a:pt x="5875" y="2204"/>
                    </a:lnTo>
                    <a:lnTo>
                      <a:pt x="6060" y="2086"/>
                    </a:lnTo>
                    <a:lnTo>
                      <a:pt x="6293" y="1958"/>
                    </a:lnTo>
                    <a:lnTo>
                      <a:pt x="6526" y="1840"/>
                    </a:lnTo>
                    <a:lnTo>
                      <a:pt x="7014" y="1606"/>
                    </a:lnTo>
                    <a:close/>
                    <a:moveTo>
                      <a:pt x="31743" y="14428"/>
                    </a:moveTo>
                    <a:lnTo>
                      <a:pt x="31804" y="14909"/>
                    </a:lnTo>
                    <a:lnTo>
                      <a:pt x="31866" y="15389"/>
                    </a:lnTo>
                    <a:lnTo>
                      <a:pt x="31919" y="15870"/>
                    </a:lnTo>
                    <a:lnTo>
                      <a:pt x="31967" y="16362"/>
                    </a:lnTo>
                    <a:lnTo>
                      <a:pt x="32099" y="17722"/>
                    </a:lnTo>
                    <a:lnTo>
                      <a:pt x="32231" y="19128"/>
                    </a:lnTo>
                    <a:lnTo>
                      <a:pt x="32248" y="19175"/>
                    </a:lnTo>
                    <a:lnTo>
                      <a:pt x="32226" y="18812"/>
                    </a:lnTo>
                    <a:lnTo>
                      <a:pt x="32191" y="18390"/>
                    </a:lnTo>
                    <a:lnTo>
                      <a:pt x="32143" y="17815"/>
                    </a:lnTo>
                    <a:lnTo>
                      <a:pt x="32077" y="17124"/>
                    </a:lnTo>
                    <a:lnTo>
                      <a:pt x="32037" y="16725"/>
                    </a:lnTo>
                    <a:lnTo>
                      <a:pt x="31989" y="16315"/>
                    </a:lnTo>
                    <a:lnTo>
                      <a:pt x="31936" y="15870"/>
                    </a:lnTo>
                    <a:lnTo>
                      <a:pt x="31879" y="15413"/>
                    </a:lnTo>
                    <a:lnTo>
                      <a:pt x="31813" y="14932"/>
                    </a:lnTo>
                    <a:lnTo>
                      <a:pt x="31743" y="14428"/>
                    </a:lnTo>
                    <a:close/>
                    <a:moveTo>
                      <a:pt x="32248" y="19175"/>
                    </a:moveTo>
                    <a:lnTo>
                      <a:pt x="32248" y="19175"/>
                    </a:lnTo>
                    <a:lnTo>
                      <a:pt x="32248" y="19175"/>
                    </a:lnTo>
                    <a:close/>
                    <a:moveTo>
                      <a:pt x="1236" y="14135"/>
                    </a:moveTo>
                    <a:lnTo>
                      <a:pt x="977" y="15413"/>
                    </a:lnTo>
                    <a:lnTo>
                      <a:pt x="862" y="15987"/>
                    </a:lnTo>
                    <a:lnTo>
                      <a:pt x="810" y="16268"/>
                    </a:lnTo>
                    <a:lnTo>
                      <a:pt x="766" y="16549"/>
                    </a:lnTo>
                    <a:lnTo>
                      <a:pt x="612" y="17499"/>
                    </a:lnTo>
                    <a:lnTo>
                      <a:pt x="480" y="18331"/>
                    </a:lnTo>
                    <a:lnTo>
                      <a:pt x="370" y="19069"/>
                    </a:lnTo>
                    <a:lnTo>
                      <a:pt x="278" y="19702"/>
                    </a:lnTo>
                    <a:lnTo>
                      <a:pt x="198" y="20253"/>
                    </a:lnTo>
                    <a:lnTo>
                      <a:pt x="137" y="20722"/>
                    </a:lnTo>
                    <a:lnTo>
                      <a:pt x="93" y="21120"/>
                    </a:lnTo>
                    <a:lnTo>
                      <a:pt x="58" y="21437"/>
                    </a:lnTo>
                    <a:lnTo>
                      <a:pt x="31" y="21695"/>
                    </a:lnTo>
                    <a:lnTo>
                      <a:pt x="14" y="21906"/>
                    </a:lnTo>
                    <a:lnTo>
                      <a:pt x="5" y="22058"/>
                    </a:lnTo>
                    <a:lnTo>
                      <a:pt x="1" y="22175"/>
                    </a:lnTo>
                    <a:lnTo>
                      <a:pt x="5" y="22246"/>
                    </a:lnTo>
                    <a:lnTo>
                      <a:pt x="5" y="22292"/>
                    </a:lnTo>
                    <a:lnTo>
                      <a:pt x="9" y="22316"/>
                    </a:lnTo>
                    <a:lnTo>
                      <a:pt x="14" y="22328"/>
                    </a:lnTo>
                    <a:lnTo>
                      <a:pt x="146" y="21238"/>
                    </a:lnTo>
                    <a:lnTo>
                      <a:pt x="286" y="20159"/>
                    </a:lnTo>
                    <a:lnTo>
                      <a:pt x="432" y="19093"/>
                    </a:lnTo>
                    <a:lnTo>
                      <a:pt x="581" y="18061"/>
                    </a:lnTo>
                    <a:lnTo>
                      <a:pt x="735" y="17042"/>
                    </a:lnTo>
                    <a:lnTo>
                      <a:pt x="898" y="16045"/>
                    </a:lnTo>
                    <a:lnTo>
                      <a:pt x="1065" y="15084"/>
                    </a:lnTo>
                    <a:lnTo>
                      <a:pt x="1236" y="14135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655;p39">
                <a:extLst>
                  <a:ext uri="{FF2B5EF4-FFF2-40B4-BE49-F238E27FC236}">
                    <a16:creationId xmlns:a16="http://schemas.microsoft.com/office/drawing/2014/main" id="{99893DE5-9F44-0EAE-C933-F25C6518FCDF}"/>
                  </a:ext>
                </a:extLst>
              </p:cNvPr>
              <p:cNvSpPr/>
              <p:nvPr/>
            </p:nvSpPr>
            <p:spPr>
              <a:xfrm>
                <a:off x="3686575" y="-4469400"/>
                <a:ext cx="2625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10501" h="903" fill="none" extrusionOk="0">
                    <a:moveTo>
                      <a:pt x="10501" y="903"/>
                    </a:moveTo>
                    <a:lnTo>
                      <a:pt x="10501" y="903"/>
                    </a:lnTo>
                    <a:lnTo>
                      <a:pt x="9507" y="739"/>
                    </a:lnTo>
                    <a:lnTo>
                      <a:pt x="8465" y="586"/>
                    </a:lnTo>
                    <a:lnTo>
                      <a:pt x="7375" y="446"/>
                    </a:lnTo>
                    <a:lnTo>
                      <a:pt x="6253" y="328"/>
                    </a:lnTo>
                    <a:lnTo>
                      <a:pt x="5101" y="223"/>
                    </a:lnTo>
                    <a:lnTo>
                      <a:pt x="4517" y="176"/>
                    </a:lnTo>
                    <a:lnTo>
                      <a:pt x="3927" y="141"/>
                    </a:lnTo>
                    <a:lnTo>
                      <a:pt x="3334" y="117"/>
                    </a:lnTo>
                    <a:lnTo>
                      <a:pt x="2740" y="94"/>
                    </a:lnTo>
                    <a:lnTo>
                      <a:pt x="2142" y="82"/>
                    </a:lnTo>
                    <a:lnTo>
                      <a:pt x="1549" y="71"/>
                    </a:lnTo>
                    <a:lnTo>
                      <a:pt x="1549" y="71"/>
                    </a:lnTo>
                    <a:lnTo>
                      <a:pt x="775" y="82"/>
                    </a:lnTo>
                    <a:lnTo>
                      <a:pt x="1" y="106"/>
                    </a:lnTo>
                    <a:lnTo>
                      <a:pt x="1" y="106"/>
                    </a:lnTo>
                    <a:lnTo>
                      <a:pt x="762" y="59"/>
                    </a:lnTo>
                    <a:lnTo>
                      <a:pt x="1535" y="24"/>
                    </a:lnTo>
                    <a:lnTo>
                      <a:pt x="2318" y="0"/>
                    </a:lnTo>
                    <a:lnTo>
                      <a:pt x="3105" y="0"/>
                    </a:lnTo>
                    <a:lnTo>
                      <a:pt x="3105" y="0"/>
                    </a:lnTo>
                    <a:lnTo>
                      <a:pt x="4094" y="12"/>
                    </a:lnTo>
                    <a:lnTo>
                      <a:pt x="5079" y="47"/>
                    </a:lnTo>
                    <a:lnTo>
                      <a:pt x="5567" y="71"/>
                    </a:lnTo>
                    <a:lnTo>
                      <a:pt x="6056" y="106"/>
                    </a:lnTo>
                    <a:lnTo>
                      <a:pt x="6535" y="153"/>
                    </a:lnTo>
                    <a:lnTo>
                      <a:pt x="7010" y="199"/>
                    </a:lnTo>
                    <a:lnTo>
                      <a:pt x="7480" y="258"/>
                    </a:lnTo>
                    <a:lnTo>
                      <a:pt x="7942" y="328"/>
                    </a:lnTo>
                    <a:lnTo>
                      <a:pt x="8395" y="399"/>
                    </a:lnTo>
                    <a:lnTo>
                      <a:pt x="8839" y="481"/>
                    </a:lnTo>
                    <a:lnTo>
                      <a:pt x="9270" y="574"/>
                    </a:lnTo>
                    <a:lnTo>
                      <a:pt x="9692" y="680"/>
                    </a:lnTo>
                    <a:lnTo>
                      <a:pt x="10105" y="785"/>
                    </a:lnTo>
                    <a:lnTo>
                      <a:pt x="10501" y="90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656;p39">
                <a:extLst>
                  <a:ext uri="{FF2B5EF4-FFF2-40B4-BE49-F238E27FC236}">
                    <a16:creationId xmlns:a16="http://schemas.microsoft.com/office/drawing/2014/main" id="{D50AA1D1-235B-F8B3-3EE3-F58BA76F4B36}"/>
                  </a:ext>
                </a:extLst>
              </p:cNvPr>
              <p:cNvSpPr/>
              <p:nvPr/>
            </p:nvSpPr>
            <p:spPr>
              <a:xfrm>
                <a:off x="3992950" y="-4426925"/>
                <a:ext cx="103575" cy="195475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7819" fill="none" extrusionOk="0">
                    <a:moveTo>
                      <a:pt x="4142" y="7818"/>
                    </a:moveTo>
                    <a:lnTo>
                      <a:pt x="4142" y="7818"/>
                    </a:lnTo>
                    <a:lnTo>
                      <a:pt x="4046" y="7467"/>
                    </a:lnTo>
                    <a:lnTo>
                      <a:pt x="3944" y="7127"/>
                    </a:lnTo>
                    <a:lnTo>
                      <a:pt x="3848" y="6787"/>
                    </a:lnTo>
                    <a:lnTo>
                      <a:pt x="3742" y="6459"/>
                    </a:lnTo>
                    <a:lnTo>
                      <a:pt x="3637" y="6130"/>
                    </a:lnTo>
                    <a:lnTo>
                      <a:pt x="3531" y="5814"/>
                    </a:lnTo>
                    <a:lnTo>
                      <a:pt x="3417" y="5509"/>
                    </a:lnTo>
                    <a:lnTo>
                      <a:pt x="3307" y="5193"/>
                    </a:lnTo>
                    <a:lnTo>
                      <a:pt x="3193" y="4900"/>
                    </a:lnTo>
                    <a:lnTo>
                      <a:pt x="3074" y="4607"/>
                    </a:lnTo>
                    <a:lnTo>
                      <a:pt x="2955" y="4314"/>
                    </a:lnTo>
                    <a:lnTo>
                      <a:pt x="2832" y="4044"/>
                    </a:lnTo>
                    <a:lnTo>
                      <a:pt x="2709" y="3763"/>
                    </a:lnTo>
                    <a:lnTo>
                      <a:pt x="2581" y="3505"/>
                    </a:lnTo>
                    <a:lnTo>
                      <a:pt x="2454" y="3236"/>
                    </a:lnTo>
                    <a:lnTo>
                      <a:pt x="2322" y="2989"/>
                    </a:lnTo>
                    <a:lnTo>
                      <a:pt x="2190" y="2743"/>
                    </a:lnTo>
                    <a:lnTo>
                      <a:pt x="2058" y="2509"/>
                    </a:lnTo>
                    <a:lnTo>
                      <a:pt x="1922" y="2274"/>
                    </a:lnTo>
                    <a:lnTo>
                      <a:pt x="1781" y="2052"/>
                    </a:lnTo>
                    <a:lnTo>
                      <a:pt x="1645" y="1841"/>
                    </a:lnTo>
                    <a:lnTo>
                      <a:pt x="1504" y="1630"/>
                    </a:lnTo>
                    <a:lnTo>
                      <a:pt x="1359" y="1431"/>
                    </a:lnTo>
                    <a:lnTo>
                      <a:pt x="1214" y="1243"/>
                    </a:lnTo>
                    <a:lnTo>
                      <a:pt x="1069" y="1055"/>
                    </a:lnTo>
                    <a:lnTo>
                      <a:pt x="919" y="880"/>
                    </a:lnTo>
                    <a:lnTo>
                      <a:pt x="770" y="716"/>
                    </a:lnTo>
                    <a:lnTo>
                      <a:pt x="620" y="552"/>
                    </a:lnTo>
                    <a:lnTo>
                      <a:pt x="466" y="399"/>
                    </a:lnTo>
                    <a:lnTo>
                      <a:pt x="313" y="259"/>
                    </a:lnTo>
                    <a:lnTo>
                      <a:pt x="159" y="11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85" y="130"/>
                    </a:lnTo>
                    <a:lnTo>
                      <a:pt x="365" y="282"/>
                    </a:lnTo>
                    <a:lnTo>
                      <a:pt x="541" y="434"/>
                    </a:lnTo>
                    <a:lnTo>
                      <a:pt x="717" y="598"/>
                    </a:lnTo>
                    <a:lnTo>
                      <a:pt x="884" y="774"/>
                    </a:lnTo>
                    <a:lnTo>
                      <a:pt x="1051" y="950"/>
                    </a:lnTo>
                    <a:lnTo>
                      <a:pt x="1214" y="1149"/>
                    </a:lnTo>
                    <a:lnTo>
                      <a:pt x="1372" y="1349"/>
                    </a:lnTo>
                    <a:lnTo>
                      <a:pt x="1526" y="1548"/>
                    </a:lnTo>
                    <a:lnTo>
                      <a:pt x="1676" y="1770"/>
                    </a:lnTo>
                    <a:lnTo>
                      <a:pt x="1821" y="1993"/>
                    </a:lnTo>
                    <a:lnTo>
                      <a:pt x="1966" y="2216"/>
                    </a:lnTo>
                    <a:lnTo>
                      <a:pt x="2107" y="2462"/>
                    </a:lnTo>
                    <a:lnTo>
                      <a:pt x="2243" y="2696"/>
                    </a:lnTo>
                    <a:lnTo>
                      <a:pt x="2375" y="2954"/>
                    </a:lnTo>
                    <a:lnTo>
                      <a:pt x="2502" y="3200"/>
                    </a:lnTo>
                    <a:lnTo>
                      <a:pt x="2630" y="3470"/>
                    </a:lnTo>
                    <a:lnTo>
                      <a:pt x="2753" y="3728"/>
                    </a:lnTo>
                    <a:lnTo>
                      <a:pt x="2872" y="3997"/>
                    </a:lnTo>
                    <a:lnTo>
                      <a:pt x="2986" y="4279"/>
                    </a:lnTo>
                    <a:lnTo>
                      <a:pt x="3100" y="4560"/>
                    </a:lnTo>
                    <a:lnTo>
                      <a:pt x="3210" y="4841"/>
                    </a:lnTo>
                    <a:lnTo>
                      <a:pt x="3316" y="5122"/>
                    </a:lnTo>
                    <a:lnTo>
                      <a:pt x="3417" y="5416"/>
                    </a:lnTo>
                    <a:lnTo>
                      <a:pt x="3518" y="5709"/>
                    </a:lnTo>
                    <a:lnTo>
                      <a:pt x="3615" y="6002"/>
                    </a:lnTo>
                    <a:lnTo>
                      <a:pt x="3711" y="6306"/>
                    </a:lnTo>
                    <a:lnTo>
                      <a:pt x="3804" y="6599"/>
                    </a:lnTo>
                    <a:lnTo>
                      <a:pt x="3975" y="7209"/>
                    </a:lnTo>
                    <a:lnTo>
                      <a:pt x="4142" y="78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657;p39">
                <a:extLst>
                  <a:ext uri="{FF2B5EF4-FFF2-40B4-BE49-F238E27FC236}">
                    <a16:creationId xmlns:a16="http://schemas.microsoft.com/office/drawing/2014/main" id="{DDB954B6-F3F6-19C6-8EF7-AD25014E73B1}"/>
                  </a:ext>
                </a:extLst>
              </p:cNvPr>
              <p:cNvSpPr/>
              <p:nvPr/>
            </p:nvSpPr>
            <p:spPr>
              <a:xfrm>
                <a:off x="3361650" y="-4429275"/>
                <a:ext cx="140825" cy="2939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11757" fill="none" extrusionOk="0">
                    <a:moveTo>
                      <a:pt x="0" y="11757"/>
                    </a:moveTo>
                    <a:lnTo>
                      <a:pt x="0" y="11757"/>
                    </a:lnTo>
                    <a:lnTo>
                      <a:pt x="88" y="11264"/>
                    </a:lnTo>
                    <a:lnTo>
                      <a:pt x="88" y="11264"/>
                    </a:lnTo>
                    <a:lnTo>
                      <a:pt x="163" y="10842"/>
                    </a:lnTo>
                    <a:lnTo>
                      <a:pt x="238" y="10432"/>
                    </a:lnTo>
                    <a:lnTo>
                      <a:pt x="312" y="10022"/>
                    </a:lnTo>
                    <a:lnTo>
                      <a:pt x="392" y="9635"/>
                    </a:lnTo>
                    <a:lnTo>
                      <a:pt x="471" y="9260"/>
                    </a:lnTo>
                    <a:lnTo>
                      <a:pt x="550" y="8885"/>
                    </a:lnTo>
                    <a:lnTo>
                      <a:pt x="629" y="8522"/>
                    </a:lnTo>
                    <a:lnTo>
                      <a:pt x="708" y="8170"/>
                    </a:lnTo>
                    <a:lnTo>
                      <a:pt x="792" y="7830"/>
                    </a:lnTo>
                    <a:lnTo>
                      <a:pt x="875" y="7502"/>
                    </a:lnTo>
                    <a:lnTo>
                      <a:pt x="959" y="7186"/>
                    </a:lnTo>
                    <a:lnTo>
                      <a:pt x="1047" y="6869"/>
                    </a:lnTo>
                    <a:lnTo>
                      <a:pt x="1130" y="6564"/>
                    </a:lnTo>
                    <a:lnTo>
                      <a:pt x="1218" y="6271"/>
                    </a:lnTo>
                    <a:lnTo>
                      <a:pt x="1306" y="5990"/>
                    </a:lnTo>
                    <a:lnTo>
                      <a:pt x="1394" y="5709"/>
                    </a:lnTo>
                    <a:lnTo>
                      <a:pt x="1482" y="5451"/>
                    </a:lnTo>
                    <a:lnTo>
                      <a:pt x="1574" y="5193"/>
                    </a:lnTo>
                    <a:lnTo>
                      <a:pt x="1755" y="4701"/>
                    </a:lnTo>
                    <a:lnTo>
                      <a:pt x="1939" y="4232"/>
                    </a:lnTo>
                    <a:lnTo>
                      <a:pt x="2124" y="3810"/>
                    </a:lnTo>
                    <a:lnTo>
                      <a:pt x="2309" y="3412"/>
                    </a:lnTo>
                    <a:lnTo>
                      <a:pt x="2498" y="3048"/>
                    </a:lnTo>
                    <a:lnTo>
                      <a:pt x="2682" y="2697"/>
                    </a:lnTo>
                    <a:lnTo>
                      <a:pt x="2872" y="2392"/>
                    </a:lnTo>
                    <a:lnTo>
                      <a:pt x="3061" y="2099"/>
                    </a:lnTo>
                    <a:lnTo>
                      <a:pt x="3250" y="1829"/>
                    </a:lnTo>
                    <a:lnTo>
                      <a:pt x="3434" y="1595"/>
                    </a:lnTo>
                    <a:lnTo>
                      <a:pt x="3619" y="1372"/>
                    </a:lnTo>
                    <a:lnTo>
                      <a:pt x="3804" y="1173"/>
                    </a:lnTo>
                    <a:lnTo>
                      <a:pt x="3988" y="985"/>
                    </a:lnTo>
                    <a:lnTo>
                      <a:pt x="4169" y="833"/>
                    </a:lnTo>
                    <a:lnTo>
                      <a:pt x="4345" y="681"/>
                    </a:lnTo>
                    <a:lnTo>
                      <a:pt x="4520" y="552"/>
                    </a:lnTo>
                    <a:lnTo>
                      <a:pt x="4692" y="435"/>
                    </a:lnTo>
                    <a:lnTo>
                      <a:pt x="4859" y="341"/>
                    </a:lnTo>
                    <a:lnTo>
                      <a:pt x="5022" y="247"/>
                    </a:lnTo>
                    <a:lnTo>
                      <a:pt x="5184" y="177"/>
                    </a:lnTo>
                    <a:lnTo>
                      <a:pt x="5338" y="106"/>
                    </a:lnTo>
                    <a:lnTo>
                      <a:pt x="5633" y="1"/>
                    </a:lnTo>
                    <a:lnTo>
                      <a:pt x="5633" y="1"/>
                    </a:lnTo>
                    <a:lnTo>
                      <a:pt x="5145" y="235"/>
                    </a:lnTo>
                    <a:lnTo>
                      <a:pt x="4912" y="353"/>
                    </a:lnTo>
                    <a:lnTo>
                      <a:pt x="4679" y="481"/>
                    </a:lnTo>
                    <a:lnTo>
                      <a:pt x="4679" y="481"/>
                    </a:lnTo>
                    <a:lnTo>
                      <a:pt x="4494" y="599"/>
                    </a:lnTo>
                    <a:lnTo>
                      <a:pt x="4314" y="728"/>
                    </a:lnTo>
                    <a:lnTo>
                      <a:pt x="4138" y="880"/>
                    </a:lnTo>
                    <a:lnTo>
                      <a:pt x="3962" y="1044"/>
                    </a:lnTo>
                    <a:lnTo>
                      <a:pt x="3790" y="1232"/>
                    </a:lnTo>
                    <a:lnTo>
                      <a:pt x="3619" y="1431"/>
                    </a:lnTo>
                    <a:lnTo>
                      <a:pt x="3452" y="1642"/>
                    </a:lnTo>
                    <a:lnTo>
                      <a:pt x="3285" y="1876"/>
                    </a:lnTo>
                    <a:lnTo>
                      <a:pt x="3122" y="2122"/>
                    </a:lnTo>
                    <a:lnTo>
                      <a:pt x="2959" y="2392"/>
                    </a:lnTo>
                    <a:lnTo>
                      <a:pt x="2801" y="2673"/>
                    </a:lnTo>
                    <a:lnTo>
                      <a:pt x="2647" y="2966"/>
                    </a:lnTo>
                    <a:lnTo>
                      <a:pt x="2493" y="3283"/>
                    </a:lnTo>
                    <a:lnTo>
                      <a:pt x="2339" y="3611"/>
                    </a:lnTo>
                    <a:lnTo>
                      <a:pt x="2190" y="3951"/>
                    </a:lnTo>
                    <a:lnTo>
                      <a:pt x="2045" y="4302"/>
                    </a:lnTo>
                    <a:lnTo>
                      <a:pt x="1900" y="4677"/>
                    </a:lnTo>
                    <a:lnTo>
                      <a:pt x="1759" y="5064"/>
                    </a:lnTo>
                    <a:lnTo>
                      <a:pt x="1618" y="5463"/>
                    </a:lnTo>
                    <a:lnTo>
                      <a:pt x="1482" y="5873"/>
                    </a:lnTo>
                    <a:lnTo>
                      <a:pt x="1346" y="6295"/>
                    </a:lnTo>
                    <a:lnTo>
                      <a:pt x="1209" y="6728"/>
                    </a:lnTo>
                    <a:lnTo>
                      <a:pt x="1082" y="7186"/>
                    </a:lnTo>
                    <a:lnTo>
                      <a:pt x="950" y="7643"/>
                    </a:lnTo>
                    <a:lnTo>
                      <a:pt x="827" y="8123"/>
                    </a:lnTo>
                    <a:lnTo>
                      <a:pt x="699" y="8604"/>
                    </a:lnTo>
                    <a:lnTo>
                      <a:pt x="581" y="9108"/>
                    </a:lnTo>
                    <a:lnTo>
                      <a:pt x="458" y="9612"/>
                    </a:lnTo>
                    <a:lnTo>
                      <a:pt x="343" y="10127"/>
                    </a:lnTo>
                    <a:lnTo>
                      <a:pt x="225" y="10667"/>
                    </a:lnTo>
                    <a:lnTo>
                      <a:pt x="115" y="11206"/>
                    </a:lnTo>
                    <a:lnTo>
                      <a:pt x="0" y="117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658;p39">
                <a:extLst>
                  <a:ext uri="{FF2B5EF4-FFF2-40B4-BE49-F238E27FC236}">
                    <a16:creationId xmlns:a16="http://schemas.microsoft.com/office/drawing/2014/main" id="{05CA958D-4279-EB32-3A26-0AF1CCA9FE4A}"/>
                  </a:ext>
                </a:extLst>
              </p:cNvPr>
              <p:cNvSpPr/>
              <p:nvPr/>
            </p:nvSpPr>
            <p:spPr>
              <a:xfrm>
                <a:off x="4120675" y="-4108700"/>
                <a:ext cx="12675" cy="11867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747" fill="none" extrusionOk="0">
                    <a:moveTo>
                      <a:pt x="506" y="4747"/>
                    </a:moveTo>
                    <a:lnTo>
                      <a:pt x="506" y="4747"/>
                    </a:lnTo>
                    <a:lnTo>
                      <a:pt x="489" y="4700"/>
                    </a:lnTo>
                    <a:lnTo>
                      <a:pt x="489" y="4700"/>
                    </a:lnTo>
                    <a:lnTo>
                      <a:pt x="357" y="3294"/>
                    </a:lnTo>
                    <a:lnTo>
                      <a:pt x="225" y="1934"/>
                    </a:lnTo>
                    <a:lnTo>
                      <a:pt x="225" y="1934"/>
                    </a:lnTo>
                    <a:lnTo>
                      <a:pt x="177" y="1442"/>
                    </a:lnTo>
                    <a:lnTo>
                      <a:pt x="124" y="961"/>
                    </a:lnTo>
                    <a:lnTo>
                      <a:pt x="62" y="48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71" y="504"/>
                    </a:lnTo>
                    <a:lnTo>
                      <a:pt x="137" y="985"/>
                    </a:lnTo>
                    <a:lnTo>
                      <a:pt x="194" y="1442"/>
                    </a:lnTo>
                    <a:lnTo>
                      <a:pt x="247" y="1887"/>
                    </a:lnTo>
                    <a:lnTo>
                      <a:pt x="295" y="2297"/>
                    </a:lnTo>
                    <a:lnTo>
                      <a:pt x="335" y="2696"/>
                    </a:lnTo>
                    <a:lnTo>
                      <a:pt x="401" y="3387"/>
                    </a:lnTo>
                    <a:lnTo>
                      <a:pt x="449" y="3962"/>
                    </a:lnTo>
                    <a:lnTo>
                      <a:pt x="484" y="4384"/>
                    </a:lnTo>
                    <a:lnTo>
                      <a:pt x="506" y="47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659;p39">
                <a:extLst>
                  <a:ext uri="{FF2B5EF4-FFF2-40B4-BE49-F238E27FC236}">
                    <a16:creationId xmlns:a16="http://schemas.microsoft.com/office/drawing/2014/main" id="{CC01FF32-4AAE-43E9-4F59-6A924E2ED4B1}"/>
                  </a:ext>
                </a:extLst>
              </p:cNvPr>
              <p:cNvSpPr/>
              <p:nvPr/>
            </p:nvSpPr>
            <p:spPr>
              <a:xfrm>
                <a:off x="3327125" y="-4116025"/>
                <a:ext cx="309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8193" fill="none" extrusionOk="0">
                    <a:moveTo>
                      <a:pt x="14" y="8193"/>
                    </a:moveTo>
                    <a:lnTo>
                      <a:pt x="14" y="8193"/>
                    </a:lnTo>
                    <a:lnTo>
                      <a:pt x="9" y="8181"/>
                    </a:lnTo>
                    <a:lnTo>
                      <a:pt x="5" y="8157"/>
                    </a:lnTo>
                    <a:lnTo>
                      <a:pt x="5" y="8111"/>
                    </a:lnTo>
                    <a:lnTo>
                      <a:pt x="1" y="8040"/>
                    </a:lnTo>
                    <a:lnTo>
                      <a:pt x="5" y="7923"/>
                    </a:lnTo>
                    <a:lnTo>
                      <a:pt x="14" y="7771"/>
                    </a:lnTo>
                    <a:lnTo>
                      <a:pt x="31" y="7560"/>
                    </a:lnTo>
                    <a:lnTo>
                      <a:pt x="58" y="7302"/>
                    </a:lnTo>
                    <a:lnTo>
                      <a:pt x="93" y="6985"/>
                    </a:lnTo>
                    <a:lnTo>
                      <a:pt x="137" y="6587"/>
                    </a:lnTo>
                    <a:lnTo>
                      <a:pt x="198" y="6118"/>
                    </a:lnTo>
                    <a:lnTo>
                      <a:pt x="278" y="5567"/>
                    </a:lnTo>
                    <a:lnTo>
                      <a:pt x="370" y="4934"/>
                    </a:lnTo>
                    <a:lnTo>
                      <a:pt x="480" y="4196"/>
                    </a:lnTo>
                    <a:lnTo>
                      <a:pt x="612" y="3364"/>
                    </a:lnTo>
                    <a:lnTo>
                      <a:pt x="766" y="2414"/>
                    </a:lnTo>
                    <a:lnTo>
                      <a:pt x="766" y="2414"/>
                    </a:lnTo>
                    <a:lnTo>
                      <a:pt x="810" y="2133"/>
                    </a:lnTo>
                    <a:lnTo>
                      <a:pt x="862" y="1852"/>
                    </a:lnTo>
                    <a:lnTo>
                      <a:pt x="977" y="1278"/>
                    </a:lnTo>
                    <a:lnTo>
                      <a:pt x="1236" y="0"/>
                    </a:lnTo>
                    <a:lnTo>
                      <a:pt x="1236" y="0"/>
                    </a:lnTo>
                    <a:lnTo>
                      <a:pt x="1065" y="949"/>
                    </a:lnTo>
                    <a:lnTo>
                      <a:pt x="898" y="1910"/>
                    </a:lnTo>
                    <a:lnTo>
                      <a:pt x="735" y="2907"/>
                    </a:lnTo>
                    <a:lnTo>
                      <a:pt x="581" y="3926"/>
                    </a:lnTo>
                    <a:lnTo>
                      <a:pt x="432" y="4958"/>
                    </a:lnTo>
                    <a:lnTo>
                      <a:pt x="286" y="6024"/>
                    </a:lnTo>
                    <a:lnTo>
                      <a:pt x="146" y="7103"/>
                    </a:lnTo>
                    <a:lnTo>
                      <a:pt x="14" y="81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660;p39">
                <a:extLst>
                  <a:ext uri="{FF2B5EF4-FFF2-40B4-BE49-F238E27FC236}">
                    <a16:creationId xmlns:a16="http://schemas.microsoft.com/office/drawing/2014/main" id="{B775122F-3ADF-1F0B-B97C-4912B4F222EB}"/>
                  </a:ext>
                </a:extLst>
              </p:cNvPr>
              <p:cNvSpPr/>
              <p:nvPr/>
            </p:nvSpPr>
            <p:spPr>
              <a:xfrm>
                <a:off x="3327450" y="-4467650"/>
                <a:ext cx="805450" cy="556750"/>
              </a:xfrm>
              <a:custGeom>
                <a:avLst/>
                <a:gdLst/>
                <a:ahLst/>
                <a:cxnLst/>
                <a:rect l="l" t="t" r="r" b="b"/>
                <a:pathLst>
                  <a:path w="32218" h="22270" extrusionOk="0">
                    <a:moveTo>
                      <a:pt x="15914" y="1"/>
                    </a:moveTo>
                    <a:lnTo>
                      <a:pt x="15140" y="12"/>
                    </a:lnTo>
                    <a:lnTo>
                      <a:pt x="14366" y="36"/>
                    </a:lnTo>
                    <a:lnTo>
                      <a:pt x="13715" y="83"/>
                    </a:lnTo>
                    <a:lnTo>
                      <a:pt x="13078" y="153"/>
                    </a:lnTo>
                    <a:lnTo>
                      <a:pt x="12462" y="211"/>
                    </a:lnTo>
                    <a:lnTo>
                      <a:pt x="11864" y="294"/>
                    </a:lnTo>
                    <a:lnTo>
                      <a:pt x="11420" y="352"/>
                    </a:lnTo>
                    <a:lnTo>
                      <a:pt x="10993" y="422"/>
                    </a:lnTo>
                    <a:lnTo>
                      <a:pt x="10580" y="504"/>
                    </a:lnTo>
                    <a:lnTo>
                      <a:pt x="10189" y="587"/>
                    </a:lnTo>
                    <a:lnTo>
                      <a:pt x="9811" y="669"/>
                    </a:lnTo>
                    <a:lnTo>
                      <a:pt x="9459" y="762"/>
                    </a:lnTo>
                    <a:lnTo>
                      <a:pt x="8808" y="950"/>
                    </a:lnTo>
                    <a:lnTo>
                      <a:pt x="8254" y="1114"/>
                    </a:lnTo>
                    <a:lnTo>
                      <a:pt x="7797" y="1266"/>
                    </a:lnTo>
                    <a:lnTo>
                      <a:pt x="7449" y="1395"/>
                    </a:lnTo>
                    <a:lnTo>
                      <a:pt x="7225" y="1466"/>
                    </a:lnTo>
                    <a:lnTo>
                      <a:pt x="7001" y="1536"/>
                    </a:lnTo>
                    <a:lnTo>
                      <a:pt x="6513" y="1770"/>
                    </a:lnTo>
                    <a:lnTo>
                      <a:pt x="6280" y="1888"/>
                    </a:lnTo>
                    <a:lnTo>
                      <a:pt x="6047" y="2016"/>
                    </a:lnTo>
                    <a:lnTo>
                      <a:pt x="5862" y="2134"/>
                    </a:lnTo>
                    <a:lnTo>
                      <a:pt x="5682" y="2263"/>
                    </a:lnTo>
                    <a:lnTo>
                      <a:pt x="5506" y="2415"/>
                    </a:lnTo>
                    <a:lnTo>
                      <a:pt x="5330" y="2579"/>
                    </a:lnTo>
                    <a:lnTo>
                      <a:pt x="5158" y="2767"/>
                    </a:lnTo>
                    <a:lnTo>
                      <a:pt x="4987" y="2966"/>
                    </a:lnTo>
                    <a:lnTo>
                      <a:pt x="4820" y="3177"/>
                    </a:lnTo>
                    <a:lnTo>
                      <a:pt x="4653" y="3411"/>
                    </a:lnTo>
                    <a:lnTo>
                      <a:pt x="4490" y="3657"/>
                    </a:lnTo>
                    <a:lnTo>
                      <a:pt x="4327" y="3927"/>
                    </a:lnTo>
                    <a:lnTo>
                      <a:pt x="4169" y="4208"/>
                    </a:lnTo>
                    <a:lnTo>
                      <a:pt x="4015" y="4501"/>
                    </a:lnTo>
                    <a:lnTo>
                      <a:pt x="3861" y="4818"/>
                    </a:lnTo>
                    <a:lnTo>
                      <a:pt x="3707" y="5146"/>
                    </a:lnTo>
                    <a:lnTo>
                      <a:pt x="3558" y="5486"/>
                    </a:lnTo>
                    <a:lnTo>
                      <a:pt x="3413" y="5837"/>
                    </a:lnTo>
                    <a:lnTo>
                      <a:pt x="3268" y="6212"/>
                    </a:lnTo>
                    <a:lnTo>
                      <a:pt x="3127" y="6599"/>
                    </a:lnTo>
                    <a:lnTo>
                      <a:pt x="2986" y="6998"/>
                    </a:lnTo>
                    <a:lnTo>
                      <a:pt x="2850" y="7408"/>
                    </a:lnTo>
                    <a:lnTo>
                      <a:pt x="2714" y="7830"/>
                    </a:lnTo>
                    <a:lnTo>
                      <a:pt x="2577" y="8263"/>
                    </a:lnTo>
                    <a:lnTo>
                      <a:pt x="2450" y="8721"/>
                    </a:lnTo>
                    <a:lnTo>
                      <a:pt x="2318" y="9178"/>
                    </a:lnTo>
                    <a:lnTo>
                      <a:pt x="2195" y="9658"/>
                    </a:lnTo>
                    <a:lnTo>
                      <a:pt x="2067" y="10139"/>
                    </a:lnTo>
                    <a:lnTo>
                      <a:pt x="1949" y="10643"/>
                    </a:lnTo>
                    <a:lnTo>
                      <a:pt x="1826" y="11147"/>
                    </a:lnTo>
                    <a:lnTo>
                      <a:pt x="1711" y="11662"/>
                    </a:lnTo>
                    <a:lnTo>
                      <a:pt x="1593" y="12202"/>
                    </a:lnTo>
                    <a:lnTo>
                      <a:pt x="1483" y="12741"/>
                    </a:lnTo>
                    <a:lnTo>
                      <a:pt x="1368" y="13292"/>
                    </a:lnTo>
                    <a:lnTo>
                      <a:pt x="1298" y="13690"/>
                    </a:lnTo>
                    <a:lnTo>
                      <a:pt x="1223" y="14065"/>
                    </a:lnTo>
                    <a:lnTo>
                      <a:pt x="1052" y="15014"/>
                    </a:lnTo>
                    <a:lnTo>
                      <a:pt x="885" y="15975"/>
                    </a:lnTo>
                    <a:lnTo>
                      <a:pt x="722" y="16972"/>
                    </a:lnTo>
                    <a:lnTo>
                      <a:pt x="568" y="17991"/>
                    </a:lnTo>
                    <a:lnTo>
                      <a:pt x="419" y="19023"/>
                    </a:lnTo>
                    <a:lnTo>
                      <a:pt x="273" y="20089"/>
                    </a:lnTo>
                    <a:lnTo>
                      <a:pt x="133" y="21168"/>
                    </a:lnTo>
                    <a:lnTo>
                      <a:pt x="1" y="22258"/>
                    </a:lnTo>
                    <a:lnTo>
                      <a:pt x="1" y="22269"/>
                    </a:lnTo>
                    <a:lnTo>
                      <a:pt x="427" y="21343"/>
                    </a:lnTo>
                    <a:lnTo>
                      <a:pt x="858" y="20429"/>
                    </a:lnTo>
                    <a:lnTo>
                      <a:pt x="1294" y="19527"/>
                    </a:lnTo>
                    <a:lnTo>
                      <a:pt x="1738" y="18613"/>
                    </a:lnTo>
                    <a:lnTo>
                      <a:pt x="2182" y="17722"/>
                    </a:lnTo>
                    <a:lnTo>
                      <a:pt x="2635" y="16831"/>
                    </a:lnTo>
                    <a:lnTo>
                      <a:pt x="3092" y="15964"/>
                    </a:lnTo>
                    <a:lnTo>
                      <a:pt x="3549" y="15096"/>
                    </a:lnTo>
                    <a:lnTo>
                      <a:pt x="4015" y="14253"/>
                    </a:lnTo>
                    <a:lnTo>
                      <a:pt x="4486" y="13420"/>
                    </a:lnTo>
                    <a:lnTo>
                      <a:pt x="4961" y="12600"/>
                    </a:lnTo>
                    <a:lnTo>
                      <a:pt x="5440" y="11803"/>
                    </a:lnTo>
                    <a:lnTo>
                      <a:pt x="5924" y="11029"/>
                    </a:lnTo>
                    <a:lnTo>
                      <a:pt x="6412" y="10279"/>
                    </a:lnTo>
                    <a:lnTo>
                      <a:pt x="6904" y="9553"/>
                    </a:lnTo>
                    <a:lnTo>
                      <a:pt x="7155" y="9201"/>
                    </a:lnTo>
                    <a:lnTo>
                      <a:pt x="7405" y="8861"/>
                    </a:lnTo>
                    <a:lnTo>
                      <a:pt x="7652" y="8521"/>
                    </a:lnTo>
                    <a:lnTo>
                      <a:pt x="7907" y="8181"/>
                    </a:lnTo>
                    <a:lnTo>
                      <a:pt x="8157" y="7853"/>
                    </a:lnTo>
                    <a:lnTo>
                      <a:pt x="8412" y="7537"/>
                    </a:lnTo>
                    <a:lnTo>
                      <a:pt x="8663" y="7232"/>
                    </a:lnTo>
                    <a:lnTo>
                      <a:pt x="8918" y="6927"/>
                    </a:lnTo>
                    <a:lnTo>
                      <a:pt x="9177" y="6634"/>
                    </a:lnTo>
                    <a:lnTo>
                      <a:pt x="9432" y="6353"/>
                    </a:lnTo>
                    <a:lnTo>
                      <a:pt x="9692" y="6072"/>
                    </a:lnTo>
                    <a:lnTo>
                      <a:pt x="9951" y="5802"/>
                    </a:lnTo>
                    <a:lnTo>
                      <a:pt x="10211" y="5544"/>
                    </a:lnTo>
                    <a:lnTo>
                      <a:pt x="10474" y="5298"/>
                    </a:lnTo>
                    <a:lnTo>
                      <a:pt x="10738" y="5052"/>
                    </a:lnTo>
                    <a:lnTo>
                      <a:pt x="10998" y="4829"/>
                    </a:lnTo>
                    <a:lnTo>
                      <a:pt x="11266" y="4607"/>
                    </a:lnTo>
                    <a:lnTo>
                      <a:pt x="11530" y="4396"/>
                    </a:lnTo>
                    <a:lnTo>
                      <a:pt x="11794" y="4196"/>
                    </a:lnTo>
                    <a:lnTo>
                      <a:pt x="12062" y="3997"/>
                    </a:lnTo>
                    <a:lnTo>
                      <a:pt x="12330" y="3821"/>
                    </a:lnTo>
                    <a:lnTo>
                      <a:pt x="12598" y="3657"/>
                    </a:lnTo>
                    <a:lnTo>
                      <a:pt x="12871" y="3493"/>
                    </a:lnTo>
                    <a:lnTo>
                      <a:pt x="13139" y="3353"/>
                    </a:lnTo>
                    <a:lnTo>
                      <a:pt x="13412" y="3212"/>
                    </a:lnTo>
                    <a:lnTo>
                      <a:pt x="13684" y="3095"/>
                    </a:lnTo>
                    <a:lnTo>
                      <a:pt x="13961" y="2978"/>
                    </a:lnTo>
                    <a:lnTo>
                      <a:pt x="14234" y="2884"/>
                    </a:lnTo>
                    <a:lnTo>
                      <a:pt x="14511" y="2802"/>
                    </a:lnTo>
                    <a:lnTo>
                      <a:pt x="14788" y="2720"/>
                    </a:lnTo>
                    <a:lnTo>
                      <a:pt x="15065" y="2661"/>
                    </a:lnTo>
                    <a:lnTo>
                      <a:pt x="15342" y="2614"/>
                    </a:lnTo>
                    <a:lnTo>
                      <a:pt x="15619" y="2579"/>
                    </a:lnTo>
                    <a:lnTo>
                      <a:pt x="15900" y="2556"/>
                    </a:lnTo>
                    <a:lnTo>
                      <a:pt x="16257" y="2544"/>
                    </a:lnTo>
                    <a:lnTo>
                      <a:pt x="16591" y="2556"/>
                    </a:lnTo>
                    <a:lnTo>
                      <a:pt x="16925" y="2579"/>
                    </a:lnTo>
                    <a:lnTo>
                      <a:pt x="16938" y="2087"/>
                    </a:lnTo>
                    <a:lnTo>
                      <a:pt x="16947" y="1723"/>
                    </a:lnTo>
                    <a:lnTo>
                      <a:pt x="16960" y="1501"/>
                    </a:lnTo>
                    <a:lnTo>
                      <a:pt x="16964" y="1442"/>
                    </a:lnTo>
                    <a:lnTo>
                      <a:pt x="16969" y="1430"/>
                    </a:lnTo>
                    <a:lnTo>
                      <a:pt x="16973" y="1430"/>
                    </a:lnTo>
                    <a:lnTo>
                      <a:pt x="16978" y="1442"/>
                    </a:lnTo>
                    <a:lnTo>
                      <a:pt x="16986" y="1501"/>
                    </a:lnTo>
                    <a:lnTo>
                      <a:pt x="17000" y="1723"/>
                    </a:lnTo>
                    <a:lnTo>
                      <a:pt x="17017" y="2087"/>
                    </a:lnTo>
                    <a:lnTo>
                      <a:pt x="17026" y="2579"/>
                    </a:lnTo>
                    <a:lnTo>
                      <a:pt x="17290" y="2614"/>
                    </a:lnTo>
                    <a:lnTo>
                      <a:pt x="17554" y="2649"/>
                    </a:lnTo>
                    <a:lnTo>
                      <a:pt x="17818" y="2684"/>
                    </a:lnTo>
                    <a:lnTo>
                      <a:pt x="18081" y="2731"/>
                    </a:lnTo>
                    <a:lnTo>
                      <a:pt x="18341" y="2790"/>
                    </a:lnTo>
                    <a:lnTo>
                      <a:pt x="18605" y="2860"/>
                    </a:lnTo>
                    <a:lnTo>
                      <a:pt x="18864" y="2931"/>
                    </a:lnTo>
                    <a:lnTo>
                      <a:pt x="19123" y="3013"/>
                    </a:lnTo>
                    <a:lnTo>
                      <a:pt x="19383" y="3106"/>
                    </a:lnTo>
                    <a:lnTo>
                      <a:pt x="19642" y="3200"/>
                    </a:lnTo>
                    <a:lnTo>
                      <a:pt x="19902" y="3306"/>
                    </a:lnTo>
                    <a:lnTo>
                      <a:pt x="20161" y="3411"/>
                    </a:lnTo>
                    <a:lnTo>
                      <a:pt x="20416" y="3528"/>
                    </a:lnTo>
                    <a:lnTo>
                      <a:pt x="20676" y="3657"/>
                    </a:lnTo>
                    <a:lnTo>
                      <a:pt x="20931" y="3798"/>
                    </a:lnTo>
                    <a:lnTo>
                      <a:pt x="21186" y="3939"/>
                    </a:lnTo>
                    <a:lnTo>
                      <a:pt x="21441" y="4079"/>
                    </a:lnTo>
                    <a:lnTo>
                      <a:pt x="21696" y="4243"/>
                    </a:lnTo>
                    <a:lnTo>
                      <a:pt x="21951" y="4407"/>
                    </a:lnTo>
                    <a:lnTo>
                      <a:pt x="22201" y="4571"/>
                    </a:lnTo>
                    <a:lnTo>
                      <a:pt x="22456" y="4747"/>
                    </a:lnTo>
                    <a:lnTo>
                      <a:pt x="22707" y="4935"/>
                    </a:lnTo>
                    <a:lnTo>
                      <a:pt x="22958" y="5134"/>
                    </a:lnTo>
                    <a:lnTo>
                      <a:pt x="23204" y="5333"/>
                    </a:lnTo>
                    <a:lnTo>
                      <a:pt x="23454" y="5533"/>
                    </a:lnTo>
                    <a:lnTo>
                      <a:pt x="23701" y="5755"/>
                    </a:lnTo>
                    <a:lnTo>
                      <a:pt x="23947" y="5978"/>
                    </a:lnTo>
                    <a:lnTo>
                      <a:pt x="24193" y="6201"/>
                    </a:lnTo>
                    <a:lnTo>
                      <a:pt x="24439" y="6435"/>
                    </a:lnTo>
                    <a:lnTo>
                      <a:pt x="24681" y="6681"/>
                    </a:lnTo>
                    <a:lnTo>
                      <a:pt x="24923" y="6939"/>
                    </a:lnTo>
                    <a:lnTo>
                      <a:pt x="25165" y="7197"/>
                    </a:lnTo>
                    <a:lnTo>
                      <a:pt x="25407" y="7455"/>
                    </a:lnTo>
                    <a:lnTo>
                      <a:pt x="25649" y="7724"/>
                    </a:lnTo>
                    <a:lnTo>
                      <a:pt x="25886" y="8006"/>
                    </a:lnTo>
                    <a:lnTo>
                      <a:pt x="26123" y="8299"/>
                    </a:lnTo>
                    <a:lnTo>
                      <a:pt x="26357" y="8592"/>
                    </a:lnTo>
                    <a:lnTo>
                      <a:pt x="26594" y="8885"/>
                    </a:lnTo>
                    <a:lnTo>
                      <a:pt x="26827" y="9189"/>
                    </a:lnTo>
                    <a:lnTo>
                      <a:pt x="27060" y="9506"/>
                    </a:lnTo>
                    <a:lnTo>
                      <a:pt x="27289" y="9822"/>
                    </a:lnTo>
                    <a:lnTo>
                      <a:pt x="27522" y="10150"/>
                    </a:lnTo>
                    <a:lnTo>
                      <a:pt x="27750" y="10490"/>
                    </a:lnTo>
                    <a:lnTo>
                      <a:pt x="27979" y="10830"/>
                    </a:lnTo>
                    <a:lnTo>
                      <a:pt x="28203" y="11182"/>
                    </a:lnTo>
                    <a:lnTo>
                      <a:pt x="28428" y="11533"/>
                    </a:lnTo>
                    <a:lnTo>
                      <a:pt x="28652" y="11897"/>
                    </a:lnTo>
                    <a:lnTo>
                      <a:pt x="28872" y="12260"/>
                    </a:lnTo>
                    <a:lnTo>
                      <a:pt x="29091" y="12635"/>
                    </a:lnTo>
                    <a:lnTo>
                      <a:pt x="29311" y="13022"/>
                    </a:lnTo>
                    <a:lnTo>
                      <a:pt x="29531" y="13409"/>
                    </a:lnTo>
                    <a:lnTo>
                      <a:pt x="29747" y="13807"/>
                    </a:lnTo>
                    <a:lnTo>
                      <a:pt x="29962" y="14206"/>
                    </a:lnTo>
                    <a:lnTo>
                      <a:pt x="30173" y="14616"/>
                    </a:lnTo>
                    <a:lnTo>
                      <a:pt x="30384" y="15026"/>
                    </a:lnTo>
                    <a:lnTo>
                      <a:pt x="30595" y="15448"/>
                    </a:lnTo>
                    <a:lnTo>
                      <a:pt x="30802" y="15882"/>
                    </a:lnTo>
                    <a:lnTo>
                      <a:pt x="31013" y="16315"/>
                    </a:lnTo>
                    <a:lnTo>
                      <a:pt x="31215" y="16749"/>
                    </a:lnTo>
                    <a:lnTo>
                      <a:pt x="31417" y="17206"/>
                    </a:lnTo>
                    <a:lnTo>
                      <a:pt x="31620" y="17652"/>
                    </a:lnTo>
                    <a:lnTo>
                      <a:pt x="31822" y="18120"/>
                    </a:lnTo>
                    <a:lnTo>
                      <a:pt x="32020" y="18577"/>
                    </a:lnTo>
                    <a:lnTo>
                      <a:pt x="32218" y="19058"/>
                    </a:lnTo>
                    <a:lnTo>
                      <a:pt x="32086" y="17652"/>
                    </a:lnTo>
                    <a:lnTo>
                      <a:pt x="31954" y="16292"/>
                    </a:lnTo>
                    <a:lnTo>
                      <a:pt x="31906" y="15800"/>
                    </a:lnTo>
                    <a:lnTo>
                      <a:pt x="31853" y="15319"/>
                    </a:lnTo>
                    <a:lnTo>
                      <a:pt x="31791" y="14839"/>
                    </a:lnTo>
                    <a:lnTo>
                      <a:pt x="31730" y="14358"/>
                    </a:lnTo>
                    <a:lnTo>
                      <a:pt x="31642" y="13784"/>
                    </a:lnTo>
                    <a:lnTo>
                      <a:pt x="31545" y="13198"/>
                    </a:lnTo>
                    <a:lnTo>
                      <a:pt x="31439" y="12588"/>
                    </a:lnTo>
                    <a:lnTo>
                      <a:pt x="31325" y="11967"/>
                    </a:lnTo>
                    <a:lnTo>
                      <a:pt x="31202" y="11346"/>
                    </a:lnTo>
                    <a:lnTo>
                      <a:pt x="31066" y="10713"/>
                    </a:lnTo>
                    <a:lnTo>
                      <a:pt x="30916" y="10080"/>
                    </a:lnTo>
                    <a:lnTo>
                      <a:pt x="30762" y="9447"/>
                    </a:lnTo>
                    <a:lnTo>
                      <a:pt x="30666" y="9096"/>
                    </a:lnTo>
                    <a:lnTo>
                      <a:pt x="30564" y="8756"/>
                    </a:lnTo>
                    <a:lnTo>
                      <a:pt x="30468" y="8416"/>
                    </a:lnTo>
                    <a:lnTo>
                      <a:pt x="30362" y="8088"/>
                    </a:lnTo>
                    <a:lnTo>
                      <a:pt x="30257" y="7759"/>
                    </a:lnTo>
                    <a:lnTo>
                      <a:pt x="30151" y="7443"/>
                    </a:lnTo>
                    <a:lnTo>
                      <a:pt x="30037" y="7138"/>
                    </a:lnTo>
                    <a:lnTo>
                      <a:pt x="29927" y="6822"/>
                    </a:lnTo>
                    <a:lnTo>
                      <a:pt x="29813" y="6529"/>
                    </a:lnTo>
                    <a:lnTo>
                      <a:pt x="29694" y="6236"/>
                    </a:lnTo>
                    <a:lnTo>
                      <a:pt x="29575" y="5943"/>
                    </a:lnTo>
                    <a:lnTo>
                      <a:pt x="29452" y="5673"/>
                    </a:lnTo>
                    <a:lnTo>
                      <a:pt x="29329" y="5392"/>
                    </a:lnTo>
                    <a:lnTo>
                      <a:pt x="29201" y="5134"/>
                    </a:lnTo>
                    <a:lnTo>
                      <a:pt x="29074" y="4865"/>
                    </a:lnTo>
                    <a:lnTo>
                      <a:pt x="28942" y="4618"/>
                    </a:lnTo>
                    <a:lnTo>
                      <a:pt x="28810" y="4372"/>
                    </a:lnTo>
                    <a:lnTo>
                      <a:pt x="28678" y="4138"/>
                    </a:lnTo>
                    <a:lnTo>
                      <a:pt x="28542" y="3903"/>
                    </a:lnTo>
                    <a:lnTo>
                      <a:pt x="28401" y="3681"/>
                    </a:lnTo>
                    <a:lnTo>
                      <a:pt x="28265" y="3470"/>
                    </a:lnTo>
                    <a:lnTo>
                      <a:pt x="28124" y="3259"/>
                    </a:lnTo>
                    <a:lnTo>
                      <a:pt x="27979" y="3060"/>
                    </a:lnTo>
                    <a:lnTo>
                      <a:pt x="27834" y="2872"/>
                    </a:lnTo>
                    <a:lnTo>
                      <a:pt x="27689" y="2684"/>
                    </a:lnTo>
                    <a:lnTo>
                      <a:pt x="27539" y="2509"/>
                    </a:lnTo>
                    <a:lnTo>
                      <a:pt x="27390" y="2345"/>
                    </a:lnTo>
                    <a:lnTo>
                      <a:pt x="27240" y="2181"/>
                    </a:lnTo>
                    <a:lnTo>
                      <a:pt x="27086" y="2028"/>
                    </a:lnTo>
                    <a:lnTo>
                      <a:pt x="26933" y="1888"/>
                    </a:lnTo>
                    <a:lnTo>
                      <a:pt x="26779" y="1747"/>
                    </a:lnTo>
                    <a:lnTo>
                      <a:pt x="26620" y="1630"/>
                    </a:lnTo>
                    <a:lnTo>
                      <a:pt x="26422" y="1489"/>
                    </a:lnTo>
                    <a:lnTo>
                      <a:pt x="26216" y="1372"/>
                    </a:lnTo>
                    <a:lnTo>
                      <a:pt x="26009" y="1266"/>
                    </a:lnTo>
                    <a:lnTo>
                      <a:pt x="25798" y="1173"/>
                    </a:lnTo>
                    <a:lnTo>
                      <a:pt x="25345" y="997"/>
                    </a:lnTo>
                    <a:lnTo>
                      <a:pt x="24866" y="833"/>
                    </a:lnTo>
                    <a:lnTo>
                      <a:pt x="23872" y="669"/>
                    </a:lnTo>
                    <a:lnTo>
                      <a:pt x="22830" y="516"/>
                    </a:lnTo>
                    <a:lnTo>
                      <a:pt x="21740" y="376"/>
                    </a:lnTo>
                    <a:lnTo>
                      <a:pt x="20618" y="258"/>
                    </a:lnTo>
                    <a:lnTo>
                      <a:pt x="19466" y="153"/>
                    </a:lnTo>
                    <a:lnTo>
                      <a:pt x="18882" y="106"/>
                    </a:lnTo>
                    <a:lnTo>
                      <a:pt x="18292" y="71"/>
                    </a:lnTo>
                    <a:lnTo>
                      <a:pt x="17699" y="47"/>
                    </a:lnTo>
                    <a:lnTo>
                      <a:pt x="17105" y="24"/>
                    </a:lnTo>
                    <a:lnTo>
                      <a:pt x="16507" y="12"/>
                    </a:lnTo>
                    <a:lnTo>
                      <a:pt x="159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661;p39">
                <a:extLst>
                  <a:ext uri="{FF2B5EF4-FFF2-40B4-BE49-F238E27FC236}">
                    <a16:creationId xmlns:a16="http://schemas.microsoft.com/office/drawing/2014/main" id="{134145E9-00CE-809A-5440-C2EB1E13EC32}"/>
                  </a:ext>
                </a:extLst>
              </p:cNvPr>
              <p:cNvSpPr/>
              <p:nvPr/>
            </p:nvSpPr>
            <p:spPr>
              <a:xfrm>
                <a:off x="3327450" y="-4467650"/>
                <a:ext cx="805450" cy="556750"/>
              </a:xfrm>
              <a:custGeom>
                <a:avLst/>
                <a:gdLst/>
                <a:ahLst/>
                <a:cxnLst/>
                <a:rect l="l" t="t" r="r" b="b"/>
                <a:pathLst>
                  <a:path w="32218" h="22270" fill="none" extrusionOk="0">
                    <a:moveTo>
                      <a:pt x="1" y="22269"/>
                    </a:moveTo>
                    <a:lnTo>
                      <a:pt x="1" y="22269"/>
                    </a:lnTo>
                    <a:lnTo>
                      <a:pt x="1" y="22258"/>
                    </a:lnTo>
                    <a:lnTo>
                      <a:pt x="1" y="22258"/>
                    </a:lnTo>
                    <a:lnTo>
                      <a:pt x="133" y="21168"/>
                    </a:lnTo>
                    <a:lnTo>
                      <a:pt x="273" y="20089"/>
                    </a:lnTo>
                    <a:lnTo>
                      <a:pt x="419" y="19023"/>
                    </a:lnTo>
                    <a:lnTo>
                      <a:pt x="568" y="17991"/>
                    </a:lnTo>
                    <a:lnTo>
                      <a:pt x="722" y="16972"/>
                    </a:lnTo>
                    <a:lnTo>
                      <a:pt x="885" y="15975"/>
                    </a:lnTo>
                    <a:lnTo>
                      <a:pt x="1052" y="15014"/>
                    </a:lnTo>
                    <a:lnTo>
                      <a:pt x="1223" y="14065"/>
                    </a:lnTo>
                    <a:lnTo>
                      <a:pt x="1223" y="14065"/>
                    </a:lnTo>
                    <a:lnTo>
                      <a:pt x="1298" y="13690"/>
                    </a:lnTo>
                    <a:lnTo>
                      <a:pt x="1368" y="13292"/>
                    </a:lnTo>
                    <a:lnTo>
                      <a:pt x="1368" y="13292"/>
                    </a:lnTo>
                    <a:lnTo>
                      <a:pt x="1483" y="12741"/>
                    </a:lnTo>
                    <a:lnTo>
                      <a:pt x="1593" y="12202"/>
                    </a:lnTo>
                    <a:lnTo>
                      <a:pt x="1711" y="11662"/>
                    </a:lnTo>
                    <a:lnTo>
                      <a:pt x="1826" y="11147"/>
                    </a:lnTo>
                    <a:lnTo>
                      <a:pt x="1949" y="10643"/>
                    </a:lnTo>
                    <a:lnTo>
                      <a:pt x="2067" y="10139"/>
                    </a:lnTo>
                    <a:lnTo>
                      <a:pt x="2195" y="9658"/>
                    </a:lnTo>
                    <a:lnTo>
                      <a:pt x="2318" y="9178"/>
                    </a:lnTo>
                    <a:lnTo>
                      <a:pt x="2450" y="8721"/>
                    </a:lnTo>
                    <a:lnTo>
                      <a:pt x="2577" y="8263"/>
                    </a:lnTo>
                    <a:lnTo>
                      <a:pt x="2714" y="7830"/>
                    </a:lnTo>
                    <a:lnTo>
                      <a:pt x="2850" y="7408"/>
                    </a:lnTo>
                    <a:lnTo>
                      <a:pt x="2986" y="6998"/>
                    </a:lnTo>
                    <a:lnTo>
                      <a:pt x="3127" y="6599"/>
                    </a:lnTo>
                    <a:lnTo>
                      <a:pt x="3268" y="6212"/>
                    </a:lnTo>
                    <a:lnTo>
                      <a:pt x="3413" y="5837"/>
                    </a:lnTo>
                    <a:lnTo>
                      <a:pt x="3558" y="5486"/>
                    </a:lnTo>
                    <a:lnTo>
                      <a:pt x="3707" y="5146"/>
                    </a:lnTo>
                    <a:lnTo>
                      <a:pt x="3861" y="4818"/>
                    </a:lnTo>
                    <a:lnTo>
                      <a:pt x="4015" y="4501"/>
                    </a:lnTo>
                    <a:lnTo>
                      <a:pt x="4169" y="4208"/>
                    </a:lnTo>
                    <a:lnTo>
                      <a:pt x="4327" y="3927"/>
                    </a:lnTo>
                    <a:lnTo>
                      <a:pt x="4490" y="3657"/>
                    </a:lnTo>
                    <a:lnTo>
                      <a:pt x="4653" y="3411"/>
                    </a:lnTo>
                    <a:lnTo>
                      <a:pt x="4820" y="3177"/>
                    </a:lnTo>
                    <a:lnTo>
                      <a:pt x="4987" y="2966"/>
                    </a:lnTo>
                    <a:lnTo>
                      <a:pt x="5158" y="2767"/>
                    </a:lnTo>
                    <a:lnTo>
                      <a:pt x="5330" y="2579"/>
                    </a:lnTo>
                    <a:lnTo>
                      <a:pt x="5506" y="2415"/>
                    </a:lnTo>
                    <a:lnTo>
                      <a:pt x="5682" y="2263"/>
                    </a:lnTo>
                    <a:lnTo>
                      <a:pt x="5862" y="2134"/>
                    </a:lnTo>
                    <a:lnTo>
                      <a:pt x="6047" y="2016"/>
                    </a:lnTo>
                    <a:lnTo>
                      <a:pt x="6047" y="2016"/>
                    </a:lnTo>
                    <a:lnTo>
                      <a:pt x="6280" y="1888"/>
                    </a:lnTo>
                    <a:lnTo>
                      <a:pt x="6513" y="1770"/>
                    </a:lnTo>
                    <a:lnTo>
                      <a:pt x="7001" y="1536"/>
                    </a:lnTo>
                    <a:lnTo>
                      <a:pt x="7001" y="1536"/>
                    </a:lnTo>
                    <a:lnTo>
                      <a:pt x="7225" y="1466"/>
                    </a:lnTo>
                    <a:lnTo>
                      <a:pt x="7225" y="1466"/>
                    </a:lnTo>
                    <a:lnTo>
                      <a:pt x="7449" y="1395"/>
                    </a:lnTo>
                    <a:lnTo>
                      <a:pt x="7797" y="1266"/>
                    </a:lnTo>
                    <a:lnTo>
                      <a:pt x="8254" y="1114"/>
                    </a:lnTo>
                    <a:lnTo>
                      <a:pt x="8808" y="950"/>
                    </a:lnTo>
                    <a:lnTo>
                      <a:pt x="9459" y="762"/>
                    </a:lnTo>
                    <a:lnTo>
                      <a:pt x="9811" y="669"/>
                    </a:lnTo>
                    <a:lnTo>
                      <a:pt x="10189" y="587"/>
                    </a:lnTo>
                    <a:lnTo>
                      <a:pt x="10580" y="504"/>
                    </a:lnTo>
                    <a:lnTo>
                      <a:pt x="10993" y="422"/>
                    </a:lnTo>
                    <a:lnTo>
                      <a:pt x="11420" y="352"/>
                    </a:lnTo>
                    <a:lnTo>
                      <a:pt x="11864" y="294"/>
                    </a:lnTo>
                    <a:lnTo>
                      <a:pt x="11864" y="294"/>
                    </a:lnTo>
                    <a:lnTo>
                      <a:pt x="12462" y="211"/>
                    </a:lnTo>
                    <a:lnTo>
                      <a:pt x="13078" y="153"/>
                    </a:lnTo>
                    <a:lnTo>
                      <a:pt x="13715" y="83"/>
                    </a:lnTo>
                    <a:lnTo>
                      <a:pt x="14366" y="36"/>
                    </a:lnTo>
                    <a:lnTo>
                      <a:pt x="14366" y="36"/>
                    </a:lnTo>
                    <a:lnTo>
                      <a:pt x="15140" y="12"/>
                    </a:lnTo>
                    <a:lnTo>
                      <a:pt x="15914" y="1"/>
                    </a:lnTo>
                    <a:lnTo>
                      <a:pt x="15914" y="1"/>
                    </a:lnTo>
                    <a:lnTo>
                      <a:pt x="16507" y="12"/>
                    </a:lnTo>
                    <a:lnTo>
                      <a:pt x="17105" y="24"/>
                    </a:lnTo>
                    <a:lnTo>
                      <a:pt x="17699" y="47"/>
                    </a:lnTo>
                    <a:lnTo>
                      <a:pt x="18292" y="71"/>
                    </a:lnTo>
                    <a:lnTo>
                      <a:pt x="18882" y="106"/>
                    </a:lnTo>
                    <a:lnTo>
                      <a:pt x="19466" y="153"/>
                    </a:lnTo>
                    <a:lnTo>
                      <a:pt x="20618" y="258"/>
                    </a:lnTo>
                    <a:lnTo>
                      <a:pt x="21740" y="376"/>
                    </a:lnTo>
                    <a:lnTo>
                      <a:pt x="22830" y="516"/>
                    </a:lnTo>
                    <a:lnTo>
                      <a:pt x="23872" y="669"/>
                    </a:lnTo>
                    <a:lnTo>
                      <a:pt x="24866" y="833"/>
                    </a:lnTo>
                    <a:lnTo>
                      <a:pt x="24866" y="833"/>
                    </a:lnTo>
                    <a:lnTo>
                      <a:pt x="25345" y="997"/>
                    </a:lnTo>
                    <a:lnTo>
                      <a:pt x="25798" y="1173"/>
                    </a:lnTo>
                    <a:lnTo>
                      <a:pt x="25798" y="1173"/>
                    </a:lnTo>
                    <a:lnTo>
                      <a:pt x="26009" y="1266"/>
                    </a:lnTo>
                    <a:lnTo>
                      <a:pt x="26216" y="1372"/>
                    </a:lnTo>
                    <a:lnTo>
                      <a:pt x="26422" y="1489"/>
                    </a:lnTo>
                    <a:lnTo>
                      <a:pt x="26620" y="1630"/>
                    </a:lnTo>
                    <a:lnTo>
                      <a:pt x="26620" y="1630"/>
                    </a:lnTo>
                    <a:lnTo>
                      <a:pt x="26779" y="1747"/>
                    </a:lnTo>
                    <a:lnTo>
                      <a:pt x="26933" y="1888"/>
                    </a:lnTo>
                    <a:lnTo>
                      <a:pt x="27086" y="2028"/>
                    </a:lnTo>
                    <a:lnTo>
                      <a:pt x="27240" y="2181"/>
                    </a:lnTo>
                    <a:lnTo>
                      <a:pt x="27390" y="2345"/>
                    </a:lnTo>
                    <a:lnTo>
                      <a:pt x="27539" y="2509"/>
                    </a:lnTo>
                    <a:lnTo>
                      <a:pt x="27689" y="2684"/>
                    </a:lnTo>
                    <a:lnTo>
                      <a:pt x="27834" y="2872"/>
                    </a:lnTo>
                    <a:lnTo>
                      <a:pt x="27979" y="3060"/>
                    </a:lnTo>
                    <a:lnTo>
                      <a:pt x="28124" y="3259"/>
                    </a:lnTo>
                    <a:lnTo>
                      <a:pt x="28265" y="3470"/>
                    </a:lnTo>
                    <a:lnTo>
                      <a:pt x="28401" y="3681"/>
                    </a:lnTo>
                    <a:lnTo>
                      <a:pt x="28542" y="3903"/>
                    </a:lnTo>
                    <a:lnTo>
                      <a:pt x="28678" y="4138"/>
                    </a:lnTo>
                    <a:lnTo>
                      <a:pt x="28810" y="4372"/>
                    </a:lnTo>
                    <a:lnTo>
                      <a:pt x="28942" y="4618"/>
                    </a:lnTo>
                    <a:lnTo>
                      <a:pt x="29074" y="4865"/>
                    </a:lnTo>
                    <a:lnTo>
                      <a:pt x="29201" y="5134"/>
                    </a:lnTo>
                    <a:lnTo>
                      <a:pt x="29329" y="5392"/>
                    </a:lnTo>
                    <a:lnTo>
                      <a:pt x="29452" y="5673"/>
                    </a:lnTo>
                    <a:lnTo>
                      <a:pt x="29575" y="5943"/>
                    </a:lnTo>
                    <a:lnTo>
                      <a:pt x="29694" y="6236"/>
                    </a:lnTo>
                    <a:lnTo>
                      <a:pt x="29813" y="6529"/>
                    </a:lnTo>
                    <a:lnTo>
                      <a:pt x="29927" y="6822"/>
                    </a:lnTo>
                    <a:lnTo>
                      <a:pt x="30037" y="7138"/>
                    </a:lnTo>
                    <a:lnTo>
                      <a:pt x="30151" y="7443"/>
                    </a:lnTo>
                    <a:lnTo>
                      <a:pt x="30257" y="7759"/>
                    </a:lnTo>
                    <a:lnTo>
                      <a:pt x="30362" y="8088"/>
                    </a:lnTo>
                    <a:lnTo>
                      <a:pt x="30468" y="8416"/>
                    </a:lnTo>
                    <a:lnTo>
                      <a:pt x="30564" y="8756"/>
                    </a:lnTo>
                    <a:lnTo>
                      <a:pt x="30666" y="9096"/>
                    </a:lnTo>
                    <a:lnTo>
                      <a:pt x="30762" y="9447"/>
                    </a:lnTo>
                    <a:lnTo>
                      <a:pt x="30762" y="9447"/>
                    </a:lnTo>
                    <a:lnTo>
                      <a:pt x="30916" y="10080"/>
                    </a:lnTo>
                    <a:lnTo>
                      <a:pt x="31066" y="10713"/>
                    </a:lnTo>
                    <a:lnTo>
                      <a:pt x="31202" y="11346"/>
                    </a:lnTo>
                    <a:lnTo>
                      <a:pt x="31325" y="11967"/>
                    </a:lnTo>
                    <a:lnTo>
                      <a:pt x="31439" y="12588"/>
                    </a:lnTo>
                    <a:lnTo>
                      <a:pt x="31545" y="13198"/>
                    </a:lnTo>
                    <a:lnTo>
                      <a:pt x="31642" y="13784"/>
                    </a:lnTo>
                    <a:lnTo>
                      <a:pt x="31730" y="14358"/>
                    </a:lnTo>
                    <a:lnTo>
                      <a:pt x="31730" y="14358"/>
                    </a:lnTo>
                    <a:lnTo>
                      <a:pt x="31791" y="14839"/>
                    </a:lnTo>
                    <a:lnTo>
                      <a:pt x="31853" y="15319"/>
                    </a:lnTo>
                    <a:lnTo>
                      <a:pt x="31906" y="15800"/>
                    </a:lnTo>
                    <a:lnTo>
                      <a:pt x="31954" y="16292"/>
                    </a:lnTo>
                    <a:lnTo>
                      <a:pt x="31954" y="16292"/>
                    </a:lnTo>
                    <a:lnTo>
                      <a:pt x="32086" y="17652"/>
                    </a:lnTo>
                    <a:lnTo>
                      <a:pt x="32218" y="19058"/>
                    </a:lnTo>
                    <a:lnTo>
                      <a:pt x="32218" y="19058"/>
                    </a:lnTo>
                    <a:lnTo>
                      <a:pt x="32020" y="18577"/>
                    </a:lnTo>
                    <a:lnTo>
                      <a:pt x="31822" y="18120"/>
                    </a:lnTo>
                    <a:lnTo>
                      <a:pt x="31620" y="17652"/>
                    </a:lnTo>
                    <a:lnTo>
                      <a:pt x="31417" y="17206"/>
                    </a:lnTo>
                    <a:lnTo>
                      <a:pt x="31215" y="16749"/>
                    </a:lnTo>
                    <a:lnTo>
                      <a:pt x="31013" y="16315"/>
                    </a:lnTo>
                    <a:lnTo>
                      <a:pt x="30802" y="15882"/>
                    </a:lnTo>
                    <a:lnTo>
                      <a:pt x="30595" y="15448"/>
                    </a:lnTo>
                    <a:lnTo>
                      <a:pt x="30384" y="15026"/>
                    </a:lnTo>
                    <a:lnTo>
                      <a:pt x="30173" y="14616"/>
                    </a:lnTo>
                    <a:lnTo>
                      <a:pt x="29962" y="14206"/>
                    </a:lnTo>
                    <a:lnTo>
                      <a:pt x="29747" y="13807"/>
                    </a:lnTo>
                    <a:lnTo>
                      <a:pt x="29531" y="13409"/>
                    </a:lnTo>
                    <a:lnTo>
                      <a:pt x="29311" y="13022"/>
                    </a:lnTo>
                    <a:lnTo>
                      <a:pt x="29091" y="12635"/>
                    </a:lnTo>
                    <a:lnTo>
                      <a:pt x="28872" y="12260"/>
                    </a:lnTo>
                    <a:lnTo>
                      <a:pt x="28652" y="11897"/>
                    </a:lnTo>
                    <a:lnTo>
                      <a:pt x="28428" y="11533"/>
                    </a:lnTo>
                    <a:lnTo>
                      <a:pt x="28203" y="11182"/>
                    </a:lnTo>
                    <a:lnTo>
                      <a:pt x="27979" y="10830"/>
                    </a:lnTo>
                    <a:lnTo>
                      <a:pt x="27750" y="10490"/>
                    </a:lnTo>
                    <a:lnTo>
                      <a:pt x="27522" y="10150"/>
                    </a:lnTo>
                    <a:lnTo>
                      <a:pt x="27289" y="9822"/>
                    </a:lnTo>
                    <a:lnTo>
                      <a:pt x="27060" y="9506"/>
                    </a:lnTo>
                    <a:lnTo>
                      <a:pt x="26827" y="9189"/>
                    </a:lnTo>
                    <a:lnTo>
                      <a:pt x="26594" y="8885"/>
                    </a:lnTo>
                    <a:lnTo>
                      <a:pt x="26357" y="8592"/>
                    </a:lnTo>
                    <a:lnTo>
                      <a:pt x="26123" y="8299"/>
                    </a:lnTo>
                    <a:lnTo>
                      <a:pt x="25886" y="8006"/>
                    </a:lnTo>
                    <a:lnTo>
                      <a:pt x="25649" y="7724"/>
                    </a:lnTo>
                    <a:lnTo>
                      <a:pt x="25407" y="7455"/>
                    </a:lnTo>
                    <a:lnTo>
                      <a:pt x="25165" y="7197"/>
                    </a:lnTo>
                    <a:lnTo>
                      <a:pt x="24923" y="6939"/>
                    </a:lnTo>
                    <a:lnTo>
                      <a:pt x="24681" y="6681"/>
                    </a:lnTo>
                    <a:lnTo>
                      <a:pt x="24439" y="6435"/>
                    </a:lnTo>
                    <a:lnTo>
                      <a:pt x="24193" y="6201"/>
                    </a:lnTo>
                    <a:lnTo>
                      <a:pt x="23947" y="5978"/>
                    </a:lnTo>
                    <a:lnTo>
                      <a:pt x="23701" y="5755"/>
                    </a:lnTo>
                    <a:lnTo>
                      <a:pt x="23454" y="5533"/>
                    </a:lnTo>
                    <a:lnTo>
                      <a:pt x="23204" y="5333"/>
                    </a:lnTo>
                    <a:lnTo>
                      <a:pt x="22958" y="5134"/>
                    </a:lnTo>
                    <a:lnTo>
                      <a:pt x="22707" y="4935"/>
                    </a:lnTo>
                    <a:lnTo>
                      <a:pt x="22456" y="4747"/>
                    </a:lnTo>
                    <a:lnTo>
                      <a:pt x="22201" y="4571"/>
                    </a:lnTo>
                    <a:lnTo>
                      <a:pt x="21951" y="4407"/>
                    </a:lnTo>
                    <a:lnTo>
                      <a:pt x="21696" y="4243"/>
                    </a:lnTo>
                    <a:lnTo>
                      <a:pt x="21441" y="4079"/>
                    </a:lnTo>
                    <a:lnTo>
                      <a:pt x="21186" y="3939"/>
                    </a:lnTo>
                    <a:lnTo>
                      <a:pt x="20931" y="3798"/>
                    </a:lnTo>
                    <a:lnTo>
                      <a:pt x="20676" y="3657"/>
                    </a:lnTo>
                    <a:lnTo>
                      <a:pt x="20416" y="3528"/>
                    </a:lnTo>
                    <a:lnTo>
                      <a:pt x="20161" y="3411"/>
                    </a:lnTo>
                    <a:lnTo>
                      <a:pt x="19902" y="3306"/>
                    </a:lnTo>
                    <a:lnTo>
                      <a:pt x="19642" y="3200"/>
                    </a:lnTo>
                    <a:lnTo>
                      <a:pt x="19383" y="3106"/>
                    </a:lnTo>
                    <a:lnTo>
                      <a:pt x="19123" y="3013"/>
                    </a:lnTo>
                    <a:lnTo>
                      <a:pt x="18864" y="2931"/>
                    </a:lnTo>
                    <a:lnTo>
                      <a:pt x="18605" y="2860"/>
                    </a:lnTo>
                    <a:lnTo>
                      <a:pt x="18341" y="2790"/>
                    </a:lnTo>
                    <a:lnTo>
                      <a:pt x="18081" y="2731"/>
                    </a:lnTo>
                    <a:lnTo>
                      <a:pt x="17818" y="2684"/>
                    </a:lnTo>
                    <a:lnTo>
                      <a:pt x="17554" y="2649"/>
                    </a:lnTo>
                    <a:lnTo>
                      <a:pt x="17290" y="2614"/>
                    </a:lnTo>
                    <a:lnTo>
                      <a:pt x="17026" y="2579"/>
                    </a:lnTo>
                    <a:lnTo>
                      <a:pt x="17026" y="2579"/>
                    </a:lnTo>
                    <a:lnTo>
                      <a:pt x="17017" y="2087"/>
                    </a:lnTo>
                    <a:lnTo>
                      <a:pt x="17000" y="1723"/>
                    </a:lnTo>
                    <a:lnTo>
                      <a:pt x="16986" y="1501"/>
                    </a:lnTo>
                    <a:lnTo>
                      <a:pt x="16978" y="1442"/>
                    </a:lnTo>
                    <a:lnTo>
                      <a:pt x="16973" y="1430"/>
                    </a:lnTo>
                    <a:lnTo>
                      <a:pt x="16969" y="1430"/>
                    </a:lnTo>
                    <a:lnTo>
                      <a:pt x="16969" y="1430"/>
                    </a:lnTo>
                    <a:lnTo>
                      <a:pt x="16964" y="1442"/>
                    </a:lnTo>
                    <a:lnTo>
                      <a:pt x="16960" y="1501"/>
                    </a:lnTo>
                    <a:lnTo>
                      <a:pt x="16947" y="1723"/>
                    </a:lnTo>
                    <a:lnTo>
                      <a:pt x="16938" y="2087"/>
                    </a:lnTo>
                    <a:lnTo>
                      <a:pt x="16925" y="2579"/>
                    </a:lnTo>
                    <a:lnTo>
                      <a:pt x="16925" y="2579"/>
                    </a:lnTo>
                    <a:lnTo>
                      <a:pt x="16591" y="2556"/>
                    </a:lnTo>
                    <a:lnTo>
                      <a:pt x="16257" y="2544"/>
                    </a:lnTo>
                    <a:lnTo>
                      <a:pt x="16257" y="2544"/>
                    </a:lnTo>
                    <a:lnTo>
                      <a:pt x="15900" y="2556"/>
                    </a:lnTo>
                    <a:lnTo>
                      <a:pt x="15900" y="2556"/>
                    </a:lnTo>
                    <a:lnTo>
                      <a:pt x="15619" y="2579"/>
                    </a:lnTo>
                    <a:lnTo>
                      <a:pt x="15342" y="2614"/>
                    </a:lnTo>
                    <a:lnTo>
                      <a:pt x="15065" y="2661"/>
                    </a:lnTo>
                    <a:lnTo>
                      <a:pt x="14788" y="2720"/>
                    </a:lnTo>
                    <a:lnTo>
                      <a:pt x="14511" y="2802"/>
                    </a:lnTo>
                    <a:lnTo>
                      <a:pt x="14234" y="2884"/>
                    </a:lnTo>
                    <a:lnTo>
                      <a:pt x="13961" y="2978"/>
                    </a:lnTo>
                    <a:lnTo>
                      <a:pt x="13684" y="3095"/>
                    </a:lnTo>
                    <a:lnTo>
                      <a:pt x="13412" y="3212"/>
                    </a:lnTo>
                    <a:lnTo>
                      <a:pt x="13139" y="3353"/>
                    </a:lnTo>
                    <a:lnTo>
                      <a:pt x="12871" y="3493"/>
                    </a:lnTo>
                    <a:lnTo>
                      <a:pt x="12598" y="3657"/>
                    </a:lnTo>
                    <a:lnTo>
                      <a:pt x="12330" y="3821"/>
                    </a:lnTo>
                    <a:lnTo>
                      <a:pt x="12062" y="3997"/>
                    </a:lnTo>
                    <a:lnTo>
                      <a:pt x="11794" y="4196"/>
                    </a:lnTo>
                    <a:lnTo>
                      <a:pt x="11530" y="4396"/>
                    </a:lnTo>
                    <a:lnTo>
                      <a:pt x="11266" y="4607"/>
                    </a:lnTo>
                    <a:lnTo>
                      <a:pt x="10998" y="4829"/>
                    </a:lnTo>
                    <a:lnTo>
                      <a:pt x="10738" y="5052"/>
                    </a:lnTo>
                    <a:lnTo>
                      <a:pt x="10474" y="5298"/>
                    </a:lnTo>
                    <a:lnTo>
                      <a:pt x="10211" y="5544"/>
                    </a:lnTo>
                    <a:lnTo>
                      <a:pt x="9951" y="5802"/>
                    </a:lnTo>
                    <a:lnTo>
                      <a:pt x="9692" y="6072"/>
                    </a:lnTo>
                    <a:lnTo>
                      <a:pt x="9432" y="6353"/>
                    </a:lnTo>
                    <a:lnTo>
                      <a:pt x="9177" y="6634"/>
                    </a:lnTo>
                    <a:lnTo>
                      <a:pt x="8918" y="6927"/>
                    </a:lnTo>
                    <a:lnTo>
                      <a:pt x="8663" y="7232"/>
                    </a:lnTo>
                    <a:lnTo>
                      <a:pt x="8412" y="7537"/>
                    </a:lnTo>
                    <a:lnTo>
                      <a:pt x="8157" y="7853"/>
                    </a:lnTo>
                    <a:lnTo>
                      <a:pt x="7907" y="8181"/>
                    </a:lnTo>
                    <a:lnTo>
                      <a:pt x="7652" y="8521"/>
                    </a:lnTo>
                    <a:lnTo>
                      <a:pt x="7405" y="8861"/>
                    </a:lnTo>
                    <a:lnTo>
                      <a:pt x="7155" y="9201"/>
                    </a:lnTo>
                    <a:lnTo>
                      <a:pt x="6904" y="9553"/>
                    </a:lnTo>
                    <a:lnTo>
                      <a:pt x="6412" y="10279"/>
                    </a:lnTo>
                    <a:lnTo>
                      <a:pt x="5924" y="11029"/>
                    </a:lnTo>
                    <a:lnTo>
                      <a:pt x="5440" y="11803"/>
                    </a:lnTo>
                    <a:lnTo>
                      <a:pt x="4961" y="12600"/>
                    </a:lnTo>
                    <a:lnTo>
                      <a:pt x="4486" y="13420"/>
                    </a:lnTo>
                    <a:lnTo>
                      <a:pt x="4015" y="14253"/>
                    </a:lnTo>
                    <a:lnTo>
                      <a:pt x="3549" y="15096"/>
                    </a:lnTo>
                    <a:lnTo>
                      <a:pt x="3092" y="15964"/>
                    </a:lnTo>
                    <a:lnTo>
                      <a:pt x="2635" y="16831"/>
                    </a:lnTo>
                    <a:lnTo>
                      <a:pt x="2182" y="17722"/>
                    </a:lnTo>
                    <a:lnTo>
                      <a:pt x="1738" y="18613"/>
                    </a:lnTo>
                    <a:lnTo>
                      <a:pt x="1294" y="19527"/>
                    </a:lnTo>
                    <a:lnTo>
                      <a:pt x="858" y="20429"/>
                    </a:lnTo>
                    <a:lnTo>
                      <a:pt x="427" y="21343"/>
                    </a:lnTo>
                    <a:lnTo>
                      <a:pt x="1" y="222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662;p39">
                <a:extLst>
                  <a:ext uri="{FF2B5EF4-FFF2-40B4-BE49-F238E27FC236}">
                    <a16:creationId xmlns:a16="http://schemas.microsoft.com/office/drawing/2014/main" id="{BD5E19B4-E887-C826-939F-A0F0CCB8335D}"/>
                  </a:ext>
                </a:extLst>
              </p:cNvPr>
              <p:cNvSpPr/>
              <p:nvPr/>
            </p:nvSpPr>
            <p:spPr>
              <a:xfrm>
                <a:off x="3750550" y="-4431900"/>
                <a:ext cx="25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149" extrusionOk="0">
                    <a:moveTo>
                      <a:pt x="45" y="0"/>
                    </a:moveTo>
                    <a:lnTo>
                      <a:pt x="40" y="12"/>
                    </a:lnTo>
                    <a:lnTo>
                      <a:pt x="36" y="71"/>
                    </a:lnTo>
                    <a:lnTo>
                      <a:pt x="23" y="293"/>
                    </a:lnTo>
                    <a:lnTo>
                      <a:pt x="14" y="657"/>
                    </a:lnTo>
                    <a:lnTo>
                      <a:pt x="1" y="1149"/>
                    </a:lnTo>
                    <a:lnTo>
                      <a:pt x="102" y="1149"/>
                    </a:lnTo>
                    <a:lnTo>
                      <a:pt x="93" y="657"/>
                    </a:lnTo>
                    <a:lnTo>
                      <a:pt x="76" y="293"/>
                    </a:lnTo>
                    <a:lnTo>
                      <a:pt x="62" y="71"/>
                    </a:lnTo>
                    <a:lnTo>
                      <a:pt x="54" y="1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663;p39">
                <a:extLst>
                  <a:ext uri="{FF2B5EF4-FFF2-40B4-BE49-F238E27FC236}">
                    <a16:creationId xmlns:a16="http://schemas.microsoft.com/office/drawing/2014/main" id="{AF3A0028-F30E-606E-631E-BE47DDCDE652}"/>
                  </a:ext>
                </a:extLst>
              </p:cNvPr>
              <p:cNvSpPr/>
              <p:nvPr/>
            </p:nvSpPr>
            <p:spPr>
              <a:xfrm>
                <a:off x="3453100" y="-4511900"/>
                <a:ext cx="570325" cy="83250"/>
              </a:xfrm>
              <a:custGeom>
                <a:avLst/>
                <a:gdLst/>
                <a:ahLst/>
                <a:cxnLst/>
                <a:rect l="l" t="t" r="r" b="b"/>
                <a:pathLst>
                  <a:path w="22813" h="3330" extrusionOk="0">
                    <a:moveTo>
                      <a:pt x="555" y="1"/>
                    </a:moveTo>
                    <a:lnTo>
                      <a:pt x="493" y="36"/>
                    </a:lnTo>
                    <a:lnTo>
                      <a:pt x="436" y="71"/>
                    </a:lnTo>
                    <a:lnTo>
                      <a:pt x="379" y="130"/>
                    </a:lnTo>
                    <a:lnTo>
                      <a:pt x="322" y="200"/>
                    </a:lnTo>
                    <a:lnTo>
                      <a:pt x="273" y="282"/>
                    </a:lnTo>
                    <a:lnTo>
                      <a:pt x="225" y="376"/>
                    </a:lnTo>
                    <a:lnTo>
                      <a:pt x="181" y="481"/>
                    </a:lnTo>
                    <a:lnTo>
                      <a:pt x="141" y="598"/>
                    </a:lnTo>
                    <a:lnTo>
                      <a:pt x="106" y="716"/>
                    </a:lnTo>
                    <a:lnTo>
                      <a:pt x="75" y="856"/>
                    </a:lnTo>
                    <a:lnTo>
                      <a:pt x="49" y="997"/>
                    </a:lnTo>
                    <a:lnTo>
                      <a:pt x="31" y="1149"/>
                    </a:lnTo>
                    <a:lnTo>
                      <a:pt x="14" y="1302"/>
                    </a:lnTo>
                    <a:lnTo>
                      <a:pt x="5" y="1466"/>
                    </a:lnTo>
                    <a:lnTo>
                      <a:pt x="1" y="1642"/>
                    </a:lnTo>
                    <a:lnTo>
                      <a:pt x="1" y="1688"/>
                    </a:lnTo>
                    <a:lnTo>
                      <a:pt x="5" y="1853"/>
                    </a:lnTo>
                    <a:lnTo>
                      <a:pt x="14" y="2017"/>
                    </a:lnTo>
                    <a:lnTo>
                      <a:pt x="31" y="2169"/>
                    </a:lnTo>
                    <a:lnTo>
                      <a:pt x="49" y="2321"/>
                    </a:lnTo>
                    <a:lnTo>
                      <a:pt x="75" y="2474"/>
                    </a:lnTo>
                    <a:lnTo>
                      <a:pt x="106" y="2603"/>
                    </a:lnTo>
                    <a:lnTo>
                      <a:pt x="141" y="2732"/>
                    </a:lnTo>
                    <a:lnTo>
                      <a:pt x="181" y="2849"/>
                    </a:lnTo>
                    <a:lnTo>
                      <a:pt x="225" y="2954"/>
                    </a:lnTo>
                    <a:lnTo>
                      <a:pt x="273" y="3048"/>
                    </a:lnTo>
                    <a:lnTo>
                      <a:pt x="322" y="3130"/>
                    </a:lnTo>
                    <a:lnTo>
                      <a:pt x="379" y="3200"/>
                    </a:lnTo>
                    <a:lnTo>
                      <a:pt x="436" y="3247"/>
                    </a:lnTo>
                    <a:lnTo>
                      <a:pt x="493" y="3294"/>
                    </a:lnTo>
                    <a:lnTo>
                      <a:pt x="555" y="3318"/>
                    </a:lnTo>
                    <a:lnTo>
                      <a:pt x="616" y="3329"/>
                    </a:lnTo>
                    <a:lnTo>
                      <a:pt x="22197" y="3329"/>
                    </a:lnTo>
                    <a:lnTo>
                      <a:pt x="22258" y="3318"/>
                    </a:lnTo>
                    <a:lnTo>
                      <a:pt x="22320" y="3294"/>
                    </a:lnTo>
                    <a:lnTo>
                      <a:pt x="22381" y="3247"/>
                    </a:lnTo>
                    <a:lnTo>
                      <a:pt x="22439" y="3200"/>
                    </a:lnTo>
                    <a:lnTo>
                      <a:pt x="22491" y="3130"/>
                    </a:lnTo>
                    <a:lnTo>
                      <a:pt x="22540" y="3048"/>
                    </a:lnTo>
                    <a:lnTo>
                      <a:pt x="22588" y="2954"/>
                    </a:lnTo>
                    <a:lnTo>
                      <a:pt x="22632" y="2849"/>
                    </a:lnTo>
                    <a:lnTo>
                      <a:pt x="22672" y="2732"/>
                    </a:lnTo>
                    <a:lnTo>
                      <a:pt x="22707" y="2603"/>
                    </a:lnTo>
                    <a:lnTo>
                      <a:pt x="22738" y="2474"/>
                    </a:lnTo>
                    <a:lnTo>
                      <a:pt x="22764" y="2321"/>
                    </a:lnTo>
                    <a:lnTo>
                      <a:pt x="22786" y="2169"/>
                    </a:lnTo>
                    <a:lnTo>
                      <a:pt x="22799" y="2017"/>
                    </a:lnTo>
                    <a:lnTo>
                      <a:pt x="22808" y="1853"/>
                    </a:lnTo>
                    <a:lnTo>
                      <a:pt x="22812" y="1688"/>
                    </a:lnTo>
                    <a:lnTo>
                      <a:pt x="22812" y="1642"/>
                    </a:lnTo>
                    <a:lnTo>
                      <a:pt x="22808" y="1466"/>
                    </a:lnTo>
                    <a:lnTo>
                      <a:pt x="22799" y="1302"/>
                    </a:lnTo>
                    <a:lnTo>
                      <a:pt x="22786" y="1149"/>
                    </a:lnTo>
                    <a:lnTo>
                      <a:pt x="22764" y="997"/>
                    </a:lnTo>
                    <a:lnTo>
                      <a:pt x="22738" y="856"/>
                    </a:lnTo>
                    <a:lnTo>
                      <a:pt x="22707" y="716"/>
                    </a:lnTo>
                    <a:lnTo>
                      <a:pt x="22672" y="598"/>
                    </a:lnTo>
                    <a:lnTo>
                      <a:pt x="22632" y="481"/>
                    </a:lnTo>
                    <a:lnTo>
                      <a:pt x="22588" y="376"/>
                    </a:lnTo>
                    <a:lnTo>
                      <a:pt x="22540" y="282"/>
                    </a:lnTo>
                    <a:lnTo>
                      <a:pt x="22491" y="200"/>
                    </a:lnTo>
                    <a:lnTo>
                      <a:pt x="22439" y="130"/>
                    </a:lnTo>
                    <a:lnTo>
                      <a:pt x="22381" y="71"/>
                    </a:lnTo>
                    <a:lnTo>
                      <a:pt x="22320" y="36"/>
                    </a:lnTo>
                    <a:lnTo>
                      <a:pt x="2225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664;p39">
                <a:extLst>
                  <a:ext uri="{FF2B5EF4-FFF2-40B4-BE49-F238E27FC236}">
                    <a16:creationId xmlns:a16="http://schemas.microsoft.com/office/drawing/2014/main" id="{0C1A51A1-6265-CD41-E594-02465F7BC89B}"/>
                  </a:ext>
                </a:extLst>
              </p:cNvPr>
              <p:cNvSpPr/>
              <p:nvPr/>
            </p:nvSpPr>
            <p:spPr>
              <a:xfrm>
                <a:off x="3489050" y="-5595150"/>
                <a:ext cx="235150" cy="588975"/>
              </a:xfrm>
              <a:custGeom>
                <a:avLst/>
                <a:gdLst/>
                <a:ahLst/>
                <a:cxnLst/>
                <a:rect l="l" t="t" r="r" b="b"/>
                <a:pathLst>
                  <a:path w="9406" h="23559" extrusionOk="0">
                    <a:moveTo>
                      <a:pt x="9406" y="0"/>
                    </a:moveTo>
                    <a:lnTo>
                      <a:pt x="9274" y="24"/>
                    </a:lnTo>
                    <a:lnTo>
                      <a:pt x="9142" y="59"/>
                    </a:lnTo>
                    <a:lnTo>
                      <a:pt x="9010" y="117"/>
                    </a:lnTo>
                    <a:lnTo>
                      <a:pt x="8878" y="199"/>
                    </a:lnTo>
                    <a:lnTo>
                      <a:pt x="8698" y="305"/>
                    </a:lnTo>
                    <a:lnTo>
                      <a:pt x="8522" y="422"/>
                    </a:lnTo>
                    <a:lnTo>
                      <a:pt x="8346" y="539"/>
                    </a:lnTo>
                    <a:lnTo>
                      <a:pt x="8166" y="680"/>
                    </a:lnTo>
                    <a:lnTo>
                      <a:pt x="7990" y="821"/>
                    </a:lnTo>
                    <a:lnTo>
                      <a:pt x="7818" y="961"/>
                    </a:lnTo>
                    <a:lnTo>
                      <a:pt x="7642" y="1125"/>
                    </a:lnTo>
                    <a:lnTo>
                      <a:pt x="7471" y="1289"/>
                    </a:lnTo>
                    <a:lnTo>
                      <a:pt x="7185" y="1571"/>
                    </a:lnTo>
                    <a:lnTo>
                      <a:pt x="6899" y="1887"/>
                    </a:lnTo>
                    <a:lnTo>
                      <a:pt x="6622" y="2204"/>
                    </a:lnTo>
                    <a:lnTo>
                      <a:pt x="6345" y="2555"/>
                    </a:lnTo>
                    <a:lnTo>
                      <a:pt x="6073" y="2919"/>
                    </a:lnTo>
                    <a:lnTo>
                      <a:pt x="5804" y="3294"/>
                    </a:lnTo>
                    <a:lnTo>
                      <a:pt x="5541" y="3692"/>
                    </a:lnTo>
                    <a:lnTo>
                      <a:pt x="5281" y="4102"/>
                    </a:lnTo>
                    <a:lnTo>
                      <a:pt x="5026" y="4536"/>
                    </a:lnTo>
                    <a:lnTo>
                      <a:pt x="4776" y="4981"/>
                    </a:lnTo>
                    <a:lnTo>
                      <a:pt x="4529" y="5450"/>
                    </a:lnTo>
                    <a:lnTo>
                      <a:pt x="4288" y="5931"/>
                    </a:lnTo>
                    <a:lnTo>
                      <a:pt x="4050" y="6423"/>
                    </a:lnTo>
                    <a:lnTo>
                      <a:pt x="3817" y="6939"/>
                    </a:lnTo>
                    <a:lnTo>
                      <a:pt x="3593" y="7466"/>
                    </a:lnTo>
                    <a:lnTo>
                      <a:pt x="3369" y="8005"/>
                    </a:lnTo>
                    <a:lnTo>
                      <a:pt x="3153" y="8556"/>
                    </a:lnTo>
                    <a:lnTo>
                      <a:pt x="2942" y="9130"/>
                    </a:lnTo>
                    <a:lnTo>
                      <a:pt x="2735" y="9716"/>
                    </a:lnTo>
                    <a:lnTo>
                      <a:pt x="2533" y="10314"/>
                    </a:lnTo>
                    <a:lnTo>
                      <a:pt x="2340" y="10924"/>
                    </a:lnTo>
                    <a:lnTo>
                      <a:pt x="2151" y="11557"/>
                    </a:lnTo>
                    <a:lnTo>
                      <a:pt x="1966" y="12189"/>
                    </a:lnTo>
                    <a:lnTo>
                      <a:pt x="1786" y="12846"/>
                    </a:lnTo>
                    <a:lnTo>
                      <a:pt x="1614" y="13502"/>
                    </a:lnTo>
                    <a:lnTo>
                      <a:pt x="1451" y="14182"/>
                    </a:lnTo>
                    <a:lnTo>
                      <a:pt x="1289" y="14873"/>
                    </a:lnTo>
                    <a:lnTo>
                      <a:pt x="1139" y="15565"/>
                    </a:lnTo>
                    <a:lnTo>
                      <a:pt x="990" y="16280"/>
                    </a:lnTo>
                    <a:lnTo>
                      <a:pt x="849" y="17007"/>
                    </a:lnTo>
                    <a:lnTo>
                      <a:pt x="717" y="17733"/>
                    </a:lnTo>
                    <a:lnTo>
                      <a:pt x="590" y="18483"/>
                    </a:lnTo>
                    <a:lnTo>
                      <a:pt x="519" y="18929"/>
                    </a:lnTo>
                    <a:lnTo>
                      <a:pt x="453" y="19386"/>
                    </a:lnTo>
                    <a:lnTo>
                      <a:pt x="387" y="19843"/>
                    </a:lnTo>
                    <a:lnTo>
                      <a:pt x="326" y="20300"/>
                    </a:lnTo>
                    <a:lnTo>
                      <a:pt x="269" y="20757"/>
                    </a:lnTo>
                    <a:lnTo>
                      <a:pt x="211" y="21226"/>
                    </a:lnTo>
                    <a:lnTo>
                      <a:pt x="159" y="21695"/>
                    </a:lnTo>
                    <a:lnTo>
                      <a:pt x="110" y="22164"/>
                    </a:lnTo>
                    <a:lnTo>
                      <a:pt x="71" y="22503"/>
                    </a:lnTo>
                    <a:lnTo>
                      <a:pt x="40" y="22843"/>
                    </a:lnTo>
                    <a:lnTo>
                      <a:pt x="14" y="23195"/>
                    </a:lnTo>
                    <a:lnTo>
                      <a:pt x="0" y="23558"/>
                    </a:lnTo>
                    <a:lnTo>
                      <a:pt x="9" y="23535"/>
                    </a:lnTo>
                    <a:lnTo>
                      <a:pt x="22" y="23465"/>
                    </a:lnTo>
                    <a:lnTo>
                      <a:pt x="62" y="23207"/>
                    </a:lnTo>
                    <a:lnTo>
                      <a:pt x="198" y="22222"/>
                    </a:lnTo>
                    <a:lnTo>
                      <a:pt x="299" y="21519"/>
                    </a:lnTo>
                    <a:lnTo>
                      <a:pt x="427" y="20687"/>
                    </a:lnTo>
                    <a:lnTo>
                      <a:pt x="581" y="19737"/>
                    </a:lnTo>
                    <a:lnTo>
                      <a:pt x="669" y="19222"/>
                    </a:lnTo>
                    <a:lnTo>
                      <a:pt x="765" y="18683"/>
                    </a:lnTo>
                    <a:lnTo>
                      <a:pt x="897" y="17968"/>
                    </a:lnTo>
                    <a:lnTo>
                      <a:pt x="1034" y="17264"/>
                    </a:lnTo>
                    <a:lnTo>
                      <a:pt x="1179" y="16561"/>
                    </a:lnTo>
                    <a:lnTo>
                      <a:pt x="1328" y="15870"/>
                    </a:lnTo>
                    <a:lnTo>
                      <a:pt x="1487" y="15190"/>
                    </a:lnTo>
                    <a:lnTo>
                      <a:pt x="1645" y="14522"/>
                    </a:lnTo>
                    <a:lnTo>
                      <a:pt x="1812" y="13866"/>
                    </a:lnTo>
                    <a:lnTo>
                      <a:pt x="1988" y="13221"/>
                    </a:lnTo>
                    <a:lnTo>
                      <a:pt x="2164" y="12588"/>
                    </a:lnTo>
                    <a:lnTo>
                      <a:pt x="2348" y="11967"/>
                    </a:lnTo>
                    <a:lnTo>
                      <a:pt x="2537" y="11357"/>
                    </a:lnTo>
                    <a:lnTo>
                      <a:pt x="2731" y="10760"/>
                    </a:lnTo>
                    <a:lnTo>
                      <a:pt x="2929" y="10174"/>
                    </a:lnTo>
                    <a:lnTo>
                      <a:pt x="3131" y="9599"/>
                    </a:lnTo>
                    <a:lnTo>
                      <a:pt x="3342" y="9048"/>
                    </a:lnTo>
                    <a:lnTo>
                      <a:pt x="3553" y="8498"/>
                    </a:lnTo>
                    <a:lnTo>
                      <a:pt x="3773" y="7958"/>
                    </a:lnTo>
                    <a:lnTo>
                      <a:pt x="3997" y="7443"/>
                    </a:lnTo>
                    <a:lnTo>
                      <a:pt x="4222" y="6939"/>
                    </a:lnTo>
                    <a:lnTo>
                      <a:pt x="4455" y="6446"/>
                    </a:lnTo>
                    <a:lnTo>
                      <a:pt x="4692" y="5966"/>
                    </a:lnTo>
                    <a:lnTo>
                      <a:pt x="4929" y="5509"/>
                    </a:lnTo>
                    <a:lnTo>
                      <a:pt x="5176" y="5063"/>
                    </a:lnTo>
                    <a:lnTo>
                      <a:pt x="5422" y="4630"/>
                    </a:lnTo>
                    <a:lnTo>
                      <a:pt x="5677" y="4208"/>
                    </a:lnTo>
                    <a:lnTo>
                      <a:pt x="5932" y="3809"/>
                    </a:lnTo>
                    <a:lnTo>
                      <a:pt x="6191" y="3411"/>
                    </a:lnTo>
                    <a:lnTo>
                      <a:pt x="6455" y="3048"/>
                    </a:lnTo>
                    <a:lnTo>
                      <a:pt x="6723" y="2684"/>
                    </a:lnTo>
                    <a:lnTo>
                      <a:pt x="6996" y="2344"/>
                    </a:lnTo>
                    <a:lnTo>
                      <a:pt x="7269" y="2028"/>
                    </a:lnTo>
                    <a:lnTo>
                      <a:pt x="7546" y="1723"/>
                    </a:lnTo>
                    <a:lnTo>
                      <a:pt x="7757" y="1500"/>
                    </a:lnTo>
                    <a:lnTo>
                      <a:pt x="7950" y="1301"/>
                    </a:lnTo>
                    <a:lnTo>
                      <a:pt x="8315" y="950"/>
                    </a:lnTo>
                    <a:lnTo>
                      <a:pt x="8636" y="668"/>
                    </a:lnTo>
                    <a:lnTo>
                      <a:pt x="8904" y="446"/>
                    </a:lnTo>
                    <a:lnTo>
                      <a:pt x="9278" y="153"/>
                    </a:lnTo>
                    <a:lnTo>
                      <a:pt x="9375" y="59"/>
                    </a:lnTo>
                    <a:lnTo>
                      <a:pt x="9401" y="24"/>
                    </a:lnTo>
                    <a:lnTo>
                      <a:pt x="9406" y="12"/>
                    </a:lnTo>
                    <a:lnTo>
                      <a:pt x="9406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665;p39">
                <a:extLst>
                  <a:ext uri="{FF2B5EF4-FFF2-40B4-BE49-F238E27FC236}">
                    <a16:creationId xmlns:a16="http://schemas.microsoft.com/office/drawing/2014/main" id="{05484500-B91F-37F6-E983-657FB54CCC19}"/>
                  </a:ext>
                </a:extLst>
              </p:cNvPr>
              <p:cNvSpPr/>
              <p:nvPr/>
            </p:nvSpPr>
            <p:spPr>
              <a:xfrm>
                <a:off x="3794650" y="-5858000"/>
                <a:ext cx="308025" cy="8491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33967" extrusionOk="0">
                    <a:moveTo>
                      <a:pt x="3320" y="1"/>
                    </a:moveTo>
                    <a:lnTo>
                      <a:pt x="3153" y="259"/>
                    </a:lnTo>
                    <a:lnTo>
                      <a:pt x="2990" y="517"/>
                    </a:lnTo>
                    <a:lnTo>
                      <a:pt x="2832" y="798"/>
                    </a:lnTo>
                    <a:lnTo>
                      <a:pt x="2678" y="1079"/>
                    </a:lnTo>
                    <a:lnTo>
                      <a:pt x="2524" y="1384"/>
                    </a:lnTo>
                    <a:lnTo>
                      <a:pt x="2375" y="1689"/>
                    </a:lnTo>
                    <a:lnTo>
                      <a:pt x="2234" y="2005"/>
                    </a:lnTo>
                    <a:lnTo>
                      <a:pt x="2089" y="2345"/>
                    </a:lnTo>
                    <a:lnTo>
                      <a:pt x="1952" y="2685"/>
                    </a:lnTo>
                    <a:lnTo>
                      <a:pt x="1820" y="3025"/>
                    </a:lnTo>
                    <a:lnTo>
                      <a:pt x="1693" y="3388"/>
                    </a:lnTo>
                    <a:lnTo>
                      <a:pt x="1565" y="3752"/>
                    </a:lnTo>
                    <a:lnTo>
                      <a:pt x="1447" y="4138"/>
                    </a:lnTo>
                    <a:lnTo>
                      <a:pt x="1328" y="4525"/>
                    </a:lnTo>
                    <a:lnTo>
                      <a:pt x="1214" y="4912"/>
                    </a:lnTo>
                    <a:lnTo>
                      <a:pt x="1108" y="5322"/>
                    </a:lnTo>
                    <a:lnTo>
                      <a:pt x="1003" y="5732"/>
                    </a:lnTo>
                    <a:lnTo>
                      <a:pt x="902" y="6142"/>
                    </a:lnTo>
                    <a:lnTo>
                      <a:pt x="805" y="6576"/>
                    </a:lnTo>
                    <a:lnTo>
                      <a:pt x="717" y="7010"/>
                    </a:lnTo>
                    <a:lnTo>
                      <a:pt x="629" y="7443"/>
                    </a:lnTo>
                    <a:lnTo>
                      <a:pt x="545" y="7889"/>
                    </a:lnTo>
                    <a:lnTo>
                      <a:pt x="471" y="8346"/>
                    </a:lnTo>
                    <a:lnTo>
                      <a:pt x="396" y="8803"/>
                    </a:lnTo>
                    <a:lnTo>
                      <a:pt x="330" y="9272"/>
                    </a:lnTo>
                    <a:lnTo>
                      <a:pt x="268" y="9741"/>
                    </a:lnTo>
                    <a:lnTo>
                      <a:pt x="211" y="10221"/>
                    </a:lnTo>
                    <a:lnTo>
                      <a:pt x="158" y="10702"/>
                    </a:lnTo>
                    <a:lnTo>
                      <a:pt x="110" y="11194"/>
                    </a:lnTo>
                    <a:lnTo>
                      <a:pt x="66" y="11686"/>
                    </a:lnTo>
                    <a:lnTo>
                      <a:pt x="31" y="12179"/>
                    </a:lnTo>
                    <a:lnTo>
                      <a:pt x="0" y="12682"/>
                    </a:lnTo>
                    <a:lnTo>
                      <a:pt x="8385" y="32736"/>
                    </a:lnTo>
                    <a:lnTo>
                      <a:pt x="8623" y="33967"/>
                    </a:lnTo>
                    <a:lnTo>
                      <a:pt x="8675" y="33920"/>
                    </a:lnTo>
                    <a:lnTo>
                      <a:pt x="8834" y="33803"/>
                    </a:lnTo>
                    <a:lnTo>
                      <a:pt x="8944" y="33697"/>
                    </a:lnTo>
                    <a:lnTo>
                      <a:pt x="9071" y="33580"/>
                    </a:lnTo>
                    <a:lnTo>
                      <a:pt x="9216" y="33428"/>
                    </a:lnTo>
                    <a:lnTo>
                      <a:pt x="9375" y="33252"/>
                    </a:lnTo>
                    <a:lnTo>
                      <a:pt x="9546" y="33053"/>
                    </a:lnTo>
                    <a:lnTo>
                      <a:pt x="9726" y="32830"/>
                    </a:lnTo>
                    <a:lnTo>
                      <a:pt x="9915" y="32572"/>
                    </a:lnTo>
                    <a:lnTo>
                      <a:pt x="10113" y="32291"/>
                    </a:lnTo>
                    <a:lnTo>
                      <a:pt x="10311" y="31974"/>
                    </a:lnTo>
                    <a:lnTo>
                      <a:pt x="10513" y="31634"/>
                    </a:lnTo>
                    <a:lnTo>
                      <a:pt x="10615" y="31447"/>
                    </a:lnTo>
                    <a:lnTo>
                      <a:pt x="10716" y="31259"/>
                    </a:lnTo>
                    <a:lnTo>
                      <a:pt x="10812" y="31060"/>
                    </a:lnTo>
                    <a:lnTo>
                      <a:pt x="10914" y="30849"/>
                    </a:lnTo>
                    <a:lnTo>
                      <a:pt x="11010" y="30638"/>
                    </a:lnTo>
                    <a:lnTo>
                      <a:pt x="11107" y="30416"/>
                    </a:lnTo>
                    <a:lnTo>
                      <a:pt x="11199" y="30181"/>
                    </a:lnTo>
                    <a:lnTo>
                      <a:pt x="11292" y="29935"/>
                    </a:lnTo>
                    <a:lnTo>
                      <a:pt x="11380" y="29689"/>
                    </a:lnTo>
                    <a:lnTo>
                      <a:pt x="11468" y="29431"/>
                    </a:lnTo>
                    <a:lnTo>
                      <a:pt x="11555" y="29161"/>
                    </a:lnTo>
                    <a:lnTo>
                      <a:pt x="11635" y="28892"/>
                    </a:lnTo>
                    <a:lnTo>
                      <a:pt x="11714" y="28599"/>
                    </a:lnTo>
                    <a:lnTo>
                      <a:pt x="11789" y="28306"/>
                    </a:lnTo>
                    <a:lnTo>
                      <a:pt x="11859" y="28001"/>
                    </a:lnTo>
                    <a:lnTo>
                      <a:pt x="11929" y="27696"/>
                    </a:lnTo>
                    <a:lnTo>
                      <a:pt x="11991" y="27368"/>
                    </a:lnTo>
                    <a:lnTo>
                      <a:pt x="12048" y="27040"/>
                    </a:lnTo>
                    <a:lnTo>
                      <a:pt x="12101" y="26700"/>
                    </a:lnTo>
                    <a:lnTo>
                      <a:pt x="12149" y="26349"/>
                    </a:lnTo>
                    <a:lnTo>
                      <a:pt x="12193" y="25985"/>
                    </a:lnTo>
                    <a:lnTo>
                      <a:pt x="12228" y="25610"/>
                    </a:lnTo>
                    <a:lnTo>
                      <a:pt x="12263" y="25235"/>
                    </a:lnTo>
                    <a:lnTo>
                      <a:pt x="12285" y="24837"/>
                    </a:lnTo>
                    <a:lnTo>
                      <a:pt x="12307" y="24438"/>
                    </a:lnTo>
                    <a:lnTo>
                      <a:pt x="12316" y="24028"/>
                    </a:lnTo>
                    <a:lnTo>
                      <a:pt x="12321" y="23606"/>
                    </a:lnTo>
                    <a:lnTo>
                      <a:pt x="12321" y="23172"/>
                    </a:lnTo>
                    <a:lnTo>
                      <a:pt x="12312" y="22727"/>
                    </a:lnTo>
                    <a:lnTo>
                      <a:pt x="12294" y="22270"/>
                    </a:lnTo>
                    <a:lnTo>
                      <a:pt x="12268" y="21813"/>
                    </a:lnTo>
                    <a:lnTo>
                      <a:pt x="12233" y="21332"/>
                    </a:lnTo>
                    <a:lnTo>
                      <a:pt x="12189" y="20840"/>
                    </a:lnTo>
                    <a:lnTo>
                      <a:pt x="12140" y="20348"/>
                    </a:lnTo>
                    <a:lnTo>
                      <a:pt x="12079" y="19832"/>
                    </a:lnTo>
                    <a:lnTo>
                      <a:pt x="12008" y="19316"/>
                    </a:lnTo>
                    <a:lnTo>
                      <a:pt x="33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666;p39">
                <a:extLst>
                  <a:ext uri="{FF2B5EF4-FFF2-40B4-BE49-F238E27FC236}">
                    <a16:creationId xmlns:a16="http://schemas.microsoft.com/office/drawing/2014/main" id="{0B1382AF-2070-96EA-8326-DD2467D93439}"/>
                  </a:ext>
                </a:extLst>
              </p:cNvPr>
              <p:cNvSpPr/>
              <p:nvPr/>
            </p:nvSpPr>
            <p:spPr>
              <a:xfrm>
                <a:off x="3794650" y="-5858000"/>
                <a:ext cx="308025" cy="8491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33967" fill="none" extrusionOk="0">
                    <a:moveTo>
                      <a:pt x="8623" y="33967"/>
                    </a:moveTo>
                    <a:lnTo>
                      <a:pt x="8623" y="33967"/>
                    </a:lnTo>
                    <a:lnTo>
                      <a:pt x="8675" y="33920"/>
                    </a:lnTo>
                    <a:lnTo>
                      <a:pt x="8834" y="33803"/>
                    </a:lnTo>
                    <a:lnTo>
                      <a:pt x="8944" y="33697"/>
                    </a:lnTo>
                    <a:lnTo>
                      <a:pt x="9071" y="33580"/>
                    </a:lnTo>
                    <a:lnTo>
                      <a:pt x="9216" y="33428"/>
                    </a:lnTo>
                    <a:lnTo>
                      <a:pt x="9375" y="33252"/>
                    </a:lnTo>
                    <a:lnTo>
                      <a:pt x="9546" y="33053"/>
                    </a:lnTo>
                    <a:lnTo>
                      <a:pt x="9726" y="32830"/>
                    </a:lnTo>
                    <a:lnTo>
                      <a:pt x="9915" y="32572"/>
                    </a:lnTo>
                    <a:lnTo>
                      <a:pt x="10113" y="32291"/>
                    </a:lnTo>
                    <a:lnTo>
                      <a:pt x="10311" y="31974"/>
                    </a:lnTo>
                    <a:lnTo>
                      <a:pt x="10513" y="31634"/>
                    </a:lnTo>
                    <a:lnTo>
                      <a:pt x="10615" y="31447"/>
                    </a:lnTo>
                    <a:lnTo>
                      <a:pt x="10716" y="31259"/>
                    </a:lnTo>
                    <a:lnTo>
                      <a:pt x="10812" y="31060"/>
                    </a:lnTo>
                    <a:lnTo>
                      <a:pt x="10914" y="30849"/>
                    </a:lnTo>
                    <a:lnTo>
                      <a:pt x="11010" y="30638"/>
                    </a:lnTo>
                    <a:lnTo>
                      <a:pt x="11107" y="30416"/>
                    </a:lnTo>
                    <a:lnTo>
                      <a:pt x="11199" y="30181"/>
                    </a:lnTo>
                    <a:lnTo>
                      <a:pt x="11292" y="29935"/>
                    </a:lnTo>
                    <a:lnTo>
                      <a:pt x="11380" y="29689"/>
                    </a:lnTo>
                    <a:lnTo>
                      <a:pt x="11468" y="29431"/>
                    </a:lnTo>
                    <a:lnTo>
                      <a:pt x="11555" y="29161"/>
                    </a:lnTo>
                    <a:lnTo>
                      <a:pt x="11635" y="28892"/>
                    </a:lnTo>
                    <a:lnTo>
                      <a:pt x="11714" y="28599"/>
                    </a:lnTo>
                    <a:lnTo>
                      <a:pt x="11789" y="28306"/>
                    </a:lnTo>
                    <a:lnTo>
                      <a:pt x="11859" y="28001"/>
                    </a:lnTo>
                    <a:lnTo>
                      <a:pt x="11929" y="27696"/>
                    </a:lnTo>
                    <a:lnTo>
                      <a:pt x="11991" y="27368"/>
                    </a:lnTo>
                    <a:lnTo>
                      <a:pt x="12048" y="27040"/>
                    </a:lnTo>
                    <a:lnTo>
                      <a:pt x="12101" y="26700"/>
                    </a:lnTo>
                    <a:lnTo>
                      <a:pt x="12149" y="26349"/>
                    </a:lnTo>
                    <a:lnTo>
                      <a:pt x="12193" y="25985"/>
                    </a:lnTo>
                    <a:lnTo>
                      <a:pt x="12228" y="25610"/>
                    </a:lnTo>
                    <a:lnTo>
                      <a:pt x="12263" y="25235"/>
                    </a:lnTo>
                    <a:lnTo>
                      <a:pt x="12285" y="24837"/>
                    </a:lnTo>
                    <a:lnTo>
                      <a:pt x="12307" y="24438"/>
                    </a:lnTo>
                    <a:lnTo>
                      <a:pt x="12316" y="24028"/>
                    </a:lnTo>
                    <a:lnTo>
                      <a:pt x="12321" y="23606"/>
                    </a:lnTo>
                    <a:lnTo>
                      <a:pt x="12321" y="23172"/>
                    </a:lnTo>
                    <a:lnTo>
                      <a:pt x="12312" y="22727"/>
                    </a:lnTo>
                    <a:lnTo>
                      <a:pt x="12294" y="22270"/>
                    </a:lnTo>
                    <a:lnTo>
                      <a:pt x="12268" y="21813"/>
                    </a:lnTo>
                    <a:lnTo>
                      <a:pt x="12233" y="21332"/>
                    </a:lnTo>
                    <a:lnTo>
                      <a:pt x="12189" y="20840"/>
                    </a:lnTo>
                    <a:lnTo>
                      <a:pt x="12140" y="20348"/>
                    </a:lnTo>
                    <a:lnTo>
                      <a:pt x="12079" y="19832"/>
                    </a:lnTo>
                    <a:lnTo>
                      <a:pt x="12008" y="19316"/>
                    </a:lnTo>
                    <a:lnTo>
                      <a:pt x="3320" y="1"/>
                    </a:lnTo>
                    <a:lnTo>
                      <a:pt x="3320" y="1"/>
                    </a:lnTo>
                    <a:lnTo>
                      <a:pt x="3153" y="259"/>
                    </a:lnTo>
                    <a:lnTo>
                      <a:pt x="2990" y="517"/>
                    </a:lnTo>
                    <a:lnTo>
                      <a:pt x="2832" y="798"/>
                    </a:lnTo>
                    <a:lnTo>
                      <a:pt x="2678" y="1079"/>
                    </a:lnTo>
                    <a:lnTo>
                      <a:pt x="2524" y="1384"/>
                    </a:lnTo>
                    <a:lnTo>
                      <a:pt x="2375" y="1689"/>
                    </a:lnTo>
                    <a:lnTo>
                      <a:pt x="2234" y="2005"/>
                    </a:lnTo>
                    <a:lnTo>
                      <a:pt x="2089" y="2345"/>
                    </a:lnTo>
                    <a:lnTo>
                      <a:pt x="1952" y="2685"/>
                    </a:lnTo>
                    <a:lnTo>
                      <a:pt x="1820" y="3025"/>
                    </a:lnTo>
                    <a:lnTo>
                      <a:pt x="1693" y="3388"/>
                    </a:lnTo>
                    <a:lnTo>
                      <a:pt x="1565" y="3752"/>
                    </a:lnTo>
                    <a:lnTo>
                      <a:pt x="1447" y="4138"/>
                    </a:lnTo>
                    <a:lnTo>
                      <a:pt x="1328" y="4525"/>
                    </a:lnTo>
                    <a:lnTo>
                      <a:pt x="1214" y="4912"/>
                    </a:lnTo>
                    <a:lnTo>
                      <a:pt x="1108" y="5322"/>
                    </a:lnTo>
                    <a:lnTo>
                      <a:pt x="1003" y="5732"/>
                    </a:lnTo>
                    <a:lnTo>
                      <a:pt x="902" y="6142"/>
                    </a:lnTo>
                    <a:lnTo>
                      <a:pt x="805" y="6576"/>
                    </a:lnTo>
                    <a:lnTo>
                      <a:pt x="717" y="7010"/>
                    </a:lnTo>
                    <a:lnTo>
                      <a:pt x="629" y="7443"/>
                    </a:lnTo>
                    <a:lnTo>
                      <a:pt x="545" y="7889"/>
                    </a:lnTo>
                    <a:lnTo>
                      <a:pt x="471" y="8346"/>
                    </a:lnTo>
                    <a:lnTo>
                      <a:pt x="396" y="8803"/>
                    </a:lnTo>
                    <a:lnTo>
                      <a:pt x="330" y="9272"/>
                    </a:lnTo>
                    <a:lnTo>
                      <a:pt x="268" y="9741"/>
                    </a:lnTo>
                    <a:lnTo>
                      <a:pt x="211" y="10221"/>
                    </a:lnTo>
                    <a:lnTo>
                      <a:pt x="158" y="10702"/>
                    </a:lnTo>
                    <a:lnTo>
                      <a:pt x="110" y="11194"/>
                    </a:lnTo>
                    <a:lnTo>
                      <a:pt x="66" y="11686"/>
                    </a:lnTo>
                    <a:lnTo>
                      <a:pt x="31" y="12179"/>
                    </a:lnTo>
                    <a:lnTo>
                      <a:pt x="0" y="12682"/>
                    </a:lnTo>
                    <a:lnTo>
                      <a:pt x="8385" y="32736"/>
                    </a:lnTo>
                    <a:lnTo>
                      <a:pt x="8623" y="339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667;p39">
                <a:extLst>
                  <a:ext uri="{FF2B5EF4-FFF2-40B4-BE49-F238E27FC236}">
                    <a16:creationId xmlns:a16="http://schemas.microsoft.com/office/drawing/2014/main" id="{9CB61103-5EC5-F1E8-5063-1563AC7819EB}"/>
                  </a:ext>
                </a:extLst>
              </p:cNvPr>
              <p:cNvSpPr/>
              <p:nvPr/>
            </p:nvSpPr>
            <p:spPr>
              <a:xfrm>
                <a:off x="3773650" y="-5596025"/>
                <a:ext cx="235600" cy="5886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3547" extrusionOk="0">
                    <a:moveTo>
                      <a:pt x="0" y="0"/>
                    </a:moveTo>
                    <a:lnTo>
                      <a:pt x="5" y="12"/>
                    </a:lnTo>
                    <a:lnTo>
                      <a:pt x="9" y="23"/>
                    </a:lnTo>
                    <a:lnTo>
                      <a:pt x="35" y="59"/>
                    </a:lnTo>
                    <a:lnTo>
                      <a:pt x="137" y="152"/>
                    </a:lnTo>
                    <a:lnTo>
                      <a:pt x="515" y="457"/>
                    </a:lnTo>
                    <a:lnTo>
                      <a:pt x="783" y="680"/>
                    </a:lnTo>
                    <a:lnTo>
                      <a:pt x="1104" y="961"/>
                    </a:lnTo>
                    <a:lnTo>
                      <a:pt x="1469" y="1313"/>
                    </a:lnTo>
                    <a:lnTo>
                      <a:pt x="1667" y="1512"/>
                    </a:lnTo>
                    <a:lnTo>
                      <a:pt x="1878" y="1735"/>
                    </a:lnTo>
                    <a:lnTo>
                      <a:pt x="2155" y="2039"/>
                    </a:lnTo>
                    <a:lnTo>
                      <a:pt x="2427" y="2356"/>
                    </a:lnTo>
                    <a:lnTo>
                      <a:pt x="2700" y="2696"/>
                    </a:lnTo>
                    <a:lnTo>
                      <a:pt x="2968" y="3047"/>
                    </a:lnTo>
                    <a:lnTo>
                      <a:pt x="3232" y="3422"/>
                    </a:lnTo>
                    <a:lnTo>
                      <a:pt x="3492" y="3809"/>
                    </a:lnTo>
                    <a:lnTo>
                      <a:pt x="3747" y="4208"/>
                    </a:lnTo>
                    <a:lnTo>
                      <a:pt x="4002" y="4630"/>
                    </a:lnTo>
                    <a:lnTo>
                      <a:pt x="4248" y="5063"/>
                    </a:lnTo>
                    <a:lnTo>
                      <a:pt x="4494" y="5509"/>
                    </a:lnTo>
                    <a:lnTo>
                      <a:pt x="4736" y="5966"/>
                    </a:lnTo>
                    <a:lnTo>
                      <a:pt x="4969" y="6446"/>
                    </a:lnTo>
                    <a:lnTo>
                      <a:pt x="5202" y="6939"/>
                    </a:lnTo>
                    <a:lnTo>
                      <a:pt x="5431" y="7443"/>
                    </a:lnTo>
                    <a:lnTo>
                      <a:pt x="5650" y="7958"/>
                    </a:lnTo>
                    <a:lnTo>
                      <a:pt x="5870" y="8497"/>
                    </a:lnTo>
                    <a:lnTo>
                      <a:pt x="6081" y="9037"/>
                    </a:lnTo>
                    <a:lnTo>
                      <a:pt x="6292" y="9599"/>
                    </a:lnTo>
                    <a:lnTo>
                      <a:pt x="6495" y="10173"/>
                    </a:lnTo>
                    <a:lnTo>
                      <a:pt x="6693" y="10759"/>
                    </a:lnTo>
                    <a:lnTo>
                      <a:pt x="6886" y="11357"/>
                    </a:lnTo>
                    <a:lnTo>
                      <a:pt x="7075" y="11967"/>
                    </a:lnTo>
                    <a:lnTo>
                      <a:pt x="7260" y="12588"/>
                    </a:lnTo>
                    <a:lnTo>
                      <a:pt x="7440" y="13221"/>
                    </a:lnTo>
                    <a:lnTo>
                      <a:pt x="7612" y="13865"/>
                    </a:lnTo>
                    <a:lnTo>
                      <a:pt x="7779" y="14522"/>
                    </a:lnTo>
                    <a:lnTo>
                      <a:pt x="7941" y="15190"/>
                    </a:lnTo>
                    <a:lnTo>
                      <a:pt x="8095" y="15870"/>
                    </a:lnTo>
                    <a:lnTo>
                      <a:pt x="8245" y="16561"/>
                    </a:lnTo>
                    <a:lnTo>
                      <a:pt x="8390" y="17253"/>
                    </a:lnTo>
                    <a:lnTo>
                      <a:pt x="8526" y="17968"/>
                    </a:lnTo>
                    <a:lnTo>
                      <a:pt x="8658" y="18682"/>
                    </a:lnTo>
                    <a:lnTo>
                      <a:pt x="8755" y="19222"/>
                    </a:lnTo>
                    <a:lnTo>
                      <a:pt x="8843" y="19737"/>
                    </a:lnTo>
                    <a:lnTo>
                      <a:pt x="8997" y="20687"/>
                    </a:lnTo>
                    <a:lnTo>
                      <a:pt x="9124" y="21519"/>
                    </a:lnTo>
                    <a:lnTo>
                      <a:pt x="9225" y="22234"/>
                    </a:lnTo>
                    <a:lnTo>
                      <a:pt x="9362" y="23218"/>
                    </a:lnTo>
                    <a:lnTo>
                      <a:pt x="9401" y="23476"/>
                    </a:lnTo>
                    <a:lnTo>
                      <a:pt x="9414" y="23535"/>
                    </a:lnTo>
                    <a:lnTo>
                      <a:pt x="9419" y="23546"/>
                    </a:lnTo>
                    <a:lnTo>
                      <a:pt x="9423" y="23546"/>
                    </a:lnTo>
                    <a:lnTo>
                      <a:pt x="9410" y="23195"/>
                    </a:lnTo>
                    <a:lnTo>
                      <a:pt x="9384" y="22843"/>
                    </a:lnTo>
                    <a:lnTo>
                      <a:pt x="9353" y="22492"/>
                    </a:lnTo>
                    <a:lnTo>
                      <a:pt x="9313" y="22152"/>
                    </a:lnTo>
                    <a:lnTo>
                      <a:pt x="9265" y="21683"/>
                    </a:lnTo>
                    <a:lnTo>
                      <a:pt x="9212" y="21214"/>
                    </a:lnTo>
                    <a:lnTo>
                      <a:pt x="9159" y="20757"/>
                    </a:lnTo>
                    <a:lnTo>
                      <a:pt x="9098" y="20288"/>
                    </a:lnTo>
                    <a:lnTo>
                      <a:pt x="9036" y="19831"/>
                    </a:lnTo>
                    <a:lnTo>
                      <a:pt x="8970" y="19386"/>
                    </a:lnTo>
                    <a:lnTo>
                      <a:pt x="8904" y="18929"/>
                    </a:lnTo>
                    <a:lnTo>
                      <a:pt x="8834" y="18483"/>
                    </a:lnTo>
                    <a:lnTo>
                      <a:pt x="8706" y="17733"/>
                    </a:lnTo>
                    <a:lnTo>
                      <a:pt x="8574" y="17006"/>
                    </a:lnTo>
                    <a:lnTo>
                      <a:pt x="8434" y="16280"/>
                    </a:lnTo>
                    <a:lnTo>
                      <a:pt x="8284" y="15565"/>
                    </a:lnTo>
                    <a:lnTo>
                      <a:pt x="8130" y="14862"/>
                    </a:lnTo>
                    <a:lnTo>
                      <a:pt x="7972" y="14182"/>
                    </a:lnTo>
                    <a:lnTo>
                      <a:pt x="7809" y="13502"/>
                    </a:lnTo>
                    <a:lnTo>
                      <a:pt x="7638" y="12834"/>
                    </a:lnTo>
                    <a:lnTo>
                      <a:pt x="7458" y="12189"/>
                    </a:lnTo>
                    <a:lnTo>
                      <a:pt x="7273" y="11545"/>
                    </a:lnTo>
                    <a:lnTo>
                      <a:pt x="7084" y="10924"/>
                    </a:lnTo>
                    <a:lnTo>
                      <a:pt x="6890" y="10314"/>
                    </a:lnTo>
                    <a:lnTo>
                      <a:pt x="6688" y="9716"/>
                    </a:lnTo>
                    <a:lnTo>
                      <a:pt x="6482" y="9130"/>
                    </a:lnTo>
                    <a:lnTo>
                      <a:pt x="6270" y="8556"/>
                    </a:lnTo>
                    <a:lnTo>
                      <a:pt x="6055" y="8005"/>
                    </a:lnTo>
                    <a:lnTo>
                      <a:pt x="5831" y="7454"/>
                    </a:lnTo>
                    <a:lnTo>
                      <a:pt x="5606" y="6939"/>
                    </a:lnTo>
                    <a:lnTo>
                      <a:pt x="5373" y="6423"/>
                    </a:lnTo>
                    <a:lnTo>
                      <a:pt x="5136" y="5931"/>
                    </a:lnTo>
                    <a:lnTo>
                      <a:pt x="4894" y="5450"/>
                    </a:lnTo>
                    <a:lnTo>
                      <a:pt x="4648" y="4981"/>
                    </a:lnTo>
                    <a:lnTo>
                      <a:pt x="4397" y="4536"/>
                    </a:lnTo>
                    <a:lnTo>
                      <a:pt x="4142" y="4102"/>
                    </a:lnTo>
                    <a:lnTo>
                      <a:pt x="3883" y="3692"/>
                    </a:lnTo>
                    <a:lnTo>
                      <a:pt x="3619" y="3293"/>
                    </a:lnTo>
                    <a:lnTo>
                      <a:pt x="3351" y="2907"/>
                    </a:lnTo>
                    <a:lnTo>
                      <a:pt x="3078" y="2555"/>
                    </a:lnTo>
                    <a:lnTo>
                      <a:pt x="2801" y="2203"/>
                    </a:lnTo>
                    <a:lnTo>
                      <a:pt x="2524" y="1875"/>
                    </a:lnTo>
                    <a:lnTo>
                      <a:pt x="2238" y="1571"/>
                    </a:lnTo>
                    <a:lnTo>
                      <a:pt x="1953" y="1278"/>
                    </a:lnTo>
                    <a:lnTo>
                      <a:pt x="1781" y="1113"/>
                    </a:lnTo>
                    <a:lnTo>
                      <a:pt x="1605" y="961"/>
                    </a:lnTo>
                    <a:lnTo>
                      <a:pt x="1434" y="809"/>
                    </a:lnTo>
                    <a:lnTo>
                      <a:pt x="1258" y="668"/>
                    </a:lnTo>
                    <a:lnTo>
                      <a:pt x="1082" y="539"/>
                    </a:lnTo>
                    <a:lnTo>
                      <a:pt x="902" y="422"/>
                    </a:lnTo>
                    <a:lnTo>
                      <a:pt x="726" y="305"/>
                    </a:lnTo>
                    <a:lnTo>
                      <a:pt x="546" y="211"/>
                    </a:lnTo>
                    <a:lnTo>
                      <a:pt x="414" y="117"/>
                    </a:lnTo>
                    <a:lnTo>
                      <a:pt x="277" y="59"/>
                    </a:lnTo>
                    <a:lnTo>
                      <a:pt x="14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668;p39">
                <a:extLst>
                  <a:ext uri="{FF2B5EF4-FFF2-40B4-BE49-F238E27FC236}">
                    <a16:creationId xmlns:a16="http://schemas.microsoft.com/office/drawing/2014/main" id="{AF1819C9-D0DA-F9E6-16C8-48FDEDAB44B5}"/>
                  </a:ext>
                </a:extLst>
              </p:cNvPr>
              <p:cNvSpPr/>
              <p:nvPr/>
            </p:nvSpPr>
            <p:spPr>
              <a:xfrm>
                <a:off x="3750450" y="-5603350"/>
                <a:ext cx="7050" cy="62002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4801" extrusionOk="0">
                    <a:moveTo>
                      <a:pt x="141" y="0"/>
                    </a:moveTo>
                    <a:lnTo>
                      <a:pt x="102" y="1547"/>
                    </a:lnTo>
                    <a:lnTo>
                      <a:pt x="66" y="3094"/>
                    </a:lnTo>
                    <a:lnTo>
                      <a:pt x="36" y="4641"/>
                    </a:lnTo>
                    <a:lnTo>
                      <a:pt x="18" y="6188"/>
                    </a:lnTo>
                    <a:lnTo>
                      <a:pt x="5" y="7747"/>
                    </a:lnTo>
                    <a:lnTo>
                      <a:pt x="1" y="9294"/>
                    </a:lnTo>
                    <a:lnTo>
                      <a:pt x="5" y="10841"/>
                    </a:lnTo>
                    <a:lnTo>
                      <a:pt x="18" y="12400"/>
                    </a:lnTo>
                    <a:lnTo>
                      <a:pt x="5" y="13947"/>
                    </a:lnTo>
                    <a:lnTo>
                      <a:pt x="1" y="15506"/>
                    </a:lnTo>
                    <a:lnTo>
                      <a:pt x="5" y="17053"/>
                    </a:lnTo>
                    <a:lnTo>
                      <a:pt x="18" y="18600"/>
                    </a:lnTo>
                    <a:lnTo>
                      <a:pt x="36" y="20159"/>
                    </a:lnTo>
                    <a:lnTo>
                      <a:pt x="66" y="21706"/>
                    </a:lnTo>
                    <a:lnTo>
                      <a:pt x="102" y="23253"/>
                    </a:lnTo>
                    <a:lnTo>
                      <a:pt x="141" y="24801"/>
                    </a:lnTo>
                    <a:lnTo>
                      <a:pt x="185" y="23253"/>
                    </a:lnTo>
                    <a:lnTo>
                      <a:pt x="220" y="21706"/>
                    </a:lnTo>
                    <a:lnTo>
                      <a:pt x="247" y="20159"/>
                    </a:lnTo>
                    <a:lnTo>
                      <a:pt x="264" y="18600"/>
                    </a:lnTo>
                    <a:lnTo>
                      <a:pt x="278" y="17053"/>
                    </a:lnTo>
                    <a:lnTo>
                      <a:pt x="282" y="15506"/>
                    </a:lnTo>
                    <a:lnTo>
                      <a:pt x="278" y="13947"/>
                    </a:lnTo>
                    <a:lnTo>
                      <a:pt x="269" y="12400"/>
                    </a:lnTo>
                    <a:lnTo>
                      <a:pt x="278" y="10841"/>
                    </a:lnTo>
                    <a:lnTo>
                      <a:pt x="282" y="9294"/>
                    </a:lnTo>
                    <a:lnTo>
                      <a:pt x="278" y="7747"/>
                    </a:lnTo>
                    <a:lnTo>
                      <a:pt x="264" y="6188"/>
                    </a:lnTo>
                    <a:lnTo>
                      <a:pt x="247" y="4641"/>
                    </a:lnTo>
                    <a:lnTo>
                      <a:pt x="220" y="3094"/>
                    </a:lnTo>
                    <a:lnTo>
                      <a:pt x="185" y="15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669;p39">
                <a:extLst>
                  <a:ext uri="{FF2B5EF4-FFF2-40B4-BE49-F238E27FC236}">
                    <a16:creationId xmlns:a16="http://schemas.microsoft.com/office/drawing/2014/main" id="{3E272EBC-1EC9-B2AF-12EF-39F162C1D040}"/>
                  </a:ext>
                </a:extLst>
              </p:cNvPr>
              <p:cNvSpPr/>
              <p:nvPr/>
            </p:nvSpPr>
            <p:spPr>
              <a:xfrm>
                <a:off x="3331850" y="-10745700"/>
                <a:ext cx="394100" cy="2843400"/>
              </a:xfrm>
              <a:custGeom>
                <a:avLst/>
                <a:gdLst/>
                <a:ahLst/>
                <a:cxnLst/>
                <a:rect l="l" t="t" r="r" b="b"/>
                <a:pathLst>
                  <a:path w="15764" h="113736" extrusionOk="0">
                    <a:moveTo>
                      <a:pt x="12194" y="0"/>
                    </a:moveTo>
                    <a:lnTo>
                      <a:pt x="12158" y="117"/>
                    </a:lnTo>
                    <a:lnTo>
                      <a:pt x="12049" y="457"/>
                    </a:lnTo>
                    <a:lnTo>
                      <a:pt x="11873" y="1043"/>
                    </a:lnTo>
                    <a:lnTo>
                      <a:pt x="11763" y="1430"/>
                    </a:lnTo>
                    <a:lnTo>
                      <a:pt x="11635" y="1899"/>
                    </a:lnTo>
                    <a:lnTo>
                      <a:pt x="11490" y="2426"/>
                    </a:lnTo>
                    <a:lnTo>
                      <a:pt x="11327" y="3036"/>
                    </a:lnTo>
                    <a:lnTo>
                      <a:pt x="11152" y="3715"/>
                    </a:lnTo>
                    <a:lnTo>
                      <a:pt x="10958" y="4477"/>
                    </a:lnTo>
                    <a:lnTo>
                      <a:pt x="10751" y="5321"/>
                    </a:lnTo>
                    <a:lnTo>
                      <a:pt x="10532" y="6247"/>
                    </a:lnTo>
                    <a:lnTo>
                      <a:pt x="10294" y="7255"/>
                    </a:lnTo>
                    <a:lnTo>
                      <a:pt x="10048" y="8357"/>
                    </a:lnTo>
                    <a:lnTo>
                      <a:pt x="9784" y="9552"/>
                    </a:lnTo>
                    <a:lnTo>
                      <a:pt x="9503" y="10830"/>
                    </a:lnTo>
                    <a:lnTo>
                      <a:pt x="9212" y="12201"/>
                    </a:lnTo>
                    <a:lnTo>
                      <a:pt x="8909" y="13678"/>
                    </a:lnTo>
                    <a:lnTo>
                      <a:pt x="8592" y="15248"/>
                    </a:lnTo>
                    <a:lnTo>
                      <a:pt x="8263" y="16924"/>
                    </a:lnTo>
                    <a:lnTo>
                      <a:pt x="7920" y="18706"/>
                    </a:lnTo>
                    <a:lnTo>
                      <a:pt x="7568" y="20593"/>
                    </a:lnTo>
                    <a:lnTo>
                      <a:pt x="7203" y="22585"/>
                    </a:lnTo>
                    <a:lnTo>
                      <a:pt x="6825" y="24695"/>
                    </a:lnTo>
                    <a:lnTo>
                      <a:pt x="6434" y="26910"/>
                    </a:lnTo>
                    <a:lnTo>
                      <a:pt x="6038" y="29243"/>
                    </a:lnTo>
                    <a:lnTo>
                      <a:pt x="5624" y="31704"/>
                    </a:lnTo>
                    <a:lnTo>
                      <a:pt x="5207" y="34271"/>
                    </a:lnTo>
                    <a:lnTo>
                      <a:pt x="4776" y="36966"/>
                    </a:lnTo>
                    <a:lnTo>
                      <a:pt x="4332" y="39791"/>
                    </a:lnTo>
                    <a:lnTo>
                      <a:pt x="4112" y="41233"/>
                    </a:lnTo>
                    <a:lnTo>
                      <a:pt x="3901" y="42686"/>
                    </a:lnTo>
                    <a:lnTo>
                      <a:pt x="3699" y="44128"/>
                    </a:lnTo>
                    <a:lnTo>
                      <a:pt x="3501" y="45581"/>
                    </a:lnTo>
                    <a:lnTo>
                      <a:pt x="3312" y="47034"/>
                    </a:lnTo>
                    <a:lnTo>
                      <a:pt x="3127" y="48476"/>
                    </a:lnTo>
                    <a:lnTo>
                      <a:pt x="2951" y="49929"/>
                    </a:lnTo>
                    <a:lnTo>
                      <a:pt x="2780" y="51371"/>
                    </a:lnTo>
                    <a:lnTo>
                      <a:pt x="2617" y="52812"/>
                    </a:lnTo>
                    <a:lnTo>
                      <a:pt x="2463" y="54254"/>
                    </a:lnTo>
                    <a:lnTo>
                      <a:pt x="2314" y="55684"/>
                    </a:lnTo>
                    <a:lnTo>
                      <a:pt x="2168" y="57114"/>
                    </a:lnTo>
                    <a:lnTo>
                      <a:pt x="2028" y="58544"/>
                    </a:lnTo>
                    <a:lnTo>
                      <a:pt x="1896" y="59950"/>
                    </a:lnTo>
                    <a:lnTo>
                      <a:pt x="1773" y="61368"/>
                    </a:lnTo>
                    <a:lnTo>
                      <a:pt x="1650" y="62763"/>
                    </a:lnTo>
                    <a:lnTo>
                      <a:pt x="1535" y="64146"/>
                    </a:lnTo>
                    <a:lnTo>
                      <a:pt x="1425" y="65529"/>
                    </a:lnTo>
                    <a:lnTo>
                      <a:pt x="1320" y="66900"/>
                    </a:lnTo>
                    <a:lnTo>
                      <a:pt x="1223" y="68248"/>
                    </a:lnTo>
                    <a:lnTo>
                      <a:pt x="1126" y="69596"/>
                    </a:lnTo>
                    <a:lnTo>
                      <a:pt x="1038" y="70921"/>
                    </a:lnTo>
                    <a:lnTo>
                      <a:pt x="955" y="72245"/>
                    </a:lnTo>
                    <a:lnTo>
                      <a:pt x="876" y="73534"/>
                    </a:lnTo>
                    <a:lnTo>
                      <a:pt x="801" y="74823"/>
                    </a:lnTo>
                    <a:lnTo>
                      <a:pt x="726" y="76089"/>
                    </a:lnTo>
                    <a:lnTo>
                      <a:pt x="660" y="77343"/>
                    </a:lnTo>
                    <a:lnTo>
                      <a:pt x="599" y="78574"/>
                    </a:lnTo>
                    <a:lnTo>
                      <a:pt x="542" y="79781"/>
                    </a:lnTo>
                    <a:lnTo>
                      <a:pt x="484" y="80977"/>
                    </a:lnTo>
                    <a:lnTo>
                      <a:pt x="436" y="82137"/>
                    </a:lnTo>
                    <a:lnTo>
                      <a:pt x="388" y="83286"/>
                    </a:lnTo>
                    <a:lnTo>
                      <a:pt x="304" y="85513"/>
                    </a:lnTo>
                    <a:lnTo>
                      <a:pt x="229" y="87646"/>
                    </a:lnTo>
                    <a:lnTo>
                      <a:pt x="172" y="89673"/>
                    </a:lnTo>
                    <a:lnTo>
                      <a:pt x="124" y="91595"/>
                    </a:lnTo>
                    <a:lnTo>
                      <a:pt x="84" y="93400"/>
                    </a:lnTo>
                    <a:lnTo>
                      <a:pt x="53" y="95076"/>
                    </a:lnTo>
                    <a:lnTo>
                      <a:pt x="31" y="96635"/>
                    </a:lnTo>
                    <a:lnTo>
                      <a:pt x="14" y="98053"/>
                    </a:lnTo>
                    <a:lnTo>
                      <a:pt x="5" y="99319"/>
                    </a:lnTo>
                    <a:lnTo>
                      <a:pt x="1" y="100444"/>
                    </a:lnTo>
                    <a:lnTo>
                      <a:pt x="1" y="101417"/>
                    </a:lnTo>
                    <a:lnTo>
                      <a:pt x="1" y="102226"/>
                    </a:lnTo>
                    <a:lnTo>
                      <a:pt x="5" y="103328"/>
                    </a:lnTo>
                    <a:lnTo>
                      <a:pt x="9" y="103703"/>
                    </a:lnTo>
                    <a:lnTo>
                      <a:pt x="3782" y="112798"/>
                    </a:lnTo>
                    <a:lnTo>
                      <a:pt x="9133" y="113735"/>
                    </a:lnTo>
                    <a:lnTo>
                      <a:pt x="13042" y="111473"/>
                    </a:lnTo>
                    <a:lnTo>
                      <a:pt x="15764" y="621"/>
                    </a:lnTo>
                    <a:lnTo>
                      <a:pt x="12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670;p39">
                <a:extLst>
                  <a:ext uri="{FF2B5EF4-FFF2-40B4-BE49-F238E27FC236}">
                    <a16:creationId xmlns:a16="http://schemas.microsoft.com/office/drawing/2014/main" id="{47085AD6-8091-D54E-52B3-143507D3CDD9}"/>
                  </a:ext>
                </a:extLst>
              </p:cNvPr>
              <p:cNvSpPr/>
              <p:nvPr/>
            </p:nvSpPr>
            <p:spPr>
              <a:xfrm>
                <a:off x="3331850" y="-10745700"/>
                <a:ext cx="394100" cy="2843400"/>
              </a:xfrm>
              <a:custGeom>
                <a:avLst/>
                <a:gdLst/>
                <a:ahLst/>
                <a:cxnLst/>
                <a:rect l="l" t="t" r="r" b="b"/>
                <a:pathLst>
                  <a:path w="15764" h="113736" fill="none" extrusionOk="0">
                    <a:moveTo>
                      <a:pt x="3782" y="112798"/>
                    </a:moveTo>
                    <a:lnTo>
                      <a:pt x="9" y="103703"/>
                    </a:lnTo>
                    <a:lnTo>
                      <a:pt x="9" y="103703"/>
                    </a:lnTo>
                    <a:lnTo>
                      <a:pt x="5" y="103328"/>
                    </a:lnTo>
                    <a:lnTo>
                      <a:pt x="1" y="102226"/>
                    </a:lnTo>
                    <a:lnTo>
                      <a:pt x="1" y="101417"/>
                    </a:lnTo>
                    <a:lnTo>
                      <a:pt x="1" y="100444"/>
                    </a:lnTo>
                    <a:lnTo>
                      <a:pt x="5" y="99319"/>
                    </a:lnTo>
                    <a:lnTo>
                      <a:pt x="14" y="98053"/>
                    </a:lnTo>
                    <a:lnTo>
                      <a:pt x="31" y="96635"/>
                    </a:lnTo>
                    <a:lnTo>
                      <a:pt x="53" y="95076"/>
                    </a:lnTo>
                    <a:lnTo>
                      <a:pt x="84" y="93400"/>
                    </a:lnTo>
                    <a:lnTo>
                      <a:pt x="124" y="91595"/>
                    </a:lnTo>
                    <a:lnTo>
                      <a:pt x="172" y="89673"/>
                    </a:lnTo>
                    <a:lnTo>
                      <a:pt x="229" y="87646"/>
                    </a:lnTo>
                    <a:lnTo>
                      <a:pt x="304" y="85513"/>
                    </a:lnTo>
                    <a:lnTo>
                      <a:pt x="388" y="83286"/>
                    </a:lnTo>
                    <a:lnTo>
                      <a:pt x="436" y="82137"/>
                    </a:lnTo>
                    <a:lnTo>
                      <a:pt x="484" y="80977"/>
                    </a:lnTo>
                    <a:lnTo>
                      <a:pt x="542" y="79781"/>
                    </a:lnTo>
                    <a:lnTo>
                      <a:pt x="599" y="78574"/>
                    </a:lnTo>
                    <a:lnTo>
                      <a:pt x="660" y="77343"/>
                    </a:lnTo>
                    <a:lnTo>
                      <a:pt x="726" y="76089"/>
                    </a:lnTo>
                    <a:lnTo>
                      <a:pt x="801" y="74823"/>
                    </a:lnTo>
                    <a:lnTo>
                      <a:pt x="876" y="73534"/>
                    </a:lnTo>
                    <a:lnTo>
                      <a:pt x="955" y="72245"/>
                    </a:lnTo>
                    <a:lnTo>
                      <a:pt x="1038" y="70921"/>
                    </a:lnTo>
                    <a:lnTo>
                      <a:pt x="1126" y="69596"/>
                    </a:lnTo>
                    <a:lnTo>
                      <a:pt x="1223" y="68248"/>
                    </a:lnTo>
                    <a:lnTo>
                      <a:pt x="1320" y="66900"/>
                    </a:lnTo>
                    <a:lnTo>
                      <a:pt x="1425" y="65529"/>
                    </a:lnTo>
                    <a:lnTo>
                      <a:pt x="1535" y="64146"/>
                    </a:lnTo>
                    <a:lnTo>
                      <a:pt x="1650" y="62763"/>
                    </a:lnTo>
                    <a:lnTo>
                      <a:pt x="1773" y="61368"/>
                    </a:lnTo>
                    <a:lnTo>
                      <a:pt x="1896" y="59950"/>
                    </a:lnTo>
                    <a:lnTo>
                      <a:pt x="2028" y="58544"/>
                    </a:lnTo>
                    <a:lnTo>
                      <a:pt x="2168" y="57114"/>
                    </a:lnTo>
                    <a:lnTo>
                      <a:pt x="2314" y="55684"/>
                    </a:lnTo>
                    <a:lnTo>
                      <a:pt x="2463" y="54254"/>
                    </a:lnTo>
                    <a:lnTo>
                      <a:pt x="2617" y="52812"/>
                    </a:lnTo>
                    <a:lnTo>
                      <a:pt x="2780" y="51371"/>
                    </a:lnTo>
                    <a:lnTo>
                      <a:pt x="2951" y="49929"/>
                    </a:lnTo>
                    <a:lnTo>
                      <a:pt x="3127" y="48476"/>
                    </a:lnTo>
                    <a:lnTo>
                      <a:pt x="3312" y="47034"/>
                    </a:lnTo>
                    <a:lnTo>
                      <a:pt x="3501" y="45581"/>
                    </a:lnTo>
                    <a:lnTo>
                      <a:pt x="3699" y="44128"/>
                    </a:lnTo>
                    <a:lnTo>
                      <a:pt x="3901" y="42686"/>
                    </a:lnTo>
                    <a:lnTo>
                      <a:pt x="4112" y="41233"/>
                    </a:lnTo>
                    <a:lnTo>
                      <a:pt x="4332" y="39791"/>
                    </a:lnTo>
                    <a:lnTo>
                      <a:pt x="4332" y="39791"/>
                    </a:lnTo>
                    <a:lnTo>
                      <a:pt x="4776" y="36966"/>
                    </a:lnTo>
                    <a:lnTo>
                      <a:pt x="5207" y="34271"/>
                    </a:lnTo>
                    <a:lnTo>
                      <a:pt x="5624" y="31704"/>
                    </a:lnTo>
                    <a:lnTo>
                      <a:pt x="6038" y="29243"/>
                    </a:lnTo>
                    <a:lnTo>
                      <a:pt x="6434" y="26910"/>
                    </a:lnTo>
                    <a:lnTo>
                      <a:pt x="6825" y="24695"/>
                    </a:lnTo>
                    <a:lnTo>
                      <a:pt x="7203" y="22585"/>
                    </a:lnTo>
                    <a:lnTo>
                      <a:pt x="7568" y="20593"/>
                    </a:lnTo>
                    <a:lnTo>
                      <a:pt x="7920" y="18706"/>
                    </a:lnTo>
                    <a:lnTo>
                      <a:pt x="8263" y="16924"/>
                    </a:lnTo>
                    <a:lnTo>
                      <a:pt x="8592" y="15248"/>
                    </a:lnTo>
                    <a:lnTo>
                      <a:pt x="8909" y="13678"/>
                    </a:lnTo>
                    <a:lnTo>
                      <a:pt x="9212" y="12201"/>
                    </a:lnTo>
                    <a:lnTo>
                      <a:pt x="9503" y="10830"/>
                    </a:lnTo>
                    <a:lnTo>
                      <a:pt x="9784" y="9552"/>
                    </a:lnTo>
                    <a:lnTo>
                      <a:pt x="10048" y="8357"/>
                    </a:lnTo>
                    <a:lnTo>
                      <a:pt x="10294" y="7255"/>
                    </a:lnTo>
                    <a:lnTo>
                      <a:pt x="10532" y="6247"/>
                    </a:lnTo>
                    <a:lnTo>
                      <a:pt x="10751" y="5321"/>
                    </a:lnTo>
                    <a:lnTo>
                      <a:pt x="10958" y="4477"/>
                    </a:lnTo>
                    <a:lnTo>
                      <a:pt x="11152" y="3715"/>
                    </a:lnTo>
                    <a:lnTo>
                      <a:pt x="11327" y="3036"/>
                    </a:lnTo>
                    <a:lnTo>
                      <a:pt x="11490" y="2426"/>
                    </a:lnTo>
                    <a:lnTo>
                      <a:pt x="11635" y="1899"/>
                    </a:lnTo>
                    <a:lnTo>
                      <a:pt x="11763" y="1430"/>
                    </a:lnTo>
                    <a:lnTo>
                      <a:pt x="11873" y="1043"/>
                    </a:lnTo>
                    <a:lnTo>
                      <a:pt x="12049" y="457"/>
                    </a:lnTo>
                    <a:lnTo>
                      <a:pt x="12158" y="117"/>
                    </a:lnTo>
                    <a:lnTo>
                      <a:pt x="12194" y="0"/>
                    </a:lnTo>
                    <a:lnTo>
                      <a:pt x="15764" y="621"/>
                    </a:lnTo>
                    <a:lnTo>
                      <a:pt x="13042" y="111473"/>
                    </a:lnTo>
                    <a:lnTo>
                      <a:pt x="9133" y="113735"/>
                    </a:lnTo>
                    <a:lnTo>
                      <a:pt x="3782" y="1127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671;p39">
                <a:extLst>
                  <a:ext uri="{FF2B5EF4-FFF2-40B4-BE49-F238E27FC236}">
                    <a16:creationId xmlns:a16="http://schemas.microsoft.com/office/drawing/2014/main" id="{CA620074-0B0F-3981-B8BA-B273B953435B}"/>
                  </a:ext>
                </a:extLst>
              </p:cNvPr>
              <p:cNvSpPr/>
              <p:nvPr/>
            </p:nvSpPr>
            <p:spPr>
              <a:xfrm>
                <a:off x="3560175" y="-10677725"/>
                <a:ext cx="166225" cy="2775425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11017" extrusionOk="0">
                    <a:moveTo>
                      <a:pt x="6649" y="0"/>
                    </a:moveTo>
                    <a:lnTo>
                      <a:pt x="6578" y="24"/>
                    </a:lnTo>
                    <a:lnTo>
                      <a:pt x="3909" y="108754"/>
                    </a:lnTo>
                    <a:lnTo>
                      <a:pt x="0" y="111016"/>
                    </a:lnTo>
                    <a:lnTo>
                      <a:pt x="5" y="111016"/>
                    </a:lnTo>
                    <a:lnTo>
                      <a:pt x="3914" y="108754"/>
                    </a:lnTo>
                    <a:lnTo>
                      <a:pt x="6649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672;p39">
                <a:extLst>
                  <a:ext uri="{FF2B5EF4-FFF2-40B4-BE49-F238E27FC236}">
                    <a16:creationId xmlns:a16="http://schemas.microsoft.com/office/drawing/2014/main" id="{F07E0401-B548-2781-98B8-43013D79D3D8}"/>
                  </a:ext>
                </a:extLst>
              </p:cNvPr>
              <p:cNvSpPr/>
              <p:nvPr/>
            </p:nvSpPr>
            <p:spPr>
              <a:xfrm>
                <a:off x="3560175" y="-10677725"/>
                <a:ext cx="166225" cy="2775425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11017" fill="none" extrusionOk="0">
                    <a:moveTo>
                      <a:pt x="5" y="111016"/>
                    </a:moveTo>
                    <a:lnTo>
                      <a:pt x="0" y="111016"/>
                    </a:lnTo>
                    <a:lnTo>
                      <a:pt x="3909" y="108754"/>
                    </a:lnTo>
                    <a:lnTo>
                      <a:pt x="6578" y="24"/>
                    </a:lnTo>
                    <a:lnTo>
                      <a:pt x="6649" y="0"/>
                    </a:lnTo>
                    <a:lnTo>
                      <a:pt x="3914" y="108754"/>
                    </a:lnTo>
                    <a:lnTo>
                      <a:pt x="5" y="1110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673;p39">
                <a:extLst>
                  <a:ext uri="{FF2B5EF4-FFF2-40B4-BE49-F238E27FC236}">
                    <a16:creationId xmlns:a16="http://schemas.microsoft.com/office/drawing/2014/main" id="{048496E3-47D3-889E-E5E9-215217B9E518}"/>
                  </a:ext>
                </a:extLst>
              </p:cNvPr>
              <p:cNvSpPr/>
              <p:nvPr/>
            </p:nvSpPr>
            <p:spPr>
              <a:xfrm>
                <a:off x="3521575" y="-10677150"/>
                <a:ext cx="203075" cy="277485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10994" extrusionOk="0">
                    <a:moveTo>
                      <a:pt x="8122" y="1"/>
                    </a:moveTo>
                    <a:lnTo>
                      <a:pt x="5875" y="704"/>
                    </a:lnTo>
                    <a:lnTo>
                      <a:pt x="1" y="110642"/>
                    </a:lnTo>
                    <a:lnTo>
                      <a:pt x="1544" y="110993"/>
                    </a:lnTo>
                    <a:lnTo>
                      <a:pt x="5453" y="108731"/>
                    </a:lnTo>
                    <a:lnTo>
                      <a:pt x="8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674;p39">
                <a:extLst>
                  <a:ext uri="{FF2B5EF4-FFF2-40B4-BE49-F238E27FC236}">
                    <a16:creationId xmlns:a16="http://schemas.microsoft.com/office/drawing/2014/main" id="{8EE39908-AE1D-F332-4801-DFE3C38F4461}"/>
                  </a:ext>
                </a:extLst>
              </p:cNvPr>
              <p:cNvSpPr/>
              <p:nvPr/>
            </p:nvSpPr>
            <p:spPr>
              <a:xfrm>
                <a:off x="3523225" y="-10658100"/>
                <a:ext cx="145350" cy="274730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109892" extrusionOk="0">
                    <a:moveTo>
                      <a:pt x="5809" y="0"/>
                    </a:moveTo>
                    <a:lnTo>
                      <a:pt x="5805" y="12"/>
                    </a:lnTo>
                    <a:lnTo>
                      <a:pt x="5801" y="71"/>
                    </a:lnTo>
                    <a:lnTo>
                      <a:pt x="5783" y="282"/>
                    </a:lnTo>
                    <a:lnTo>
                      <a:pt x="5726" y="1114"/>
                    </a:lnTo>
                    <a:lnTo>
                      <a:pt x="5642" y="2462"/>
                    </a:lnTo>
                    <a:lnTo>
                      <a:pt x="5532" y="4302"/>
                    </a:lnTo>
                    <a:lnTo>
                      <a:pt x="5396" y="6611"/>
                    </a:lnTo>
                    <a:lnTo>
                      <a:pt x="5238" y="9365"/>
                    </a:lnTo>
                    <a:lnTo>
                      <a:pt x="4864" y="16069"/>
                    </a:lnTo>
                    <a:lnTo>
                      <a:pt x="4420" y="24192"/>
                    </a:lnTo>
                    <a:lnTo>
                      <a:pt x="3914" y="33509"/>
                    </a:lnTo>
                    <a:lnTo>
                      <a:pt x="3365" y="43823"/>
                    </a:lnTo>
                    <a:lnTo>
                      <a:pt x="2780" y="54899"/>
                    </a:lnTo>
                    <a:lnTo>
                      <a:pt x="2199" y="65975"/>
                    </a:lnTo>
                    <a:lnTo>
                      <a:pt x="1663" y="76289"/>
                    </a:lnTo>
                    <a:lnTo>
                      <a:pt x="1184" y="85630"/>
                    </a:lnTo>
                    <a:lnTo>
                      <a:pt x="766" y="93764"/>
                    </a:lnTo>
                    <a:lnTo>
                      <a:pt x="432" y="100480"/>
                    </a:lnTo>
                    <a:lnTo>
                      <a:pt x="181" y="105555"/>
                    </a:lnTo>
                    <a:lnTo>
                      <a:pt x="98" y="107418"/>
                    </a:lnTo>
                    <a:lnTo>
                      <a:pt x="36" y="108766"/>
                    </a:lnTo>
                    <a:lnTo>
                      <a:pt x="5" y="109610"/>
                    </a:lnTo>
                    <a:lnTo>
                      <a:pt x="1" y="109821"/>
                    </a:lnTo>
                    <a:lnTo>
                      <a:pt x="1" y="109880"/>
                    </a:lnTo>
                    <a:lnTo>
                      <a:pt x="1" y="109891"/>
                    </a:lnTo>
                    <a:lnTo>
                      <a:pt x="5" y="109880"/>
                    </a:lnTo>
                    <a:lnTo>
                      <a:pt x="14" y="109833"/>
                    </a:lnTo>
                    <a:lnTo>
                      <a:pt x="32" y="109622"/>
                    </a:lnTo>
                    <a:lnTo>
                      <a:pt x="89" y="108790"/>
                    </a:lnTo>
                    <a:lnTo>
                      <a:pt x="172" y="107442"/>
                    </a:lnTo>
                    <a:lnTo>
                      <a:pt x="282" y="105602"/>
                    </a:lnTo>
                    <a:lnTo>
                      <a:pt x="419" y="103293"/>
                    </a:lnTo>
                    <a:lnTo>
                      <a:pt x="572" y="100539"/>
                    </a:lnTo>
                    <a:lnTo>
                      <a:pt x="946" y="93834"/>
                    </a:lnTo>
                    <a:lnTo>
                      <a:pt x="1395" y="85712"/>
                    </a:lnTo>
                    <a:lnTo>
                      <a:pt x="1896" y="76383"/>
                    </a:lnTo>
                    <a:lnTo>
                      <a:pt x="2446" y="66069"/>
                    </a:lnTo>
                    <a:lnTo>
                      <a:pt x="3030" y="54981"/>
                    </a:lnTo>
                    <a:lnTo>
                      <a:pt x="3606" y="43905"/>
                    </a:lnTo>
                    <a:lnTo>
                      <a:pt x="4138" y="33580"/>
                    </a:lnTo>
                    <a:lnTo>
                      <a:pt x="4622" y="24238"/>
                    </a:lnTo>
                    <a:lnTo>
                      <a:pt x="5035" y="16104"/>
                    </a:lnTo>
                    <a:lnTo>
                      <a:pt x="5374" y="9389"/>
                    </a:lnTo>
                    <a:lnTo>
                      <a:pt x="5625" y="4314"/>
                    </a:lnTo>
                    <a:lnTo>
                      <a:pt x="5713" y="2474"/>
                    </a:lnTo>
                    <a:lnTo>
                      <a:pt x="5774" y="1114"/>
                    </a:lnTo>
                    <a:lnTo>
                      <a:pt x="5805" y="282"/>
                    </a:lnTo>
                    <a:lnTo>
                      <a:pt x="5814" y="71"/>
                    </a:lnTo>
                    <a:lnTo>
                      <a:pt x="5814" y="12"/>
                    </a:lnTo>
                    <a:lnTo>
                      <a:pt x="58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675;p39">
                <a:extLst>
                  <a:ext uri="{FF2B5EF4-FFF2-40B4-BE49-F238E27FC236}">
                    <a16:creationId xmlns:a16="http://schemas.microsoft.com/office/drawing/2014/main" id="{72F1D6D0-5B56-8275-92A5-64BED365AB0F}"/>
                  </a:ext>
                </a:extLst>
              </p:cNvPr>
              <p:cNvSpPr/>
              <p:nvPr/>
            </p:nvSpPr>
            <p:spPr>
              <a:xfrm>
                <a:off x="3590075" y="-8625775"/>
                <a:ext cx="59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34" extrusionOk="0">
                    <a:moveTo>
                      <a:pt x="106" y="1"/>
                    </a:moveTo>
                    <a:lnTo>
                      <a:pt x="79" y="12"/>
                    </a:lnTo>
                    <a:lnTo>
                      <a:pt x="62" y="47"/>
                    </a:lnTo>
                    <a:lnTo>
                      <a:pt x="40" y="83"/>
                    </a:lnTo>
                    <a:lnTo>
                      <a:pt x="27" y="129"/>
                    </a:lnTo>
                    <a:lnTo>
                      <a:pt x="13" y="176"/>
                    </a:lnTo>
                    <a:lnTo>
                      <a:pt x="5" y="235"/>
                    </a:lnTo>
                    <a:lnTo>
                      <a:pt x="0" y="305"/>
                    </a:lnTo>
                    <a:lnTo>
                      <a:pt x="0" y="364"/>
                    </a:lnTo>
                    <a:lnTo>
                      <a:pt x="9" y="434"/>
                    </a:lnTo>
                    <a:lnTo>
                      <a:pt x="18" y="481"/>
                    </a:lnTo>
                    <a:lnTo>
                      <a:pt x="31" y="528"/>
                    </a:lnTo>
                    <a:lnTo>
                      <a:pt x="49" y="575"/>
                    </a:lnTo>
                    <a:lnTo>
                      <a:pt x="66" y="610"/>
                    </a:lnTo>
                    <a:lnTo>
                      <a:pt x="93" y="622"/>
                    </a:lnTo>
                    <a:lnTo>
                      <a:pt x="115" y="633"/>
                    </a:lnTo>
                    <a:lnTo>
                      <a:pt x="137" y="633"/>
                    </a:lnTo>
                    <a:lnTo>
                      <a:pt x="163" y="622"/>
                    </a:lnTo>
                    <a:lnTo>
                      <a:pt x="181" y="587"/>
                    </a:lnTo>
                    <a:lnTo>
                      <a:pt x="198" y="551"/>
                    </a:lnTo>
                    <a:lnTo>
                      <a:pt x="216" y="516"/>
                    </a:lnTo>
                    <a:lnTo>
                      <a:pt x="229" y="458"/>
                    </a:lnTo>
                    <a:lnTo>
                      <a:pt x="233" y="399"/>
                    </a:lnTo>
                    <a:lnTo>
                      <a:pt x="238" y="340"/>
                    </a:lnTo>
                    <a:lnTo>
                      <a:pt x="238" y="282"/>
                    </a:lnTo>
                    <a:lnTo>
                      <a:pt x="233" y="212"/>
                    </a:lnTo>
                    <a:lnTo>
                      <a:pt x="225" y="153"/>
                    </a:lnTo>
                    <a:lnTo>
                      <a:pt x="211" y="106"/>
                    </a:lnTo>
                    <a:lnTo>
                      <a:pt x="194" y="71"/>
                    </a:lnTo>
                    <a:lnTo>
                      <a:pt x="176" y="36"/>
                    </a:lnTo>
                    <a:lnTo>
                      <a:pt x="154" y="1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676;p39">
                <a:extLst>
                  <a:ext uri="{FF2B5EF4-FFF2-40B4-BE49-F238E27FC236}">
                    <a16:creationId xmlns:a16="http://schemas.microsoft.com/office/drawing/2014/main" id="{54FD3774-6657-F71A-BBAE-978221712AFC}"/>
                  </a:ext>
                </a:extLst>
              </p:cNvPr>
              <p:cNvSpPr/>
              <p:nvPr/>
            </p:nvSpPr>
            <p:spPr>
              <a:xfrm>
                <a:off x="3623925" y="-9301175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242" y="306"/>
                    </a:moveTo>
                    <a:lnTo>
                      <a:pt x="241" y="329"/>
                    </a:lnTo>
                    <a:lnTo>
                      <a:pt x="242" y="353"/>
                    </a:lnTo>
                    <a:lnTo>
                      <a:pt x="242" y="306"/>
                    </a:lnTo>
                    <a:close/>
                    <a:moveTo>
                      <a:pt x="128" y="1"/>
                    </a:moveTo>
                    <a:lnTo>
                      <a:pt x="106" y="13"/>
                    </a:lnTo>
                    <a:lnTo>
                      <a:pt x="84" y="24"/>
                    </a:lnTo>
                    <a:lnTo>
                      <a:pt x="62" y="48"/>
                    </a:lnTo>
                    <a:lnTo>
                      <a:pt x="40" y="83"/>
                    </a:lnTo>
                    <a:lnTo>
                      <a:pt x="27" y="130"/>
                    </a:lnTo>
                    <a:lnTo>
                      <a:pt x="14" y="188"/>
                    </a:lnTo>
                    <a:lnTo>
                      <a:pt x="5" y="247"/>
                    </a:lnTo>
                    <a:lnTo>
                      <a:pt x="1" y="306"/>
                    </a:lnTo>
                    <a:lnTo>
                      <a:pt x="1" y="376"/>
                    </a:lnTo>
                    <a:lnTo>
                      <a:pt x="9" y="435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3" y="575"/>
                    </a:lnTo>
                    <a:lnTo>
                      <a:pt x="75" y="610"/>
                    </a:lnTo>
                    <a:lnTo>
                      <a:pt x="97" y="622"/>
                    </a:lnTo>
                    <a:lnTo>
                      <a:pt x="119" y="634"/>
                    </a:lnTo>
                    <a:lnTo>
                      <a:pt x="146" y="622"/>
                    </a:lnTo>
                    <a:lnTo>
                      <a:pt x="168" y="610"/>
                    </a:lnTo>
                    <a:lnTo>
                      <a:pt x="190" y="575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29" y="435"/>
                    </a:lnTo>
                    <a:lnTo>
                      <a:pt x="238" y="376"/>
                    </a:lnTo>
                    <a:lnTo>
                      <a:pt x="241" y="329"/>
                    </a:lnTo>
                    <a:lnTo>
                      <a:pt x="238" y="282"/>
                    </a:lnTo>
                    <a:lnTo>
                      <a:pt x="234" y="224"/>
                    </a:lnTo>
                    <a:lnTo>
                      <a:pt x="225" y="165"/>
                    </a:lnTo>
                    <a:lnTo>
                      <a:pt x="212" y="118"/>
                    </a:lnTo>
                    <a:lnTo>
                      <a:pt x="194" y="71"/>
                    </a:lnTo>
                    <a:lnTo>
                      <a:pt x="176" y="36"/>
                    </a:lnTo>
                    <a:lnTo>
                      <a:pt x="154" y="13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677;p39">
                <a:extLst>
                  <a:ext uri="{FF2B5EF4-FFF2-40B4-BE49-F238E27FC236}">
                    <a16:creationId xmlns:a16="http://schemas.microsoft.com/office/drawing/2014/main" id="{2C0E7D83-319F-E0CB-30E8-616A14089FE6}"/>
                  </a:ext>
                </a:extLst>
              </p:cNvPr>
              <p:cNvSpPr/>
              <p:nvPr/>
            </p:nvSpPr>
            <p:spPr>
              <a:xfrm>
                <a:off x="3659000" y="-1007705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106" y="0"/>
                    </a:moveTo>
                    <a:lnTo>
                      <a:pt x="84" y="12"/>
                    </a:lnTo>
                    <a:lnTo>
                      <a:pt x="62" y="47"/>
                    </a:lnTo>
                    <a:lnTo>
                      <a:pt x="44" y="82"/>
                    </a:lnTo>
                    <a:lnTo>
                      <a:pt x="27" y="117"/>
                    </a:lnTo>
                    <a:lnTo>
                      <a:pt x="13" y="176"/>
                    </a:lnTo>
                    <a:lnTo>
                      <a:pt x="5" y="235"/>
                    </a:lnTo>
                    <a:lnTo>
                      <a:pt x="0" y="293"/>
                    </a:lnTo>
                    <a:lnTo>
                      <a:pt x="0" y="363"/>
                    </a:lnTo>
                    <a:lnTo>
                      <a:pt x="9" y="422"/>
                    </a:lnTo>
                    <a:lnTo>
                      <a:pt x="18" y="481"/>
                    </a:lnTo>
                    <a:lnTo>
                      <a:pt x="31" y="528"/>
                    </a:lnTo>
                    <a:lnTo>
                      <a:pt x="49" y="574"/>
                    </a:lnTo>
                    <a:lnTo>
                      <a:pt x="71" y="598"/>
                    </a:lnTo>
                    <a:lnTo>
                      <a:pt x="93" y="621"/>
                    </a:lnTo>
                    <a:lnTo>
                      <a:pt x="115" y="633"/>
                    </a:lnTo>
                    <a:lnTo>
                      <a:pt x="141" y="633"/>
                    </a:lnTo>
                    <a:lnTo>
                      <a:pt x="163" y="621"/>
                    </a:lnTo>
                    <a:lnTo>
                      <a:pt x="180" y="598"/>
                    </a:lnTo>
                    <a:lnTo>
                      <a:pt x="198" y="563"/>
                    </a:lnTo>
                    <a:lnTo>
                      <a:pt x="216" y="516"/>
                    </a:lnTo>
                    <a:lnTo>
                      <a:pt x="229" y="457"/>
                    </a:lnTo>
                    <a:lnTo>
                      <a:pt x="238" y="410"/>
                    </a:lnTo>
                    <a:lnTo>
                      <a:pt x="242" y="340"/>
                    </a:lnTo>
                    <a:lnTo>
                      <a:pt x="242" y="281"/>
                    </a:lnTo>
                    <a:lnTo>
                      <a:pt x="233" y="211"/>
                    </a:lnTo>
                    <a:lnTo>
                      <a:pt x="224" y="164"/>
                    </a:lnTo>
                    <a:lnTo>
                      <a:pt x="211" y="106"/>
                    </a:lnTo>
                    <a:lnTo>
                      <a:pt x="194" y="70"/>
                    </a:lnTo>
                    <a:lnTo>
                      <a:pt x="176" y="35"/>
                    </a:lnTo>
                    <a:lnTo>
                      <a:pt x="154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678;p39">
                <a:extLst>
                  <a:ext uri="{FF2B5EF4-FFF2-40B4-BE49-F238E27FC236}">
                    <a16:creationId xmlns:a16="http://schemas.microsoft.com/office/drawing/2014/main" id="{DBFE1045-C5D3-1227-83C3-791D8D236EC9}"/>
                  </a:ext>
                </a:extLst>
              </p:cNvPr>
              <p:cNvSpPr/>
              <p:nvPr/>
            </p:nvSpPr>
            <p:spPr>
              <a:xfrm>
                <a:off x="3549950" y="-8073750"/>
                <a:ext cx="58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5"/>
                    </a:lnTo>
                    <a:lnTo>
                      <a:pt x="22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29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19" y="646"/>
                    </a:lnTo>
                    <a:lnTo>
                      <a:pt x="141" y="634"/>
                    </a:lnTo>
                    <a:lnTo>
                      <a:pt x="163" y="622"/>
                    </a:lnTo>
                    <a:lnTo>
                      <a:pt x="181" y="587"/>
                    </a:lnTo>
                    <a:lnTo>
                      <a:pt x="198" y="552"/>
                    </a:lnTo>
                    <a:lnTo>
                      <a:pt x="211" y="517"/>
                    </a:lnTo>
                    <a:lnTo>
                      <a:pt x="225" y="458"/>
                    </a:lnTo>
                    <a:lnTo>
                      <a:pt x="229" y="411"/>
                    </a:lnTo>
                    <a:lnTo>
                      <a:pt x="233" y="353"/>
                    </a:lnTo>
                    <a:lnTo>
                      <a:pt x="233" y="282"/>
                    </a:lnTo>
                    <a:lnTo>
                      <a:pt x="229" y="224"/>
                    </a:lnTo>
                    <a:lnTo>
                      <a:pt x="216" y="165"/>
                    </a:lnTo>
                    <a:lnTo>
                      <a:pt x="203" y="118"/>
                    </a:lnTo>
                    <a:lnTo>
                      <a:pt x="185" y="71"/>
                    </a:lnTo>
                    <a:lnTo>
                      <a:pt x="167" y="36"/>
                    </a:lnTo>
                    <a:lnTo>
                      <a:pt x="145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679;p39">
                <a:extLst>
                  <a:ext uri="{FF2B5EF4-FFF2-40B4-BE49-F238E27FC236}">
                    <a16:creationId xmlns:a16="http://schemas.microsoft.com/office/drawing/2014/main" id="{4EE0BEA6-0723-3D8B-BE18-C7A20B51C930}"/>
                  </a:ext>
                </a:extLst>
              </p:cNvPr>
              <p:cNvSpPr/>
              <p:nvPr/>
            </p:nvSpPr>
            <p:spPr>
              <a:xfrm>
                <a:off x="3286225" y="-7480400"/>
                <a:ext cx="334100" cy="21047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84189" extrusionOk="0">
                    <a:moveTo>
                      <a:pt x="4675" y="1"/>
                    </a:moveTo>
                    <a:lnTo>
                      <a:pt x="4495" y="622"/>
                    </a:lnTo>
                    <a:lnTo>
                      <a:pt x="4314" y="1255"/>
                    </a:lnTo>
                    <a:lnTo>
                      <a:pt x="4143" y="1900"/>
                    </a:lnTo>
                    <a:lnTo>
                      <a:pt x="3976" y="2556"/>
                    </a:lnTo>
                    <a:lnTo>
                      <a:pt x="3813" y="3212"/>
                    </a:lnTo>
                    <a:lnTo>
                      <a:pt x="3655" y="3892"/>
                    </a:lnTo>
                    <a:lnTo>
                      <a:pt x="3501" y="4584"/>
                    </a:lnTo>
                    <a:lnTo>
                      <a:pt x="3347" y="5275"/>
                    </a:lnTo>
                    <a:lnTo>
                      <a:pt x="3202" y="5978"/>
                    </a:lnTo>
                    <a:lnTo>
                      <a:pt x="3057" y="6693"/>
                    </a:lnTo>
                    <a:lnTo>
                      <a:pt x="2921" y="7420"/>
                    </a:lnTo>
                    <a:lnTo>
                      <a:pt x="2784" y="8147"/>
                    </a:lnTo>
                    <a:lnTo>
                      <a:pt x="2652" y="8885"/>
                    </a:lnTo>
                    <a:lnTo>
                      <a:pt x="2525" y="9635"/>
                    </a:lnTo>
                    <a:lnTo>
                      <a:pt x="2402" y="10397"/>
                    </a:lnTo>
                    <a:lnTo>
                      <a:pt x="2283" y="11159"/>
                    </a:lnTo>
                    <a:lnTo>
                      <a:pt x="2169" y="11932"/>
                    </a:lnTo>
                    <a:lnTo>
                      <a:pt x="2054" y="12706"/>
                    </a:lnTo>
                    <a:lnTo>
                      <a:pt x="1949" y="13491"/>
                    </a:lnTo>
                    <a:lnTo>
                      <a:pt x="1843" y="14288"/>
                    </a:lnTo>
                    <a:lnTo>
                      <a:pt x="1738" y="15085"/>
                    </a:lnTo>
                    <a:lnTo>
                      <a:pt x="1641" y="15894"/>
                    </a:lnTo>
                    <a:lnTo>
                      <a:pt x="1549" y="16702"/>
                    </a:lnTo>
                    <a:lnTo>
                      <a:pt x="1456" y="17523"/>
                    </a:lnTo>
                    <a:lnTo>
                      <a:pt x="1368" y="18343"/>
                    </a:lnTo>
                    <a:lnTo>
                      <a:pt x="1280" y="19175"/>
                    </a:lnTo>
                    <a:lnTo>
                      <a:pt x="1201" y="20008"/>
                    </a:lnTo>
                    <a:lnTo>
                      <a:pt x="1122" y="20840"/>
                    </a:lnTo>
                    <a:lnTo>
                      <a:pt x="1047" y="21684"/>
                    </a:lnTo>
                    <a:lnTo>
                      <a:pt x="973" y="22528"/>
                    </a:lnTo>
                    <a:lnTo>
                      <a:pt x="907" y="23383"/>
                    </a:lnTo>
                    <a:lnTo>
                      <a:pt x="836" y="24239"/>
                    </a:lnTo>
                    <a:lnTo>
                      <a:pt x="775" y="25094"/>
                    </a:lnTo>
                    <a:lnTo>
                      <a:pt x="713" y="25950"/>
                    </a:lnTo>
                    <a:lnTo>
                      <a:pt x="656" y="26817"/>
                    </a:lnTo>
                    <a:lnTo>
                      <a:pt x="603" y="27685"/>
                    </a:lnTo>
                    <a:lnTo>
                      <a:pt x="551" y="28552"/>
                    </a:lnTo>
                    <a:lnTo>
                      <a:pt x="502" y="29419"/>
                    </a:lnTo>
                    <a:lnTo>
                      <a:pt x="454" y="30286"/>
                    </a:lnTo>
                    <a:lnTo>
                      <a:pt x="410" y="31165"/>
                    </a:lnTo>
                    <a:lnTo>
                      <a:pt x="331" y="32912"/>
                    </a:lnTo>
                    <a:lnTo>
                      <a:pt x="256" y="34670"/>
                    </a:lnTo>
                    <a:lnTo>
                      <a:pt x="194" y="36428"/>
                    </a:lnTo>
                    <a:lnTo>
                      <a:pt x="146" y="38174"/>
                    </a:lnTo>
                    <a:lnTo>
                      <a:pt x="102" y="39932"/>
                    </a:lnTo>
                    <a:lnTo>
                      <a:pt x="67" y="41679"/>
                    </a:lnTo>
                    <a:lnTo>
                      <a:pt x="36" y="43413"/>
                    </a:lnTo>
                    <a:lnTo>
                      <a:pt x="18" y="45148"/>
                    </a:lnTo>
                    <a:lnTo>
                      <a:pt x="5" y="46871"/>
                    </a:lnTo>
                    <a:lnTo>
                      <a:pt x="1" y="48582"/>
                    </a:lnTo>
                    <a:lnTo>
                      <a:pt x="1" y="50270"/>
                    </a:lnTo>
                    <a:lnTo>
                      <a:pt x="10" y="51946"/>
                    </a:lnTo>
                    <a:lnTo>
                      <a:pt x="23" y="53598"/>
                    </a:lnTo>
                    <a:lnTo>
                      <a:pt x="40" y="55228"/>
                    </a:lnTo>
                    <a:lnTo>
                      <a:pt x="62" y="56845"/>
                    </a:lnTo>
                    <a:lnTo>
                      <a:pt x="89" y="58427"/>
                    </a:lnTo>
                    <a:lnTo>
                      <a:pt x="120" y="59986"/>
                    </a:lnTo>
                    <a:lnTo>
                      <a:pt x="159" y="61510"/>
                    </a:lnTo>
                    <a:lnTo>
                      <a:pt x="194" y="63010"/>
                    </a:lnTo>
                    <a:lnTo>
                      <a:pt x="238" y="64475"/>
                    </a:lnTo>
                    <a:lnTo>
                      <a:pt x="282" y="65905"/>
                    </a:lnTo>
                    <a:lnTo>
                      <a:pt x="331" y="67288"/>
                    </a:lnTo>
                    <a:lnTo>
                      <a:pt x="379" y="68648"/>
                    </a:lnTo>
                    <a:lnTo>
                      <a:pt x="432" y="69948"/>
                    </a:lnTo>
                    <a:lnTo>
                      <a:pt x="480" y="71214"/>
                    </a:lnTo>
                    <a:lnTo>
                      <a:pt x="533" y="72433"/>
                    </a:lnTo>
                    <a:lnTo>
                      <a:pt x="643" y="74730"/>
                    </a:lnTo>
                    <a:lnTo>
                      <a:pt x="748" y="76805"/>
                    </a:lnTo>
                    <a:lnTo>
                      <a:pt x="850" y="78668"/>
                    </a:lnTo>
                    <a:lnTo>
                      <a:pt x="942" y="80286"/>
                    </a:lnTo>
                    <a:lnTo>
                      <a:pt x="1025" y="81645"/>
                    </a:lnTo>
                    <a:lnTo>
                      <a:pt x="1096" y="82735"/>
                    </a:lnTo>
                    <a:lnTo>
                      <a:pt x="1149" y="83532"/>
                    </a:lnTo>
                    <a:lnTo>
                      <a:pt x="1197" y="84189"/>
                    </a:lnTo>
                    <a:lnTo>
                      <a:pt x="4675" y="84189"/>
                    </a:lnTo>
                    <a:lnTo>
                      <a:pt x="13363" y="64979"/>
                    </a:lnTo>
                    <a:lnTo>
                      <a:pt x="13363" y="20078"/>
                    </a:lnTo>
                    <a:lnTo>
                      <a:pt x="13363" y="19750"/>
                    </a:lnTo>
                    <a:lnTo>
                      <a:pt x="13355" y="19410"/>
                    </a:lnTo>
                    <a:lnTo>
                      <a:pt x="13346" y="19070"/>
                    </a:lnTo>
                    <a:lnTo>
                      <a:pt x="13333" y="18707"/>
                    </a:lnTo>
                    <a:lnTo>
                      <a:pt x="13319" y="18343"/>
                    </a:lnTo>
                    <a:lnTo>
                      <a:pt x="13297" y="17980"/>
                    </a:lnTo>
                    <a:lnTo>
                      <a:pt x="13254" y="17230"/>
                    </a:lnTo>
                    <a:lnTo>
                      <a:pt x="13192" y="16445"/>
                    </a:lnTo>
                    <a:lnTo>
                      <a:pt x="13122" y="15648"/>
                    </a:lnTo>
                    <a:lnTo>
                      <a:pt x="13042" y="14839"/>
                    </a:lnTo>
                    <a:lnTo>
                      <a:pt x="12955" y="14018"/>
                    </a:lnTo>
                    <a:lnTo>
                      <a:pt x="12862" y="13186"/>
                    </a:lnTo>
                    <a:lnTo>
                      <a:pt x="12761" y="12342"/>
                    </a:lnTo>
                    <a:lnTo>
                      <a:pt x="12651" y="11510"/>
                    </a:lnTo>
                    <a:lnTo>
                      <a:pt x="12537" y="10678"/>
                    </a:lnTo>
                    <a:lnTo>
                      <a:pt x="12422" y="9846"/>
                    </a:lnTo>
                    <a:lnTo>
                      <a:pt x="12304" y="9026"/>
                    </a:lnTo>
                    <a:lnTo>
                      <a:pt x="12181" y="8229"/>
                    </a:lnTo>
                    <a:lnTo>
                      <a:pt x="12062" y="7432"/>
                    </a:lnTo>
                    <a:lnTo>
                      <a:pt x="11939" y="6670"/>
                    </a:lnTo>
                    <a:lnTo>
                      <a:pt x="11816" y="5931"/>
                    </a:lnTo>
                    <a:lnTo>
                      <a:pt x="11583" y="4525"/>
                    </a:lnTo>
                    <a:lnTo>
                      <a:pt x="11358" y="3259"/>
                    </a:lnTo>
                    <a:lnTo>
                      <a:pt x="11165" y="2157"/>
                    </a:lnTo>
                    <a:lnTo>
                      <a:pt x="10998" y="1255"/>
                    </a:lnTo>
                    <a:lnTo>
                      <a:pt x="10866" y="575"/>
                    </a:lnTo>
                    <a:lnTo>
                      <a:pt x="10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680;p39">
                <a:extLst>
                  <a:ext uri="{FF2B5EF4-FFF2-40B4-BE49-F238E27FC236}">
                    <a16:creationId xmlns:a16="http://schemas.microsoft.com/office/drawing/2014/main" id="{22348C6D-01D4-8093-0644-674E20DBCC4B}"/>
                  </a:ext>
                </a:extLst>
              </p:cNvPr>
              <p:cNvSpPr/>
              <p:nvPr/>
            </p:nvSpPr>
            <p:spPr>
              <a:xfrm>
                <a:off x="3286225" y="-7480400"/>
                <a:ext cx="334100" cy="21047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84189" fill="none" extrusionOk="0">
                    <a:moveTo>
                      <a:pt x="4675" y="84189"/>
                    </a:moveTo>
                    <a:lnTo>
                      <a:pt x="1197" y="84189"/>
                    </a:lnTo>
                    <a:lnTo>
                      <a:pt x="1197" y="84189"/>
                    </a:lnTo>
                    <a:lnTo>
                      <a:pt x="1149" y="83532"/>
                    </a:lnTo>
                    <a:lnTo>
                      <a:pt x="1096" y="82735"/>
                    </a:lnTo>
                    <a:lnTo>
                      <a:pt x="1025" y="81645"/>
                    </a:lnTo>
                    <a:lnTo>
                      <a:pt x="942" y="80286"/>
                    </a:lnTo>
                    <a:lnTo>
                      <a:pt x="850" y="78668"/>
                    </a:lnTo>
                    <a:lnTo>
                      <a:pt x="748" y="76805"/>
                    </a:lnTo>
                    <a:lnTo>
                      <a:pt x="643" y="74730"/>
                    </a:lnTo>
                    <a:lnTo>
                      <a:pt x="533" y="72433"/>
                    </a:lnTo>
                    <a:lnTo>
                      <a:pt x="480" y="71214"/>
                    </a:lnTo>
                    <a:lnTo>
                      <a:pt x="432" y="69948"/>
                    </a:lnTo>
                    <a:lnTo>
                      <a:pt x="379" y="68648"/>
                    </a:lnTo>
                    <a:lnTo>
                      <a:pt x="331" y="67288"/>
                    </a:lnTo>
                    <a:lnTo>
                      <a:pt x="282" y="65905"/>
                    </a:lnTo>
                    <a:lnTo>
                      <a:pt x="238" y="64475"/>
                    </a:lnTo>
                    <a:lnTo>
                      <a:pt x="194" y="63010"/>
                    </a:lnTo>
                    <a:lnTo>
                      <a:pt x="159" y="61510"/>
                    </a:lnTo>
                    <a:lnTo>
                      <a:pt x="120" y="59986"/>
                    </a:lnTo>
                    <a:lnTo>
                      <a:pt x="89" y="58427"/>
                    </a:lnTo>
                    <a:lnTo>
                      <a:pt x="62" y="56845"/>
                    </a:lnTo>
                    <a:lnTo>
                      <a:pt x="40" y="55228"/>
                    </a:lnTo>
                    <a:lnTo>
                      <a:pt x="23" y="53598"/>
                    </a:lnTo>
                    <a:lnTo>
                      <a:pt x="10" y="51946"/>
                    </a:lnTo>
                    <a:lnTo>
                      <a:pt x="1" y="50270"/>
                    </a:lnTo>
                    <a:lnTo>
                      <a:pt x="1" y="48582"/>
                    </a:lnTo>
                    <a:lnTo>
                      <a:pt x="5" y="46871"/>
                    </a:lnTo>
                    <a:lnTo>
                      <a:pt x="18" y="45148"/>
                    </a:lnTo>
                    <a:lnTo>
                      <a:pt x="36" y="43413"/>
                    </a:lnTo>
                    <a:lnTo>
                      <a:pt x="67" y="41679"/>
                    </a:lnTo>
                    <a:lnTo>
                      <a:pt x="102" y="39932"/>
                    </a:lnTo>
                    <a:lnTo>
                      <a:pt x="146" y="38174"/>
                    </a:lnTo>
                    <a:lnTo>
                      <a:pt x="194" y="36428"/>
                    </a:lnTo>
                    <a:lnTo>
                      <a:pt x="256" y="34670"/>
                    </a:lnTo>
                    <a:lnTo>
                      <a:pt x="331" y="32912"/>
                    </a:lnTo>
                    <a:lnTo>
                      <a:pt x="410" y="31165"/>
                    </a:lnTo>
                    <a:lnTo>
                      <a:pt x="454" y="30286"/>
                    </a:lnTo>
                    <a:lnTo>
                      <a:pt x="502" y="29419"/>
                    </a:lnTo>
                    <a:lnTo>
                      <a:pt x="551" y="28552"/>
                    </a:lnTo>
                    <a:lnTo>
                      <a:pt x="603" y="27685"/>
                    </a:lnTo>
                    <a:lnTo>
                      <a:pt x="656" y="26817"/>
                    </a:lnTo>
                    <a:lnTo>
                      <a:pt x="713" y="25950"/>
                    </a:lnTo>
                    <a:lnTo>
                      <a:pt x="775" y="25094"/>
                    </a:lnTo>
                    <a:lnTo>
                      <a:pt x="836" y="24239"/>
                    </a:lnTo>
                    <a:lnTo>
                      <a:pt x="907" y="23383"/>
                    </a:lnTo>
                    <a:lnTo>
                      <a:pt x="973" y="22528"/>
                    </a:lnTo>
                    <a:lnTo>
                      <a:pt x="1047" y="21684"/>
                    </a:lnTo>
                    <a:lnTo>
                      <a:pt x="1122" y="20840"/>
                    </a:lnTo>
                    <a:lnTo>
                      <a:pt x="1201" y="20008"/>
                    </a:lnTo>
                    <a:lnTo>
                      <a:pt x="1280" y="19175"/>
                    </a:lnTo>
                    <a:lnTo>
                      <a:pt x="1368" y="18343"/>
                    </a:lnTo>
                    <a:lnTo>
                      <a:pt x="1456" y="17523"/>
                    </a:lnTo>
                    <a:lnTo>
                      <a:pt x="1549" y="16702"/>
                    </a:lnTo>
                    <a:lnTo>
                      <a:pt x="1641" y="15894"/>
                    </a:lnTo>
                    <a:lnTo>
                      <a:pt x="1738" y="15085"/>
                    </a:lnTo>
                    <a:lnTo>
                      <a:pt x="1843" y="14288"/>
                    </a:lnTo>
                    <a:lnTo>
                      <a:pt x="1949" y="13491"/>
                    </a:lnTo>
                    <a:lnTo>
                      <a:pt x="2054" y="12706"/>
                    </a:lnTo>
                    <a:lnTo>
                      <a:pt x="2169" y="11932"/>
                    </a:lnTo>
                    <a:lnTo>
                      <a:pt x="2283" y="11159"/>
                    </a:lnTo>
                    <a:lnTo>
                      <a:pt x="2402" y="10397"/>
                    </a:lnTo>
                    <a:lnTo>
                      <a:pt x="2525" y="9635"/>
                    </a:lnTo>
                    <a:lnTo>
                      <a:pt x="2652" y="8885"/>
                    </a:lnTo>
                    <a:lnTo>
                      <a:pt x="2784" y="8147"/>
                    </a:lnTo>
                    <a:lnTo>
                      <a:pt x="2921" y="7420"/>
                    </a:lnTo>
                    <a:lnTo>
                      <a:pt x="3057" y="6693"/>
                    </a:lnTo>
                    <a:lnTo>
                      <a:pt x="3202" y="5978"/>
                    </a:lnTo>
                    <a:lnTo>
                      <a:pt x="3347" y="5275"/>
                    </a:lnTo>
                    <a:lnTo>
                      <a:pt x="3501" y="4584"/>
                    </a:lnTo>
                    <a:lnTo>
                      <a:pt x="3655" y="3892"/>
                    </a:lnTo>
                    <a:lnTo>
                      <a:pt x="3813" y="3212"/>
                    </a:lnTo>
                    <a:lnTo>
                      <a:pt x="3976" y="2556"/>
                    </a:lnTo>
                    <a:lnTo>
                      <a:pt x="4143" y="1900"/>
                    </a:lnTo>
                    <a:lnTo>
                      <a:pt x="4314" y="1255"/>
                    </a:lnTo>
                    <a:lnTo>
                      <a:pt x="4495" y="622"/>
                    </a:lnTo>
                    <a:lnTo>
                      <a:pt x="4675" y="1"/>
                    </a:lnTo>
                    <a:lnTo>
                      <a:pt x="10756" y="1"/>
                    </a:lnTo>
                    <a:lnTo>
                      <a:pt x="10756" y="1"/>
                    </a:lnTo>
                    <a:lnTo>
                      <a:pt x="10866" y="575"/>
                    </a:lnTo>
                    <a:lnTo>
                      <a:pt x="10998" y="1255"/>
                    </a:lnTo>
                    <a:lnTo>
                      <a:pt x="11165" y="2157"/>
                    </a:lnTo>
                    <a:lnTo>
                      <a:pt x="11358" y="3259"/>
                    </a:lnTo>
                    <a:lnTo>
                      <a:pt x="11583" y="4525"/>
                    </a:lnTo>
                    <a:lnTo>
                      <a:pt x="11816" y="5931"/>
                    </a:lnTo>
                    <a:lnTo>
                      <a:pt x="11939" y="6670"/>
                    </a:lnTo>
                    <a:lnTo>
                      <a:pt x="12062" y="7432"/>
                    </a:lnTo>
                    <a:lnTo>
                      <a:pt x="12181" y="8229"/>
                    </a:lnTo>
                    <a:lnTo>
                      <a:pt x="12304" y="9026"/>
                    </a:lnTo>
                    <a:lnTo>
                      <a:pt x="12422" y="9846"/>
                    </a:lnTo>
                    <a:lnTo>
                      <a:pt x="12537" y="10678"/>
                    </a:lnTo>
                    <a:lnTo>
                      <a:pt x="12651" y="11510"/>
                    </a:lnTo>
                    <a:lnTo>
                      <a:pt x="12761" y="12342"/>
                    </a:lnTo>
                    <a:lnTo>
                      <a:pt x="12862" y="13186"/>
                    </a:lnTo>
                    <a:lnTo>
                      <a:pt x="12955" y="14018"/>
                    </a:lnTo>
                    <a:lnTo>
                      <a:pt x="13042" y="14839"/>
                    </a:lnTo>
                    <a:lnTo>
                      <a:pt x="13122" y="15648"/>
                    </a:lnTo>
                    <a:lnTo>
                      <a:pt x="13192" y="16445"/>
                    </a:lnTo>
                    <a:lnTo>
                      <a:pt x="13254" y="17230"/>
                    </a:lnTo>
                    <a:lnTo>
                      <a:pt x="13297" y="17980"/>
                    </a:lnTo>
                    <a:lnTo>
                      <a:pt x="13319" y="18343"/>
                    </a:lnTo>
                    <a:lnTo>
                      <a:pt x="13333" y="18707"/>
                    </a:lnTo>
                    <a:lnTo>
                      <a:pt x="13346" y="19070"/>
                    </a:lnTo>
                    <a:lnTo>
                      <a:pt x="13355" y="19410"/>
                    </a:lnTo>
                    <a:lnTo>
                      <a:pt x="13363" y="19750"/>
                    </a:lnTo>
                    <a:lnTo>
                      <a:pt x="13363" y="20078"/>
                    </a:lnTo>
                    <a:lnTo>
                      <a:pt x="13363" y="64979"/>
                    </a:lnTo>
                    <a:lnTo>
                      <a:pt x="4675" y="841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681;p39">
                <a:extLst>
                  <a:ext uri="{FF2B5EF4-FFF2-40B4-BE49-F238E27FC236}">
                    <a16:creationId xmlns:a16="http://schemas.microsoft.com/office/drawing/2014/main" id="{63B8CA54-94BC-3781-7B04-5DAF2074F555}"/>
                  </a:ext>
                </a:extLst>
              </p:cNvPr>
              <p:cNvSpPr/>
              <p:nvPr/>
            </p:nvSpPr>
            <p:spPr>
              <a:xfrm>
                <a:off x="3509725" y="-7449925"/>
                <a:ext cx="101925" cy="183867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73547" extrusionOk="0">
                    <a:moveTo>
                      <a:pt x="2049" y="1"/>
                    </a:moveTo>
                    <a:lnTo>
                      <a:pt x="2247" y="1067"/>
                    </a:lnTo>
                    <a:lnTo>
                      <a:pt x="2484" y="2392"/>
                    </a:lnTo>
                    <a:lnTo>
                      <a:pt x="2612" y="3142"/>
                    </a:lnTo>
                    <a:lnTo>
                      <a:pt x="2748" y="3939"/>
                    </a:lnTo>
                    <a:lnTo>
                      <a:pt x="2889" y="4783"/>
                    </a:lnTo>
                    <a:lnTo>
                      <a:pt x="3030" y="5662"/>
                    </a:lnTo>
                    <a:lnTo>
                      <a:pt x="3175" y="6564"/>
                    </a:lnTo>
                    <a:lnTo>
                      <a:pt x="3315" y="7502"/>
                    </a:lnTo>
                    <a:lnTo>
                      <a:pt x="3456" y="8451"/>
                    </a:lnTo>
                    <a:lnTo>
                      <a:pt x="3592" y="9424"/>
                    </a:lnTo>
                    <a:lnTo>
                      <a:pt x="3724" y="10397"/>
                    </a:lnTo>
                    <a:lnTo>
                      <a:pt x="3852" y="11381"/>
                    </a:lnTo>
                    <a:lnTo>
                      <a:pt x="3966" y="12366"/>
                    </a:lnTo>
                    <a:lnTo>
                      <a:pt x="4076" y="13327"/>
                    </a:lnTo>
                    <a:lnTo>
                      <a:pt x="3988" y="12460"/>
                    </a:lnTo>
                    <a:lnTo>
                      <a:pt x="3896" y="11592"/>
                    </a:lnTo>
                    <a:lnTo>
                      <a:pt x="3795" y="10725"/>
                    </a:lnTo>
                    <a:lnTo>
                      <a:pt x="3694" y="9869"/>
                    </a:lnTo>
                    <a:lnTo>
                      <a:pt x="3584" y="9014"/>
                    </a:lnTo>
                    <a:lnTo>
                      <a:pt x="3469" y="8170"/>
                    </a:lnTo>
                    <a:lnTo>
                      <a:pt x="3351" y="7326"/>
                    </a:lnTo>
                    <a:lnTo>
                      <a:pt x="3227" y="6482"/>
                    </a:lnTo>
                    <a:lnTo>
                      <a:pt x="3096" y="5650"/>
                    </a:lnTo>
                    <a:lnTo>
                      <a:pt x="2959" y="4830"/>
                    </a:lnTo>
                    <a:lnTo>
                      <a:pt x="2823" y="4009"/>
                    </a:lnTo>
                    <a:lnTo>
                      <a:pt x="2678" y="3189"/>
                    </a:lnTo>
                    <a:lnTo>
                      <a:pt x="2528" y="2380"/>
                    </a:lnTo>
                    <a:lnTo>
                      <a:pt x="2374" y="1583"/>
                    </a:lnTo>
                    <a:lnTo>
                      <a:pt x="2212" y="786"/>
                    </a:lnTo>
                    <a:lnTo>
                      <a:pt x="2049" y="1"/>
                    </a:lnTo>
                    <a:close/>
                    <a:moveTo>
                      <a:pt x="422" y="72597"/>
                    </a:moveTo>
                    <a:lnTo>
                      <a:pt x="0" y="73535"/>
                    </a:lnTo>
                    <a:lnTo>
                      <a:pt x="0" y="73547"/>
                    </a:lnTo>
                    <a:lnTo>
                      <a:pt x="422" y="72597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682;p39">
                <a:extLst>
                  <a:ext uri="{FF2B5EF4-FFF2-40B4-BE49-F238E27FC236}">
                    <a16:creationId xmlns:a16="http://schemas.microsoft.com/office/drawing/2014/main" id="{89826235-177A-E880-899C-B1FBF7539440}"/>
                  </a:ext>
                </a:extLst>
              </p:cNvPr>
              <p:cNvSpPr/>
              <p:nvPr/>
            </p:nvSpPr>
            <p:spPr>
              <a:xfrm>
                <a:off x="3347475" y="-7258000"/>
                <a:ext cx="507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97" fill="none" extrusionOk="0">
                    <a:moveTo>
                      <a:pt x="0" y="1196"/>
                    </a:moveTo>
                    <a:lnTo>
                      <a:pt x="0" y="1196"/>
                    </a:lnTo>
                    <a:lnTo>
                      <a:pt x="101" y="598"/>
                    </a:lnTo>
                    <a:lnTo>
                      <a:pt x="202" y="1"/>
                    </a:lnTo>
                    <a:lnTo>
                      <a:pt x="202" y="1"/>
                    </a:lnTo>
                    <a:lnTo>
                      <a:pt x="101" y="598"/>
                    </a:lnTo>
                    <a:lnTo>
                      <a:pt x="0" y="11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683;p39">
                <a:extLst>
                  <a:ext uri="{FF2B5EF4-FFF2-40B4-BE49-F238E27FC236}">
                    <a16:creationId xmlns:a16="http://schemas.microsoft.com/office/drawing/2014/main" id="{52C2573C-4F0D-9864-7BFF-8540B9B8196A}"/>
                  </a:ext>
                </a:extLst>
              </p:cNvPr>
              <p:cNvSpPr/>
              <p:nvPr/>
            </p:nvSpPr>
            <p:spPr>
              <a:xfrm>
                <a:off x="3560950" y="-7449925"/>
                <a:ext cx="50700" cy="3331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3327" fill="none" extrusionOk="0">
                    <a:moveTo>
                      <a:pt x="2027" y="13327"/>
                    </a:moveTo>
                    <a:lnTo>
                      <a:pt x="2027" y="13327"/>
                    </a:lnTo>
                    <a:lnTo>
                      <a:pt x="1917" y="12366"/>
                    </a:lnTo>
                    <a:lnTo>
                      <a:pt x="1803" y="11381"/>
                    </a:lnTo>
                    <a:lnTo>
                      <a:pt x="1675" y="10397"/>
                    </a:lnTo>
                    <a:lnTo>
                      <a:pt x="1543" y="9424"/>
                    </a:lnTo>
                    <a:lnTo>
                      <a:pt x="1407" y="8451"/>
                    </a:lnTo>
                    <a:lnTo>
                      <a:pt x="1266" y="7502"/>
                    </a:lnTo>
                    <a:lnTo>
                      <a:pt x="1126" y="6564"/>
                    </a:lnTo>
                    <a:lnTo>
                      <a:pt x="981" y="5662"/>
                    </a:lnTo>
                    <a:lnTo>
                      <a:pt x="840" y="4783"/>
                    </a:lnTo>
                    <a:lnTo>
                      <a:pt x="699" y="3939"/>
                    </a:lnTo>
                    <a:lnTo>
                      <a:pt x="563" y="3142"/>
                    </a:lnTo>
                    <a:lnTo>
                      <a:pt x="435" y="2392"/>
                    </a:lnTo>
                    <a:lnTo>
                      <a:pt x="198" y="106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63" y="786"/>
                    </a:lnTo>
                    <a:lnTo>
                      <a:pt x="325" y="1583"/>
                    </a:lnTo>
                    <a:lnTo>
                      <a:pt x="479" y="2380"/>
                    </a:lnTo>
                    <a:lnTo>
                      <a:pt x="629" y="3189"/>
                    </a:lnTo>
                    <a:lnTo>
                      <a:pt x="774" y="4009"/>
                    </a:lnTo>
                    <a:lnTo>
                      <a:pt x="910" y="4830"/>
                    </a:lnTo>
                    <a:lnTo>
                      <a:pt x="1047" y="5650"/>
                    </a:lnTo>
                    <a:lnTo>
                      <a:pt x="1178" y="6482"/>
                    </a:lnTo>
                    <a:lnTo>
                      <a:pt x="1302" y="7326"/>
                    </a:lnTo>
                    <a:lnTo>
                      <a:pt x="1420" y="8170"/>
                    </a:lnTo>
                    <a:lnTo>
                      <a:pt x="1535" y="9014"/>
                    </a:lnTo>
                    <a:lnTo>
                      <a:pt x="1645" y="9869"/>
                    </a:lnTo>
                    <a:lnTo>
                      <a:pt x="1746" y="10725"/>
                    </a:lnTo>
                    <a:lnTo>
                      <a:pt x="1847" y="11592"/>
                    </a:lnTo>
                    <a:lnTo>
                      <a:pt x="1939" y="12460"/>
                    </a:lnTo>
                    <a:lnTo>
                      <a:pt x="2027" y="1332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684;p39">
                <a:extLst>
                  <a:ext uri="{FF2B5EF4-FFF2-40B4-BE49-F238E27FC236}">
                    <a16:creationId xmlns:a16="http://schemas.microsoft.com/office/drawing/2014/main" id="{C5240371-5BA1-A27D-CEEB-44CCE60558EB}"/>
                  </a:ext>
                </a:extLst>
              </p:cNvPr>
              <p:cNvSpPr/>
              <p:nvPr/>
            </p:nvSpPr>
            <p:spPr>
              <a:xfrm>
                <a:off x="3509725" y="-5635000"/>
                <a:ext cx="1057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950" fill="none" extrusionOk="0">
                    <a:moveTo>
                      <a:pt x="0" y="950"/>
                    </a:moveTo>
                    <a:lnTo>
                      <a:pt x="0" y="938"/>
                    </a:lnTo>
                    <a:lnTo>
                      <a:pt x="422" y="0"/>
                    </a:lnTo>
                    <a:lnTo>
                      <a:pt x="0" y="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685;p39">
                <a:extLst>
                  <a:ext uri="{FF2B5EF4-FFF2-40B4-BE49-F238E27FC236}">
                    <a16:creationId xmlns:a16="http://schemas.microsoft.com/office/drawing/2014/main" id="{8C1557D0-69F9-18A5-162D-309D0D8281AE}"/>
                  </a:ext>
                </a:extLst>
              </p:cNvPr>
              <p:cNvSpPr/>
              <p:nvPr/>
            </p:nvSpPr>
            <p:spPr>
              <a:xfrm>
                <a:off x="3343500" y="-7478925"/>
                <a:ext cx="276825" cy="1867375"/>
              </a:xfrm>
              <a:custGeom>
                <a:avLst/>
                <a:gdLst/>
                <a:ahLst/>
                <a:cxnLst/>
                <a:rect l="l" t="t" r="r" b="b"/>
                <a:pathLst>
                  <a:path w="11073" h="74695" extrusionOk="0">
                    <a:moveTo>
                      <a:pt x="2384" y="0"/>
                    </a:moveTo>
                    <a:lnTo>
                      <a:pt x="2234" y="516"/>
                    </a:lnTo>
                    <a:lnTo>
                      <a:pt x="2089" y="1044"/>
                    </a:lnTo>
                    <a:lnTo>
                      <a:pt x="1949" y="1571"/>
                    </a:lnTo>
                    <a:lnTo>
                      <a:pt x="1808" y="2098"/>
                    </a:lnTo>
                    <a:lnTo>
                      <a:pt x="1672" y="2638"/>
                    </a:lnTo>
                    <a:lnTo>
                      <a:pt x="1535" y="3177"/>
                    </a:lnTo>
                    <a:lnTo>
                      <a:pt x="1408" y="3716"/>
                    </a:lnTo>
                    <a:lnTo>
                      <a:pt x="1280" y="4267"/>
                    </a:lnTo>
                    <a:lnTo>
                      <a:pt x="1153" y="4829"/>
                    </a:lnTo>
                    <a:lnTo>
                      <a:pt x="1030" y="5380"/>
                    </a:lnTo>
                    <a:lnTo>
                      <a:pt x="911" y="5943"/>
                    </a:lnTo>
                    <a:lnTo>
                      <a:pt x="797" y="6517"/>
                    </a:lnTo>
                    <a:lnTo>
                      <a:pt x="682" y="7091"/>
                    </a:lnTo>
                    <a:lnTo>
                      <a:pt x="572" y="7666"/>
                    </a:lnTo>
                    <a:lnTo>
                      <a:pt x="467" y="8252"/>
                    </a:lnTo>
                    <a:lnTo>
                      <a:pt x="361" y="8838"/>
                    </a:lnTo>
                    <a:lnTo>
                      <a:pt x="260" y="9435"/>
                    </a:lnTo>
                    <a:lnTo>
                      <a:pt x="159" y="10033"/>
                    </a:lnTo>
                    <a:lnTo>
                      <a:pt x="1" y="11065"/>
                    </a:lnTo>
                    <a:lnTo>
                      <a:pt x="6649" y="18062"/>
                    </a:lnTo>
                    <a:lnTo>
                      <a:pt x="6649" y="74695"/>
                    </a:lnTo>
                    <a:lnTo>
                      <a:pt x="7071" y="73757"/>
                    </a:lnTo>
                    <a:lnTo>
                      <a:pt x="11072" y="64885"/>
                    </a:lnTo>
                    <a:lnTo>
                      <a:pt x="11024" y="20171"/>
                    </a:lnTo>
                    <a:lnTo>
                      <a:pt x="11024" y="19632"/>
                    </a:lnTo>
                    <a:lnTo>
                      <a:pt x="11015" y="19081"/>
                    </a:lnTo>
                    <a:lnTo>
                      <a:pt x="11002" y="18530"/>
                    </a:lnTo>
                    <a:lnTo>
                      <a:pt x="10980" y="17991"/>
                    </a:lnTo>
                    <a:lnTo>
                      <a:pt x="10958" y="17452"/>
                    </a:lnTo>
                    <a:lnTo>
                      <a:pt x="10927" y="16913"/>
                    </a:lnTo>
                    <a:lnTo>
                      <a:pt x="10888" y="16374"/>
                    </a:lnTo>
                    <a:lnTo>
                      <a:pt x="10848" y="15835"/>
                    </a:lnTo>
                    <a:lnTo>
                      <a:pt x="10787" y="15167"/>
                    </a:lnTo>
                    <a:lnTo>
                      <a:pt x="10725" y="14487"/>
                    </a:lnTo>
                    <a:lnTo>
                      <a:pt x="10615" y="13526"/>
                    </a:lnTo>
                    <a:lnTo>
                      <a:pt x="10501" y="12541"/>
                    </a:lnTo>
                    <a:lnTo>
                      <a:pt x="10373" y="11557"/>
                    </a:lnTo>
                    <a:lnTo>
                      <a:pt x="10241" y="10584"/>
                    </a:lnTo>
                    <a:lnTo>
                      <a:pt x="10105" y="9611"/>
                    </a:lnTo>
                    <a:lnTo>
                      <a:pt x="9964" y="8662"/>
                    </a:lnTo>
                    <a:lnTo>
                      <a:pt x="9824" y="7724"/>
                    </a:lnTo>
                    <a:lnTo>
                      <a:pt x="9679" y="6822"/>
                    </a:lnTo>
                    <a:lnTo>
                      <a:pt x="9538" y="5943"/>
                    </a:lnTo>
                    <a:lnTo>
                      <a:pt x="9397" y="5099"/>
                    </a:lnTo>
                    <a:lnTo>
                      <a:pt x="9261" y="4302"/>
                    </a:lnTo>
                    <a:lnTo>
                      <a:pt x="9133" y="3552"/>
                    </a:lnTo>
                    <a:lnTo>
                      <a:pt x="8896" y="2227"/>
                    </a:lnTo>
                    <a:lnTo>
                      <a:pt x="8698" y="1161"/>
                    </a:lnTo>
                    <a:lnTo>
                      <a:pt x="8571" y="575"/>
                    </a:lnTo>
                    <a:lnTo>
                      <a:pt x="84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686;p39">
                <a:extLst>
                  <a:ext uri="{FF2B5EF4-FFF2-40B4-BE49-F238E27FC236}">
                    <a16:creationId xmlns:a16="http://schemas.microsoft.com/office/drawing/2014/main" id="{EC2F0783-E173-7DAA-38BE-158A37E1C9D3}"/>
                  </a:ext>
                </a:extLst>
              </p:cNvPr>
              <p:cNvSpPr/>
              <p:nvPr/>
            </p:nvSpPr>
            <p:spPr>
              <a:xfrm>
                <a:off x="3344175" y="-7202325"/>
                <a:ext cx="168750" cy="1591075"/>
              </a:xfrm>
              <a:custGeom>
                <a:avLst/>
                <a:gdLst/>
                <a:ahLst/>
                <a:cxnLst/>
                <a:rect l="l" t="t" r="r" b="b"/>
                <a:pathLst>
                  <a:path w="6750" h="63643" extrusionOk="0">
                    <a:moveTo>
                      <a:pt x="0" y="1"/>
                    </a:moveTo>
                    <a:lnTo>
                      <a:pt x="119" y="176"/>
                    </a:lnTo>
                    <a:lnTo>
                      <a:pt x="238" y="329"/>
                    </a:lnTo>
                    <a:lnTo>
                      <a:pt x="356" y="469"/>
                    </a:lnTo>
                    <a:lnTo>
                      <a:pt x="484" y="598"/>
                    </a:lnTo>
                    <a:lnTo>
                      <a:pt x="1821" y="2098"/>
                    </a:lnTo>
                    <a:lnTo>
                      <a:pt x="6560" y="7150"/>
                    </a:lnTo>
                    <a:lnTo>
                      <a:pt x="6560" y="25750"/>
                    </a:lnTo>
                    <a:lnTo>
                      <a:pt x="6565" y="33345"/>
                    </a:lnTo>
                    <a:lnTo>
                      <a:pt x="6574" y="40436"/>
                    </a:lnTo>
                    <a:lnTo>
                      <a:pt x="6596" y="52508"/>
                    </a:lnTo>
                    <a:lnTo>
                      <a:pt x="6600" y="54911"/>
                    </a:lnTo>
                    <a:lnTo>
                      <a:pt x="6613" y="57067"/>
                    </a:lnTo>
                    <a:lnTo>
                      <a:pt x="6635" y="60619"/>
                    </a:lnTo>
                    <a:lnTo>
                      <a:pt x="6635" y="61263"/>
                    </a:lnTo>
                    <a:lnTo>
                      <a:pt x="6640" y="61838"/>
                    </a:lnTo>
                    <a:lnTo>
                      <a:pt x="6644" y="62353"/>
                    </a:lnTo>
                    <a:lnTo>
                      <a:pt x="6651" y="62552"/>
                    </a:lnTo>
                    <a:lnTo>
                      <a:pt x="6653" y="62412"/>
                    </a:lnTo>
                    <a:lnTo>
                      <a:pt x="6653" y="61896"/>
                    </a:lnTo>
                    <a:lnTo>
                      <a:pt x="6662" y="61322"/>
                    </a:lnTo>
                    <a:lnTo>
                      <a:pt x="6675" y="60666"/>
                    </a:lnTo>
                    <a:lnTo>
                      <a:pt x="6675" y="59025"/>
                    </a:lnTo>
                    <a:lnTo>
                      <a:pt x="6679" y="57126"/>
                    </a:lnTo>
                    <a:lnTo>
                      <a:pt x="6692" y="54958"/>
                    </a:lnTo>
                    <a:lnTo>
                      <a:pt x="6701" y="53786"/>
                    </a:lnTo>
                    <a:lnTo>
                      <a:pt x="6714" y="52567"/>
                    </a:lnTo>
                    <a:lnTo>
                      <a:pt x="6719" y="46917"/>
                    </a:lnTo>
                    <a:lnTo>
                      <a:pt x="6728" y="40483"/>
                    </a:lnTo>
                    <a:lnTo>
                      <a:pt x="6750" y="25797"/>
                    </a:lnTo>
                    <a:lnTo>
                      <a:pt x="6750" y="6998"/>
                    </a:lnTo>
                    <a:lnTo>
                      <a:pt x="6750" y="6798"/>
                    </a:lnTo>
                    <a:lnTo>
                      <a:pt x="6684" y="6728"/>
                    </a:lnTo>
                    <a:lnTo>
                      <a:pt x="1847" y="1770"/>
                    </a:lnTo>
                    <a:lnTo>
                      <a:pt x="484" y="434"/>
                    </a:lnTo>
                    <a:lnTo>
                      <a:pt x="365" y="305"/>
                    </a:lnTo>
                    <a:lnTo>
                      <a:pt x="246" y="188"/>
                    </a:lnTo>
                    <a:lnTo>
                      <a:pt x="123" y="94"/>
                    </a:lnTo>
                    <a:lnTo>
                      <a:pt x="0" y="1"/>
                    </a:lnTo>
                    <a:close/>
                    <a:moveTo>
                      <a:pt x="6651" y="62552"/>
                    </a:moveTo>
                    <a:lnTo>
                      <a:pt x="6648" y="62869"/>
                    </a:lnTo>
                    <a:lnTo>
                      <a:pt x="6648" y="62972"/>
                    </a:lnTo>
                    <a:lnTo>
                      <a:pt x="6662" y="62822"/>
                    </a:lnTo>
                    <a:lnTo>
                      <a:pt x="6651" y="62552"/>
                    </a:lnTo>
                    <a:close/>
                    <a:moveTo>
                      <a:pt x="6648" y="62972"/>
                    </a:moveTo>
                    <a:lnTo>
                      <a:pt x="6644" y="63021"/>
                    </a:lnTo>
                    <a:lnTo>
                      <a:pt x="6635" y="63232"/>
                    </a:lnTo>
                    <a:lnTo>
                      <a:pt x="6626" y="63432"/>
                    </a:lnTo>
                    <a:lnTo>
                      <a:pt x="6622" y="63643"/>
                    </a:lnTo>
                    <a:lnTo>
                      <a:pt x="6635" y="63443"/>
                    </a:lnTo>
                    <a:lnTo>
                      <a:pt x="6644" y="63256"/>
                    </a:lnTo>
                    <a:lnTo>
                      <a:pt x="6648" y="63068"/>
                    </a:lnTo>
                    <a:lnTo>
                      <a:pt x="6648" y="629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687;p39">
                <a:extLst>
                  <a:ext uri="{FF2B5EF4-FFF2-40B4-BE49-F238E27FC236}">
                    <a16:creationId xmlns:a16="http://schemas.microsoft.com/office/drawing/2014/main" id="{1F2A6485-354B-869E-06DF-E8538872D8C8}"/>
                  </a:ext>
                </a:extLst>
              </p:cNvPr>
              <p:cNvSpPr/>
              <p:nvPr/>
            </p:nvSpPr>
            <p:spPr>
              <a:xfrm>
                <a:off x="3531800" y="-67018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0" y="0"/>
                    </a:moveTo>
                    <a:lnTo>
                      <a:pt x="98" y="12"/>
                    </a:lnTo>
                    <a:lnTo>
                      <a:pt x="76" y="23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199"/>
                    </a:lnTo>
                    <a:lnTo>
                      <a:pt x="1" y="258"/>
                    </a:lnTo>
                    <a:lnTo>
                      <a:pt x="1" y="328"/>
                    </a:lnTo>
                    <a:lnTo>
                      <a:pt x="1" y="387"/>
                    </a:lnTo>
                    <a:lnTo>
                      <a:pt x="10" y="445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21"/>
                    </a:lnTo>
                    <a:lnTo>
                      <a:pt x="98" y="633"/>
                    </a:lnTo>
                    <a:lnTo>
                      <a:pt x="120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86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29" y="445"/>
                    </a:lnTo>
                    <a:lnTo>
                      <a:pt x="238" y="387"/>
                    </a:lnTo>
                    <a:lnTo>
                      <a:pt x="243" y="328"/>
                    </a:lnTo>
                    <a:lnTo>
                      <a:pt x="238" y="258"/>
                    </a:lnTo>
                    <a:lnTo>
                      <a:pt x="229" y="199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86" y="59"/>
                    </a:lnTo>
                    <a:lnTo>
                      <a:pt x="168" y="23"/>
                    </a:lnTo>
                    <a:lnTo>
                      <a:pt x="146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688;p39">
                <a:extLst>
                  <a:ext uri="{FF2B5EF4-FFF2-40B4-BE49-F238E27FC236}">
                    <a16:creationId xmlns:a16="http://schemas.microsoft.com/office/drawing/2014/main" id="{B4626D5D-4E5A-0990-113B-384636C4B4B5}"/>
                  </a:ext>
                </a:extLst>
              </p:cNvPr>
              <p:cNvSpPr/>
              <p:nvPr/>
            </p:nvSpPr>
            <p:spPr>
              <a:xfrm>
                <a:off x="3438375" y="-7230150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35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199"/>
                    </a:lnTo>
                    <a:lnTo>
                      <a:pt x="0" y="258"/>
                    </a:lnTo>
                    <a:lnTo>
                      <a:pt x="0" y="328"/>
                    </a:lnTo>
                    <a:lnTo>
                      <a:pt x="0" y="387"/>
                    </a:lnTo>
                    <a:lnTo>
                      <a:pt x="9" y="445"/>
                    </a:lnTo>
                    <a:lnTo>
                      <a:pt x="22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5" y="633"/>
                    </a:lnTo>
                    <a:lnTo>
                      <a:pt x="167" y="621"/>
                    </a:lnTo>
                    <a:lnTo>
                      <a:pt x="185" y="586"/>
                    </a:lnTo>
                    <a:lnTo>
                      <a:pt x="203" y="551"/>
                    </a:lnTo>
                    <a:lnTo>
                      <a:pt x="220" y="504"/>
                    </a:lnTo>
                    <a:lnTo>
                      <a:pt x="229" y="445"/>
                    </a:lnTo>
                    <a:lnTo>
                      <a:pt x="238" y="387"/>
                    </a:lnTo>
                    <a:lnTo>
                      <a:pt x="238" y="328"/>
                    </a:lnTo>
                    <a:lnTo>
                      <a:pt x="238" y="258"/>
                    </a:lnTo>
                    <a:lnTo>
                      <a:pt x="229" y="199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7" y="35"/>
                    </a:lnTo>
                    <a:lnTo>
                      <a:pt x="145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689;p39">
                <a:extLst>
                  <a:ext uri="{FF2B5EF4-FFF2-40B4-BE49-F238E27FC236}">
                    <a16:creationId xmlns:a16="http://schemas.microsoft.com/office/drawing/2014/main" id="{81D8312C-3E4F-713B-3FF7-7FCA8FE1DFDA}"/>
                  </a:ext>
                </a:extLst>
              </p:cNvPr>
              <p:cNvSpPr/>
              <p:nvPr/>
            </p:nvSpPr>
            <p:spPr>
              <a:xfrm>
                <a:off x="3531800" y="-62567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98" y="0"/>
                    </a:move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10"/>
                    </a:lnTo>
                    <a:lnTo>
                      <a:pt x="98" y="633"/>
                    </a:lnTo>
                    <a:lnTo>
                      <a:pt x="120" y="645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86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86" y="59"/>
                    </a:lnTo>
                    <a:lnTo>
                      <a:pt x="168" y="2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690;p39">
                <a:extLst>
                  <a:ext uri="{FF2B5EF4-FFF2-40B4-BE49-F238E27FC236}">
                    <a16:creationId xmlns:a16="http://schemas.microsoft.com/office/drawing/2014/main" id="{60247629-C7C3-4E23-5976-E70CFB7EB502}"/>
                  </a:ext>
                </a:extLst>
              </p:cNvPr>
              <p:cNvSpPr/>
              <p:nvPr/>
            </p:nvSpPr>
            <p:spPr>
              <a:xfrm>
                <a:off x="3531800" y="-581140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98" y="1"/>
                    </a:moveTo>
                    <a:lnTo>
                      <a:pt x="76" y="24"/>
                    </a:lnTo>
                    <a:lnTo>
                      <a:pt x="54" y="47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188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4" y="587"/>
                    </a:lnTo>
                    <a:lnTo>
                      <a:pt x="76" y="610"/>
                    </a:lnTo>
                    <a:lnTo>
                      <a:pt x="98" y="633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86" y="587"/>
                    </a:lnTo>
                    <a:lnTo>
                      <a:pt x="208" y="540"/>
                    </a:lnTo>
                    <a:lnTo>
                      <a:pt x="221" y="493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29" y="188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86" y="47"/>
                    </a:lnTo>
                    <a:lnTo>
                      <a:pt x="168" y="24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691;p39">
                <a:extLst>
                  <a:ext uri="{FF2B5EF4-FFF2-40B4-BE49-F238E27FC236}">
                    <a16:creationId xmlns:a16="http://schemas.microsoft.com/office/drawing/2014/main" id="{9F5EBB3F-C96A-9E5A-92AD-E24EB57FB94C}"/>
                  </a:ext>
                </a:extLst>
              </p:cNvPr>
              <p:cNvSpPr/>
              <p:nvPr/>
            </p:nvSpPr>
            <p:spPr>
              <a:xfrm>
                <a:off x="3365825" y="-7872123"/>
                <a:ext cx="232175" cy="447150"/>
              </a:xfrm>
              <a:custGeom>
                <a:avLst/>
                <a:gdLst/>
                <a:ahLst/>
                <a:cxnLst/>
                <a:rect l="l" t="t" r="r" b="b"/>
                <a:pathLst>
                  <a:path w="9287" h="17886" extrusionOk="0">
                    <a:moveTo>
                      <a:pt x="3285" y="0"/>
                    </a:moveTo>
                    <a:lnTo>
                      <a:pt x="3118" y="12"/>
                    </a:lnTo>
                    <a:lnTo>
                      <a:pt x="2951" y="47"/>
                    </a:lnTo>
                    <a:lnTo>
                      <a:pt x="2784" y="106"/>
                    </a:lnTo>
                    <a:lnTo>
                      <a:pt x="2625" y="188"/>
                    </a:lnTo>
                    <a:lnTo>
                      <a:pt x="2463" y="281"/>
                    </a:lnTo>
                    <a:lnTo>
                      <a:pt x="2309" y="399"/>
                    </a:lnTo>
                    <a:lnTo>
                      <a:pt x="2155" y="539"/>
                    </a:lnTo>
                    <a:lnTo>
                      <a:pt x="2005" y="692"/>
                    </a:lnTo>
                    <a:lnTo>
                      <a:pt x="1860" y="867"/>
                    </a:lnTo>
                    <a:lnTo>
                      <a:pt x="1720" y="1067"/>
                    </a:lnTo>
                    <a:lnTo>
                      <a:pt x="1583" y="1278"/>
                    </a:lnTo>
                    <a:lnTo>
                      <a:pt x="1447" y="1500"/>
                    </a:lnTo>
                    <a:lnTo>
                      <a:pt x="1319" y="1746"/>
                    </a:lnTo>
                    <a:lnTo>
                      <a:pt x="1196" y="2004"/>
                    </a:lnTo>
                    <a:lnTo>
                      <a:pt x="1078" y="2286"/>
                    </a:lnTo>
                    <a:lnTo>
                      <a:pt x="963" y="2567"/>
                    </a:lnTo>
                    <a:lnTo>
                      <a:pt x="853" y="2872"/>
                    </a:lnTo>
                    <a:lnTo>
                      <a:pt x="752" y="3188"/>
                    </a:lnTo>
                    <a:lnTo>
                      <a:pt x="651" y="3528"/>
                    </a:lnTo>
                    <a:lnTo>
                      <a:pt x="563" y="3868"/>
                    </a:lnTo>
                    <a:lnTo>
                      <a:pt x="475" y="4219"/>
                    </a:lnTo>
                    <a:lnTo>
                      <a:pt x="396" y="4583"/>
                    </a:lnTo>
                    <a:lnTo>
                      <a:pt x="326" y="4970"/>
                    </a:lnTo>
                    <a:lnTo>
                      <a:pt x="260" y="5356"/>
                    </a:lnTo>
                    <a:lnTo>
                      <a:pt x="198" y="5755"/>
                    </a:lnTo>
                    <a:lnTo>
                      <a:pt x="150" y="6153"/>
                    </a:lnTo>
                    <a:lnTo>
                      <a:pt x="101" y="6575"/>
                    </a:lnTo>
                    <a:lnTo>
                      <a:pt x="66" y="6997"/>
                    </a:lnTo>
                    <a:lnTo>
                      <a:pt x="40" y="7431"/>
                    </a:lnTo>
                    <a:lnTo>
                      <a:pt x="18" y="7865"/>
                    </a:lnTo>
                    <a:lnTo>
                      <a:pt x="5" y="8310"/>
                    </a:lnTo>
                    <a:lnTo>
                      <a:pt x="0" y="8767"/>
                    </a:lnTo>
                    <a:lnTo>
                      <a:pt x="0" y="9119"/>
                    </a:lnTo>
                    <a:lnTo>
                      <a:pt x="5" y="9576"/>
                    </a:lnTo>
                    <a:lnTo>
                      <a:pt x="18" y="10021"/>
                    </a:lnTo>
                    <a:lnTo>
                      <a:pt x="40" y="10455"/>
                    </a:lnTo>
                    <a:lnTo>
                      <a:pt x="66" y="10888"/>
                    </a:lnTo>
                    <a:lnTo>
                      <a:pt x="101" y="11310"/>
                    </a:lnTo>
                    <a:lnTo>
                      <a:pt x="150" y="11732"/>
                    </a:lnTo>
                    <a:lnTo>
                      <a:pt x="198" y="12131"/>
                    </a:lnTo>
                    <a:lnTo>
                      <a:pt x="260" y="12529"/>
                    </a:lnTo>
                    <a:lnTo>
                      <a:pt x="326" y="12916"/>
                    </a:lnTo>
                    <a:lnTo>
                      <a:pt x="396" y="13303"/>
                    </a:lnTo>
                    <a:lnTo>
                      <a:pt x="475" y="13666"/>
                    </a:lnTo>
                    <a:lnTo>
                      <a:pt x="563" y="14018"/>
                    </a:lnTo>
                    <a:lnTo>
                      <a:pt x="651" y="14358"/>
                    </a:lnTo>
                    <a:lnTo>
                      <a:pt x="752" y="14698"/>
                    </a:lnTo>
                    <a:lnTo>
                      <a:pt x="853" y="15014"/>
                    </a:lnTo>
                    <a:lnTo>
                      <a:pt x="963" y="15319"/>
                    </a:lnTo>
                    <a:lnTo>
                      <a:pt x="1078" y="15612"/>
                    </a:lnTo>
                    <a:lnTo>
                      <a:pt x="1196" y="15881"/>
                    </a:lnTo>
                    <a:lnTo>
                      <a:pt x="1319" y="16139"/>
                    </a:lnTo>
                    <a:lnTo>
                      <a:pt x="1447" y="16385"/>
                    </a:lnTo>
                    <a:lnTo>
                      <a:pt x="1583" y="16608"/>
                    </a:lnTo>
                    <a:lnTo>
                      <a:pt x="1720" y="16819"/>
                    </a:lnTo>
                    <a:lnTo>
                      <a:pt x="1860" y="17018"/>
                    </a:lnTo>
                    <a:lnTo>
                      <a:pt x="2005" y="17194"/>
                    </a:lnTo>
                    <a:lnTo>
                      <a:pt x="2155" y="17346"/>
                    </a:lnTo>
                    <a:lnTo>
                      <a:pt x="2309" y="17487"/>
                    </a:lnTo>
                    <a:lnTo>
                      <a:pt x="2463" y="17604"/>
                    </a:lnTo>
                    <a:lnTo>
                      <a:pt x="2625" y="17698"/>
                    </a:lnTo>
                    <a:lnTo>
                      <a:pt x="2784" y="17780"/>
                    </a:lnTo>
                    <a:lnTo>
                      <a:pt x="2951" y="17839"/>
                    </a:lnTo>
                    <a:lnTo>
                      <a:pt x="3118" y="17874"/>
                    </a:lnTo>
                    <a:lnTo>
                      <a:pt x="3285" y="17886"/>
                    </a:lnTo>
                    <a:lnTo>
                      <a:pt x="6002" y="17886"/>
                    </a:lnTo>
                    <a:lnTo>
                      <a:pt x="6169" y="17874"/>
                    </a:lnTo>
                    <a:lnTo>
                      <a:pt x="6336" y="17839"/>
                    </a:lnTo>
                    <a:lnTo>
                      <a:pt x="6499" y="17780"/>
                    </a:lnTo>
                    <a:lnTo>
                      <a:pt x="6662" y="17698"/>
                    </a:lnTo>
                    <a:lnTo>
                      <a:pt x="6820" y="17604"/>
                    </a:lnTo>
                    <a:lnTo>
                      <a:pt x="6978" y="17487"/>
                    </a:lnTo>
                    <a:lnTo>
                      <a:pt x="7132" y="17346"/>
                    </a:lnTo>
                    <a:lnTo>
                      <a:pt x="7277" y="17194"/>
                    </a:lnTo>
                    <a:lnTo>
                      <a:pt x="7427" y="17018"/>
                    </a:lnTo>
                    <a:lnTo>
                      <a:pt x="7568" y="16819"/>
                    </a:lnTo>
                    <a:lnTo>
                      <a:pt x="7704" y="16608"/>
                    </a:lnTo>
                    <a:lnTo>
                      <a:pt x="7836" y="16385"/>
                    </a:lnTo>
                    <a:lnTo>
                      <a:pt x="7968" y="16139"/>
                    </a:lnTo>
                    <a:lnTo>
                      <a:pt x="8091" y="15881"/>
                    </a:lnTo>
                    <a:lnTo>
                      <a:pt x="8210" y="15612"/>
                    </a:lnTo>
                    <a:lnTo>
                      <a:pt x="8324" y="15319"/>
                    </a:lnTo>
                    <a:lnTo>
                      <a:pt x="8434" y="15014"/>
                    </a:lnTo>
                    <a:lnTo>
                      <a:pt x="8535" y="14698"/>
                    </a:lnTo>
                    <a:lnTo>
                      <a:pt x="8632" y="14358"/>
                    </a:lnTo>
                    <a:lnTo>
                      <a:pt x="8724" y="14018"/>
                    </a:lnTo>
                    <a:lnTo>
                      <a:pt x="8812" y="13666"/>
                    </a:lnTo>
                    <a:lnTo>
                      <a:pt x="8891" y="13303"/>
                    </a:lnTo>
                    <a:lnTo>
                      <a:pt x="8961" y="12916"/>
                    </a:lnTo>
                    <a:lnTo>
                      <a:pt x="9027" y="12529"/>
                    </a:lnTo>
                    <a:lnTo>
                      <a:pt x="9089" y="12131"/>
                    </a:lnTo>
                    <a:lnTo>
                      <a:pt x="9137" y="11732"/>
                    </a:lnTo>
                    <a:lnTo>
                      <a:pt x="9181" y="11310"/>
                    </a:lnTo>
                    <a:lnTo>
                      <a:pt x="9221" y="10888"/>
                    </a:lnTo>
                    <a:lnTo>
                      <a:pt x="9247" y="10455"/>
                    </a:lnTo>
                    <a:lnTo>
                      <a:pt x="9269" y="10021"/>
                    </a:lnTo>
                    <a:lnTo>
                      <a:pt x="9282" y="9576"/>
                    </a:lnTo>
                    <a:lnTo>
                      <a:pt x="9287" y="9119"/>
                    </a:lnTo>
                    <a:lnTo>
                      <a:pt x="9287" y="8767"/>
                    </a:lnTo>
                    <a:lnTo>
                      <a:pt x="9282" y="8310"/>
                    </a:lnTo>
                    <a:lnTo>
                      <a:pt x="9269" y="7865"/>
                    </a:lnTo>
                    <a:lnTo>
                      <a:pt x="9247" y="7431"/>
                    </a:lnTo>
                    <a:lnTo>
                      <a:pt x="9221" y="6997"/>
                    </a:lnTo>
                    <a:lnTo>
                      <a:pt x="9181" y="6575"/>
                    </a:lnTo>
                    <a:lnTo>
                      <a:pt x="9137" y="6153"/>
                    </a:lnTo>
                    <a:lnTo>
                      <a:pt x="9089" y="5755"/>
                    </a:lnTo>
                    <a:lnTo>
                      <a:pt x="9027" y="5356"/>
                    </a:lnTo>
                    <a:lnTo>
                      <a:pt x="8961" y="4970"/>
                    </a:lnTo>
                    <a:lnTo>
                      <a:pt x="8891" y="4583"/>
                    </a:lnTo>
                    <a:lnTo>
                      <a:pt x="8812" y="4219"/>
                    </a:lnTo>
                    <a:lnTo>
                      <a:pt x="8724" y="3868"/>
                    </a:lnTo>
                    <a:lnTo>
                      <a:pt x="8632" y="3528"/>
                    </a:lnTo>
                    <a:lnTo>
                      <a:pt x="8535" y="3188"/>
                    </a:lnTo>
                    <a:lnTo>
                      <a:pt x="8434" y="2872"/>
                    </a:lnTo>
                    <a:lnTo>
                      <a:pt x="8324" y="2567"/>
                    </a:lnTo>
                    <a:lnTo>
                      <a:pt x="8210" y="2286"/>
                    </a:lnTo>
                    <a:lnTo>
                      <a:pt x="8091" y="2004"/>
                    </a:lnTo>
                    <a:lnTo>
                      <a:pt x="7968" y="1746"/>
                    </a:lnTo>
                    <a:lnTo>
                      <a:pt x="7836" y="1500"/>
                    </a:lnTo>
                    <a:lnTo>
                      <a:pt x="7704" y="1278"/>
                    </a:lnTo>
                    <a:lnTo>
                      <a:pt x="7568" y="1067"/>
                    </a:lnTo>
                    <a:lnTo>
                      <a:pt x="7427" y="867"/>
                    </a:lnTo>
                    <a:lnTo>
                      <a:pt x="7277" y="692"/>
                    </a:lnTo>
                    <a:lnTo>
                      <a:pt x="7132" y="539"/>
                    </a:lnTo>
                    <a:lnTo>
                      <a:pt x="6978" y="399"/>
                    </a:lnTo>
                    <a:lnTo>
                      <a:pt x="6820" y="281"/>
                    </a:lnTo>
                    <a:lnTo>
                      <a:pt x="6662" y="188"/>
                    </a:lnTo>
                    <a:lnTo>
                      <a:pt x="6499" y="106"/>
                    </a:lnTo>
                    <a:lnTo>
                      <a:pt x="6336" y="47"/>
                    </a:lnTo>
                    <a:lnTo>
                      <a:pt x="6169" y="12"/>
                    </a:lnTo>
                    <a:lnTo>
                      <a:pt x="60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692;p39">
                <a:extLst>
                  <a:ext uri="{FF2B5EF4-FFF2-40B4-BE49-F238E27FC236}">
                    <a16:creationId xmlns:a16="http://schemas.microsoft.com/office/drawing/2014/main" id="{4C9C4F3F-43BF-BCA0-7EF1-8C2A252070AC}"/>
                  </a:ext>
                </a:extLst>
              </p:cNvPr>
              <p:cNvSpPr/>
              <p:nvPr/>
            </p:nvSpPr>
            <p:spPr>
              <a:xfrm>
                <a:off x="3430450" y="-7870073"/>
                <a:ext cx="32025" cy="413450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6538" extrusionOk="0">
                    <a:moveTo>
                      <a:pt x="1263" y="0"/>
                    </a:moveTo>
                    <a:lnTo>
                      <a:pt x="1210" y="24"/>
                    </a:lnTo>
                    <a:lnTo>
                      <a:pt x="1126" y="70"/>
                    </a:lnTo>
                    <a:lnTo>
                      <a:pt x="1074" y="117"/>
                    </a:lnTo>
                    <a:lnTo>
                      <a:pt x="1017" y="176"/>
                    </a:lnTo>
                    <a:lnTo>
                      <a:pt x="937" y="305"/>
                    </a:lnTo>
                    <a:lnTo>
                      <a:pt x="858" y="457"/>
                    </a:lnTo>
                    <a:lnTo>
                      <a:pt x="788" y="610"/>
                    </a:lnTo>
                    <a:lnTo>
                      <a:pt x="718" y="785"/>
                    </a:lnTo>
                    <a:lnTo>
                      <a:pt x="652" y="961"/>
                    </a:lnTo>
                    <a:lnTo>
                      <a:pt x="590" y="1160"/>
                    </a:lnTo>
                    <a:lnTo>
                      <a:pt x="537" y="1360"/>
                    </a:lnTo>
                    <a:lnTo>
                      <a:pt x="484" y="1571"/>
                    </a:lnTo>
                    <a:lnTo>
                      <a:pt x="423" y="1946"/>
                    </a:lnTo>
                    <a:lnTo>
                      <a:pt x="361" y="2321"/>
                    </a:lnTo>
                    <a:lnTo>
                      <a:pt x="309" y="2696"/>
                    </a:lnTo>
                    <a:lnTo>
                      <a:pt x="260" y="3071"/>
                    </a:lnTo>
                    <a:lnTo>
                      <a:pt x="212" y="3458"/>
                    </a:lnTo>
                    <a:lnTo>
                      <a:pt x="172" y="3844"/>
                    </a:lnTo>
                    <a:lnTo>
                      <a:pt x="137" y="4231"/>
                    </a:lnTo>
                    <a:lnTo>
                      <a:pt x="102" y="4630"/>
                    </a:lnTo>
                    <a:lnTo>
                      <a:pt x="76" y="5028"/>
                    </a:lnTo>
                    <a:lnTo>
                      <a:pt x="49" y="5427"/>
                    </a:lnTo>
                    <a:lnTo>
                      <a:pt x="32" y="5825"/>
                    </a:lnTo>
                    <a:lnTo>
                      <a:pt x="18" y="6224"/>
                    </a:lnTo>
                    <a:lnTo>
                      <a:pt x="5" y="6622"/>
                    </a:lnTo>
                    <a:lnTo>
                      <a:pt x="1" y="7032"/>
                    </a:lnTo>
                    <a:lnTo>
                      <a:pt x="1" y="7431"/>
                    </a:lnTo>
                    <a:lnTo>
                      <a:pt x="5" y="7841"/>
                    </a:lnTo>
                    <a:lnTo>
                      <a:pt x="5" y="8240"/>
                    </a:lnTo>
                    <a:lnTo>
                      <a:pt x="5" y="8638"/>
                    </a:lnTo>
                    <a:lnTo>
                      <a:pt x="10" y="9037"/>
                    </a:lnTo>
                    <a:lnTo>
                      <a:pt x="18" y="9435"/>
                    </a:lnTo>
                    <a:lnTo>
                      <a:pt x="32" y="9834"/>
                    </a:lnTo>
                    <a:lnTo>
                      <a:pt x="45" y="10232"/>
                    </a:lnTo>
                    <a:lnTo>
                      <a:pt x="67" y="10631"/>
                    </a:lnTo>
                    <a:lnTo>
                      <a:pt x="84" y="11029"/>
                    </a:lnTo>
                    <a:lnTo>
                      <a:pt x="111" y="11428"/>
                    </a:lnTo>
                    <a:lnTo>
                      <a:pt x="137" y="11814"/>
                    </a:lnTo>
                    <a:lnTo>
                      <a:pt x="168" y="12213"/>
                    </a:lnTo>
                    <a:lnTo>
                      <a:pt x="203" y="12600"/>
                    </a:lnTo>
                    <a:lnTo>
                      <a:pt x="238" y="12986"/>
                    </a:lnTo>
                    <a:lnTo>
                      <a:pt x="278" y="13373"/>
                    </a:lnTo>
                    <a:lnTo>
                      <a:pt x="322" y="13760"/>
                    </a:lnTo>
                    <a:lnTo>
                      <a:pt x="370" y="14135"/>
                    </a:lnTo>
                    <a:lnTo>
                      <a:pt x="401" y="14463"/>
                    </a:lnTo>
                    <a:lnTo>
                      <a:pt x="440" y="14780"/>
                    </a:lnTo>
                    <a:lnTo>
                      <a:pt x="484" y="15084"/>
                    </a:lnTo>
                    <a:lnTo>
                      <a:pt x="533" y="15389"/>
                    </a:lnTo>
                    <a:lnTo>
                      <a:pt x="590" y="15682"/>
                    </a:lnTo>
                    <a:lnTo>
                      <a:pt x="652" y="15975"/>
                    </a:lnTo>
                    <a:lnTo>
                      <a:pt x="718" y="16256"/>
                    </a:lnTo>
                    <a:lnTo>
                      <a:pt x="788" y="16538"/>
                    </a:lnTo>
                    <a:lnTo>
                      <a:pt x="726" y="15999"/>
                    </a:lnTo>
                    <a:lnTo>
                      <a:pt x="674" y="15471"/>
                    </a:lnTo>
                    <a:lnTo>
                      <a:pt x="621" y="14932"/>
                    </a:lnTo>
                    <a:lnTo>
                      <a:pt x="572" y="14405"/>
                    </a:lnTo>
                    <a:lnTo>
                      <a:pt x="524" y="13865"/>
                    </a:lnTo>
                    <a:lnTo>
                      <a:pt x="484" y="13326"/>
                    </a:lnTo>
                    <a:lnTo>
                      <a:pt x="445" y="12787"/>
                    </a:lnTo>
                    <a:lnTo>
                      <a:pt x="410" y="12236"/>
                    </a:lnTo>
                    <a:lnTo>
                      <a:pt x="379" y="11697"/>
                    </a:lnTo>
                    <a:lnTo>
                      <a:pt x="348" y="11146"/>
                    </a:lnTo>
                    <a:lnTo>
                      <a:pt x="326" y="10595"/>
                    </a:lnTo>
                    <a:lnTo>
                      <a:pt x="304" y="10056"/>
                    </a:lnTo>
                    <a:lnTo>
                      <a:pt x="287" y="9505"/>
                    </a:lnTo>
                    <a:lnTo>
                      <a:pt x="273" y="8955"/>
                    </a:lnTo>
                    <a:lnTo>
                      <a:pt x="260" y="8404"/>
                    </a:lnTo>
                    <a:lnTo>
                      <a:pt x="256" y="7853"/>
                    </a:lnTo>
                    <a:lnTo>
                      <a:pt x="251" y="7466"/>
                    </a:lnTo>
                    <a:lnTo>
                      <a:pt x="251" y="7079"/>
                    </a:lnTo>
                    <a:lnTo>
                      <a:pt x="256" y="6693"/>
                    </a:lnTo>
                    <a:lnTo>
                      <a:pt x="265" y="6306"/>
                    </a:lnTo>
                    <a:lnTo>
                      <a:pt x="278" y="5919"/>
                    </a:lnTo>
                    <a:lnTo>
                      <a:pt x="295" y="5532"/>
                    </a:lnTo>
                    <a:lnTo>
                      <a:pt x="313" y="5157"/>
                    </a:lnTo>
                    <a:lnTo>
                      <a:pt x="339" y="4770"/>
                    </a:lnTo>
                    <a:lnTo>
                      <a:pt x="366" y="4395"/>
                    </a:lnTo>
                    <a:lnTo>
                      <a:pt x="397" y="4020"/>
                    </a:lnTo>
                    <a:lnTo>
                      <a:pt x="432" y="3645"/>
                    </a:lnTo>
                    <a:lnTo>
                      <a:pt x="471" y="3270"/>
                    </a:lnTo>
                    <a:lnTo>
                      <a:pt x="511" y="2895"/>
                    </a:lnTo>
                    <a:lnTo>
                      <a:pt x="555" y="2532"/>
                    </a:lnTo>
                    <a:lnTo>
                      <a:pt x="603" y="2168"/>
                    </a:lnTo>
                    <a:lnTo>
                      <a:pt x="656" y="1805"/>
                    </a:lnTo>
                    <a:lnTo>
                      <a:pt x="713" y="1536"/>
                    </a:lnTo>
                    <a:lnTo>
                      <a:pt x="779" y="1278"/>
                    </a:lnTo>
                    <a:lnTo>
                      <a:pt x="849" y="1020"/>
                    </a:lnTo>
                    <a:lnTo>
                      <a:pt x="924" y="785"/>
                    </a:lnTo>
                    <a:lnTo>
                      <a:pt x="1008" y="574"/>
                    </a:lnTo>
                    <a:lnTo>
                      <a:pt x="1091" y="363"/>
                    </a:lnTo>
                    <a:lnTo>
                      <a:pt x="1184" y="176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693;p39">
                <a:extLst>
                  <a:ext uri="{FF2B5EF4-FFF2-40B4-BE49-F238E27FC236}">
                    <a16:creationId xmlns:a16="http://schemas.microsoft.com/office/drawing/2014/main" id="{591C557B-9FD4-DF84-4C30-A1F6D8F1B7C3}"/>
                  </a:ext>
                </a:extLst>
              </p:cNvPr>
              <p:cNvSpPr/>
              <p:nvPr/>
            </p:nvSpPr>
            <p:spPr>
              <a:xfrm>
                <a:off x="3573350" y="-11170575"/>
                <a:ext cx="204725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20359" extrusionOk="0">
                    <a:moveTo>
                      <a:pt x="8188" y="0"/>
                    </a:moveTo>
                    <a:lnTo>
                      <a:pt x="1" y="82"/>
                    </a:lnTo>
                    <a:lnTo>
                      <a:pt x="208" y="10045"/>
                    </a:lnTo>
                    <a:lnTo>
                      <a:pt x="203" y="10361"/>
                    </a:lnTo>
                    <a:lnTo>
                      <a:pt x="203" y="10666"/>
                    </a:lnTo>
                    <a:lnTo>
                      <a:pt x="208" y="10971"/>
                    </a:lnTo>
                    <a:lnTo>
                      <a:pt x="216" y="11287"/>
                    </a:lnTo>
                    <a:lnTo>
                      <a:pt x="225" y="11592"/>
                    </a:lnTo>
                    <a:lnTo>
                      <a:pt x="243" y="11897"/>
                    </a:lnTo>
                    <a:lnTo>
                      <a:pt x="256" y="12190"/>
                    </a:lnTo>
                    <a:lnTo>
                      <a:pt x="278" y="12494"/>
                    </a:lnTo>
                    <a:lnTo>
                      <a:pt x="304" y="12787"/>
                    </a:lnTo>
                    <a:lnTo>
                      <a:pt x="331" y="13092"/>
                    </a:lnTo>
                    <a:lnTo>
                      <a:pt x="361" y="13373"/>
                    </a:lnTo>
                    <a:lnTo>
                      <a:pt x="392" y="13666"/>
                    </a:lnTo>
                    <a:lnTo>
                      <a:pt x="432" y="13959"/>
                    </a:lnTo>
                    <a:lnTo>
                      <a:pt x="471" y="14241"/>
                    </a:lnTo>
                    <a:lnTo>
                      <a:pt x="511" y="14522"/>
                    </a:lnTo>
                    <a:lnTo>
                      <a:pt x="559" y="14803"/>
                    </a:lnTo>
                    <a:lnTo>
                      <a:pt x="608" y="15073"/>
                    </a:lnTo>
                    <a:lnTo>
                      <a:pt x="660" y="15342"/>
                    </a:lnTo>
                    <a:lnTo>
                      <a:pt x="713" y="15612"/>
                    </a:lnTo>
                    <a:lnTo>
                      <a:pt x="770" y="15870"/>
                    </a:lnTo>
                    <a:lnTo>
                      <a:pt x="832" y="16128"/>
                    </a:lnTo>
                    <a:lnTo>
                      <a:pt x="894" y="16374"/>
                    </a:lnTo>
                    <a:lnTo>
                      <a:pt x="959" y="16620"/>
                    </a:lnTo>
                    <a:lnTo>
                      <a:pt x="1030" y="16866"/>
                    </a:lnTo>
                    <a:lnTo>
                      <a:pt x="1100" y="17112"/>
                    </a:lnTo>
                    <a:lnTo>
                      <a:pt x="1175" y="17335"/>
                    </a:lnTo>
                    <a:lnTo>
                      <a:pt x="1254" y="17569"/>
                    </a:lnTo>
                    <a:lnTo>
                      <a:pt x="1333" y="17792"/>
                    </a:lnTo>
                    <a:lnTo>
                      <a:pt x="1417" y="18003"/>
                    </a:lnTo>
                    <a:lnTo>
                      <a:pt x="1500" y="18214"/>
                    </a:lnTo>
                    <a:lnTo>
                      <a:pt x="1588" y="18413"/>
                    </a:lnTo>
                    <a:lnTo>
                      <a:pt x="1676" y="18612"/>
                    </a:lnTo>
                    <a:lnTo>
                      <a:pt x="1808" y="18800"/>
                    </a:lnTo>
                    <a:lnTo>
                      <a:pt x="1940" y="18988"/>
                    </a:lnTo>
                    <a:lnTo>
                      <a:pt x="2072" y="19152"/>
                    </a:lnTo>
                    <a:lnTo>
                      <a:pt x="2204" y="19316"/>
                    </a:lnTo>
                    <a:lnTo>
                      <a:pt x="2340" y="19456"/>
                    </a:lnTo>
                    <a:lnTo>
                      <a:pt x="2481" y="19597"/>
                    </a:lnTo>
                    <a:lnTo>
                      <a:pt x="2617" y="19714"/>
                    </a:lnTo>
                    <a:lnTo>
                      <a:pt x="2758" y="19831"/>
                    </a:lnTo>
                    <a:lnTo>
                      <a:pt x="2894" y="19937"/>
                    </a:lnTo>
                    <a:lnTo>
                      <a:pt x="3039" y="20031"/>
                    </a:lnTo>
                    <a:lnTo>
                      <a:pt x="3180" y="20113"/>
                    </a:lnTo>
                    <a:lnTo>
                      <a:pt x="3321" y="20183"/>
                    </a:lnTo>
                    <a:lnTo>
                      <a:pt x="3466" y="20242"/>
                    </a:lnTo>
                    <a:lnTo>
                      <a:pt x="3606" y="20289"/>
                    </a:lnTo>
                    <a:lnTo>
                      <a:pt x="3752" y="20324"/>
                    </a:lnTo>
                    <a:lnTo>
                      <a:pt x="3897" y="20347"/>
                    </a:lnTo>
                    <a:lnTo>
                      <a:pt x="4042" y="20359"/>
                    </a:lnTo>
                    <a:lnTo>
                      <a:pt x="4187" y="20359"/>
                    </a:lnTo>
                    <a:lnTo>
                      <a:pt x="4332" y="20347"/>
                    </a:lnTo>
                    <a:lnTo>
                      <a:pt x="4473" y="20335"/>
                    </a:lnTo>
                    <a:lnTo>
                      <a:pt x="4618" y="20300"/>
                    </a:lnTo>
                    <a:lnTo>
                      <a:pt x="4763" y="20265"/>
                    </a:lnTo>
                    <a:lnTo>
                      <a:pt x="4908" y="20206"/>
                    </a:lnTo>
                    <a:lnTo>
                      <a:pt x="5049" y="20136"/>
                    </a:lnTo>
                    <a:lnTo>
                      <a:pt x="5194" y="20066"/>
                    </a:lnTo>
                    <a:lnTo>
                      <a:pt x="5335" y="19972"/>
                    </a:lnTo>
                    <a:lnTo>
                      <a:pt x="5475" y="19878"/>
                    </a:lnTo>
                    <a:lnTo>
                      <a:pt x="5616" y="19773"/>
                    </a:lnTo>
                    <a:lnTo>
                      <a:pt x="5757" y="19644"/>
                    </a:lnTo>
                    <a:lnTo>
                      <a:pt x="5897" y="19515"/>
                    </a:lnTo>
                    <a:lnTo>
                      <a:pt x="6034" y="19374"/>
                    </a:lnTo>
                    <a:lnTo>
                      <a:pt x="6170" y="19210"/>
                    </a:lnTo>
                    <a:lnTo>
                      <a:pt x="6328" y="18929"/>
                    </a:lnTo>
                    <a:lnTo>
                      <a:pt x="6482" y="18636"/>
                    </a:lnTo>
                    <a:lnTo>
                      <a:pt x="6632" y="18319"/>
                    </a:lnTo>
                    <a:lnTo>
                      <a:pt x="6772" y="17980"/>
                    </a:lnTo>
                    <a:lnTo>
                      <a:pt x="6909" y="17628"/>
                    </a:lnTo>
                    <a:lnTo>
                      <a:pt x="7036" y="17253"/>
                    </a:lnTo>
                    <a:lnTo>
                      <a:pt x="7155" y="16866"/>
                    </a:lnTo>
                    <a:lnTo>
                      <a:pt x="7269" y="16468"/>
                    </a:lnTo>
                    <a:lnTo>
                      <a:pt x="7375" y="16057"/>
                    </a:lnTo>
                    <a:lnTo>
                      <a:pt x="7471" y="15624"/>
                    </a:lnTo>
                    <a:lnTo>
                      <a:pt x="7564" y="15178"/>
                    </a:lnTo>
                    <a:lnTo>
                      <a:pt x="7647" y="14733"/>
                    </a:lnTo>
                    <a:lnTo>
                      <a:pt x="7722" y="14264"/>
                    </a:lnTo>
                    <a:lnTo>
                      <a:pt x="7788" y="13795"/>
                    </a:lnTo>
                    <a:lnTo>
                      <a:pt x="7845" y="13303"/>
                    </a:lnTo>
                    <a:lnTo>
                      <a:pt x="7894" y="12811"/>
                    </a:lnTo>
                    <a:lnTo>
                      <a:pt x="7920" y="12553"/>
                    </a:lnTo>
                    <a:lnTo>
                      <a:pt x="7946" y="12272"/>
                    </a:lnTo>
                    <a:lnTo>
                      <a:pt x="7968" y="11967"/>
                    </a:lnTo>
                    <a:lnTo>
                      <a:pt x="7990" y="11639"/>
                    </a:lnTo>
                    <a:lnTo>
                      <a:pt x="8030" y="10912"/>
                    </a:lnTo>
                    <a:lnTo>
                      <a:pt x="8065" y="10103"/>
                    </a:lnTo>
                    <a:lnTo>
                      <a:pt x="8091" y="9248"/>
                    </a:lnTo>
                    <a:lnTo>
                      <a:pt x="8113" y="8345"/>
                    </a:lnTo>
                    <a:lnTo>
                      <a:pt x="8135" y="7408"/>
                    </a:lnTo>
                    <a:lnTo>
                      <a:pt x="8149" y="6458"/>
                    </a:lnTo>
                    <a:lnTo>
                      <a:pt x="8162" y="5509"/>
                    </a:lnTo>
                    <a:lnTo>
                      <a:pt x="8171" y="4560"/>
                    </a:lnTo>
                    <a:lnTo>
                      <a:pt x="8184" y="2778"/>
                    </a:lnTo>
                    <a:lnTo>
                      <a:pt x="8188" y="1219"/>
                    </a:lnTo>
                    <a:lnTo>
                      <a:pt x="818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694;p39">
                <a:extLst>
                  <a:ext uri="{FF2B5EF4-FFF2-40B4-BE49-F238E27FC236}">
                    <a16:creationId xmlns:a16="http://schemas.microsoft.com/office/drawing/2014/main" id="{57AC1DF5-6827-4393-2FB8-D9692E19B3FA}"/>
                  </a:ext>
                </a:extLst>
              </p:cNvPr>
              <p:cNvSpPr/>
              <p:nvPr/>
            </p:nvSpPr>
            <p:spPr>
              <a:xfrm>
                <a:off x="3573350" y="-11170575"/>
                <a:ext cx="204725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20359" fill="none" extrusionOk="0">
                    <a:moveTo>
                      <a:pt x="8188" y="0"/>
                    </a:moveTo>
                    <a:lnTo>
                      <a:pt x="8188" y="0"/>
                    </a:lnTo>
                    <a:lnTo>
                      <a:pt x="8188" y="1219"/>
                    </a:lnTo>
                    <a:lnTo>
                      <a:pt x="8184" y="2778"/>
                    </a:lnTo>
                    <a:lnTo>
                      <a:pt x="8171" y="4560"/>
                    </a:lnTo>
                    <a:lnTo>
                      <a:pt x="8162" y="5509"/>
                    </a:lnTo>
                    <a:lnTo>
                      <a:pt x="8149" y="6458"/>
                    </a:lnTo>
                    <a:lnTo>
                      <a:pt x="8135" y="7408"/>
                    </a:lnTo>
                    <a:lnTo>
                      <a:pt x="8113" y="8345"/>
                    </a:lnTo>
                    <a:lnTo>
                      <a:pt x="8091" y="9248"/>
                    </a:lnTo>
                    <a:lnTo>
                      <a:pt x="8065" y="10103"/>
                    </a:lnTo>
                    <a:lnTo>
                      <a:pt x="8030" y="10912"/>
                    </a:lnTo>
                    <a:lnTo>
                      <a:pt x="7990" y="11639"/>
                    </a:lnTo>
                    <a:lnTo>
                      <a:pt x="7968" y="11967"/>
                    </a:lnTo>
                    <a:lnTo>
                      <a:pt x="7946" y="12272"/>
                    </a:lnTo>
                    <a:lnTo>
                      <a:pt x="7920" y="12553"/>
                    </a:lnTo>
                    <a:lnTo>
                      <a:pt x="7894" y="12811"/>
                    </a:lnTo>
                    <a:lnTo>
                      <a:pt x="7894" y="12811"/>
                    </a:lnTo>
                    <a:lnTo>
                      <a:pt x="7845" y="13303"/>
                    </a:lnTo>
                    <a:lnTo>
                      <a:pt x="7788" y="13795"/>
                    </a:lnTo>
                    <a:lnTo>
                      <a:pt x="7722" y="14264"/>
                    </a:lnTo>
                    <a:lnTo>
                      <a:pt x="7647" y="14733"/>
                    </a:lnTo>
                    <a:lnTo>
                      <a:pt x="7564" y="15178"/>
                    </a:lnTo>
                    <a:lnTo>
                      <a:pt x="7471" y="15624"/>
                    </a:lnTo>
                    <a:lnTo>
                      <a:pt x="7375" y="16057"/>
                    </a:lnTo>
                    <a:lnTo>
                      <a:pt x="7269" y="16468"/>
                    </a:lnTo>
                    <a:lnTo>
                      <a:pt x="7155" y="16866"/>
                    </a:lnTo>
                    <a:lnTo>
                      <a:pt x="7036" y="17253"/>
                    </a:lnTo>
                    <a:lnTo>
                      <a:pt x="6909" y="17628"/>
                    </a:lnTo>
                    <a:lnTo>
                      <a:pt x="6772" y="17980"/>
                    </a:lnTo>
                    <a:lnTo>
                      <a:pt x="6632" y="18319"/>
                    </a:lnTo>
                    <a:lnTo>
                      <a:pt x="6482" y="18636"/>
                    </a:lnTo>
                    <a:lnTo>
                      <a:pt x="6328" y="18929"/>
                    </a:lnTo>
                    <a:lnTo>
                      <a:pt x="6170" y="19210"/>
                    </a:lnTo>
                    <a:lnTo>
                      <a:pt x="6170" y="19210"/>
                    </a:lnTo>
                    <a:lnTo>
                      <a:pt x="6034" y="19374"/>
                    </a:lnTo>
                    <a:lnTo>
                      <a:pt x="5897" y="19515"/>
                    </a:lnTo>
                    <a:lnTo>
                      <a:pt x="5757" y="19644"/>
                    </a:lnTo>
                    <a:lnTo>
                      <a:pt x="5616" y="19773"/>
                    </a:lnTo>
                    <a:lnTo>
                      <a:pt x="5475" y="19878"/>
                    </a:lnTo>
                    <a:lnTo>
                      <a:pt x="5335" y="19972"/>
                    </a:lnTo>
                    <a:lnTo>
                      <a:pt x="5194" y="20066"/>
                    </a:lnTo>
                    <a:lnTo>
                      <a:pt x="5049" y="20136"/>
                    </a:lnTo>
                    <a:lnTo>
                      <a:pt x="4908" y="20206"/>
                    </a:lnTo>
                    <a:lnTo>
                      <a:pt x="4763" y="20265"/>
                    </a:lnTo>
                    <a:lnTo>
                      <a:pt x="4618" y="20300"/>
                    </a:lnTo>
                    <a:lnTo>
                      <a:pt x="4473" y="20335"/>
                    </a:lnTo>
                    <a:lnTo>
                      <a:pt x="4332" y="20347"/>
                    </a:lnTo>
                    <a:lnTo>
                      <a:pt x="4187" y="20359"/>
                    </a:lnTo>
                    <a:lnTo>
                      <a:pt x="4042" y="20359"/>
                    </a:lnTo>
                    <a:lnTo>
                      <a:pt x="3897" y="20347"/>
                    </a:lnTo>
                    <a:lnTo>
                      <a:pt x="3752" y="20324"/>
                    </a:lnTo>
                    <a:lnTo>
                      <a:pt x="3606" y="20289"/>
                    </a:lnTo>
                    <a:lnTo>
                      <a:pt x="3466" y="20242"/>
                    </a:lnTo>
                    <a:lnTo>
                      <a:pt x="3321" y="20183"/>
                    </a:lnTo>
                    <a:lnTo>
                      <a:pt x="3180" y="20113"/>
                    </a:lnTo>
                    <a:lnTo>
                      <a:pt x="3039" y="20031"/>
                    </a:lnTo>
                    <a:lnTo>
                      <a:pt x="2894" y="19937"/>
                    </a:lnTo>
                    <a:lnTo>
                      <a:pt x="2758" y="19831"/>
                    </a:lnTo>
                    <a:lnTo>
                      <a:pt x="2617" y="19714"/>
                    </a:lnTo>
                    <a:lnTo>
                      <a:pt x="2481" y="19597"/>
                    </a:lnTo>
                    <a:lnTo>
                      <a:pt x="2340" y="19456"/>
                    </a:lnTo>
                    <a:lnTo>
                      <a:pt x="2204" y="19316"/>
                    </a:lnTo>
                    <a:lnTo>
                      <a:pt x="2072" y="19152"/>
                    </a:lnTo>
                    <a:lnTo>
                      <a:pt x="1940" y="18988"/>
                    </a:lnTo>
                    <a:lnTo>
                      <a:pt x="1808" y="18800"/>
                    </a:lnTo>
                    <a:lnTo>
                      <a:pt x="1676" y="18612"/>
                    </a:lnTo>
                    <a:lnTo>
                      <a:pt x="1676" y="18612"/>
                    </a:lnTo>
                    <a:lnTo>
                      <a:pt x="1588" y="18413"/>
                    </a:lnTo>
                    <a:lnTo>
                      <a:pt x="1500" y="18214"/>
                    </a:lnTo>
                    <a:lnTo>
                      <a:pt x="1417" y="18003"/>
                    </a:lnTo>
                    <a:lnTo>
                      <a:pt x="1333" y="17792"/>
                    </a:lnTo>
                    <a:lnTo>
                      <a:pt x="1254" y="17569"/>
                    </a:lnTo>
                    <a:lnTo>
                      <a:pt x="1175" y="17335"/>
                    </a:lnTo>
                    <a:lnTo>
                      <a:pt x="1100" y="17112"/>
                    </a:lnTo>
                    <a:lnTo>
                      <a:pt x="1030" y="16866"/>
                    </a:lnTo>
                    <a:lnTo>
                      <a:pt x="959" y="16620"/>
                    </a:lnTo>
                    <a:lnTo>
                      <a:pt x="894" y="16374"/>
                    </a:lnTo>
                    <a:lnTo>
                      <a:pt x="832" y="16128"/>
                    </a:lnTo>
                    <a:lnTo>
                      <a:pt x="770" y="15870"/>
                    </a:lnTo>
                    <a:lnTo>
                      <a:pt x="713" y="15612"/>
                    </a:lnTo>
                    <a:lnTo>
                      <a:pt x="660" y="15342"/>
                    </a:lnTo>
                    <a:lnTo>
                      <a:pt x="608" y="15073"/>
                    </a:lnTo>
                    <a:lnTo>
                      <a:pt x="559" y="14803"/>
                    </a:lnTo>
                    <a:lnTo>
                      <a:pt x="511" y="14522"/>
                    </a:lnTo>
                    <a:lnTo>
                      <a:pt x="471" y="14241"/>
                    </a:lnTo>
                    <a:lnTo>
                      <a:pt x="432" y="13959"/>
                    </a:lnTo>
                    <a:lnTo>
                      <a:pt x="392" y="13666"/>
                    </a:lnTo>
                    <a:lnTo>
                      <a:pt x="361" y="13373"/>
                    </a:lnTo>
                    <a:lnTo>
                      <a:pt x="331" y="13092"/>
                    </a:lnTo>
                    <a:lnTo>
                      <a:pt x="304" y="12787"/>
                    </a:lnTo>
                    <a:lnTo>
                      <a:pt x="278" y="12494"/>
                    </a:lnTo>
                    <a:lnTo>
                      <a:pt x="256" y="12190"/>
                    </a:lnTo>
                    <a:lnTo>
                      <a:pt x="243" y="11897"/>
                    </a:lnTo>
                    <a:lnTo>
                      <a:pt x="225" y="11592"/>
                    </a:lnTo>
                    <a:lnTo>
                      <a:pt x="216" y="11287"/>
                    </a:lnTo>
                    <a:lnTo>
                      <a:pt x="208" y="10971"/>
                    </a:lnTo>
                    <a:lnTo>
                      <a:pt x="203" y="10666"/>
                    </a:lnTo>
                    <a:lnTo>
                      <a:pt x="203" y="10361"/>
                    </a:lnTo>
                    <a:lnTo>
                      <a:pt x="208" y="10045"/>
                    </a:lnTo>
                    <a:lnTo>
                      <a:pt x="1" y="8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695;p39">
                <a:extLst>
                  <a:ext uri="{FF2B5EF4-FFF2-40B4-BE49-F238E27FC236}">
                    <a16:creationId xmlns:a16="http://schemas.microsoft.com/office/drawing/2014/main" id="{AC4E5A72-251D-5005-FAF7-64148DF9E8FE}"/>
                  </a:ext>
                </a:extLst>
              </p:cNvPr>
              <p:cNvSpPr/>
              <p:nvPr/>
            </p:nvSpPr>
            <p:spPr>
              <a:xfrm>
                <a:off x="3397700" y="-11225075"/>
                <a:ext cx="381900" cy="142725"/>
              </a:xfrm>
              <a:custGeom>
                <a:avLst/>
                <a:gdLst/>
                <a:ahLst/>
                <a:cxnLst/>
                <a:rect l="l" t="t" r="r" b="b"/>
                <a:pathLst>
                  <a:path w="15276" h="5709" extrusionOk="0">
                    <a:moveTo>
                      <a:pt x="6266" y="0"/>
                    </a:moveTo>
                    <a:lnTo>
                      <a:pt x="4890" y="12"/>
                    </a:lnTo>
                    <a:lnTo>
                      <a:pt x="4230" y="24"/>
                    </a:lnTo>
                    <a:lnTo>
                      <a:pt x="3602" y="47"/>
                    </a:lnTo>
                    <a:lnTo>
                      <a:pt x="3004" y="82"/>
                    </a:lnTo>
                    <a:lnTo>
                      <a:pt x="2441" y="118"/>
                    </a:lnTo>
                    <a:lnTo>
                      <a:pt x="1926" y="164"/>
                    </a:lnTo>
                    <a:lnTo>
                      <a:pt x="1460" y="223"/>
                    </a:lnTo>
                    <a:lnTo>
                      <a:pt x="1047" y="293"/>
                    </a:lnTo>
                    <a:lnTo>
                      <a:pt x="695" y="375"/>
                    </a:lnTo>
                    <a:lnTo>
                      <a:pt x="546" y="411"/>
                    </a:lnTo>
                    <a:lnTo>
                      <a:pt x="409" y="458"/>
                    </a:lnTo>
                    <a:lnTo>
                      <a:pt x="291" y="504"/>
                    </a:lnTo>
                    <a:lnTo>
                      <a:pt x="194" y="551"/>
                    </a:lnTo>
                    <a:lnTo>
                      <a:pt x="115" y="610"/>
                    </a:lnTo>
                    <a:lnTo>
                      <a:pt x="58" y="668"/>
                    </a:lnTo>
                    <a:lnTo>
                      <a:pt x="36" y="692"/>
                    </a:lnTo>
                    <a:lnTo>
                      <a:pt x="18" y="727"/>
                    </a:lnTo>
                    <a:lnTo>
                      <a:pt x="9" y="762"/>
                    </a:lnTo>
                    <a:lnTo>
                      <a:pt x="5" y="786"/>
                    </a:lnTo>
                    <a:lnTo>
                      <a:pt x="0" y="856"/>
                    </a:lnTo>
                    <a:lnTo>
                      <a:pt x="9" y="926"/>
                    </a:lnTo>
                    <a:lnTo>
                      <a:pt x="27" y="997"/>
                    </a:lnTo>
                    <a:lnTo>
                      <a:pt x="53" y="1079"/>
                    </a:lnTo>
                    <a:lnTo>
                      <a:pt x="88" y="1149"/>
                    </a:lnTo>
                    <a:lnTo>
                      <a:pt x="132" y="1231"/>
                    </a:lnTo>
                    <a:lnTo>
                      <a:pt x="181" y="1313"/>
                    </a:lnTo>
                    <a:lnTo>
                      <a:pt x="238" y="1395"/>
                    </a:lnTo>
                    <a:lnTo>
                      <a:pt x="374" y="1571"/>
                    </a:lnTo>
                    <a:lnTo>
                      <a:pt x="541" y="1758"/>
                    </a:lnTo>
                    <a:lnTo>
                      <a:pt x="730" y="1946"/>
                    </a:lnTo>
                    <a:lnTo>
                      <a:pt x="937" y="2145"/>
                    </a:lnTo>
                    <a:lnTo>
                      <a:pt x="1170" y="2344"/>
                    </a:lnTo>
                    <a:lnTo>
                      <a:pt x="1416" y="2544"/>
                    </a:lnTo>
                    <a:lnTo>
                      <a:pt x="1676" y="2743"/>
                    </a:lnTo>
                    <a:lnTo>
                      <a:pt x="1948" y="2954"/>
                    </a:lnTo>
                    <a:lnTo>
                      <a:pt x="2524" y="3364"/>
                    </a:lnTo>
                    <a:lnTo>
                      <a:pt x="3118" y="3763"/>
                    </a:lnTo>
                    <a:lnTo>
                      <a:pt x="3716" y="4149"/>
                    </a:lnTo>
                    <a:lnTo>
                      <a:pt x="4296" y="4513"/>
                    </a:lnTo>
                    <a:lnTo>
                      <a:pt x="4837" y="4841"/>
                    </a:lnTo>
                    <a:lnTo>
                      <a:pt x="5325" y="5134"/>
                    </a:lnTo>
                    <a:lnTo>
                      <a:pt x="6055" y="5556"/>
                    </a:lnTo>
                    <a:lnTo>
                      <a:pt x="6332" y="5708"/>
                    </a:lnTo>
                    <a:lnTo>
                      <a:pt x="15060" y="5486"/>
                    </a:lnTo>
                    <a:lnTo>
                      <a:pt x="15276" y="247"/>
                    </a:lnTo>
                    <a:lnTo>
                      <a:pt x="14625" y="223"/>
                    </a:lnTo>
                    <a:lnTo>
                      <a:pt x="12906" y="141"/>
                    </a:lnTo>
                    <a:lnTo>
                      <a:pt x="11758" y="94"/>
                    </a:lnTo>
                    <a:lnTo>
                      <a:pt x="10474" y="59"/>
                    </a:lnTo>
                    <a:lnTo>
                      <a:pt x="9102" y="24"/>
                    </a:lnTo>
                    <a:lnTo>
                      <a:pt x="76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696;p39">
                <a:extLst>
                  <a:ext uri="{FF2B5EF4-FFF2-40B4-BE49-F238E27FC236}">
                    <a16:creationId xmlns:a16="http://schemas.microsoft.com/office/drawing/2014/main" id="{32957A98-30A4-208B-7E9C-88A03DBAECE7}"/>
                  </a:ext>
                </a:extLst>
              </p:cNvPr>
              <p:cNvSpPr/>
              <p:nvPr/>
            </p:nvSpPr>
            <p:spPr>
              <a:xfrm>
                <a:off x="3579400" y="-10968975"/>
                <a:ext cx="196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7868" h="2356" extrusionOk="0">
                    <a:moveTo>
                      <a:pt x="4257" y="0"/>
                    </a:moveTo>
                    <a:lnTo>
                      <a:pt x="3901" y="35"/>
                    </a:lnTo>
                    <a:lnTo>
                      <a:pt x="3549" y="94"/>
                    </a:lnTo>
                    <a:lnTo>
                      <a:pt x="3193" y="176"/>
                    </a:lnTo>
                    <a:lnTo>
                      <a:pt x="2841" y="293"/>
                    </a:lnTo>
                    <a:lnTo>
                      <a:pt x="2489" y="422"/>
                    </a:lnTo>
                    <a:lnTo>
                      <a:pt x="2138" y="586"/>
                    </a:lnTo>
                    <a:lnTo>
                      <a:pt x="1790" y="785"/>
                    </a:lnTo>
                    <a:lnTo>
                      <a:pt x="1443" y="996"/>
                    </a:lnTo>
                    <a:lnTo>
                      <a:pt x="1100" y="1242"/>
                    </a:lnTo>
                    <a:lnTo>
                      <a:pt x="955" y="1324"/>
                    </a:lnTo>
                    <a:lnTo>
                      <a:pt x="814" y="1430"/>
                    </a:lnTo>
                    <a:lnTo>
                      <a:pt x="674" y="1559"/>
                    </a:lnTo>
                    <a:lnTo>
                      <a:pt x="533" y="1688"/>
                    </a:lnTo>
                    <a:lnTo>
                      <a:pt x="396" y="1828"/>
                    </a:lnTo>
                    <a:lnTo>
                      <a:pt x="260" y="1993"/>
                    </a:lnTo>
                    <a:lnTo>
                      <a:pt x="128" y="2168"/>
                    </a:lnTo>
                    <a:lnTo>
                      <a:pt x="1" y="2356"/>
                    </a:lnTo>
                    <a:lnTo>
                      <a:pt x="484" y="2063"/>
                    </a:lnTo>
                    <a:lnTo>
                      <a:pt x="968" y="1805"/>
                    </a:lnTo>
                    <a:lnTo>
                      <a:pt x="1456" y="1571"/>
                    </a:lnTo>
                    <a:lnTo>
                      <a:pt x="1944" y="1348"/>
                    </a:lnTo>
                    <a:lnTo>
                      <a:pt x="2437" y="1160"/>
                    </a:lnTo>
                    <a:lnTo>
                      <a:pt x="2929" y="996"/>
                    </a:lnTo>
                    <a:lnTo>
                      <a:pt x="3422" y="844"/>
                    </a:lnTo>
                    <a:lnTo>
                      <a:pt x="3914" y="727"/>
                    </a:lnTo>
                    <a:lnTo>
                      <a:pt x="4411" y="727"/>
                    </a:lnTo>
                    <a:lnTo>
                      <a:pt x="4903" y="738"/>
                    </a:lnTo>
                    <a:lnTo>
                      <a:pt x="5400" y="785"/>
                    </a:lnTo>
                    <a:lnTo>
                      <a:pt x="5897" y="856"/>
                    </a:lnTo>
                    <a:lnTo>
                      <a:pt x="6390" y="938"/>
                    </a:lnTo>
                    <a:lnTo>
                      <a:pt x="6882" y="1055"/>
                    </a:lnTo>
                    <a:lnTo>
                      <a:pt x="7375" y="1196"/>
                    </a:lnTo>
                    <a:lnTo>
                      <a:pt x="7867" y="1360"/>
                    </a:lnTo>
                    <a:lnTo>
                      <a:pt x="7731" y="1196"/>
                    </a:lnTo>
                    <a:lnTo>
                      <a:pt x="7594" y="1055"/>
                    </a:lnTo>
                    <a:lnTo>
                      <a:pt x="7454" y="938"/>
                    </a:lnTo>
                    <a:lnTo>
                      <a:pt x="7313" y="821"/>
                    </a:lnTo>
                    <a:lnTo>
                      <a:pt x="7172" y="727"/>
                    </a:lnTo>
                    <a:lnTo>
                      <a:pt x="7027" y="645"/>
                    </a:lnTo>
                    <a:lnTo>
                      <a:pt x="6882" y="574"/>
                    </a:lnTo>
                    <a:lnTo>
                      <a:pt x="6733" y="528"/>
                    </a:lnTo>
                    <a:lnTo>
                      <a:pt x="6381" y="363"/>
                    </a:lnTo>
                    <a:lnTo>
                      <a:pt x="6029" y="246"/>
                    </a:lnTo>
                    <a:lnTo>
                      <a:pt x="5677" y="141"/>
                    </a:lnTo>
                    <a:lnTo>
                      <a:pt x="5321" y="70"/>
                    </a:lnTo>
                    <a:lnTo>
                      <a:pt x="4965" y="24"/>
                    </a:lnTo>
                    <a:lnTo>
                      <a:pt x="4613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697;p39">
                <a:extLst>
                  <a:ext uri="{FF2B5EF4-FFF2-40B4-BE49-F238E27FC236}">
                    <a16:creationId xmlns:a16="http://schemas.microsoft.com/office/drawing/2014/main" id="{F4E3A84E-B9D1-F7DF-C2A3-62EF6E8B2370}"/>
                  </a:ext>
                </a:extLst>
              </p:cNvPr>
              <p:cNvSpPr/>
              <p:nvPr/>
            </p:nvSpPr>
            <p:spPr>
              <a:xfrm>
                <a:off x="3839050" y="-10718450"/>
                <a:ext cx="334100" cy="28460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113841" extrusionOk="0">
                    <a:moveTo>
                      <a:pt x="1" y="0"/>
                    </a:moveTo>
                    <a:lnTo>
                      <a:pt x="1" y="110899"/>
                    </a:lnTo>
                    <a:lnTo>
                      <a:pt x="3844" y="113841"/>
                    </a:lnTo>
                    <a:lnTo>
                      <a:pt x="9199" y="113817"/>
                    </a:lnTo>
                    <a:lnTo>
                      <a:pt x="13183" y="105414"/>
                    </a:lnTo>
                    <a:lnTo>
                      <a:pt x="13196" y="105027"/>
                    </a:lnTo>
                    <a:lnTo>
                      <a:pt x="13227" y="103937"/>
                    </a:lnTo>
                    <a:lnTo>
                      <a:pt x="13249" y="103128"/>
                    </a:lnTo>
                    <a:lnTo>
                      <a:pt x="13271" y="102156"/>
                    </a:lnTo>
                    <a:lnTo>
                      <a:pt x="13293" y="101042"/>
                    </a:lnTo>
                    <a:lnTo>
                      <a:pt x="13315" y="99765"/>
                    </a:lnTo>
                    <a:lnTo>
                      <a:pt x="13332" y="98358"/>
                    </a:lnTo>
                    <a:lnTo>
                      <a:pt x="13345" y="96811"/>
                    </a:lnTo>
                    <a:lnTo>
                      <a:pt x="13359" y="95123"/>
                    </a:lnTo>
                    <a:lnTo>
                      <a:pt x="13363" y="93318"/>
                    </a:lnTo>
                    <a:lnTo>
                      <a:pt x="13363" y="91408"/>
                    </a:lnTo>
                    <a:lnTo>
                      <a:pt x="13350" y="89369"/>
                    </a:lnTo>
                    <a:lnTo>
                      <a:pt x="13332" y="87235"/>
                    </a:lnTo>
                    <a:lnTo>
                      <a:pt x="13302" y="84997"/>
                    </a:lnTo>
                    <a:lnTo>
                      <a:pt x="13284" y="83848"/>
                    </a:lnTo>
                    <a:lnTo>
                      <a:pt x="13262" y="82676"/>
                    </a:lnTo>
                    <a:lnTo>
                      <a:pt x="13236" y="81481"/>
                    </a:lnTo>
                    <a:lnTo>
                      <a:pt x="13205" y="80262"/>
                    </a:lnTo>
                    <a:lnTo>
                      <a:pt x="13174" y="79019"/>
                    </a:lnTo>
                    <a:lnTo>
                      <a:pt x="13139" y="77765"/>
                    </a:lnTo>
                    <a:lnTo>
                      <a:pt x="13099" y="76488"/>
                    </a:lnTo>
                    <a:lnTo>
                      <a:pt x="13055" y="75199"/>
                    </a:lnTo>
                    <a:lnTo>
                      <a:pt x="13007" y="73886"/>
                    </a:lnTo>
                    <a:lnTo>
                      <a:pt x="12954" y="72561"/>
                    </a:lnTo>
                    <a:lnTo>
                      <a:pt x="12897" y="71225"/>
                    </a:lnTo>
                    <a:lnTo>
                      <a:pt x="12835" y="69877"/>
                    </a:lnTo>
                    <a:lnTo>
                      <a:pt x="12769" y="68506"/>
                    </a:lnTo>
                    <a:lnTo>
                      <a:pt x="12699" y="67123"/>
                    </a:lnTo>
                    <a:lnTo>
                      <a:pt x="12624" y="65728"/>
                    </a:lnTo>
                    <a:lnTo>
                      <a:pt x="12545" y="64334"/>
                    </a:lnTo>
                    <a:lnTo>
                      <a:pt x="12457" y="62915"/>
                    </a:lnTo>
                    <a:lnTo>
                      <a:pt x="12365" y="61486"/>
                    </a:lnTo>
                    <a:lnTo>
                      <a:pt x="12268" y="60056"/>
                    </a:lnTo>
                    <a:lnTo>
                      <a:pt x="12167" y="58614"/>
                    </a:lnTo>
                    <a:lnTo>
                      <a:pt x="12057" y="57172"/>
                    </a:lnTo>
                    <a:lnTo>
                      <a:pt x="11943" y="55719"/>
                    </a:lnTo>
                    <a:lnTo>
                      <a:pt x="11824" y="54254"/>
                    </a:lnTo>
                    <a:lnTo>
                      <a:pt x="11697" y="52789"/>
                    </a:lnTo>
                    <a:lnTo>
                      <a:pt x="11565" y="51324"/>
                    </a:lnTo>
                    <a:lnTo>
                      <a:pt x="11424" y="49847"/>
                    </a:lnTo>
                    <a:lnTo>
                      <a:pt x="11274" y="48370"/>
                    </a:lnTo>
                    <a:lnTo>
                      <a:pt x="11121" y="46894"/>
                    </a:lnTo>
                    <a:lnTo>
                      <a:pt x="10962" y="45417"/>
                    </a:lnTo>
                    <a:lnTo>
                      <a:pt x="10791" y="43940"/>
                    </a:lnTo>
                    <a:lnTo>
                      <a:pt x="10619" y="42463"/>
                    </a:lnTo>
                    <a:lnTo>
                      <a:pt x="10435" y="40987"/>
                    </a:lnTo>
                    <a:lnTo>
                      <a:pt x="10065" y="38092"/>
                    </a:lnTo>
                    <a:lnTo>
                      <a:pt x="9700" y="35337"/>
                    </a:lnTo>
                    <a:lnTo>
                      <a:pt x="9344" y="32700"/>
                    </a:lnTo>
                    <a:lnTo>
                      <a:pt x="8997" y="30180"/>
                    </a:lnTo>
                    <a:lnTo>
                      <a:pt x="8654" y="27789"/>
                    </a:lnTo>
                    <a:lnTo>
                      <a:pt x="8324" y="25516"/>
                    </a:lnTo>
                    <a:lnTo>
                      <a:pt x="7999" y="23347"/>
                    </a:lnTo>
                    <a:lnTo>
                      <a:pt x="7682" y="21296"/>
                    </a:lnTo>
                    <a:lnTo>
                      <a:pt x="7374" y="19362"/>
                    </a:lnTo>
                    <a:lnTo>
                      <a:pt x="7075" y="17534"/>
                    </a:lnTo>
                    <a:lnTo>
                      <a:pt x="6790" y="15799"/>
                    </a:lnTo>
                    <a:lnTo>
                      <a:pt x="6513" y="14182"/>
                    </a:lnTo>
                    <a:lnTo>
                      <a:pt x="6244" y="12658"/>
                    </a:lnTo>
                    <a:lnTo>
                      <a:pt x="5989" y="11240"/>
                    </a:lnTo>
                    <a:lnTo>
                      <a:pt x="5743" y="9916"/>
                    </a:lnTo>
                    <a:lnTo>
                      <a:pt x="5510" y="8685"/>
                    </a:lnTo>
                    <a:lnTo>
                      <a:pt x="5286" y="7548"/>
                    </a:lnTo>
                    <a:lnTo>
                      <a:pt x="5075" y="6505"/>
                    </a:lnTo>
                    <a:lnTo>
                      <a:pt x="4877" y="5544"/>
                    </a:lnTo>
                    <a:lnTo>
                      <a:pt x="4692" y="4665"/>
                    </a:lnTo>
                    <a:lnTo>
                      <a:pt x="4521" y="3880"/>
                    </a:lnTo>
                    <a:lnTo>
                      <a:pt x="4358" y="3165"/>
                    </a:lnTo>
                    <a:lnTo>
                      <a:pt x="4213" y="2532"/>
                    </a:lnTo>
                    <a:lnTo>
                      <a:pt x="4081" y="1981"/>
                    </a:lnTo>
                    <a:lnTo>
                      <a:pt x="3962" y="1500"/>
                    </a:lnTo>
                    <a:lnTo>
                      <a:pt x="3861" y="1090"/>
                    </a:lnTo>
                    <a:lnTo>
                      <a:pt x="3703" y="469"/>
                    </a:lnTo>
                    <a:lnTo>
                      <a:pt x="3602" y="11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698;p39">
                <a:extLst>
                  <a:ext uri="{FF2B5EF4-FFF2-40B4-BE49-F238E27FC236}">
                    <a16:creationId xmlns:a16="http://schemas.microsoft.com/office/drawing/2014/main" id="{AF743941-7C9C-C1DD-2739-F41FF0A43057}"/>
                  </a:ext>
                </a:extLst>
              </p:cNvPr>
              <p:cNvSpPr/>
              <p:nvPr/>
            </p:nvSpPr>
            <p:spPr>
              <a:xfrm>
                <a:off x="3839050" y="-10718450"/>
                <a:ext cx="334100" cy="28460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113841" fill="none" extrusionOk="0">
                    <a:moveTo>
                      <a:pt x="9199" y="113817"/>
                    </a:moveTo>
                    <a:lnTo>
                      <a:pt x="13183" y="105414"/>
                    </a:lnTo>
                    <a:lnTo>
                      <a:pt x="13183" y="105414"/>
                    </a:lnTo>
                    <a:lnTo>
                      <a:pt x="13196" y="105027"/>
                    </a:lnTo>
                    <a:lnTo>
                      <a:pt x="13227" y="103937"/>
                    </a:lnTo>
                    <a:lnTo>
                      <a:pt x="13249" y="103128"/>
                    </a:lnTo>
                    <a:lnTo>
                      <a:pt x="13271" y="102156"/>
                    </a:lnTo>
                    <a:lnTo>
                      <a:pt x="13293" y="101042"/>
                    </a:lnTo>
                    <a:lnTo>
                      <a:pt x="13315" y="99765"/>
                    </a:lnTo>
                    <a:lnTo>
                      <a:pt x="13332" y="98358"/>
                    </a:lnTo>
                    <a:lnTo>
                      <a:pt x="13345" y="96811"/>
                    </a:lnTo>
                    <a:lnTo>
                      <a:pt x="13359" y="95123"/>
                    </a:lnTo>
                    <a:lnTo>
                      <a:pt x="13363" y="93318"/>
                    </a:lnTo>
                    <a:lnTo>
                      <a:pt x="13363" y="91408"/>
                    </a:lnTo>
                    <a:lnTo>
                      <a:pt x="13350" y="89369"/>
                    </a:lnTo>
                    <a:lnTo>
                      <a:pt x="13332" y="87235"/>
                    </a:lnTo>
                    <a:lnTo>
                      <a:pt x="13302" y="84997"/>
                    </a:lnTo>
                    <a:lnTo>
                      <a:pt x="13284" y="83848"/>
                    </a:lnTo>
                    <a:lnTo>
                      <a:pt x="13262" y="82676"/>
                    </a:lnTo>
                    <a:lnTo>
                      <a:pt x="13236" y="81481"/>
                    </a:lnTo>
                    <a:lnTo>
                      <a:pt x="13205" y="80262"/>
                    </a:lnTo>
                    <a:lnTo>
                      <a:pt x="13174" y="79019"/>
                    </a:lnTo>
                    <a:lnTo>
                      <a:pt x="13139" y="77765"/>
                    </a:lnTo>
                    <a:lnTo>
                      <a:pt x="13099" y="76488"/>
                    </a:lnTo>
                    <a:lnTo>
                      <a:pt x="13055" y="75199"/>
                    </a:lnTo>
                    <a:lnTo>
                      <a:pt x="13007" y="73886"/>
                    </a:lnTo>
                    <a:lnTo>
                      <a:pt x="12954" y="72561"/>
                    </a:lnTo>
                    <a:lnTo>
                      <a:pt x="12897" y="71225"/>
                    </a:lnTo>
                    <a:lnTo>
                      <a:pt x="12835" y="69877"/>
                    </a:lnTo>
                    <a:lnTo>
                      <a:pt x="12769" y="68506"/>
                    </a:lnTo>
                    <a:lnTo>
                      <a:pt x="12699" y="67123"/>
                    </a:lnTo>
                    <a:lnTo>
                      <a:pt x="12624" y="65728"/>
                    </a:lnTo>
                    <a:lnTo>
                      <a:pt x="12545" y="64334"/>
                    </a:lnTo>
                    <a:lnTo>
                      <a:pt x="12457" y="62915"/>
                    </a:lnTo>
                    <a:lnTo>
                      <a:pt x="12365" y="61486"/>
                    </a:lnTo>
                    <a:lnTo>
                      <a:pt x="12268" y="60056"/>
                    </a:lnTo>
                    <a:lnTo>
                      <a:pt x="12167" y="58614"/>
                    </a:lnTo>
                    <a:lnTo>
                      <a:pt x="12057" y="57172"/>
                    </a:lnTo>
                    <a:lnTo>
                      <a:pt x="11943" y="55719"/>
                    </a:lnTo>
                    <a:lnTo>
                      <a:pt x="11824" y="54254"/>
                    </a:lnTo>
                    <a:lnTo>
                      <a:pt x="11697" y="52789"/>
                    </a:lnTo>
                    <a:lnTo>
                      <a:pt x="11565" y="51324"/>
                    </a:lnTo>
                    <a:lnTo>
                      <a:pt x="11424" y="49847"/>
                    </a:lnTo>
                    <a:lnTo>
                      <a:pt x="11274" y="48370"/>
                    </a:lnTo>
                    <a:lnTo>
                      <a:pt x="11121" y="46894"/>
                    </a:lnTo>
                    <a:lnTo>
                      <a:pt x="10962" y="45417"/>
                    </a:lnTo>
                    <a:lnTo>
                      <a:pt x="10791" y="43940"/>
                    </a:lnTo>
                    <a:lnTo>
                      <a:pt x="10619" y="42463"/>
                    </a:lnTo>
                    <a:lnTo>
                      <a:pt x="10435" y="40987"/>
                    </a:lnTo>
                    <a:lnTo>
                      <a:pt x="10435" y="40987"/>
                    </a:lnTo>
                    <a:lnTo>
                      <a:pt x="10065" y="38092"/>
                    </a:lnTo>
                    <a:lnTo>
                      <a:pt x="9700" y="35337"/>
                    </a:lnTo>
                    <a:lnTo>
                      <a:pt x="9344" y="32700"/>
                    </a:lnTo>
                    <a:lnTo>
                      <a:pt x="8997" y="30180"/>
                    </a:lnTo>
                    <a:lnTo>
                      <a:pt x="8654" y="27789"/>
                    </a:lnTo>
                    <a:lnTo>
                      <a:pt x="8324" y="25516"/>
                    </a:lnTo>
                    <a:lnTo>
                      <a:pt x="7999" y="23347"/>
                    </a:lnTo>
                    <a:lnTo>
                      <a:pt x="7682" y="21296"/>
                    </a:lnTo>
                    <a:lnTo>
                      <a:pt x="7374" y="19362"/>
                    </a:lnTo>
                    <a:lnTo>
                      <a:pt x="7075" y="17534"/>
                    </a:lnTo>
                    <a:lnTo>
                      <a:pt x="6790" y="15799"/>
                    </a:lnTo>
                    <a:lnTo>
                      <a:pt x="6513" y="14182"/>
                    </a:lnTo>
                    <a:lnTo>
                      <a:pt x="6244" y="12658"/>
                    </a:lnTo>
                    <a:lnTo>
                      <a:pt x="5989" y="11240"/>
                    </a:lnTo>
                    <a:lnTo>
                      <a:pt x="5743" y="9916"/>
                    </a:lnTo>
                    <a:lnTo>
                      <a:pt x="5510" y="8685"/>
                    </a:lnTo>
                    <a:lnTo>
                      <a:pt x="5286" y="7548"/>
                    </a:lnTo>
                    <a:lnTo>
                      <a:pt x="5075" y="6505"/>
                    </a:lnTo>
                    <a:lnTo>
                      <a:pt x="4877" y="5544"/>
                    </a:lnTo>
                    <a:lnTo>
                      <a:pt x="4692" y="4665"/>
                    </a:lnTo>
                    <a:lnTo>
                      <a:pt x="4521" y="3880"/>
                    </a:lnTo>
                    <a:lnTo>
                      <a:pt x="4358" y="3165"/>
                    </a:lnTo>
                    <a:lnTo>
                      <a:pt x="4213" y="2532"/>
                    </a:lnTo>
                    <a:lnTo>
                      <a:pt x="4081" y="1981"/>
                    </a:lnTo>
                    <a:lnTo>
                      <a:pt x="3962" y="1500"/>
                    </a:lnTo>
                    <a:lnTo>
                      <a:pt x="3861" y="1090"/>
                    </a:lnTo>
                    <a:lnTo>
                      <a:pt x="3703" y="469"/>
                    </a:lnTo>
                    <a:lnTo>
                      <a:pt x="3602" y="117"/>
                    </a:lnTo>
                    <a:lnTo>
                      <a:pt x="3571" y="0"/>
                    </a:lnTo>
                    <a:lnTo>
                      <a:pt x="1" y="0"/>
                    </a:lnTo>
                    <a:lnTo>
                      <a:pt x="1" y="110899"/>
                    </a:lnTo>
                    <a:lnTo>
                      <a:pt x="3844" y="113841"/>
                    </a:lnTo>
                    <a:lnTo>
                      <a:pt x="9199" y="1138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699;p39">
                <a:extLst>
                  <a:ext uri="{FF2B5EF4-FFF2-40B4-BE49-F238E27FC236}">
                    <a16:creationId xmlns:a16="http://schemas.microsoft.com/office/drawing/2014/main" id="{32C82F8E-CF78-7635-18AD-5175174E5C0C}"/>
                  </a:ext>
                </a:extLst>
              </p:cNvPr>
              <p:cNvSpPr/>
              <p:nvPr/>
            </p:nvSpPr>
            <p:spPr>
              <a:xfrm>
                <a:off x="3839055" y="-10679503"/>
                <a:ext cx="136986" cy="2808374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111932" extrusionOk="0">
                    <a:moveTo>
                      <a:pt x="1" y="1"/>
                    </a:moveTo>
                    <a:lnTo>
                      <a:pt x="80" y="109001"/>
                    </a:lnTo>
                    <a:lnTo>
                      <a:pt x="3931" y="111931"/>
                    </a:lnTo>
                    <a:lnTo>
                      <a:pt x="5479" y="111861"/>
                    </a:lnTo>
                    <a:lnTo>
                      <a:pt x="2291" y="1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700;p39">
                <a:extLst>
                  <a:ext uri="{FF2B5EF4-FFF2-40B4-BE49-F238E27FC236}">
                    <a16:creationId xmlns:a16="http://schemas.microsoft.com/office/drawing/2014/main" id="{733097EF-1DF3-6487-9399-E1C689041ADA}"/>
                  </a:ext>
                </a:extLst>
              </p:cNvPr>
              <p:cNvSpPr/>
              <p:nvPr/>
            </p:nvSpPr>
            <p:spPr>
              <a:xfrm>
                <a:off x="3839050" y="-10681550"/>
                <a:ext cx="137000" cy="2798300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111932" fill="none" extrusionOk="0">
                    <a:moveTo>
                      <a:pt x="3931" y="111931"/>
                    </a:moveTo>
                    <a:lnTo>
                      <a:pt x="80" y="109001"/>
                    </a:lnTo>
                    <a:lnTo>
                      <a:pt x="1" y="1"/>
                    </a:lnTo>
                    <a:lnTo>
                      <a:pt x="2291" y="1138"/>
                    </a:lnTo>
                    <a:lnTo>
                      <a:pt x="5479" y="111861"/>
                    </a:lnTo>
                    <a:lnTo>
                      <a:pt x="3931" y="1119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701;p39">
                <a:extLst>
                  <a:ext uri="{FF2B5EF4-FFF2-40B4-BE49-F238E27FC236}">
                    <a16:creationId xmlns:a16="http://schemas.microsoft.com/office/drawing/2014/main" id="{3D3A5FB0-B50B-6C2B-B68D-40E310840853}"/>
                  </a:ext>
                </a:extLst>
              </p:cNvPr>
              <p:cNvSpPr/>
              <p:nvPr/>
            </p:nvSpPr>
            <p:spPr>
              <a:xfrm>
                <a:off x="3897100" y="-10653125"/>
                <a:ext cx="78400" cy="2766925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110677" extrusionOk="0">
                    <a:moveTo>
                      <a:pt x="5" y="1"/>
                    </a:moveTo>
                    <a:lnTo>
                      <a:pt x="0" y="24"/>
                    </a:lnTo>
                    <a:lnTo>
                      <a:pt x="0" y="71"/>
                    </a:lnTo>
                    <a:lnTo>
                      <a:pt x="0" y="294"/>
                    </a:lnTo>
                    <a:lnTo>
                      <a:pt x="9" y="1126"/>
                    </a:lnTo>
                    <a:lnTo>
                      <a:pt x="35" y="2497"/>
                    </a:lnTo>
                    <a:lnTo>
                      <a:pt x="79" y="4349"/>
                    </a:lnTo>
                    <a:lnTo>
                      <a:pt x="202" y="9459"/>
                    </a:lnTo>
                    <a:lnTo>
                      <a:pt x="374" y="16222"/>
                    </a:lnTo>
                    <a:lnTo>
                      <a:pt x="589" y="24414"/>
                    </a:lnTo>
                    <a:lnTo>
                      <a:pt x="844" y="33814"/>
                    </a:lnTo>
                    <a:lnTo>
                      <a:pt x="1130" y="44210"/>
                    </a:lnTo>
                    <a:lnTo>
                      <a:pt x="1442" y="55368"/>
                    </a:lnTo>
                    <a:lnTo>
                      <a:pt x="1763" y="66514"/>
                    </a:lnTo>
                    <a:lnTo>
                      <a:pt x="2062" y="76899"/>
                    </a:lnTo>
                    <a:lnTo>
                      <a:pt x="2339" y="86298"/>
                    </a:lnTo>
                    <a:lnTo>
                      <a:pt x="2586" y="94479"/>
                    </a:lnTo>
                    <a:lnTo>
                      <a:pt x="2797" y="101242"/>
                    </a:lnTo>
                    <a:lnTo>
                      <a:pt x="2959" y="106329"/>
                    </a:lnTo>
                    <a:lnTo>
                      <a:pt x="3025" y="108192"/>
                    </a:lnTo>
                    <a:lnTo>
                      <a:pt x="3074" y="109552"/>
                    </a:lnTo>
                    <a:lnTo>
                      <a:pt x="3109" y="110384"/>
                    </a:lnTo>
                    <a:lnTo>
                      <a:pt x="3122" y="110595"/>
                    </a:lnTo>
                    <a:lnTo>
                      <a:pt x="3126" y="110654"/>
                    </a:lnTo>
                    <a:lnTo>
                      <a:pt x="3131" y="110677"/>
                    </a:lnTo>
                    <a:lnTo>
                      <a:pt x="3135" y="110654"/>
                    </a:lnTo>
                    <a:lnTo>
                      <a:pt x="3135" y="110595"/>
                    </a:lnTo>
                    <a:lnTo>
                      <a:pt x="3135" y="110384"/>
                    </a:lnTo>
                    <a:lnTo>
                      <a:pt x="3122" y="109540"/>
                    </a:lnTo>
                    <a:lnTo>
                      <a:pt x="3096" y="108181"/>
                    </a:lnTo>
                    <a:lnTo>
                      <a:pt x="3056" y="106317"/>
                    </a:lnTo>
                    <a:lnTo>
                      <a:pt x="2933" y="101207"/>
                    </a:lnTo>
                    <a:lnTo>
                      <a:pt x="2761" y="94444"/>
                    </a:lnTo>
                    <a:lnTo>
                      <a:pt x="2546" y="86252"/>
                    </a:lnTo>
                    <a:lnTo>
                      <a:pt x="2291" y="76852"/>
                    </a:lnTo>
                    <a:lnTo>
                      <a:pt x="2005" y="66467"/>
                    </a:lnTo>
                    <a:lnTo>
                      <a:pt x="1689" y="55310"/>
                    </a:lnTo>
                    <a:lnTo>
                      <a:pt x="1372" y="44163"/>
                    </a:lnTo>
                    <a:lnTo>
                      <a:pt x="1069" y="33767"/>
                    </a:lnTo>
                    <a:lnTo>
                      <a:pt x="792" y="24379"/>
                    </a:lnTo>
                    <a:lnTo>
                      <a:pt x="545" y="16187"/>
                    </a:lnTo>
                    <a:lnTo>
                      <a:pt x="339" y="9436"/>
                    </a:lnTo>
                    <a:lnTo>
                      <a:pt x="176" y="4337"/>
                    </a:lnTo>
                    <a:lnTo>
                      <a:pt x="110" y="2485"/>
                    </a:lnTo>
                    <a:lnTo>
                      <a:pt x="62" y="1126"/>
                    </a:lnTo>
                    <a:lnTo>
                      <a:pt x="22" y="282"/>
                    </a:lnTo>
                    <a:lnTo>
                      <a:pt x="13" y="71"/>
                    </a:lnTo>
                    <a:lnTo>
                      <a:pt x="9" y="24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702;p39">
                <a:extLst>
                  <a:ext uri="{FF2B5EF4-FFF2-40B4-BE49-F238E27FC236}">
                    <a16:creationId xmlns:a16="http://schemas.microsoft.com/office/drawing/2014/main" id="{36C85655-7FF9-62C0-88A3-504F29612076}"/>
                  </a:ext>
                </a:extLst>
              </p:cNvPr>
              <p:cNvSpPr/>
              <p:nvPr/>
            </p:nvSpPr>
            <p:spPr>
              <a:xfrm>
                <a:off x="3917650" y="-8620800"/>
                <a:ext cx="113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208" extrusionOk="0">
                    <a:moveTo>
                      <a:pt x="229" y="1"/>
                    </a:moveTo>
                    <a:lnTo>
                      <a:pt x="181" y="13"/>
                    </a:lnTo>
                    <a:lnTo>
                      <a:pt x="141" y="48"/>
                    </a:lnTo>
                    <a:lnTo>
                      <a:pt x="102" y="106"/>
                    </a:lnTo>
                    <a:lnTo>
                      <a:pt x="71" y="177"/>
                    </a:lnTo>
                    <a:lnTo>
                      <a:pt x="40" y="270"/>
                    </a:lnTo>
                    <a:lnTo>
                      <a:pt x="22" y="364"/>
                    </a:lnTo>
                    <a:lnTo>
                      <a:pt x="9" y="481"/>
                    </a:lnTo>
                    <a:lnTo>
                      <a:pt x="0" y="599"/>
                    </a:lnTo>
                    <a:lnTo>
                      <a:pt x="9" y="727"/>
                    </a:lnTo>
                    <a:lnTo>
                      <a:pt x="22" y="833"/>
                    </a:lnTo>
                    <a:lnTo>
                      <a:pt x="40" y="938"/>
                    </a:lnTo>
                    <a:lnTo>
                      <a:pt x="71" y="1032"/>
                    </a:lnTo>
                    <a:lnTo>
                      <a:pt x="102" y="1103"/>
                    </a:lnTo>
                    <a:lnTo>
                      <a:pt x="141" y="1161"/>
                    </a:lnTo>
                    <a:lnTo>
                      <a:pt x="181" y="1196"/>
                    </a:lnTo>
                    <a:lnTo>
                      <a:pt x="229" y="1208"/>
                    </a:lnTo>
                    <a:lnTo>
                      <a:pt x="273" y="1196"/>
                    </a:lnTo>
                    <a:lnTo>
                      <a:pt x="317" y="1161"/>
                    </a:lnTo>
                    <a:lnTo>
                      <a:pt x="357" y="1103"/>
                    </a:lnTo>
                    <a:lnTo>
                      <a:pt x="387" y="1032"/>
                    </a:lnTo>
                    <a:lnTo>
                      <a:pt x="414" y="938"/>
                    </a:lnTo>
                    <a:lnTo>
                      <a:pt x="436" y="833"/>
                    </a:lnTo>
                    <a:lnTo>
                      <a:pt x="449" y="727"/>
                    </a:lnTo>
                    <a:lnTo>
                      <a:pt x="453" y="599"/>
                    </a:lnTo>
                    <a:lnTo>
                      <a:pt x="449" y="481"/>
                    </a:lnTo>
                    <a:lnTo>
                      <a:pt x="436" y="364"/>
                    </a:lnTo>
                    <a:lnTo>
                      <a:pt x="414" y="270"/>
                    </a:lnTo>
                    <a:lnTo>
                      <a:pt x="387" y="177"/>
                    </a:lnTo>
                    <a:lnTo>
                      <a:pt x="357" y="106"/>
                    </a:lnTo>
                    <a:lnTo>
                      <a:pt x="317" y="48"/>
                    </a:lnTo>
                    <a:lnTo>
                      <a:pt x="273" y="13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703;p39">
                <a:extLst>
                  <a:ext uri="{FF2B5EF4-FFF2-40B4-BE49-F238E27FC236}">
                    <a16:creationId xmlns:a16="http://schemas.microsoft.com/office/drawing/2014/main" id="{89912C5F-668C-0BDC-84FB-A1B3C28B8A1A}"/>
                  </a:ext>
                </a:extLst>
              </p:cNvPr>
              <p:cNvSpPr/>
              <p:nvPr/>
            </p:nvSpPr>
            <p:spPr>
              <a:xfrm>
                <a:off x="3895225" y="-9309950"/>
                <a:ext cx="113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96" extrusionOk="0">
                    <a:moveTo>
                      <a:pt x="220" y="0"/>
                    </a:moveTo>
                    <a:lnTo>
                      <a:pt x="176" y="12"/>
                    </a:lnTo>
                    <a:lnTo>
                      <a:pt x="137" y="47"/>
                    </a:lnTo>
                    <a:lnTo>
                      <a:pt x="97" y="106"/>
                    </a:lnTo>
                    <a:lnTo>
                      <a:pt x="62" y="176"/>
                    </a:lnTo>
                    <a:lnTo>
                      <a:pt x="36" y="270"/>
                    </a:lnTo>
                    <a:lnTo>
                      <a:pt x="18" y="375"/>
                    </a:lnTo>
                    <a:lnTo>
                      <a:pt x="5" y="493"/>
                    </a:lnTo>
                    <a:lnTo>
                      <a:pt x="0" y="610"/>
                    </a:lnTo>
                    <a:lnTo>
                      <a:pt x="5" y="727"/>
                    </a:lnTo>
                    <a:lnTo>
                      <a:pt x="22" y="844"/>
                    </a:lnTo>
                    <a:lnTo>
                      <a:pt x="40" y="938"/>
                    </a:lnTo>
                    <a:lnTo>
                      <a:pt x="71" y="1032"/>
                    </a:lnTo>
                    <a:lnTo>
                      <a:pt x="102" y="1102"/>
                    </a:lnTo>
                    <a:lnTo>
                      <a:pt x="141" y="1149"/>
                    </a:lnTo>
                    <a:lnTo>
                      <a:pt x="181" y="1184"/>
                    </a:lnTo>
                    <a:lnTo>
                      <a:pt x="229" y="1196"/>
                    </a:lnTo>
                    <a:lnTo>
                      <a:pt x="233" y="1196"/>
                    </a:lnTo>
                    <a:lnTo>
                      <a:pt x="277" y="1184"/>
                    </a:lnTo>
                    <a:lnTo>
                      <a:pt x="317" y="1149"/>
                    </a:lnTo>
                    <a:lnTo>
                      <a:pt x="357" y="1090"/>
                    </a:lnTo>
                    <a:lnTo>
                      <a:pt x="392" y="1020"/>
                    </a:lnTo>
                    <a:lnTo>
                      <a:pt x="418" y="926"/>
                    </a:lnTo>
                    <a:lnTo>
                      <a:pt x="436" y="821"/>
                    </a:lnTo>
                    <a:lnTo>
                      <a:pt x="449" y="704"/>
                    </a:lnTo>
                    <a:lnTo>
                      <a:pt x="453" y="586"/>
                    </a:lnTo>
                    <a:lnTo>
                      <a:pt x="449" y="469"/>
                    </a:lnTo>
                    <a:lnTo>
                      <a:pt x="431" y="352"/>
                    </a:lnTo>
                    <a:lnTo>
                      <a:pt x="409" y="246"/>
                    </a:lnTo>
                    <a:lnTo>
                      <a:pt x="383" y="164"/>
                    </a:lnTo>
                    <a:lnTo>
                      <a:pt x="348" y="94"/>
                    </a:lnTo>
                    <a:lnTo>
                      <a:pt x="308" y="35"/>
                    </a:lnTo>
                    <a:lnTo>
                      <a:pt x="269" y="12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704;p39">
                <a:extLst>
                  <a:ext uri="{FF2B5EF4-FFF2-40B4-BE49-F238E27FC236}">
                    <a16:creationId xmlns:a16="http://schemas.microsoft.com/office/drawing/2014/main" id="{84A40E21-733E-4C34-FB24-3BE0E0257F56}"/>
                  </a:ext>
                </a:extLst>
              </p:cNvPr>
              <p:cNvSpPr/>
              <p:nvPr/>
            </p:nvSpPr>
            <p:spPr>
              <a:xfrm>
                <a:off x="3883900" y="-10088775"/>
                <a:ext cx="113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208" extrusionOk="0">
                    <a:moveTo>
                      <a:pt x="229" y="0"/>
                    </a:moveTo>
                    <a:lnTo>
                      <a:pt x="181" y="12"/>
                    </a:lnTo>
                    <a:lnTo>
                      <a:pt x="141" y="47"/>
                    </a:lnTo>
                    <a:lnTo>
                      <a:pt x="102" y="106"/>
                    </a:lnTo>
                    <a:lnTo>
                      <a:pt x="66" y="176"/>
                    </a:lnTo>
                    <a:lnTo>
                      <a:pt x="40" y="270"/>
                    </a:lnTo>
                    <a:lnTo>
                      <a:pt x="18" y="375"/>
                    </a:lnTo>
                    <a:lnTo>
                      <a:pt x="5" y="481"/>
                    </a:lnTo>
                    <a:lnTo>
                      <a:pt x="1" y="610"/>
                    </a:lnTo>
                    <a:lnTo>
                      <a:pt x="5" y="727"/>
                    </a:lnTo>
                    <a:lnTo>
                      <a:pt x="18" y="844"/>
                    </a:lnTo>
                    <a:lnTo>
                      <a:pt x="40" y="938"/>
                    </a:lnTo>
                    <a:lnTo>
                      <a:pt x="66" y="1032"/>
                    </a:lnTo>
                    <a:lnTo>
                      <a:pt x="102" y="1102"/>
                    </a:lnTo>
                    <a:lnTo>
                      <a:pt x="141" y="1161"/>
                    </a:lnTo>
                    <a:lnTo>
                      <a:pt x="181" y="1196"/>
                    </a:lnTo>
                    <a:lnTo>
                      <a:pt x="229" y="1208"/>
                    </a:lnTo>
                    <a:lnTo>
                      <a:pt x="273" y="1196"/>
                    </a:lnTo>
                    <a:lnTo>
                      <a:pt x="317" y="1161"/>
                    </a:lnTo>
                    <a:lnTo>
                      <a:pt x="357" y="1102"/>
                    </a:lnTo>
                    <a:lnTo>
                      <a:pt x="387" y="1032"/>
                    </a:lnTo>
                    <a:lnTo>
                      <a:pt x="414" y="938"/>
                    </a:lnTo>
                    <a:lnTo>
                      <a:pt x="436" y="844"/>
                    </a:lnTo>
                    <a:lnTo>
                      <a:pt x="449" y="727"/>
                    </a:lnTo>
                    <a:lnTo>
                      <a:pt x="453" y="610"/>
                    </a:lnTo>
                    <a:lnTo>
                      <a:pt x="449" y="481"/>
                    </a:lnTo>
                    <a:lnTo>
                      <a:pt x="436" y="375"/>
                    </a:lnTo>
                    <a:lnTo>
                      <a:pt x="414" y="270"/>
                    </a:lnTo>
                    <a:lnTo>
                      <a:pt x="387" y="176"/>
                    </a:lnTo>
                    <a:lnTo>
                      <a:pt x="357" y="106"/>
                    </a:lnTo>
                    <a:lnTo>
                      <a:pt x="317" y="47"/>
                    </a:lnTo>
                    <a:lnTo>
                      <a:pt x="273" y="1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705;p39">
                <a:extLst>
                  <a:ext uri="{FF2B5EF4-FFF2-40B4-BE49-F238E27FC236}">
                    <a16:creationId xmlns:a16="http://schemas.microsoft.com/office/drawing/2014/main" id="{D494F0DF-D67E-BA41-48A8-CEAAA252BCC9}"/>
                  </a:ext>
                </a:extLst>
              </p:cNvPr>
              <p:cNvSpPr/>
              <p:nvPr/>
            </p:nvSpPr>
            <p:spPr>
              <a:xfrm>
                <a:off x="3940175" y="-8051775"/>
                <a:ext cx="11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197" extrusionOk="0">
                    <a:moveTo>
                      <a:pt x="221" y="1"/>
                    </a:moveTo>
                    <a:lnTo>
                      <a:pt x="177" y="13"/>
                    </a:lnTo>
                    <a:lnTo>
                      <a:pt x="133" y="48"/>
                    </a:lnTo>
                    <a:lnTo>
                      <a:pt x="98" y="106"/>
                    </a:lnTo>
                    <a:lnTo>
                      <a:pt x="62" y="177"/>
                    </a:lnTo>
                    <a:lnTo>
                      <a:pt x="36" y="270"/>
                    </a:lnTo>
                    <a:lnTo>
                      <a:pt x="14" y="376"/>
                    </a:lnTo>
                    <a:lnTo>
                      <a:pt x="5" y="493"/>
                    </a:lnTo>
                    <a:lnTo>
                      <a:pt x="1" y="610"/>
                    </a:lnTo>
                    <a:lnTo>
                      <a:pt x="5" y="728"/>
                    </a:lnTo>
                    <a:lnTo>
                      <a:pt x="18" y="845"/>
                    </a:lnTo>
                    <a:lnTo>
                      <a:pt x="40" y="939"/>
                    </a:lnTo>
                    <a:lnTo>
                      <a:pt x="67" y="1032"/>
                    </a:lnTo>
                    <a:lnTo>
                      <a:pt x="102" y="1103"/>
                    </a:lnTo>
                    <a:lnTo>
                      <a:pt x="137" y="1150"/>
                    </a:lnTo>
                    <a:lnTo>
                      <a:pt x="181" y="1185"/>
                    </a:lnTo>
                    <a:lnTo>
                      <a:pt x="225" y="1196"/>
                    </a:lnTo>
                    <a:lnTo>
                      <a:pt x="229" y="1196"/>
                    </a:lnTo>
                    <a:lnTo>
                      <a:pt x="278" y="1185"/>
                    </a:lnTo>
                    <a:lnTo>
                      <a:pt x="317" y="1150"/>
                    </a:lnTo>
                    <a:lnTo>
                      <a:pt x="357" y="1091"/>
                    </a:lnTo>
                    <a:lnTo>
                      <a:pt x="388" y="1021"/>
                    </a:lnTo>
                    <a:lnTo>
                      <a:pt x="414" y="927"/>
                    </a:lnTo>
                    <a:lnTo>
                      <a:pt x="436" y="821"/>
                    </a:lnTo>
                    <a:lnTo>
                      <a:pt x="449" y="704"/>
                    </a:lnTo>
                    <a:lnTo>
                      <a:pt x="449" y="587"/>
                    </a:lnTo>
                    <a:lnTo>
                      <a:pt x="445" y="470"/>
                    </a:lnTo>
                    <a:lnTo>
                      <a:pt x="432" y="353"/>
                    </a:lnTo>
                    <a:lnTo>
                      <a:pt x="410" y="247"/>
                    </a:lnTo>
                    <a:lnTo>
                      <a:pt x="383" y="165"/>
                    </a:lnTo>
                    <a:lnTo>
                      <a:pt x="348" y="95"/>
                    </a:lnTo>
                    <a:lnTo>
                      <a:pt x="309" y="36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706;p39">
                <a:extLst>
                  <a:ext uri="{FF2B5EF4-FFF2-40B4-BE49-F238E27FC236}">
                    <a16:creationId xmlns:a16="http://schemas.microsoft.com/office/drawing/2014/main" id="{ACF706C8-3AAC-6E67-CA92-07E75E20D8EC}"/>
                  </a:ext>
                </a:extLst>
              </p:cNvPr>
              <p:cNvSpPr/>
              <p:nvPr/>
            </p:nvSpPr>
            <p:spPr>
              <a:xfrm>
                <a:off x="3872800" y="-7452550"/>
                <a:ext cx="333100" cy="2097100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83884" extrusionOk="0">
                    <a:moveTo>
                      <a:pt x="2599" y="0"/>
                    </a:moveTo>
                    <a:lnTo>
                      <a:pt x="2489" y="575"/>
                    </a:lnTo>
                    <a:lnTo>
                      <a:pt x="2357" y="1254"/>
                    </a:lnTo>
                    <a:lnTo>
                      <a:pt x="2195" y="2157"/>
                    </a:lnTo>
                    <a:lnTo>
                      <a:pt x="1997" y="3247"/>
                    </a:lnTo>
                    <a:lnTo>
                      <a:pt x="1777" y="4501"/>
                    </a:lnTo>
                    <a:lnTo>
                      <a:pt x="1544" y="5907"/>
                    </a:lnTo>
                    <a:lnTo>
                      <a:pt x="1421" y="6646"/>
                    </a:lnTo>
                    <a:lnTo>
                      <a:pt x="1298" y="7408"/>
                    </a:lnTo>
                    <a:lnTo>
                      <a:pt x="1179" y="8193"/>
                    </a:lnTo>
                    <a:lnTo>
                      <a:pt x="1056" y="8990"/>
                    </a:lnTo>
                    <a:lnTo>
                      <a:pt x="937" y="9810"/>
                    </a:lnTo>
                    <a:lnTo>
                      <a:pt x="823" y="10631"/>
                    </a:lnTo>
                    <a:lnTo>
                      <a:pt x="708" y="11463"/>
                    </a:lnTo>
                    <a:lnTo>
                      <a:pt x="603" y="12295"/>
                    </a:lnTo>
                    <a:lnTo>
                      <a:pt x="502" y="13127"/>
                    </a:lnTo>
                    <a:lnTo>
                      <a:pt x="405" y="13959"/>
                    </a:lnTo>
                    <a:lnTo>
                      <a:pt x="317" y="14780"/>
                    </a:lnTo>
                    <a:lnTo>
                      <a:pt x="238" y="15588"/>
                    </a:lnTo>
                    <a:lnTo>
                      <a:pt x="172" y="16385"/>
                    </a:lnTo>
                    <a:lnTo>
                      <a:pt x="110" y="17159"/>
                    </a:lnTo>
                    <a:lnTo>
                      <a:pt x="62" y="17909"/>
                    </a:lnTo>
                    <a:lnTo>
                      <a:pt x="44" y="18284"/>
                    </a:lnTo>
                    <a:lnTo>
                      <a:pt x="27" y="18636"/>
                    </a:lnTo>
                    <a:lnTo>
                      <a:pt x="18" y="18987"/>
                    </a:lnTo>
                    <a:lnTo>
                      <a:pt x="9" y="19339"/>
                    </a:lnTo>
                    <a:lnTo>
                      <a:pt x="0" y="19679"/>
                    </a:lnTo>
                    <a:lnTo>
                      <a:pt x="0" y="20007"/>
                    </a:lnTo>
                    <a:lnTo>
                      <a:pt x="0" y="64650"/>
                    </a:lnTo>
                    <a:lnTo>
                      <a:pt x="8658" y="83884"/>
                    </a:lnTo>
                    <a:lnTo>
                      <a:pt x="12127" y="83884"/>
                    </a:lnTo>
                    <a:lnTo>
                      <a:pt x="12171" y="83227"/>
                    </a:lnTo>
                    <a:lnTo>
                      <a:pt x="12224" y="82430"/>
                    </a:lnTo>
                    <a:lnTo>
                      <a:pt x="12294" y="81352"/>
                    </a:lnTo>
                    <a:lnTo>
                      <a:pt x="12378" y="79992"/>
                    </a:lnTo>
                    <a:lnTo>
                      <a:pt x="12475" y="78375"/>
                    </a:lnTo>
                    <a:lnTo>
                      <a:pt x="12576" y="76523"/>
                    </a:lnTo>
                    <a:lnTo>
                      <a:pt x="12681" y="74449"/>
                    </a:lnTo>
                    <a:lnTo>
                      <a:pt x="12787" y="72175"/>
                    </a:lnTo>
                    <a:lnTo>
                      <a:pt x="12840" y="70956"/>
                    </a:lnTo>
                    <a:lnTo>
                      <a:pt x="12892" y="69690"/>
                    </a:lnTo>
                    <a:lnTo>
                      <a:pt x="12941" y="68389"/>
                    </a:lnTo>
                    <a:lnTo>
                      <a:pt x="12989" y="67041"/>
                    </a:lnTo>
                    <a:lnTo>
                      <a:pt x="13038" y="65658"/>
                    </a:lnTo>
                    <a:lnTo>
                      <a:pt x="13082" y="64240"/>
                    </a:lnTo>
                    <a:lnTo>
                      <a:pt x="13126" y="62775"/>
                    </a:lnTo>
                    <a:lnTo>
                      <a:pt x="13165" y="61287"/>
                    </a:lnTo>
                    <a:lnTo>
                      <a:pt x="13200" y="59763"/>
                    </a:lnTo>
                    <a:lnTo>
                      <a:pt x="13231" y="58216"/>
                    </a:lnTo>
                    <a:lnTo>
                      <a:pt x="13257" y="56633"/>
                    </a:lnTo>
                    <a:lnTo>
                      <a:pt x="13284" y="55028"/>
                    </a:lnTo>
                    <a:lnTo>
                      <a:pt x="13301" y="53399"/>
                    </a:lnTo>
                    <a:lnTo>
                      <a:pt x="13315" y="51746"/>
                    </a:lnTo>
                    <a:lnTo>
                      <a:pt x="13319" y="50082"/>
                    </a:lnTo>
                    <a:lnTo>
                      <a:pt x="13323" y="48394"/>
                    </a:lnTo>
                    <a:lnTo>
                      <a:pt x="13315" y="46695"/>
                    </a:lnTo>
                    <a:lnTo>
                      <a:pt x="13306" y="44983"/>
                    </a:lnTo>
                    <a:lnTo>
                      <a:pt x="13284" y="43260"/>
                    </a:lnTo>
                    <a:lnTo>
                      <a:pt x="13257" y="41526"/>
                    </a:lnTo>
                    <a:lnTo>
                      <a:pt x="13222" y="39779"/>
                    </a:lnTo>
                    <a:lnTo>
                      <a:pt x="13178" y="38033"/>
                    </a:lnTo>
                    <a:lnTo>
                      <a:pt x="13126" y="36287"/>
                    </a:lnTo>
                    <a:lnTo>
                      <a:pt x="13064" y="34540"/>
                    </a:lnTo>
                    <a:lnTo>
                      <a:pt x="12994" y="32794"/>
                    </a:lnTo>
                    <a:lnTo>
                      <a:pt x="12914" y="31048"/>
                    </a:lnTo>
                    <a:lnTo>
                      <a:pt x="12870" y="30180"/>
                    </a:lnTo>
                    <a:lnTo>
                      <a:pt x="12822" y="29313"/>
                    </a:lnTo>
                    <a:lnTo>
                      <a:pt x="12774" y="28446"/>
                    </a:lnTo>
                    <a:lnTo>
                      <a:pt x="12721" y="27578"/>
                    </a:lnTo>
                    <a:lnTo>
                      <a:pt x="12668" y="26711"/>
                    </a:lnTo>
                    <a:lnTo>
                      <a:pt x="12611" y="25856"/>
                    </a:lnTo>
                    <a:lnTo>
                      <a:pt x="12549" y="25000"/>
                    </a:lnTo>
                    <a:lnTo>
                      <a:pt x="12488" y="24144"/>
                    </a:lnTo>
                    <a:lnTo>
                      <a:pt x="12422" y="23289"/>
                    </a:lnTo>
                    <a:lnTo>
                      <a:pt x="12352" y="22445"/>
                    </a:lnTo>
                    <a:lnTo>
                      <a:pt x="12277" y="21601"/>
                    </a:lnTo>
                    <a:lnTo>
                      <a:pt x="12202" y="20769"/>
                    </a:lnTo>
                    <a:lnTo>
                      <a:pt x="12123" y="19925"/>
                    </a:lnTo>
                    <a:lnTo>
                      <a:pt x="12044" y="19105"/>
                    </a:lnTo>
                    <a:lnTo>
                      <a:pt x="11960" y="18272"/>
                    </a:lnTo>
                    <a:lnTo>
                      <a:pt x="11872" y="17452"/>
                    </a:lnTo>
                    <a:lnTo>
                      <a:pt x="11780" y="16643"/>
                    </a:lnTo>
                    <a:lnTo>
                      <a:pt x="11683" y="15835"/>
                    </a:lnTo>
                    <a:lnTo>
                      <a:pt x="11587" y="15026"/>
                    </a:lnTo>
                    <a:lnTo>
                      <a:pt x="11485" y="14229"/>
                    </a:lnTo>
                    <a:lnTo>
                      <a:pt x="11380" y="13444"/>
                    </a:lnTo>
                    <a:lnTo>
                      <a:pt x="11270" y="12658"/>
                    </a:lnTo>
                    <a:lnTo>
                      <a:pt x="11160" y="11885"/>
                    </a:lnTo>
                    <a:lnTo>
                      <a:pt x="11041" y="11111"/>
                    </a:lnTo>
                    <a:lnTo>
                      <a:pt x="10923" y="10349"/>
                    </a:lnTo>
                    <a:lnTo>
                      <a:pt x="10799" y="9599"/>
                    </a:lnTo>
                    <a:lnTo>
                      <a:pt x="10672" y="8849"/>
                    </a:lnTo>
                    <a:lnTo>
                      <a:pt x="10544" y="8123"/>
                    </a:lnTo>
                    <a:lnTo>
                      <a:pt x="10408" y="7384"/>
                    </a:lnTo>
                    <a:lnTo>
                      <a:pt x="10267" y="6669"/>
                    </a:lnTo>
                    <a:lnTo>
                      <a:pt x="10127" y="5954"/>
                    </a:lnTo>
                    <a:lnTo>
                      <a:pt x="9982" y="5251"/>
                    </a:lnTo>
                    <a:lnTo>
                      <a:pt x="9828" y="4560"/>
                    </a:lnTo>
                    <a:lnTo>
                      <a:pt x="9674" y="3880"/>
                    </a:lnTo>
                    <a:lnTo>
                      <a:pt x="9516" y="3200"/>
                    </a:lnTo>
                    <a:lnTo>
                      <a:pt x="9353" y="2544"/>
                    </a:lnTo>
                    <a:lnTo>
                      <a:pt x="9186" y="1887"/>
                    </a:lnTo>
                    <a:lnTo>
                      <a:pt x="9014" y="1254"/>
                    </a:lnTo>
                    <a:lnTo>
                      <a:pt x="8838" y="621"/>
                    </a:lnTo>
                    <a:lnTo>
                      <a:pt x="86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707;p39">
                <a:extLst>
                  <a:ext uri="{FF2B5EF4-FFF2-40B4-BE49-F238E27FC236}">
                    <a16:creationId xmlns:a16="http://schemas.microsoft.com/office/drawing/2014/main" id="{B68E417B-6F80-E5D2-A04D-4EB724B253EE}"/>
                  </a:ext>
                </a:extLst>
              </p:cNvPr>
              <p:cNvSpPr/>
              <p:nvPr/>
            </p:nvSpPr>
            <p:spPr>
              <a:xfrm>
                <a:off x="3872800" y="-7452550"/>
                <a:ext cx="333100" cy="2097100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83884" fill="none" extrusionOk="0">
                    <a:moveTo>
                      <a:pt x="8658" y="83884"/>
                    </a:moveTo>
                    <a:lnTo>
                      <a:pt x="12127" y="83884"/>
                    </a:lnTo>
                    <a:lnTo>
                      <a:pt x="12127" y="83884"/>
                    </a:lnTo>
                    <a:lnTo>
                      <a:pt x="12171" y="83227"/>
                    </a:lnTo>
                    <a:lnTo>
                      <a:pt x="12224" y="82430"/>
                    </a:lnTo>
                    <a:lnTo>
                      <a:pt x="12294" y="81352"/>
                    </a:lnTo>
                    <a:lnTo>
                      <a:pt x="12378" y="79992"/>
                    </a:lnTo>
                    <a:lnTo>
                      <a:pt x="12475" y="78375"/>
                    </a:lnTo>
                    <a:lnTo>
                      <a:pt x="12576" y="76523"/>
                    </a:lnTo>
                    <a:lnTo>
                      <a:pt x="12681" y="74449"/>
                    </a:lnTo>
                    <a:lnTo>
                      <a:pt x="12787" y="72175"/>
                    </a:lnTo>
                    <a:lnTo>
                      <a:pt x="12840" y="70956"/>
                    </a:lnTo>
                    <a:lnTo>
                      <a:pt x="12892" y="69690"/>
                    </a:lnTo>
                    <a:lnTo>
                      <a:pt x="12941" y="68389"/>
                    </a:lnTo>
                    <a:lnTo>
                      <a:pt x="12989" y="67041"/>
                    </a:lnTo>
                    <a:lnTo>
                      <a:pt x="13038" y="65658"/>
                    </a:lnTo>
                    <a:lnTo>
                      <a:pt x="13082" y="64240"/>
                    </a:lnTo>
                    <a:lnTo>
                      <a:pt x="13126" y="62775"/>
                    </a:lnTo>
                    <a:lnTo>
                      <a:pt x="13165" y="61287"/>
                    </a:lnTo>
                    <a:lnTo>
                      <a:pt x="13200" y="59763"/>
                    </a:lnTo>
                    <a:lnTo>
                      <a:pt x="13231" y="58216"/>
                    </a:lnTo>
                    <a:lnTo>
                      <a:pt x="13257" y="56633"/>
                    </a:lnTo>
                    <a:lnTo>
                      <a:pt x="13284" y="55028"/>
                    </a:lnTo>
                    <a:lnTo>
                      <a:pt x="13301" y="53399"/>
                    </a:lnTo>
                    <a:lnTo>
                      <a:pt x="13315" y="51746"/>
                    </a:lnTo>
                    <a:lnTo>
                      <a:pt x="13319" y="50082"/>
                    </a:lnTo>
                    <a:lnTo>
                      <a:pt x="13323" y="48394"/>
                    </a:lnTo>
                    <a:lnTo>
                      <a:pt x="13315" y="46695"/>
                    </a:lnTo>
                    <a:lnTo>
                      <a:pt x="13306" y="44983"/>
                    </a:lnTo>
                    <a:lnTo>
                      <a:pt x="13284" y="43260"/>
                    </a:lnTo>
                    <a:lnTo>
                      <a:pt x="13257" y="41526"/>
                    </a:lnTo>
                    <a:lnTo>
                      <a:pt x="13222" y="39779"/>
                    </a:lnTo>
                    <a:lnTo>
                      <a:pt x="13178" y="38033"/>
                    </a:lnTo>
                    <a:lnTo>
                      <a:pt x="13126" y="36287"/>
                    </a:lnTo>
                    <a:lnTo>
                      <a:pt x="13064" y="34540"/>
                    </a:lnTo>
                    <a:lnTo>
                      <a:pt x="12994" y="32794"/>
                    </a:lnTo>
                    <a:lnTo>
                      <a:pt x="12914" y="31048"/>
                    </a:lnTo>
                    <a:lnTo>
                      <a:pt x="12870" y="30180"/>
                    </a:lnTo>
                    <a:lnTo>
                      <a:pt x="12822" y="29313"/>
                    </a:lnTo>
                    <a:lnTo>
                      <a:pt x="12774" y="28446"/>
                    </a:lnTo>
                    <a:lnTo>
                      <a:pt x="12721" y="27578"/>
                    </a:lnTo>
                    <a:lnTo>
                      <a:pt x="12668" y="26711"/>
                    </a:lnTo>
                    <a:lnTo>
                      <a:pt x="12611" y="25856"/>
                    </a:lnTo>
                    <a:lnTo>
                      <a:pt x="12549" y="25000"/>
                    </a:lnTo>
                    <a:lnTo>
                      <a:pt x="12488" y="24144"/>
                    </a:lnTo>
                    <a:lnTo>
                      <a:pt x="12422" y="23289"/>
                    </a:lnTo>
                    <a:lnTo>
                      <a:pt x="12352" y="22445"/>
                    </a:lnTo>
                    <a:lnTo>
                      <a:pt x="12277" y="21601"/>
                    </a:lnTo>
                    <a:lnTo>
                      <a:pt x="12202" y="20769"/>
                    </a:lnTo>
                    <a:lnTo>
                      <a:pt x="12123" y="19925"/>
                    </a:lnTo>
                    <a:lnTo>
                      <a:pt x="12044" y="19105"/>
                    </a:lnTo>
                    <a:lnTo>
                      <a:pt x="11960" y="18272"/>
                    </a:lnTo>
                    <a:lnTo>
                      <a:pt x="11872" y="17452"/>
                    </a:lnTo>
                    <a:lnTo>
                      <a:pt x="11780" y="16643"/>
                    </a:lnTo>
                    <a:lnTo>
                      <a:pt x="11683" y="15835"/>
                    </a:lnTo>
                    <a:lnTo>
                      <a:pt x="11587" y="15026"/>
                    </a:lnTo>
                    <a:lnTo>
                      <a:pt x="11485" y="14229"/>
                    </a:lnTo>
                    <a:lnTo>
                      <a:pt x="11380" y="13444"/>
                    </a:lnTo>
                    <a:lnTo>
                      <a:pt x="11270" y="12658"/>
                    </a:lnTo>
                    <a:lnTo>
                      <a:pt x="11160" y="11885"/>
                    </a:lnTo>
                    <a:lnTo>
                      <a:pt x="11041" y="11111"/>
                    </a:lnTo>
                    <a:lnTo>
                      <a:pt x="10923" y="10349"/>
                    </a:lnTo>
                    <a:lnTo>
                      <a:pt x="10799" y="9599"/>
                    </a:lnTo>
                    <a:lnTo>
                      <a:pt x="10672" y="8849"/>
                    </a:lnTo>
                    <a:lnTo>
                      <a:pt x="10544" y="8123"/>
                    </a:lnTo>
                    <a:lnTo>
                      <a:pt x="10408" y="7384"/>
                    </a:lnTo>
                    <a:lnTo>
                      <a:pt x="10267" y="6669"/>
                    </a:lnTo>
                    <a:lnTo>
                      <a:pt x="10127" y="5954"/>
                    </a:lnTo>
                    <a:lnTo>
                      <a:pt x="9982" y="5251"/>
                    </a:lnTo>
                    <a:lnTo>
                      <a:pt x="9828" y="4560"/>
                    </a:lnTo>
                    <a:lnTo>
                      <a:pt x="9674" y="3880"/>
                    </a:lnTo>
                    <a:lnTo>
                      <a:pt x="9516" y="3200"/>
                    </a:lnTo>
                    <a:lnTo>
                      <a:pt x="9353" y="2544"/>
                    </a:lnTo>
                    <a:lnTo>
                      <a:pt x="9186" y="1887"/>
                    </a:lnTo>
                    <a:lnTo>
                      <a:pt x="9014" y="1254"/>
                    </a:lnTo>
                    <a:lnTo>
                      <a:pt x="8838" y="621"/>
                    </a:lnTo>
                    <a:lnTo>
                      <a:pt x="8658" y="0"/>
                    </a:lnTo>
                    <a:lnTo>
                      <a:pt x="2599" y="0"/>
                    </a:lnTo>
                    <a:lnTo>
                      <a:pt x="2599" y="0"/>
                    </a:lnTo>
                    <a:lnTo>
                      <a:pt x="2489" y="575"/>
                    </a:lnTo>
                    <a:lnTo>
                      <a:pt x="2357" y="1254"/>
                    </a:lnTo>
                    <a:lnTo>
                      <a:pt x="2195" y="2157"/>
                    </a:lnTo>
                    <a:lnTo>
                      <a:pt x="1997" y="3247"/>
                    </a:lnTo>
                    <a:lnTo>
                      <a:pt x="1777" y="4501"/>
                    </a:lnTo>
                    <a:lnTo>
                      <a:pt x="1544" y="5907"/>
                    </a:lnTo>
                    <a:lnTo>
                      <a:pt x="1421" y="6646"/>
                    </a:lnTo>
                    <a:lnTo>
                      <a:pt x="1298" y="7408"/>
                    </a:lnTo>
                    <a:lnTo>
                      <a:pt x="1179" y="8193"/>
                    </a:lnTo>
                    <a:lnTo>
                      <a:pt x="1056" y="8990"/>
                    </a:lnTo>
                    <a:lnTo>
                      <a:pt x="937" y="9810"/>
                    </a:lnTo>
                    <a:lnTo>
                      <a:pt x="823" y="10631"/>
                    </a:lnTo>
                    <a:lnTo>
                      <a:pt x="708" y="11463"/>
                    </a:lnTo>
                    <a:lnTo>
                      <a:pt x="603" y="12295"/>
                    </a:lnTo>
                    <a:lnTo>
                      <a:pt x="502" y="13127"/>
                    </a:lnTo>
                    <a:lnTo>
                      <a:pt x="405" y="13959"/>
                    </a:lnTo>
                    <a:lnTo>
                      <a:pt x="317" y="14780"/>
                    </a:lnTo>
                    <a:lnTo>
                      <a:pt x="238" y="15588"/>
                    </a:lnTo>
                    <a:lnTo>
                      <a:pt x="172" y="16385"/>
                    </a:lnTo>
                    <a:lnTo>
                      <a:pt x="110" y="17159"/>
                    </a:lnTo>
                    <a:lnTo>
                      <a:pt x="62" y="17909"/>
                    </a:lnTo>
                    <a:lnTo>
                      <a:pt x="44" y="18284"/>
                    </a:lnTo>
                    <a:lnTo>
                      <a:pt x="27" y="18636"/>
                    </a:lnTo>
                    <a:lnTo>
                      <a:pt x="18" y="18987"/>
                    </a:lnTo>
                    <a:lnTo>
                      <a:pt x="9" y="19339"/>
                    </a:lnTo>
                    <a:lnTo>
                      <a:pt x="0" y="19679"/>
                    </a:lnTo>
                    <a:lnTo>
                      <a:pt x="0" y="20007"/>
                    </a:lnTo>
                    <a:lnTo>
                      <a:pt x="0" y="64650"/>
                    </a:lnTo>
                    <a:lnTo>
                      <a:pt x="8658" y="83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708;p39">
                <a:extLst>
                  <a:ext uri="{FF2B5EF4-FFF2-40B4-BE49-F238E27FC236}">
                    <a16:creationId xmlns:a16="http://schemas.microsoft.com/office/drawing/2014/main" id="{153BFF3F-A1F1-8F2B-8D3C-AED01F63673C}"/>
                  </a:ext>
                </a:extLst>
              </p:cNvPr>
              <p:cNvSpPr/>
              <p:nvPr/>
            </p:nvSpPr>
            <p:spPr>
              <a:xfrm>
                <a:off x="3872800" y="-5836300"/>
                <a:ext cx="11225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045" extrusionOk="0">
                    <a:moveTo>
                      <a:pt x="0" y="0"/>
                    </a:moveTo>
                    <a:lnTo>
                      <a:pt x="0" y="223"/>
                    </a:lnTo>
                    <a:lnTo>
                      <a:pt x="4490" y="10045"/>
                    </a:lnTo>
                    <a:lnTo>
                      <a:pt x="4490" y="99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709;p39">
                <a:extLst>
                  <a:ext uri="{FF2B5EF4-FFF2-40B4-BE49-F238E27FC236}">
                    <a16:creationId xmlns:a16="http://schemas.microsoft.com/office/drawing/2014/main" id="{6196A485-2CC8-CF69-A194-7C8DD951EB9F}"/>
                  </a:ext>
                </a:extLst>
              </p:cNvPr>
              <p:cNvSpPr/>
              <p:nvPr/>
            </p:nvSpPr>
            <p:spPr>
              <a:xfrm>
                <a:off x="3872800" y="-5836300"/>
                <a:ext cx="11225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045" fill="none" extrusionOk="0">
                    <a:moveTo>
                      <a:pt x="4490" y="10045"/>
                    </a:moveTo>
                    <a:lnTo>
                      <a:pt x="0" y="223"/>
                    </a:lnTo>
                    <a:lnTo>
                      <a:pt x="0" y="0"/>
                    </a:lnTo>
                    <a:lnTo>
                      <a:pt x="4490" y="9974"/>
                    </a:lnTo>
                    <a:lnTo>
                      <a:pt x="4490" y="100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710;p39">
                <a:extLst>
                  <a:ext uri="{FF2B5EF4-FFF2-40B4-BE49-F238E27FC236}">
                    <a16:creationId xmlns:a16="http://schemas.microsoft.com/office/drawing/2014/main" id="{B7E8B520-AFD9-B035-A172-945F302A8144}"/>
                  </a:ext>
                </a:extLst>
              </p:cNvPr>
              <p:cNvSpPr/>
              <p:nvPr/>
            </p:nvSpPr>
            <p:spPr>
              <a:xfrm>
                <a:off x="3884775" y="-7412125"/>
                <a:ext cx="45325" cy="292150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1686" fill="none" extrusionOk="0">
                    <a:moveTo>
                      <a:pt x="1" y="11686"/>
                    </a:moveTo>
                    <a:lnTo>
                      <a:pt x="1" y="11686"/>
                    </a:lnTo>
                    <a:lnTo>
                      <a:pt x="84" y="10924"/>
                    </a:lnTo>
                    <a:lnTo>
                      <a:pt x="172" y="10162"/>
                    </a:lnTo>
                    <a:lnTo>
                      <a:pt x="265" y="9412"/>
                    </a:lnTo>
                    <a:lnTo>
                      <a:pt x="357" y="8662"/>
                    </a:lnTo>
                    <a:lnTo>
                      <a:pt x="458" y="7912"/>
                    </a:lnTo>
                    <a:lnTo>
                      <a:pt x="559" y="7174"/>
                    </a:lnTo>
                    <a:lnTo>
                      <a:pt x="669" y="6435"/>
                    </a:lnTo>
                    <a:lnTo>
                      <a:pt x="779" y="5709"/>
                    </a:lnTo>
                    <a:lnTo>
                      <a:pt x="893" y="4970"/>
                    </a:lnTo>
                    <a:lnTo>
                      <a:pt x="1016" y="4243"/>
                    </a:lnTo>
                    <a:lnTo>
                      <a:pt x="1140" y="3529"/>
                    </a:lnTo>
                    <a:lnTo>
                      <a:pt x="1267" y="2814"/>
                    </a:lnTo>
                    <a:lnTo>
                      <a:pt x="1395" y="2099"/>
                    </a:lnTo>
                    <a:lnTo>
                      <a:pt x="1531" y="1395"/>
                    </a:lnTo>
                    <a:lnTo>
                      <a:pt x="1672" y="692"/>
                    </a:lnTo>
                    <a:lnTo>
                      <a:pt x="1812" y="1"/>
                    </a:lnTo>
                    <a:lnTo>
                      <a:pt x="1812" y="1"/>
                    </a:lnTo>
                    <a:lnTo>
                      <a:pt x="1628" y="1009"/>
                    </a:lnTo>
                    <a:lnTo>
                      <a:pt x="1417" y="2204"/>
                    </a:lnTo>
                    <a:lnTo>
                      <a:pt x="1183" y="3564"/>
                    </a:lnTo>
                    <a:lnTo>
                      <a:pt x="937" y="5052"/>
                    </a:lnTo>
                    <a:lnTo>
                      <a:pt x="814" y="5837"/>
                    </a:lnTo>
                    <a:lnTo>
                      <a:pt x="691" y="6634"/>
                    </a:lnTo>
                    <a:lnTo>
                      <a:pt x="568" y="7455"/>
                    </a:lnTo>
                    <a:lnTo>
                      <a:pt x="445" y="8287"/>
                    </a:lnTo>
                    <a:lnTo>
                      <a:pt x="326" y="9131"/>
                    </a:lnTo>
                    <a:lnTo>
                      <a:pt x="212" y="9987"/>
                    </a:lnTo>
                    <a:lnTo>
                      <a:pt x="106" y="10842"/>
                    </a:lnTo>
                    <a:lnTo>
                      <a:pt x="1" y="1168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711;p39">
                <a:extLst>
                  <a:ext uri="{FF2B5EF4-FFF2-40B4-BE49-F238E27FC236}">
                    <a16:creationId xmlns:a16="http://schemas.microsoft.com/office/drawing/2014/main" id="{3E1C5983-8A1F-AFF0-7606-78984B7F0D2F}"/>
                  </a:ext>
                </a:extLst>
              </p:cNvPr>
              <p:cNvSpPr/>
              <p:nvPr/>
            </p:nvSpPr>
            <p:spPr>
              <a:xfrm>
                <a:off x="3872800" y="-7452550"/>
                <a:ext cx="276700" cy="1865625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74625" extrusionOk="0">
                    <a:moveTo>
                      <a:pt x="2643" y="0"/>
                    </a:moveTo>
                    <a:lnTo>
                      <a:pt x="2463" y="809"/>
                    </a:lnTo>
                    <a:lnTo>
                      <a:pt x="2291" y="1618"/>
                    </a:lnTo>
                    <a:lnTo>
                      <a:pt x="2107" y="2626"/>
                    </a:lnTo>
                    <a:lnTo>
                      <a:pt x="1896" y="3821"/>
                    </a:lnTo>
                    <a:lnTo>
                      <a:pt x="1662" y="5181"/>
                    </a:lnTo>
                    <a:lnTo>
                      <a:pt x="1416" y="6669"/>
                    </a:lnTo>
                    <a:lnTo>
                      <a:pt x="1293" y="7454"/>
                    </a:lnTo>
                    <a:lnTo>
                      <a:pt x="1170" y="8251"/>
                    </a:lnTo>
                    <a:lnTo>
                      <a:pt x="1047" y="9072"/>
                    </a:lnTo>
                    <a:lnTo>
                      <a:pt x="924" y="9904"/>
                    </a:lnTo>
                    <a:lnTo>
                      <a:pt x="805" y="10748"/>
                    </a:lnTo>
                    <a:lnTo>
                      <a:pt x="691" y="11604"/>
                    </a:lnTo>
                    <a:lnTo>
                      <a:pt x="585" y="12459"/>
                    </a:lnTo>
                    <a:lnTo>
                      <a:pt x="480" y="13303"/>
                    </a:lnTo>
                    <a:lnTo>
                      <a:pt x="418" y="13924"/>
                    </a:lnTo>
                    <a:lnTo>
                      <a:pt x="357" y="14545"/>
                    </a:lnTo>
                    <a:lnTo>
                      <a:pt x="295" y="15167"/>
                    </a:lnTo>
                    <a:lnTo>
                      <a:pt x="238" y="15788"/>
                    </a:lnTo>
                    <a:lnTo>
                      <a:pt x="198" y="16339"/>
                    </a:lnTo>
                    <a:lnTo>
                      <a:pt x="159" y="16878"/>
                    </a:lnTo>
                    <a:lnTo>
                      <a:pt x="128" y="17429"/>
                    </a:lnTo>
                    <a:lnTo>
                      <a:pt x="102" y="17979"/>
                    </a:lnTo>
                    <a:lnTo>
                      <a:pt x="80" y="18530"/>
                    </a:lnTo>
                    <a:lnTo>
                      <a:pt x="66" y="19081"/>
                    </a:lnTo>
                    <a:lnTo>
                      <a:pt x="58" y="19644"/>
                    </a:lnTo>
                    <a:lnTo>
                      <a:pt x="53" y="20195"/>
                    </a:lnTo>
                    <a:lnTo>
                      <a:pt x="0" y="64650"/>
                    </a:lnTo>
                    <a:lnTo>
                      <a:pt x="4490" y="74624"/>
                    </a:lnTo>
                    <a:lnTo>
                      <a:pt x="4490" y="18061"/>
                    </a:lnTo>
                    <a:lnTo>
                      <a:pt x="11068" y="11264"/>
                    </a:lnTo>
                    <a:lnTo>
                      <a:pt x="10945" y="10490"/>
                    </a:lnTo>
                    <a:lnTo>
                      <a:pt x="10821" y="9728"/>
                    </a:lnTo>
                    <a:lnTo>
                      <a:pt x="10694" y="8966"/>
                    </a:lnTo>
                    <a:lnTo>
                      <a:pt x="10562" y="8216"/>
                    </a:lnTo>
                    <a:lnTo>
                      <a:pt x="10426" y="7478"/>
                    </a:lnTo>
                    <a:lnTo>
                      <a:pt x="10285" y="6751"/>
                    </a:lnTo>
                    <a:lnTo>
                      <a:pt x="10140" y="6036"/>
                    </a:lnTo>
                    <a:lnTo>
                      <a:pt x="9995" y="5321"/>
                    </a:lnTo>
                    <a:lnTo>
                      <a:pt x="9841" y="4618"/>
                    </a:lnTo>
                    <a:lnTo>
                      <a:pt x="9687" y="3927"/>
                    </a:lnTo>
                    <a:lnTo>
                      <a:pt x="9524" y="3247"/>
                    </a:lnTo>
                    <a:lnTo>
                      <a:pt x="9362" y="2579"/>
                    </a:lnTo>
                    <a:lnTo>
                      <a:pt x="9190" y="1911"/>
                    </a:lnTo>
                    <a:lnTo>
                      <a:pt x="9019" y="1266"/>
                    </a:lnTo>
                    <a:lnTo>
                      <a:pt x="8838" y="621"/>
                    </a:lnTo>
                    <a:lnTo>
                      <a:pt x="86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712;p39">
                <a:extLst>
                  <a:ext uri="{FF2B5EF4-FFF2-40B4-BE49-F238E27FC236}">
                    <a16:creationId xmlns:a16="http://schemas.microsoft.com/office/drawing/2014/main" id="{E59041B8-CC3E-5120-09AF-B5CC4CDEDD71}"/>
                  </a:ext>
                </a:extLst>
              </p:cNvPr>
              <p:cNvSpPr/>
              <p:nvPr/>
            </p:nvSpPr>
            <p:spPr>
              <a:xfrm>
                <a:off x="3983375" y="-7186200"/>
                <a:ext cx="168775" cy="15907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63631" extrusionOk="0">
                    <a:moveTo>
                      <a:pt x="6750" y="0"/>
                    </a:moveTo>
                    <a:lnTo>
                      <a:pt x="6627" y="82"/>
                    </a:lnTo>
                    <a:lnTo>
                      <a:pt x="6508" y="176"/>
                    </a:lnTo>
                    <a:lnTo>
                      <a:pt x="6390" y="281"/>
                    </a:lnTo>
                    <a:lnTo>
                      <a:pt x="6271" y="410"/>
                    </a:lnTo>
                    <a:lnTo>
                      <a:pt x="4908" y="1770"/>
                    </a:lnTo>
                    <a:lnTo>
                      <a:pt x="67" y="6716"/>
                    </a:lnTo>
                    <a:lnTo>
                      <a:pt x="1" y="6786"/>
                    </a:lnTo>
                    <a:lnTo>
                      <a:pt x="1" y="6986"/>
                    </a:lnTo>
                    <a:lnTo>
                      <a:pt x="1" y="25820"/>
                    </a:lnTo>
                    <a:lnTo>
                      <a:pt x="5" y="33415"/>
                    </a:lnTo>
                    <a:lnTo>
                      <a:pt x="18" y="40518"/>
                    </a:lnTo>
                    <a:lnTo>
                      <a:pt x="40" y="52590"/>
                    </a:lnTo>
                    <a:lnTo>
                      <a:pt x="45" y="55004"/>
                    </a:lnTo>
                    <a:lnTo>
                      <a:pt x="54" y="57161"/>
                    </a:lnTo>
                    <a:lnTo>
                      <a:pt x="80" y="60712"/>
                    </a:lnTo>
                    <a:lnTo>
                      <a:pt x="80" y="61357"/>
                    </a:lnTo>
                    <a:lnTo>
                      <a:pt x="80" y="61931"/>
                    </a:lnTo>
                    <a:lnTo>
                      <a:pt x="89" y="62458"/>
                    </a:lnTo>
                    <a:lnTo>
                      <a:pt x="98" y="62763"/>
                    </a:lnTo>
                    <a:lnTo>
                      <a:pt x="98" y="62412"/>
                    </a:lnTo>
                    <a:lnTo>
                      <a:pt x="102" y="61896"/>
                    </a:lnTo>
                    <a:lnTo>
                      <a:pt x="106" y="61310"/>
                    </a:lnTo>
                    <a:lnTo>
                      <a:pt x="120" y="60665"/>
                    </a:lnTo>
                    <a:lnTo>
                      <a:pt x="124" y="59024"/>
                    </a:lnTo>
                    <a:lnTo>
                      <a:pt x="128" y="57114"/>
                    </a:lnTo>
                    <a:lnTo>
                      <a:pt x="137" y="54946"/>
                    </a:lnTo>
                    <a:lnTo>
                      <a:pt x="146" y="53774"/>
                    </a:lnTo>
                    <a:lnTo>
                      <a:pt x="159" y="52543"/>
                    </a:lnTo>
                    <a:lnTo>
                      <a:pt x="159" y="46905"/>
                    </a:lnTo>
                    <a:lnTo>
                      <a:pt x="163" y="40459"/>
                    </a:lnTo>
                    <a:lnTo>
                      <a:pt x="172" y="33368"/>
                    </a:lnTo>
                    <a:lnTo>
                      <a:pt x="194" y="25762"/>
                    </a:lnTo>
                    <a:lnTo>
                      <a:pt x="194" y="7126"/>
                    </a:lnTo>
                    <a:lnTo>
                      <a:pt x="194" y="7126"/>
                    </a:lnTo>
                    <a:lnTo>
                      <a:pt x="4930" y="2075"/>
                    </a:lnTo>
                    <a:lnTo>
                      <a:pt x="6271" y="574"/>
                    </a:lnTo>
                    <a:lnTo>
                      <a:pt x="6394" y="457"/>
                    </a:lnTo>
                    <a:lnTo>
                      <a:pt x="6517" y="317"/>
                    </a:lnTo>
                    <a:lnTo>
                      <a:pt x="6636" y="164"/>
                    </a:lnTo>
                    <a:lnTo>
                      <a:pt x="6750" y="0"/>
                    </a:lnTo>
                    <a:close/>
                    <a:moveTo>
                      <a:pt x="98" y="62763"/>
                    </a:moveTo>
                    <a:lnTo>
                      <a:pt x="98" y="62869"/>
                    </a:lnTo>
                    <a:lnTo>
                      <a:pt x="98" y="62988"/>
                    </a:lnTo>
                    <a:lnTo>
                      <a:pt x="102" y="62916"/>
                    </a:lnTo>
                    <a:lnTo>
                      <a:pt x="98" y="62763"/>
                    </a:lnTo>
                    <a:close/>
                    <a:moveTo>
                      <a:pt x="98" y="62988"/>
                    </a:moveTo>
                    <a:lnTo>
                      <a:pt x="80" y="63279"/>
                    </a:lnTo>
                    <a:lnTo>
                      <a:pt x="67" y="63630"/>
                    </a:lnTo>
                    <a:lnTo>
                      <a:pt x="84" y="63443"/>
                    </a:lnTo>
                    <a:lnTo>
                      <a:pt x="93" y="63255"/>
                    </a:lnTo>
                    <a:lnTo>
                      <a:pt x="98" y="63056"/>
                    </a:lnTo>
                    <a:lnTo>
                      <a:pt x="98" y="629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713;p39">
                <a:extLst>
                  <a:ext uri="{FF2B5EF4-FFF2-40B4-BE49-F238E27FC236}">
                    <a16:creationId xmlns:a16="http://schemas.microsoft.com/office/drawing/2014/main" id="{BB74C596-B08B-7567-E851-AC2F5E283D9F}"/>
                  </a:ext>
                </a:extLst>
              </p:cNvPr>
              <p:cNvSpPr/>
              <p:nvPr/>
            </p:nvSpPr>
            <p:spPr>
              <a:xfrm>
                <a:off x="3951400" y="-6703325"/>
                <a:ext cx="113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96" extrusionOk="0">
                    <a:moveTo>
                      <a:pt x="229" y="0"/>
                    </a:moveTo>
                    <a:lnTo>
                      <a:pt x="185" y="12"/>
                    </a:lnTo>
                    <a:lnTo>
                      <a:pt x="141" y="47"/>
                    </a:lnTo>
                    <a:lnTo>
                      <a:pt x="101" y="106"/>
                    </a:lnTo>
                    <a:lnTo>
                      <a:pt x="71" y="176"/>
                    </a:lnTo>
                    <a:lnTo>
                      <a:pt x="40" y="258"/>
                    </a:lnTo>
                    <a:lnTo>
                      <a:pt x="22" y="364"/>
                    </a:lnTo>
                    <a:lnTo>
                      <a:pt x="9" y="481"/>
                    </a:lnTo>
                    <a:lnTo>
                      <a:pt x="0" y="598"/>
                    </a:lnTo>
                    <a:lnTo>
                      <a:pt x="9" y="715"/>
                    </a:lnTo>
                    <a:lnTo>
                      <a:pt x="18" y="833"/>
                    </a:lnTo>
                    <a:lnTo>
                      <a:pt x="40" y="926"/>
                    </a:lnTo>
                    <a:lnTo>
                      <a:pt x="66" y="1020"/>
                    </a:lnTo>
                    <a:lnTo>
                      <a:pt x="101" y="1090"/>
                    </a:lnTo>
                    <a:lnTo>
                      <a:pt x="137" y="1149"/>
                    </a:lnTo>
                    <a:lnTo>
                      <a:pt x="181" y="1184"/>
                    </a:lnTo>
                    <a:lnTo>
                      <a:pt x="225" y="1196"/>
                    </a:lnTo>
                    <a:lnTo>
                      <a:pt x="229" y="1196"/>
                    </a:lnTo>
                    <a:lnTo>
                      <a:pt x="273" y="1184"/>
                    </a:lnTo>
                    <a:lnTo>
                      <a:pt x="317" y="1149"/>
                    </a:lnTo>
                    <a:lnTo>
                      <a:pt x="356" y="1102"/>
                    </a:lnTo>
                    <a:lnTo>
                      <a:pt x="387" y="1020"/>
                    </a:lnTo>
                    <a:lnTo>
                      <a:pt x="414" y="938"/>
                    </a:lnTo>
                    <a:lnTo>
                      <a:pt x="436" y="833"/>
                    </a:lnTo>
                    <a:lnTo>
                      <a:pt x="449" y="715"/>
                    </a:lnTo>
                    <a:lnTo>
                      <a:pt x="453" y="598"/>
                    </a:lnTo>
                    <a:lnTo>
                      <a:pt x="449" y="481"/>
                    </a:lnTo>
                    <a:lnTo>
                      <a:pt x="436" y="364"/>
                    </a:lnTo>
                    <a:lnTo>
                      <a:pt x="414" y="258"/>
                    </a:lnTo>
                    <a:lnTo>
                      <a:pt x="387" y="176"/>
                    </a:lnTo>
                    <a:lnTo>
                      <a:pt x="356" y="106"/>
                    </a:lnTo>
                    <a:lnTo>
                      <a:pt x="317" y="47"/>
                    </a:lnTo>
                    <a:lnTo>
                      <a:pt x="273" y="1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714;p39">
                <a:extLst>
                  <a:ext uri="{FF2B5EF4-FFF2-40B4-BE49-F238E27FC236}">
                    <a16:creationId xmlns:a16="http://schemas.microsoft.com/office/drawing/2014/main" id="{6DF6063C-161F-4C24-6CD1-24D4CF2A1934}"/>
                  </a:ext>
                </a:extLst>
              </p:cNvPr>
              <p:cNvSpPr/>
              <p:nvPr/>
            </p:nvSpPr>
            <p:spPr>
              <a:xfrm>
                <a:off x="4041325" y="-7213175"/>
                <a:ext cx="112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209" extrusionOk="0">
                    <a:moveTo>
                      <a:pt x="224" y="1"/>
                    </a:moveTo>
                    <a:lnTo>
                      <a:pt x="180" y="13"/>
                    </a:lnTo>
                    <a:lnTo>
                      <a:pt x="136" y="48"/>
                    </a:lnTo>
                    <a:lnTo>
                      <a:pt x="97" y="106"/>
                    </a:lnTo>
                    <a:lnTo>
                      <a:pt x="66" y="177"/>
                    </a:lnTo>
                    <a:lnTo>
                      <a:pt x="40" y="270"/>
                    </a:lnTo>
                    <a:lnTo>
                      <a:pt x="18" y="376"/>
                    </a:lnTo>
                    <a:lnTo>
                      <a:pt x="4" y="481"/>
                    </a:lnTo>
                    <a:lnTo>
                      <a:pt x="0" y="610"/>
                    </a:lnTo>
                    <a:lnTo>
                      <a:pt x="4" y="728"/>
                    </a:lnTo>
                    <a:lnTo>
                      <a:pt x="18" y="845"/>
                    </a:lnTo>
                    <a:lnTo>
                      <a:pt x="40" y="939"/>
                    </a:lnTo>
                    <a:lnTo>
                      <a:pt x="66" y="1032"/>
                    </a:lnTo>
                    <a:lnTo>
                      <a:pt x="97" y="1103"/>
                    </a:lnTo>
                    <a:lnTo>
                      <a:pt x="136" y="1161"/>
                    </a:lnTo>
                    <a:lnTo>
                      <a:pt x="180" y="1196"/>
                    </a:lnTo>
                    <a:lnTo>
                      <a:pt x="224" y="1208"/>
                    </a:lnTo>
                    <a:lnTo>
                      <a:pt x="268" y="1196"/>
                    </a:lnTo>
                    <a:lnTo>
                      <a:pt x="312" y="1161"/>
                    </a:lnTo>
                    <a:lnTo>
                      <a:pt x="352" y="1103"/>
                    </a:lnTo>
                    <a:lnTo>
                      <a:pt x="383" y="1032"/>
                    </a:lnTo>
                    <a:lnTo>
                      <a:pt x="413" y="939"/>
                    </a:lnTo>
                    <a:lnTo>
                      <a:pt x="431" y="845"/>
                    </a:lnTo>
                    <a:lnTo>
                      <a:pt x="444" y="728"/>
                    </a:lnTo>
                    <a:lnTo>
                      <a:pt x="449" y="610"/>
                    </a:lnTo>
                    <a:lnTo>
                      <a:pt x="444" y="481"/>
                    </a:lnTo>
                    <a:lnTo>
                      <a:pt x="431" y="376"/>
                    </a:lnTo>
                    <a:lnTo>
                      <a:pt x="413" y="270"/>
                    </a:lnTo>
                    <a:lnTo>
                      <a:pt x="383" y="177"/>
                    </a:lnTo>
                    <a:lnTo>
                      <a:pt x="352" y="106"/>
                    </a:lnTo>
                    <a:lnTo>
                      <a:pt x="312" y="48"/>
                    </a:lnTo>
                    <a:lnTo>
                      <a:pt x="268" y="1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715;p39">
                <a:extLst>
                  <a:ext uri="{FF2B5EF4-FFF2-40B4-BE49-F238E27FC236}">
                    <a16:creationId xmlns:a16="http://schemas.microsoft.com/office/drawing/2014/main" id="{5598AA41-6968-0003-591D-34CE474F097C}"/>
                  </a:ext>
                </a:extLst>
              </p:cNvPr>
              <p:cNvSpPr/>
              <p:nvPr/>
            </p:nvSpPr>
            <p:spPr>
              <a:xfrm>
                <a:off x="3951400" y="-6257375"/>
                <a:ext cx="1135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209" extrusionOk="0">
                    <a:moveTo>
                      <a:pt x="194" y="1"/>
                    </a:moveTo>
                    <a:lnTo>
                      <a:pt x="150" y="36"/>
                    </a:lnTo>
                    <a:lnTo>
                      <a:pt x="110" y="83"/>
                    </a:lnTo>
                    <a:lnTo>
                      <a:pt x="75" y="153"/>
                    </a:lnTo>
                    <a:lnTo>
                      <a:pt x="44" y="247"/>
                    </a:lnTo>
                    <a:lnTo>
                      <a:pt x="22" y="341"/>
                    </a:lnTo>
                    <a:lnTo>
                      <a:pt x="9" y="446"/>
                    </a:lnTo>
                    <a:lnTo>
                      <a:pt x="0" y="564"/>
                    </a:lnTo>
                    <a:lnTo>
                      <a:pt x="0" y="692"/>
                    </a:lnTo>
                    <a:lnTo>
                      <a:pt x="9" y="786"/>
                    </a:lnTo>
                    <a:lnTo>
                      <a:pt x="27" y="880"/>
                    </a:lnTo>
                    <a:lnTo>
                      <a:pt x="44" y="950"/>
                    </a:lnTo>
                    <a:lnTo>
                      <a:pt x="66" y="1032"/>
                    </a:lnTo>
                    <a:lnTo>
                      <a:pt x="93" y="1091"/>
                    </a:lnTo>
                    <a:lnTo>
                      <a:pt x="123" y="1138"/>
                    </a:lnTo>
                    <a:lnTo>
                      <a:pt x="159" y="1173"/>
                    </a:lnTo>
                    <a:lnTo>
                      <a:pt x="194" y="1196"/>
                    </a:lnTo>
                    <a:lnTo>
                      <a:pt x="238" y="1208"/>
                    </a:lnTo>
                    <a:lnTo>
                      <a:pt x="282" y="1185"/>
                    </a:lnTo>
                    <a:lnTo>
                      <a:pt x="326" y="1150"/>
                    </a:lnTo>
                    <a:lnTo>
                      <a:pt x="361" y="1079"/>
                    </a:lnTo>
                    <a:lnTo>
                      <a:pt x="392" y="1009"/>
                    </a:lnTo>
                    <a:lnTo>
                      <a:pt x="418" y="915"/>
                    </a:lnTo>
                    <a:lnTo>
                      <a:pt x="440" y="810"/>
                    </a:lnTo>
                    <a:lnTo>
                      <a:pt x="449" y="692"/>
                    </a:lnTo>
                    <a:lnTo>
                      <a:pt x="453" y="599"/>
                    </a:lnTo>
                    <a:lnTo>
                      <a:pt x="449" y="517"/>
                    </a:lnTo>
                    <a:lnTo>
                      <a:pt x="440" y="399"/>
                    </a:lnTo>
                    <a:lnTo>
                      <a:pt x="418" y="294"/>
                    </a:lnTo>
                    <a:lnTo>
                      <a:pt x="392" y="200"/>
                    </a:lnTo>
                    <a:lnTo>
                      <a:pt x="361" y="118"/>
                    </a:lnTo>
                    <a:lnTo>
                      <a:pt x="326" y="60"/>
                    </a:lnTo>
                    <a:lnTo>
                      <a:pt x="282" y="24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716;p39">
                <a:extLst>
                  <a:ext uri="{FF2B5EF4-FFF2-40B4-BE49-F238E27FC236}">
                    <a16:creationId xmlns:a16="http://schemas.microsoft.com/office/drawing/2014/main" id="{2D4D0B0D-37B4-5A61-768C-0C6BEC285186}"/>
                  </a:ext>
                </a:extLst>
              </p:cNvPr>
              <p:cNvSpPr/>
              <p:nvPr/>
            </p:nvSpPr>
            <p:spPr>
              <a:xfrm>
                <a:off x="3951400" y="-5804950"/>
                <a:ext cx="113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96" extrusionOk="0">
                    <a:moveTo>
                      <a:pt x="229" y="0"/>
                    </a:moveTo>
                    <a:lnTo>
                      <a:pt x="185" y="12"/>
                    </a:lnTo>
                    <a:lnTo>
                      <a:pt x="141" y="47"/>
                    </a:lnTo>
                    <a:lnTo>
                      <a:pt x="101" y="94"/>
                    </a:lnTo>
                    <a:lnTo>
                      <a:pt x="71" y="176"/>
                    </a:lnTo>
                    <a:lnTo>
                      <a:pt x="40" y="258"/>
                    </a:lnTo>
                    <a:lnTo>
                      <a:pt x="22" y="364"/>
                    </a:lnTo>
                    <a:lnTo>
                      <a:pt x="9" y="481"/>
                    </a:lnTo>
                    <a:lnTo>
                      <a:pt x="0" y="598"/>
                    </a:lnTo>
                    <a:lnTo>
                      <a:pt x="9" y="715"/>
                    </a:lnTo>
                    <a:lnTo>
                      <a:pt x="18" y="833"/>
                    </a:lnTo>
                    <a:lnTo>
                      <a:pt x="40" y="926"/>
                    </a:lnTo>
                    <a:lnTo>
                      <a:pt x="66" y="1020"/>
                    </a:lnTo>
                    <a:lnTo>
                      <a:pt x="101" y="1090"/>
                    </a:lnTo>
                    <a:lnTo>
                      <a:pt x="137" y="1149"/>
                    </a:lnTo>
                    <a:lnTo>
                      <a:pt x="181" y="1184"/>
                    </a:lnTo>
                    <a:lnTo>
                      <a:pt x="225" y="1196"/>
                    </a:lnTo>
                    <a:lnTo>
                      <a:pt x="229" y="1196"/>
                    </a:lnTo>
                    <a:lnTo>
                      <a:pt x="273" y="1184"/>
                    </a:lnTo>
                    <a:lnTo>
                      <a:pt x="317" y="1149"/>
                    </a:lnTo>
                    <a:lnTo>
                      <a:pt x="356" y="1102"/>
                    </a:lnTo>
                    <a:lnTo>
                      <a:pt x="387" y="1020"/>
                    </a:lnTo>
                    <a:lnTo>
                      <a:pt x="414" y="938"/>
                    </a:lnTo>
                    <a:lnTo>
                      <a:pt x="436" y="833"/>
                    </a:lnTo>
                    <a:lnTo>
                      <a:pt x="449" y="715"/>
                    </a:lnTo>
                    <a:lnTo>
                      <a:pt x="453" y="598"/>
                    </a:lnTo>
                    <a:lnTo>
                      <a:pt x="449" y="481"/>
                    </a:lnTo>
                    <a:lnTo>
                      <a:pt x="436" y="364"/>
                    </a:lnTo>
                    <a:lnTo>
                      <a:pt x="414" y="258"/>
                    </a:lnTo>
                    <a:lnTo>
                      <a:pt x="387" y="176"/>
                    </a:lnTo>
                    <a:lnTo>
                      <a:pt x="356" y="94"/>
                    </a:lnTo>
                    <a:lnTo>
                      <a:pt x="317" y="47"/>
                    </a:lnTo>
                    <a:lnTo>
                      <a:pt x="273" y="1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717;p39">
                <a:extLst>
                  <a:ext uri="{FF2B5EF4-FFF2-40B4-BE49-F238E27FC236}">
                    <a16:creationId xmlns:a16="http://schemas.microsoft.com/office/drawing/2014/main" id="{BAADBD10-A842-F19E-4E4C-6C44857AE6F8}"/>
                  </a:ext>
                </a:extLst>
              </p:cNvPr>
              <p:cNvSpPr/>
              <p:nvPr/>
            </p:nvSpPr>
            <p:spPr>
              <a:xfrm>
                <a:off x="3895225" y="-7829348"/>
                <a:ext cx="236025" cy="44950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7980" extrusionOk="0">
                    <a:moveTo>
                      <a:pt x="3307" y="0"/>
                    </a:moveTo>
                    <a:lnTo>
                      <a:pt x="3135" y="12"/>
                    </a:lnTo>
                    <a:lnTo>
                      <a:pt x="2968" y="47"/>
                    </a:lnTo>
                    <a:lnTo>
                      <a:pt x="2801" y="94"/>
                    </a:lnTo>
                    <a:lnTo>
                      <a:pt x="2639" y="176"/>
                    </a:lnTo>
                    <a:lnTo>
                      <a:pt x="2480" y="270"/>
                    </a:lnTo>
                    <a:lnTo>
                      <a:pt x="2322" y="387"/>
                    </a:lnTo>
                    <a:lnTo>
                      <a:pt x="2168" y="528"/>
                    </a:lnTo>
                    <a:lnTo>
                      <a:pt x="2019" y="692"/>
                    </a:lnTo>
                    <a:lnTo>
                      <a:pt x="1874" y="868"/>
                    </a:lnTo>
                    <a:lnTo>
                      <a:pt x="1733" y="1055"/>
                    </a:lnTo>
                    <a:lnTo>
                      <a:pt x="1592" y="1278"/>
                    </a:lnTo>
                    <a:lnTo>
                      <a:pt x="1460" y="1501"/>
                    </a:lnTo>
                    <a:lnTo>
                      <a:pt x="1328" y="1747"/>
                    </a:lnTo>
                    <a:lnTo>
                      <a:pt x="1205" y="2004"/>
                    </a:lnTo>
                    <a:lnTo>
                      <a:pt x="1082" y="2286"/>
                    </a:lnTo>
                    <a:lnTo>
                      <a:pt x="968" y="2579"/>
                    </a:lnTo>
                    <a:lnTo>
                      <a:pt x="858" y="2884"/>
                    </a:lnTo>
                    <a:lnTo>
                      <a:pt x="757" y="3200"/>
                    </a:lnTo>
                    <a:lnTo>
                      <a:pt x="656" y="3540"/>
                    </a:lnTo>
                    <a:lnTo>
                      <a:pt x="568" y="3880"/>
                    </a:lnTo>
                    <a:lnTo>
                      <a:pt x="480" y="4243"/>
                    </a:lnTo>
                    <a:lnTo>
                      <a:pt x="401" y="4606"/>
                    </a:lnTo>
                    <a:lnTo>
                      <a:pt x="326" y="4993"/>
                    </a:lnTo>
                    <a:lnTo>
                      <a:pt x="260" y="5380"/>
                    </a:lnTo>
                    <a:lnTo>
                      <a:pt x="203" y="5778"/>
                    </a:lnTo>
                    <a:lnTo>
                      <a:pt x="150" y="6189"/>
                    </a:lnTo>
                    <a:lnTo>
                      <a:pt x="106" y="6611"/>
                    </a:lnTo>
                    <a:lnTo>
                      <a:pt x="66" y="7033"/>
                    </a:lnTo>
                    <a:lnTo>
                      <a:pt x="40" y="7466"/>
                    </a:lnTo>
                    <a:lnTo>
                      <a:pt x="18" y="7912"/>
                    </a:lnTo>
                    <a:lnTo>
                      <a:pt x="5" y="8357"/>
                    </a:lnTo>
                    <a:lnTo>
                      <a:pt x="0" y="8802"/>
                    </a:lnTo>
                    <a:lnTo>
                      <a:pt x="0" y="9166"/>
                    </a:lnTo>
                    <a:lnTo>
                      <a:pt x="5" y="9623"/>
                    </a:lnTo>
                    <a:lnTo>
                      <a:pt x="18" y="10068"/>
                    </a:lnTo>
                    <a:lnTo>
                      <a:pt x="40" y="10502"/>
                    </a:lnTo>
                    <a:lnTo>
                      <a:pt x="66" y="10947"/>
                    </a:lnTo>
                    <a:lnTo>
                      <a:pt x="106" y="11369"/>
                    </a:lnTo>
                    <a:lnTo>
                      <a:pt x="150" y="11791"/>
                    </a:lnTo>
                    <a:lnTo>
                      <a:pt x="203" y="12190"/>
                    </a:lnTo>
                    <a:lnTo>
                      <a:pt x="260" y="12600"/>
                    </a:lnTo>
                    <a:lnTo>
                      <a:pt x="326" y="12987"/>
                    </a:lnTo>
                    <a:lnTo>
                      <a:pt x="401" y="13362"/>
                    </a:lnTo>
                    <a:lnTo>
                      <a:pt x="480" y="13737"/>
                    </a:lnTo>
                    <a:lnTo>
                      <a:pt x="568" y="14088"/>
                    </a:lnTo>
                    <a:lnTo>
                      <a:pt x="656" y="14440"/>
                    </a:lnTo>
                    <a:lnTo>
                      <a:pt x="757" y="14768"/>
                    </a:lnTo>
                    <a:lnTo>
                      <a:pt x="858" y="15085"/>
                    </a:lnTo>
                    <a:lnTo>
                      <a:pt x="968" y="15401"/>
                    </a:lnTo>
                    <a:lnTo>
                      <a:pt x="1082" y="15682"/>
                    </a:lnTo>
                    <a:lnTo>
                      <a:pt x="1205" y="15964"/>
                    </a:lnTo>
                    <a:lnTo>
                      <a:pt x="1328" y="16221"/>
                    </a:lnTo>
                    <a:lnTo>
                      <a:pt x="1460" y="16468"/>
                    </a:lnTo>
                    <a:lnTo>
                      <a:pt x="1592" y="16702"/>
                    </a:lnTo>
                    <a:lnTo>
                      <a:pt x="1733" y="16913"/>
                    </a:lnTo>
                    <a:lnTo>
                      <a:pt x="1874" y="17112"/>
                    </a:lnTo>
                    <a:lnTo>
                      <a:pt x="2019" y="17288"/>
                    </a:lnTo>
                    <a:lnTo>
                      <a:pt x="2168" y="17440"/>
                    </a:lnTo>
                    <a:lnTo>
                      <a:pt x="2322" y="17581"/>
                    </a:lnTo>
                    <a:lnTo>
                      <a:pt x="2480" y="17698"/>
                    </a:lnTo>
                    <a:lnTo>
                      <a:pt x="2639" y="17792"/>
                    </a:lnTo>
                    <a:lnTo>
                      <a:pt x="2801" y="17874"/>
                    </a:lnTo>
                    <a:lnTo>
                      <a:pt x="2968" y="17933"/>
                    </a:lnTo>
                    <a:lnTo>
                      <a:pt x="3135" y="17968"/>
                    </a:lnTo>
                    <a:lnTo>
                      <a:pt x="3307" y="17979"/>
                    </a:lnTo>
                    <a:lnTo>
                      <a:pt x="6134" y="17979"/>
                    </a:lnTo>
                    <a:lnTo>
                      <a:pt x="6306" y="17968"/>
                    </a:lnTo>
                    <a:lnTo>
                      <a:pt x="6473" y="17933"/>
                    </a:lnTo>
                    <a:lnTo>
                      <a:pt x="6640" y="17874"/>
                    </a:lnTo>
                    <a:lnTo>
                      <a:pt x="6803" y="17792"/>
                    </a:lnTo>
                    <a:lnTo>
                      <a:pt x="6961" y="17698"/>
                    </a:lnTo>
                    <a:lnTo>
                      <a:pt x="7119" y="17581"/>
                    </a:lnTo>
                    <a:lnTo>
                      <a:pt x="7273" y="17440"/>
                    </a:lnTo>
                    <a:lnTo>
                      <a:pt x="7423" y="17288"/>
                    </a:lnTo>
                    <a:lnTo>
                      <a:pt x="7568" y="17112"/>
                    </a:lnTo>
                    <a:lnTo>
                      <a:pt x="7713" y="16913"/>
                    </a:lnTo>
                    <a:lnTo>
                      <a:pt x="7849" y="16702"/>
                    </a:lnTo>
                    <a:lnTo>
                      <a:pt x="7985" y="16468"/>
                    </a:lnTo>
                    <a:lnTo>
                      <a:pt x="8113" y="16221"/>
                    </a:lnTo>
                    <a:lnTo>
                      <a:pt x="8240" y="15964"/>
                    </a:lnTo>
                    <a:lnTo>
                      <a:pt x="8359" y="15682"/>
                    </a:lnTo>
                    <a:lnTo>
                      <a:pt x="8473" y="15401"/>
                    </a:lnTo>
                    <a:lnTo>
                      <a:pt x="8583" y="15085"/>
                    </a:lnTo>
                    <a:lnTo>
                      <a:pt x="8685" y="14768"/>
                    </a:lnTo>
                    <a:lnTo>
                      <a:pt x="8786" y="14440"/>
                    </a:lnTo>
                    <a:lnTo>
                      <a:pt x="8878" y="14088"/>
                    </a:lnTo>
                    <a:lnTo>
                      <a:pt x="8962" y="13737"/>
                    </a:lnTo>
                    <a:lnTo>
                      <a:pt x="9041" y="13362"/>
                    </a:lnTo>
                    <a:lnTo>
                      <a:pt x="9115" y="12987"/>
                    </a:lnTo>
                    <a:lnTo>
                      <a:pt x="9181" y="12600"/>
                    </a:lnTo>
                    <a:lnTo>
                      <a:pt x="9243" y="12190"/>
                    </a:lnTo>
                    <a:lnTo>
                      <a:pt x="9291" y="11791"/>
                    </a:lnTo>
                    <a:lnTo>
                      <a:pt x="9335" y="11369"/>
                    </a:lnTo>
                    <a:lnTo>
                      <a:pt x="9375" y="10947"/>
                    </a:lnTo>
                    <a:lnTo>
                      <a:pt x="9401" y="10502"/>
                    </a:lnTo>
                    <a:lnTo>
                      <a:pt x="9423" y="10068"/>
                    </a:lnTo>
                    <a:lnTo>
                      <a:pt x="9436" y="9623"/>
                    </a:lnTo>
                    <a:lnTo>
                      <a:pt x="9441" y="9166"/>
                    </a:lnTo>
                    <a:lnTo>
                      <a:pt x="9441" y="8802"/>
                    </a:lnTo>
                    <a:lnTo>
                      <a:pt x="9436" y="8357"/>
                    </a:lnTo>
                    <a:lnTo>
                      <a:pt x="9423" y="7912"/>
                    </a:lnTo>
                    <a:lnTo>
                      <a:pt x="9401" y="7466"/>
                    </a:lnTo>
                    <a:lnTo>
                      <a:pt x="9375" y="7033"/>
                    </a:lnTo>
                    <a:lnTo>
                      <a:pt x="9335" y="6611"/>
                    </a:lnTo>
                    <a:lnTo>
                      <a:pt x="9291" y="6189"/>
                    </a:lnTo>
                    <a:lnTo>
                      <a:pt x="9243" y="5778"/>
                    </a:lnTo>
                    <a:lnTo>
                      <a:pt x="9181" y="5380"/>
                    </a:lnTo>
                    <a:lnTo>
                      <a:pt x="9115" y="4993"/>
                    </a:lnTo>
                    <a:lnTo>
                      <a:pt x="9041" y="4606"/>
                    </a:lnTo>
                    <a:lnTo>
                      <a:pt x="8962" y="4243"/>
                    </a:lnTo>
                    <a:lnTo>
                      <a:pt x="8878" y="3880"/>
                    </a:lnTo>
                    <a:lnTo>
                      <a:pt x="8786" y="3540"/>
                    </a:lnTo>
                    <a:lnTo>
                      <a:pt x="8685" y="3200"/>
                    </a:lnTo>
                    <a:lnTo>
                      <a:pt x="8583" y="2884"/>
                    </a:lnTo>
                    <a:lnTo>
                      <a:pt x="8473" y="2579"/>
                    </a:lnTo>
                    <a:lnTo>
                      <a:pt x="8359" y="2286"/>
                    </a:lnTo>
                    <a:lnTo>
                      <a:pt x="8240" y="2004"/>
                    </a:lnTo>
                    <a:lnTo>
                      <a:pt x="8113" y="1747"/>
                    </a:lnTo>
                    <a:lnTo>
                      <a:pt x="7985" y="1501"/>
                    </a:lnTo>
                    <a:lnTo>
                      <a:pt x="7849" y="1278"/>
                    </a:lnTo>
                    <a:lnTo>
                      <a:pt x="7713" y="1055"/>
                    </a:lnTo>
                    <a:lnTo>
                      <a:pt x="7568" y="868"/>
                    </a:lnTo>
                    <a:lnTo>
                      <a:pt x="7423" y="692"/>
                    </a:lnTo>
                    <a:lnTo>
                      <a:pt x="7273" y="528"/>
                    </a:lnTo>
                    <a:lnTo>
                      <a:pt x="7119" y="387"/>
                    </a:lnTo>
                    <a:lnTo>
                      <a:pt x="6961" y="270"/>
                    </a:lnTo>
                    <a:lnTo>
                      <a:pt x="6803" y="176"/>
                    </a:lnTo>
                    <a:lnTo>
                      <a:pt x="6640" y="94"/>
                    </a:lnTo>
                    <a:lnTo>
                      <a:pt x="6473" y="47"/>
                    </a:lnTo>
                    <a:lnTo>
                      <a:pt x="6306" y="12"/>
                    </a:lnTo>
                    <a:lnTo>
                      <a:pt x="61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718;p39">
                <a:extLst>
                  <a:ext uri="{FF2B5EF4-FFF2-40B4-BE49-F238E27FC236}">
                    <a16:creationId xmlns:a16="http://schemas.microsoft.com/office/drawing/2014/main" id="{0FDF862F-57E3-27D1-5F6A-A5B6DBFBF61F}"/>
                  </a:ext>
                </a:extLst>
              </p:cNvPr>
              <p:cNvSpPr/>
              <p:nvPr/>
            </p:nvSpPr>
            <p:spPr>
              <a:xfrm>
                <a:off x="4028452" y="-7821123"/>
                <a:ext cx="32575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6550" extrusionOk="0">
                    <a:moveTo>
                      <a:pt x="5" y="0"/>
                    </a:moveTo>
                    <a:lnTo>
                      <a:pt x="1" y="12"/>
                    </a:lnTo>
                    <a:lnTo>
                      <a:pt x="102" y="188"/>
                    </a:lnTo>
                    <a:lnTo>
                      <a:pt x="194" y="376"/>
                    </a:lnTo>
                    <a:lnTo>
                      <a:pt x="282" y="586"/>
                    </a:lnTo>
                    <a:lnTo>
                      <a:pt x="370" y="809"/>
                    </a:lnTo>
                    <a:lnTo>
                      <a:pt x="445" y="1044"/>
                    </a:lnTo>
                    <a:lnTo>
                      <a:pt x="520" y="1290"/>
                    </a:lnTo>
                    <a:lnTo>
                      <a:pt x="586" y="1548"/>
                    </a:lnTo>
                    <a:lnTo>
                      <a:pt x="643" y="1829"/>
                    </a:lnTo>
                    <a:lnTo>
                      <a:pt x="696" y="2180"/>
                    </a:lnTo>
                    <a:lnTo>
                      <a:pt x="744" y="2544"/>
                    </a:lnTo>
                    <a:lnTo>
                      <a:pt x="788" y="2919"/>
                    </a:lnTo>
                    <a:lnTo>
                      <a:pt x="832" y="3282"/>
                    </a:lnTo>
                    <a:lnTo>
                      <a:pt x="872" y="3657"/>
                    </a:lnTo>
                    <a:lnTo>
                      <a:pt x="902" y="4032"/>
                    </a:lnTo>
                    <a:lnTo>
                      <a:pt x="933" y="4407"/>
                    </a:lnTo>
                    <a:lnTo>
                      <a:pt x="960" y="4782"/>
                    </a:lnTo>
                    <a:lnTo>
                      <a:pt x="986" y="5169"/>
                    </a:lnTo>
                    <a:lnTo>
                      <a:pt x="1004" y="5544"/>
                    </a:lnTo>
                    <a:lnTo>
                      <a:pt x="1021" y="5931"/>
                    </a:lnTo>
                    <a:lnTo>
                      <a:pt x="1034" y="6306"/>
                    </a:lnTo>
                    <a:lnTo>
                      <a:pt x="1043" y="6693"/>
                    </a:lnTo>
                    <a:lnTo>
                      <a:pt x="1047" y="7080"/>
                    </a:lnTo>
                    <a:lnTo>
                      <a:pt x="1052" y="7466"/>
                    </a:lnTo>
                    <a:lnTo>
                      <a:pt x="1047" y="7853"/>
                    </a:lnTo>
                    <a:lnTo>
                      <a:pt x="1039" y="8404"/>
                    </a:lnTo>
                    <a:lnTo>
                      <a:pt x="1030" y="8955"/>
                    </a:lnTo>
                    <a:lnTo>
                      <a:pt x="1017" y="9506"/>
                    </a:lnTo>
                    <a:lnTo>
                      <a:pt x="995" y="10057"/>
                    </a:lnTo>
                    <a:lnTo>
                      <a:pt x="977" y="10607"/>
                    </a:lnTo>
                    <a:lnTo>
                      <a:pt x="951" y="11158"/>
                    </a:lnTo>
                    <a:lnTo>
                      <a:pt x="920" y="11709"/>
                    </a:lnTo>
                    <a:lnTo>
                      <a:pt x="889" y="12248"/>
                    </a:lnTo>
                    <a:lnTo>
                      <a:pt x="854" y="12799"/>
                    </a:lnTo>
                    <a:lnTo>
                      <a:pt x="814" y="13338"/>
                    </a:lnTo>
                    <a:lnTo>
                      <a:pt x="775" y="13877"/>
                    </a:lnTo>
                    <a:lnTo>
                      <a:pt x="726" y="14417"/>
                    </a:lnTo>
                    <a:lnTo>
                      <a:pt x="678" y="14956"/>
                    </a:lnTo>
                    <a:lnTo>
                      <a:pt x="625" y="15483"/>
                    </a:lnTo>
                    <a:lnTo>
                      <a:pt x="568" y="16022"/>
                    </a:lnTo>
                    <a:lnTo>
                      <a:pt x="511" y="16550"/>
                    </a:lnTo>
                    <a:lnTo>
                      <a:pt x="511" y="16550"/>
                    </a:lnTo>
                    <a:lnTo>
                      <a:pt x="581" y="16280"/>
                    </a:lnTo>
                    <a:lnTo>
                      <a:pt x="647" y="15999"/>
                    </a:lnTo>
                    <a:lnTo>
                      <a:pt x="709" y="15706"/>
                    </a:lnTo>
                    <a:lnTo>
                      <a:pt x="766" y="15401"/>
                    </a:lnTo>
                    <a:lnTo>
                      <a:pt x="814" y="15108"/>
                    </a:lnTo>
                    <a:lnTo>
                      <a:pt x="858" y="14792"/>
                    </a:lnTo>
                    <a:lnTo>
                      <a:pt x="898" y="14475"/>
                    </a:lnTo>
                    <a:lnTo>
                      <a:pt x="933" y="14159"/>
                    </a:lnTo>
                    <a:lnTo>
                      <a:pt x="977" y="13772"/>
                    </a:lnTo>
                    <a:lnTo>
                      <a:pt x="1021" y="13385"/>
                    </a:lnTo>
                    <a:lnTo>
                      <a:pt x="1061" y="12998"/>
                    </a:lnTo>
                    <a:lnTo>
                      <a:pt x="1096" y="12612"/>
                    </a:lnTo>
                    <a:lnTo>
                      <a:pt x="1131" y="12225"/>
                    </a:lnTo>
                    <a:lnTo>
                      <a:pt x="1162" y="11838"/>
                    </a:lnTo>
                    <a:lnTo>
                      <a:pt x="1188" y="11440"/>
                    </a:lnTo>
                    <a:lnTo>
                      <a:pt x="1215" y="11041"/>
                    </a:lnTo>
                    <a:lnTo>
                      <a:pt x="1232" y="10654"/>
                    </a:lnTo>
                    <a:lnTo>
                      <a:pt x="1254" y="10256"/>
                    </a:lnTo>
                    <a:lnTo>
                      <a:pt x="1267" y="9857"/>
                    </a:lnTo>
                    <a:lnTo>
                      <a:pt x="1281" y="9459"/>
                    </a:lnTo>
                    <a:lnTo>
                      <a:pt x="1289" y="9060"/>
                    </a:lnTo>
                    <a:lnTo>
                      <a:pt x="1294" y="8662"/>
                    </a:lnTo>
                    <a:lnTo>
                      <a:pt x="1298" y="8252"/>
                    </a:lnTo>
                    <a:lnTo>
                      <a:pt x="1298" y="7853"/>
                    </a:lnTo>
                    <a:lnTo>
                      <a:pt x="1302" y="7455"/>
                    </a:lnTo>
                    <a:lnTo>
                      <a:pt x="1302" y="7044"/>
                    </a:lnTo>
                    <a:lnTo>
                      <a:pt x="1294" y="6646"/>
                    </a:lnTo>
                    <a:lnTo>
                      <a:pt x="1285" y="6236"/>
                    </a:lnTo>
                    <a:lnTo>
                      <a:pt x="1272" y="5837"/>
                    </a:lnTo>
                    <a:lnTo>
                      <a:pt x="1250" y="5439"/>
                    </a:lnTo>
                    <a:lnTo>
                      <a:pt x="1228" y="5040"/>
                    </a:lnTo>
                    <a:lnTo>
                      <a:pt x="1201" y="4642"/>
                    </a:lnTo>
                    <a:lnTo>
                      <a:pt x="1166" y="4255"/>
                    </a:lnTo>
                    <a:lnTo>
                      <a:pt x="1131" y="3868"/>
                    </a:lnTo>
                    <a:lnTo>
                      <a:pt x="1091" y="3470"/>
                    </a:lnTo>
                    <a:lnTo>
                      <a:pt x="1043" y="3095"/>
                    </a:lnTo>
                    <a:lnTo>
                      <a:pt x="995" y="2708"/>
                    </a:lnTo>
                    <a:lnTo>
                      <a:pt x="938" y="2333"/>
                    </a:lnTo>
                    <a:lnTo>
                      <a:pt x="880" y="1958"/>
                    </a:lnTo>
                    <a:lnTo>
                      <a:pt x="819" y="1594"/>
                    </a:lnTo>
                    <a:lnTo>
                      <a:pt x="766" y="1383"/>
                    </a:lnTo>
                    <a:lnTo>
                      <a:pt x="713" y="1173"/>
                    </a:lnTo>
                    <a:lnTo>
                      <a:pt x="652" y="985"/>
                    </a:lnTo>
                    <a:lnTo>
                      <a:pt x="586" y="797"/>
                    </a:lnTo>
                    <a:lnTo>
                      <a:pt x="515" y="633"/>
                    </a:lnTo>
                    <a:lnTo>
                      <a:pt x="445" y="469"/>
                    </a:lnTo>
                    <a:lnTo>
                      <a:pt x="366" y="329"/>
                    </a:lnTo>
                    <a:lnTo>
                      <a:pt x="282" y="200"/>
                    </a:lnTo>
                    <a:lnTo>
                      <a:pt x="221" y="129"/>
                    </a:lnTo>
                    <a:lnTo>
                      <a:pt x="164" y="83"/>
                    </a:lnTo>
                    <a:lnTo>
                      <a:pt x="120" y="36"/>
                    </a:lnTo>
                    <a:lnTo>
                      <a:pt x="76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719;p39">
                <a:extLst>
                  <a:ext uri="{FF2B5EF4-FFF2-40B4-BE49-F238E27FC236}">
                    <a16:creationId xmlns:a16="http://schemas.microsoft.com/office/drawing/2014/main" id="{7CBC8450-8F56-0C94-866F-00ACAF261318}"/>
                  </a:ext>
                </a:extLst>
              </p:cNvPr>
              <p:cNvSpPr/>
              <p:nvPr/>
            </p:nvSpPr>
            <p:spPr>
              <a:xfrm>
                <a:off x="3766725" y="-11165300"/>
                <a:ext cx="204800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20359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5" y="2766"/>
                    </a:lnTo>
                    <a:lnTo>
                      <a:pt x="18" y="4536"/>
                    </a:lnTo>
                    <a:lnTo>
                      <a:pt x="27" y="5474"/>
                    </a:lnTo>
                    <a:lnTo>
                      <a:pt x="35" y="6423"/>
                    </a:lnTo>
                    <a:lnTo>
                      <a:pt x="53" y="7373"/>
                    </a:lnTo>
                    <a:lnTo>
                      <a:pt x="71" y="8298"/>
                    </a:lnTo>
                    <a:lnTo>
                      <a:pt x="97" y="9213"/>
                    </a:lnTo>
                    <a:lnTo>
                      <a:pt x="123" y="10068"/>
                    </a:lnTo>
                    <a:lnTo>
                      <a:pt x="159" y="10877"/>
                    </a:lnTo>
                    <a:lnTo>
                      <a:pt x="198" y="11604"/>
                    </a:lnTo>
                    <a:lnTo>
                      <a:pt x="220" y="11944"/>
                    </a:lnTo>
                    <a:lnTo>
                      <a:pt x="242" y="12260"/>
                    </a:lnTo>
                    <a:lnTo>
                      <a:pt x="268" y="12541"/>
                    </a:lnTo>
                    <a:lnTo>
                      <a:pt x="295" y="12811"/>
                    </a:lnTo>
                    <a:lnTo>
                      <a:pt x="343" y="13303"/>
                    </a:lnTo>
                    <a:lnTo>
                      <a:pt x="400" y="13784"/>
                    </a:lnTo>
                    <a:lnTo>
                      <a:pt x="466" y="14264"/>
                    </a:lnTo>
                    <a:lnTo>
                      <a:pt x="541" y="14721"/>
                    </a:lnTo>
                    <a:lnTo>
                      <a:pt x="625" y="15178"/>
                    </a:lnTo>
                    <a:lnTo>
                      <a:pt x="717" y="15624"/>
                    </a:lnTo>
                    <a:lnTo>
                      <a:pt x="814" y="16046"/>
                    </a:lnTo>
                    <a:lnTo>
                      <a:pt x="919" y="16468"/>
                    </a:lnTo>
                    <a:lnTo>
                      <a:pt x="1034" y="16866"/>
                    </a:lnTo>
                    <a:lnTo>
                      <a:pt x="1157" y="17253"/>
                    </a:lnTo>
                    <a:lnTo>
                      <a:pt x="1284" y="17616"/>
                    </a:lnTo>
                    <a:lnTo>
                      <a:pt x="1421" y="17980"/>
                    </a:lnTo>
                    <a:lnTo>
                      <a:pt x="1561" y="18308"/>
                    </a:lnTo>
                    <a:lnTo>
                      <a:pt x="1706" y="18624"/>
                    </a:lnTo>
                    <a:lnTo>
                      <a:pt x="1865" y="18929"/>
                    </a:lnTo>
                    <a:lnTo>
                      <a:pt x="2023" y="19210"/>
                    </a:lnTo>
                    <a:lnTo>
                      <a:pt x="2159" y="19363"/>
                    </a:lnTo>
                    <a:lnTo>
                      <a:pt x="2296" y="19503"/>
                    </a:lnTo>
                    <a:lnTo>
                      <a:pt x="2436" y="19644"/>
                    </a:lnTo>
                    <a:lnTo>
                      <a:pt x="2577" y="19761"/>
                    </a:lnTo>
                    <a:lnTo>
                      <a:pt x="2718" y="19878"/>
                    </a:lnTo>
                    <a:lnTo>
                      <a:pt x="2858" y="19972"/>
                    </a:lnTo>
                    <a:lnTo>
                      <a:pt x="2999" y="20054"/>
                    </a:lnTo>
                    <a:lnTo>
                      <a:pt x="3144" y="20136"/>
                    </a:lnTo>
                    <a:lnTo>
                      <a:pt x="3285" y="20195"/>
                    </a:lnTo>
                    <a:lnTo>
                      <a:pt x="3430" y="20253"/>
                    </a:lnTo>
                    <a:lnTo>
                      <a:pt x="3575" y="20300"/>
                    </a:lnTo>
                    <a:lnTo>
                      <a:pt x="3716" y="20324"/>
                    </a:lnTo>
                    <a:lnTo>
                      <a:pt x="3861" y="20347"/>
                    </a:lnTo>
                    <a:lnTo>
                      <a:pt x="4006" y="20359"/>
                    </a:lnTo>
                    <a:lnTo>
                      <a:pt x="4151" y="20347"/>
                    </a:lnTo>
                    <a:lnTo>
                      <a:pt x="4296" y="20335"/>
                    </a:lnTo>
                    <a:lnTo>
                      <a:pt x="4441" y="20312"/>
                    </a:lnTo>
                    <a:lnTo>
                      <a:pt x="4586" y="20277"/>
                    </a:lnTo>
                    <a:lnTo>
                      <a:pt x="4727" y="20230"/>
                    </a:lnTo>
                    <a:lnTo>
                      <a:pt x="4872" y="20171"/>
                    </a:lnTo>
                    <a:lnTo>
                      <a:pt x="5013" y="20101"/>
                    </a:lnTo>
                    <a:lnTo>
                      <a:pt x="5154" y="20019"/>
                    </a:lnTo>
                    <a:lnTo>
                      <a:pt x="5294" y="19925"/>
                    </a:lnTo>
                    <a:lnTo>
                      <a:pt x="5435" y="19831"/>
                    </a:lnTo>
                    <a:lnTo>
                      <a:pt x="5576" y="19714"/>
                    </a:lnTo>
                    <a:lnTo>
                      <a:pt x="5712" y="19585"/>
                    </a:lnTo>
                    <a:lnTo>
                      <a:pt x="5853" y="19456"/>
                    </a:lnTo>
                    <a:lnTo>
                      <a:pt x="5985" y="19304"/>
                    </a:lnTo>
                    <a:lnTo>
                      <a:pt x="6121" y="19152"/>
                    </a:lnTo>
                    <a:lnTo>
                      <a:pt x="6253" y="18976"/>
                    </a:lnTo>
                    <a:lnTo>
                      <a:pt x="6385" y="18800"/>
                    </a:lnTo>
                    <a:lnTo>
                      <a:pt x="6517" y="18612"/>
                    </a:lnTo>
                    <a:lnTo>
                      <a:pt x="6605" y="18413"/>
                    </a:lnTo>
                    <a:lnTo>
                      <a:pt x="6693" y="18202"/>
                    </a:lnTo>
                    <a:lnTo>
                      <a:pt x="6776" y="18003"/>
                    </a:lnTo>
                    <a:lnTo>
                      <a:pt x="6860" y="17780"/>
                    </a:lnTo>
                    <a:lnTo>
                      <a:pt x="6939" y="17558"/>
                    </a:lnTo>
                    <a:lnTo>
                      <a:pt x="7018" y="17335"/>
                    </a:lnTo>
                    <a:lnTo>
                      <a:pt x="7093" y="17101"/>
                    </a:lnTo>
                    <a:lnTo>
                      <a:pt x="7163" y="16866"/>
                    </a:lnTo>
                    <a:lnTo>
                      <a:pt x="7233" y="16620"/>
                    </a:lnTo>
                    <a:lnTo>
                      <a:pt x="7299" y="16374"/>
                    </a:lnTo>
                    <a:lnTo>
                      <a:pt x="7361" y="16128"/>
                    </a:lnTo>
                    <a:lnTo>
                      <a:pt x="7422" y="15870"/>
                    </a:lnTo>
                    <a:lnTo>
                      <a:pt x="7480" y="15612"/>
                    </a:lnTo>
                    <a:lnTo>
                      <a:pt x="7532" y="15342"/>
                    </a:lnTo>
                    <a:lnTo>
                      <a:pt x="7585" y="15073"/>
                    </a:lnTo>
                    <a:lnTo>
                      <a:pt x="7634" y="14803"/>
                    </a:lnTo>
                    <a:lnTo>
                      <a:pt x="7677" y="14522"/>
                    </a:lnTo>
                    <a:lnTo>
                      <a:pt x="7721" y="14241"/>
                    </a:lnTo>
                    <a:lnTo>
                      <a:pt x="7761" y="13959"/>
                    </a:lnTo>
                    <a:lnTo>
                      <a:pt x="7796" y="13666"/>
                    </a:lnTo>
                    <a:lnTo>
                      <a:pt x="7831" y="13385"/>
                    </a:lnTo>
                    <a:lnTo>
                      <a:pt x="7862" y="13092"/>
                    </a:lnTo>
                    <a:lnTo>
                      <a:pt x="7889" y="12799"/>
                    </a:lnTo>
                    <a:lnTo>
                      <a:pt x="7911" y="12494"/>
                    </a:lnTo>
                    <a:lnTo>
                      <a:pt x="7933" y="12201"/>
                    </a:lnTo>
                    <a:lnTo>
                      <a:pt x="7950" y="11897"/>
                    </a:lnTo>
                    <a:lnTo>
                      <a:pt x="7963" y="11592"/>
                    </a:lnTo>
                    <a:lnTo>
                      <a:pt x="7972" y="11287"/>
                    </a:lnTo>
                    <a:lnTo>
                      <a:pt x="7981" y="10982"/>
                    </a:lnTo>
                    <a:lnTo>
                      <a:pt x="7985" y="10678"/>
                    </a:lnTo>
                    <a:lnTo>
                      <a:pt x="7985" y="10361"/>
                    </a:lnTo>
                    <a:lnTo>
                      <a:pt x="7981" y="10057"/>
                    </a:lnTo>
                    <a:lnTo>
                      <a:pt x="8192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720;p39">
                <a:extLst>
                  <a:ext uri="{FF2B5EF4-FFF2-40B4-BE49-F238E27FC236}">
                    <a16:creationId xmlns:a16="http://schemas.microsoft.com/office/drawing/2014/main" id="{3FA04867-E08C-616C-1444-C64C98AA3D67}"/>
                  </a:ext>
                </a:extLst>
              </p:cNvPr>
              <p:cNvSpPr/>
              <p:nvPr/>
            </p:nvSpPr>
            <p:spPr>
              <a:xfrm>
                <a:off x="3766725" y="-11165300"/>
                <a:ext cx="204800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2035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219"/>
                    </a:lnTo>
                    <a:lnTo>
                      <a:pt x="5" y="2766"/>
                    </a:lnTo>
                    <a:lnTo>
                      <a:pt x="18" y="4536"/>
                    </a:lnTo>
                    <a:lnTo>
                      <a:pt x="27" y="5474"/>
                    </a:lnTo>
                    <a:lnTo>
                      <a:pt x="35" y="6423"/>
                    </a:lnTo>
                    <a:lnTo>
                      <a:pt x="53" y="7373"/>
                    </a:lnTo>
                    <a:lnTo>
                      <a:pt x="71" y="8298"/>
                    </a:lnTo>
                    <a:lnTo>
                      <a:pt x="97" y="9213"/>
                    </a:lnTo>
                    <a:lnTo>
                      <a:pt x="123" y="10068"/>
                    </a:lnTo>
                    <a:lnTo>
                      <a:pt x="159" y="10877"/>
                    </a:lnTo>
                    <a:lnTo>
                      <a:pt x="198" y="11604"/>
                    </a:lnTo>
                    <a:lnTo>
                      <a:pt x="220" y="11944"/>
                    </a:lnTo>
                    <a:lnTo>
                      <a:pt x="242" y="12260"/>
                    </a:lnTo>
                    <a:lnTo>
                      <a:pt x="268" y="12541"/>
                    </a:lnTo>
                    <a:lnTo>
                      <a:pt x="295" y="12811"/>
                    </a:lnTo>
                    <a:lnTo>
                      <a:pt x="295" y="12811"/>
                    </a:lnTo>
                    <a:lnTo>
                      <a:pt x="343" y="13303"/>
                    </a:lnTo>
                    <a:lnTo>
                      <a:pt x="400" y="13784"/>
                    </a:lnTo>
                    <a:lnTo>
                      <a:pt x="466" y="14264"/>
                    </a:lnTo>
                    <a:lnTo>
                      <a:pt x="541" y="14721"/>
                    </a:lnTo>
                    <a:lnTo>
                      <a:pt x="625" y="15178"/>
                    </a:lnTo>
                    <a:lnTo>
                      <a:pt x="717" y="15624"/>
                    </a:lnTo>
                    <a:lnTo>
                      <a:pt x="814" y="16046"/>
                    </a:lnTo>
                    <a:lnTo>
                      <a:pt x="919" y="16468"/>
                    </a:lnTo>
                    <a:lnTo>
                      <a:pt x="1034" y="16866"/>
                    </a:lnTo>
                    <a:lnTo>
                      <a:pt x="1157" y="17253"/>
                    </a:lnTo>
                    <a:lnTo>
                      <a:pt x="1284" y="17616"/>
                    </a:lnTo>
                    <a:lnTo>
                      <a:pt x="1421" y="17980"/>
                    </a:lnTo>
                    <a:lnTo>
                      <a:pt x="1561" y="18308"/>
                    </a:lnTo>
                    <a:lnTo>
                      <a:pt x="1706" y="18624"/>
                    </a:lnTo>
                    <a:lnTo>
                      <a:pt x="1865" y="18929"/>
                    </a:lnTo>
                    <a:lnTo>
                      <a:pt x="2023" y="19210"/>
                    </a:lnTo>
                    <a:lnTo>
                      <a:pt x="2023" y="19210"/>
                    </a:lnTo>
                    <a:lnTo>
                      <a:pt x="2159" y="19363"/>
                    </a:lnTo>
                    <a:lnTo>
                      <a:pt x="2296" y="19503"/>
                    </a:lnTo>
                    <a:lnTo>
                      <a:pt x="2436" y="19644"/>
                    </a:lnTo>
                    <a:lnTo>
                      <a:pt x="2577" y="19761"/>
                    </a:lnTo>
                    <a:lnTo>
                      <a:pt x="2718" y="19878"/>
                    </a:lnTo>
                    <a:lnTo>
                      <a:pt x="2858" y="19972"/>
                    </a:lnTo>
                    <a:lnTo>
                      <a:pt x="2999" y="20054"/>
                    </a:lnTo>
                    <a:lnTo>
                      <a:pt x="3144" y="20136"/>
                    </a:lnTo>
                    <a:lnTo>
                      <a:pt x="3285" y="20195"/>
                    </a:lnTo>
                    <a:lnTo>
                      <a:pt x="3430" y="20253"/>
                    </a:lnTo>
                    <a:lnTo>
                      <a:pt x="3575" y="20300"/>
                    </a:lnTo>
                    <a:lnTo>
                      <a:pt x="3716" y="20324"/>
                    </a:lnTo>
                    <a:lnTo>
                      <a:pt x="3861" y="20347"/>
                    </a:lnTo>
                    <a:lnTo>
                      <a:pt x="4006" y="20359"/>
                    </a:lnTo>
                    <a:lnTo>
                      <a:pt x="4151" y="20347"/>
                    </a:lnTo>
                    <a:lnTo>
                      <a:pt x="4296" y="20335"/>
                    </a:lnTo>
                    <a:lnTo>
                      <a:pt x="4441" y="20312"/>
                    </a:lnTo>
                    <a:lnTo>
                      <a:pt x="4586" y="20277"/>
                    </a:lnTo>
                    <a:lnTo>
                      <a:pt x="4727" y="20230"/>
                    </a:lnTo>
                    <a:lnTo>
                      <a:pt x="4872" y="20171"/>
                    </a:lnTo>
                    <a:lnTo>
                      <a:pt x="5013" y="20101"/>
                    </a:lnTo>
                    <a:lnTo>
                      <a:pt x="5154" y="20019"/>
                    </a:lnTo>
                    <a:lnTo>
                      <a:pt x="5294" y="19925"/>
                    </a:lnTo>
                    <a:lnTo>
                      <a:pt x="5435" y="19831"/>
                    </a:lnTo>
                    <a:lnTo>
                      <a:pt x="5576" y="19714"/>
                    </a:lnTo>
                    <a:lnTo>
                      <a:pt x="5712" y="19585"/>
                    </a:lnTo>
                    <a:lnTo>
                      <a:pt x="5853" y="19456"/>
                    </a:lnTo>
                    <a:lnTo>
                      <a:pt x="5985" y="19304"/>
                    </a:lnTo>
                    <a:lnTo>
                      <a:pt x="6121" y="19152"/>
                    </a:lnTo>
                    <a:lnTo>
                      <a:pt x="6253" y="18976"/>
                    </a:lnTo>
                    <a:lnTo>
                      <a:pt x="6385" y="18800"/>
                    </a:lnTo>
                    <a:lnTo>
                      <a:pt x="6517" y="18612"/>
                    </a:lnTo>
                    <a:lnTo>
                      <a:pt x="6517" y="18612"/>
                    </a:lnTo>
                    <a:lnTo>
                      <a:pt x="6605" y="18413"/>
                    </a:lnTo>
                    <a:lnTo>
                      <a:pt x="6693" y="18202"/>
                    </a:lnTo>
                    <a:lnTo>
                      <a:pt x="6776" y="18003"/>
                    </a:lnTo>
                    <a:lnTo>
                      <a:pt x="6860" y="17780"/>
                    </a:lnTo>
                    <a:lnTo>
                      <a:pt x="6939" y="17558"/>
                    </a:lnTo>
                    <a:lnTo>
                      <a:pt x="7018" y="17335"/>
                    </a:lnTo>
                    <a:lnTo>
                      <a:pt x="7093" y="17101"/>
                    </a:lnTo>
                    <a:lnTo>
                      <a:pt x="7163" y="16866"/>
                    </a:lnTo>
                    <a:lnTo>
                      <a:pt x="7233" y="16620"/>
                    </a:lnTo>
                    <a:lnTo>
                      <a:pt x="7299" y="16374"/>
                    </a:lnTo>
                    <a:lnTo>
                      <a:pt x="7361" y="16128"/>
                    </a:lnTo>
                    <a:lnTo>
                      <a:pt x="7422" y="15870"/>
                    </a:lnTo>
                    <a:lnTo>
                      <a:pt x="7480" y="15612"/>
                    </a:lnTo>
                    <a:lnTo>
                      <a:pt x="7532" y="15342"/>
                    </a:lnTo>
                    <a:lnTo>
                      <a:pt x="7585" y="15073"/>
                    </a:lnTo>
                    <a:lnTo>
                      <a:pt x="7634" y="14803"/>
                    </a:lnTo>
                    <a:lnTo>
                      <a:pt x="7677" y="14522"/>
                    </a:lnTo>
                    <a:lnTo>
                      <a:pt x="7721" y="14241"/>
                    </a:lnTo>
                    <a:lnTo>
                      <a:pt x="7761" y="13959"/>
                    </a:lnTo>
                    <a:lnTo>
                      <a:pt x="7796" y="13666"/>
                    </a:lnTo>
                    <a:lnTo>
                      <a:pt x="7831" y="13385"/>
                    </a:lnTo>
                    <a:lnTo>
                      <a:pt x="7862" y="13092"/>
                    </a:lnTo>
                    <a:lnTo>
                      <a:pt x="7889" y="12799"/>
                    </a:lnTo>
                    <a:lnTo>
                      <a:pt x="7911" y="12494"/>
                    </a:lnTo>
                    <a:lnTo>
                      <a:pt x="7933" y="12201"/>
                    </a:lnTo>
                    <a:lnTo>
                      <a:pt x="7950" y="11897"/>
                    </a:lnTo>
                    <a:lnTo>
                      <a:pt x="7963" y="11592"/>
                    </a:lnTo>
                    <a:lnTo>
                      <a:pt x="7972" y="11287"/>
                    </a:lnTo>
                    <a:lnTo>
                      <a:pt x="7981" y="10982"/>
                    </a:lnTo>
                    <a:lnTo>
                      <a:pt x="7985" y="10678"/>
                    </a:lnTo>
                    <a:lnTo>
                      <a:pt x="7985" y="10361"/>
                    </a:lnTo>
                    <a:lnTo>
                      <a:pt x="7981" y="10057"/>
                    </a:lnTo>
                    <a:lnTo>
                      <a:pt x="8192" y="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721;p39">
                <a:extLst>
                  <a:ext uri="{FF2B5EF4-FFF2-40B4-BE49-F238E27FC236}">
                    <a16:creationId xmlns:a16="http://schemas.microsoft.com/office/drawing/2014/main" id="{45B7270B-2CF6-FFBC-CFAC-13EC8AF5AF59}"/>
                  </a:ext>
                </a:extLst>
              </p:cNvPr>
              <p:cNvSpPr/>
              <p:nvPr/>
            </p:nvSpPr>
            <p:spPr>
              <a:xfrm>
                <a:off x="3764625" y="-11220400"/>
                <a:ext cx="381900" cy="142725"/>
              </a:xfrm>
              <a:custGeom>
                <a:avLst/>
                <a:gdLst/>
                <a:ahLst/>
                <a:cxnLst/>
                <a:rect l="l" t="t" r="r" b="b"/>
                <a:pathLst>
                  <a:path w="15276" h="5709" extrusionOk="0">
                    <a:moveTo>
                      <a:pt x="9010" y="1"/>
                    </a:moveTo>
                    <a:lnTo>
                      <a:pt x="7590" y="13"/>
                    </a:lnTo>
                    <a:lnTo>
                      <a:pt x="6174" y="24"/>
                    </a:lnTo>
                    <a:lnTo>
                      <a:pt x="4802" y="60"/>
                    </a:lnTo>
                    <a:lnTo>
                      <a:pt x="3518" y="106"/>
                    </a:lnTo>
                    <a:lnTo>
                      <a:pt x="2371" y="142"/>
                    </a:lnTo>
                    <a:lnTo>
                      <a:pt x="656" y="224"/>
                    </a:lnTo>
                    <a:lnTo>
                      <a:pt x="1" y="259"/>
                    </a:lnTo>
                    <a:lnTo>
                      <a:pt x="221" y="5498"/>
                    </a:lnTo>
                    <a:lnTo>
                      <a:pt x="8953" y="5709"/>
                    </a:lnTo>
                    <a:lnTo>
                      <a:pt x="9230" y="5556"/>
                    </a:lnTo>
                    <a:lnTo>
                      <a:pt x="9960" y="5134"/>
                    </a:lnTo>
                    <a:lnTo>
                      <a:pt x="10444" y="4853"/>
                    </a:lnTo>
                    <a:lnTo>
                      <a:pt x="10989" y="4525"/>
                    </a:lnTo>
                    <a:lnTo>
                      <a:pt x="11565" y="4162"/>
                    </a:lnTo>
                    <a:lnTo>
                      <a:pt x="12163" y="3775"/>
                    </a:lnTo>
                    <a:lnTo>
                      <a:pt x="12756" y="3365"/>
                    </a:lnTo>
                    <a:lnTo>
                      <a:pt x="13333" y="2954"/>
                    </a:lnTo>
                    <a:lnTo>
                      <a:pt x="13605" y="2755"/>
                    </a:lnTo>
                    <a:lnTo>
                      <a:pt x="13865" y="2544"/>
                    </a:lnTo>
                    <a:lnTo>
                      <a:pt x="14115" y="2345"/>
                    </a:lnTo>
                    <a:lnTo>
                      <a:pt x="14344" y="2146"/>
                    </a:lnTo>
                    <a:lnTo>
                      <a:pt x="14550" y="1947"/>
                    </a:lnTo>
                    <a:lnTo>
                      <a:pt x="14740" y="1759"/>
                    </a:lnTo>
                    <a:lnTo>
                      <a:pt x="14902" y="1583"/>
                    </a:lnTo>
                    <a:lnTo>
                      <a:pt x="15043" y="1407"/>
                    </a:lnTo>
                    <a:lnTo>
                      <a:pt x="15100" y="1314"/>
                    </a:lnTo>
                    <a:lnTo>
                      <a:pt x="15148" y="1232"/>
                    </a:lnTo>
                    <a:lnTo>
                      <a:pt x="15192" y="1161"/>
                    </a:lnTo>
                    <a:lnTo>
                      <a:pt x="15228" y="1079"/>
                    </a:lnTo>
                    <a:lnTo>
                      <a:pt x="15250" y="1009"/>
                    </a:lnTo>
                    <a:lnTo>
                      <a:pt x="15267" y="927"/>
                    </a:lnTo>
                    <a:lnTo>
                      <a:pt x="15276" y="857"/>
                    </a:lnTo>
                    <a:lnTo>
                      <a:pt x="15276" y="798"/>
                    </a:lnTo>
                    <a:lnTo>
                      <a:pt x="15272" y="763"/>
                    </a:lnTo>
                    <a:lnTo>
                      <a:pt x="15258" y="728"/>
                    </a:lnTo>
                    <a:lnTo>
                      <a:pt x="15241" y="704"/>
                    </a:lnTo>
                    <a:lnTo>
                      <a:pt x="15219" y="669"/>
                    </a:lnTo>
                    <a:lnTo>
                      <a:pt x="15162" y="610"/>
                    </a:lnTo>
                    <a:lnTo>
                      <a:pt x="15083" y="564"/>
                    </a:lnTo>
                    <a:lnTo>
                      <a:pt x="14986" y="505"/>
                    </a:lnTo>
                    <a:lnTo>
                      <a:pt x="14867" y="458"/>
                    </a:lnTo>
                    <a:lnTo>
                      <a:pt x="14735" y="423"/>
                    </a:lnTo>
                    <a:lnTo>
                      <a:pt x="14581" y="376"/>
                    </a:lnTo>
                    <a:lnTo>
                      <a:pt x="14229" y="294"/>
                    </a:lnTo>
                    <a:lnTo>
                      <a:pt x="13816" y="235"/>
                    </a:lnTo>
                    <a:lnTo>
                      <a:pt x="13350" y="177"/>
                    </a:lnTo>
                    <a:lnTo>
                      <a:pt x="12836" y="130"/>
                    </a:lnTo>
                    <a:lnTo>
                      <a:pt x="12273" y="83"/>
                    </a:lnTo>
                    <a:lnTo>
                      <a:pt x="11675" y="60"/>
                    </a:lnTo>
                    <a:lnTo>
                      <a:pt x="11046" y="36"/>
                    </a:lnTo>
                    <a:lnTo>
                      <a:pt x="10386" y="13"/>
                    </a:lnTo>
                    <a:lnTo>
                      <a:pt x="90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722;p39">
                <a:extLst>
                  <a:ext uri="{FF2B5EF4-FFF2-40B4-BE49-F238E27FC236}">
                    <a16:creationId xmlns:a16="http://schemas.microsoft.com/office/drawing/2014/main" id="{69A2C832-3AB6-2AB6-1B8E-905587274318}"/>
                  </a:ext>
                </a:extLst>
              </p:cNvPr>
              <p:cNvSpPr/>
              <p:nvPr/>
            </p:nvSpPr>
            <p:spPr>
              <a:xfrm>
                <a:off x="3790900" y="-10959025"/>
                <a:ext cx="19667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2357" extrusionOk="0">
                    <a:moveTo>
                      <a:pt x="3254" y="1"/>
                    </a:moveTo>
                    <a:lnTo>
                      <a:pt x="2903" y="12"/>
                    </a:lnTo>
                    <a:lnTo>
                      <a:pt x="2546" y="71"/>
                    </a:lnTo>
                    <a:lnTo>
                      <a:pt x="2190" y="141"/>
                    </a:lnTo>
                    <a:lnTo>
                      <a:pt x="1839" y="235"/>
                    </a:lnTo>
                    <a:lnTo>
                      <a:pt x="1487" y="364"/>
                    </a:lnTo>
                    <a:lnTo>
                      <a:pt x="1135" y="516"/>
                    </a:lnTo>
                    <a:lnTo>
                      <a:pt x="986" y="575"/>
                    </a:lnTo>
                    <a:lnTo>
                      <a:pt x="840" y="645"/>
                    </a:lnTo>
                    <a:lnTo>
                      <a:pt x="695" y="727"/>
                    </a:lnTo>
                    <a:lnTo>
                      <a:pt x="555" y="821"/>
                    </a:lnTo>
                    <a:lnTo>
                      <a:pt x="414" y="938"/>
                    </a:lnTo>
                    <a:lnTo>
                      <a:pt x="273" y="1067"/>
                    </a:lnTo>
                    <a:lnTo>
                      <a:pt x="137" y="1196"/>
                    </a:lnTo>
                    <a:lnTo>
                      <a:pt x="1" y="1348"/>
                    </a:lnTo>
                    <a:lnTo>
                      <a:pt x="5" y="1372"/>
                    </a:lnTo>
                    <a:lnTo>
                      <a:pt x="18" y="1384"/>
                    </a:lnTo>
                    <a:lnTo>
                      <a:pt x="80" y="1384"/>
                    </a:lnTo>
                    <a:lnTo>
                      <a:pt x="177" y="1360"/>
                    </a:lnTo>
                    <a:lnTo>
                      <a:pt x="308" y="1313"/>
                    </a:lnTo>
                    <a:lnTo>
                      <a:pt x="673" y="1184"/>
                    </a:lnTo>
                    <a:lnTo>
                      <a:pt x="898" y="1102"/>
                    </a:lnTo>
                    <a:lnTo>
                      <a:pt x="1153" y="1020"/>
                    </a:lnTo>
                    <a:lnTo>
                      <a:pt x="1434" y="938"/>
                    </a:lnTo>
                    <a:lnTo>
                      <a:pt x="1737" y="856"/>
                    </a:lnTo>
                    <a:lnTo>
                      <a:pt x="2067" y="786"/>
                    </a:lnTo>
                    <a:lnTo>
                      <a:pt x="2410" y="739"/>
                    </a:lnTo>
                    <a:lnTo>
                      <a:pt x="2775" y="704"/>
                    </a:lnTo>
                    <a:lnTo>
                      <a:pt x="3153" y="692"/>
                    </a:lnTo>
                    <a:lnTo>
                      <a:pt x="3549" y="692"/>
                    </a:lnTo>
                    <a:lnTo>
                      <a:pt x="3747" y="716"/>
                    </a:lnTo>
                    <a:lnTo>
                      <a:pt x="3954" y="739"/>
                    </a:lnTo>
                    <a:lnTo>
                      <a:pt x="4446" y="856"/>
                    </a:lnTo>
                    <a:lnTo>
                      <a:pt x="4938" y="997"/>
                    </a:lnTo>
                    <a:lnTo>
                      <a:pt x="5431" y="1161"/>
                    </a:lnTo>
                    <a:lnTo>
                      <a:pt x="5923" y="1360"/>
                    </a:lnTo>
                    <a:lnTo>
                      <a:pt x="6411" y="1571"/>
                    </a:lnTo>
                    <a:lnTo>
                      <a:pt x="6900" y="1806"/>
                    </a:lnTo>
                    <a:lnTo>
                      <a:pt x="7383" y="2063"/>
                    </a:lnTo>
                    <a:lnTo>
                      <a:pt x="7867" y="2356"/>
                    </a:lnTo>
                    <a:lnTo>
                      <a:pt x="7739" y="2169"/>
                    </a:lnTo>
                    <a:lnTo>
                      <a:pt x="7607" y="1993"/>
                    </a:lnTo>
                    <a:lnTo>
                      <a:pt x="7471" y="1829"/>
                    </a:lnTo>
                    <a:lnTo>
                      <a:pt x="7335" y="1688"/>
                    </a:lnTo>
                    <a:lnTo>
                      <a:pt x="7194" y="1559"/>
                    </a:lnTo>
                    <a:lnTo>
                      <a:pt x="7053" y="1430"/>
                    </a:lnTo>
                    <a:lnTo>
                      <a:pt x="6913" y="1325"/>
                    </a:lnTo>
                    <a:lnTo>
                      <a:pt x="6768" y="1243"/>
                    </a:lnTo>
                    <a:lnTo>
                      <a:pt x="6425" y="997"/>
                    </a:lnTo>
                    <a:lnTo>
                      <a:pt x="6077" y="774"/>
                    </a:lnTo>
                    <a:lnTo>
                      <a:pt x="5730" y="587"/>
                    </a:lnTo>
                    <a:lnTo>
                      <a:pt x="5378" y="423"/>
                    </a:lnTo>
                    <a:lnTo>
                      <a:pt x="5026" y="294"/>
                    </a:lnTo>
                    <a:lnTo>
                      <a:pt x="4675" y="176"/>
                    </a:lnTo>
                    <a:lnTo>
                      <a:pt x="4318" y="94"/>
                    </a:lnTo>
                    <a:lnTo>
                      <a:pt x="3967" y="36"/>
                    </a:lnTo>
                    <a:lnTo>
                      <a:pt x="361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723;p39">
                <a:extLst>
                  <a:ext uri="{FF2B5EF4-FFF2-40B4-BE49-F238E27FC236}">
                    <a16:creationId xmlns:a16="http://schemas.microsoft.com/office/drawing/2014/main" id="{15CCDE36-F4B4-C834-E6AE-3A581BB8276F}"/>
                  </a:ext>
                </a:extLst>
              </p:cNvPr>
              <p:cNvSpPr/>
              <p:nvPr/>
            </p:nvSpPr>
            <p:spPr>
              <a:xfrm>
                <a:off x="3198625" y="-3083475"/>
                <a:ext cx="152700" cy="68977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7591" extrusionOk="0">
                    <a:moveTo>
                      <a:pt x="4191" y="1"/>
                    </a:moveTo>
                    <a:lnTo>
                      <a:pt x="4041" y="24"/>
                    </a:lnTo>
                    <a:lnTo>
                      <a:pt x="3931" y="48"/>
                    </a:lnTo>
                    <a:lnTo>
                      <a:pt x="3804" y="95"/>
                    </a:lnTo>
                    <a:lnTo>
                      <a:pt x="3659" y="142"/>
                    </a:lnTo>
                    <a:lnTo>
                      <a:pt x="3501" y="212"/>
                    </a:lnTo>
                    <a:lnTo>
                      <a:pt x="3325" y="306"/>
                    </a:lnTo>
                    <a:lnTo>
                      <a:pt x="3140" y="423"/>
                    </a:lnTo>
                    <a:lnTo>
                      <a:pt x="2946" y="564"/>
                    </a:lnTo>
                    <a:lnTo>
                      <a:pt x="2744" y="739"/>
                    </a:lnTo>
                    <a:lnTo>
                      <a:pt x="2538" y="939"/>
                    </a:lnTo>
                    <a:lnTo>
                      <a:pt x="2432" y="1056"/>
                    </a:lnTo>
                    <a:lnTo>
                      <a:pt x="2327" y="1185"/>
                    </a:lnTo>
                    <a:lnTo>
                      <a:pt x="2221" y="1314"/>
                    </a:lnTo>
                    <a:lnTo>
                      <a:pt x="2115" y="1454"/>
                    </a:lnTo>
                    <a:lnTo>
                      <a:pt x="2010" y="1607"/>
                    </a:lnTo>
                    <a:lnTo>
                      <a:pt x="1904" y="1771"/>
                    </a:lnTo>
                    <a:lnTo>
                      <a:pt x="1799" y="1935"/>
                    </a:lnTo>
                    <a:lnTo>
                      <a:pt x="1693" y="2122"/>
                    </a:lnTo>
                    <a:lnTo>
                      <a:pt x="1588" y="2322"/>
                    </a:lnTo>
                    <a:lnTo>
                      <a:pt x="1487" y="2521"/>
                    </a:lnTo>
                    <a:lnTo>
                      <a:pt x="1386" y="2744"/>
                    </a:lnTo>
                    <a:lnTo>
                      <a:pt x="1284" y="2966"/>
                    </a:lnTo>
                    <a:lnTo>
                      <a:pt x="1188" y="3212"/>
                    </a:lnTo>
                    <a:lnTo>
                      <a:pt x="1091" y="3470"/>
                    </a:lnTo>
                    <a:lnTo>
                      <a:pt x="999" y="3740"/>
                    </a:lnTo>
                    <a:lnTo>
                      <a:pt x="906" y="4021"/>
                    </a:lnTo>
                    <a:lnTo>
                      <a:pt x="818" y="4314"/>
                    </a:lnTo>
                    <a:lnTo>
                      <a:pt x="735" y="4619"/>
                    </a:lnTo>
                    <a:lnTo>
                      <a:pt x="656" y="4947"/>
                    </a:lnTo>
                    <a:lnTo>
                      <a:pt x="576" y="5287"/>
                    </a:lnTo>
                    <a:lnTo>
                      <a:pt x="502" y="5638"/>
                    </a:lnTo>
                    <a:lnTo>
                      <a:pt x="431" y="6014"/>
                    </a:lnTo>
                    <a:lnTo>
                      <a:pt x="365" y="6389"/>
                    </a:lnTo>
                    <a:lnTo>
                      <a:pt x="308" y="6799"/>
                    </a:lnTo>
                    <a:lnTo>
                      <a:pt x="251" y="7209"/>
                    </a:lnTo>
                    <a:lnTo>
                      <a:pt x="198" y="7643"/>
                    </a:lnTo>
                    <a:lnTo>
                      <a:pt x="154" y="8100"/>
                    </a:lnTo>
                    <a:lnTo>
                      <a:pt x="115" y="8569"/>
                    </a:lnTo>
                    <a:lnTo>
                      <a:pt x="80" y="9049"/>
                    </a:lnTo>
                    <a:lnTo>
                      <a:pt x="49" y="9565"/>
                    </a:lnTo>
                    <a:lnTo>
                      <a:pt x="27" y="10081"/>
                    </a:lnTo>
                    <a:lnTo>
                      <a:pt x="9" y="10620"/>
                    </a:lnTo>
                    <a:lnTo>
                      <a:pt x="0" y="11182"/>
                    </a:lnTo>
                    <a:lnTo>
                      <a:pt x="0" y="11768"/>
                    </a:lnTo>
                    <a:lnTo>
                      <a:pt x="5" y="12366"/>
                    </a:lnTo>
                    <a:lnTo>
                      <a:pt x="14" y="12987"/>
                    </a:lnTo>
                    <a:lnTo>
                      <a:pt x="36" y="13632"/>
                    </a:lnTo>
                    <a:lnTo>
                      <a:pt x="62" y="14288"/>
                    </a:lnTo>
                    <a:lnTo>
                      <a:pt x="97" y="14956"/>
                    </a:lnTo>
                    <a:lnTo>
                      <a:pt x="141" y="15589"/>
                    </a:lnTo>
                    <a:lnTo>
                      <a:pt x="190" y="16210"/>
                    </a:lnTo>
                    <a:lnTo>
                      <a:pt x="242" y="16808"/>
                    </a:lnTo>
                    <a:lnTo>
                      <a:pt x="304" y="17382"/>
                    </a:lnTo>
                    <a:lnTo>
                      <a:pt x="370" y="17933"/>
                    </a:lnTo>
                    <a:lnTo>
                      <a:pt x="440" y="18461"/>
                    </a:lnTo>
                    <a:lnTo>
                      <a:pt x="515" y="18976"/>
                    </a:lnTo>
                    <a:lnTo>
                      <a:pt x="598" y="19469"/>
                    </a:lnTo>
                    <a:lnTo>
                      <a:pt x="682" y="19949"/>
                    </a:lnTo>
                    <a:lnTo>
                      <a:pt x="774" y="20406"/>
                    </a:lnTo>
                    <a:lnTo>
                      <a:pt x="871" y="20840"/>
                    </a:lnTo>
                    <a:lnTo>
                      <a:pt x="968" y="21262"/>
                    </a:lnTo>
                    <a:lnTo>
                      <a:pt x="1073" y="21660"/>
                    </a:lnTo>
                    <a:lnTo>
                      <a:pt x="1179" y="22047"/>
                    </a:lnTo>
                    <a:lnTo>
                      <a:pt x="1289" y="22422"/>
                    </a:lnTo>
                    <a:lnTo>
                      <a:pt x="1403" y="22774"/>
                    </a:lnTo>
                    <a:lnTo>
                      <a:pt x="1522" y="23102"/>
                    </a:lnTo>
                    <a:lnTo>
                      <a:pt x="1641" y="23418"/>
                    </a:lnTo>
                    <a:lnTo>
                      <a:pt x="1764" y="23723"/>
                    </a:lnTo>
                    <a:lnTo>
                      <a:pt x="1887" y="24016"/>
                    </a:lnTo>
                    <a:lnTo>
                      <a:pt x="2014" y="24286"/>
                    </a:lnTo>
                    <a:lnTo>
                      <a:pt x="2142" y="24555"/>
                    </a:lnTo>
                    <a:lnTo>
                      <a:pt x="2269" y="24801"/>
                    </a:lnTo>
                    <a:lnTo>
                      <a:pt x="2401" y="25024"/>
                    </a:lnTo>
                    <a:lnTo>
                      <a:pt x="2533" y="25247"/>
                    </a:lnTo>
                    <a:lnTo>
                      <a:pt x="2665" y="25458"/>
                    </a:lnTo>
                    <a:lnTo>
                      <a:pt x="2801" y="25645"/>
                    </a:lnTo>
                    <a:lnTo>
                      <a:pt x="2933" y="25833"/>
                    </a:lnTo>
                    <a:lnTo>
                      <a:pt x="3070" y="25997"/>
                    </a:lnTo>
                    <a:lnTo>
                      <a:pt x="3202" y="26161"/>
                    </a:lnTo>
                    <a:lnTo>
                      <a:pt x="3338" y="26313"/>
                    </a:lnTo>
                    <a:lnTo>
                      <a:pt x="3470" y="26442"/>
                    </a:lnTo>
                    <a:lnTo>
                      <a:pt x="3602" y="26571"/>
                    </a:lnTo>
                    <a:lnTo>
                      <a:pt x="3734" y="26688"/>
                    </a:lnTo>
                    <a:lnTo>
                      <a:pt x="3865" y="26806"/>
                    </a:lnTo>
                    <a:lnTo>
                      <a:pt x="3993" y="26899"/>
                    </a:lnTo>
                    <a:lnTo>
                      <a:pt x="4120" y="26993"/>
                    </a:lnTo>
                    <a:lnTo>
                      <a:pt x="4371" y="27146"/>
                    </a:lnTo>
                    <a:lnTo>
                      <a:pt x="4613" y="27274"/>
                    </a:lnTo>
                    <a:lnTo>
                      <a:pt x="4842" y="27380"/>
                    </a:lnTo>
                    <a:lnTo>
                      <a:pt x="5057" y="27462"/>
                    </a:lnTo>
                    <a:lnTo>
                      <a:pt x="5255" y="27509"/>
                    </a:lnTo>
                    <a:lnTo>
                      <a:pt x="5440" y="27556"/>
                    </a:lnTo>
                    <a:lnTo>
                      <a:pt x="5607" y="27579"/>
                    </a:lnTo>
                    <a:lnTo>
                      <a:pt x="5752" y="27591"/>
                    </a:lnTo>
                    <a:lnTo>
                      <a:pt x="5875" y="27591"/>
                    </a:lnTo>
                    <a:lnTo>
                      <a:pt x="6046" y="27579"/>
                    </a:lnTo>
                    <a:lnTo>
                      <a:pt x="6108" y="27567"/>
                    </a:lnTo>
                    <a:lnTo>
                      <a:pt x="424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724;p39">
                <a:extLst>
                  <a:ext uri="{FF2B5EF4-FFF2-40B4-BE49-F238E27FC236}">
                    <a16:creationId xmlns:a16="http://schemas.microsoft.com/office/drawing/2014/main" id="{D0981E82-577B-674C-7E66-4DA8F102E44E}"/>
                  </a:ext>
                </a:extLst>
              </p:cNvPr>
              <p:cNvSpPr/>
              <p:nvPr/>
            </p:nvSpPr>
            <p:spPr>
              <a:xfrm>
                <a:off x="3198625" y="-3083475"/>
                <a:ext cx="152700" cy="68977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7591" fill="none" extrusionOk="0">
                    <a:moveTo>
                      <a:pt x="6108" y="27567"/>
                    </a:moveTo>
                    <a:lnTo>
                      <a:pt x="6108" y="27567"/>
                    </a:lnTo>
                    <a:lnTo>
                      <a:pt x="6046" y="27579"/>
                    </a:lnTo>
                    <a:lnTo>
                      <a:pt x="5875" y="27591"/>
                    </a:lnTo>
                    <a:lnTo>
                      <a:pt x="5752" y="27591"/>
                    </a:lnTo>
                    <a:lnTo>
                      <a:pt x="5607" y="27579"/>
                    </a:lnTo>
                    <a:lnTo>
                      <a:pt x="5440" y="27556"/>
                    </a:lnTo>
                    <a:lnTo>
                      <a:pt x="5255" y="27509"/>
                    </a:lnTo>
                    <a:lnTo>
                      <a:pt x="5057" y="27462"/>
                    </a:lnTo>
                    <a:lnTo>
                      <a:pt x="4842" y="27380"/>
                    </a:lnTo>
                    <a:lnTo>
                      <a:pt x="4613" y="27274"/>
                    </a:lnTo>
                    <a:lnTo>
                      <a:pt x="4371" y="27146"/>
                    </a:lnTo>
                    <a:lnTo>
                      <a:pt x="4120" y="26993"/>
                    </a:lnTo>
                    <a:lnTo>
                      <a:pt x="3993" y="26899"/>
                    </a:lnTo>
                    <a:lnTo>
                      <a:pt x="3865" y="26806"/>
                    </a:lnTo>
                    <a:lnTo>
                      <a:pt x="3734" y="26688"/>
                    </a:lnTo>
                    <a:lnTo>
                      <a:pt x="3602" y="26571"/>
                    </a:lnTo>
                    <a:lnTo>
                      <a:pt x="3470" y="26442"/>
                    </a:lnTo>
                    <a:lnTo>
                      <a:pt x="3338" y="26313"/>
                    </a:lnTo>
                    <a:lnTo>
                      <a:pt x="3202" y="26161"/>
                    </a:lnTo>
                    <a:lnTo>
                      <a:pt x="3070" y="25997"/>
                    </a:lnTo>
                    <a:lnTo>
                      <a:pt x="2933" y="25833"/>
                    </a:lnTo>
                    <a:lnTo>
                      <a:pt x="2801" y="25645"/>
                    </a:lnTo>
                    <a:lnTo>
                      <a:pt x="2665" y="25458"/>
                    </a:lnTo>
                    <a:lnTo>
                      <a:pt x="2533" y="25247"/>
                    </a:lnTo>
                    <a:lnTo>
                      <a:pt x="2401" y="25024"/>
                    </a:lnTo>
                    <a:lnTo>
                      <a:pt x="2269" y="24801"/>
                    </a:lnTo>
                    <a:lnTo>
                      <a:pt x="2142" y="24555"/>
                    </a:lnTo>
                    <a:lnTo>
                      <a:pt x="2014" y="24286"/>
                    </a:lnTo>
                    <a:lnTo>
                      <a:pt x="1887" y="24016"/>
                    </a:lnTo>
                    <a:lnTo>
                      <a:pt x="1764" y="23723"/>
                    </a:lnTo>
                    <a:lnTo>
                      <a:pt x="1641" y="23418"/>
                    </a:lnTo>
                    <a:lnTo>
                      <a:pt x="1522" y="23102"/>
                    </a:lnTo>
                    <a:lnTo>
                      <a:pt x="1403" y="22774"/>
                    </a:lnTo>
                    <a:lnTo>
                      <a:pt x="1289" y="22422"/>
                    </a:lnTo>
                    <a:lnTo>
                      <a:pt x="1179" y="22047"/>
                    </a:lnTo>
                    <a:lnTo>
                      <a:pt x="1073" y="21660"/>
                    </a:lnTo>
                    <a:lnTo>
                      <a:pt x="968" y="21262"/>
                    </a:lnTo>
                    <a:lnTo>
                      <a:pt x="871" y="20840"/>
                    </a:lnTo>
                    <a:lnTo>
                      <a:pt x="774" y="20406"/>
                    </a:lnTo>
                    <a:lnTo>
                      <a:pt x="682" y="19949"/>
                    </a:lnTo>
                    <a:lnTo>
                      <a:pt x="598" y="19469"/>
                    </a:lnTo>
                    <a:lnTo>
                      <a:pt x="515" y="18976"/>
                    </a:lnTo>
                    <a:lnTo>
                      <a:pt x="440" y="18461"/>
                    </a:lnTo>
                    <a:lnTo>
                      <a:pt x="370" y="17933"/>
                    </a:lnTo>
                    <a:lnTo>
                      <a:pt x="304" y="17382"/>
                    </a:lnTo>
                    <a:lnTo>
                      <a:pt x="242" y="16808"/>
                    </a:lnTo>
                    <a:lnTo>
                      <a:pt x="190" y="16210"/>
                    </a:lnTo>
                    <a:lnTo>
                      <a:pt x="141" y="15589"/>
                    </a:lnTo>
                    <a:lnTo>
                      <a:pt x="97" y="14956"/>
                    </a:lnTo>
                    <a:lnTo>
                      <a:pt x="62" y="14288"/>
                    </a:lnTo>
                    <a:lnTo>
                      <a:pt x="62" y="14288"/>
                    </a:lnTo>
                    <a:lnTo>
                      <a:pt x="36" y="13632"/>
                    </a:lnTo>
                    <a:lnTo>
                      <a:pt x="14" y="12987"/>
                    </a:lnTo>
                    <a:lnTo>
                      <a:pt x="5" y="12366"/>
                    </a:lnTo>
                    <a:lnTo>
                      <a:pt x="0" y="11768"/>
                    </a:lnTo>
                    <a:lnTo>
                      <a:pt x="0" y="11182"/>
                    </a:lnTo>
                    <a:lnTo>
                      <a:pt x="9" y="10620"/>
                    </a:lnTo>
                    <a:lnTo>
                      <a:pt x="27" y="10081"/>
                    </a:lnTo>
                    <a:lnTo>
                      <a:pt x="49" y="9565"/>
                    </a:lnTo>
                    <a:lnTo>
                      <a:pt x="80" y="9049"/>
                    </a:lnTo>
                    <a:lnTo>
                      <a:pt x="115" y="8569"/>
                    </a:lnTo>
                    <a:lnTo>
                      <a:pt x="154" y="8100"/>
                    </a:lnTo>
                    <a:lnTo>
                      <a:pt x="198" y="7643"/>
                    </a:lnTo>
                    <a:lnTo>
                      <a:pt x="251" y="7209"/>
                    </a:lnTo>
                    <a:lnTo>
                      <a:pt x="308" y="6799"/>
                    </a:lnTo>
                    <a:lnTo>
                      <a:pt x="365" y="6389"/>
                    </a:lnTo>
                    <a:lnTo>
                      <a:pt x="431" y="6014"/>
                    </a:lnTo>
                    <a:lnTo>
                      <a:pt x="502" y="5638"/>
                    </a:lnTo>
                    <a:lnTo>
                      <a:pt x="576" y="5287"/>
                    </a:lnTo>
                    <a:lnTo>
                      <a:pt x="656" y="4947"/>
                    </a:lnTo>
                    <a:lnTo>
                      <a:pt x="735" y="4619"/>
                    </a:lnTo>
                    <a:lnTo>
                      <a:pt x="818" y="4314"/>
                    </a:lnTo>
                    <a:lnTo>
                      <a:pt x="906" y="4021"/>
                    </a:lnTo>
                    <a:lnTo>
                      <a:pt x="999" y="3740"/>
                    </a:lnTo>
                    <a:lnTo>
                      <a:pt x="1091" y="3470"/>
                    </a:lnTo>
                    <a:lnTo>
                      <a:pt x="1188" y="3212"/>
                    </a:lnTo>
                    <a:lnTo>
                      <a:pt x="1284" y="2966"/>
                    </a:lnTo>
                    <a:lnTo>
                      <a:pt x="1386" y="2744"/>
                    </a:lnTo>
                    <a:lnTo>
                      <a:pt x="1487" y="2521"/>
                    </a:lnTo>
                    <a:lnTo>
                      <a:pt x="1588" y="2322"/>
                    </a:lnTo>
                    <a:lnTo>
                      <a:pt x="1693" y="2122"/>
                    </a:lnTo>
                    <a:lnTo>
                      <a:pt x="1799" y="1935"/>
                    </a:lnTo>
                    <a:lnTo>
                      <a:pt x="1904" y="1771"/>
                    </a:lnTo>
                    <a:lnTo>
                      <a:pt x="2010" y="1607"/>
                    </a:lnTo>
                    <a:lnTo>
                      <a:pt x="2115" y="1454"/>
                    </a:lnTo>
                    <a:lnTo>
                      <a:pt x="2221" y="1314"/>
                    </a:lnTo>
                    <a:lnTo>
                      <a:pt x="2327" y="1185"/>
                    </a:lnTo>
                    <a:lnTo>
                      <a:pt x="2432" y="1056"/>
                    </a:lnTo>
                    <a:lnTo>
                      <a:pt x="2538" y="939"/>
                    </a:lnTo>
                    <a:lnTo>
                      <a:pt x="2744" y="739"/>
                    </a:lnTo>
                    <a:lnTo>
                      <a:pt x="2946" y="564"/>
                    </a:lnTo>
                    <a:lnTo>
                      <a:pt x="3140" y="423"/>
                    </a:lnTo>
                    <a:lnTo>
                      <a:pt x="3325" y="306"/>
                    </a:lnTo>
                    <a:lnTo>
                      <a:pt x="3501" y="212"/>
                    </a:lnTo>
                    <a:lnTo>
                      <a:pt x="3659" y="142"/>
                    </a:lnTo>
                    <a:lnTo>
                      <a:pt x="3804" y="95"/>
                    </a:lnTo>
                    <a:lnTo>
                      <a:pt x="3931" y="48"/>
                    </a:lnTo>
                    <a:lnTo>
                      <a:pt x="4041" y="24"/>
                    </a:lnTo>
                    <a:lnTo>
                      <a:pt x="4191" y="1"/>
                    </a:lnTo>
                    <a:lnTo>
                      <a:pt x="4248" y="1"/>
                    </a:lnTo>
                    <a:lnTo>
                      <a:pt x="6108" y="275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725;p39">
                <a:extLst>
                  <a:ext uri="{FF2B5EF4-FFF2-40B4-BE49-F238E27FC236}">
                    <a16:creationId xmlns:a16="http://schemas.microsoft.com/office/drawing/2014/main" id="{5E9567B4-03E3-AD5B-188E-C71C7E237F84}"/>
                  </a:ext>
                </a:extLst>
              </p:cNvPr>
              <p:cNvSpPr/>
              <p:nvPr/>
            </p:nvSpPr>
            <p:spPr>
              <a:xfrm>
                <a:off x="2810700" y="-3973050"/>
                <a:ext cx="452800" cy="1649400"/>
              </a:xfrm>
              <a:custGeom>
                <a:avLst/>
                <a:gdLst/>
                <a:ahLst/>
                <a:cxnLst/>
                <a:rect l="l" t="t" r="r" b="b"/>
                <a:pathLst>
                  <a:path w="18112" h="65976" extrusionOk="0">
                    <a:moveTo>
                      <a:pt x="6095" y="1"/>
                    </a:moveTo>
                    <a:lnTo>
                      <a:pt x="0" y="10526"/>
                    </a:lnTo>
                    <a:lnTo>
                      <a:pt x="12013" y="58310"/>
                    </a:lnTo>
                    <a:lnTo>
                      <a:pt x="18112" y="65975"/>
                    </a:lnTo>
                    <a:lnTo>
                      <a:pt x="17193" y="30450"/>
                    </a:lnTo>
                    <a:lnTo>
                      <a:pt x="60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726;p39">
                <a:extLst>
                  <a:ext uri="{FF2B5EF4-FFF2-40B4-BE49-F238E27FC236}">
                    <a16:creationId xmlns:a16="http://schemas.microsoft.com/office/drawing/2014/main" id="{940A90D9-952A-4952-A017-9A58C793E0A2}"/>
                  </a:ext>
                </a:extLst>
              </p:cNvPr>
              <p:cNvSpPr/>
              <p:nvPr/>
            </p:nvSpPr>
            <p:spPr>
              <a:xfrm>
                <a:off x="2810700" y="-3973050"/>
                <a:ext cx="452800" cy="1649400"/>
              </a:xfrm>
              <a:custGeom>
                <a:avLst/>
                <a:gdLst/>
                <a:ahLst/>
                <a:cxnLst/>
                <a:rect l="l" t="t" r="r" b="b"/>
                <a:pathLst>
                  <a:path w="18112" h="65976" fill="none" extrusionOk="0">
                    <a:moveTo>
                      <a:pt x="0" y="10526"/>
                    </a:moveTo>
                    <a:lnTo>
                      <a:pt x="6095" y="1"/>
                    </a:lnTo>
                    <a:lnTo>
                      <a:pt x="17193" y="30450"/>
                    </a:lnTo>
                    <a:lnTo>
                      <a:pt x="18112" y="65975"/>
                    </a:lnTo>
                    <a:lnTo>
                      <a:pt x="12013" y="58310"/>
                    </a:lnTo>
                    <a:lnTo>
                      <a:pt x="0" y="1052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727;p39">
                <a:extLst>
                  <a:ext uri="{FF2B5EF4-FFF2-40B4-BE49-F238E27FC236}">
                    <a16:creationId xmlns:a16="http://schemas.microsoft.com/office/drawing/2014/main" id="{779E0041-9400-69C5-F7AD-5E01AD9ACA30}"/>
                  </a:ext>
                </a:extLst>
              </p:cNvPr>
              <p:cNvSpPr/>
              <p:nvPr/>
            </p:nvSpPr>
            <p:spPr>
              <a:xfrm>
                <a:off x="3240500" y="-3211800"/>
                <a:ext cx="455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6975" extrusionOk="0">
                    <a:moveTo>
                      <a:pt x="181" y="6974"/>
                    </a:moveTo>
                    <a:lnTo>
                      <a:pt x="1" y="0"/>
                    </a:lnTo>
                    <a:lnTo>
                      <a:pt x="181" y="6974"/>
                    </a:lnTo>
                    <a:lnTo>
                      <a:pt x="181" y="6974"/>
                    </a:lnTo>
                    <a:lnTo>
                      <a:pt x="181" y="697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728;p39">
                <a:extLst>
                  <a:ext uri="{FF2B5EF4-FFF2-40B4-BE49-F238E27FC236}">
                    <a16:creationId xmlns:a16="http://schemas.microsoft.com/office/drawing/2014/main" id="{4953A537-DB2C-9BBF-CDB1-2F16D7AD9B14}"/>
                  </a:ext>
                </a:extLst>
              </p:cNvPr>
              <p:cNvSpPr/>
              <p:nvPr/>
            </p:nvSpPr>
            <p:spPr>
              <a:xfrm>
                <a:off x="3240500" y="-3211800"/>
                <a:ext cx="455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6975" fill="none" extrusionOk="0">
                    <a:moveTo>
                      <a:pt x="181" y="6974"/>
                    </a:moveTo>
                    <a:lnTo>
                      <a:pt x="1" y="0"/>
                    </a:lnTo>
                    <a:lnTo>
                      <a:pt x="181" y="6974"/>
                    </a:lnTo>
                    <a:lnTo>
                      <a:pt x="181" y="6974"/>
                    </a:lnTo>
                    <a:lnTo>
                      <a:pt x="181" y="69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729;p39">
                <a:extLst>
                  <a:ext uri="{FF2B5EF4-FFF2-40B4-BE49-F238E27FC236}">
                    <a16:creationId xmlns:a16="http://schemas.microsoft.com/office/drawing/2014/main" id="{3881B4B6-6B0D-3D66-83B5-31CA7B394814}"/>
                  </a:ext>
                </a:extLst>
              </p:cNvPr>
              <p:cNvSpPr/>
              <p:nvPr/>
            </p:nvSpPr>
            <p:spPr>
              <a:xfrm>
                <a:off x="3245025" y="-3037450"/>
                <a:ext cx="5400" cy="2051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205" extrusionOk="0">
                    <a:moveTo>
                      <a:pt x="0" y="0"/>
                    </a:moveTo>
                    <a:lnTo>
                      <a:pt x="211" y="8193"/>
                    </a:lnTo>
                    <a:lnTo>
                      <a:pt x="215" y="82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730;p39">
                <a:extLst>
                  <a:ext uri="{FF2B5EF4-FFF2-40B4-BE49-F238E27FC236}">
                    <a16:creationId xmlns:a16="http://schemas.microsoft.com/office/drawing/2014/main" id="{FF9A679A-5BC1-82AF-D2D2-DEEAC4D6AAE9}"/>
                  </a:ext>
                </a:extLst>
              </p:cNvPr>
              <p:cNvSpPr/>
              <p:nvPr/>
            </p:nvSpPr>
            <p:spPr>
              <a:xfrm>
                <a:off x="3245025" y="-3037450"/>
                <a:ext cx="5400" cy="2051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205" fill="none" extrusionOk="0">
                    <a:moveTo>
                      <a:pt x="215" y="8204"/>
                    </a:moveTo>
                    <a:lnTo>
                      <a:pt x="211" y="819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15" y="82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731;p39">
                <a:extLst>
                  <a:ext uri="{FF2B5EF4-FFF2-40B4-BE49-F238E27FC236}">
                    <a16:creationId xmlns:a16="http://schemas.microsoft.com/office/drawing/2014/main" id="{957E5EC8-4884-5418-D9E6-A1FEAB84B3B5}"/>
                  </a:ext>
                </a:extLst>
              </p:cNvPr>
              <p:cNvSpPr/>
              <p:nvPr/>
            </p:nvSpPr>
            <p:spPr>
              <a:xfrm>
                <a:off x="2940850" y="-3916500"/>
                <a:ext cx="309475" cy="1083875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43355" extrusionOk="0">
                    <a:moveTo>
                      <a:pt x="1720" y="1"/>
                    </a:moveTo>
                    <a:lnTo>
                      <a:pt x="1663" y="516"/>
                    </a:lnTo>
                    <a:lnTo>
                      <a:pt x="1597" y="1032"/>
                    </a:lnTo>
                    <a:lnTo>
                      <a:pt x="1526" y="1524"/>
                    </a:lnTo>
                    <a:lnTo>
                      <a:pt x="1447" y="2017"/>
                    </a:lnTo>
                    <a:lnTo>
                      <a:pt x="1359" y="2485"/>
                    </a:lnTo>
                    <a:lnTo>
                      <a:pt x="1267" y="2954"/>
                    </a:lnTo>
                    <a:lnTo>
                      <a:pt x="1166" y="3411"/>
                    </a:lnTo>
                    <a:lnTo>
                      <a:pt x="1060" y="3857"/>
                    </a:lnTo>
                    <a:lnTo>
                      <a:pt x="950" y="4290"/>
                    </a:lnTo>
                    <a:lnTo>
                      <a:pt x="832" y="4701"/>
                    </a:lnTo>
                    <a:lnTo>
                      <a:pt x="704" y="5111"/>
                    </a:lnTo>
                    <a:lnTo>
                      <a:pt x="576" y="5509"/>
                    </a:lnTo>
                    <a:lnTo>
                      <a:pt x="440" y="5884"/>
                    </a:lnTo>
                    <a:lnTo>
                      <a:pt x="299" y="6248"/>
                    </a:lnTo>
                    <a:lnTo>
                      <a:pt x="150" y="6599"/>
                    </a:lnTo>
                    <a:lnTo>
                      <a:pt x="0" y="6927"/>
                    </a:lnTo>
                    <a:lnTo>
                      <a:pt x="12378" y="43355"/>
                    </a:lnTo>
                    <a:lnTo>
                      <a:pt x="12167" y="35162"/>
                    </a:lnTo>
                    <a:lnTo>
                      <a:pt x="11987" y="28188"/>
                    </a:lnTo>
                    <a:lnTo>
                      <a:pt x="1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732;p39">
                <a:extLst>
                  <a:ext uri="{FF2B5EF4-FFF2-40B4-BE49-F238E27FC236}">
                    <a16:creationId xmlns:a16="http://schemas.microsoft.com/office/drawing/2014/main" id="{D375146D-96AD-1FEF-E40A-82DB82872E83}"/>
                  </a:ext>
                </a:extLst>
              </p:cNvPr>
              <p:cNvSpPr/>
              <p:nvPr/>
            </p:nvSpPr>
            <p:spPr>
              <a:xfrm>
                <a:off x="2940850" y="-3916500"/>
                <a:ext cx="309475" cy="1083875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43355" fill="none" extrusionOk="0">
                    <a:moveTo>
                      <a:pt x="12378" y="43355"/>
                    </a:moveTo>
                    <a:lnTo>
                      <a:pt x="0" y="6927"/>
                    </a:lnTo>
                    <a:lnTo>
                      <a:pt x="0" y="6927"/>
                    </a:lnTo>
                    <a:lnTo>
                      <a:pt x="150" y="6599"/>
                    </a:lnTo>
                    <a:lnTo>
                      <a:pt x="299" y="6248"/>
                    </a:lnTo>
                    <a:lnTo>
                      <a:pt x="440" y="5884"/>
                    </a:lnTo>
                    <a:lnTo>
                      <a:pt x="576" y="5509"/>
                    </a:lnTo>
                    <a:lnTo>
                      <a:pt x="704" y="5111"/>
                    </a:lnTo>
                    <a:lnTo>
                      <a:pt x="832" y="4701"/>
                    </a:lnTo>
                    <a:lnTo>
                      <a:pt x="950" y="4290"/>
                    </a:lnTo>
                    <a:lnTo>
                      <a:pt x="1060" y="3857"/>
                    </a:lnTo>
                    <a:lnTo>
                      <a:pt x="1166" y="3411"/>
                    </a:lnTo>
                    <a:lnTo>
                      <a:pt x="1267" y="2954"/>
                    </a:lnTo>
                    <a:lnTo>
                      <a:pt x="1359" y="2485"/>
                    </a:lnTo>
                    <a:lnTo>
                      <a:pt x="1447" y="2017"/>
                    </a:lnTo>
                    <a:lnTo>
                      <a:pt x="1526" y="1524"/>
                    </a:lnTo>
                    <a:lnTo>
                      <a:pt x="1597" y="1032"/>
                    </a:lnTo>
                    <a:lnTo>
                      <a:pt x="1663" y="516"/>
                    </a:lnTo>
                    <a:lnTo>
                      <a:pt x="1720" y="1"/>
                    </a:lnTo>
                    <a:lnTo>
                      <a:pt x="11987" y="28188"/>
                    </a:lnTo>
                    <a:lnTo>
                      <a:pt x="12167" y="35162"/>
                    </a:lnTo>
                    <a:lnTo>
                      <a:pt x="12378" y="433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733;p39">
                <a:extLst>
                  <a:ext uri="{FF2B5EF4-FFF2-40B4-BE49-F238E27FC236}">
                    <a16:creationId xmlns:a16="http://schemas.microsoft.com/office/drawing/2014/main" id="{726B6B1E-8BB7-6D8D-0636-92A49764B575}"/>
                  </a:ext>
                </a:extLst>
              </p:cNvPr>
              <p:cNvSpPr/>
              <p:nvPr/>
            </p:nvSpPr>
            <p:spPr>
              <a:xfrm>
                <a:off x="2941625" y="-3736875"/>
                <a:ext cx="306275" cy="90132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3605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5" y="35"/>
                    </a:lnTo>
                    <a:lnTo>
                      <a:pt x="22" y="118"/>
                    </a:lnTo>
                    <a:lnTo>
                      <a:pt x="106" y="411"/>
                    </a:lnTo>
                    <a:lnTo>
                      <a:pt x="246" y="879"/>
                    </a:lnTo>
                    <a:lnTo>
                      <a:pt x="444" y="1501"/>
                    </a:lnTo>
                    <a:lnTo>
                      <a:pt x="994" y="3200"/>
                    </a:lnTo>
                    <a:lnTo>
                      <a:pt x="1728" y="5439"/>
                    </a:lnTo>
                    <a:lnTo>
                      <a:pt x="2625" y="8134"/>
                    </a:lnTo>
                    <a:lnTo>
                      <a:pt x="3654" y="11217"/>
                    </a:lnTo>
                    <a:lnTo>
                      <a:pt x="4802" y="14616"/>
                    </a:lnTo>
                    <a:lnTo>
                      <a:pt x="6033" y="18249"/>
                    </a:lnTo>
                    <a:lnTo>
                      <a:pt x="7273" y="21871"/>
                    </a:lnTo>
                    <a:lnTo>
                      <a:pt x="8425" y="25246"/>
                    </a:lnTo>
                    <a:lnTo>
                      <a:pt x="9476" y="28282"/>
                    </a:lnTo>
                    <a:lnTo>
                      <a:pt x="10390" y="30931"/>
                    </a:lnTo>
                    <a:lnTo>
                      <a:pt x="11151" y="33099"/>
                    </a:lnTo>
                    <a:lnTo>
                      <a:pt x="11731" y="34716"/>
                    </a:lnTo>
                    <a:lnTo>
                      <a:pt x="11947" y="35302"/>
                    </a:lnTo>
                    <a:lnTo>
                      <a:pt x="12105" y="35724"/>
                    </a:lnTo>
                    <a:lnTo>
                      <a:pt x="12211" y="35982"/>
                    </a:lnTo>
                    <a:lnTo>
                      <a:pt x="12237" y="36041"/>
                    </a:lnTo>
                    <a:lnTo>
                      <a:pt x="12246" y="36052"/>
                    </a:lnTo>
                    <a:lnTo>
                      <a:pt x="12250" y="36052"/>
                    </a:lnTo>
                    <a:lnTo>
                      <a:pt x="12250" y="36041"/>
                    </a:lnTo>
                    <a:lnTo>
                      <a:pt x="12246" y="36017"/>
                    </a:lnTo>
                    <a:lnTo>
                      <a:pt x="12228" y="35935"/>
                    </a:lnTo>
                    <a:lnTo>
                      <a:pt x="12145" y="35631"/>
                    </a:lnTo>
                    <a:lnTo>
                      <a:pt x="12004" y="35173"/>
                    </a:lnTo>
                    <a:lnTo>
                      <a:pt x="11806" y="34541"/>
                    </a:lnTo>
                    <a:lnTo>
                      <a:pt x="11257" y="32841"/>
                    </a:lnTo>
                    <a:lnTo>
                      <a:pt x="10522" y="30602"/>
                    </a:lnTo>
                    <a:lnTo>
                      <a:pt x="9625" y="27907"/>
                    </a:lnTo>
                    <a:lnTo>
                      <a:pt x="8592" y="24836"/>
                    </a:lnTo>
                    <a:lnTo>
                      <a:pt x="7449" y="21437"/>
                    </a:lnTo>
                    <a:lnTo>
                      <a:pt x="6218" y="17804"/>
                    </a:lnTo>
                    <a:lnTo>
                      <a:pt x="4978" y="14170"/>
                    </a:lnTo>
                    <a:lnTo>
                      <a:pt x="3826" y="10807"/>
                    </a:lnTo>
                    <a:lnTo>
                      <a:pt x="2775" y="7759"/>
                    </a:lnTo>
                    <a:lnTo>
                      <a:pt x="1856" y="5122"/>
                    </a:lnTo>
                    <a:lnTo>
                      <a:pt x="1095" y="2954"/>
                    </a:lnTo>
                    <a:lnTo>
                      <a:pt x="515" y="1325"/>
                    </a:lnTo>
                    <a:lnTo>
                      <a:pt x="299" y="739"/>
                    </a:lnTo>
                    <a:lnTo>
                      <a:pt x="141" y="317"/>
                    </a:lnTo>
                    <a:lnTo>
                      <a:pt x="40" y="71"/>
                    </a:lnTo>
                    <a:lnTo>
                      <a:pt x="13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734;p39">
                <a:extLst>
                  <a:ext uri="{FF2B5EF4-FFF2-40B4-BE49-F238E27FC236}">
                    <a16:creationId xmlns:a16="http://schemas.microsoft.com/office/drawing/2014/main" id="{1C4D7BBD-7F38-6EC3-E338-143FBD2CAEA0}"/>
                  </a:ext>
                </a:extLst>
              </p:cNvPr>
              <p:cNvSpPr/>
              <p:nvPr/>
            </p:nvSpPr>
            <p:spPr>
              <a:xfrm>
                <a:off x="3007675" y="-3679750"/>
                <a:ext cx="59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46" extrusionOk="0">
                    <a:moveTo>
                      <a:pt x="120" y="1"/>
                    </a:moveTo>
                    <a:lnTo>
                      <a:pt x="98" y="13"/>
                    </a:lnTo>
                    <a:lnTo>
                      <a:pt x="71" y="36"/>
                    </a:lnTo>
                    <a:lnTo>
                      <a:pt x="54" y="59"/>
                    </a:lnTo>
                    <a:lnTo>
                      <a:pt x="36" y="95"/>
                    </a:lnTo>
                    <a:lnTo>
                      <a:pt x="18" y="153"/>
                    </a:lnTo>
                    <a:lnTo>
                      <a:pt x="10" y="200"/>
                    </a:lnTo>
                    <a:lnTo>
                      <a:pt x="1" y="259"/>
                    </a:lnTo>
                    <a:lnTo>
                      <a:pt x="1" y="329"/>
                    </a:lnTo>
                    <a:lnTo>
                      <a:pt x="1" y="388"/>
                    </a:lnTo>
                    <a:lnTo>
                      <a:pt x="10" y="446"/>
                    </a:lnTo>
                    <a:lnTo>
                      <a:pt x="18" y="505"/>
                    </a:lnTo>
                    <a:lnTo>
                      <a:pt x="36" y="552"/>
                    </a:lnTo>
                    <a:lnTo>
                      <a:pt x="54" y="587"/>
                    </a:lnTo>
                    <a:lnTo>
                      <a:pt x="71" y="622"/>
                    </a:lnTo>
                    <a:lnTo>
                      <a:pt x="98" y="645"/>
                    </a:lnTo>
                    <a:lnTo>
                      <a:pt x="146" y="645"/>
                    </a:lnTo>
                    <a:lnTo>
                      <a:pt x="168" y="622"/>
                    </a:lnTo>
                    <a:lnTo>
                      <a:pt x="186" y="587"/>
                    </a:lnTo>
                    <a:lnTo>
                      <a:pt x="203" y="552"/>
                    </a:lnTo>
                    <a:lnTo>
                      <a:pt x="221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29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16" y="153"/>
                    </a:lnTo>
                    <a:lnTo>
                      <a:pt x="203" y="106"/>
                    </a:lnTo>
                    <a:lnTo>
                      <a:pt x="186" y="59"/>
                    </a:lnTo>
                    <a:lnTo>
                      <a:pt x="164" y="36"/>
                    </a:lnTo>
                    <a:lnTo>
                      <a:pt x="142" y="13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735;p39">
                <a:extLst>
                  <a:ext uri="{FF2B5EF4-FFF2-40B4-BE49-F238E27FC236}">
                    <a16:creationId xmlns:a16="http://schemas.microsoft.com/office/drawing/2014/main" id="{43D5EA2F-D6DA-6D32-2FB4-85565400310F}"/>
                  </a:ext>
                </a:extLst>
              </p:cNvPr>
              <p:cNvSpPr/>
              <p:nvPr/>
            </p:nvSpPr>
            <p:spPr>
              <a:xfrm>
                <a:off x="3088700" y="-34350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736;p39">
                <a:extLst>
                  <a:ext uri="{FF2B5EF4-FFF2-40B4-BE49-F238E27FC236}">
                    <a16:creationId xmlns:a16="http://schemas.microsoft.com/office/drawing/2014/main" id="{8BC7A55F-74EF-7C58-77C6-3DA2A06D989E}"/>
                  </a:ext>
                </a:extLst>
              </p:cNvPr>
              <p:cNvSpPr/>
              <p:nvPr/>
            </p:nvSpPr>
            <p:spPr>
              <a:xfrm>
                <a:off x="3169825" y="-319042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1" y="24"/>
                    </a:lnTo>
                    <a:lnTo>
                      <a:pt x="53" y="60"/>
                    </a:lnTo>
                    <a:lnTo>
                      <a:pt x="36" y="95"/>
                    </a:lnTo>
                    <a:lnTo>
                      <a:pt x="18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17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1" y="610"/>
                    </a:lnTo>
                    <a:lnTo>
                      <a:pt x="97" y="634"/>
                    </a:lnTo>
                    <a:lnTo>
                      <a:pt x="119" y="646"/>
                    </a:lnTo>
                    <a:lnTo>
                      <a:pt x="146" y="634"/>
                    </a:lnTo>
                    <a:lnTo>
                      <a:pt x="168" y="610"/>
                    </a:lnTo>
                    <a:lnTo>
                      <a:pt x="185" y="587"/>
                    </a:lnTo>
                    <a:lnTo>
                      <a:pt x="203" y="552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17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2"/>
                    </a:lnTo>
                    <a:lnTo>
                      <a:pt x="203" y="95"/>
                    </a:lnTo>
                    <a:lnTo>
                      <a:pt x="185" y="60"/>
                    </a:lnTo>
                    <a:lnTo>
                      <a:pt x="168" y="24"/>
                    </a:lnTo>
                    <a:lnTo>
                      <a:pt x="146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737;p39">
                <a:extLst>
                  <a:ext uri="{FF2B5EF4-FFF2-40B4-BE49-F238E27FC236}">
                    <a16:creationId xmlns:a16="http://schemas.microsoft.com/office/drawing/2014/main" id="{B052AD97-0D81-DA39-0A47-D7B2430F5673}"/>
                  </a:ext>
                </a:extLst>
              </p:cNvPr>
              <p:cNvSpPr/>
              <p:nvPr/>
            </p:nvSpPr>
            <p:spPr>
              <a:xfrm>
                <a:off x="2738575" y="-4336975"/>
                <a:ext cx="249675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7" h="26618" extrusionOk="0">
                    <a:moveTo>
                      <a:pt x="4996" y="1"/>
                    </a:moveTo>
                    <a:lnTo>
                      <a:pt x="4864" y="13"/>
                    </a:lnTo>
                    <a:lnTo>
                      <a:pt x="4737" y="24"/>
                    </a:lnTo>
                    <a:lnTo>
                      <a:pt x="4609" y="48"/>
                    </a:lnTo>
                    <a:lnTo>
                      <a:pt x="4482" y="71"/>
                    </a:lnTo>
                    <a:lnTo>
                      <a:pt x="4358" y="106"/>
                    </a:lnTo>
                    <a:lnTo>
                      <a:pt x="4235" y="153"/>
                    </a:lnTo>
                    <a:lnTo>
                      <a:pt x="4112" y="212"/>
                    </a:lnTo>
                    <a:lnTo>
                      <a:pt x="3989" y="270"/>
                    </a:lnTo>
                    <a:lnTo>
                      <a:pt x="3866" y="341"/>
                    </a:lnTo>
                    <a:lnTo>
                      <a:pt x="3747" y="423"/>
                    </a:lnTo>
                    <a:lnTo>
                      <a:pt x="3628" y="505"/>
                    </a:lnTo>
                    <a:lnTo>
                      <a:pt x="3510" y="599"/>
                    </a:lnTo>
                    <a:lnTo>
                      <a:pt x="3391" y="704"/>
                    </a:lnTo>
                    <a:lnTo>
                      <a:pt x="3277" y="810"/>
                    </a:lnTo>
                    <a:lnTo>
                      <a:pt x="3162" y="927"/>
                    </a:lnTo>
                    <a:lnTo>
                      <a:pt x="3052" y="1056"/>
                    </a:lnTo>
                    <a:lnTo>
                      <a:pt x="2938" y="1185"/>
                    </a:lnTo>
                    <a:lnTo>
                      <a:pt x="2828" y="1314"/>
                    </a:lnTo>
                    <a:lnTo>
                      <a:pt x="2723" y="1466"/>
                    </a:lnTo>
                    <a:lnTo>
                      <a:pt x="2613" y="1607"/>
                    </a:lnTo>
                    <a:lnTo>
                      <a:pt x="2507" y="1771"/>
                    </a:lnTo>
                    <a:lnTo>
                      <a:pt x="2406" y="1935"/>
                    </a:lnTo>
                    <a:lnTo>
                      <a:pt x="2305" y="2099"/>
                    </a:lnTo>
                    <a:lnTo>
                      <a:pt x="2204" y="2275"/>
                    </a:lnTo>
                    <a:lnTo>
                      <a:pt x="2103" y="2462"/>
                    </a:lnTo>
                    <a:lnTo>
                      <a:pt x="2006" y="2650"/>
                    </a:lnTo>
                    <a:lnTo>
                      <a:pt x="1914" y="2837"/>
                    </a:lnTo>
                    <a:lnTo>
                      <a:pt x="1817" y="3048"/>
                    </a:lnTo>
                    <a:lnTo>
                      <a:pt x="1729" y="3247"/>
                    </a:lnTo>
                    <a:lnTo>
                      <a:pt x="1637" y="3458"/>
                    </a:lnTo>
                    <a:lnTo>
                      <a:pt x="1549" y="3681"/>
                    </a:lnTo>
                    <a:lnTo>
                      <a:pt x="1465" y="3904"/>
                    </a:lnTo>
                    <a:lnTo>
                      <a:pt x="1382" y="4126"/>
                    </a:lnTo>
                    <a:lnTo>
                      <a:pt x="1298" y="4361"/>
                    </a:lnTo>
                    <a:lnTo>
                      <a:pt x="1219" y="4607"/>
                    </a:lnTo>
                    <a:lnTo>
                      <a:pt x="1144" y="4841"/>
                    </a:lnTo>
                    <a:lnTo>
                      <a:pt x="1065" y="5099"/>
                    </a:lnTo>
                    <a:lnTo>
                      <a:pt x="995" y="5345"/>
                    </a:lnTo>
                    <a:lnTo>
                      <a:pt x="924" y="5603"/>
                    </a:lnTo>
                    <a:lnTo>
                      <a:pt x="854" y="5873"/>
                    </a:lnTo>
                    <a:lnTo>
                      <a:pt x="788" y="6142"/>
                    </a:lnTo>
                    <a:lnTo>
                      <a:pt x="726" y="6412"/>
                    </a:lnTo>
                    <a:lnTo>
                      <a:pt x="665" y="6693"/>
                    </a:lnTo>
                    <a:lnTo>
                      <a:pt x="603" y="6963"/>
                    </a:lnTo>
                    <a:lnTo>
                      <a:pt x="546" y="7256"/>
                    </a:lnTo>
                    <a:lnTo>
                      <a:pt x="493" y="7537"/>
                    </a:lnTo>
                    <a:lnTo>
                      <a:pt x="445" y="7830"/>
                    </a:lnTo>
                    <a:lnTo>
                      <a:pt x="392" y="8135"/>
                    </a:lnTo>
                    <a:lnTo>
                      <a:pt x="348" y="8428"/>
                    </a:lnTo>
                    <a:lnTo>
                      <a:pt x="304" y="8733"/>
                    </a:lnTo>
                    <a:lnTo>
                      <a:pt x="265" y="9037"/>
                    </a:lnTo>
                    <a:lnTo>
                      <a:pt x="225" y="9354"/>
                    </a:lnTo>
                    <a:lnTo>
                      <a:pt x="190" y="9670"/>
                    </a:lnTo>
                    <a:lnTo>
                      <a:pt x="159" y="9987"/>
                    </a:lnTo>
                    <a:lnTo>
                      <a:pt x="128" y="10303"/>
                    </a:lnTo>
                    <a:lnTo>
                      <a:pt x="102" y="10631"/>
                    </a:lnTo>
                    <a:lnTo>
                      <a:pt x="80" y="10959"/>
                    </a:lnTo>
                    <a:lnTo>
                      <a:pt x="58" y="11288"/>
                    </a:lnTo>
                    <a:lnTo>
                      <a:pt x="41" y="11616"/>
                    </a:lnTo>
                    <a:lnTo>
                      <a:pt x="27" y="11956"/>
                    </a:lnTo>
                    <a:lnTo>
                      <a:pt x="19" y="12284"/>
                    </a:lnTo>
                    <a:lnTo>
                      <a:pt x="10" y="12624"/>
                    </a:lnTo>
                    <a:lnTo>
                      <a:pt x="5" y="12964"/>
                    </a:lnTo>
                    <a:lnTo>
                      <a:pt x="1" y="13315"/>
                    </a:lnTo>
                    <a:lnTo>
                      <a:pt x="5" y="13655"/>
                    </a:lnTo>
                    <a:lnTo>
                      <a:pt x="10" y="13995"/>
                    </a:lnTo>
                    <a:lnTo>
                      <a:pt x="19" y="14335"/>
                    </a:lnTo>
                    <a:lnTo>
                      <a:pt x="27" y="14675"/>
                    </a:lnTo>
                    <a:lnTo>
                      <a:pt x="41" y="15003"/>
                    </a:lnTo>
                    <a:lnTo>
                      <a:pt x="58" y="15331"/>
                    </a:lnTo>
                    <a:lnTo>
                      <a:pt x="80" y="15671"/>
                    </a:lnTo>
                    <a:lnTo>
                      <a:pt x="102" y="15988"/>
                    </a:lnTo>
                    <a:lnTo>
                      <a:pt x="128" y="16316"/>
                    </a:lnTo>
                    <a:lnTo>
                      <a:pt x="159" y="16632"/>
                    </a:lnTo>
                    <a:lnTo>
                      <a:pt x="190" y="16949"/>
                    </a:lnTo>
                    <a:lnTo>
                      <a:pt x="225" y="17265"/>
                    </a:lnTo>
                    <a:lnTo>
                      <a:pt x="265" y="17582"/>
                    </a:lnTo>
                    <a:lnTo>
                      <a:pt x="304" y="17886"/>
                    </a:lnTo>
                    <a:lnTo>
                      <a:pt x="348" y="18191"/>
                    </a:lnTo>
                    <a:lnTo>
                      <a:pt x="392" y="18484"/>
                    </a:lnTo>
                    <a:lnTo>
                      <a:pt x="445" y="18789"/>
                    </a:lnTo>
                    <a:lnTo>
                      <a:pt x="493" y="19082"/>
                    </a:lnTo>
                    <a:lnTo>
                      <a:pt x="546" y="19363"/>
                    </a:lnTo>
                    <a:lnTo>
                      <a:pt x="603" y="19656"/>
                    </a:lnTo>
                    <a:lnTo>
                      <a:pt x="665" y="19937"/>
                    </a:lnTo>
                    <a:lnTo>
                      <a:pt x="726" y="20207"/>
                    </a:lnTo>
                    <a:lnTo>
                      <a:pt x="788" y="20476"/>
                    </a:lnTo>
                    <a:lnTo>
                      <a:pt x="854" y="20746"/>
                    </a:lnTo>
                    <a:lnTo>
                      <a:pt x="924" y="21016"/>
                    </a:lnTo>
                    <a:lnTo>
                      <a:pt x="995" y="21273"/>
                    </a:lnTo>
                    <a:lnTo>
                      <a:pt x="1065" y="21520"/>
                    </a:lnTo>
                    <a:lnTo>
                      <a:pt x="1144" y="21777"/>
                    </a:lnTo>
                    <a:lnTo>
                      <a:pt x="1219" y="22012"/>
                    </a:lnTo>
                    <a:lnTo>
                      <a:pt x="1298" y="22258"/>
                    </a:lnTo>
                    <a:lnTo>
                      <a:pt x="1382" y="22492"/>
                    </a:lnTo>
                    <a:lnTo>
                      <a:pt x="1465" y="22715"/>
                    </a:lnTo>
                    <a:lnTo>
                      <a:pt x="1549" y="22938"/>
                    </a:lnTo>
                    <a:lnTo>
                      <a:pt x="1637" y="23160"/>
                    </a:lnTo>
                    <a:lnTo>
                      <a:pt x="1729" y="23371"/>
                    </a:lnTo>
                    <a:lnTo>
                      <a:pt x="1817" y="23582"/>
                    </a:lnTo>
                    <a:lnTo>
                      <a:pt x="1914" y="23782"/>
                    </a:lnTo>
                    <a:lnTo>
                      <a:pt x="2006" y="23969"/>
                    </a:lnTo>
                    <a:lnTo>
                      <a:pt x="2103" y="24157"/>
                    </a:lnTo>
                    <a:lnTo>
                      <a:pt x="2204" y="24344"/>
                    </a:lnTo>
                    <a:lnTo>
                      <a:pt x="2305" y="24520"/>
                    </a:lnTo>
                    <a:lnTo>
                      <a:pt x="2406" y="24684"/>
                    </a:lnTo>
                    <a:lnTo>
                      <a:pt x="2507" y="24848"/>
                    </a:lnTo>
                    <a:lnTo>
                      <a:pt x="2613" y="25012"/>
                    </a:lnTo>
                    <a:lnTo>
                      <a:pt x="2723" y="25165"/>
                    </a:lnTo>
                    <a:lnTo>
                      <a:pt x="2828" y="25305"/>
                    </a:lnTo>
                    <a:lnTo>
                      <a:pt x="2938" y="25446"/>
                    </a:lnTo>
                    <a:lnTo>
                      <a:pt x="3052" y="25575"/>
                    </a:lnTo>
                    <a:lnTo>
                      <a:pt x="3162" y="25692"/>
                    </a:lnTo>
                    <a:lnTo>
                      <a:pt x="3277" y="25809"/>
                    </a:lnTo>
                    <a:lnTo>
                      <a:pt x="3391" y="25915"/>
                    </a:lnTo>
                    <a:lnTo>
                      <a:pt x="3510" y="26020"/>
                    </a:lnTo>
                    <a:lnTo>
                      <a:pt x="3628" y="26114"/>
                    </a:lnTo>
                    <a:lnTo>
                      <a:pt x="3747" y="26196"/>
                    </a:lnTo>
                    <a:lnTo>
                      <a:pt x="3866" y="26278"/>
                    </a:lnTo>
                    <a:lnTo>
                      <a:pt x="3989" y="26348"/>
                    </a:lnTo>
                    <a:lnTo>
                      <a:pt x="4112" y="26407"/>
                    </a:lnTo>
                    <a:lnTo>
                      <a:pt x="4235" y="26466"/>
                    </a:lnTo>
                    <a:lnTo>
                      <a:pt x="4358" y="26513"/>
                    </a:lnTo>
                    <a:lnTo>
                      <a:pt x="4482" y="26548"/>
                    </a:lnTo>
                    <a:lnTo>
                      <a:pt x="4609" y="26571"/>
                    </a:lnTo>
                    <a:lnTo>
                      <a:pt x="4737" y="26595"/>
                    </a:lnTo>
                    <a:lnTo>
                      <a:pt x="4864" y="26606"/>
                    </a:lnTo>
                    <a:lnTo>
                      <a:pt x="4996" y="26618"/>
                    </a:lnTo>
                    <a:lnTo>
                      <a:pt x="5123" y="26606"/>
                    </a:lnTo>
                    <a:lnTo>
                      <a:pt x="5251" y="26595"/>
                    </a:lnTo>
                    <a:lnTo>
                      <a:pt x="5379" y="26571"/>
                    </a:lnTo>
                    <a:lnTo>
                      <a:pt x="5506" y="26548"/>
                    </a:lnTo>
                    <a:lnTo>
                      <a:pt x="5629" y="26513"/>
                    </a:lnTo>
                    <a:lnTo>
                      <a:pt x="5752" y="26466"/>
                    </a:lnTo>
                    <a:lnTo>
                      <a:pt x="5875" y="26407"/>
                    </a:lnTo>
                    <a:lnTo>
                      <a:pt x="5998" y="26348"/>
                    </a:lnTo>
                    <a:lnTo>
                      <a:pt x="6122" y="26278"/>
                    </a:lnTo>
                    <a:lnTo>
                      <a:pt x="6240" y="26196"/>
                    </a:lnTo>
                    <a:lnTo>
                      <a:pt x="6359" y="26114"/>
                    </a:lnTo>
                    <a:lnTo>
                      <a:pt x="6478" y="26020"/>
                    </a:lnTo>
                    <a:lnTo>
                      <a:pt x="6596" y="25915"/>
                    </a:lnTo>
                    <a:lnTo>
                      <a:pt x="6711" y="25809"/>
                    </a:lnTo>
                    <a:lnTo>
                      <a:pt x="6825" y="25692"/>
                    </a:lnTo>
                    <a:lnTo>
                      <a:pt x="6935" y="25575"/>
                    </a:lnTo>
                    <a:lnTo>
                      <a:pt x="7049" y="25446"/>
                    </a:lnTo>
                    <a:lnTo>
                      <a:pt x="7159" y="25305"/>
                    </a:lnTo>
                    <a:lnTo>
                      <a:pt x="7265" y="25165"/>
                    </a:lnTo>
                    <a:lnTo>
                      <a:pt x="7375" y="25012"/>
                    </a:lnTo>
                    <a:lnTo>
                      <a:pt x="7480" y="24848"/>
                    </a:lnTo>
                    <a:lnTo>
                      <a:pt x="7581" y="24684"/>
                    </a:lnTo>
                    <a:lnTo>
                      <a:pt x="7683" y="24520"/>
                    </a:lnTo>
                    <a:lnTo>
                      <a:pt x="7784" y="24344"/>
                    </a:lnTo>
                    <a:lnTo>
                      <a:pt x="7885" y="24157"/>
                    </a:lnTo>
                    <a:lnTo>
                      <a:pt x="7982" y="23969"/>
                    </a:lnTo>
                    <a:lnTo>
                      <a:pt x="8074" y="23782"/>
                    </a:lnTo>
                    <a:lnTo>
                      <a:pt x="8171" y="23582"/>
                    </a:lnTo>
                    <a:lnTo>
                      <a:pt x="8259" y="23371"/>
                    </a:lnTo>
                    <a:lnTo>
                      <a:pt x="8351" y="23160"/>
                    </a:lnTo>
                    <a:lnTo>
                      <a:pt x="8439" y="22938"/>
                    </a:lnTo>
                    <a:lnTo>
                      <a:pt x="8522" y="22715"/>
                    </a:lnTo>
                    <a:lnTo>
                      <a:pt x="8606" y="22492"/>
                    </a:lnTo>
                    <a:lnTo>
                      <a:pt x="8689" y="22258"/>
                    </a:lnTo>
                    <a:lnTo>
                      <a:pt x="8769" y="22012"/>
                    </a:lnTo>
                    <a:lnTo>
                      <a:pt x="8843" y="21777"/>
                    </a:lnTo>
                    <a:lnTo>
                      <a:pt x="8923" y="21520"/>
                    </a:lnTo>
                    <a:lnTo>
                      <a:pt x="8993" y="21273"/>
                    </a:lnTo>
                    <a:lnTo>
                      <a:pt x="9063" y="21016"/>
                    </a:lnTo>
                    <a:lnTo>
                      <a:pt x="9134" y="20746"/>
                    </a:lnTo>
                    <a:lnTo>
                      <a:pt x="9200" y="20476"/>
                    </a:lnTo>
                    <a:lnTo>
                      <a:pt x="9261" y="20207"/>
                    </a:lnTo>
                    <a:lnTo>
                      <a:pt x="9323" y="19937"/>
                    </a:lnTo>
                    <a:lnTo>
                      <a:pt x="9384" y="19656"/>
                    </a:lnTo>
                    <a:lnTo>
                      <a:pt x="9441" y="19363"/>
                    </a:lnTo>
                    <a:lnTo>
                      <a:pt x="9494" y="19082"/>
                    </a:lnTo>
                    <a:lnTo>
                      <a:pt x="9542" y="18789"/>
                    </a:lnTo>
                    <a:lnTo>
                      <a:pt x="9595" y="18484"/>
                    </a:lnTo>
                    <a:lnTo>
                      <a:pt x="9639" y="18191"/>
                    </a:lnTo>
                    <a:lnTo>
                      <a:pt x="9683" y="17886"/>
                    </a:lnTo>
                    <a:lnTo>
                      <a:pt x="9723" y="17582"/>
                    </a:lnTo>
                    <a:lnTo>
                      <a:pt x="9762" y="17265"/>
                    </a:lnTo>
                    <a:lnTo>
                      <a:pt x="9798" y="16949"/>
                    </a:lnTo>
                    <a:lnTo>
                      <a:pt x="9828" y="16632"/>
                    </a:lnTo>
                    <a:lnTo>
                      <a:pt x="9859" y="16316"/>
                    </a:lnTo>
                    <a:lnTo>
                      <a:pt x="9885" y="15988"/>
                    </a:lnTo>
                    <a:lnTo>
                      <a:pt x="9907" y="15671"/>
                    </a:lnTo>
                    <a:lnTo>
                      <a:pt x="9929" y="15331"/>
                    </a:lnTo>
                    <a:lnTo>
                      <a:pt x="9947" y="15003"/>
                    </a:lnTo>
                    <a:lnTo>
                      <a:pt x="9960" y="14675"/>
                    </a:lnTo>
                    <a:lnTo>
                      <a:pt x="9969" y="14335"/>
                    </a:lnTo>
                    <a:lnTo>
                      <a:pt x="9978" y="13995"/>
                    </a:lnTo>
                    <a:lnTo>
                      <a:pt x="9982" y="13655"/>
                    </a:lnTo>
                    <a:lnTo>
                      <a:pt x="9987" y="13315"/>
                    </a:lnTo>
                    <a:lnTo>
                      <a:pt x="9982" y="12964"/>
                    </a:lnTo>
                    <a:lnTo>
                      <a:pt x="9978" y="12624"/>
                    </a:lnTo>
                    <a:lnTo>
                      <a:pt x="9969" y="12284"/>
                    </a:lnTo>
                    <a:lnTo>
                      <a:pt x="9960" y="11956"/>
                    </a:lnTo>
                    <a:lnTo>
                      <a:pt x="9947" y="11616"/>
                    </a:lnTo>
                    <a:lnTo>
                      <a:pt x="9929" y="11288"/>
                    </a:lnTo>
                    <a:lnTo>
                      <a:pt x="9907" y="10959"/>
                    </a:lnTo>
                    <a:lnTo>
                      <a:pt x="9885" y="10631"/>
                    </a:lnTo>
                    <a:lnTo>
                      <a:pt x="9859" y="10303"/>
                    </a:lnTo>
                    <a:lnTo>
                      <a:pt x="9828" y="9987"/>
                    </a:lnTo>
                    <a:lnTo>
                      <a:pt x="9798" y="9670"/>
                    </a:lnTo>
                    <a:lnTo>
                      <a:pt x="9762" y="9354"/>
                    </a:lnTo>
                    <a:lnTo>
                      <a:pt x="9723" y="9037"/>
                    </a:lnTo>
                    <a:lnTo>
                      <a:pt x="9683" y="8733"/>
                    </a:lnTo>
                    <a:lnTo>
                      <a:pt x="9639" y="8428"/>
                    </a:lnTo>
                    <a:lnTo>
                      <a:pt x="9595" y="8135"/>
                    </a:lnTo>
                    <a:lnTo>
                      <a:pt x="9542" y="7830"/>
                    </a:lnTo>
                    <a:lnTo>
                      <a:pt x="9494" y="7537"/>
                    </a:lnTo>
                    <a:lnTo>
                      <a:pt x="9441" y="7256"/>
                    </a:lnTo>
                    <a:lnTo>
                      <a:pt x="9384" y="6963"/>
                    </a:lnTo>
                    <a:lnTo>
                      <a:pt x="9323" y="6693"/>
                    </a:lnTo>
                    <a:lnTo>
                      <a:pt x="9261" y="6412"/>
                    </a:lnTo>
                    <a:lnTo>
                      <a:pt x="9200" y="6142"/>
                    </a:lnTo>
                    <a:lnTo>
                      <a:pt x="9134" y="5873"/>
                    </a:lnTo>
                    <a:lnTo>
                      <a:pt x="9063" y="5603"/>
                    </a:lnTo>
                    <a:lnTo>
                      <a:pt x="8993" y="5345"/>
                    </a:lnTo>
                    <a:lnTo>
                      <a:pt x="8923" y="5099"/>
                    </a:lnTo>
                    <a:lnTo>
                      <a:pt x="8843" y="4841"/>
                    </a:lnTo>
                    <a:lnTo>
                      <a:pt x="8769" y="4607"/>
                    </a:lnTo>
                    <a:lnTo>
                      <a:pt x="8689" y="4361"/>
                    </a:lnTo>
                    <a:lnTo>
                      <a:pt x="8606" y="4126"/>
                    </a:lnTo>
                    <a:lnTo>
                      <a:pt x="8522" y="3904"/>
                    </a:lnTo>
                    <a:lnTo>
                      <a:pt x="8439" y="3681"/>
                    </a:lnTo>
                    <a:lnTo>
                      <a:pt x="8351" y="3458"/>
                    </a:lnTo>
                    <a:lnTo>
                      <a:pt x="8259" y="3247"/>
                    </a:lnTo>
                    <a:lnTo>
                      <a:pt x="8171" y="3048"/>
                    </a:lnTo>
                    <a:lnTo>
                      <a:pt x="8074" y="2837"/>
                    </a:lnTo>
                    <a:lnTo>
                      <a:pt x="7982" y="2650"/>
                    </a:lnTo>
                    <a:lnTo>
                      <a:pt x="7885" y="2462"/>
                    </a:lnTo>
                    <a:lnTo>
                      <a:pt x="7784" y="2275"/>
                    </a:lnTo>
                    <a:lnTo>
                      <a:pt x="7683" y="2099"/>
                    </a:lnTo>
                    <a:lnTo>
                      <a:pt x="7581" y="1935"/>
                    </a:lnTo>
                    <a:lnTo>
                      <a:pt x="7480" y="1771"/>
                    </a:lnTo>
                    <a:lnTo>
                      <a:pt x="7375" y="1607"/>
                    </a:lnTo>
                    <a:lnTo>
                      <a:pt x="7265" y="1466"/>
                    </a:lnTo>
                    <a:lnTo>
                      <a:pt x="7159" y="1314"/>
                    </a:lnTo>
                    <a:lnTo>
                      <a:pt x="7049" y="1185"/>
                    </a:lnTo>
                    <a:lnTo>
                      <a:pt x="6935" y="1056"/>
                    </a:lnTo>
                    <a:lnTo>
                      <a:pt x="6825" y="927"/>
                    </a:lnTo>
                    <a:lnTo>
                      <a:pt x="6711" y="810"/>
                    </a:lnTo>
                    <a:lnTo>
                      <a:pt x="6596" y="704"/>
                    </a:lnTo>
                    <a:lnTo>
                      <a:pt x="6478" y="599"/>
                    </a:lnTo>
                    <a:lnTo>
                      <a:pt x="6359" y="505"/>
                    </a:lnTo>
                    <a:lnTo>
                      <a:pt x="6240" y="423"/>
                    </a:lnTo>
                    <a:lnTo>
                      <a:pt x="6122" y="341"/>
                    </a:lnTo>
                    <a:lnTo>
                      <a:pt x="5998" y="270"/>
                    </a:lnTo>
                    <a:lnTo>
                      <a:pt x="5875" y="212"/>
                    </a:lnTo>
                    <a:lnTo>
                      <a:pt x="5752" y="153"/>
                    </a:lnTo>
                    <a:lnTo>
                      <a:pt x="5629" y="106"/>
                    </a:lnTo>
                    <a:lnTo>
                      <a:pt x="5506" y="71"/>
                    </a:lnTo>
                    <a:lnTo>
                      <a:pt x="5379" y="48"/>
                    </a:lnTo>
                    <a:lnTo>
                      <a:pt x="5251" y="24"/>
                    </a:lnTo>
                    <a:lnTo>
                      <a:pt x="5123" y="13"/>
                    </a:lnTo>
                    <a:lnTo>
                      <a:pt x="499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738;p39">
                <a:extLst>
                  <a:ext uri="{FF2B5EF4-FFF2-40B4-BE49-F238E27FC236}">
                    <a16:creationId xmlns:a16="http://schemas.microsoft.com/office/drawing/2014/main" id="{57D48E2B-0AEC-63AA-692F-ED96C7874824}"/>
                  </a:ext>
                </a:extLst>
              </p:cNvPr>
              <p:cNvSpPr/>
              <p:nvPr/>
            </p:nvSpPr>
            <p:spPr>
              <a:xfrm>
                <a:off x="2738575" y="-4336975"/>
                <a:ext cx="249675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7" h="26618" fill="none" extrusionOk="0">
                    <a:moveTo>
                      <a:pt x="4996" y="26618"/>
                    </a:moveTo>
                    <a:lnTo>
                      <a:pt x="4996" y="26618"/>
                    </a:lnTo>
                    <a:lnTo>
                      <a:pt x="5123" y="26606"/>
                    </a:lnTo>
                    <a:lnTo>
                      <a:pt x="5251" y="26595"/>
                    </a:lnTo>
                    <a:lnTo>
                      <a:pt x="5379" y="26571"/>
                    </a:lnTo>
                    <a:lnTo>
                      <a:pt x="5506" y="26548"/>
                    </a:lnTo>
                    <a:lnTo>
                      <a:pt x="5629" y="26513"/>
                    </a:lnTo>
                    <a:lnTo>
                      <a:pt x="5752" y="26466"/>
                    </a:lnTo>
                    <a:lnTo>
                      <a:pt x="5875" y="26407"/>
                    </a:lnTo>
                    <a:lnTo>
                      <a:pt x="5998" y="26348"/>
                    </a:lnTo>
                    <a:lnTo>
                      <a:pt x="6122" y="26278"/>
                    </a:lnTo>
                    <a:lnTo>
                      <a:pt x="6240" y="26196"/>
                    </a:lnTo>
                    <a:lnTo>
                      <a:pt x="6359" y="26114"/>
                    </a:lnTo>
                    <a:lnTo>
                      <a:pt x="6478" y="26020"/>
                    </a:lnTo>
                    <a:lnTo>
                      <a:pt x="6596" y="25915"/>
                    </a:lnTo>
                    <a:lnTo>
                      <a:pt x="6711" y="25809"/>
                    </a:lnTo>
                    <a:lnTo>
                      <a:pt x="6825" y="25692"/>
                    </a:lnTo>
                    <a:lnTo>
                      <a:pt x="6935" y="25575"/>
                    </a:lnTo>
                    <a:lnTo>
                      <a:pt x="7049" y="25446"/>
                    </a:lnTo>
                    <a:lnTo>
                      <a:pt x="7159" y="25305"/>
                    </a:lnTo>
                    <a:lnTo>
                      <a:pt x="7265" y="25165"/>
                    </a:lnTo>
                    <a:lnTo>
                      <a:pt x="7375" y="25012"/>
                    </a:lnTo>
                    <a:lnTo>
                      <a:pt x="7480" y="24848"/>
                    </a:lnTo>
                    <a:lnTo>
                      <a:pt x="7581" y="24684"/>
                    </a:lnTo>
                    <a:lnTo>
                      <a:pt x="7683" y="24520"/>
                    </a:lnTo>
                    <a:lnTo>
                      <a:pt x="7784" y="24344"/>
                    </a:lnTo>
                    <a:lnTo>
                      <a:pt x="7885" y="24157"/>
                    </a:lnTo>
                    <a:lnTo>
                      <a:pt x="7982" y="23969"/>
                    </a:lnTo>
                    <a:lnTo>
                      <a:pt x="8074" y="23782"/>
                    </a:lnTo>
                    <a:lnTo>
                      <a:pt x="8171" y="23582"/>
                    </a:lnTo>
                    <a:lnTo>
                      <a:pt x="8259" y="23371"/>
                    </a:lnTo>
                    <a:lnTo>
                      <a:pt x="8351" y="23160"/>
                    </a:lnTo>
                    <a:lnTo>
                      <a:pt x="8439" y="22938"/>
                    </a:lnTo>
                    <a:lnTo>
                      <a:pt x="8522" y="22715"/>
                    </a:lnTo>
                    <a:lnTo>
                      <a:pt x="8606" y="22492"/>
                    </a:lnTo>
                    <a:lnTo>
                      <a:pt x="8689" y="22258"/>
                    </a:lnTo>
                    <a:lnTo>
                      <a:pt x="8769" y="22012"/>
                    </a:lnTo>
                    <a:lnTo>
                      <a:pt x="8843" y="21777"/>
                    </a:lnTo>
                    <a:lnTo>
                      <a:pt x="8923" y="21520"/>
                    </a:lnTo>
                    <a:lnTo>
                      <a:pt x="8993" y="21273"/>
                    </a:lnTo>
                    <a:lnTo>
                      <a:pt x="9063" y="21016"/>
                    </a:lnTo>
                    <a:lnTo>
                      <a:pt x="9134" y="20746"/>
                    </a:lnTo>
                    <a:lnTo>
                      <a:pt x="9200" y="20476"/>
                    </a:lnTo>
                    <a:lnTo>
                      <a:pt x="9261" y="20207"/>
                    </a:lnTo>
                    <a:lnTo>
                      <a:pt x="9323" y="19937"/>
                    </a:lnTo>
                    <a:lnTo>
                      <a:pt x="9384" y="19656"/>
                    </a:lnTo>
                    <a:lnTo>
                      <a:pt x="9441" y="19363"/>
                    </a:lnTo>
                    <a:lnTo>
                      <a:pt x="9494" y="19082"/>
                    </a:lnTo>
                    <a:lnTo>
                      <a:pt x="9542" y="18789"/>
                    </a:lnTo>
                    <a:lnTo>
                      <a:pt x="9595" y="18484"/>
                    </a:lnTo>
                    <a:lnTo>
                      <a:pt x="9639" y="18191"/>
                    </a:lnTo>
                    <a:lnTo>
                      <a:pt x="9683" y="17886"/>
                    </a:lnTo>
                    <a:lnTo>
                      <a:pt x="9723" y="17582"/>
                    </a:lnTo>
                    <a:lnTo>
                      <a:pt x="9762" y="17265"/>
                    </a:lnTo>
                    <a:lnTo>
                      <a:pt x="9798" y="16949"/>
                    </a:lnTo>
                    <a:lnTo>
                      <a:pt x="9828" y="16632"/>
                    </a:lnTo>
                    <a:lnTo>
                      <a:pt x="9859" y="16316"/>
                    </a:lnTo>
                    <a:lnTo>
                      <a:pt x="9885" y="15988"/>
                    </a:lnTo>
                    <a:lnTo>
                      <a:pt x="9907" y="15671"/>
                    </a:lnTo>
                    <a:lnTo>
                      <a:pt x="9929" y="15331"/>
                    </a:lnTo>
                    <a:lnTo>
                      <a:pt x="9947" y="15003"/>
                    </a:lnTo>
                    <a:lnTo>
                      <a:pt x="9960" y="14675"/>
                    </a:lnTo>
                    <a:lnTo>
                      <a:pt x="9969" y="14335"/>
                    </a:lnTo>
                    <a:lnTo>
                      <a:pt x="9978" y="13995"/>
                    </a:lnTo>
                    <a:lnTo>
                      <a:pt x="9982" y="13655"/>
                    </a:lnTo>
                    <a:lnTo>
                      <a:pt x="9987" y="13315"/>
                    </a:lnTo>
                    <a:lnTo>
                      <a:pt x="9987" y="13315"/>
                    </a:lnTo>
                    <a:lnTo>
                      <a:pt x="9982" y="12964"/>
                    </a:lnTo>
                    <a:lnTo>
                      <a:pt x="9978" y="12624"/>
                    </a:lnTo>
                    <a:lnTo>
                      <a:pt x="9969" y="12284"/>
                    </a:lnTo>
                    <a:lnTo>
                      <a:pt x="9960" y="11956"/>
                    </a:lnTo>
                    <a:lnTo>
                      <a:pt x="9947" y="11616"/>
                    </a:lnTo>
                    <a:lnTo>
                      <a:pt x="9929" y="11288"/>
                    </a:lnTo>
                    <a:lnTo>
                      <a:pt x="9907" y="10959"/>
                    </a:lnTo>
                    <a:lnTo>
                      <a:pt x="9885" y="10631"/>
                    </a:lnTo>
                    <a:lnTo>
                      <a:pt x="9859" y="10303"/>
                    </a:lnTo>
                    <a:lnTo>
                      <a:pt x="9828" y="9987"/>
                    </a:lnTo>
                    <a:lnTo>
                      <a:pt x="9798" y="9670"/>
                    </a:lnTo>
                    <a:lnTo>
                      <a:pt x="9762" y="9354"/>
                    </a:lnTo>
                    <a:lnTo>
                      <a:pt x="9723" y="9037"/>
                    </a:lnTo>
                    <a:lnTo>
                      <a:pt x="9683" y="8733"/>
                    </a:lnTo>
                    <a:lnTo>
                      <a:pt x="9639" y="8428"/>
                    </a:lnTo>
                    <a:lnTo>
                      <a:pt x="9595" y="8135"/>
                    </a:lnTo>
                    <a:lnTo>
                      <a:pt x="9542" y="7830"/>
                    </a:lnTo>
                    <a:lnTo>
                      <a:pt x="9494" y="7537"/>
                    </a:lnTo>
                    <a:lnTo>
                      <a:pt x="9441" y="7256"/>
                    </a:lnTo>
                    <a:lnTo>
                      <a:pt x="9384" y="6963"/>
                    </a:lnTo>
                    <a:lnTo>
                      <a:pt x="9323" y="6693"/>
                    </a:lnTo>
                    <a:lnTo>
                      <a:pt x="9261" y="6412"/>
                    </a:lnTo>
                    <a:lnTo>
                      <a:pt x="9200" y="6142"/>
                    </a:lnTo>
                    <a:lnTo>
                      <a:pt x="9134" y="5873"/>
                    </a:lnTo>
                    <a:lnTo>
                      <a:pt x="9063" y="5603"/>
                    </a:lnTo>
                    <a:lnTo>
                      <a:pt x="8993" y="5345"/>
                    </a:lnTo>
                    <a:lnTo>
                      <a:pt x="8923" y="5099"/>
                    </a:lnTo>
                    <a:lnTo>
                      <a:pt x="8843" y="4841"/>
                    </a:lnTo>
                    <a:lnTo>
                      <a:pt x="8769" y="4607"/>
                    </a:lnTo>
                    <a:lnTo>
                      <a:pt x="8689" y="4361"/>
                    </a:lnTo>
                    <a:lnTo>
                      <a:pt x="8606" y="4126"/>
                    </a:lnTo>
                    <a:lnTo>
                      <a:pt x="8522" y="3904"/>
                    </a:lnTo>
                    <a:lnTo>
                      <a:pt x="8439" y="3681"/>
                    </a:lnTo>
                    <a:lnTo>
                      <a:pt x="8351" y="3458"/>
                    </a:lnTo>
                    <a:lnTo>
                      <a:pt x="8259" y="3247"/>
                    </a:lnTo>
                    <a:lnTo>
                      <a:pt x="8171" y="3048"/>
                    </a:lnTo>
                    <a:lnTo>
                      <a:pt x="8074" y="2837"/>
                    </a:lnTo>
                    <a:lnTo>
                      <a:pt x="7982" y="2650"/>
                    </a:lnTo>
                    <a:lnTo>
                      <a:pt x="7885" y="2462"/>
                    </a:lnTo>
                    <a:lnTo>
                      <a:pt x="7784" y="2275"/>
                    </a:lnTo>
                    <a:lnTo>
                      <a:pt x="7683" y="2099"/>
                    </a:lnTo>
                    <a:lnTo>
                      <a:pt x="7581" y="1935"/>
                    </a:lnTo>
                    <a:lnTo>
                      <a:pt x="7480" y="1771"/>
                    </a:lnTo>
                    <a:lnTo>
                      <a:pt x="7375" y="1607"/>
                    </a:lnTo>
                    <a:lnTo>
                      <a:pt x="7265" y="1466"/>
                    </a:lnTo>
                    <a:lnTo>
                      <a:pt x="7159" y="1314"/>
                    </a:lnTo>
                    <a:lnTo>
                      <a:pt x="7049" y="1185"/>
                    </a:lnTo>
                    <a:lnTo>
                      <a:pt x="6935" y="1056"/>
                    </a:lnTo>
                    <a:lnTo>
                      <a:pt x="6825" y="927"/>
                    </a:lnTo>
                    <a:lnTo>
                      <a:pt x="6711" y="810"/>
                    </a:lnTo>
                    <a:lnTo>
                      <a:pt x="6596" y="704"/>
                    </a:lnTo>
                    <a:lnTo>
                      <a:pt x="6478" y="599"/>
                    </a:lnTo>
                    <a:lnTo>
                      <a:pt x="6359" y="505"/>
                    </a:lnTo>
                    <a:lnTo>
                      <a:pt x="6240" y="423"/>
                    </a:lnTo>
                    <a:lnTo>
                      <a:pt x="6122" y="341"/>
                    </a:lnTo>
                    <a:lnTo>
                      <a:pt x="5998" y="270"/>
                    </a:lnTo>
                    <a:lnTo>
                      <a:pt x="5875" y="212"/>
                    </a:lnTo>
                    <a:lnTo>
                      <a:pt x="5752" y="153"/>
                    </a:lnTo>
                    <a:lnTo>
                      <a:pt x="5629" y="106"/>
                    </a:lnTo>
                    <a:lnTo>
                      <a:pt x="5506" y="71"/>
                    </a:lnTo>
                    <a:lnTo>
                      <a:pt x="5379" y="48"/>
                    </a:lnTo>
                    <a:lnTo>
                      <a:pt x="5251" y="24"/>
                    </a:lnTo>
                    <a:lnTo>
                      <a:pt x="5123" y="13"/>
                    </a:lnTo>
                    <a:lnTo>
                      <a:pt x="4996" y="1"/>
                    </a:lnTo>
                    <a:lnTo>
                      <a:pt x="4996" y="1"/>
                    </a:lnTo>
                    <a:lnTo>
                      <a:pt x="4864" y="13"/>
                    </a:lnTo>
                    <a:lnTo>
                      <a:pt x="4737" y="24"/>
                    </a:lnTo>
                    <a:lnTo>
                      <a:pt x="4609" y="48"/>
                    </a:lnTo>
                    <a:lnTo>
                      <a:pt x="4482" y="71"/>
                    </a:lnTo>
                    <a:lnTo>
                      <a:pt x="4358" y="106"/>
                    </a:lnTo>
                    <a:lnTo>
                      <a:pt x="4235" y="153"/>
                    </a:lnTo>
                    <a:lnTo>
                      <a:pt x="4112" y="212"/>
                    </a:lnTo>
                    <a:lnTo>
                      <a:pt x="3989" y="270"/>
                    </a:lnTo>
                    <a:lnTo>
                      <a:pt x="3866" y="341"/>
                    </a:lnTo>
                    <a:lnTo>
                      <a:pt x="3747" y="423"/>
                    </a:lnTo>
                    <a:lnTo>
                      <a:pt x="3628" y="505"/>
                    </a:lnTo>
                    <a:lnTo>
                      <a:pt x="3510" y="599"/>
                    </a:lnTo>
                    <a:lnTo>
                      <a:pt x="3391" y="704"/>
                    </a:lnTo>
                    <a:lnTo>
                      <a:pt x="3277" y="810"/>
                    </a:lnTo>
                    <a:lnTo>
                      <a:pt x="3162" y="927"/>
                    </a:lnTo>
                    <a:lnTo>
                      <a:pt x="3052" y="1056"/>
                    </a:lnTo>
                    <a:lnTo>
                      <a:pt x="2938" y="1185"/>
                    </a:lnTo>
                    <a:lnTo>
                      <a:pt x="2828" y="1314"/>
                    </a:lnTo>
                    <a:lnTo>
                      <a:pt x="2723" y="1466"/>
                    </a:lnTo>
                    <a:lnTo>
                      <a:pt x="2613" y="1607"/>
                    </a:lnTo>
                    <a:lnTo>
                      <a:pt x="2507" y="1771"/>
                    </a:lnTo>
                    <a:lnTo>
                      <a:pt x="2406" y="1935"/>
                    </a:lnTo>
                    <a:lnTo>
                      <a:pt x="2305" y="2099"/>
                    </a:lnTo>
                    <a:lnTo>
                      <a:pt x="2204" y="2275"/>
                    </a:lnTo>
                    <a:lnTo>
                      <a:pt x="2103" y="2462"/>
                    </a:lnTo>
                    <a:lnTo>
                      <a:pt x="2006" y="2650"/>
                    </a:lnTo>
                    <a:lnTo>
                      <a:pt x="1914" y="2837"/>
                    </a:lnTo>
                    <a:lnTo>
                      <a:pt x="1817" y="3048"/>
                    </a:lnTo>
                    <a:lnTo>
                      <a:pt x="1729" y="3247"/>
                    </a:lnTo>
                    <a:lnTo>
                      <a:pt x="1637" y="3458"/>
                    </a:lnTo>
                    <a:lnTo>
                      <a:pt x="1549" y="3681"/>
                    </a:lnTo>
                    <a:lnTo>
                      <a:pt x="1465" y="3904"/>
                    </a:lnTo>
                    <a:lnTo>
                      <a:pt x="1382" y="4126"/>
                    </a:lnTo>
                    <a:lnTo>
                      <a:pt x="1298" y="4361"/>
                    </a:lnTo>
                    <a:lnTo>
                      <a:pt x="1219" y="4607"/>
                    </a:lnTo>
                    <a:lnTo>
                      <a:pt x="1144" y="4841"/>
                    </a:lnTo>
                    <a:lnTo>
                      <a:pt x="1065" y="5099"/>
                    </a:lnTo>
                    <a:lnTo>
                      <a:pt x="995" y="5345"/>
                    </a:lnTo>
                    <a:lnTo>
                      <a:pt x="924" y="5603"/>
                    </a:lnTo>
                    <a:lnTo>
                      <a:pt x="854" y="5873"/>
                    </a:lnTo>
                    <a:lnTo>
                      <a:pt x="788" y="6142"/>
                    </a:lnTo>
                    <a:lnTo>
                      <a:pt x="726" y="6412"/>
                    </a:lnTo>
                    <a:lnTo>
                      <a:pt x="665" y="6693"/>
                    </a:lnTo>
                    <a:lnTo>
                      <a:pt x="603" y="6963"/>
                    </a:lnTo>
                    <a:lnTo>
                      <a:pt x="546" y="7256"/>
                    </a:lnTo>
                    <a:lnTo>
                      <a:pt x="493" y="7537"/>
                    </a:lnTo>
                    <a:lnTo>
                      <a:pt x="445" y="7830"/>
                    </a:lnTo>
                    <a:lnTo>
                      <a:pt x="392" y="8135"/>
                    </a:lnTo>
                    <a:lnTo>
                      <a:pt x="348" y="8428"/>
                    </a:lnTo>
                    <a:lnTo>
                      <a:pt x="304" y="8733"/>
                    </a:lnTo>
                    <a:lnTo>
                      <a:pt x="265" y="9037"/>
                    </a:lnTo>
                    <a:lnTo>
                      <a:pt x="225" y="9354"/>
                    </a:lnTo>
                    <a:lnTo>
                      <a:pt x="190" y="9670"/>
                    </a:lnTo>
                    <a:lnTo>
                      <a:pt x="159" y="9987"/>
                    </a:lnTo>
                    <a:lnTo>
                      <a:pt x="128" y="10303"/>
                    </a:lnTo>
                    <a:lnTo>
                      <a:pt x="102" y="10631"/>
                    </a:lnTo>
                    <a:lnTo>
                      <a:pt x="80" y="10959"/>
                    </a:lnTo>
                    <a:lnTo>
                      <a:pt x="58" y="11288"/>
                    </a:lnTo>
                    <a:lnTo>
                      <a:pt x="41" y="11616"/>
                    </a:lnTo>
                    <a:lnTo>
                      <a:pt x="27" y="11956"/>
                    </a:lnTo>
                    <a:lnTo>
                      <a:pt x="19" y="12284"/>
                    </a:lnTo>
                    <a:lnTo>
                      <a:pt x="10" y="12624"/>
                    </a:lnTo>
                    <a:lnTo>
                      <a:pt x="5" y="12964"/>
                    </a:lnTo>
                    <a:lnTo>
                      <a:pt x="1" y="13315"/>
                    </a:lnTo>
                    <a:lnTo>
                      <a:pt x="1" y="13315"/>
                    </a:lnTo>
                    <a:lnTo>
                      <a:pt x="5" y="13655"/>
                    </a:lnTo>
                    <a:lnTo>
                      <a:pt x="10" y="13995"/>
                    </a:lnTo>
                    <a:lnTo>
                      <a:pt x="19" y="14335"/>
                    </a:lnTo>
                    <a:lnTo>
                      <a:pt x="27" y="14675"/>
                    </a:lnTo>
                    <a:lnTo>
                      <a:pt x="41" y="15003"/>
                    </a:lnTo>
                    <a:lnTo>
                      <a:pt x="58" y="15331"/>
                    </a:lnTo>
                    <a:lnTo>
                      <a:pt x="80" y="15671"/>
                    </a:lnTo>
                    <a:lnTo>
                      <a:pt x="102" y="15988"/>
                    </a:lnTo>
                    <a:lnTo>
                      <a:pt x="128" y="16316"/>
                    </a:lnTo>
                    <a:lnTo>
                      <a:pt x="159" y="16632"/>
                    </a:lnTo>
                    <a:lnTo>
                      <a:pt x="190" y="16949"/>
                    </a:lnTo>
                    <a:lnTo>
                      <a:pt x="225" y="17265"/>
                    </a:lnTo>
                    <a:lnTo>
                      <a:pt x="265" y="17582"/>
                    </a:lnTo>
                    <a:lnTo>
                      <a:pt x="304" y="17886"/>
                    </a:lnTo>
                    <a:lnTo>
                      <a:pt x="348" y="18191"/>
                    </a:lnTo>
                    <a:lnTo>
                      <a:pt x="392" y="18484"/>
                    </a:lnTo>
                    <a:lnTo>
                      <a:pt x="445" y="18789"/>
                    </a:lnTo>
                    <a:lnTo>
                      <a:pt x="493" y="19082"/>
                    </a:lnTo>
                    <a:lnTo>
                      <a:pt x="546" y="19363"/>
                    </a:lnTo>
                    <a:lnTo>
                      <a:pt x="603" y="19656"/>
                    </a:lnTo>
                    <a:lnTo>
                      <a:pt x="665" y="19937"/>
                    </a:lnTo>
                    <a:lnTo>
                      <a:pt x="726" y="20207"/>
                    </a:lnTo>
                    <a:lnTo>
                      <a:pt x="788" y="20476"/>
                    </a:lnTo>
                    <a:lnTo>
                      <a:pt x="854" y="20746"/>
                    </a:lnTo>
                    <a:lnTo>
                      <a:pt x="924" y="21016"/>
                    </a:lnTo>
                    <a:lnTo>
                      <a:pt x="995" y="21273"/>
                    </a:lnTo>
                    <a:lnTo>
                      <a:pt x="1065" y="21520"/>
                    </a:lnTo>
                    <a:lnTo>
                      <a:pt x="1144" y="21777"/>
                    </a:lnTo>
                    <a:lnTo>
                      <a:pt x="1219" y="22012"/>
                    </a:lnTo>
                    <a:lnTo>
                      <a:pt x="1298" y="22258"/>
                    </a:lnTo>
                    <a:lnTo>
                      <a:pt x="1382" y="22492"/>
                    </a:lnTo>
                    <a:lnTo>
                      <a:pt x="1465" y="22715"/>
                    </a:lnTo>
                    <a:lnTo>
                      <a:pt x="1549" y="22938"/>
                    </a:lnTo>
                    <a:lnTo>
                      <a:pt x="1637" y="23160"/>
                    </a:lnTo>
                    <a:lnTo>
                      <a:pt x="1729" y="23371"/>
                    </a:lnTo>
                    <a:lnTo>
                      <a:pt x="1817" y="23582"/>
                    </a:lnTo>
                    <a:lnTo>
                      <a:pt x="1914" y="23782"/>
                    </a:lnTo>
                    <a:lnTo>
                      <a:pt x="2006" y="23969"/>
                    </a:lnTo>
                    <a:lnTo>
                      <a:pt x="2103" y="24157"/>
                    </a:lnTo>
                    <a:lnTo>
                      <a:pt x="2204" y="24344"/>
                    </a:lnTo>
                    <a:lnTo>
                      <a:pt x="2305" y="24520"/>
                    </a:lnTo>
                    <a:lnTo>
                      <a:pt x="2406" y="24684"/>
                    </a:lnTo>
                    <a:lnTo>
                      <a:pt x="2507" y="24848"/>
                    </a:lnTo>
                    <a:lnTo>
                      <a:pt x="2613" y="25012"/>
                    </a:lnTo>
                    <a:lnTo>
                      <a:pt x="2723" y="25165"/>
                    </a:lnTo>
                    <a:lnTo>
                      <a:pt x="2828" y="25305"/>
                    </a:lnTo>
                    <a:lnTo>
                      <a:pt x="2938" y="25446"/>
                    </a:lnTo>
                    <a:lnTo>
                      <a:pt x="3052" y="25575"/>
                    </a:lnTo>
                    <a:lnTo>
                      <a:pt x="3162" y="25692"/>
                    </a:lnTo>
                    <a:lnTo>
                      <a:pt x="3277" y="25809"/>
                    </a:lnTo>
                    <a:lnTo>
                      <a:pt x="3391" y="25915"/>
                    </a:lnTo>
                    <a:lnTo>
                      <a:pt x="3510" y="26020"/>
                    </a:lnTo>
                    <a:lnTo>
                      <a:pt x="3628" y="26114"/>
                    </a:lnTo>
                    <a:lnTo>
                      <a:pt x="3747" y="26196"/>
                    </a:lnTo>
                    <a:lnTo>
                      <a:pt x="3866" y="26278"/>
                    </a:lnTo>
                    <a:lnTo>
                      <a:pt x="3989" y="26348"/>
                    </a:lnTo>
                    <a:lnTo>
                      <a:pt x="4112" y="26407"/>
                    </a:lnTo>
                    <a:lnTo>
                      <a:pt x="4235" y="26466"/>
                    </a:lnTo>
                    <a:lnTo>
                      <a:pt x="4358" y="26513"/>
                    </a:lnTo>
                    <a:lnTo>
                      <a:pt x="4482" y="26548"/>
                    </a:lnTo>
                    <a:lnTo>
                      <a:pt x="4609" y="26571"/>
                    </a:lnTo>
                    <a:lnTo>
                      <a:pt x="4737" y="26595"/>
                    </a:lnTo>
                    <a:lnTo>
                      <a:pt x="4864" y="26606"/>
                    </a:lnTo>
                    <a:lnTo>
                      <a:pt x="4996" y="266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739;p39">
                <a:extLst>
                  <a:ext uri="{FF2B5EF4-FFF2-40B4-BE49-F238E27FC236}">
                    <a16:creationId xmlns:a16="http://schemas.microsoft.com/office/drawing/2014/main" id="{F4777137-2CF7-D6F0-18D5-55076A03A229}"/>
                  </a:ext>
                </a:extLst>
              </p:cNvPr>
              <p:cNvSpPr/>
              <p:nvPr/>
            </p:nvSpPr>
            <p:spPr>
              <a:xfrm>
                <a:off x="2734400" y="-5324425"/>
                <a:ext cx="577800" cy="1337925"/>
              </a:xfrm>
              <a:custGeom>
                <a:avLst/>
                <a:gdLst/>
                <a:ahLst/>
                <a:cxnLst/>
                <a:rect l="l" t="t" r="r" b="b"/>
                <a:pathLst>
                  <a:path w="23112" h="53517" extrusionOk="0">
                    <a:moveTo>
                      <a:pt x="20781" y="1"/>
                    </a:moveTo>
                    <a:lnTo>
                      <a:pt x="819" y="35502"/>
                    </a:lnTo>
                    <a:lnTo>
                      <a:pt x="1" y="53516"/>
                    </a:lnTo>
                    <a:lnTo>
                      <a:pt x="9965" y="51641"/>
                    </a:lnTo>
                    <a:lnTo>
                      <a:pt x="23112" y="8111"/>
                    </a:lnTo>
                    <a:lnTo>
                      <a:pt x="20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740;p39">
                <a:extLst>
                  <a:ext uri="{FF2B5EF4-FFF2-40B4-BE49-F238E27FC236}">
                    <a16:creationId xmlns:a16="http://schemas.microsoft.com/office/drawing/2014/main" id="{E2E03C08-5E25-2677-29A2-17B6216E8550}"/>
                  </a:ext>
                </a:extLst>
              </p:cNvPr>
              <p:cNvSpPr/>
              <p:nvPr/>
            </p:nvSpPr>
            <p:spPr>
              <a:xfrm>
                <a:off x="2734400" y="-5324425"/>
                <a:ext cx="577800" cy="1337925"/>
              </a:xfrm>
              <a:custGeom>
                <a:avLst/>
                <a:gdLst/>
                <a:ahLst/>
                <a:cxnLst/>
                <a:rect l="l" t="t" r="r" b="b"/>
                <a:pathLst>
                  <a:path w="23112" h="53517" fill="none" extrusionOk="0">
                    <a:moveTo>
                      <a:pt x="9965" y="51641"/>
                    </a:moveTo>
                    <a:lnTo>
                      <a:pt x="23112" y="8111"/>
                    </a:lnTo>
                    <a:lnTo>
                      <a:pt x="20781" y="1"/>
                    </a:lnTo>
                    <a:lnTo>
                      <a:pt x="819" y="35502"/>
                    </a:lnTo>
                    <a:lnTo>
                      <a:pt x="1" y="53516"/>
                    </a:lnTo>
                    <a:lnTo>
                      <a:pt x="9965" y="516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741;p39">
                <a:extLst>
                  <a:ext uri="{FF2B5EF4-FFF2-40B4-BE49-F238E27FC236}">
                    <a16:creationId xmlns:a16="http://schemas.microsoft.com/office/drawing/2014/main" id="{823D15CC-C10A-15E1-E0BF-6C878A9AAFDF}"/>
                  </a:ext>
                </a:extLst>
              </p:cNvPr>
              <p:cNvSpPr/>
              <p:nvPr/>
            </p:nvSpPr>
            <p:spPr>
              <a:xfrm>
                <a:off x="2905775" y="-4033400"/>
                <a:ext cx="7775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587" extrusionOk="0">
                    <a:moveTo>
                      <a:pt x="3110" y="0"/>
                    </a:moveTo>
                    <a:lnTo>
                      <a:pt x="1" y="586"/>
                    </a:lnTo>
                    <a:lnTo>
                      <a:pt x="5" y="586"/>
                    </a:lnTo>
                    <a:lnTo>
                      <a:pt x="3110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742;p39">
                <a:extLst>
                  <a:ext uri="{FF2B5EF4-FFF2-40B4-BE49-F238E27FC236}">
                    <a16:creationId xmlns:a16="http://schemas.microsoft.com/office/drawing/2014/main" id="{9D6857E4-8535-5392-75AD-B1393188F915}"/>
                  </a:ext>
                </a:extLst>
              </p:cNvPr>
              <p:cNvSpPr/>
              <p:nvPr/>
            </p:nvSpPr>
            <p:spPr>
              <a:xfrm>
                <a:off x="2905775" y="-4045725"/>
                <a:ext cx="8150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1080" fill="none" extrusionOk="0">
                    <a:moveTo>
                      <a:pt x="1" y="1079"/>
                    </a:moveTo>
                    <a:lnTo>
                      <a:pt x="5" y="1079"/>
                    </a:lnTo>
                    <a:lnTo>
                      <a:pt x="3110" y="493"/>
                    </a:lnTo>
                    <a:lnTo>
                      <a:pt x="3259" y="1"/>
                    </a:lnTo>
                    <a:lnTo>
                      <a:pt x="3259" y="1"/>
                    </a:lnTo>
                    <a:lnTo>
                      <a:pt x="3110" y="493"/>
                    </a:lnTo>
                    <a:lnTo>
                      <a:pt x="1" y="107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743;p39">
                <a:extLst>
                  <a:ext uri="{FF2B5EF4-FFF2-40B4-BE49-F238E27FC236}">
                    <a16:creationId xmlns:a16="http://schemas.microsoft.com/office/drawing/2014/main" id="{DEC6A141-B7D7-F7AE-8A7C-7A56659DAE1E}"/>
                  </a:ext>
                </a:extLst>
              </p:cNvPr>
              <p:cNvSpPr/>
              <p:nvPr/>
            </p:nvSpPr>
            <p:spPr>
              <a:xfrm>
                <a:off x="3198525" y="-5324425"/>
                <a:ext cx="5542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939" extrusionOk="0">
                    <a:moveTo>
                      <a:pt x="2216" y="1"/>
                    </a:moveTo>
                    <a:lnTo>
                      <a:pt x="0" y="3927"/>
                    </a:lnTo>
                    <a:lnTo>
                      <a:pt x="0" y="3939"/>
                    </a:lnTo>
                    <a:lnTo>
                      <a:pt x="2216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744;p39">
                <a:extLst>
                  <a:ext uri="{FF2B5EF4-FFF2-40B4-BE49-F238E27FC236}">
                    <a16:creationId xmlns:a16="http://schemas.microsoft.com/office/drawing/2014/main" id="{3DBCEA18-DCA8-EFFC-6BD6-DE7525383FC7}"/>
                  </a:ext>
                </a:extLst>
              </p:cNvPr>
              <p:cNvSpPr/>
              <p:nvPr/>
            </p:nvSpPr>
            <p:spPr>
              <a:xfrm>
                <a:off x="3198525" y="-5324425"/>
                <a:ext cx="5542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939" fill="none" extrusionOk="0">
                    <a:moveTo>
                      <a:pt x="0" y="3939"/>
                    </a:moveTo>
                    <a:lnTo>
                      <a:pt x="0" y="3927"/>
                    </a:lnTo>
                    <a:lnTo>
                      <a:pt x="2216" y="1"/>
                    </a:lnTo>
                    <a:lnTo>
                      <a:pt x="0" y="39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745;p39">
                <a:extLst>
                  <a:ext uri="{FF2B5EF4-FFF2-40B4-BE49-F238E27FC236}">
                    <a16:creationId xmlns:a16="http://schemas.microsoft.com/office/drawing/2014/main" id="{2EC9EBD9-056E-F982-5600-AC84BC82CFC3}"/>
                  </a:ext>
                </a:extLst>
              </p:cNvPr>
              <p:cNvSpPr/>
              <p:nvPr/>
            </p:nvSpPr>
            <p:spPr>
              <a:xfrm>
                <a:off x="2905900" y="-5324425"/>
                <a:ext cx="406300" cy="1305700"/>
              </a:xfrm>
              <a:custGeom>
                <a:avLst/>
                <a:gdLst/>
                <a:ahLst/>
                <a:cxnLst/>
                <a:rect l="l" t="t" r="r" b="b"/>
                <a:pathLst>
                  <a:path w="16252" h="52228" extrusionOk="0">
                    <a:moveTo>
                      <a:pt x="13921" y="1"/>
                    </a:moveTo>
                    <a:lnTo>
                      <a:pt x="11705" y="3939"/>
                    </a:lnTo>
                    <a:lnTo>
                      <a:pt x="12105" y="14159"/>
                    </a:lnTo>
                    <a:lnTo>
                      <a:pt x="0" y="52227"/>
                    </a:lnTo>
                    <a:lnTo>
                      <a:pt x="3105" y="51641"/>
                    </a:lnTo>
                    <a:lnTo>
                      <a:pt x="3254" y="51149"/>
                    </a:lnTo>
                    <a:lnTo>
                      <a:pt x="16252" y="8111"/>
                    </a:lnTo>
                    <a:lnTo>
                      <a:pt x="139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746;p39">
                <a:extLst>
                  <a:ext uri="{FF2B5EF4-FFF2-40B4-BE49-F238E27FC236}">
                    <a16:creationId xmlns:a16="http://schemas.microsoft.com/office/drawing/2014/main" id="{AF4E5105-E1DC-4FBC-D17F-6BFA4DB26741}"/>
                  </a:ext>
                </a:extLst>
              </p:cNvPr>
              <p:cNvSpPr/>
              <p:nvPr/>
            </p:nvSpPr>
            <p:spPr>
              <a:xfrm>
                <a:off x="2905900" y="-5324425"/>
                <a:ext cx="406300" cy="1305700"/>
              </a:xfrm>
              <a:custGeom>
                <a:avLst/>
                <a:gdLst/>
                <a:ahLst/>
                <a:cxnLst/>
                <a:rect l="l" t="t" r="r" b="b"/>
                <a:pathLst>
                  <a:path w="16252" h="52228" fill="none" extrusionOk="0">
                    <a:moveTo>
                      <a:pt x="0" y="52227"/>
                    </a:moveTo>
                    <a:lnTo>
                      <a:pt x="12105" y="14159"/>
                    </a:lnTo>
                    <a:lnTo>
                      <a:pt x="11705" y="3939"/>
                    </a:lnTo>
                    <a:lnTo>
                      <a:pt x="13921" y="1"/>
                    </a:lnTo>
                    <a:lnTo>
                      <a:pt x="16252" y="8111"/>
                    </a:lnTo>
                    <a:lnTo>
                      <a:pt x="3254" y="51149"/>
                    </a:lnTo>
                    <a:lnTo>
                      <a:pt x="3105" y="51641"/>
                    </a:lnTo>
                    <a:lnTo>
                      <a:pt x="0" y="5222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747;p39">
                <a:extLst>
                  <a:ext uri="{FF2B5EF4-FFF2-40B4-BE49-F238E27FC236}">
                    <a16:creationId xmlns:a16="http://schemas.microsoft.com/office/drawing/2014/main" id="{1F19C4FC-27AD-F3C1-10FF-879A287F2262}"/>
                  </a:ext>
                </a:extLst>
              </p:cNvPr>
              <p:cNvSpPr/>
              <p:nvPr/>
            </p:nvSpPr>
            <p:spPr>
              <a:xfrm>
                <a:off x="2905775" y="-5226250"/>
                <a:ext cx="305625" cy="1207525"/>
              </a:xfrm>
              <a:custGeom>
                <a:avLst/>
                <a:gdLst/>
                <a:ahLst/>
                <a:cxnLst/>
                <a:rect l="l" t="t" r="r" b="b"/>
                <a:pathLst>
                  <a:path w="12225" h="48301" extrusionOk="0">
                    <a:moveTo>
                      <a:pt x="11710" y="0"/>
                    </a:moveTo>
                    <a:lnTo>
                      <a:pt x="11701" y="176"/>
                    </a:lnTo>
                    <a:lnTo>
                      <a:pt x="11701" y="364"/>
                    </a:lnTo>
                    <a:lnTo>
                      <a:pt x="11701" y="539"/>
                    </a:lnTo>
                    <a:lnTo>
                      <a:pt x="11710" y="715"/>
                    </a:lnTo>
                    <a:lnTo>
                      <a:pt x="11714" y="1161"/>
                    </a:lnTo>
                    <a:lnTo>
                      <a:pt x="11728" y="1665"/>
                    </a:lnTo>
                    <a:lnTo>
                      <a:pt x="11767" y="2766"/>
                    </a:lnTo>
                    <a:lnTo>
                      <a:pt x="11873" y="6071"/>
                    </a:lnTo>
                    <a:lnTo>
                      <a:pt x="12010" y="10148"/>
                    </a:lnTo>
                    <a:lnTo>
                      <a:pt x="12010" y="10148"/>
                    </a:lnTo>
                    <a:lnTo>
                      <a:pt x="7208" y="25129"/>
                    </a:lnTo>
                    <a:lnTo>
                      <a:pt x="5735" y="29782"/>
                    </a:lnTo>
                    <a:lnTo>
                      <a:pt x="4367" y="34107"/>
                    </a:lnTo>
                    <a:lnTo>
                      <a:pt x="3136" y="38010"/>
                    </a:lnTo>
                    <a:lnTo>
                      <a:pt x="2582" y="39779"/>
                    </a:lnTo>
                    <a:lnTo>
                      <a:pt x="2072" y="41432"/>
                    </a:lnTo>
                    <a:lnTo>
                      <a:pt x="542" y="46413"/>
                    </a:lnTo>
                    <a:lnTo>
                      <a:pt x="133" y="47796"/>
                    </a:lnTo>
                    <a:lnTo>
                      <a:pt x="93" y="47913"/>
                    </a:lnTo>
                    <a:lnTo>
                      <a:pt x="62" y="48042"/>
                    </a:lnTo>
                    <a:lnTo>
                      <a:pt x="32" y="48171"/>
                    </a:lnTo>
                    <a:lnTo>
                      <a:pt x="1" y="48300"/>
                    </a:lnTo>
                    <a:lnTo>
                      <a:pt x="49" y="48195"/>
                    </a:lnTo>
                    <a:lnTo>
                      <a:pt x="102" y="48066"/>
                    </a:lnTo>
                    <a:lnTo>
                      <a:pt x="168" y="47878"/>
                    </a:lnTo>
                    <a:lnTo>
                      <a:pt x="366" y="47327"/>
                    </a:lnTo>
                    <a:lnTo>
                      <a:pt x="612" y="46601"/>
                    </a:lnTo>
                    <a:lnTo>
                      <a:pt x="2208" y="41760"/>
                    </a:lnTo>
                    <a:lnTo>
                      <a:pt x="3299" y="38385"/>
                    </a:lnTo>
                    <a:lnTo>
                      <a:pt x="4547" y="34505"/>
                    </a:lnTo>
                    <a:lnTo>
                      <a:pt x="5924" y="30204"/>
                    </a:lnTo>
                    <a:lnTo>
                      <a:pt x="7397" y="25586"/>
                    </a:lnTo>
                    <a:lnTo>
                      <a:pt x="10000" y="17347"/>
                    </a:lnTo>
                    <a:lnTo>
                      <a:pt x="11156" y="13678"/>
                    </a:lnTo>
                    <a:lnTo>
                      <a:pt x="12198" y="10420"/>
                    </a:lnTo>
                    <a:lnTo>
                      <a:pt x="12225" y="10338"/>
                    </a:lnTo>
                    <a:lnTo>
                      <a:pt x="12225" y="10232"/>
                    </a:lnTo>
                    <a:lnTo>
                      <a:pt x="12040" y="6048"/>
                    </a:lnTo>
                    <a:lnTo>
                      <a:pt x="11890" y="2766"/>
                    </a:lnTo>
                    <a:lnTo>
                      <a:pt x="11838" y="1653"/>
                    </a:lnTo>
                    <a:lnTo>
                      <a:pt x="11789" y="727"/>
                    </a:lnTo>
                    <a:lnTo>
                      <a:pt x="11776" y="539"/>
                    </a:lnTo>
                    <a:lnTo>
                      <a:pt x="11758" y="364"/>
                    </a:lnTo>
                    <a:lnTo>
                      <a:pt x="11736" y="176"/>
                    </a:lnTo>
                    <a:lnTo>
                      <a:pt x="11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748;p39">
                <a:extLst>
                  <a:ext uri="{FF2B5EF4-FFF2-40B4-BE49-F238E27FC236}">
                    <a16:creationId xmlns:a16="http://schemas.microsoft.com/office/drawing/2014/main" id="{F2000246-7C70-6F06-DB07-5D2755B6FD8C}"/>
                  </a:ext>
                </a:extLst>
              </p:cNvPr>
              <p:cNvSpPr/>
              <p:nvPr/>
            </p:nvSpPr>
            <p:spPr>
              <a:xfrm>
                <a:off x="3116400" y="-4622350"/>
                <a:ext cx="59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34" extrusionOk="0">
                    <a:moveTo>
                      <a:pt x="93" y="0"/>
                    </a:moveTo>
                    <a:lnTo>
                      <a:pt x="71" y="24"/>
                    </a:lnTo>
                    <a:lnTo>
                      <a:pt x="53" y="47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188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9" y="445"/>
                    </a:lnTo>
                    <a:lnTo>
                      <a:pt x="18" y="492"/>
                    </a:lnTo>
                    <a:lnTo>
                      <a:pt x="36" y="539"/>
                    </a:lnTo>
                    <a:lnTo>
                      <a:pt x="53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41" y="633"/>
                    </a:lnTo>
                    <a:lnTo>
                      <a:pt x="163" y="610"/>
                    </a:lnTo>
                    <a:lnTo>
                      <a:pt x="185" y="586"/>
                    </a:lnTo>
                    <a:lnTo>
                      <a:pt x="203" y="539"/>
                    </a:lnTo>
                    <a:lnTo>
                      <a:pt x="220" y="492"/>
                    </a:lnTo>
                    <a:lnTo>
                      <a:pt x="229" y="445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188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47"/>
                    </a:lnTo>
                    <a:lnTo>
                      <a:pt x="163" y="2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749;p39">
                <a:extLst>
                  <a:ext uri="{FF2B5EF4-FFF2-40B4-BE49-F238E27FC236}">
                    <a16:creationId xmlns:a16="http://schemas.microsoft.com/office/drawing/2014/main" id="{200C9C97-EA70-0E2B-C7A2-AFD72C7162A5}"/>
                  </a:ext>
                </a:extLst>
              </p:cNvPr>
              <p:cNvSpPr/>
              <p:nvPr/>
            </p:nvSpPr>
            <p:spPr>
              <a:xfrm>
                <a:off x="3195550" y="-4857350"/>
                <a:ext cx="59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34" extrusionOk="0">
                    <a:moveTo>
                      <a:pt x="93" y="0"/>
                    </a:moveTo>
                    <a:lnTo>
                      <a:pt x="71" y="24"/>
                    </a:lnTo>
                    <a:lnTo>
                      <a:pt x="53" y="47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188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493"/>
                    </a:lnTo>
                    <a:lnTo>
                      <a:pt x="36" y="539"/>
                    </a:lnTo>
                    <a:lnTo>
                      <a:pt x="53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41" y="633"/>
                    </a:lnTo>
                    <a:lnTo>
                      <a:pt x="167" y="610"/>
                    </a:lnTo>
                    <a:lnTo>
                      <a:pt x="185" y="586"/>
                    </a:lnTo>
                    <a:lnTo>
                      <a:pt x="203" y="539"/>
                    </a:lnTo>
                    <a:lnTo>
                      <a:pt x="220" y="493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188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47"/>
                    </a:lnTo>
                    <a:lnTo>
                      <a:pt x="167" y="2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750;p39">
                <a:extLst>
                  <a:ext uri="{FF2B5EF4-FFF2-40B4-BE49-F238E27FC236}">
                    <a16:creationId xmlns:a16="http://schemas.microsoft.com/office/drawing/2014/main" id="{4417E1F0-6C07-D522-668A-FCA475D4F9F3}"/>
                  </a:ext>
                </a:extLst>
              </p:cNvPr>
              <p:cNvSpPr/>
              <p:nvPr/>
            </p:nvSpPr>
            <p:spPr>
              <a:xfrm>
                <a:off x="3048125" y="-44002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0" y="0"/>
                    </a:moveTo>
                    <a:lnTo>
                      <a:pt x="98" y="12"/>
                    </a:ln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199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10"/>
                    </a:lnTo>
                    <a:lnTo>
                      <a:pt x="98" y="633"/>
                    </a:lnTo>
                    <a:lnTo>
                      <a:pt x="120" y="645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90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30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0" y="199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751;p39">
                <a:extLst>
                  <a:ext uri="{FF2B5EF4-FFF2-40B4-BE49-F238E27FC236}">
                    <a16:creationId xmlns:a16="http://schemas.microsoft.com/office/drawing/2014/main" id="{589E6494-AD90-F508-32B9-B5809C82E1A9}"/>
                  </a:ext>
                </a:extLst>
              </p:cNvPr>
              <p:cNvSpPr/>
              <p:nvPr/>
            </p:nvSpPr>
            <p:spPr>
              <a:xfrm>
                <a:off x="2979325" y="-41992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22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85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5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752;p39">
                <a:extLst>
                  <a:ext uri="{FF2B5EF4-FFF2-40B4-BE49-F238E27FC236}">
                    <a16:creationId xmlns:a16="http://schemas.microsoft.com/office/drawing/2014/main" id="{F7D33A95-0E5F-770B-B48E-E89195D25F8D}"/>
                  </a:ext>
                </a:extLst>
              </p:cNvPr>
              <p:cNvSpPr/>
              <p:nvPr/>
            </p:nvSpPr>
            <p:spPr>
              <a:xfrm>
                <a:off x="4217750" y="-2959225"/>
                <a:ext cx="566025" cy="939425"/>
              </a:xfrm>
              <a:custGeom>
                <a:avLst/>
                <a:gdLst/>
                <a:ahLst/>
                <a:cxnLst/>
                <a:rect l="l" t="t" r="r" b="b"/>
                <a:pathLst>
                  <a:path w="22641" h="37577" extrusionOk="0">
                    <a:moveTo>
                      <a:pt x="8372" y="0"/>
                    </a:moveTo>
                    <a:lnTo>
                      <a:pt x="2507" y="3856"/>
                    </a:lnTo>
                    <a:lnTo>
                      <a:pt x="0" y="21672"/>
                    </a:lnTo>
                    <a:lnTo>
                      <a:pt x="20745" y="37576"/>
                    </a:lnTo>
                    <a:lnTo>
                      <a:pt x="22641" y="18870"/>
                    </a:lnTo>
                    <a:lnTo>
                      <a:pt x="83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753;p39">
                <a:extLst>
                  <a:ext uri="{FF2B5EF4-FFF2-40B4-BE49-F238E27FC236}">
                    <a16:creationId xmlns:a16="http://schemas.microsoft.com/office/drawing/2014/main" id="{9286E521-C035-3453-57CC-331EA623DB19}"/>
                  </a:ext>
                </a:extLst>
              </p:cNvPr>
              <p:cNvSpPr/>
              <p:nvPr/>
            </p:nvSpPr>
            <p:spPr>
              <a:xfrm>
                <a:off x="4217750" y="-2959225"/>
                <a:ext cx="566025" cy="939425"/>
              </a:xfrm>
              <a:custGeom>
                <a:avLst/>
                <a:gdLst/>
                <a:ahLst/>
                <a:cxnLst/>
                <a:rect l="l" t="t" r="r" b="b"/>
                <a:pathLst>
                  <a:path w="22641" h="37577" fill="none" extrusionOk="0">
                    <a:moveTo>
                      <a:pt x="20745" y="37576"/>
                    </a:moveTo>
                    <a:lnTo>
                      <a:pt x="22641" y="18870"/>
                    </a:lnTo>
                    <a:lnTo>
                      <a:pt x="8372" y="0"/>
                    </a:lnTo>
                    <a:lnTo>
                      <a:pt x="2507" y="3856"/>
                    </a:lnTo>
                    <a:lnTo>
                      <a:pt x="0" y="21672"/>
                    </a:lnTo>
                    <a:lnTo>
                      <a:pt x="20745" y="3757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754;p39">
                <a:extLst>
                  <a:ext uri="{FF2B5EF4-FFF2-40B4-BE49-F238E27FC236}">
                    <a16:creationId xmlns:a16="http://schemas.microsoft.com/office/drawing/2014/main" id="{CF19C181-6965-8648-9372-B8D01A3C1F5A}"/>
                  </a:ext>
                </a:extLst>
              </p:cNvPr>
              <p:cNvSpPr/>
              <p:nvPr/>
            </p:nvSpPr>
            <p:spPr>
              <a:xfrm>
                <a:off x="4288525" y="-2959225"/>
                <a:ext cx="1385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634" extrusionOk="0">
                    <a:moveTo>
                      <a:pt x="5541" y="0"/>
                    </a:moveTo>
                    <a:lnTo>
                      <a:pt x="1" y="3634"/>
                    </a:lnTo>
                    <a:lnTo>
                      <a:pt x="5" y="3634"/>
                    </a:lnTo>
                    <a:lnTo>
                      <a:pt x="554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755;p39">
                <a:extLst>
                  <a:ext uri="{FF2B5EF4-FFF2-40B4-BE49-F238E27FC236}">
                    <a16:creationId xmlns:a16="http://schemas.microsoft.com/office/drawing/2014/main" id="{86D5B5E3-1073-6B76-8745-D2A8127D1D1F}"/>
                  </a:ext>
                </a:extLst>
              </p:cNvPr>
              <p:cNvSpPr/>
              <p:nvPr/>
            </p:nvSpPr>
            <p:spPr>
              <a:xfrm>
                <a:off x="4288525" y="-2959225"/>
                <a:ext cx="1385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634" fill="none" extrusionOk="0">
                    <a:moveTo>
                      <a:pt x="5" y="3634"/>
                    </a:moveTo>
                    <a:lnTo>
                      <a:pt x="1" y="3634"/>
                    </a:lnTo>
                    <a:lnTo>
                      <a:pt x="5541" y="0"/>
                    </a:lnTo>
                    <a:lnTo>
                      <a:pt x="5" y="36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756;p39">
                <a:extLst>
                  <a:ext uri="{FF2B5EF4-FFF2-40B4-BE49-F238E27FC236}">
                    <a16:creationId xmlns:a16="http://schemas.microsoft.com/office/drawing/2014/main" id="{D01C0030-6A83-34C2-6096-1653498EBA80}"/>
                  </a:ext>
                </a:extLst>
              </p:cNvPr>
              <p:cNvSpPr/>
              <p:nvPr/>
            </p:nvSpPr>
            <p:spPr>
              <a:xfrm>
                <a:off x="4288650" y="-2959225"/>
                <a:ext cx="468525" cy="598650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23946" extrusionOk="0">
                    <a:moveTo>
                      <a:pt x="5536" y="0"/>
                    </a:moveTo>
                    <a:lnTo>
                      <a:pt x="0" y="3634"/>
                    </a:lnTo>
                    <a:lnTo>
                      <a:pt x="16793" y="23945"/>
                    </a:lnTo>
                    <a:lnTo>
                      <a:pt x="16854" y="23547"/>
                    </a:lnTo>
                    <a:lnTo>
                      <a:pt x="16916" y="23160"/>
                    </a:lnTo>
                    <a:lnTo>
                      <a:pt x="16986" y="22762"/>
                    </a:lnTo>
                    <a:lnTo>
                      <a:pt x="17061" y="22375"/>
                    </a:lnTo>
                    <a:lnTo>
                      <a:pt x="17140" y="22000"/>
                    </a:lnTo>
                    <a:lnTo>
                      <a:pt x="17219" y="21625"/>
                    </a:lnTo>
                    <a:lnTo>
                      <a:pt x="17307" y="21261"/>
                    </a:lnTo>
                    <a:lnTo>
                      <a:pt x="17399" y="20910"/>
                    </a:lnTo>
                    <a:lnTo>
                      <a:pt x="17492" y="20558"/>
                    </a:lnTo>
                    <a:lnTo>
                      <a:pt x="17588" y="20230"/>
                    </a:lnTo>
                    <a:lnTo>
                      <a:pt x="17690" y="19902"/>
                    </a:lnTo>
                    <a:lnTo>
                      <a:pt x="17795" y="19597"/>
                    </a:lnTo>
                    <a:lnTo>
                      <a:pt x="17905" y="19292"/>
                    </a:lnTo>
                    <a:lnTo>
                      <a:pt x="18015" y="18999"/>
                    </a:lnTo>
                    <a:lnTo>
                      <a:pt x="18129" y="18718"/>
                    </a:lnTo>
                    <a:lnTo>
                      <a:pt x="18244" y="18448"/>
                    </a:lnTo>
                    <a:lnTo>
                      <a:pt x="18362" y="18179"/>
                    </a:lnTo>
                    <a:lnTo>
                      <a:pt x="18485" y="17933"/>
                    </a:lnTo>
                    <a:lnTo>
                      <a:pt x="18613" y="17687"/>
                    </a:lnTo>
                    <a:lnTo>
                      <a:pt x="18740" y="17464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757;p39">
                <a:extLst>
                  <a:ext uri="{FF2B5EF4-FFF2-40B4-BE49-F238E27FC236}">
                    <a16:creationId xmlns:a16="http://schemas.microsoft.com/office/drawing/2014/main" id="{CBB5B00E-9F48-C2D4-3162-CF520A219945}"/>
                  </a:ext>
                </a:extLst>
              </p:cNvPr>
              <p:cNvSpPr/>
              <p:nvPr/>
            </p:nvSpPr>
            <p:spPr>
              <a:xfrm>
                <a:off x="4288650" y="-2959225"/>
                <a:ext cx="468525" cy="598650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23946" fill="none" extrusionOk="0">
                    <a:moveTo>
                      <a:pt x="16793" y="23945"/>
                    </a:moveTo>
                    <a:lnTo>
                      <a:pt x="0" y="3634"/>
                    </a:lnTo>
                    <a:lnTo>
                      <a:pt x="5536" y="0"/>
                    </a:lnTo>
                    <a:lnTo>
                      <a:pt x="18740" y="17464"/>
                    </a:lnTo>
                    <a:lnTo>
                      <a:pt x="18740" y="17464"/>
                    </a:lnTo>
                    <a:lnTo>
                      <a:pt x="18613" y="17687"/>
                    </a:lnTo>
                    <a:lnTo>
                      <a:pt x="18485" y="17933"/>
                    </a:lnTo>
                    <a:lnTo>
                      <a:pt x="18362" y="18179"/>
                    </a:lnTo>
                    <a:lnTo>
                      <a:pt x="18244" y="18448"/>
                    </a:lnTo>
                    <a:lnTo>
                      <a:pt x="18129" y="18718"/>
                    </a:lnTo>
                    <a:lnTo>
                      <a:pt x="18015" y="18999"/>
                    </a:lnTo>
                    <a:lnTo>
                      <a:pt x="17905" y="19292"/>
                    </a:lnTo>
                    <a:lnTo>
                      <a:pt x="17795" y="19597"/>
                    </a:lnTo>
                    <a:lnTo>
                      <a:pt x="17690" y="19902"/>
                    </a:lnTo>
                    <a:lnTo>
                      <a:pt x="17588" y="20230"/>
                    </a:lnTo>
                    <a:lnTo>
                      <a:pt x="17492" y="20558"/>
                    </a:lnTo>
                    <a:lnTo>
                      <a:pt x="17399" y="20910"/>
                    </a:lnTo>
                    <a:lnTo>
                      <a:pt x="17307" y="21261"/>
                    </a:lnTo>
                    <a:lnTo>
                      <a:pt x="17219" y="21625"/>
                    </a:lnTo>
                    <a:lnTo>
                      <a:pt x="17140" y="22000"/>
                    </a:lnTo>
                    <a:lnTo>
                      <a:pt x="17061" y="22375"/>
                    </a:lnTo>
                    <a:lnTo>
                      <a:pt x="17061" y="22375"/>
                    </a:lnTo>
                    <a:lnTo>
                      <a:pt x="16986" y="22762"/>
                    </a:lnTo>
                    <a:lnTo>
                      <a:pt x="16916" y="23160"/>
                    </a:lnTo>
                    <a:lnTo>
                      <a:pt x="16854" y="23547"/>
                    </a:lnTo>
                    <a:lnTo>
                      <a:pt x="16793" y="239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758;p39">
                <a:extLst>
                  <a:ext uri="{FF2B5EF4-FFF2-40B4-BE49-F238E27FC236}">
                    <a16:creationId xmlns:a16="http://schemas.microsoft.com/office/drawing/2014/main" id="{EBBAED72-249C-9B3A-CCE7-61A45A1E88AF}"/>
                  </a:ext>
                </a:extLst>
              </p:cNvPr>
              <p:cNvSpPr/>
              <p:nvPr/>
            </p:nvSpPr>
            <p:spPr>
              <a:xfrm>
                <a:off x="4290525" y="-2863125"/>
                <a:ext cx="415425" cy="502550"/>
              </a:xfrm>
              <a:custGeom>
                <a:avLst/>
                <a:gdLst/>
                <a:ahLst/>
                <a:cxnLst/>
                <a:rect l="l" t="t" r="r" b="b"/>
                <a:pathLst>
                  <a:path w="16617" h="20102" extrusionOk="0">
                    <a:moveTo>
                      <a:pt x="4" y="1"/>
                    </a:moveTo>
                    <a:lnTo>
                      <a:pt x="0" y="12"/>
                    </a:lnTo>
                    <a:lnTo>
                      <a:pt x="0" y="24"/>
                    </a:lnTo>
                    <a:lnTo>
                      <a:pt x="9" y="36"/>
                    </a:lnTo>
                    <a:lnTo>
                      <a:pt x="35" y="94"/>
                    </a:lnTo>
                    <a:lnTo>
                      <a:pt x="158" y="270"/>
                    </a:lnTo>
                    <a:lnTo>
                      <a:pt x="356" y="552"/>
                    </a:lnTo>
                    <a:lnTo>
                      <a:pt x="633" y="915"/>
                    </a:lnTo>
                    <a:lnTo>
                      <a:pt x="1390" y="1899"/>
                    </a:lnTo>
                    <a:lnTo>
                      <a:pt x="2396" y="3165"/>
                    </a:lnTo>
                    <a:lnTo>
                      <a:pt x="3623" y="4689"/>
                    </a:lnTo>
                    <a:lnTo>
                      <a:pt x="5030" y="6435"/>
                    </a:lnTo>
                    <a:lnTo>
                      <a:pt x="6587" y="8334"/>
                    </a:lnTo>
                    <a:lnTo>
                      <a:pt x="8258" y="10373"/>
                    </a:lnTo>
                    <a:lnTo>
                      <a:pt x="9933" y="12389"/>
                    </a:lnTo>
                    <a:lnTo>
                      <a:pt x="11494" y="14253"/>
                    </a:lnTo>
                    <a:lnTo>
                      <a:pt x="12914" y="15941"/>
                    </a:lnTo>
                    <a:lnTo>
                      <a:pt x="14150" y="17382"/>
                    </a:lnTo>
                    <a:lnTo>
                      <a:pt x="15170" y="18566"/>
                    </a:lnTo>
                    <a:lnTo>
                      <a:pt x="15944" y="19433"/>
                    </a:lnTo>
                    <a:lnTo>
                      <a:pt x="16229" y="19738"/>
                    </a:lnTo>
                    <a:lnTo>
                      <a:pt x="16441" y="19961"/>
                    </a:lnTo>
                    <a:lnTo>
                      <a:pt x="16568" y="20078"/>
                    </a:lnTo>
                    <a:lnTo>
                      <a:pt x="16603" y="20101"/>
                    </a:lnTo>
                    <a:lnTo>
                      <a:pt x="16616" y="20101"/>
                    </a:lnTo>
                    <a:lnTo>
                      <a:pt x="16616" y="20090"/>
                    </a:lnTo>
                    <a:lnTo>
                      <a:pt x="16608" y="20078"/>
                    </a:lnTo>
                    <a:lnTo>
                      <a:pt x="16581" y="20019"/>
                    </a:lnTo>
                    <a:lnTo>
                      <a:pt x="16458" y="19832"/>
                    </a:lnTo>
                    <a:lnTo>
                      <a:pt x="16260" y="19562"/>
                    </a:lnTo>
                    <a:lnTo>
                      <a:pt x="15983" y="19199"/>
                    </a:lnTo>
                    <a:lnTo>
                      <a:pt x="15227" y="18214"/>
                    </a:lnTo>
                    <a:lnTo>
                      <a:pt x="14220" y="16948"/>
                    </a:lnTo>
                    <a:lnTo>
                      <a:pt x="12998" y="15425"/>
                    </a:lnTo>
                    <a:lnTo>
                      <a:pt x="11591" y="13690"/>
                    </a:lnTo>
                    <a:lnTo>
                      <a:pt x="10034" y="11780"/>
                    </a:lnTo>
                    <a:lnTo>
                      <a:pt x="8359" y="9752"/>
                    </a:lnTo>
                    <a:lnTo>
                      <a:pt x="6684" y="7736"/>
                    </a:lnTo>
                    <a:lnTo>
                      <a:pt x="5118" y="5873"/>
                    </a:lnTo>
                    <a:lnTo>
                      <a:pt x="3702" y="4185"/>
                    </a:lnTo>
                    <a:lnTo>
                      <a:pt x="2467" y="2743"/>
                    </a:lnTo>
                    <a:lnTo>
                      <a:pt x="1447" y="1560"/>
                    </a:lnTo>
                    <a:lnTo>
                      <a:pt x="673" y="681"/>
                    </a:lnTo>
                    <a:lnTo>
                      <a:pt x="387" y="376"/>
                    </a:lnTo>
                    <a:lnTo>
                      <a:pt x="180" y="153"/>
                    </a:lnTo>
                    <a:lnTo>
                      <a:pt x="48" y="36"/>
                    </a:lnTo>
                    <a:lnTo>
                      <a:pt x="13" y="12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759;p39">
                <a:extLst>
                  <a:ext uri="{FF2B5EF4-FFF2-40B4-BE49-F238E27FC236}">
                    <a16:creationId xmlns:a16="http://schemas.microsoft.com/office/drawing/2014/main" id="{93B45423-188E-FC1C-7142-C57548608B31}"/>
                  </a:ext>
                </a:extLst>
              </p:cNvPr>
              <p:cNvSpPr/>
              <p:nvPr/>
            </p:nvSpPr>
            <p:spPr>
              <a:xfrm>
                <a:off x="4658550" y="-2523800"/>
                <a:ext cx="60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3" extrusionOk="0">
                    <a:moveTo>
                      <a:pt x="110" y="0"/>
                    </a:moveTo>
                    <a:lnTo>
                      <a:pt x="84" y="12"/>
                    </a:lnTo>
                    <a:lnTo>
                      <a:pt x="62" y="35"/>
                    </a:lnTo>
                    <a:lnTo>
                      <a:pt x="44" y="70"/>
                    </a:lnTo>
                    <a:lnTo>
                      <a:pt x="27" y="117"/>
                    </a:lnTo>
                    <a:lnTo>
                      <a:pt x="13" y="176"/>
                    </a:lnTo>
                    <a:lnTo>
                      <a:pt x="5" y="234"/>
                    </a:lnTo>
                    <a:lnTo>
                      <a:pt x="0" y="293"/>
                    </a:lnTo>
                    <a:lnTo>
                      <a:pt x="0" y="352"/>
                    </a:lnTo>
                    <a:lnTo>
                      <a:pt x="5" y="422"/>
                    </a:lnTo>
                    <a:lnTo>
                      <a:pt x="13" y="481"/>
                    </a:lnTo>
                    <a:lnTo>
                      <a:pt x="27" y="527"/>
                    </a:lnTo>
                    <a:lnTo>
                      <a:pt x="44" y="574"/>
                    </a:lnTo>
                    <a:lnTo>
                      <a:pt x="66" y="609"/>
                    </a:lnTo>
                    <a:lnTo>
                      <a:pt x="88" y="633"/>
                    </a:lnTo>
                    <a:lnTo>
                      <a:pt x="132" y="633"/>
                    </a:lnTo>
                    <a:lnTo>
                      <a:pt x="159" y="621"/>
                    </a:lnTo>
                    <a:lnTo>
                      <a:pt x="181" y="598"/>
                    </a:lnTo>
                    <a:lnTo>
                      <a:pt x="198" y="563"/>
                    </a:lnTo>
                    <a:lnTo>
                      <a:pt x="216" y="516"/>
                    </a:lnTo>
                    <a:lnTo>
                      <a:pt x="229" y="469"/>
                    </a:lnTo>
                    <a:lnTo>
                      <a:pt x="238" y="410"/>
                    </a:lnTo>
                    <a:lnTo>
                      <a:pt x="242" y="352"/>
                    </a:lnTo>
                    <a:lnTo>
                      <a:pt x="242" y="281"/>
                    </a:lnTo>
                    <a:lnTo>
                      <a:pt x="238" y="223"/>
                    </a:lnTo>
                    <a:lnTo>
                      <a:pt x="229" y="164"/>
                    </a:lnTo>
                    <a:lnTo>
                      <a:pt x="216" y="105"/>
                    </a:lnTo>
                    <a:lnTo>
                      <a:pt x="198" y="70"/>
                    </a:lnTo>
                    <a:lnTo>
                      <a:pt x="176" y="35"/>
                    </a:lnTo>
                    <a:lnTo>
                      <a:pt x="154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760;p39">
                <a:extLst>
                  <a:ext uri="{FF2B5EF4-FFF2-40B4-BE49-F238E27FC236}">
                    <a16:creationId xmlns:a16="http://schemas.microsoft.com/office/drawing/2014/main" id="{C4CCD010-C42A-458C-C3AF-EA6219ECE3F7}"/>
                  </a:ext>
                </a:extLst>
              </p:cNvPr>
              <p:cNvSpPr/>
              <p:nvPr/>
            </p:nvSpPr>
            <p:spPr>
              <a:xfrm>
                <a:off x="4546425" y="-265480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106" y="1"/>
                    </a:moveTo>
                    <a:lnTo>
                      <a:pt x="84" y="13"/>
                    </a:lnTo>
                    <a:lnTo>
                      <a:pt x="62" y="36"/>
                    </a:lnTo>
                    <a:lnTo>
                      <a:pt x="44" y="71"/>
                    </a:lnTo>
                    <a:lnTo>
                      <a:pt x="27" y="118"/>
                    </a:lnTo>
                    <a:lnTo>
                      <a:pt x="14" y="165"/>
                    </a:lnTo>
                    <a:lnTo>
                      <a:pt x="5" y="224"/>
                    </a:lnTo>
                    <a:lnTo>
                      <a:pt x="0" y="282"/>
                    </a:lnTo>
                    <a:lnTo>
                      <a:pt x="0" y="353"/>
                    </a:lnTo>
                    <a:lnTo>
                      <a:pt x="5" y="411"/>
                    </a:lnTo>
                    <a:lnTo>
                      <a:pt x="9" y="423"/>
                    </a:lnTo>
                    <a:lnTo>
                      <a:pt x="18" y="481"/>
                    </a:lnTo>
                    <a:lnTo>
                      <a:pt x="31" y="528"/>
                    </a:lnTo>
                    <a:lnTo>
                      <a:pt x="49" y="575"/>
                    </a:lnTo>
                    <a:lnTo>
                      <a:pt x="66" y="599"/>
                    </a:lnTo>
                    <a:lnTo>
                      <a:pt x="88" y="622"/>
                    </a:lnTo>
                    <a:lnTo>
                      <a:pt x="110" y="634"/>
                    </a:lnTo>
                    <a:lnTo>
                      <a:pt x="137" y="634"/>
                    </a:lnTo>
                    <a:lnTo>
                      <a:pt x="159" y="622"/>
                    </a:lnTo>
                    <a:lnTo>
                      <a:pt x="181" y="599"/>
                    </a:lnTo>
                    <a:lnTo>
                      <a:pt x="203" y="552"/>
                    </a:lnTo>
                    <a:lnTo>
                      <a:pt x="216" y="517"/>
                    </a:lnTo>
                    <a:lnTo>
                      <a:pt x="229" y="458"/>
                    </a:lnTo>
                    <a:lnTo>
                      <a:pt x="238" y="399"/>
                    </a:lnTo>
                    <a:lnTo>
                      <a:pt x="242" y="341"/>
                    </a:lnTo>
                    <a:lnTo>
                      <a:pt x="242" y="282"/>
                    </a:lnTo>
                    <a:lnTo>
                      <a:pt x="233" y="212"/>
                    </a:lnTo>
                    <a:lnTo>
                      <a:pt x="225" y="153"/>
                    </a:lnTo>
                    <a:lnTo>
                      <a:pt x="211" y="106"/>
                    </a:lnTo>
                    <a:lnTo>
                      <a:pt x="194" y="60"/>
                    </a:lnTo>
                    <a:lnTo>
                      <a:pt x="176" y="36"/>
                    </a:lnTo>
                    <a:lnTo>
                      <a:pt x="154" y="13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761;p39">
                <a:extLst>
                  <a:ext uri="{FF2B5EF4-FFF2-40B4-BE49-F238E27FC236}">
                    <a16:creationId xmlns:a16="http://schemas.microsoft.com/office/drawing/2014/main" id="{D7A99AC4-3725-9CF5-A9E5-7826B2F33E7B}"/>
                  </a:ext>
                </a:extLst>
              </p:cNvPr>
              <p:cNvSpPr/>
              <p:nvPr/>
            </p:nvSpPr>
            <p:spPr>
              <a:xfrm>
                <a:off x="4434300" y="-2786050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06" y="0"/>
                    </a:moveTo>
                    <a:lnTo>
                      <a:pt x="80" y="12"/>
                    </a:lnTo>
                    <a:lnTo>
                      <a:pt x="58" y="35"/>
                    </a:lnTo>
                    <a:lnTo>
                      <a:pt x="40" y="71"/>
                    </a:lnTo>
                    <a:lnTo>
                      <a:pt x="27" y="117"/>
                    </a:lnTo>
                    <a:lnTo>
                      <a:pt x="14" y="164"/>
                    </a:lnTo>
                    <a:lnTo>
                      <a:pt x="5" y="223"/>
                    </a:lnTo>
                    <a:lnTo>
                      <a:pt x="0" y="281"/>
                    </a:lnTo>
                    <a:lnTo>
                      <a:pt x="0" y="352"/>
                    </a:lnTo>
                    <a:lnTo>
                      <a:pt x="5" y="410"/>
                    </a:lnTo>
                    <a:lnTo>
                      <a:pt x="5" y="422"/>
                    </a:lnTo>
                    <a:lnTo>
                      <a:pt x="18" y="481"/>
                    </a:lnTo>
                    <a:lnTo>
                      <a:pt x="31" y="539"/>
                    </a:lnTo>
                    <a:lnTo>
                      <a:pt x="49" y="574"/>
                    </a:lnTo>
                    <a:lnTo>
                      <a:pt x="66" y="610"/>
                    </a:lnTo>
                    <a:lnTo>
                      <a:pt x="88" y="633"/>
                    </a:lnTo>
                    <a:lnTo>
                      <a:pt x="110" y="645"/>
                    </a:lnTo>
                    <a:lnTo>
                      <a:pt x="132" y="645"/>
                    </a:lnTo>
                    <a:lnTo>
                      <a:pt x="159" y="633"/>
                    </a:lnTo>
                    <a:lnTo>
                      <a:pt x="181" y="598"/>
                    </a:lnTo>
                    <a:lnTo>
                      <a:pt x="198" y="563"/>
                    </a:lnTo>
                    <a:lnTo>
                      <a:pt x="216" y="516"/>
                    </a:lnTo>
                    <a:lnTo>
                      <a:pt x="229" y="469"/>
                    </a:lnTo>
                    <a:lnTo>
                      <a:pt x="233" y="410"/>
                    </a:lnTo>
                    <a:lnTo>
                      <a:pt x="238" y="340"/>
                    </a:lnTo>
                    <a:lnTo>
                      <a:pt x="238" y="281"/>
                    </a:lnTo>
                    <a:lnTo>
                      <a:pt x="233" y="223"/>
                    </a:lnTo>
                    <a:lnTo>
                      <a:pt x="233" y="211"/>
                    </a:lnTo>
                    <a:lnTo>
                      <a:pt x="225" y="153"/>
                    </a:lnTo>
                    <a:lnTo>
                      <a:pt x="211" y="106"/>
                    </a:lnTo>
                    <a:lnTo>
                      <a:pt x="194" y="59"/>
                    </a:lnTo>
                    <a:lnTo>
                      <a:pt x="172" y="24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762;p39">
                <a:extLst>
                  <a:ext uri="{FF2B5EF4-FFF2-40B4-BE49-F238E27FC236}">
                    <a16:creationId xmlns:a16="http://schemas.microsoft.com/office/drawing/2014/main" id="{70FC462A-EF04-306D-3601-C0FCF2717B7E}"/>
                  </a:ext>
                </a:extLst>
              </p:cNvPr>
              <p:cNvSpPr/>
              <p:nvPr/>
            </p:nvSpPr>
            <p:spPr>
              <a:xfrm>
                <a:off x="4127175" y="-3124475"/>
                <a:ext cx="152700" cy="68947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7579" extrusionOk="0">
                    <a:moveTo>
                      <a:pt x="1860" y="0"/>
                    </a:moveTo>
                    <a:lnTo>
                      <a:pt x="0" y="27555"/>
                    </a:lnTo>
                    <a:lnTo>
                      <a:pt x="62" y="27567"/>
                    </a:lnTo>
                    <a:lnTo>
                      <a:pt x="233" y="27578"/>
                    </a:lnTo>
                    <a:lnTo>
                      <a:pt x="356" y="27578"/>
                    </a:lnTo>
                    <a:lnTo>
                      <a:pt x="501" y="27567"/>
                    </a:lnTo>
                    <a:lnTo>
                      <a:pt x="664" y="27543"/>
                    </a:lnTo>
                    <a:lnTo>
                      <a:pt x="849" y="27496"/>
                    </a:lnTo>
                    <a:lnTo>
                      <a:pt x="1051" y="27449"/>
                    </a:lnTo>
                    <a:lnTo>
                      <a:pt x="1266" y="27367"/>
                    </a:lnTo>
                    <a:lnTo>
                      <a:pt x="1495" y="27274"/>
                    </a:lnTo>
                    <a:lnTo>
                      <a:pt x="1737" y="27145"/>
                    </a:lnTo>
                    <a:lnTo>
                      <a:pt x="1983" y="26981"/>
                    </a:lnTo>
                    <a:lnTo>
                      <a:pt x="2111" y="26887"/>
                    </a:lnTo>
                    <a:lnTo>
                      <a:pt x="2243" y="26793"/>
                    </a:lnTo>
                    <a:lnTo>
                      <a:pt x="2370" y="26688"/>
                    </a:lnTo>
                    <a:lnTo>
                      <a:pt x="2502" y="26570"/>
                    </a:lnTo>
                    <a:lnTo>
                      <a:pt x="2638" y="26441"/>
                    </a:lnTo>
                    <a:lnTo>
                      <a:pt x="2770" y="26301"/>
                    </a:lnTo>
                    <a:lnTo>
                      <a:pt x="2902" y="26148"/>
                    </a:lnTo>
                    <a:lnTo>
                      <a:pt x="3038" y="25996"/>
                    </a:lnTo>
                    <a:lnTo>
                      <a:pt x="3170" y="25820"/>
                    </a:lnTo>
                    <a:lnTo>
                      <a:pt x="3307" y="25644"/>
                    </a:lnTo>
                    <a:lnTo>
                      <a:pt x="3439" y="25445"/>
                    </a:lnTo>
                    <a:lnTo>
                      <a:pt x="3575" y="25234"/>
                    </a:lnTo>
                    <a:lnTo>
                      <a:pt x="3707" y="25023"/>
                    </a:lnTo>
                    <a:lnTo>
                      <a:pt x="3834" y="24789"/>
                    </a:lnTo>
                    <a:lnTo>
                      <a:pt x="3966" y="24543"/>
                    </a:lnTo>
                    <a:lnTo>
                      <a:pt x="4094" y="24285"/>
                    </a:lnTo>
                    <a:lnTo>
                      <a:pt x="4221" y="24004"/>
                    </a:lnTo>
                    <a:lnTo>
                      <a:pt x="4344" y="23722"/>
                    </a:lnTo>
                    <a:lnTo>
                      <a:pt x="4467" y="23418"/>
                    </a:lnTo>
                    <a:lnTo>
                      <a:pt x="4586" y="23101"/>
                    </a:lnTo>
                    <a:lnTo>
                      <a:pt x="4701" y="22761"/>
                    </a:lnTo>
                    <a:lnTo>
                      <a:pt x="4815" y="22410"/>
                    </a:lnTo>
                    <a:lnTo>
                      <a:pt x="4925" y="22046"/>
                    </a:lnTo>
                    <a:lnTo>
                      <a:pt x="5035" y="21659"/>
                    </a:lnTo>
                    <a:lnTo>
                      <a:pt x="5136" y="21261"/>
                    </a:lnTo>
                    <a:lnTo>
                      <a:pt x="5237" y="20839"/>
                    </a:lnTo>
                    <a:lnTo>
                      <a:pt x="5334" y="20405"/>
                    </a:lnTo>
                    <a:lnTo>
                      <a:pt x="5422" y="19948"/>
                    </a:lnTo>
                    <a:lnTo>
                      <a:pt x="5510" y="19468"/>
                    </a:lnTo>
                    <a:lnTo>
                      <a:pt x="5593" y="18975"/>
                    </a:lnTo>
                    <a:lnTo>
                      <a:pt x="5668" y="18460"/>
                    </a:lnTo>
                    <a:lnTo>
                      <a:pt x="5738" y="17932"/>
                    </a:lnTo>
                    <a:lnTo>
                      <a:pt x="5804" y="17382"/>
                    </a:lnTo>
                    <a:lnTo>
                      <a:pt x="5866" y="16807"/>
                    </a:lnTo>
                    <a:lnTo>
                      <a:pt x="5918" y="16209"/>
                    </a:lnTo>
                    <a:lnTo>
                      <a:pt x="5967" y="15588"/>
                    </a:lnTo>
                    <a:lnTo>
                      <a:pt x="6011" y="14955"/>
                    </a:lnTo>
                    <a:lnTo>
                      <a:pt x="6046" y="14287"/>
                    </a:lnTo>
                    <a:lnTo>
                      <a:pt x="6072" y="13631"/>
                    </a:lnTo>
                    <a:lnTo>
                      <a:pt x="6090" y="12986"/>
                    </a:lnTo>
                    <a:lnTo>
                      <a:pt x="6103" y="12365"/>
                    </a:lnTo>
                    <a:lnTo>
                      <a:pt x="6108" y="11767"/>
                    </a:lnTo>
                    <a:lnTo>
                      <a:pt x="6103" y="11193"/>
                    </a:lnTo>
                    <a:lnTo>
                      <a:pt x="6094" y="10631"/>
                    </a:lnTo>
                    <a:lnTo>
                      <a:pt x="6081" y="10091"/>
                    </a:lnTo>
                    <a:lnTo>
                      <a:pt x="6059" y="9564"/>
                    </a:lnTo>
                    <a:lnTo>
                      <a:pt x="6028" y="9060"/>
                    </a:lnTo>
                    <a:lnTo>
                      <a:pt x="5993" y="8568"/>
                    </a:lnTo>
                    <a:lnTo>
                      <a:pt x="5954" y="8099"/>
                    </a:lnTo>
                    <a:lnTo>
                      <a:pt x="5905" y="7654"/>
                    </a:lnTo>
                    <a:lnTo>
                      <a:pt x="5857" y="7220"/>
                    </a:lnTo>
                    <a:lnTo>
                      <a:pt x="5800" y="6798"/>
                    </a:lnTo>
                    <a:lnTo>
                      <a:pt x="5738" y="6399"/>
                    </a:lnTo>
                    <a:lnTo>
                      <a:pt x="5672" y="6013"/>
                    </a:lnTo>
                    <a:lnTo>
                      <a:pt x="5602" y="5649"/>
                    </a:lnTo>
                    <a:lnTo>
                      <a:pt x="5532" y="5286"/>
                    </a:lnTo>
                    <a:lnTo>
                      <a:pt x="5452" y="4946"/>
                    </a:lnTo>
                    <a:lnTo>
                      <a:pt x="5373" y="4630"/>
                    </a:lnTo>
                    <a:lnTo>
                      <a:pt x="5285" y="4313"/>
                    </a:lnTo>
                    <a:lnTo>
                      <a:pt x="5197" y="4020"/>
                    </a:lnTo>
                    <a:lnTo>
                      <a:pt x="5109" y="3739"/>
                    </a:lnTo>
                    <a:lnTo>
                      <a:pt x="5017" y="3469"/>
                    </a:lnTo>
                    <a:lnTo>
                      <a:pt x="4920" y="3223"/>
                    </a:lnTo>
                    <a:lnTo>
                      <a:pt x="4824" y="2977"/>
                    </a:lnTo>
                    <a:lnTo>
                      <a:pt x="4723" y="2743"/>
                    </a:lnTo>
                    <a:lnTo>
                      <a:pt x="4621" y="2532"/>
                    </a:lnTo>
                    <a:lnTo>
                      <a:pt x="4520" y="2321"/>
                    </a:lnTo>
                    <a:lnTo>
                      <a:pt x="4415" y="2133"/>
                    </a:lnTo>
                    <a:lnTo>
                      <a:pt x="4309" y="1946"/>
                    </a:lnTo>
                    <a:lnTo>
                      <a:pt x="4204" y="1770"/>
                    </a:lnTo>
                    <a:lnTo>
                      <a:pt x="4098" y="1606"/>
                    </a:lnTo>
                    <a:lnTo>
                      <a:pt x="3993" y="1465"/>
                    </a:lnTo>
                    <a:lnTo>
                      <a:pt x="3883" y="1313"/>
                    </a:lnTo>
                    <a:lnTo>
                      <a:pt x="3777" y="1184"/>
                    </a:lnTo>
                    <a:lnTo>
                      <a:pt x="3672" y="1067"/>
                    </a:lnTo>
                    <a:lnTo>
                      <a:pt x="3566" y="949"/>
                    </a:lnTo>
                    <a:lnTo>
                      <a:pt x="3359" y="750"/>
                    </a:lnTo>
                    <a:lnTo>
                      <a:pt x="3157" y="574"/>
                    </a:lnTo>
                    <a:lnTo>
                      <a:pt x="2964" y="434"/>
                    </a:lnTo>
                    <a:lnTo>
                      <a:pt x="2779" y="317"/>
                    </a:lnTo>
                    <a:lnTo>
                      <a:pt x="2608" y="223"/>
                    </a:lnTo>
                    <a:lnTo>
                      <a:pt x="2449" y="141"/>
                    </a:lnTo>
                    <a:lnTo>
                      <a:pt x="2304" y="94"/>
                    </a:lnTo>
                    <a:lnTo>
                      <a:pt x="2177" y="59"/>
                    </a:lnTo>
                    <a:lnTo>
                      <a:pt x="2067" y="24"/>
                    </a:lnTo>
                    <a:lnTo>
                      <a:pt x="191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763;p39">
                <a:extLst>
                  <a:ext uri="{FF2B5EF4-FFF2-40B4-BE49-F238E27FC236}">
                    <a16:creationId xmlns:a16="http://schemas.microsoft.com/office/drawing/2014/main" id="{1AC5DE95-32B4-BFA6-D9A5-58E2DC8BE97C}"/>
                  </a:ext>
                </a:extLst>
              </p:cNvPr>
              <p:cNvSpPr/>
              <p:nvPr/>
            </p:nvSpPr>
            <p:spPr>
              <a:xfrm>
                <a:off x="4700650" y="-2576850"/>
                <a:ext cx="249550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2" h="26618" extrusionOk="0">
                    <a:moveTo>
                      <a:pt x="4819" y="1"/>
                    </a:moveTo>
                    <a:lnTo>
                      <a:pt x="4701" y="24"/>
                    </a:lnTo>
                    <a:lnTo>
                      <a:pt x="4578" y="47"/>
                    </a:lnTo>
                    <a:lnTo>
                      <a:pt x="4459" y="71"/>
                    </a:lnTo>
                    <a:lnTo>
                      <a:pt x="4340" y="118"/>
                    </a:lnTo>
                    <a:lnTo>
                      <a:pt x="4222" y="153"/>
                    </a:lnTo>
                    <a:lnTo>
                      <a:pt x="4103" y="212"/>
                    </a:lnTo>
                    <a:lnTo>
                      <a:pt x="3984" y="270"/>
                    </a:lnTo>
                    <a:lnTo>
                      <a:pt x="3870" y="340"/>
                    </a:lnTo>
                    <a:lnTo>
                      <a:pt x="3751" y="411"/>
                    </a:lnTo>
                    <a:lnTo>
                      <a:pt x="3637" y="505"/>
                    </a:lnTo>
                    <a:lnTo>
                      <a:pt x="3522" y="587"/>
                    </a:lnTo>
                    <a:lnTo>
                      <a:pt x="3408" y="692"/>
                    </a:lnTo>
                    <a:lnTo>
                      <a:pt x="3294" y="798"/>
                    </a:lnTo>
                    <a:lnTo>
                      <a:pt x="3184" y="903"/>
                    </a:lnTo>
                    <a:lnTo>
                      <a:pt x="3069" y="1020"/>
                    </a:lnTo>
                    <a:lnTo>
                      <a:pt x="2960" y="1149"/>
                    </a:lnTo>
                    <a:lnTo>
                      <a:pt x="2854" y="1278"/>
                    </a:lnTo>
                    <a:lnTo>
                      <a:pt x="2744" y="1419"/>
                    </a:lnTo>
                    <a:lnTo>
                      <a:pt x="2639" y="1571"/>
                    </a:lnTo>
                    <a:lnTo>
                      <a:pt x="2533" y="1724"/>
                    </a:lnTo>
                    <a:lnTo>
                      <a:pt x="2428" y="1888"/>
                    </a:lnTo>
                    <a:lnTo>
                      <a:pt x="2326" y="2052"/>
                    </a:lnTo>
                    <a:lnTo>
                      <a:pt x="2225" y="2227"/>
                    </a:lnTo>
                    <a:lnTo>
                      <a:pt x="2124" y="2415"/>
                    </a:lnTo>
                    <a:lnTo>
                      <a:pt x="2027" y="2603"/>
                    </a:lnTo>
                    <a:lnTo>
                      <a:pt x="1931" y="2790"/>
                    </a:lnTo>
                    <a:lnTo>
                      <a:pt x="1834" y="2989"/>
                    </a:lnTo>
                    <a:lnTo>
                      <a:pt x="1742" y="3200"/>
                    </a:lnTo>
                    <a:lnTo>
                      <a:pt x="1649" y="3423"/>
                    </a:lnTo>
                    <a:lnTo>
                      <a:pt x="1561" y="3634"/>
                    </a:lnTo>
                    <a:lnTo>
                      <a:pt x="1473" y="3868"/>
                    </a:lnTo>
                    <a:lnTo>
                      <a:pt x="1385" y="4103"/>
                    </a:lnTo>
                    <a:lnTo>
                      <a:pt x="1302" y="4337"/>
                    </a:lnTo>
                    <a:lnTo>
                      <a:pt x="1218" y="4583"/>
                    </a:lnTo>
                    <a:lnTo>
                      <a:pt x="1139" y="4841"/>
                    </a:lnTo>
                    <a:lnTo>
                      <a:pt x="1060" y="5099"/>
                    </a:lnTo>
                    <a:lnTo>
                      <a:pt x="985" y="5369"/>
                    </a:lnTo>
                    <a:lnTo>
                      <a:pt x="911" y="5638"/>
                    </a:lnTo>
                    <a:lnTo>
                      <a:pt x="840" y="5908"/>
                    </a:lnTo>
                    <a:lnTo>
                      <a:pt x="770" y="6201"/>
                    </a:lnTo>
                    <a:lnTo>
                      <a:pt x="704" y="6482"/>
                    </a:lnTo>
                    <a:lnTo>
                      <a:pt x="642" y="6787"/>
                    </a:lnTo>
                    <a:lnTo>
                      <a:pt x="581" y="7080"/>
                    </a:lnTo>
                    <a:lnTo>
                      <a:pt x="519" y="7384"/>
                    </a:lnTo>
                    <a:lnTo>
                      <a:pt x="466" y="7701"/>
                    </a:lnTo>
                    <a:lnTo>
                      <a:pt x="414" y="8006"/>
                    </a:lnTo>
                    <a:lnTo>
                      <a:pt x="361" y="8322"/>
                    </a:lnTo>
                    <a:lnTo>
                      <a:pt x="317" y="8627"/>
                    </a:lnTo>
                    <a:lnTo>
                      <a:pt x="273" y="8943"/>
                    </a:lnTo>
                    <a:lnTo>
                      <a:pt x="233" y="9260"/>
                    </a:lnTo>
                    <a:lnTo>
                      <a:pt x="198" y="9576"/>
                    </a:lnTo>
                    <a:lnTo>
                      <a:pt x="163" y="9904"/>
                    </a:lnTo>
                    <a:lnTo>
                      <a:pt x="137" y="10221"/>
                    </a:lnTo>
                    <a:lnTo>
                      <a:pt x="106" y="10537"/>
                    </a:lnTo>
                    <a:lnTo>
                      <a:pt x="84" y="10865"/>
                    </a:lnTo>
                    <a:lnTo>
                      <a:pt x="62" y="11182"/>
                    </a:lnTo>
                    <a:lnTo>
                      <a:pt x="44" y="11510"/>
                    </a:lnTo>
                    <a:lnTo>
                      <a:pt x="31" y="11827"/>
                    </a:lnTo>
                    <a:lnTo>
                      <a:pt x="18" y="12155"/>
                    </a:lnTo>
                    <a:lnTo>
                      <a:pt x="9" y="12471"/>
                    </a:lnTo>
                    <a:lnTo>
                      <a:pt x="0" y="12799"/>
                    </a:lnTo>
                    <a:lnTo>
                      <a:pt x="0" y="13116"/>
                    </a:lnTo>
                    <a:lnTo>
                      <a:pt x="0" y="13444"/>
                    </a:lnTo>
                    <a:lnTo>
                      <a:pt x="0" y="13760"/>
                    </a:lnTo>
                    <a:lnTo>
                      <a:pt x="9" y="14089"/>
                    </a:lnTo>
                    <a:lnTo>
                      <a:pt x="18" y="14405"/>
                    </a:lnTo>
                    <a:lnTo>
                      <a:pt x="27" y="14721"/>
                    </a:lnTo>
                    <a:lnTo>
                      <a:pt x="40" y="15038"/>
                    </a:lnTo>
                    <a:lnTo>
                      <a:pt x="58" y="15354"/>
                    </a:lnTo>
                    <a:lnTo>
                      <a:pt x="80" y="15671"/>
                    </a:lnTo>
                    <a:lnTo>
                      <a:pt x="101" y="15987"/>
                    </a:lnTo>
                    <a:lnTo>
                      <a:pt x="128" y="16292"/>
                    </a:lnTo>
                    <a:lnTo>
                      <a:pt x="154" y="16608"/>
                    </a:lnTo>
                    <a:lnTo>
                      <a:pt x="185" y="16913"/>
                    </a:lnTo>
                    <a:lnTo>
                      <a:pt x="220" y="17218"/>
                    </a:lnTo>
                    <a:lnTo>
                      <a:pt x="255" y="17523"/>
                    </a:lnTo>
                    <a:lnTo>
                      <a:pt x="295" y="17827"/>
                    </a:lnTo>
                    <a:lnTo>
                      <a:pt x="339" y="18132"/>
                    </a:lnTo>
                    <a:lnTo>
                      <a:pt x="383" y="18425"/>
                    </a:lnTo>
                    <a:lnTo>
                      <a:pt x="431" y="18718"/>
                    </a:lnTo>
                    <a:lnTo>
                      <a:pt x="480" y="19011"/>
                    </a:lnTo>
                    <a:lnTo>
                      <a:pt x="532" y="19292"/>
                    </a:lnTo>
                    <a:lnTo>
                      <a:pt x="590" y="19574"/>
                    </a:lnTo>
                    <a:lnTo>
                      <a:pt x="647" y="19855"/>
                    </a:lnTo>
                    <a:lnTo>
                      <a:pt x="708" y="20136"/>
                    </a:lnTo>
                    <a:lnTo>
                      <a:pt x="770" y="20406"/>
                    </a:lnTo>
                    <a:lnTo>
                      <a:pt x="836" y="20675"/>
                    </a:lnTo>
                    <a:lnTo>
                      <a:pt x="902" y="20945"/>
                    </a:lnTo>
                    <a:lnTo>
                      <a:pt x="972" y="21215"/>
                    </a:lnTo>
                    <a:lnTo>
                      <a:pt x="1047" y="21472"/>
                    </a:lnTo>
                    <a:lnTo>
                      <a:pt x="1122" y="21719"/>
                    </a:lnTo>
                    <a:lnTo>
                      <a:pt x="1201" y="21965"/>
                    </a:lnTo>
                    <a:lnTo>
                      <a:pt x="1280" y="22211"/>
                    </a:lnTo>
                    <a:lnTo>
                      <a:pt x="1363" y="22457"/>
                    </a:lnTo>
                    <a:lnTo>
                      <a:pt x="1451" y="22691"/>
                    </a:lnTo>
                    <a:lnTo>
                      <a:pt x="1539" y="22914"/>
                    </a:lnTo>
                    <a:lnTo>
                      <a:pt x="1627" y="23137"/>
                    </a:lnTo>
                    <a:lnTo>
                      <a:pt x="1720" y="23359"/>
                    </a:lnTo>
                    <a:lnTo>
                      <a:pt x="1816" y="23570"/>
                    </a:lnTo>
                    <a:lnTo>
                      <a:pt x="1913" y="23781"/>
                    </a:lnTo>
                    <a:lnTo>
                      <a:pt x="2010" y="23981"/>
                    </a:lnTo>
                    <a:lnTo>
                      <a:pt x="2115" y="24180"/>
                    </a:lnTo>
                    <a:lnTo>
                      <a:pt x="2216" y="24367"/>
                    </a:lnTo>
                    <a:lnTo>
                      <a:pt x="2326" y="24555"/>
                    </a:lnTo>
                    <a:lnTo>
                      <a:pt x="2432" y="24731"/>
                    </a:lnTo>
                    <a:lnTo>
                      <a:pt x="2542" y="24907"/>
                    </a:lnTo>
                    <a:lnTo>
                      <a:pt x="2656" y="25071"/>
                    </a:lnTo>
                    <a:lnTo>
                      <a:pt x="2770" y="25223"/>
                    </a:lnTo>
                    <a:lnTo>
                      <a:pt x="2889" y="25375"/>
                    </a:lnTo>
                    <a:lnTo>
                      <a:pt x="3004" y="25516"/>
                    </a:lnTo>
                    <a:lnTo>
                      <a:pt x="3122" y="25645"/>
                    </a:lnTo>
                    <a:lnTo>
                      <a:pt x="3237" y="25762"/>
                    </a:lnTo>
                    <a:lnTo>
                      <a:pt x="3355" y="25879"/>
                    </a:lnTo>
                    <a:lnTo>
                      <a:pt x="3474" y="25985"/>
                    </a:lnTo>
                    <a:lnTo>
                      <a:pt x="3593" y="26079"/>
                    </a:lnTo>
                    <a:lnTo>
                      <a:pt x="3711" y="26172"/>
                    </a:lnTo>
                    <a:lnTo>
                      <a:pt x="3835" y="26254"/>
                    </a:lnTo>
                    <a:lnTo>
                      <a:pt x="3953" y="26325"/>
                    </a:lnTo>
                    <a:lnTo>
                      <a:pt x="4072" y="26383"/>
                    </a:lnTo>
                    <a:lnTo>
                      <a:pt x="4195" y="26442"/>
                    </a:lnTo>
                    <a:lnTo>
                      <a:pt x="4314" y="26489"/>
                    </a:lnTo>
                    <a:lnTo>
                      <a:pt x="4437" y="26536"/>
                    </a:lnTo>
                    <a:lnTo>
                      <a:pt x="4556" y="26559"/>
                    </a:lnTo>
                    <a:lnTo>
                      <a:pt x="4679" y="26583"/>
                    </a:lnTo>
                    <a:lnTo>
                      <a:pt x="4802" y="26606"/>
                    </a:lnTo>
                    <a:lnTo>
                      <a:pt x="4921" y="26618"/>
                    </a:lnTo>
                    <a:lnTo>
                      <a:pt x="5044" y="26618"/>
                    </a:lnTo>
                    <a:lnTo>
                      <a:pt x="5162" y="26606"/>
                    </a:lnTo>
                    <a:lnTo>
                      <a:pt x="5281" y="26594"/>
                    </a:lnTo>
                    <a:lnTo>
                      <a:pt x="5404" y="26571"/>
                    </a:lnTo>
                    <a:lnTo>
                      <a:pt x="5523" y="26536"/>
                    </a:lnTo>
                    <a:lnTo>
                      <a:pt x="5642" y="26501"/>
                    </a:lnTo>
                    <a:lnTo>
                      <a:pt x="5760" y="26454"/>
                    </a:lnTo>
                    <a:lnTo>
                      <a:pt x="5879" y="26395"/>
                    </a:lnTo>
                    <a:lnTo>
                      <a:pt x="5998" y="26336"/>
                    </a:lnTo>
                    <a:lnTo>
                      <a:pt x="6112" y="26266"/>
                    </a:lnTo>
                    <a:lnTo>
                      <a:pt x="6231" y="26196"/>
                    </a:lnTo>
                    <a:lnTo>
                      <a:pt x="6345" y="26114"/>
                    </a:lnTo>
                    <a:lnTo>
                      <a:pt x="6460" y="26020"/>
                    </a:lnTo>
                    <a:lnTo>
                      <a:pt x="6574" y="25926"/>
                    </a:lnTo>
                    <a:lnTo>
                      <a:pt x="6688" y="25821"/>
                    </a:lnTo>
                    <a:lnTo>
                      <a:pt x="6798" y="25704"/>
                    </a:lnTo>
                    <a:lnTo>
                      <a:pt x="6912" y="25586"/>
                    </a:lnTo>
                    <a:lnTo>
                      <a:pt x="7022" y="25457"/>
                    </a:lnTo>
                    <a:lnTo>
                      <a:pt x="7132" y="25329"/>
                    </a:lnTo>
                    <a:lnTo>
                      <a:pt x="7238" y="25188"/>
                    </a:lnTo>
                    <a:lnTo>
                      <a:pt x="7343" y="25035"/>
                    </a:lnTo>
                    <a:lnTo>
                      <a:pt x="7449" y="24883"/>
                    </a:lnTo>
                    <a:lnTo>
                      <a:pt x="7554" y="24731"/>
                    </a:lnTo>
                    <a:lnTo>
                      <a:pt x="7656" y="24555"/>
                    </a:lnTo>
                    <a:lnTo>
                      <a:pt x="7757" y="24379"/>
                    </a:lnTo>
                    <a:lnTo>
                      <a:pt x="7858" y="24203"/>
                    </a:lnTo>
                    <a:lnTo>
                      <a:pt x="7955" y="24016"/>
                    </a:lnTo>
                    <a:lnTo>
                      <a:pt x="8051" y="23817"/>
                    </a:lnTo>
                    <a:lnTo>
                      <a:pt x="8148" y="23617"/>
                    </a:lnTo>
                    <a:lnTo>
                      <a:pt x="8240" y="23406"/>
                    </a:lnTo>
                    <a:lnTo>
                      <a:pt x="8333" y="23195"/>
                    </a:lnTo>
                    <a:lnTo>
                      <a:pt x="8425" y="22973"/>
                    </a:lnTo>
                    <a:lnTo>
                      <a:pt x="8513" y="22750"/>
                    </a:lnTo>
                    <a:lnTo>
                      <a:pt x="8597" y="22516"/>
                    </a:lnTo>
                    <a:lnTo>
                      <a:pt x="8680" y="22269"/>
                    </a:lnTo>
                    <a:lnTo>
                      <a:pt x="8764" y="22023"/>
                    </a:lnTo>
                    <a:lnTo>
                      <a:pt x="8843" y="21765"/>
                    </a:lnTo>
                    <a:lnTo>
                      <a:pt x="8922" y="21508"/>
                    </a:lnTo>
                    <a:lnTo>
                      <a:pt x="8997" y="21250"/>
                    </a:lnTo>
                    <a:lnTo>
                      <a:pt x="9071" y="20980"/>
                    </a:lnTo>
                    <a:lnTo>
                      <a:pt x="9142" y="20699"/>
                    </a:lnTo>
                    <a:lnTo>
                      <a:pt x="9212" y="20418"/>
                    </a:lnTo>
                    <a:lnTo>
                      <a:pt x="9278" y="20125"/>
                    </a:lnTo>
                    <a:lnTo>
                      <a:pt x="9340" y="19832"/>
                    </a:lnTo>
                    <a:lnTo>
                      <a:pt x="9401" y="19527"/>
                    </a:lnTo>
                    <a:lnTo>
                      <a:pt x="9463" y="19222"/>
                    </a:lnTo>
                    <a:lnTo>
                      <a:pt x="9520" y="18917"/>
                    </a:lnTo>
                    <a:lnTo>
                      <a:pt x="9568" y="18601"/>
                    </a:lnTo>
                    <a:lnTo>
                      <a:pt x="9621" y="18296"/>
                    </a:lnTo>
                    <a:lnTo>
                      <a:pt x="9665" y="17980"/>
                    </a:lnTo>
                    <a:lnTo>
                      <a:pt x="9709" y="17663"/>
                    </a:lnTo>
                    <a:lnTo>
                      <a:pt x="9749" y="17347"/>
                    </a:lnTo>
                    <a:lnTo>
                      <a:pt x="9784" y="17030"/>
                    </a:lnTo>
                    <a:lnTo>
                      <a:pt x="9819" y="16714"/>
                    </a:lnTo>
                    <a:lnTo>
                      <a:pt x="9850" y="16398"/>
                    </a:lnTo>
                    <a:lnTo>
                      <a:pt x="9876" y="16069"/>
                    </a:lnTo>
                    <a:lnTo>
                      <a:pt x="9898" y="15753"/>
                    </a:lnTo>
                    <a:lnTo>
                      <a:pt x="9920" y="15425"/>
                    </a:lnTo>
                    <a:lnTo>
                      <a:pt x="9938" y="15108"/>
                    </a:lnTo>
                    <a:lnTo>
                      <a:pt x="9955" y="14780"/>
                    </a:lnTo>
                    <a:lnTo>
                      <a:pt x="9964" y="14464"/>
                    </a:lnTo>
                    <a:lnTo>
                      <a:pt x="9973" y="14135"/>
                    </a:lnTo>
                    <a:lnTo>
                      <a:pt x="9982" y="13819"/>
                    </a:lnTo>
                    <a:lnTo>
                      <a:pt x="9982" y="13491"/>
                    </a:lnTo>
                    <a:lnTo>
                      <a:pt x="9982" y="13174"/>
                    </a:lnTo>
                    <a:lnTo>
                      <a:pt x="9982" y="12846"/>
                    </a:lnTo>
                    <a:lnTo>
                      <a:pt x="9973" y="12530"/>
                    </a:lnTo>
                    <a:lnTo>
                      <a:pt x="9968" y="12213"/>
                    </a:lnTo>
                    <a:lnTo>
                      <a:pt x="9955" y="11885"/>
                    </a:lnTo>
                    <a:lnTo>
                      <a:pt x="9942" y="11569"/>
                    </a:lnTo>
                    <a:lnTo>
                      <a:pt x="9924" y="11252"/>
                    </a:lnTo>
                    <a:lnTo>
                      <a:pt x="9902" y="10936"/>
                    </a:lnTo>
                    <a:lnTo>
                      <a:pt x="9880" y="10631"/>
                    </a:lnTo>
                    <a:lnTo>
                      <a:pt x="9854" y="10315"/>
                    </a:lnTo>
                    <a:lnTo>
                      <a:pt x="9828" y="9998"/>
                    </a:lnTo>
                    <a:lnTo>
                      <a:pt x="9797" y="9693"/>
                    </a:lnTo>
                    <a:lnTo>
                      <a:pt x="9762" y="9389"/>
                    </a:lnTo>
                    <a:lnTo>
                      <a:pt x="9727" y="9084"/>
                    </a:lnTo>
                    <a:lnTo>
                      <a:pt x="9687" y="8779"/>
                    </a:lnTo>
                    <a:lnTo>
                      <a:pt x="9643" y="8486"/>
                    </a:lnTo>
                    <a:lnTo>
                      <a:pt x="9599" y="8193"/>
                    </a:lnTo>
                    <a:lnTo>
                      <a:pt x="9551" y="7888"/>
                    </a:lnTo>
                    <a:lnTo>
                      <a:pt x="9502" y="7607"/>
                    </a:lnTo>
                    <a:lnTo>
                      <a:pt x="9450" y="7314"/>
                    </a:lnTo>
                    <a:lnTo>
                      <a:pt x="9392" y="7033"/>
                    </a:lnTo>
                    <a:lnTo>
                      <a:pt x="9335" y="6752"/>
                    </a:lnTo>
                    <a:lnTo>
                      <a:pt x="9274" y="6470"/>
                    </a:lnTo>
                    <a:lnTo>
                      <a:pt x="9212" y="6201"/>
                    </a:lnTo>
                    <a:lnTo>
                      <a:pt x="9146" y="5931"/>
                    </a:lnTo>
                    <a:lnTo>
                      <a:pt x="9080" y="5662"/>
                    </a:lnTo>
                    <a:lnTo>
                      <a:pt x="9010" y="5404"/>
                    </a:lnTo>
                    <a:lnTo>
                      <a:pt x="8935" y="5146"/>
                    </a:lnTo>
                    <a:lnTo>
                      <a:pt x="8860" y="4888"/>
                    </a:lnTo>
                    <a:lnTo>
                      <a:pt x="8781" y="4642"/>
                    </a:lnTo>
                    <a:lnTo>
                      <a:pt x="8702" y="4396"/>
                    </a:lnTo>
                    <a:lnTo>
                      <a:pt x="8619" y="4161"/>
                    </a:lnTo>
                    <a:lnTo>
                      <a:pt x="8531" y="3927"/>
                    </a:lnTo>
                    <a:lnTo>
                      <a:pt x="8443" y="3693"/>
                    </a:lnTo>
                    <a:lnTo>
                      <a:pt x="8355" y="3470"/>
                    </a:lnTo>
                    <a:lnTo>
                      <a:pt x="8262" y="3247"/>
                    </a:lnTo>
                    <a:lnTo>
                      <a:pt x="8166" y="3036"/>
                    </a:lnTo>
                    <a:lnTo>
                      <a:pt x="8069" y="2825"/>
                    </a:lnTo>
                    <a:lnTo>
                      <a:pt x="7972" y="2626"/>
                    </a:lnTo>
                    <a:lnTo>
                      <a:pt x="7867" y="2427"/>
                    </a:lnTo>
                    <a:lnTo>
                      <a:pt x="7765" y="2239"/>
                    </a:lnTo>
                    <a:lnTo>
                      <a:pt x="7660" y="2052"/>
                    </a:lnTo>
                    <a:lnTo>
                      <a:pt x="7550" y="1876"/>
                    </a:lnTo>
                    <a:lnTo>
                      <a:pt x="7440" y="1712"/>
                    </a:lnTo>
                    <a:lnTo>
                      <a:pt x="7326" y="1548"/>
                    </a:lnTo>
                    <a:lnTo>
                      <a:pt x="7211" y="1384"/>
                    </a:lnTo>
                    <a:lnTo>
                      <a:pt x="7097" y="1243"/>
                    </a:lnTo>
                    <a:lnTo>
                      <a:pt x="6978" y="1102"/>
                    </a:lnTo>
                    <a:lnTo>
                      <a:pt x="6864" y="973"/>
                    </a:lnTo>
                    <a:lnTo>
                      <a:pt x="6745" y="844"/>
                    </a:lnTo>
                    <a:lnTo>
                      <a:pt x="6627" y="727"/>
                    </a:lnTo>
                    <a:lnTo>
                      <a:pt x="6508" y="622"/>
                    </a:lnTo>
                    <a:lnTo>
                      <a:pt x="6389" y="528"/>
                    </a:lnTo>
                    <a:lnTo>
                      <a:pt x="6271" y="446"/>
                    </a:lnTo>
                    <a:lnTo>
                      <a:pt x="6147" y="364"/>
                    </a:lnTo>
                    <a:lnTo>
                      <a:pt x="6029" y="282"/>
                    </a:lnTo>
                    <a:lnTo>
                      <a:pt x="5910" y="223"/>
                    </a:lnTo>
                    <a:lnTo>
                      <a:pt x="5787" y="165"/>
                    </a:lnTo>
                    <a:lnTo>
                      <a:pt x="5668" y="118"/>
                    </a:lnTo>
                    <a:lnTo>
                      <a:pt x="5545" y="83"/>
                    </a:lnTo>
                    <a:lnTo>
                      <a:pt x="5426" y="47"/>
                    </a:lnTo>
                    <a:lnTo>
                      <a:pt x="5303" y="24"/>
                    </a:lnTo>
                    <a:lnTo>
                      <a:pt x="5184" y="12"/>
                    </a:lnTo>
                    <a:lnTo>
                      <a:pt x="506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764;p39">
                <a:extLst>
                  <a:ext uri="{FF2B5EF4-FFF2-40B4-BE49-F238E27FC236}">
                    <a16:creationId xmlns:a16="http://schemas.microsoft.com/office/drawing/2014/main" id="{7AA63755-0193-753E-906B-04E229F26EFE}"/>
                  </a:ext>
                </a:extLst>
              </p:cNvPr>
              <p:cNvSpPr/>
              <p:nvPr/>
            </p:nvSpPr>
            <p:spPr>
              <a:xfrm>
                <a:off x="4700650" y="-2576850"/>
                <a:ext cx="249550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2" h="26618" fill="none" extrusionOk="0">
                    <a:moveTo>
                      <a:pt x="2656" y="25071"/>
                    </a:moveTo>
                    <a:lnTo>
                      <a:pt x="2656" y="25071"/>
                    </a:lnTo>
                    <a:lnTo>
                      <a:pt x="2770" y="25223"/>
                    </a:lnTo>
                    <a:lnTo>
                      <a:pt x="2889" y="25375"/>
                    </a:lnTo>
                    <a:lnTo>
                      <a:pt x="3004" y="25516"/>
                    </a:lnTo>
                    <a:lnTo>
                      <a:pt x="3122" y="25645"/>
                    </a:lnTo>
                    <a:lnTo>
                      <a:pt x="3237" y="25762"/>
                    </a:lnTo>
                    <a:lnTo>
                      <a:pt x="3355" y="25879"/>
                    </a:lnTo>
                    <a:lnTo>
                      <a:pt x="3474" y="25985"/>
                    </a:lnTo>
                    <a:lnTo>
                      <a:pt x="3593" y="26079"/>
                    </a:lnTo>
                    <a:lnTo>
                      <a:pt x="3711" y="26172"/>
                    </a:lnTo>
                    <a:lnTo>
                      <a:pt x="3835" y="26254"/>
                    </a:lnTo>
                    <a:lnTo>
                      <a:pt x="3953" y="26325"/>
                    </a:lnTo>
                    <a:lnTo>
                      <a:pt x="4072" y="26383"/>
                    </a:lnTo>
                    <a:lnTo>
                      <a:pt x="4195" y="26442"/>
                    </a:lnTo>
                    <a:lnTo>
                      <a:pt x="4314" y="26489"/>
                    </a:lnTo>
                    <a:lnTo>
                      <a:pt x="4437" y="26536"/>
                    </a:lnTo>
                    <a:lnTo>
                      <a:pt x="4556" y="26559"/>
                    </a:lnTo>
                    <a:lnTo>
                      <a:pt x="4679" y="26583"/>
                    </a:lnTo>
                    <a:lnTo>
                      <a:pt x="4802" y="26606"/>
                    </a:lnTo>
                    <a:lnTo>
                      <a:pt x="4921" y="26618"/>
                    </a:lnTo>
                    <a:lnTo>
                      <a:pt x="5044" y="26618"/>
                    </a:lnTo>
                    <a:lnTo>
                      <a:pt x="5162" y="26606"/>
                    </a:lnTo>
                    <a:lnTo>
                      <a:pt x="5281" y="26594"/>
                    </a:lnTo>
                    <a:lnTo>
                      <a:pt x="5404" y="26571"/>
                    </a:lnTo>
                    <a:lnTo>
                      <a:pt x="5523" y="26536"/>
                    </a:lnTo>
                    <a:lnTo>
                      <a:pt x="5642" y="26501"/>
                    </a:lnTo>
                    <a:lnTo>
                      <a:pt x="5760" y="26454"/>
                    </a:lnTo>
                    <a:lnTo>
                      <a:pt x="5879" y="26395"/>
                    </a:lnTo>
                    <a:lnTo>
                      <a:pt x="5998" y="26336"/>
                    </a:lnTo>
                    <a:lnTo>
                      <a:pt x="6112" y="26266"/>
                    </a:lnTo>
                    <a:lnTo>
                      <a:pt x="6231" y="26196"/>
                    </a:lnTo>
                    <a:lnTo>
                      <a:pt x="6345" y="26114"/>
                    </a:lnTo>
                    <a:lnTo>
                      <a:pt x="6460" y="26020"/>
                    </a:lnTo>
                    <a:lnTo>
                      <a:pt x="6574" y="25926"/>
                    </a:lnTo>
                    <a:lnTo>
                      <a:pt x="6688" y="25821"/>
                    </a:lnTo>
                    <a:lnTo>
                      <a:pt x="6798" y="25704"/>
                    </a:lnTo>
                    <a:lnTo>
                      <a:pt x="6912" y="25586"/>
                    </a:lnTo>
                    <a:lnTo>
                      <a:pt x="7022" y="25457"/>
                    </a:lnTo>
                    <a:lnTo>
                      <a:pt x="7132" y="25329"/>
                    </a:lnTo>
                    <a:lnTo>
                      <a:pt x="7238" y="25188"/>
                    </a:lnTo>
                    <a:lnTo>
                      <a:pt x="7343" y="25035"/>
                    </a:lnTo>
                    <a:lnTo>
                      <a:pt x="7449" y="24883"/>
                    </a:lnTo>
                    <a:lnTo>
                      <a:pt x="7554" y="24731"/>
                    </a:lnTo>
                    <a:lnTo>
                      <a:pt x="7656" y="24555"/>
                    </a:lnTo>
                    <a:lnTo>
                      <a:pt x="7757" y="24379"/>
                    </a:lnTo>
                    <a:lnTo>
                      <a:pt x="7858" y="24203"/>
                    </a:lnTo>
                    <a:lnTo>
                      <a:pt x="7955" y="24016"/>
                    </a:lnTo>
                    <a:lnTo>
                      <a:pt x="8051" y="23817"/>
                    </a:lnTo>
                    <a:lnTo>
                      <a:pt x="8148" y="23617"/>
                    </a:lnTo>
                    <a:lnTo>
                      <a:pt x="8240" y="23406"/>
                    </a:lnTo>
                    <a:lnTo>
                      <a:pt x="8333" y="23195"/>
                    </a:lnTo>
                    <a:lnTo>
                      <a:pt x="8425" y="22973"/>
                    </a:lnTo>
                    <a:lnTo>
                      <a:pt x="8513" y="22750"/>
                    </a:lnTo>
                    <a:lnTo>
                      <a:pt x="8597" y="22516"/>
                    </a:lnTo>
                    <a:lnTo>
                      <a:pt x="8680" y="22269"/>
                    </a:lnTo>
                    <a:lnTo>
                      <a:pt x="8764" y="22023"/>
                    </a:lnTo>
                    <a:lnTo>
                      <a:pt x="8843" y="21765"/>
                    </a:lnTo>
                    <a:lnTo>
                      <a:pt x="8922" y="21508"/>
                    </a:lnTo>
                    <a:lnTo>
                      <a:pt x="8997" y="21250"/>
                    </a:lnTo>
                    <a:lnTo>
                      <a:pt x="9071" y="20980"/>
                    </a:lnTo>
                    <a:lnTo>
                      <a:pt x="9142" y="20699"/>
                    </a:lnTo>
                    <a:lnTo>
                      <a:pt x="9212" y="20418"/>
                    </a:lnTo>
                    <a:lnTo>
                      <a:pt x="9278" y="20125"/>
                    </a:lnTo>
                    <a:lnTo>
                      <a:pt x="9340" y="19832"/>
                    </a:lnTo>
                    <a:lnTo>
                      <a:pt x="9401" y="19527"/>
                    </a:lnTo>
                    <a:lnTo>
                      <a:pt x="9401" y="19527"/>
                    </a:lnTo>
                    <a:lnTo>
                      <a:pt x="9463" y="19222"/>
                    </a:lnTo>
                    <a:lnTo>
                      <a:pt x="9520" y="18917"/>
                    </a:lnTo>
                    <a:lnTo>
                      <a:pt x="9568" y="18601"/>
                    </a:lnTo>
                    <a:lnTo>
                      <a:pt x="9621" y="18296"/>
                    </a:lnTo>
                    <a:lnTo>
                      <a:pt x="9665" y="17980"/>
                    </a:lnTo>
                    <a:lnTo>
                      <a:pt x="9709" y="17663"/>
                    </a:lnTo>
                    <a:lnTo>
                      <a:pt x="9749" y="17347"/>
                    </a:lnTo>
                    <a:lnTo>
                      <a:pt x="9784" y="17030"/>
                    </a:lnTo>
                    <a:lnTo>
                      <a:pt x="9819" y="16714"/>
                    </a:lnTo>
                    <a:lnTo>
                      <a:pt x="9850" y="16398"/>
                    </a:lnTo>
                    <a:lnTo>
                      <a:pt x="9876" y="16069"/>
                    </a:lnTo>
                    <a:lnTo>
                      <a:pt x="9898" y="15753"/>
                    </a:lnTo>
                    <a:lnTo>
                      <a:pt x="9920" y="15425"/>
                    </a:lnTo>
                    <a:lnTo>
                      <a:pt x="9938" y="15108"/>
                    </a:lnTo>
                    <a:lnTo>
                      <a:pt x="9955" y="14780"/>
                    </a:lnTo>
                    <a:lnTo>
                      <a:pt x="9964" y="14464"/>
                    </a:lnTo>
                    <a:lnTo>
                      <a:pt x="9973" y="14135"/>
                    </a:lnTo>
                    <a:lnTo>
                      <a:pt x="9982" y="13819"/>
                    </a:lnTo>
                    <a:lnTo>
                      <a:pt x="9982" y="13491"/>
                    </a:lnTo>
                    <a:lnTo>
                      <a:pt x="9982" y="13174"/>
                    </a:lnTo>
                    <a:lnTo>
                      <a:pt x="9982" y="12846"/>
                    </a:lnTo>
                    <a:lnTo>
                      <a:pt x="9973" y="12530"/>
                    </a:lnTo>
                    <a:lnTo>
                      <a:pt x="9968" y="12213"/>
                    </a:lnTo>
                    <a:lnTo>
                      <a:pt x="9955" y="11885"/>
                    </a:lnTo>
                    <a:lnTo>
                      <a:pt x="9942" y="11569"/>
                    </a:lnTo>
                    <a:lnTo>
                      <a:pt x="9924" y="11252"/>
                    </a:lnTo>
                    <a:lnTo>
                      <a:pt x="9902" y="10936"/>
                    </a:lnTo>
                    <a:lnTo>
                      <a:pt x="9880" y="10631"/>
                    </a:lnTo>
                    <a:lnTo>
                      <a:pt x="9854" y="10315"/>
                    </a:lnTo>
                    <a:lnTo>
                      <a:pt x="9828" y="9998"/>
                    </a:lnTo>
                    <a:lnTo>
                      <a:pt x="9797" y="9693"/>
                    </a:lnTo>
                    <a:lnTo>
                      <a:pt x="9762" y="9389"/>
                    </a:lnTo>
                    <a:lnTo>
                      <a:pt x="9727" y="9084"/>
                    </a:lnTo>
                    <a:lnTo>
                      <a:pt x="9687" y="8779"/>
                    </a:lnTo>
                    <a:lnTo>
                      <a:pt x="9643" y="8486"/>
                    </a:lnTo>
                    <a:lnTo>
                      <a:pt x="9599" y="8193"/>
                    </a:lnTo>
                    <a:lnTo>
                      <a:pt x="9551" y="7888"/>
                    </a:lnTo>
                    <a:lnTo>
                      <a:pt x="9502" y="7607"/>
                    </a:lnTo>
                    <a:lnTo>
                      <a:pt x="9450" y="7314"/>
                    </a:lnTo>
                    <a:lnTo>
                      <a:pt x="9392" y="7033"/>
                    </a:lnTo>
                    <a:lnTo>
                      <a:pt x="9335" y="6752"/>
                    </a:lnTo>
                    <a:lnTo>
                      <a:pt x="9274" y="6470"/>
                    </a:lnTo>
                    <a:lnTo>
                      <a:pt x="9212" y="6201"/>
                    </a:lnTo>
                    <a:lnTo>
                      <a:pt x="9146" y="5931"/>
                    </a:lnTo>
                    <a:lnTo>
                      <a:pt x="9080" y="5662"/>
                    </a:lnTo>
                    <a:lnTo>
                      <a:pt x="9010" y="5404"/>
                    </a:lnTo>
                    <a:lnTo>
                      <a:pt x="8935" y="5146"/>
                    </a:lnTo>
                    <a:lnTo>
                      <a:pt x="8860" y="4888"/>
                    </a:lnTo>
                    <a:lnTo>
                      <a:pt x="8781" y="4642"/>
                    </a:lnTo>
                    <a:lnTo>
                      <a:pt x="8702" y="4396"/>
                    </a:lnTo>
                    <a:lnTo>
                      <a:pt x="8619" y="4161"/>
                    </a:lnTo>
                    <a:lnTo>
                      <a:pt x="8531" y="3927"/>
                    </a:lnTo>
                    <a:lnTo>
                      <a:pt x="8443" y="3693"/>
                    </a:lnTo>
                    <a:lnTo>
                      <a:pt x="8355" y="3470"/>
                    </a:lnTo>
                    <a:lnTo>
                      <a:pt x="8262" y="3247"/>
                    </a:lnTo>
                    <a:lnTo>
                      <a:pt x="8166" y="3036"/>
                    </a:lnTo>
                    <a:lnTo>
                      <a:pt x="8069" y="2825"/>
                    </a:lnTo>
                    <a:lnTo>
                      <a:pt x="7972" y="2626"/>
                    </a:lnTo>
                    <a:lnTo>
                      <a:pt x="7867" y="2427"/>
                    </a:lnTo>
                    <a:lnTo>
                      <a:pt x="7765" y="2239"/>
                    </a:lnTo>
                    <a:lnTo>
                      <a:pt x="7660" y="2052"/>
                    </a:lnTo>
                    <a:lnTo>
                      <a:pt x="7550" y="1876"/>
                    </a:lnTo>
                    <a:lnTo>
                      <a:pt x="7440" y="1712"/>
                    </a:lnTo>
                    <a:lnTo>
                      <a:pt x="7326" y="1548"/>
                    </a:lnTo>
                    <a:lnTo>
                      <a:pt x="7326" y="1548"/>
                    </a:lnTo>
                    <a:lnTo>
                      <a:pt x="7211" y="1384"/>
                    </a:lnTo>
                    <a:lnTo>
                      <a:pt x="7097" y="1243"/>
                    </a:lnTo>
                    <a:lnTo>
                      <a:pt x="6978" y="1102"/>
                    </a:lnTo>
                    <a:lnTo>
                      <a:pt x="6864" y="973"/>
                    </a:lnTo>
                    <a:lnTo>
                      <a:pt x="6745" y="844"/>
                    </a:lnTo>
                    <a:lnTo>
                      <a:pt x="6627" y="727"/>
                    </a:lnTo>
                    <a:lnTo>
                      <a:pt x="6508" y="622"/>
                    </a:lnTo>
                    <a:lnTo>
                      <a:pt x="6389" y="528"/>
                    </a:lnTo>
                    <a:lnTo>
                      <a:pt x="6271" y="446"/>
                    </a:lnTo>
                    <a:lnTo>
                      <a:pt x="6147" y="364"/>
                    </a:lnTo>
                    <a:lnTo>
                      <a:pt x="6029" y="282"/>
                    </a:lnTo>
                    <a:lnTo>
                      <a:pt x="5910" y="223"/>
                    </a:lnTo>
                    <a:lnTo>
                      <a:pt x="5787" y="165"/>
                    </a:lnTo>
                    <a:lnTo>
                      <a:pt x="5668" y="118"/>
                    </a:lnTo>
                    <a:lnTo>
                      <a:pt x="5545" y="83"/>
                    </a:lnTo>
                    <a:lnTo>
                      <a:pt x="5426" y="47"/>
                    </a:lnTo>
                    <a:lnTo>
                      <a:pt x="5303" y="24"/>
                    </a:lnTo>
                    <a:lnTo>
                      <a:pt x="5184" y="12"/>
                    </a:lnTo>
                    <a:lnTo>
                      <a:pt x="5061" y="1"/>
                    </a:lnTo>
                    <a:lnTo>
                      <a:pt x="4943" y="1"/>
                    </a:lnTo>
                    <a:lnTo>
                      <a:pt x="4819" y="1"/>
                    </a:lnTo>
                    <a:lnTo>
                      <a:pt x="4701" y="24"/>
                    </a:lnTo>
                    <a:lnTo>
                      <a:pt x="4578" y="47"/>
                    </a:lnTo>
                    <a:lnTo>
                      <a:pt x="4459" y="71"/>
                    </a:lnTo>
                    <a:lnTo>
                      <a:pt x="4340" y="118"/>
                    </a:lnTo>
                    <a:lnTo>
                      <a:pt x="4222" y="153"/>
                    </a:lnTo>
                    <a:lnTo>
                      <a:pt x="4103" y="212"/>
                    </a:lnTo>
                    <a:lnTo>
                      <a:pt x="3984" y="270"/>
                    </a:lnTo>
                    <a:lnTo>
                      <a:pt x="3870" y="340"/>
                    </a:lnTo>
                    <a:lnTo>
                      <a:pt x="3751" y="411"/>
                    </a:lnTo>
                    <a:lnTo>
                      <a:pt x="3637" y="505"/>
                    </a:lnTo>
                    <a:lnTo>
                      <a:pt x="3522" y="587"/>
                    </a:lnTo>
                    <a:lnTo>
                      <a:pt x="3408" y="692"/>
                    </a:lnTo>
                    <a:lnTo>
                      <a:pt x="3294" y="798"/>
                    </a:lnTo>
                    <a:lnTo>
                      <a:pt x="3184" y="903"/>
                    </a:lnTo>
                    <a:lnTo>
                      <a:pt x="3069" y="1020"/>
                    </a:lnTo>
                    <a:lnTo>
                      <a:pt x="2960" y="1149"/>
                    </a:lnTo>
                    <a:lnTo>
                      <a:pt x="2854" y="1278"/>
                    </a:lnTo>
                    <a:lnTo>
                      <a:pt x="2744" y="1419"/>
                    </a:lnTo>
                    <a:lnTo>
                      <a:pt x="2639" y="1571"/>
                    </a:lnTo>
                    <a:lnTo>
                      <a:pt x="2533" y="1724"/>
                    </a:lnTo>
                    <a:lnTo>
                      <a:pt x="2428" y="1888"/>
                    </a:lnTo>
                    <a:lnTo>
                      <a:pt x="2326" y="2052"/>
                    </a:lnTo>
                    <a:lnTo>
                      <a:pt x="2225" y="2227"/>
                    </a:lnTo>
                    <a:lnTo>
                      <a:pt x="2124" y="2415"/>
                    </a:lnTo>
                    <a:lnTo>
                      <a:pt x="2027" y="2603"/>
                    </a:lnTo>
                    <a:lnTo>
                      <a:pt x="1931" y="2790"/>
                    </a:lnTo>
                    <a:lnTo>
                      <a:pt x="1834" y="2989"/>
                    </a:lnTo>
                    <a:lnTo>
                      <a:pt x="1742" y="3200"/>
                    </a:lnTo>
                    <a:lnTo>
                      <a:pt x="1649" y="3423"/>
                    </a:lnTo>
                    <a:lnTo>
                      <a:pt x="1561" y="3634"/>
                    </a:lnTo>
                    <a:lnTo>
                      <a:pt x="1473" y="3868"/>
                    </a:lnTo>
                    <a:lnTo>
                      <a:pt x="1385" y="4103"/>
                    </a:lnTo>
                    <a:lnTo>
                      <a:pt x="1302" y="4337"/>
                    </a:lnTo>
                    <a:lnTo>
                      <a:pt x="1218" y="4583"/>
                    </a:lnTo>
                    <a:lnTo>
                      <a:pt x="1139" y="4841"/>
                    </a:lnTo>
                    <a:lnTo>
                      <a:pt x="1060" y="5099"/>
                    </a:lnTo>
                    <a:lnTo>
                      <a:pt x="985" y="5369"/>
                    </a:lnTo>
                    <a:lnTo>
                      <a:pt x="911" y="5638"/>
                    </a:lnTo>
                    <a:lnTo>
                      <a:pt x="840" y="5908"/>
                    </a:lnTo>
                    <a:lnTo>
                      <a:pt x="770" y="6201"/>
                    </a:lnTo>
                    <a:lnTo>
                      <a:pt x="704" y="6482"/>
                    </a:lnTo>
                    <a:lnTo>
                      <a:pt x="642" y="6787"/>
                    </a:lnTo>
                    <a:lnTo>
                      <a:pt x="581" y="7080"/>
                    </a:lnTo>
                    <a:lnTo>
                      <a:pt x="581" y="7080"/>
                    </a:lnTo>
                    <a:lnTo>
                      <a:pt x="519" y="7384"/>
                    </a:lnTo>
                    <a:lnTo>
                      <a:pt x="466" y="7701"/>
                    </a:lnTo>
                    <a:lnTo>
                      <a:pt x="414" y="8006"/>
                    </a:lnTo>
                    <a:lnTo>
                      <a:pt x="361" y="8322"/>
                    </a:lnTo>
                    <a:lnTo>
                      <a:pt x="317" y="8627"/>
                    </a:lnTo>
                    <a:lnTo>
                      <a:pt x="273" y="8943"/>
                    </a:lnTo>
                    <a:lnTo>
                      <a:pt x="233" y="9260"/>
                    </a:lnTo>
                    <a:lnTo>
                      <a:pt x="198" y="9576"/>
                    </a:lnTo>
                    <a:lnTo>
                      <a:pt x="163" y="9904"/>
                    </a:lnTo>
                    <a:lnTo>
                      <a:pt x="137" y="10221"/>
                    </a:lnTo>
                    <a:lnTo>
                      <a:pt x="106" y="10537"/>
                    </a:lnTo>
                    <a:lnTo>
                      <a:pt x="84" y="10865"/>
                    </a:lnTo>
                    <a:lnTo>
                      <a:pt x="62" y="11182"/>
                    </a:lnTo>
                    <a:lnTo>
                      <a:pt x="44" y="11510"/>
                    </a:lnTo>
                    <a:lnTo>
                      <a:pt x="31" y="11827"/>
                    </a:lnTo>
                    <a:lnTo>
                      <a:pt x="18" y="12155"/>
                    </a:lnTo>
                    <a:lnTo>
                      <a:pt x="9" y="12471"/>
                    </a:lnTo>
                    <a:lnTo>
                      <a:pt x="0" y="12799"/>
                    </a:lnTo>
                    <a:lnTo>
                      <a:pt x="0" y="13116"/>
                    </a:lnTo>
                    <a:lnTo>
                      <a:pt x="0" y="13444"/>
                    </a:lnTo>
                    <a:lnTo>
                      <a:pt x="0" y="13760"/>
                    </a:lnTo>
                    <a:lnTo>
                      <a:pt x="9" y="14089"/>
                    </a:lnTo>
                    <a:lnTo>
                      <a:pt x="18" y="14405"/>
                    </a:lnTo>
                    <a:lnTo>
                      <a:pt x="27" y="14721"/>
                    </a:lnTo>
                    <a:lnTo>
                      <a:pt x="40" y="15038"/>
                    </a:lnTo>
                    <a:lnTo>
                      <a:pt x="58" y="15354"/>
                    </a:lnTo>
                    <a:lnTo>
                      <a:pt x="80" y="15671"/>
                    </a:lnTo>
                    <a:lnTo>
                      <a:pt x="101" y="15987"/>
                    </a:lnTo>
                    <a:lnTo>
                      <a:pt x="128" y="16292"/>
                    </a:lnTo>
                    <a:lnTo>
                      <a:pt x="154" y="16608"/>
                    </a:lnTo>
                    <a:lnTo>
                      <a:pt x="185" y="16913"/>
                    </a:lnTo>
                    <a:lnTo>
                      <a:pt x="220" y="17218"/>
                    </a:lnTo>
                    <a:lnTo>
                      <a:pt x="255" y="17523"/>
                    </a:lnTo>
                    <a:lnTo>
                      <a:pt x="295" y="17827"/>
                    </a:lnTo>
                    <a:lnTo>
                      <a:pt x="339" y="18132"/>
                    </a:lnTo>
                    <a:lnTo>
                      <a:pt x="383" y="18425"/>
                    </a:lnTo>
                    <a:lnTo>
                      <a:pt x="431" y="18718"/>
                    </a:lnTo>
                    <a:lnTo>
                      <a:pt x="480" y="19011"/>
                    </a:lnTo>
                    <a:lnTo>
                      <a:pt x="532" y="19292"/>
                    </a:lnTo>
                    <a:lnTo>
                      <a:pt x="590" y="19574"/>
                    </a:lnTo>
                    <a:lnTo>
                      <a:pt x="647" y="19855"/>
                    </a:lnTo>
                    <a:lnTo>
                      <a:pt x="708" y="20136"/>
                    </a:lnTo>
                    <a:lnTo>
                      <a:pt x="770" y="20406"/>
                    </a:lnTo>
                    <a:lnTo>
                      <a:pt x="836" y="20675"/>
                    </a:lnTo>
                    <a:lnTo>
                      <a:pt x="902" y="20945"/>
                    </a:lnTo>
                    <a:lnTo>
                      <a:pt x="972" y="21215"/>
                    </a:lnTo>
                    <a:lnTo>
                      <a:pt x="1047" y="21472"/>
                    </a:lnTo>
                    <a:lnTo>
                      <a:pt x="1122" y="21719"/>
                    </a:lnTo>
                    <a:lnTo>
                      <a:pt x="1201" y="21965"/>
                    </a:lnTo>
                    <a:lnTo>
                      <a:pt x="1280" y="22211"/>
                    </a:lnTo>
                    <a:lnTo>
                      <a:pt x="1363" y="22457"/>
                    </a:lnTo>
                    <a:lnTo>
                      <a:pt x="1451" y="22691"/>
                    </a:lnTo>
                    <a:lnTo>
                      <a:pt x="1539" y="22914"/>
                    </a:lnTo>
                    <a:lnTo>
                      <a:pt x="1627" y="23137"/>
                    </a:lnTo>
                    <a:lnTo>
                      <a:pt x="1720" y="23359"/>
                    </a:lnTo>
                    <a:lnTo>
                      <a:pt x="1816" y="23570"/>
                    </a:lnTo>
                    <a:lnTo>
                      <a:pt x="1913" y="23781"/>
                    </a:lnTo>
                    <a:lnTo>
                      <a:pt x="2010" y="23981"/>
                    </a:lnTo>
                    <a:lnTo>
                      <a:pt x="2115" y="24180"/>
                    </a:lnTo>
                    <a:lnTo>
                      <a:pt x="2216" y="24367"/>
                    </a:lnTo>
                    <a:lnTo>
                      <a:pt x="2326" y="24555"/>
                    </a:lnTo>
                    <a:lnTo>
                      <a:pt x="2432" y="24731"/>
                    </a:lnTo>
                    <a:lnTo>
                      <a:pt x="2542" y="24907"/>
                    </a:lnTo>
                    <a:lnTo>
                      <a:pt x="2656" y="250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765;p39">
                <a:extLst>
                  <a:ext uri="{FF2B5EF4-FFF2-40B4-BE49-F238E27FC236}">
                    <a16:creationId xmlns:a16="http://schemas.microsoft.com/office/drawing/2014/main" id="{7F3C446D-C1CC-E295-FF1C-766D4600E06A}"/>
                  </a:ext>
                </a:extLst>
              </p:cNvPr>
              <p:cNvSpPr/>
              <p:nvPr/>
            </p:nvSpPr>
            <p:spPr>
              <a:xfrm>
                <a:off x="4689000" y="-2031250"/>
                <a:ext cx="27262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63607" extrusionOk="0">
                    <a:moveTo>
                      <a:pt x="8693" y="0"/>
                    </a:moveTo>
                    <a:lnTo>
                      <a:pt x="0" y="2262"/>
                    </a:lnTo>
                    <a:lnTo>
                      <a:pt x="6807" y="63607"/>
                    </a:lnTo>
                    <a:lnTo>
                      <a:pt x="10553" y="61345"/>
                    </a:lnTo>
                    <a:lnTo>
                      <a:pt x="10905" y="5474"/>
                    </a:ln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766;p39">
                <a:extLst>
                  <a:ext uri="{FF2B5EF4-FFF2-40B4-BE49-F238E27FC236}">
                    <a16:creationId xmlns:a16="http://schemas.microsoft.com/office/drawing/2014/main" id="{5780290B-5B46-47FC-E7CF-67418C9EDCAE}"/>
                  </a:ext>
                </a:extLst>
              </p:cNvPr>
              <p:cNvSpPr/>
              <p:nvPr/>
            </p:nvSpPr>
            <p:spPr>
              <a:xfrm>
                <a:off x="4689000" y="-2031250"/>
                <a:ext cx="27262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63607" fill="none" extrusionOk="0">
                    <a:moveTo>
                      <a:pt x="10905" y="5474"/>
                    </a:moveTo>
                    <a:lnTo>
                      <a:pt x="10553" y="61345"/>
                    </a:lnTo>
                    <a:lnTo>
                      <a:pt x="6807" y="63607"/>
                    </a:lnTo>
                    <a:lnTo>
                      <a:pt x="0" y="2262"/>
                    </a:lnTo>
                    <a:lnTo>
                      <a:pt x="8693" y="0"/>
                    </a:lnTo>
                    <a:lnTo>
                      <a:pt x="10905" y="54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767;p39">
                <a:extLst>
                  <a:ext uri="{FF2B5EF4-FFF2-40B4-BE49-F238E27FC236}">
                    <a16:creationId xmlns:a16="http://schemas.microsoft.com/office/drawing/2014/main" id="{DF5C5D84-6818-A2FE-D01D-BC760906D704}"/>
                  </a:ext>
                </a:extLst>
              </p:cNvPr>
              <p:cNvSpPr/>
              <p:nvPr/>
            </p:nvSpPr>
            <p:spPr>
              <a:xfrm>
                <a:off x="4914450" y="-2013100"/>
                <a:ext cx="47175" cy="1187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4748" extrusionOk="0">
                    <a:moveTo>
                      <a:pt x="31" y="1"/>
                    </a:moveTo>
                    <a:lnTo>
                      <a:pt x="1" y="83"/>
                    </a:lnTo>
                    <a:lnTo>
                      <a:pt x="1887" y="4748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768;p39">
                <a:extLst>
                  <a:ext uri="{FF2B5EF4-FFF2-40B4-BE49-F238E27FC236}">
                    <a16:creationId xmlns:a16="http://schemas.microsoft.com/office/drawing/2014/main" id="{9331D4BE-4791-F1FF-6E87-1C26413E4852}"/>
                  </a:ext>
                </a:extLst>
              </p:cNvPr>
              <p:cNvSpPr/>
              <p:nvPr/>
            </p:nvSpPr>
            <p:spPr>
              <a:xfrm>
                <a:off x="4914450" y="-2013100"/>
                <a:ext cx="47175" cy="1187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4748" fill="none" extrusionOk="0">
                    <a:moveTo>
                      <a:pt x="1887" y="4748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31" y="1"/>
                    </a:lnTo>
                    <a:lnTo>
                      <a:pt x="1887" y="47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769;p39">
                <a:extLst>
                  <a:ext uri="{FF2B5EF4-FFF2-40B4-BE49-F238E27FC236}">
                    <a16:creationId xmlns:a16="http://schemas.microsoft.com/office/drawing/2014/main" id="{E51FD189-B461-824E-82E8-147D07C552FB}"/>
                  </a:ext>
                </a:extLst>
              </p:cNvPr>
              <p:cNvSpPr/>
              <p:nvPr/>
            </p:nvSpPr>
            <p:spPr>
              <a:xfrm>
                <a:off x="4905450" y="-2038300"/>
                <a:ext cx="98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091" extrusionOk="0">
                    <a:moveTo>
                      <a:pt x="0" y="1"/>
                    </a:moveTo>
                    <a:lnTo>
                      <a:pt x="0" y="294"/>
                    </a:lnTo>
                    <a:lnTo>
                      <a:pt x="35" y="282"/>
                    </a:lnTo>
                    <a:lnTo>
                      <a:pt x="361" y="1091"/>
                    </a:lnTo>
                    <a:lnTo>
                      <a:pt x="391" y="10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770;p39">
                <a:extLst>
                  <a:ext uri="{FF2B5EF4-FFF2-40B4-BE49-F238E27FC236}">
                    <a16:creationId xmlns:a16="http://schemas.microsoft.com/office/drawing/2014/main" id="{104D21C1-FF41-0D1C-5EC7-BA2D6749EB42}"/>
                  </a:ext>
                </a:extLst>
              </p:cNvPr>
              <p:cNvSpPr/>
              <p:nvPr/>
            </p:nvSpPr>
            <p:spPr>
              <a:xfrm>
                <a:off x="4905450" y="-2038300"/>
                <a:ext cx="98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091" fill="none" extrusionOk="0">
                    <a:moveTo>
                      <a:pt x="361" y="1091"/>
                    </a:moveTo>
                    <a:lnTo>
                      <a:pt x="35" y="282"/>
                    </a:lnTo>
                    <a:lnTo>
                      <a:pt x="0" y="294"/>
                    </a:lnTo>
                    <a:lnTo>
                      <a:pt x="0" y="1"/>
                    </a:lnTo>
                    <a:lnTo>
                      <a:pt x="391" y="1009"/>
                    </a:lnTo>
                    <a:lnTo>
                      <a:pt x="391" y="1009"/>
                    </a:lnTo>
                    <a:lnTo>
                      <a:pt x="361" y="10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771;p39">
                <a:extLst>
                  <a:ext uri="{FF2B5EF4-FFF2-40B4-BE49-F238E27FC236}">
                    <a16:creationId xmlns:a16="http://schemas.microsoft.com/office/drawing/2014/main" id="{652BA2E0-BA40-CE49-899C-D349259316E1}"/>
                  </a:ext>
                </a:extLst>
              </p:cNvPr>
              <p:cNvSpPr/>
              <p:nvPr/>
            </p:nvSpPr>
            <p:spPr>
              <a:xfrm>
                <a:off x="4840350" y="-2031250"/>
                <a:ext cx="12127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63607" extrusionOk="0">
                    <a:moveTo>
                      <a:pt x="2639" y="0"/>
                    </a:moveTo>
                    <a:lnTo>
                      <a:pt x="2604" y="12"/>
                    </a:lnTo>
                    <a:lnTo>
                      <a:pt x="2758" y="49613"/>
                    </a:lnTo>
                    <a:lnTo>
                      <a:pt x="1" y="56797"/>
                    </a:lnTo>
                    <a:lnTo>
                      <a:pt x="753" y="63607"/>
                    </a:lnTo>
                    <a:lnTo>
                      <a:pt x="4499" y="61345"/>
                    </a:lnTo>
                    <a:lnTo>
                      <a:pt x="4851" y="5474"/>
                    </a:lnTo>
                    <a:lnTo>
                      <a:pt x="2965" y="809"/>
                    </a:lnTo>
                    <a:lnTo>
                      <a:pt x="26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772;p39">
                <a:extLst>
                  <a:ext uri="{FF2B5EF4-FFF2-40B4-BE49-F238E27FC236}">
                    <a16:creationId xmlns:a16="http://schemas.microsoft.com/office/drawing/2014/main" id="{70EDC0D6-4D2A-DD8A-1FB1-2CE96ACB7D53}"/>
                  </a:ext>
                </a:extLst>
              </p:cNvPr>
              <p:cNvSpPr/>
              <p:nvPr/>
            </p:nvSpPr>
            <p:spPr>
              <a:xfrm>
                <a:off x="4840350" y="-2031250"/>
                <a:ext cx="12127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63607" fill="none" extrusionOk="0">
                    <a:moveTo>
                      <a:pt x="753" y="63607"/>
                    </a:moveTo>
                    <a:lnTo>
                      <a:pt x="753" y="63607"/>
                    </a:lnTo>
                    <a:lnTo>
                      <a:pt x="1" y="56797"/>
                    </a:lnTo>
                    <a:lnTo>
                      <a:pt x="2758" y="49613"/>
                    </a:lnTo>
                    <a:lnTo>
                      <a:pt x="2604" y="12"/>
                    </a:lnTo>
                    <a:lnTo>
                      <a:pt x="2639" y="0"/>
                    </a:lnTo>
                    <a:lnTo>
                      <a:pt x="2965" y="809"/>
                    </a:lnTo>
                    <a:lnTo>
                      <a:pt x="4851" y="5474"/>
                    </a:lnTo>
                    <a:lnTo>
                      <a:pt x="4499" y="61345"/>
                    </a:lnTo>
                    <a:lnTo>
                      <a:pt x="753" y="636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773;p39">
                <a:extLst>
                  <a:ext uri="{FF2B5EF4-FFF2-40B4-BE49-F238E27FC236}">
                    <a16:creationId xmlns:a16="http://schemas.microsoft.com/office/drawing/2014/main" id="{A7E3A4C5-F4B3-8D69-4F91-6B57F62AA6DD}"/>
                  </a:ext>
                </a:extLst>
              </p:cNvPr>
              <p:cNvSpPr/>
              <p:nvPr/>
            </p:nvSpPr>
            <p:spPr>
              <a:xfrm>
                <a:off x="4840350" y="-2033900"/>
                <a:ext cx="71375" cy="14226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56904" extrusionOk="0">
                    <a:moveTo>
                      <a:pt x="2604" y="1"/>
                    </a:moveTo>
                    <a:lnTo>
                      <a:pt x="2591" y="141"/>
                    </a:lnTo>
                    <a:lnTo>
                      <a:pt x="2586" y="294"/>
                    </a:lnTo>
                    <a:lnTo>
                      <a:pt x="2582" y="446"/>
                    </a:lnTo>
                    <a:lnTo>
                      <a:pt x="2582" y="598"/>
                    </a:lnTo>
                    <a:lnTo>
                      <a:pt x="2582" y="2356"/>
                    </a:lnTo>
                    <a:lnTo>
                      <a:pt x="2582" y="8756"/>
                    </a:lnTo>
                    <a:lnTo>
                      <a:pt x="2582" y="13210"/>
                    </a:lnTo>
                    <a:lnTo>
                      <a:pt x="2582" y="18320"/>
                    </a:lnTo>
                    <a:lnTo>
                      <a:pt x="2591" y="23969"/>
                    </a:lnTo>
                    <a:lnTo>
                      <a:pt x="2608" y="30040"/>
                    </a:lnTo>
                    <a:lnTo>
                      <a:pt x="2705" y="49744"/>
                    </a:lnTo>
                    <a:lnTo>
                      <a:pt x="744" y="54981"/>
                    </a:lnTo>
                    <a:lnTo>
                      <a:pt x="245" y="56379"/>
                    </a:lnTo>
                    <a:lnTo>
                      <a:pt x="779" y="55075"/>
                    </a:lnTo>
                    <a:lnTo>
                      <a:pt x="2824" y="49953"/>
                    </a:lnTo>
                    <a:lnTo>
                      <a:pt x="2855" y="49953"/>
                    </a:lnTo>
                    <a:lnTo>
                      <a:pt x="2855" y="49836"/>
                    </a:lnTo>
                    <a:lnTo>
                      <a:pt x="2855" y="45570"/>
                    </a:lnTo>
                    <a:lnTo>
                      <a:pt x="2850" y="40788"/>
                    </a:lnTo>
                    <a:lnTo>
                      <a:pt x="2841" y="35584"/>
                    </a:lnTo>
                    <a:lnTo>
                      <a:pt x="2824" y="30028"/>
                    </a:lnTo>
                    <a:lnTo>
                      <a:pt x="2802" y="23957"/>
                    </a:lnTo>
                    <a:lnTo>
                      <a:pt x="2775" y="18320"/>
                    </a:lnTo>
                    <a:lnTo>
                      <a:pt x="2749" y="13210"/>
                    </a:lnTo>
                    <a:lnTo>
                      <a:pt x="2718" y="8756"/>
                    </a:lnTo>
                    <a:lnTo>
                      <a:pt x="2661" y="2356"/>
                    </a:lnTo>
                    <a:lnTo>
                      <a:pt x="2657" y="1852"/>
                    </a:lnTo>
                    <a:lnTo>
                      <a:pt x="2648" y="1395"/>
                    </a:lnTo>
                    <a:lnTo>
                      <a:pt x="2639" y="973"/>
                    </a:lnTo>
                    <a:lnTo>
                      <a:pt x="2635" y="598"/>
                    </a:lnTo>
                    <a:lnTo>
                      <a:pt x="2635" y="446"/>
                    </a:lnTo>
                    <a:lnTo>
                      <a:pt x="2626" y="294"/>
                    </a:lnTo>
                    <a:lnTo>
                      <a:pt x="2617" y="141"/>
                    </a:lnTo>
                    <a:lnTo>
                      <a:pt x="2604" y="1"/>
                    </a:lnTo>
                    <a:close/>
                    <a:moveTo>
                      <a:pt x="245" y="56379"/>
                    </a:moveTo>
                    <a:lnTo>
                      <a:pt x="212" y="56458"/>
                    </a:lnTo>
                    <a:lnTo>
                      <a:pt x="196" y="56495"/>
                    </a:lnTo>
                    <a:lnTo>
                      <a:pt x="212" y="56470"/>
                    </a:lnTo>
                    <a:lnTo>
                      <a:pt x="245" y="56379"/>
                    </a:lnTo>
                    <a:close/>
                    <a:moveTo>
                      <a:pt x="196" y="56495"/>
                    </a:moveTo>
                    <a:lnTo>
                      <a:pt x="159" y="56552"/>
                    </a:lnTo>
                    <a:lnTo>
                      <a:pt x="111" y="56634"/>
                    </a:lnTo>
                    <a:lnTo>
                      <a:pt x="45" y="56763"/>
                    </a:lnTo>
                    <a:lnTo>
                      <a:pt x="5" y="56868"/>
                    </a:lnTo>
                    <a:lnTo>
                      <a:pt x="1" y="56892"/>
                    </a:lnTo>
                    <a:lnTo>
                      <a:pt x="1" y="56903"/>
                    </a:lnTo>
                    <a:lnTo>
                      <a:pt x="58" y="56798"/>
                    </a:lnTo>
                    <a:lnTo>
                      <a:pt x="124" y="56657"/>
                    </a:lnTo>
                    <a:lnTo>
                      <a:pt x="196" y="564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774;p39">
                <a:extLst>
                  <a:ext uri="{FF2B5EF4-FFF2-40B4-BE49-F238E27FC236}">
                    <a16:creationId xmlns:a16="http://schemas.microsoft.com/office/drawing/2014/main" id="{3243ED72-648B-5304-4D93-D19DE963884B}"/>
                  </a:ext>
                </a:extLst>
              </p:cNvPr>
              <p:cNvSpPr/>
              <p:nvPr/>
            </p:nvSpPr>
            <p:spPr>
              <a:xfrm>
                <a:off x="4923575" y="-1224900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5" y="1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6" y="95"/>
                    </a:lnTo>
                    <a:lnTo>
                      <a:pt x="18" y="153"/>
                    </a:lnTo>
                    <a:lnTo>
                      <a:pt x="9" y="200"/>
                    </a:lnTo>
                    <a:lnTo>
                      <a:pt x="1" y="259"/>
                    </a:lnTo>
                    <a:lnTo>
                      <a:pt x="1" y="317"/>
                    </a:lnTo>
                    <a:lnTo>
                      <a:pt x="1" y="388"/>
                    </a:lnTo>
                    <a:lnTo>
                      <a:pt x="9" y="446"/>
                    </a:lnTo>
                    <a:lnTo>
                      <a:pt x="18" y="493"/>
                    </a:lnTo>
                    <a:lnTo>
                      <a:pt x="36" y="552"/>
                    </a:lnTo>
                    <a:lnTo>
                      <a:pt x="58" y="599"/>
                    </a:lnTo>
                    <a:lnTo>
                      <a:pt x="80" y="622"/>
                    </a:lnTo>
                    <a:lnTo>
                      <a:pt x="102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2"/>
                    </a:lnTo>
                    <a:lnTo>
                      <a:pt x="220" y="493"/>
                    </a:lnTo>
                    <a:lnTo>
                      <a:pt x="234" y="434"/>
                    </a:lnTo>
                    <a:lnTo>
                      <a:pt x="238" y="376"/>
                    </a:lnTo>
                    <a:lnTo>
                      <a:pt x="238" y="317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3" y="95"/>
                    </a:lnTo>
                    <a:lnTo>
                      <a:pt x="198" y="83"/>
                    </a:lnTo>
                    <a:lnTo>
                      <a:pt x="181" y="48"/>
                    </a:lnTo>
                    <a:lnTo>
                      <a:pt x="159" y="2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775;p39">
                <a:extLst>
                  <a:ext uri="{FF2B5EF4-FFF2-40B4-BE49-F238E27FC236}">
                    <a16:creationId xmlns:a16="http://schemas.microsoft.com/office/drawing/2014/main" id="{9A063C59-01FD-392E-2189-573068583E91}"/>
                  </a:ext>
                </a:extLst>
              </p:cNvPr>
              <p:cNvSpPr/>
              <p:nvPr/>
            </p:nvSpPr>
            <p:spPr>
              <a:xfrm>
                <a:off x="4925675" y="-908725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06" y="0"/>
                    </a:moveTo>
                    <a:lnTo>
                      <a:pt x="84" y="12"/>
                    </a:lnTo>
                    <a:lnTo>
                      <a:pt x="62" y="35"/>
                    </a:lnTo>
                    <a:lnTo>
                      <a:pt x="44" y="70"/>
                    </a:lnTo>
                    <a:lnTo>
                      <a:pt x="26" y="117"/>
                    </a:lnTo>
                    <a:lnTo>
                      <a:pt x="13" y="164"/>
                    </a:lnTo>
                    <a:lnTo>
                      <a:pt x="4" y="223"/>
                    </a:lnTo>
                    <a:lnTo>
                      <a:pt x="0" y="293"/>
                    </a:lnTo>
                    <a:lnTo>
                      <a:pt x="0" y="352"/>
                    </a:lnTo>
                    <a:lnTo>
                      <a:pt x="4" y="410"/>
                    </a:lnTo>
                    <a:lnTo>
                      <a:pt x="13" y="469"/>
                    </a:lnTo>
                    <a:lnTo>
                      <a:pt x="26" y="516"/>
                    </a:lnTo>
                    <a:lnTo>
                      <a:pt x="40" y="563"/>
                    </a:lnTo>
                    <a:lnTo>
                      <a:pt x="62" y="598"/>
                    </a:lnTo>
                    <a:lnTo>
                      <a:pt x="84" y="633"/>
                    </a:lnTo>
                    <a:lnTo>
                      <a:pt x="106" y="645"/>
                    </a:lnTo>
                    <a:lnTo>
                      <a:pt x="128" y="645"/>
                    </a:lnTo>
                    <a:lnTo>
                      <a:pt x="150" y="633"/>
                    </a:lnTo>
                    <a:lnTo>
                      <a:pt x="167" y="621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24" y="469"/>
                    </a:lnTo>
                    <a:lnTo>
                      <a:pt x="233" y="410"/>
                    </a:lnTo>
                    <a:lnTo>
                      <a:pt x="237" y="352"/>
                    </a:lnTo>
                    <a:lnTo>
                      <a:pt x="237" y="293"/>
                    </a:lnTo>
                    <a:lnTo>
                      <a:pt x="233" y="235"/>
                    </a:lnTo>
                    <a:lnTo>
                      <a:pt x="224" y="176"/>
                    </a:lnTo>
                    <a:lnTo>
                      <a:pt x="211" y="117"/>
                    </a:lnTo>
                    <a:lnTo>
                      <a:pt x="198" y="70"/>
                    </a:lnTo>
                    <a:lnTo>
                      <a:pt x="176" y="35"/>
                    </a:lnTo>
                    <a:lnTo>
                      <a:pt x="154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776;p39">
                <a:extLst>
                  <a:ext uri="{FF2B5EF4-FFF2-40B4-BE49-F238E27FC236}">
                    <a16:creationId xmlns:a16="http://schemas.microsoft.com/office/drawing/2014/main" id="{3DE1B83F-3B57-1425-CA3E-5179405FBA30}"/>
                  </a:ext>
                </a:extLst>
              </p:cNvPr>
              <p:cNvSpPr/>
              <p:nvPr/>
            </p:nvSpPr>
            <p:spPr>
              <a:xfrm>
                <a:off x="4924575" y="-1512050"/>
                <a:ext cx="6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46" extrusionOk="0">
                    <a:moveTo>
                      <a:pt x="119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17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18" y="493"/>
                    </a:lnTo>
                    <a:lnTo>
                      <a:pt x="35" y="540"/>
                    </a:lnTo>
                    <a:lnTo>
                      <a:pt x="35" y="552"/>
                    </a:lnTo>
                    <a:lnTo>
                      <a:pt x="57" y="598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33" y="446"/>
                    </a:lnTo>
                    <a:lnTo>
                      <a:pt x="238" y="388"/>
                    </a:lnTo>
                    <a:lnTo>
                      <a:pt x="242" y="317"/>
                    </a:lnTo>
                    <a:lnTo>
                      <a:pt x="238" y="259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1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777;p39">
                <a:extLst>
                  <a:ext uri="{FF2B5EF4-FFF2-40B4-BE49-F238E27FC236}">
                    <a16:creationId xmlns:a16="http://schemas.microsoft.com/office/drawing/2014/main" id="{CA8E414E-7C7F-15D9-B34E-4D83263AB511}"/>
                  </a:ext>
                </a:extLst>
              </p:cNvPr>
              <p:cNvSpPr/>
              <p:nvPr/>
            </p:nvSpPr>
            <p:spPr>
              <a:xfrm>
                <a:off x="3177525" y="-5526000"/>
                <a:ext cx="2097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22762" extrusionOk="0">
                    <a:moveTo>
                      <a:pt x="4604" y="0"/>
                    </a:moveTo>
                    <a:lnTo>
                      <a:pt x="4564" y="12"/>
                    </a:lnTo>
                    <a:lnTo>
                      <a:pt x="4520" y="24"/>
                    </a:lnTo>
                    <a:lnTo>
                      <a:pt x="4481" y="59"/>
                    </a:lnTo>
                    <a:lnTo>
                      <a:pt x="4437" y="94"/>
                    </a:lnTo>
                    <a:lnTo>
                      <a:pt x="4397" y="153"/>
                    </a:lnTo>
                    <a:lnTo>
                      <a:pt x="4353" y="223"/>
                    </a:lnTo>
                    <a:lnTo>
                      <a:pt x="4314" y="317"/>
                    </a:lnTo>
                    <a:lnTo>
                      <a:pt x="4230" y="481"/>
                    </a:lnTo>
                    <a:lnTo>
                      <a:pt x="4151" y="633"/>
                    </a:lnTo>
                    <a:lnTo>
                      <a:pt x="4076" y="739"/>
                    </a:lnTo>
                    <a:lnTo>
                      <a:pt x="4006" y="832"/>
                    </a:lnTo>
                    <a:lnTo>
                      <a:pt x="3940" y="903"/>
                    </a:lnTo>
                    <a:lnTo>
                      <a:pt x="3878" y="938"/>
                    </a:lnTo>
                    <a:lnTo>
                      <a:pt x="3817" y="973"/>
                    </a:lnTo>
                    <a:lnTo>
                      <a:pt x="3764" y="985"/>
                    </a:lnTo>
                    <a:lnTo>
                      <a:pt x="3676" y="985"/>
                    </a:lnTo>
                    <a:lnTo>
                      <a:pt x="3641" y="973"/>
                    </a:lnTo>
                    <a:lnTo>
                      <a:pt x="3610" y="950"/>
                    </a:lnTo>
                    <a:lnTo>
                      <a:pt x="3566" y="914"/>
                    </a:lnTo>
                    <a:lnTo>
                      <a:pt x="3553" y="903"/>
                    </a:lnTo>
                    <a:lnTo>
                      <a:pt x="3527" y="856"/>
                    </a:lnTo>
                    <a:lnTo>
                      <a:pt x="3443" y="750"/>
                    </a:lnTo>
                    <a:lnTo>
                      <a:pt x="3329" y="610"/>
                    </a:lnTo>
                    <a:lnTo>
                      <a:pt x="3258" y="539"/>
                    </a:lnTo>
                    <a:lnTo>
                      <a:pt x="3179" y="469"/>
                    </a:lnTo>
                    <a:lnTo>
                      <a:pt x="3100" y="399"/>
                    </a:lnTo>
                    <a:lnTo>
                      <a:pt x="3021" y="340"/>
                    </a:lnTo>
                    <a:lnTo>
                      <a:pt x="2937" y="305"/>
                    </a:lnTo>
                    <a:lnTo>
                      <a:pt x="2854" y="282"/>
                    </a:lnTo>
                    <a:lnTo>
                      <a:pt x="2735" y="282"/>
                    </a:lnTo>
                    <a:lnTo>
                      <a:pt x="2696" y="305"/>
                    </a:lnTo>
                    <a:lnTo>
                      <a:pt x="2660" y="328"/>
                    </a:lnTo>
                    <a:lnTo>
                      <a:pt x="2625" y="352"/>
                    </a:lnTo>
                    <a:lnTo>
                      <a:pt x="2590" y="399"/>
                    </a:lnTo>
                    <a:lnTo>
                      <a:pt x="2559" y="446"/>
                    </a:lnTo>
                    <a:lnTo>
                      <a:pt x="2524" y="516"/>
                    </a:lnTo>
                    <a:lnTo>
                      <a:pt x="2485" y="633"/>
                    </a:lnTo>
                    <a:lnTo>
                      <a:pt x="2436" y="797"/>
                    </a:lnTo>
                    <a:lnTo>
                      <a:pt x="2383" y="1008"/>
                    </a:lnTo>
                    <a:lnTo>
                      <a:pt x="2326" y="1243"/>
                    </a:lnTo>
                    <a:lnTo>
                      <a:pt x="2265" y="1524"/>
                    </a:lnTo>
                    <a:lnTo>
                      <a:pt x="2128" y="2157"/>
                    </a:lnTo>
                    <a:lnTo>
                      <a:pt x="1979" y="2883"/>
                    </a:lnTo>
                    <a:lnTo>
                      <a:pt x="1821" y="3692"/>
                    </a:lnTo>
                    <a:lnTo>
                      <a:pt x="1658" y="4536"/>
                    </a:lnTo>
                    <a:lnTo>
                      <a:pt x="1500" y="5403"/>
                    </a:lnTo>
                    <a:lnTo>
                      <a:pt x="1192" y="7079"/>
                    </a:lnTo>
                    <a:lnTo>
                      <a:pt x="932" y="8533"/>
                    </a:lnTo>
                    <a:lnTo>
                      <a:pt x="686" y="9939"/>
                    </a:lnTo>
                    <a:lnTo>
                      <a:pt x="0" y="11381"/>
                    </a:lnTo>
                    <a:lnTo>
                      <a:pt x="3817" y="22761"/>
                    </a:lnTo>
                    <a:lnTo>
                      <a:pt x="4459" y="21402"/>
                    </a:lnTo>
                    <a:lnTo>
                      <a:pt x="5189" y="21906"/>
                    </a:lnTo>
                    <a:lnTo>
                      <a:pt x="6706" y="21156"/>
                    </a:lnTo>
                    <a:lnTo>
                      <a:pt x="8003" y="17511"/>
                    </a:lnTo>
                    <a:lnTo>
                      <a:pt x="7524" y="14791"/>
                    </a:lnTo>
                    <a:lnTo>
                      <a:pt x="8385" y="7841"/>
                    </a:lnTo>
                    <a:lnTo>
                      <a:pt x="8390" y="7747"/>
                    </a:lnTo>
                    <a:lnTo>
                      <a:pt x="8390" y="7490"/>
                    </a:lnTo>
                    <a:lnTo>
                      <a:pt x="8385" y="7326"/>
                    </a:lnTo>
                    <a:lnTo>
                      <a:pt x="8377" y="7126"/>
                    </a:lnTo>
                    <a:lnTo>
                      <a:pt x="8363" y="6915"/>
                    </a:lnTo>
                    <a:lnTo>
                      <a:pt x="8346" y="6704"/>
                    </a:lnTo>
                    <a:lnTo>
                      <a:pt x="8319" y="6482"/>
                    </a:lnTo>
                    <a:lnTo>
                      <a:pt x="8289" y="6259"/>
                    </a:lnTo>
                    <a:lnTo>
                      <a:pt x="8245" y="6036"/>
                    </a:lnTo>
                    <a:lnTo>
                      <a:pt x="8218" y="5931"/>
                    </a:lnTo>
                    <a:lnTo>
                      <a:pt x="8192" y="5837"/>
                    </a:lnTo>
                    <a:lnTo>
                      <a:pt x="8161" y="5743"/>
                    </a:lnTo>
                    <a:lnTo>
                      <a:pt x="8130" y="5649"/>
                    </a:lnTo>
                    <a:lnTo>
                      <a:pt x="8095" y="5567"/>
                    </a:lnTo>
                    <a:lnTo>
                      <a:pt x="8056" y="5497"/>
                    </a:lnTo>
                    <a:lnTo>
                      <a:pt x="8012" y="5427"/>
                    </a:lnTo>
                    <a:lnTo>
                      <a:pt x="7968" y="5368"/>
                    </a:lnTo>
                    <a:lnTo>
                      <a:pt x="7915" y="5321"/>
                    </a:lnTo>
                    <a:lnTo>
                      <a:pt x="7862" y="5286"/>
                    </a:lnTo>
                    <a:lnTo>
                      <a:pt x="7277" y="4911"/>
                    </a:lnTo>
                    <a:lnTo>
                      <a:pt x="7282" y="4829"/>
                    </a:lnTo>
                    <a:lnTo>
                      <a:pt x="7282" y="4735"/>
                    </a:lnTo>
                    <a:lnTo>
                      <a:pt x="7282" y="4606"/>
                    </a:lnTo>
                    <a:lnTo>
                      <a:pt x="7277" y="4454"/>
                    </a:lnTo>
                    <a:lnTo>
                      <a:pt x="7269" y="4278"/>
                    </a:lnTo>
                    <a:lnTo>
                      <a:pt x="7251" y="4091"/>
                    </a:lnTo>
                    <a:lnTo>
                      <a:pt x="7229" y="3880"/>
                    </a:lnTo>
                    <a:lnTo>
                      <a:pt x="7189" y="3669"/>
                    </a:lnTo>
                    <a:lnTo>
                      <a:pt x="7167" y="3552"/>
                    </a:lnTo>
                    <a:lnTo>
                      <a:pt x="7141" y="3446"/>
                    </a:lnTo>
                    <a:lnTo>
                      <a:pt x="7115" y="3329"/>
                    </a:lnTo>
                    <a:lnTo>
                      <a:pt x="7079" y="3223"/>
                    </a:lnTo>
                    <a:lnTo>
                      <a:pt x="7044" y="3106"/>
                    </a:lnTo>
                    <a:lnTo>
                      <a:pt x="7000" y="3001"/>
                    </a:lnTo>
                    <a:lnTo>
                      <a:pt x="6956" y="2895"/>
                    </a:lnTo>
                    <a:lnTo>
                      <a:pt x="6908" y="2790"/>
                    </a:lnTo>
                    <a:lnTo>
                      <a:pt x="6851" y="2684"/>
                    </a:lnTo>
                    <a:lnTo>
                      <a:pt x="6794" y="2590"/>
                    </a:lnTo>
                    <a:lnTo>
                      <a:pt x="6728" y="2497"/>
                    </a:lnTo>
                    <a:lnTo>
                      <a:pt x="6657" y="2403"/>
                    </a:lnTo>
                    <a:lnTo>
                      <a:pt x="6583" y="2321"/>
                    </a:lnTo>
                    <a:lnTo>
                      <a:pt x="6499" y="2251"/>
                    </a:lnTo>
                    <a:lnTo>
                      <a:pt x="5215" y="1102"/>
                    </a:lnTo>
                    <a:lnTo>
                      <a:pt x="5198" y="1032"/>
                    </a:lnTo>
                    <a:lnTo>
                      <a:pt x="5136" y="844"/>
                    </a:lnTo>
                    <a:lnTo>
                      <a:pt x="5096" y="715"/>
                    </a:lnTo>
                    <a:lnTo>
                      <a:pt x="5048" y="586"/>
                    </a:lnTo>
                    <a:lnTo>
                      <a:pt x="4995" y="457"/>
                    </a:lnTo>
                    <a:lnTo>
                      <a:pt x="4934" y="328"/>
                    </a:lnTo>
                    <a:lnTo>
                      <a:pt x="4868" y="211"/>
                    </a:lnTo>
                    <a:lnTo>
                      <a:pt x="4797" y="117"/>
                    </a:lnTo>
                    <a:lnTo>
                      <a:pt x="4758" y="82"/>
                    </a:lnTo>
                    <a:lnTo>
                      <a:pt x="4723" y="47"/>
                    </a:lnTo>
                    <a:lnTo>
                      <a:pt x="4683" y="24"/>
                    </a:lnTo>
                    <a:lnTo>
                      <a:pt x="4644" y="12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778;p39">
                <a:extLst>
                  <a:ext uri="{FF2B5EF4-FFF2-40B4-BE49-F238E27FC236}">
                    <a16:creationId xmlns:a16="http://schemas.microsoft.com/office/drawing/2014/main" id="{58445896-3D47-0594-BD67-D65AB9AD9C1A}"/>
                  </a:ext>
                </a:extLst>
              </p:cNvPr>
              <p:cNvSpPr/>
              <p:nvPr/>
            </p:nvSpPr>
            <p:spPr>
              <a:xfrm>
                <a:off x="3158950" y="-5275475"/>
                <a:ext cx="131600" cy="350750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4030" extrusionOk="0">
                    <a:moveTo>
                      <a:pt x="598" y="0"/>
                    </a:moveTo>
                    <a:lnTo>
                      <a:pt x="537" y="24"/>
                    </a:lnTo>
                    <a:lnTo>
                      <a:pt x="475" y="71"/>
                    </a:lnTo>
                    <a:lnTo>
                      <a:pt x="418" y="117"/>
                    </a:lnTo>
                    <a:lnTo>
                      <a:pt x="361" y="188"/>
                    </a:lnTo>
                    <a:lnTo>
                      <a:pt x="304" y="282"/>
                    </a:lnTo>
                    <a:lnTo>
                      <a:pt x="251" y="375"/>
                    </a:lnTo>
                    <a:lnTo>
                      <a:pt x="202" y="504"/>
                    </a:lnTo>
                    <a:lnTo>
                      <a:pt x="185" y="539"/>
                    </a:lnTo>
                    <a:lnTo>
                      <a:pt x="141" y="668"/>
                    </a:lnTo>
                    <a:lnTo>
                      <a:pt x="106" y="809"/>
                    </a:lnTo>
                    <a:lnTo>
                      <a:pt x="71" y="961"/>
                    </a:lnTo>
                    <a:lnTo>
                      <a:pt x="44" y="1114"/>
                    </a:lnTo>
                    <a:lnTo>
                      <a:pt x="27" y="1266"/>
                    </a:lnTo>
                    <a:lnTo>
                      <a:pt x="9" y="1430"/>
                    </a:lnTo>
                    <a:lnTo>
                      <a:pt x="0" y="1594"/>
                    </a:lnTo>
                    <a:lnTo>
                      <a:pt x="0" y="1758"/>
                    </a:lnTo>
                    <a:lnTo>
                      <a:pt x="0" y="1922"/>
                    </a:lnTo>
                    <a:lnTo>
                      <a:pt x="9" y="2086"/>
                    </a:lnTo>
                    <a:lnTo>
                      <a:pt x="27" y="2251"/>
                    </a:lnTo>
                    <a:lnTo>
                      <a:pt x="44" y="2403"/>
                    </a:lnTo>
                    <a:lnTo>
                      <a:pt x="71" y="2555"/>
                    </a:lnTo>
                    <a:lnTo>
                      <a:pt x="106" y="2696"/>
                    </a:lnTo>
                    <a:lnTo>
                      <a:pt x="141" y="2837"/>
                    </a:lnTo>
                    <a:lnTo>
                      <a:pt x="185" y="2965"/>
                    </a:lnTo>
                    <a:lnTo>
                      <a:pt x="4147" y="13526"/>
                    </a:lnTo>
                    <a:lnTo>
                      <a:pt x="4195" y="13643"/>
                    </a:lnTo>
                    <a:lnTo>
                      <a:pt x="4248" y="13748"/>
                    </a:lnTo>
                    <a:lnTo>
                      <a:pt x="4305" y="13830"/>
                    </a:lnTo>
                    <a:lnTo>
                      <a:pt x="4362" y="13901"/>
                    </a:lnTo>
                    <a:lnTo>
                      <a:pt x="4419" y="13959"/>
                    </a:lnTo>
                    <a:lnTo>
                      <a:pt x="4481" y="13994"/>
                    </a:lnTo>
                    <a:lnTo>
                      <a:pt x="4542" y="14018"/>
                    </a:lnTo>
                    <a:lnTo>
                      <a:pt x="4604" y="14030"/>
                    </a:lnTo>
                    <a:lnTo>
                      <a:pt x="4665" y="14018"/>
                    </a:lnTo>
                    <a:lnTo>
                      <a:pt x="4727" y="13994"/>
                    </a:lnTo>
                    <a:lnTo>
                      <a:pt x="4784" y="13959"/>
                    </a:lnTo>
                    <a:lnTo>
                      <a:pt x="4846" y="13901"/>
                    </a:lnTo>
                    <a:lnTo>
                      <a:pt x="4903" y="13830"/>
                    </a:lnTo>
                    <a:lnTo>
                      <a:pt x="4956" y="13748"/>
                    </a:lnTo>
                    <a:lnTo>
                      <a:pt x="5008" y="13643"/>
                    </a:lnTo>
                    <a:lnTo>
                      <a:pt x="5057" y="13526"/>
                    </a:lnTo>
                    <a:lnTo>
                      <a:pt x="5074" y="13479"/>
                    </a:lnTo>
                    <a:lnTo>
                      <a:pt x="5118" y="13350"/>
                    </a:lnTo>
                    <a:lnTo>
                      <a:pt x="5158" y="13209"/>
                    </a:lnTo>
                    <a:lnTo>
                      <a:pt x="5189" y="13069"/>
                    </a:lnTo>
                    <a:lnTo>
                      <a:pt x="5215" y="12916"/>
                    </a:lnTo>
                    <a:lnTo>
                      <a:pt x="5237" y="12764"/>
                    </a:lnTo>
                    <a:lnTo>
                      <a:pt x="5250" y="12600"/>
                    </a:lnTo>
                    <a:lnTo>
                      <a:pt x="5259" y="12436"/>
                    </a:lnTo>
                    <a:lnTo>
                      <a:pt x="5263" y="12272"/>
                    </a:lnTo>
                    <a:lnTo>
                      <a:pt x="5259" y="12107"/>
                    </a:lnTo>
                    <a:lnTo>
                      <a:pt x="5250" y="11943"/>
                    </a:lnTo>
                    <a:lnTo>
                      <a:pt x="5237" y="11779"/>
                    </a:lnTo>
                    <a:lnTo>
                      <a:pt x="5215" y="11627"/>
                    </a:lnTo>
                    <a:lnTo>
                      <a:pt x="5189" y="11475"/>
                    </a:lnTo>
                    <a:lnTo>
                      <a:pt x="5158" y="11322"/>
                    </a:lnTo>
                    <a:lnTo>
                      <a:pt x="5118" y="11182"/>
                    </a:lnTo>
                    <a:lnTo>
                      <a:pt x="5074" y="11053"/>
                    </a:lnTo>
                    <a:lnTo>
                      <a:pt x="1113" y="504"/>
                    </a:lnTo>
                    <a:lnTo>
                      <a:pt x="1064" y="375"/>
                    </a:lnTo>
                    <a:lnTo>
                      <a:pt x="1011" y="282"/>
                    </a:lnTo>
                    <a:lnTo>
                      <a:pt x="959" y="188"/>
                    </a:lnTo>
                    <a:lnTo>
                      <a:pt x="902" y="117"/>
                    </a:lnTo>
                    <a:lnTo>
                      <a:pt x="840" y="71"/>
                    </a:lnTo>
                    <a:lnTo>
                      <a:pt x="783" y="24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779;p39">
                <a:extLst>
                  <a:ext uri="{FF2B5EF4-FFF2-40B4-BE49-F238E27FC236}">
                    <a16:creationId xmlns:a16="http://schemas.microsoft.com/office/drawing/2014/main" id="{F953A216-5E28-E0BB-B97C-EA203628FA20}"/>
                  </a:ext>
                </a:extLst>
              </p:cNvPr>
              <p:cNvSpPr/>
              <p:nvPr/>
            </p:nvSpPr>
            <p:spPr>
              <a:xfrm>
                <a:off x="3185550" y="-5264350"/>
                <a:ext cx="102025" cy="268125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10725" extrusionOk="0">
                    <a:moveTo>
                      <a:pt x="0" y="1"/>
                    </a:moveTo>
                    <a:lnTo>
                      <a:pt x="224" y="751"/>
                    </a:lnTo>
                    <a:lnTo>
                      <a:pt x="453" y="1477"/>
                    </a:lnTo>
                    <a:lnTo>
                      <a:pt x="691" y="2204"/>
                    </a:lnTo>
                    <a:lnTo>
                      <a:pt x="928" y="2907"/>
                    </a:lnTo>
                    <a:lnTo>
                      <a:pt x="1179" y="3599"/>
                    </a:lnTo>
                    <a:lnTo>
                      <a:pt x="1429" y="4279"/>
                    </a:lnTo>
                    <a:lnTo>
                      <a:pt x="1689" y="4947"/>
                    </a:lnTo>
                    <a:lnTo>
                      <a:pt x="1948" y="5603"/>
                    </a:lnTo>
                    <a:lnTo>
                      <a:pt x="2199" y="6294"/>
                    </a:lnTo>
                    <a:lnTo>
                      <a:pt x="2449" y="6974"/>
                    </a:lnTo>
                    <a:lnTo>
                      <a:pt x="2709" y="7631"/>
                    </a:lnTo>
                    <a:lnTo>
                      <a:pt x="2973" y="8287"/>
                    </a:lnTo>
                    <a:lnTo>
                      <a:pt x="3241" y="8920"/>
                    </a:lnTo>
                    <a:lnTo>
                      <a:pt x="3513" y="9529"/>
                    </a:lnTo>
                    <a:lnTo>
                      <a:pt x="3795" y="10139"/>
                    </a:lnTo>
                    <a:lnTo>
                      <a:pt x="4081" y="10725"/>
                    </a:lnTo>
                    <a:lnTo>
                      <a:pt x="3856" y="9975"/>
                    </a:lnTo>
                    <a:lnTo>
                      <a:pt x="3623" y="9236"/>
                    </a:lnTo>
                    <a:lnTo>
                      <a:pt x="3390" y="8521"/>
                    </a:lnTo>
                    <a:lnTo>
                      <a:pt x="3148" y="7818"/>
                    </a:lnTo>
                    <a:lnTo>
                      <a:pt x="2902" y="7115"/>
                    </a:lnTo>
                    <a:lnTo>
                      <a:pt x="2647" y="6435"/>
                    </a:lnTo>
                    <a:lnTo>
                      <a:pt x="2392" y="5779"/>
                    </a:lnTo>
                    <a:lnTo>
                      <a:pt x="2128" y="5122"/>
                    </a:lnTo>
                    <a:lnTo>
                      <a:pt x="1882" y="4431"/>
                    </a:lnTo>
                    <a:lnTo>
                      <a:pt x="1627" y="3751"/>
                    </a:lnTo>
                    <a:lnTo>
                      <a:pt x="1368" y="3083"/>
                    </a:lnTo>
                    <a:lnTo>
                      <a:pt x="1104" y="2438"/>
                    </a:lnTo>
                    <a:lnTo>
                      <a:pt x="836" y="1806"/>
                    </a:lnTo>
                    <a:lnTo>
                      <a:pt x="563" y="1184"/>
                    </a:lnTo>
                    <a:lnTo>
                      <a:pt x="282" y="587"/>
                    </a:lnTo>
                    <a:lnTo>
                      <a:pt x="0" y="1"/>
                    </a:lnTo>
                    <a:close/>
                    <a:moveTo>
                      <a:pt x="4081" y="10725"/>
                    </a:moveTo>
                    <a:lnTo>
                      <a:pt x="4081" y="10725"/>
                    </a:lnTo>
                    <a:lnTo>
                      <a:pt x="4081" y="10725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780;p39">
                <a:extLst>
                  <a:ext uri="{FF2B5EF4-FFF2-40B4-BE49-F238E27FC236}">
                    <a16:creationId xmlns:a16="http://schemas.microsoft.com/office/drawing/2014/main" id="{9DD6F3B3-BD14-E86E-090B-23882C7D7415}"/>
                  </a:ext>
                </a:extLst>
              </p:cNvPr>
              <p:cNvSpPr/>
              <p:nvPr/>
            </p:nvSpPr>
            <p:spPr>
              <a:xfrm>
                <a:off x="4785500" y="-488550"/>
                <a:ext cx="231200" cy="726675"/>
              </a:xfrm>
              <a:custGeom>
                <a:avLst/>
                <a:gdLst/>
                <a:ahLst/>
                <a:cxnLst/>
                <a:rect l="l" t="t" r="r" b="b"/>
                <a:pathLst>
                  <a:path w="9248" h="29067" extrusionOk="0">
                    <a:moveTo>
                      <a:pt x="7432" y="0"/>
                    </a:moveTo>
                    <a:lnTo>
                      <a:pt x="1452" y="1125"/>
                    </a:lnTo>
                    <a:lnTo>
                      <a:pt x="1399" y="2004"/>
                    </a:lnTo>
                    <a:lnTo>
                      <a:pt x="1342" y="2907"/>
                    </a:lnTo>
                    <a:lnTo>
                      <a:pt x="1276" y="3821"/>
                    </a:lnTo>
                    <a:lnTo>
                      <a:pt x="1210" y="4747"/>
                    </a:lnTo>
                    <a:lnTo>
                      <a:pt x="1135" y="5650"/>
                    </a:lnTo>
                    <a:lnTo>
                      <a:pt x="1065" y="6540"/>
                    </a:lnTo>
                    <a:lnTo>
                      <a:pt x="920" y="8205"/>
                    </a:lnTo>
                    <a:lnTo>
                      <a:pt x="788" y="9670"/>
                    </a:lnTo>
                    <a:lnTo>
                      <a:pt x="678" y="10818"/>
                    </a:lnTo>
                    <a:lnTo>
                      <a:pt x="577" y="11838"/>
                    </a:lnTo>
                    <a:lnTo>
                      <a:pt x="577" y="11885"/>
                    </a:lnTo>
                    <a:lnTo>
                      <a:pt x="581" y="12049"/>
                    </a:lnTo>
                    <a:lnTo>
                      <a:pt x="581" y="12342"/>
                    </a:lnTo>
                    <a:lnTo>
                      <a:pt x="577" y="12553"/>
                    </a:lnTo>
                    <a:lnTo>
                      <a:pt x="564" y="12799"/>
                    </a:lnTo>
                    <a:lnTo>
                      <a:pt x="550" y="13092"/>
                    </a:lnTo>
                    <a:lnTo>
                      <a:pt x="529" y="13432"/>
                    </a:lnTo>
                    <a:lnTo>
                      <a:pt x="502" y="13830"/>
                    </a:lnTo>
                    <a:lnTo>
                      <a:pt x="463" y="14288"/>
                    </a:lnTo>
                    <a:lnTo>
                      <a:pt x="419" y="14803"/>
                    </a:lnTo>
                    <a:lnTo>
                      <a:pt x="366" y="15378"/>
                    </a:lnTo>
                    <a:lnTo>
                      <a:pt x="300" y="16010"/>
                    </a:lnTo>
                    <a:lnTo>
                      <a:pt x="221" y="16725"/>
                    </a:lnTo>
                    <a:lnTo>
                      <a:pt x="155" y="17311"/>
                    </a:lnTo>
                    <a:lnTo>
                      <a:pt x="102" y="17851"/>
                    </a:lnTo>
                    <a:lnTo>
                      <a:pt x="58" y="18331"/>
                    </a:lnTo>
                    <a:lnTo>
                      <a:pt x="27" y="18765"/>
                    </a:lnTo>
                    <a:lnTo>
                      <a:pt x="10" y="19151"/>
                    </a:lnTo>
                    <a:lnTo>
                      <a:pt x="5" y="19327"/>
                    </a:lnTo>
                    <a:lnTo>
                      <a:pt x="1" y="19480"/>
                    </a:lnTo>
                    <a:lnTo>
                      <a:pt x="1" y="19632"/>
                    </a:lnTo>
                    <a:lnTo>
                      <a:pt x="5" y="19761"/>
                    </a:lnTo>
                    <a:lnTo>
                      <a:pt x="14" y="19890"/>
                    </a:lnTo>
                    <a:lnTo>
                      <a:pt x="23" y="20007"/>
                    </a:lnTo>
                    <a:lnTo>
                      <a:pt x="36" y="20101"/>
                    </a:lnTo>
                    <a:lnTo>
                      <a:pt x="54" y="20195"/>
                    </a:lnTo>
                    <a:lnTo>
                      <a:pt x="76" y="20277"/>
                    </a:lnTo>
                    <a:lnTo>
                      <a:pt x="98" y="20347"/>
                    </a:lnTo>
                    <a:lnTo>
                      <a:pt x="124" y="20406"/>
                    </a:lnTo>
                    <a:lnTo>
                      <a:pt x="155" y="20452"/>
                    </a:lnTo>
                    <a:lnTo>
                      <a:pt x="186" y="20488"/>
                    </a:lnTo>
                    <a:lnTo>
                      <a:pt x="225" y="20511"/>
                    </a:lnTo>
                    <a:lnTo>
                      <a:pt x="265" y="20523"/>
                    </a:lnTo>
                    <a:lnTo>
                      <a:pt x="309" y="20535"/>
                    </a:lnTo>
                    <a:lnTo>
                      <a:pt x="353" y="20535"/>
                    </a:lnTo>
                    <a:lnTo>
                      <a:pt x="405" y="20523"/>
                    </a:lnTo>
                    <a:lnTo>
                      <a:pt x="458" y="20499"/>
                    </a:lnTo>
                    <a:lnTo>
                      <a:pt x="515" y="20464"/>
                    </a:lnTo>
                    <a:lnTo>
                      <a:pt x="643" y="20370"/>
                    </a:lnTo>
                    <a:lnTo>
                      <a:pt x="700" y="20312"/>
                    </a:lnTo>
                    <a:lnTo>
                      <a:pt x="757" y="20218"/>
                    </a:lnTo>
                    <a:lnTo>
                      <a:pt x="819" y="20101"/>
                    </a:lnTo>
                    <a:lnTo>
                      <a:pt x="876" y="19960"/>
                    </a:lnTo>
                    <a:lnTo>
                      <a:pt x="937" y="19796"/>
                    </a:lnTo>
                    <a:lnTo>
                      <a:pt x="999" y="19597"/>
                    </a:lnTo>
                    <a:lnTo>
                      <a:pt x="1061" y="19398"/>
                    </a:lnTo>
                    <a:lnTo>
                      <a:pt x="1122" y="19175"/>
                    </a:lnTo>
                    <a:lnTo>
                      <a:pt x="1184" y="18929"/>
                    </a:lnTo>
                    <a:lnTo>
                      <a:pt x="1245" y="18671"/>
                    </a:lnTo>
                    <a:lnTo>
                      <a:pt x="1364" y="18132"/>
                    </a:lnTo>
                    <a:lnTo>
                      <a:pt x="1478" y="17569"/>
                    </a:lnTo>
                    <a:lnTo>
                      <a:pt x="1588" y="16995"/>
                    </a:lnTo>
                    <a:lnTo>
                      <a:pt x="1694" y="16421"/>
                    </a:lnTo>
                    <a:lnTo>
                      <a:pt x="1786" y="15870"/>
                    </a:lnTo>
                    <a:lnTo>
                      <a:pt x="1870" y="15354"/>
                    </a:lnTo>
                    <a:lnTo>
                      <a:pt x="1944" y="14897"/>
                    </a:lnTo>
                    <a:lnTo>
                      <a:pt x="2045" y="14217"/>
                    </a:lnTo>
                    <a:lnTo>
                      <a:pt x="2085" y="13971"/>
                    </a:lnTo>
                    <a:lnTo>
                      <a:pt x="2116" y="15225"/>
                    </a:lnTo>
                    <a:lnTo>
                      <a:pt x="2147" y="16573"/>
                    </a:lnTo>
                    <a:lnTo>
                      <a:pt x="2177" y="18202"/>
                    </a:lnTo>
                    <a:lnTo>
                      <a:pt x="2208" y="19948"/>
                    </a:lnTo>
                    <a:lnTo>
                      <a:pt x="2230" y="21660"/>
                    </a:lnTo>
                    <a:lnTo>
                      <a:pt x="2235" y="22468"/>
                    </a:lnTo>
                    <a:lnTo>
                      <a:pt x="2235" y="23207"/>
                    </a:lnTo>
                    <a:lnTo>
                      <a:pt x="2230" y="23863"/>
                    </a:lnTo>
                    <a:lnTo>
                      <a:pt x="2226" y="24414"/>
                    </a:lnTo>
                    <a:lnTo>
                      <a:pt x="2217" y="24883"/>
                    </a:lnTo>
                    <a:lnTo>
                      <a:pt x="2217" y="25094"/>
                    </a:lnTo>
                    <a:lnTo>
                      <a:pt x="2221" y="25281"/>
                    </a:lnTo>
                    <a:lnTo>
                      <a:pt x="2226" y="25457"/>
                    </a:lnTo>
                    <a:lnTo>
                      <a:pt x="2235" y="25621"/>
                    </a:lnTo>
                    <a:lnTo>
                      <a:pt x="2248" y="25774"/>
                    </a:lnTo>
                    <a:lnTo>
                      <a:pt x="2257" y="25914"/>
                    </a:lnTo>
                    <a:lnTo>
                      <a:pt x="2274" y="26031"/>
                    </a:lnTo>
                    <a:lnTo>
                      <a:pt x="2292" y="26149"/>
                    </a:lnTo>
                    <a:lnTo>
                      <a:pt x="2309" y="26242"/>
                    </a:lnTo>
                    <a:lnTo>
                      <a:pt x="2331" y="26336"/>
                    </a:lnTo>
                    <a:lnTo>
                      <a:pt x="2353" y="26418"/>
                    </a:lnTo>
                    <a:lnTo>
                      <a:pt x="2375" y="26489"/>
                    </a:lnTo>
                    <a:lnTo>
                      <a:pt x="2402" y="26547"/>
                    </a:lnTo>
                    <a:lnTo>
                      <a:pt x="2428" y="26594"/>
                    </a:lnTo>
                    <a:lnTo>
                      <a:pt x="2459" y="26641"/>
                    </a:lnTo>
                    <a:lnTo>
                      <a:pt x="2490" y="26676"/>
                    </a:lnTo>
                    <a:lnTo>
                      <a:pt x="2520" y="26699"/>
                    </a:lnTo>
                    <a:lnTo>
                      <a:pt x="2556" y="26723"/>
                    </a:lnTo>
                    <a:lnTo>
                      <a:pt x="2626" y="26746"/>
                    </a:lnTo>
                    <a:lnTo>
                      <a:pt x="2701" y="26746"/>
                    </a:lnTo>
                    <a:lnTo>
                      <a:pt x="2775" y="26735"/>
                    </a:lnTo>
                    <a:lnTo>
                      <a:pt x="2859" y="26711"/>
                    </a:lnTo>
                    <a:lnTo>
                      <a:pt x="3026" y="26641"/>
                    </a:lnTo>
                    <a:lnTo>
                      <a:pt x="3048" y="26629"/>
                    </a:lnTo>
                    <a:lnTo>
                      <a:pt x="3070" y="26606"/>
                    </a:lnTo>
                    <a:lnTo>
                      <a:pt x="3092" y="26571"/>
                    </a:lnTo>
                    <a:lnTo>
                      <a:pt x="3110" y="26524"/>
                    </a:lnTo>
                    <a:lnTo>
                      <a:pt x="3154" y="26406"/>
                    </a:lnTo>
                    <a:lnTo>
                      <a:pt x="3193" y="26242"/>
                    </a:lnTo>
                    <a:lnTo>
                      <a:pt x="3237" y="26055"/>
                    </a:lnTo>
                    <a:lnTo>
                      <a:pt x="3277" y="25832"/>
                    </a:lnTo>
                    <a:lnTo>
                      <a:pt x="3316" y="25586"/>
                    </a:lnTo>
                    <a:lnTo>
                      <a:pt x="3360" y="25305"/>
                    </a:lnTo>
                    <a:lnTo>
                      <a:pt x="3395" y="25012"/>
                    </a:lnTo>
                    <a:lnTo>
                      <a:pt x="3435" y="24695"/>
                    </a:lnTo>
                    <a:lnTo>
                      <a:pt x="3510" y="24027"/>
                    </a:lnTo>
                    <a:lnTo>
                      <a:pt x="3580" y="23312"/>
                    </a:lnTo>
                    <a:lnTo>
                      <a:pt x="3646" y="22586"/>
                    </a:lnTo>
                    <a:lnTo>
                      <a:pt x="3708" y="21859"/>
                    </a:lnTo>
                    <a:lnTo>
                      <a:pt x="3765" y="21167"/>
                    </a:lnTo>
                    <a:lnTo>
                      <a:pt x="3861" y="19972"/>
                    </a:lnTo>
                    <a:lnTo>
                      <a:pt x="3897" y="19515"/>
                    </a:lnTo>
                    <a:lnTo>
                      <a:pt x="3927" y="19175"/>
                    </a:lnTo>
                    <a:lnTo>
                      <a:pt x="3949" y="18987"/>
                    </a:lnTo>
                    <a:lnTo>
                      <a:pt x="3958" y="18952"/>
                    </a:lnTo>
                    <a:lnTo>
                      <a:pt x="3963" y="18964"/>
                    </a:lnTo>
                    <a:lnTo>
                      <a:pt x="3976" y="19116"/>
                    </a:lnTo>
                    <a:lnTo>
                      <a:pt x="3993" y="19433"/>
                    </a:lnTo>
                    <a:lnTo>
                      <a:pt x="4055" y="20452"/>
                    </a:lnTo>
                    <a:lnTo>
                      <a:pt x="4218" y="23418"/>
                    </a:lnTo>
                    <a:lnTo>
                      <a:pt x="4314" y="25023"/>
                    </a:lnTo>
                    <a:lnTo>
                      <a:pt x="4363" y="25785"/>
                    </a:lnTo>
                    <a:lnTo>
                      <a:pt x="4411" y="26489"/>
                    </a:lnTo>
                    <a:lnTo>
                      <a:pt x="4455" y="27121"/>
                    </a:lnTo>
                    <a:lnTo>
                      <a:pt x="4499" y="27649"/>
                    </a:lnTo>
                    <a:lnTo>
                      <a:pt x="4539" y="28047"/>
                    </a:lnTo>
                    <a:lnTo>
                      <a:pt x="4556" y="28200"/>
                    </a:lnTo>
                    <a:lnTo>
                      <a:pt x="4574" y="28305"/>
                    </a:lnTo>
                    <a:lnTo>
                      <a:pt x="4609" y="28481"/>
                    </a:lnTo>
                    <a:lnTo>
                      <a:pt x="4649" y="28633"/>
                    </a:lnTo>
                    <a:lnTo>
                      <a:pt x="4688" y="28762"/>
                    </a:lnTo>
                    <a:lnTo>
                      <a:pt x="4736" y="28868"/>
                    </a:lnTo>
                    <a:lnTo>
                      <a:pt x="4785" y="28950"/>
                    </a:lnTo>
                    <a:lnTo>
                      <a:pt x="4838" y="29008"/>
                    </a:lnTo>
                    <a:lnTo>
                      <a:pt x="4890" y="29055"/>
                    </a:lnTo>
                    <a:lnTo>
                      <a:pt x="4948" y="29067"/>
                    </a:lnTo>
                    <a:lnTo>
                      <a:pt x="5009" y="29067"/>
                    </a:lnTo>
                    <a:lnTo>
                      <a:pt x="5071" y="29044"/>
                    </a:lnTo>
                    <a:lnTo>
                      <a:pt x="5132" y="28997"/>
                    </a:lnTo>
                    <a:lnTo>
                      <a:pt x="5198" y="28926"/>
                    </a:lnTo>
                    <a:lnTo>
                      <a:pt x="5264" y="28833"/>
                    </a:lnTo>
                    <a:lnTo>
                      <a:pt x="5330" y="28715"/>
                    </a:lnTo>
                    <a:lnTo>
                      <a:pt x="5396" y="28586"/>
                    </a:lnTo>
                    <a:lnTo>
                      <a:pt x="5466" y="28422"/>
                    </a:lnTo>
                    <a:lnTo>
                      <a:pt x="5484" y="28375"/>
                    </a:lnTo>
                    <a:lnTo>
                      <a:pt x="5497" y="28317"/>
                    </a:lnTo>
                    <a:lnTo>
                      <a:pt x="5515" y="28247"/>
                    </a:lnTo>
                    <a:lnTo>
                      <a:pt x="5528" y="28165"/>
                    </a:lnTo>
                    <a:lnTo>
                      <a:pt x="5550" y="27977"/>
                    </a:lnTo>
                    <a:lnTo>
                      <a:pt x="5572" y="27754"/>
                    </a:lnTo>
                    <a:lnTo>
                      <a:pt x="5589" y="27485"/>
                    </a:lnTo>
                    <a:lnTo>
                      <a:pt x="5603" y="27192"/>
                    </a:lnTo>
                    <a:lnTo>
                      <a:pt x="5611" y="26875"/>
                    </a:lnTo>
                    <a:lnTo>
                      <a:pt x="5620" y="26524"/>
                    </a:lnTo>
                    <a:lnTo>
                      <a:pt x="5625" y="26160"/>
                    </a:lnTo>
                    <a:lnTo>
                      <a:pt x="5629" y="25774"/>
                    </a:lnTo>
                    <a:lnTo>
                      <a:pt x="5629" y="24953"/>
                    </a:lnTo>
                    <a:lnTo>
                      <a:pt x="5616" y="24098"/>
                    </a:lnTo>
                    <a:lnTo>
                      <a:pt x="5603" y="23218"/>
                    </a:lnTo>
                    <a:lnTo>
                      <a:pt x="5585" y="22363"/>
                    </a:lnTo>
                    <a:lnTo>
                      <a:pt x="5563" y="21531"/>
                    </a:lnTo>
                    <a:lnTo>
                      <a:pt x="5519" y="20089"/>
                    </a:lnTo>
                    <a:lnTo>
                      <a:pt x="5480" y="19069"/>
                    </a:lnTo>
                    <a:lnTo>
                      <a:pt x="5466" y="18694"/>
                    </a:lnTo>
                    <a:lnTo>
                      <a:pt x="5633" y="19738"/>
                    </a:lnTo>
                    <a:lnTo>
                      <a:pt x="5809" y="20828"/>
                    </a:lnTo>
                    <a:lnTo>
                      <a:pt x="6025" y="22117"/>
                    </a:lnTo>
                    <a:lnTo>
                      <a:pt x="6143" y="22797"/>
                    </a:lnTo>
                    <a:lnTo>
                      <a:pt x="6262" y="23465"/>
                    </a:lnTo>
                    <a:lnTo>
                      <a:pt x="6385" y="24109"/>
                    </a:lnTo>
                    <a:lnTo>
                      <a:pt x="6504" y="24707"/>
                    </a:lnTo>
                    <a:lnTo>
                      <a:pt x="6614" y="25258"/>
                    </a:lnTo>
                    <a:lnTo>
                      <a:pt x="6724" y="25727"/>
                    </a:lnTo>
                    <a:lnTo>
                      <a:pt x="6772" y="25926"/>
                    </a:lnTo>
                    <a:lnTo>
                      <a:pt x="6821" y="26113"/>
                    </a:lnTo>
                    <a:lnTo>
                      <a:pt x="6865" y="26254"/>
                    </a:lnTo>
                    <a:lnTo>
                      <a:pt x="6909" y="26371"/>
                    </a:lnTo>
                    <a:lnTo>
                      <a:pt x="6988" y="26571"/>
                    </a:lnTo>
                    <a:lnTo>
                      <a:pt x="7062" y="26735"/>
                    </a:lnTo>
                    <a:lnTo>
                      <a:pt x="7137" y="26875"/>
                    </a:lnTo>
                    <a:lnTo>
                      <a:pt x="7208" y="26992"/>
                    </a:lnTo>
                    <a:lnTo>
                      <a:pt x="7278" y="27063"/>
                    </a:lnTo>
                    <a:lnTo>
                      <a:pt x="7313" y="27098"/>
                    </a:lnTo>
                    <a:lnTo>
                      <a:pt x="7344" y="27121"/>
                    </a:lnTo>
                    <a:lnTo>
                      <a:pt x="7375" y="27133"/>
                    </a:lnTo>
                    <a:lnTo>
                      <a:pt x="7436" y="27133"/>
                    </a:lnTo>
                    <a:lnTo>
                      <a:pt x="7463" y="27121"/>
                    </a:lnTo>
                    <a:lnTo>
                      <a:pt x="7493" y="27098"/>
                    </a:lnTo>
                    <a:lnTo>
                      <a:pt x="7520" y="27075"/>
                    </a:lnTo>
                    <a:lnTo>
                      <a:pt x="7546" y="27028"/>
                    </a:lnTo>
                    <a:lnTo>
                      <a:pt x="7573" y="26981"/>
                    </a:lnTo>
                    <a:lnTo>
                      <a:pt x="7595" y="26922"/>
                    </a:lnTo>
                    <a:lnTo>
                      <a:pt x="7616" y="26864"/>
                    </a:lnTo>
                    <a:lnTo>
                      <a:pt x="7638" y="26782"/>
                    </a:lnTo>
                    <a:lnTo>
                      <a:pt x="7660" y="26699"/>
                    </a:lnTo>
                    <a:lnTo>
                      <a:pt x="7682" y="26606"/>
                    </a:lnTo>
                    <a:lnTo>
                      <a:pt x="7700" y="26500"/>
                    </a:lnTo>
                    <a:lnTo>
                      <a:pt x="7735" y="26254"/>
                    </a:lnTo>
                    <a:lnTo>
                      <a:pt x="7762" y="25973"/>
                    </a:lnTo>
                    <a:lnTo>
                      <a:pt x="7788" y="25645"/>
                    </a:lnTo>
                    <a:lnTo>
                      <a:pt x="7792" y="25445"/>
                    </a:lnTo>
                    <a:lnTo>
                      <a:pt x="7797" y="25223"/>
                    </a:lnTo>
                    <a:lnTo>
                      <a:pt x="7788" y="24953"/>
                    </a:lnTo>
                    <a:lnTo>
                      <a:pt x="7779" y="24648"/>
                    </a:lnTo>
                    <a:lnTo>
                      <a:pt x="7762" y="24320"/>
                    </a:lnTo>
                    <a:lnTo>
                      <a:pt x="7740" y="23957"/>
                    </a:lnTo>
                    <a:lnTo>
                      <a:pt x="7687" y="23172"/>
                    </a:lnTo>
                    <a:lnTo>
                      <a:pt x="7616" y="22316"/>
                    </a:lnTo>
                    <a:lnTo>
                      <a:pt x="7533" y="21402"/>
                    </a:lnTo>
                    <a:lnTo>
                      <a:pt x="7445" y="20476"/>
                    </a:lnTo>
                    <a:lnTo>
                      <a:pt x="7348" y="19538"/>
                    </a:lnTo>
                    <a:lnTo>
                      <a:pt x="7256" y="18624"/>
                    </a:lnTo>
                    <a:lnTo>
                      <a:pt x="7159" y="17757"/>
                    </a:lnTo>
                    <a:lnTo>
                      <a:pt x="6992" y="16257"/>
                    </a:lnTo>
                    <a:lnTo>
                      <a:pt x="6873" y="15213"/>
                    </a:lnTo>
                    <a:lnTo>
                      <a:pt x="6825" y="14827"/>
                    </a:lnTo>
                    <a:lnTo>
                      <a:pt x="6887" y="15155"/>
                    </a:lnTo>
                    <a:lnTo>
                      <a:pt x="7058" y="16022"/>
                    </a:lnTo>
                    <a:lnTo>
                      <a:pt x="7177" y="16608"/>
                    </a:lnTo>
                    <a:lnTo>
                      <a:pt x="7313" y="17253"/>
                    </a:lnTo>
                    <a:lnTo>
                      <a:pt x="7458" y="17944"/>
                    </a:lnTo>
                    <a:lnTo>
                      <a:pt x="7616" y="18671"/>
                    </a:lnTo>
                    <a:lnTo>
                      <a:pt x="7784" y="19386"/>
                    </a:lnTo>
                    <a:lnTo>
                      <a:pt x="7951" y="20077"/>
                    </a:lnTo>
                    <a:lnTo>
                      <a:pt x="8039" y="20406"/>
                    </a:lnTo>
                    <a:lnTo>
                      <a:pt x="8122" y="20722"/>
                    </a:lnTo>
                    <a:lnTo>
                      <a:pt x="8206" y="21027"/>
                    </a:lnTo>
                    <a:lnTo>
                      <a:pt x="8289" y="21308"/>
                    </a:lnTo>
                    <a:lnTo>
                      <a:pt x="8373" y="21566"/>
                    </a:lnTo>
                    <a:lnTo>
                      <a:pt x="8452" y="21800"/>
                    </a:lnTo>
                    <a:lnTo>
                      <a:pt x="8527" y="22000"/>
                    </a:lnTo>
                    <a:lnTo>
                      <a:pt x="8601" y="22175"/>
                    </a:lnTo>
                    <a:lnTo>
                      <a:pt x="8672" y="22316"/>
                    </a:lnTo>
                    <a:lnTo>
                      <a:pt x="8742" y="22422"/>
                    </a:lnTo>
                    <a:lnTo>
                      <a:pt x="8773" y="22457"/>
                    </a:lnTo>
                    <a:lnTo>
                      <a:pt x="8804" y="22492"/>
                    </a:lnTo>
                    <a:lnTo>
                      <a:pt x="8834" y="22504"/>
                    </a:lnTo>
                    <a:lnTo>
                      <a:pt x="8918" y="22504"/>
                    </a:lnTo>
                    <a:lnTo>
                      <a:pt x="8966" y="22480"/>
                    </a:lnTo>
                    <a:lnTo>
                      <a:pt x="9010" y="22445"/>
                    </a:lnTo>
                    <a:lnTo>
                      <a:pt x="9050" y="22398"/>
                    </a:lnTo>
                    <a:lnTo>
                      <a:pt x="9085" y="22339"/>
                    </a:lnTo>
                    <a:lnTo>
                      <a:pt x="9116" y="22269"/>
                    </a:lnTo>
                    <a:lnTo>
                      <a:pt x="9142" y="22199"/>
                    </a:lnTo>
                    <a:lnTo>
                      <a:pt x="9169" y="22105"/>
                    </a:lnTo>
                    <a:lnTo>
                      <a:pt x="9186" y="22011"/>
                    </a:lnTo>
                    <a:lnTo>
                      <a:pt x="9204" y="21918"/>
                    </a:lnTo>
                    <a:lnTo>
                      <a:pt x="9217" y="21812"/>
                    </a:lnTo>
                    <a:lnTo>
                      <a:pt x="9230" y="21695"/>
                    </a:lnTo>
                    <a:lnTo>
                      <a:pt x="9239" y="21589"/>
                    </a:lnTo>
                    <a:lnTo>
                      <a:pt x="9243" y="21472"/>
                    </a:lnTo>
                    <a:lnTo>
                      <a:pt x="9248" y="21226"/>
                    </a:lnTo>
                    <a:lnTo>
                      <a:pt x="9248" y="20992"/>
                    </a:lnTo>
                    <a:lnTo>
                      <a:pt x="9239" y="20757"/>
                    </a:lnTo>
                    <a:lnTo>
                      <a:pt x="9230" y="20546"/>
                    </a:lnTo>
                    <a:lnTo>
                      <a:pt x="9217" y="20347"/>
                    </a:lnTo>
                    <a:lnTo>
                      <a:pt x="9191" y="20054"/>
                    </a:lnTo>
                    <a:lnTo>
                      <a:pt x="9182" y="19948"/>
                    </a:lnTo>
                    <a:lnTo>
                      <a:pt x="8030" y="10092"/>
                    </a:lnTo>
                    <a:lnTo>
                      <a:pt x="74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781;p39">
                <a:extLst>
                  <a:ext uri="{FF2B5EF4-FFF2-40B4-BE49-F238E27FC236}">
                    <a16:creationId xmlns:a16="http://schemas.microsoft.com/office/drawing/2014/main" id="{92462E09-E56E-8FF8-FC04-999FC6B0DF00}"/>
                  </a:ext>
                </a:extLst>
              </p:cNvPr>
              <p:cNvSpPr/>
              <p:nvPr/>
            </p:nvSpPr>
            <p:spPr>
              <a:xfrm>
                <a:off x="4836850" y="-311275"/>
                <a:ext cx="67075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4419" extrusionOk="0">
                    <a:moveTo>
                      <a:pt x="2678" y="0"/>
                    </a:moveTo>
                    <a:lnTo>
                      <a:pt x="2674" y="12"/>
                    </a:lnTo>
                    <a:lnTo>
                      <a:pt x="2656" y="82"/>
                    </a:lnTo>
                    <a:lnTo>
                      <a:pt x="2616" y="328"/>
                    </a:lnTo>
                    <a:lnTo>
                      <a:pt x="2551" y="703"/>
                    </a:lnTo>
                    <a:lnTo>
                      <a:pt x="2507" y="938"/>
                    </a:lnTo>
                    <a:lnTo>
                      <a:pt x="2449" y="1184"/>
                    </a:lnTo>
                    <a:lnTo>
                      <a:pt x="2375" y="1524"/>
                    </a:lnTo>
                    <a:lnTo>
                      <a:pt x="2287" y="1840"/>
                    </a:lnTo>
                    <a:lnTo>
                      <a:pt x="2190" y="2145"/>
                    </a:lnTo>
                    <a:lnTo>
                      <a:pt x="2089" y="2438"/>
                    </a:lnTo>
                    <a:lnTo>
                      <a:pt x="1983" y="2708"/>
                    </a:lnTo>
                    <a:lnTo>
                      <a:pt x="1869" y="2954"/>
                    </a:lnTo>
                    <a:lnTo>
                      <a:pt x="1746" y="3188"/>
                    </a:lnTo>
                    <a:lnTo>
                      <a:pt x="1618" y="3387"/>
                    </a:lnTo>
                    <a:lnTo>
                      <a:pt x="1486" y="3575"/>
                    </a:lnTo>
                    <a:lnTo>
                      <a:pt x="1350" y="3739"/>
                    </a:lnTo>
                    <a:lnTo>
                      <a:pt x="1214" y="3868"/>
                    </a:lnTo>
                    <a:lnTo>
                      <a:pt x="1069" y="3973"/>
                    </a:lnTo>
                    <a:lnTo>
                      <a:pt x="924" y="4055"/>
                    </a:lnTo>
                    <a:lnTo>
                      <a:pt x="779" y="4114"/>
                    </a:lnTo>
                    <a:lnTo>
                      <a:pt x="629" y="4149"/>
                    </a:lnTo>
                    <a:lnTo>
                      <a:pt x="484" y="4149"/>
                    </a:lnTo>
                    <a:lnTo>
                      <a:pt x="286" y="4126"/>
                    </a:lnTo>
                    <a:lnTo>
                      <a:pt x="137" y="4102"/>
                    </a:lnTo>
                    <a:lnTo>
                      <a:pt x="0" y="4055"/>
                    </a:lnTo>
                    <a:lnTo>
                      <a:pt x="57" y="4137"/>
                    </a:lnTo>
                    <a:lnTo>
                      <a:pt x="115" y="4196"/>
                    </a:lnTo>
                    <a:lnTo>
                      <a:pt x="172" y="4255"/>
                    </a:lnTo>
                    <a:lnTo>
                      <a:pt x="229" y="4302"/>
                    </a:lnTo>
                    <a:lnTo>
                      <a:pt x="290" y="4337"/>
                    </a:lnTo>
                    <a:lnTo>
                      <a:pt x="348" y="4360"/>
                    </a:lnTo>
                    <a:lnTo>
                      <a:pt x="409" y="4384"/>
                    </a:lnTo>
                    <a:lnTo>
                      <a:pt x="471" y="4395"/>
                    </a:lnTo>
                    <a:lnTo>
                      <a:pt x="554" y="4407"/>
                    </a:lnTo>
                    <a:lnTo>
                      <a:pt x="633" y="4419"/>
                    </a:lnTo>
                    <a:lnTo>
                      <a:pt x="713" y="4419"/>
                    </a:lnTo>
                    <a:lnTo>
                      <a:pt x="796" y="4407"/>
                    </a:lnTo>
                    <a:lnTo>
                      <a:pt x="875" y="4384"/>
                    </a:lnTo>
                    <a:lnTo>
                      <a:pt x="954" y="4360"/>
                    </a:lnTo>
                    <a:lnTo>
                      <a:pt x="1029" y="4337"/>
                    </a:lnTo>
                    <a:lnTo>
                      <a:pt x="1108" y="4290"/>
                    </a:lnTo>
                    <a:lnTo>
                      <a:pt x="1183" y="4243"/>
                    </a:lnTo>
                    <a:lnTo>
                      <a:pt x="1262" y="4184"/>
                    </a:lnTo>
                    <a:lnTo>
                      <a:pt x="1337" y="4126"/>
                    </a:lnTo>
                    <a:lnTo>
                      <a:pt x="1407" y="4055"/>
                    </a:lnTo>
                    <a:lnTo>
                      <a:pt x="1482" y="3973"/>
                    </a:lnTo>
                    <a:lnTo>
                      <a:pt x="1552" y="3891"/>
                    </a:lnTo>
                    <a:lnTo>
                      <a:pt x="1623" y="3798"/>
                    </a:lnTo>
                    <a:lnTo>
                      <a:pt x="1689" y="3704"/>
                    </a:lnTo>
                    <a:lnTo>
                      <a:pt x="1759" y="3598"/>
                    </a:lnTo>
                    <a:lnTo>
                      <a:pt x="1825" y="3481"/>
                    </a:lnTo>
                    <a:lnTo>
                      <a:pt x="1887" y="3364"/>
                    </a:lnTo>
                    <a:lnTo>
                      <a:pt x="1948" y="3235"/>
                    </a:lnTo>
                    <a:lnTo>
                      <a:pt x="2010" y="3106"/>
                    </a:lnTo>
                    <a:lnTo>
                      <a:pt x="2071" y="2977"/>
                    </a:lnTo>
                    <a:lnTo>
                      <a:pt x="2128" y="2825"/>
                    </a:lnTo>
                    <a:lnTo>
                      <a:pt x="2181" y="2672"/>
                    </a:lnTo>
                    <a:lnTo>
                      <a:pt x="2234" y="2520"/>
                    </a:lnTo>
                    <a:lnTo>
                      <a:pt x="2287" y="2356"/>
                    </a:lnTo>
                    <a:lnTo>
                      <a:pt x="2335" y="2192"/>
                    </a:lnTo>
                    <a:lnTo>
                      <a:pt x="2379" y="2028"/>
                    </a:lnTo>
                    <a:lnTo>
                      <a:pt x="2423" y="1840"/>
                    </a:lnTo>
                    <a:lnTo>
                      <a:pt x="2467" y="1664"/>
                    </a:lnTo>
                    <a:lnTo>
                      <a:pt x="2507" y="1477"/>
                    </a:lnTo>
                    <a:lnTo>
                      <a:pt x="2542" y="1278"/>
                    </a:lnTo>
                    <a:lnTo>
                      <a:pt x="2573" y="1125"/>
                    </a:lnTo>
                    <a:lnTo>
                      <a:pt x="2599" y="973"/>
                    </a:lnTo>
                    <a:lnTo>
                      <a:pt x="2621" y="821"/>
                    </a:lnTo>
                    <a:lnTo>
                      <a:pt x="2643" y="656"/>
                    </a:lnTo>
                    <a:lnTo>
                      <a:pt x="2656" y="504"/>
                    </a:lnTo>
                    <a:lnTo>
                      <a:pt x="2669" y="340"/>
                    </a:lnTo>
                    <a:lnTo>
                      <a:pt x="2678" y="164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782;p39">
                <a:extLst>
                  <a:ext uri="{FF2B5EF4-FFF2-40B4-BE49-F238E27FC236}">
                    <a16:creationId xmlns:a16="http://schemas.microsoft.com/office/drawing/2014/main" id="{E32D55DC-D565-1E8D-22E1-9337E9EB5CA1}"/>
                  </a:ext>
                </a:extLst>
              </p:cNvPr>
              <p:cNvSpPr/>
              <p:nvPr/>
            </p:nvSpPr>
            <p:spPr>
              <a:xfrm>
                <a:off x="4919075" y="-308050"/>
                <a:ext cx="36725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96" extrusionOk="0">
                    <a:moveTo>
                      <a:pt x="9" y="0"/>
                    </a:moveTo>
                    <a:lnTo>
                      <a:pt x="0" y="12"/>
                    </a:lnTo>
                    <a:lnTo>
                      <a:pt x="57" y="270"/>
                    </a:lnTo>
                    <a:lnTo>
                      <a:pt x="123" y="527"/>
                    </a:lnTo>
                    <a:lnTo>
                      <a:pt x="194" y="762"/>
                    </a:lnTo>
                    <a:lnTo>
                      <a:pt x="273" y="996"/>
                    </a:lnTo>
                    <a:lnTo>
                      <a:pt x="352" y="1207"/>
                    </a:lnTo>
                    <a:lnTo>
                      <a:pt x="440" y="1395"/>
                    </a:lnTo>
                    <a:lnTo>
                      <a:pt x="537" y="1582"/>
                    </a:lnTo>
                    <a:lnTo>
                      <a:pt x="633" y="1735"/>
                    </a:lnTo>
                    <a:lnTo>
                      <a:pt x="726" y="1922"/>
                    </a:lnTo>
                    <a:lnTo>
                      <a:pt x="822" y="2086"/>
                    </a:lnTo>
                    <a:lnTo>
                      <a:pt x="924" y="2239"/>
                    </a:lnTo>
                    <a:lnTo>
                      <a:pt x="1029" y="2368"/>
                    </a:lnTo>
                    <a:lnTo>
                      <a:pt x="1135" y="2473"/>
                    </a:lnTo>
                    <a:lnTo>
                      <a:pt x="1245" y="2567"/>
                    </a:lnTo>
                    <a:lnTo>
                      <a:pt x="1355" y="2649"/>
                    </a:lnTo>
                    <a:lnTo>
                      <a:pt x="1469" y="2696"/>
                    </a:lnTo>
                    <a:lnTo>
                      <a:pt x="1284" y="2356"/>
                    </a:lnTo>
                    <a:lnTo>
                      <a:pt x="1099" y="2028"/>
                    </a:lnTo>
                    <a:lnTo>
                      <a:pt x="906" y="1711"/>
                    </a:lnTo>
                    <a:lnTo>
                      <a:pt x="713" y="1418"/>
                    </a:lnTo>
                    <a:lnTo>
                      <a:pt x="567" y="1149"/>
                    </a:lnTo>
                    <a:lnTo>
                      <a:pt x="436" y="879"/>
                    </a:lnTo>
                    <a:lnTo>
                      <a:pt x="216" y="410"/>
                    </a:lnTo>
                    <a:lnTo>
                      <a:pt x="132" y="234"/>
                    </a:lnTo>
                    <a:lnTo>
                      <a:pt x="66" y="94"/>
                    </a:lnTo>
                    <a:lnTo>
                      <a:pt x="22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783;p39">
                <a:extLst>
                  <a:ext uri="{FF2B5EF4-FFF2-40B4-BE49-F238E27FC236}">
                    <a16:creationId xmlns:a16="http://schemas.microsoft.com/office/drawing/2014/main" id="{ADFDEAE9-A08A-AF09-E5C7-44C3FCA01899}"/>
                  </a:ext>
                </a:extLst>
              </p:cNvPr>
              <p:cNvSpPr/>
              <p:nvPr/>
            </p:nvSpPr>
            <p:spPr>
              <a:xfrm>
                <a:off x="4808925" y="-532500"/>
                <a:ext cx="1721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3493" extrusionOk="0">
                    <a:moveTo>
                      <a:pt x="642" y="0"/>
                    </a:moveTo>
                    <a:lnTo>
                      <a:pt x="576" y="12"/>
                    </a:lnTo>
                    <a:lnTo>
                      <a:pt x="515" y="35"/>
                    </a:lnTo>
                    <a:lnTo>
                      <a:pt x="453" y="71"/>
                    </a:lnTo>
                    <a:lnTo>
                      <a:pt x="392" y="129"/>
                    </a:lnTo>
                    <a:lnTo>
                      <a:pt x="335" y="211"/>
                    </a:lnTo>
                    <a:lnTo>
                      <a:pt x="282" y="293"/>
                    </a:lnTo>
                    <a:lnTo>
                      <a:pt x="233" y="387"/>
                    </a:lnTo>
                    <a:lnTo>
                      <a:pt x="189" y="504"/>
                    </a:lnTo>
                    <a:lnTo>
                      <a:pt x="146" y="621"/>
                    </a:lnTo>
                    <a:lnTo>
                      <a:pt x="110" y="750"/>
                    </a:lnTo>
                    <a:lnTo>
                      <a:pt x="75" y="903"/>
                    </a:lnTo>
                    <a:lnTo>
                      <a:pt x="49" y="1043"/>
                    </a:lnTo>
                    <a:lnTo>
                      <a:pt x="27" y="1207"/>
                    </a:lnTo>
                    <a:lnTo>
                      <a:pt x="14" y="1371"/>
                    </a:lnTo>
                    <a:lnTo>
                      <a:pt x="0" y="1536"/>
                    </a:lnTo>
                    <a:lnTo>
                      <a:pt x="0" y="1711"/>
                    </a:lnTo>
                    <a:lnTo>
                      <a:pt x="0" y="1782"/>
                    </a:lnTo>
                    <a:lnTo>
                      <a:pt x="0" y="1958"/>
                    </a:lnTo>
                    <a:lnTo>
                      <a:pt x="14" y="2122"/>
                    </a:lnTo>
                    <a:lnTo>
                      <a:pt x="27" y="2286"/>
                    </a:lnTo>
                    <a:lnTo>
                      <a:pt x="49" y="2450"/>
                    </a:lnTo>
                    <a:lnTo>
                      <a:pt x="75" y="2602"/>
                    </a:lnTo>
                    <a:lnTo>
                      <a:pt x="110" y="2743"/>
                    </a:lnTo>
                    <a:lnTo>
                      <a:pt x="146" y="2872"/>
                    </a:lnTo>
                    <a:lnTo>
                      <a:pt x="189" y="2989"/>
                    </a:lnTo>
                    <a:lnTo>
                      <a:pt x="233" y="3106"/>
                    </a:lnTo>
                    <a:lnTo>
                      <a:pt x="282" y="3200"/>
                    </a:lnTo>
                    <a:lnTo>
                      <a:pt x="335" y="3294"/>
                    </a:lnTo>
                    <a:lnTo>
                      <a:pt x="392" y="3364"/>
                    </a:lnTo>
                    <a:lnTo>
                      <a:pt x="453" y="3423"/>
                    </a:lnTo>
                    <a:lnTo>
                      <a:pt x="515" y="3458"/>
                    </a:lnTo>
                    <a:lnTo>
                      <a:pt x="576" y="3481"/>
                    </a:lnTo>
                    <a:lnTo>
                      <a:pt x="642" y="3493"/>
                    </a:lnTo>
                    <a:lnTo>
                      <a:pt x="6244" y="3493"/>
                    </a:lnTo>
                    <a:lnTo>
                      <a:pt x="6310" y="3481"/>
                    </a:lnTo>
                    <a:lnTo>
                      <a:pt x="6376" y="3458"/>
                    </a:lnTo>
                    <a:lnTo>
                      <a:pt x="6438" y="3423"/>
                    </a:lnTo>
                    <a:lnTo>
                      <a:pt x="6495" y="3364"/>
                    </a:lnTo>
                    <a:lnTo>
                      <a:pt x="6552" y="3294"/>
                    </a:lnTo>
                    <a:lnTo>
                      <a:pt x="6605" y="3200"/>
                    </a:lnTo>
                    <a:lnTo>
                      <a:pt x="6653" y="3106"/>
                    </a:lnTo>
                    <a:lnTo>
                      <a:pt x="6701" y="2989"/>
                    </a:lnTo>
                    <a:lnTo>
                      <a:pt x="6741" y="2872"/>
                    </a:lnTo>
                    <a:lnTo>
                      <a:pt x="6776" y="2743"/>
                    </a:lnTo>
                    <a:lnTo>
                      <a:pt x="6811" y="2602"/>
                    </a:lnTo>
                    <a:lnTo>
                      <a:pt x="6838" y="2450"/>
                    </a:lnTo>
                    <a:lnTo>
                      <a:pt x="6860" y="2286"/>
                    </a:lnTo>
                    <a:lnTo>
                      <a:pt x="6877" y="2122"/>
                    </a:lnTo>
                    <a:lnTo>
                      <a:pt x="6886" y="1958"/>
                    </a:lnTo>
                    <a:lnTo>
                      <a:pt x="6886" y="1782"/>
                    </a:lnTo>
                    <a:lnTo>
                      <a:pt x="6886" y="1711"/>
                    </a:lnTo>
                    <a:lnTo>
                      <a:pt x="6886" y="1536"/>
                    </a:lnTo>
                    <a:lnTo>
                      <a:pt x="6877" y="1371"/>
                    </a:lnTo>
                    <a:lnTo>
                      <a:pt x="6860" y="1207"/>
                    </a:lnTo>
                    <a:lnTo>
                      <a:pt x="6838" y="1043"/>
                    </a:lnTo>
                    <a:lnTo>
                      <a:pt x="6811" y="903"/>
                    </a:lnTo>
                    <a:lnTo>
                      <a:pt x="6776" y="750"/>
                    </a:lnTo>
                    <a:lnTo>
                      <a:pt x="6741" y="621"/>
                    </a:lnTo>
                    <a:lnTo>
                      <a:pt x="6701" y="504"/>
                    </a:lnTo>
                    <a:lnTo>
                      <a:pt x="6653" y="387"/>
                    </a:lnTo>
                    <a:lnTo>
                      <a:pt x="6605" y="293"/>
                    </a:lnTo>
                    <a:lnTo>
                      <a:pt x="6552" y="211"/>
                    </a:lnTo>
                    <a:lnTo>
                      <a:pt x="6495" y="129"/>
                    </a:lnTo>
                    <a:lnTo>
                      <a:pt x="6438" y="71"/>
                    </a:lnTo>
                    <a:lnTo>
                      <a:pt x="6376" y="35"/>
                    </a:lnTo>
                    <a:lnTo>
                      <a:pt x="6310" y="12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784;p39">
                <a:extLst>
                  <a:ext uri="{FF2B5EF4-FFF2-40B4-BE49-F238E27FC236}">
                    <a16:creationId xmlns:a16="http://schemas.microsoft.com/office/drawing/2014/main" id="{DD982BFE-11AE-6767-1226-3BDAA62B9727}"/>
                  </a:ext>
                </a:extLst>
              </p:cNvPr>
              <p:cNvSpPr/>
              <p:nvPr/>
            </p:nvSpPr>
            <p:spPr>
              <a:xfrm>
                <a:off x="4823000" y="-456325"/>
                <a:ext cx="14412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775" extrusionOk="0">
                    <a:moveTo>
                      <a:pt x="3601" y="1"/>
                    </a:moveTo>
                    <a:lnTo>
                      <a:pt x="3241" y="12"/>
                    </a:lnTo>
                    <a:lnTo>
                      <a:pt x="2880" y="47"/>
                    </a:lnTo>
                    <a:lnTo>
                      <a:pt x="2520" y="24"/>
                    </a:lnTo>
                    <a:lnTo>
                      <a:pt x="2159" y="24"/>
                    </a:lnTo>
                    <a:lnTo>
                      <a:pt x="1799" y="47"/>
                    </a:lnTo>
                    <a:lnTo>
                      <a:pt x="1438" y="83"/>
                    </a:lnTo>
                    <a:lnTo>
                      <a:pt x="1078" y="141"/>
                    </a:lnTo>
                    <a:lnTo>
                      <a:pt x="717" y="223"/>
                    </a:lnTo>
                    <a:lnTo>
                      <a:pt x="356" y="317"/>
                    </a:lnTo>
                    <a:lnTo>
                      <a:pt x="0" y="434"/>
                    </a:lnTo>
                    <a:lnTo>
                      <a:pt x="356" y="551"/>
                    </a:lnTo>
                    <a:lnTo>
                      <a:pt x="717" y="633"/>
                    </a:lnTo>
                    <a:lnTo>
                      <a:pt x="1078" y="704"/>
                    </a:lnTo>
                    <a:lnTo>
                      <a:pt x="1438" y="751"/>
                    </a:lnTo>
                    <a:lnTo>
                      <a:pt x="1799" y="774"/>
                    </a:lnTo>
                    <a:lnTo>
                      <a:pt x="2159" y="774"/>
                    </a:lnTo>
                    <a:lnTo>
                      <a:pt x="2520" y="762"/>
                    </a:lnTo>
                    <a:lnTo>
                      <a:pt x="2880" y="715"/>
                    </a:lnTo>
                    <a:lnTo>
                      <a:pt x="3241" y="739"/>
                    </a:lnTo>
                    <a:lnTo>
                      <a:pt x="3601" y="751"/>
                    </a:lnTo>
                    <a:lnTo>
                      <a:pt x="3966" y="739"/>
                    </a:lnTo>
                    <a:lnTo>
                      <a:pt x="4327" y="692"/>
                    </a:lnTo>
                    <a:lnTo>
                      <a:pt x="4687" y="633"/>
                    </a:lnTo>
                    <a:lnTo>
                      <a:pt x="5044" y="563"/>
                    </a:lnTo>
                    <a:lnTo>
                      <a:pt x="5404" y="458"/>
                    </a:lnTo>
                    <a:lnTo>
                      <a:pt x="5765" y="329"/>
                    </a:lnTo>
                    <a:lnTo>
                      <a:pt x="5404" y="223"/>
                    </a:lnTo>
                    <a:lnTo>
                      <a:pt x="5044" y="141"/>
                    </a:lnTo>
                    <a:lnTo>
                      <a:pt x="4683" y="71"/>
                    </a:lnTo>
                    <a:lnTo>
                      <a:pt x="4323" y="24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9D3FBF54-D91A-A61F-466B-F304BB219D2B}"/>
                </a:ext>
              </a:extLst>
            </p:cNvPr>
            <p:cNvSpPr/>
            <p:nvPr/>
          </p:nvSpPr>
          <p:spPr>
            <a:xfrm>
              <a:off x="5102502" y="3810844"/>
              <a:ext cx="2508995" cy="4690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bg1"/>
                  </a:solidFill>
                  <a:latin typeface="Arial Black" panose="020B0A04020102020204" pitchFamily="34" charset="0"/>
                </a:rPr>
                <a:t>17.4A.31</a:t>
              </a:r>
            </a:p>
          </p:txBody>
        </p:sp>
      </p:grpSp>
      <p:sp>
        <p:nvSpPr>
          <p:cNvPr id="1197" name="Google Shape;791;p39">
            <a:extLst>
              <a:ext uri="{FF2B5EF4-FFF2-40B4-BE49-F238E27FC236}">
                <a16:creationId xmlns:a16="http://schemas.microsoft.com/office/drawing/2014/main" id="{D47FB9AD-1C5B-8B37-5C5A-C2EB60E5D924}"/>
              </a:ext>
            </a:extLst>
          </p:cNvPr>
          <p:cNvSpPr txBox="1">
            <a:spLocks/>
          </p:cNvSpPr>
          <p:nvPr/>
        </p:nvSpPr>
        <p:spPr>
          <a:xfrm>
            <a:off x="183760" y="-140749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vo"/>
              <a:buNone/>
              <a:defRPr sz="5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vo"/>
              <a:buNone/>
              <a:defRPr sz="5200" b="0" i="0" u="none" strike="noStrike" cap="none">
                <a:solidFill>
                  <a:srgbClr val="191919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vo"/>
              <a:buNone/>
              <a:defRPr sz="5200" b="0" i="0" u="none" strike="noStrike" cap="none">
                <a:solidFill>
                  <a:srgbClr val="191919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vo"/>
              <a:buNone/>
              <a:defRPr sz="5200" b="0" i="0" u="none" strike="noStrike" cap="none">
                <a:solidFill>
                  <a:srgbClr val="191919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vo"/>
              <a:buNone/>
              <a:defRPr sz="5200" b="0" i="0" u="none" strike="noStrike" cap="none">
                <a:solidFill>
                  <a:srgbClr val="191919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vo"/>
              <a:buNone/>
              <a:defRPr sz="5200" b="0" i="0" u="none" strike="noStrike" cap="none">
                <a:solidFill>
                  <a:srgbClr val="191919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vo"/>
              <a:buNone/>
              <a:defRPr sz="5200" b="0" i="0" u="none" strike="noStrike" cap="none">
                <a:solidFill>
                  <a:srgbClr val="191919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vo"/>
              <a:buNone/>
              <a:defRPr sz="5200" b="0" i="0" u="none" strike="noStrike" cap="none">
                <a:solidFill>
                  <a:srgbClr val="191919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vo"/>
              <a:buNone/>
              <a:defRPr sz="5200" b="0" i="0" u="none" strike="noStrike" cap="none">
                <a:solidFill>
                  <a:srgbClr val="19191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b="1"/>
              <a:t>PENDAHULUAN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7" name="Google Shape;2787;p58"/>
          <p:cNvGrpSpPr/>
          <p:nvPr/>
        </p:nvGrpSpPr>
        <p:grpSpPr>
          <a:xfrm>
            <a:off x="2656977" y="845763"/>
            <a:ext cx="3830046" cy="2757578"/>
            <a:chOff x="331763" y="414153"/>
            <a:chExt cx="6903246" cy="5019697"/>
          </a:xfrm>
        </p:grpSpPr>
        <p:sp>
          <p:nvSpPr>
            <p:cNvPr id="2788" name="Google Shape;2788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2" name="Google Shape;2792;p58"/>
          <p:cNvSpPr txBox="1">
            <a:spLocks noGrp="1"/>
          </p:cNvSpPr>
          <p:nvPr>
            <p:ph type="title"/>
          </p:nvPr>
        </p:nvSpPr>
        <p:spPr>
          <a:xfrm>
            <a:off x="2012550" y="173763"/>
            <a:ext cx="51189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PAKAR</a:t>
            </a:r>
            <a:endParaRPr b="1" dirty="0"/>
          </a:p>
        </p:txBody>
      </p:sp>
      <p:sp>
        <p:nvSpPr>
          <p:cNvPr id="2793" name="Google Shape;2793;p58"/>
          <p:cNvSpPr txBox="1">
            <a:spLocks noGrp="1"/>
          </p:cNvSpPr>
          <p:nvPr>
            <p:ph type="subTitle" idx="1"/>
          </p:nvPr>
        </p:nvSpPr>
        <p:spPr>
          <a:xfrm>
            <a:off x="1587067" y="3625737"/>
            <a:ext cx="5969866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Nama : </a:t>
            </a:r>
            <a:r>
              <a:rPr lang="en-US" b="1" dirty="0" err="1"/>
              <a:t>Suryo</a:t>
            </a:r>
            <a:r>
              <a:rPr lang="en-US" b="1" dirty="0"/>
              <a:t> </a:t>
            </a:r>
            <a:r>
              <a:rPr lang="en-US" b="1" dirty="0" err="1"/>
              <a:t>Handoyo</a:t>
            </a:r>
            <a:r>
              <a:rPr lang="en-US" b="1" dirty="0"/>
              <a:t> 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Jabatan</a:t>
            </a:r>
            <a:r>
              <a:rPr lang="en-US" b="1" dirty="0"/>
              <a:t> : </a:t>
            </a:r>
            <a:r>
              <a:rPr lang="en-US" b="1" dirty="0" err="1"/>
              <a:t>Instruktur</a:t>
            </a:r>
            <a:r>
              <a:rPr lang="en-US" b="1" dirty="0"/>
              <a:t> </a:t>
            </a:r>
            <a:r>
              <a:rPr lang="en-US" b="1" dirty="0" err="1"/>
              <a:t>Informatika</a:t>
            </a:r>
            <a:endParaRPr lang="en-US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Staff : PPKI (PUSAT PELATIHAN KERJA PENGEMBANGAN INDUSTRI)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4AD0E-8992-BAA3-07A0-2AB57BA30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89" b="32367"/>
          <a:stretch/>
        </p:blipFill>
        <p:spPr>
          <a:xfrm>
            <a:off x="2786720" y="924486"/>
            <a:ext cx="3570561" cy="21872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FF4D4B-4413-2FDF-8F8C-6E51A212D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8" b="13096"/>
          <a:stretch/>
        </p:blipFill>
        <p:spPr>
          <a:xfrm>
            <a:off x="594868" y="1227044"/>
            <a:ext cx="7954265" cy="26894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54A6B2-1801-6480-9035-748E4D689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37" y="829868"/>
            <a:ext cx="5612126" cy="38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2F1C17-27F7-1849-5627-83EFB342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48" y="923376"/>
            <a:ext cx="6685305" cy="32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620028-A5AA-5F51-86A8-876872EF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86" y="858152"/>
            <a:ext cx="5978028" cy="37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6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6"/>
          <p:cNvSpPr txBox="1">
            <a:spLocks noGrp="1"/>
          </p:cNvSpPr>
          <p:nvPr>
            <p:ph type="title"/>
          </p:nvPr>
        </p:nvSpPr>
        <p:spPr>
          <a:xfrm>
            <a:off x="385464" y="445025"/>
            <a:ext cx="36958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KESIMPULAN</a:t>
            </a:r>
          </a:p>
        </p:txBody>
      </p:sp>
      <p:sp>
        <p:nvSpPr>
          <p:cNvPr id="1640" name="Google Shape;1640;p46"/>
          <p:cNvSpPr txBox="1">
            <a:spLocks noGrp="1"/>
          </p:cNvSpPr>
          <p:nvPr>
            <p:ph type="subTitle" idx="1"/>
          </p:nvPr>
        </p:nvSpPr>
        <p:spPr>
          <a:xfrm>
            <a:off x="385464" y="1556250"/>
            <a:ext cx="6011319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menguraikan</a:t>
            </a:r>
            <a:r>
              <a:rPr lang="en-US" sz="1600" dirty="0"/>
              <a:t> </a:t>
            </a:r>
            <a:r>
              <a:rPr lang="en-US" sz="1600" dirty="0" err="1"/>
              <a:t>kesimpulan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.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delapan</a:t>
            </a:r>
            <a:r>
              <a:rPr lang="en-US" sz="1600" dirty="0"/>
              <a:t> (8) </a:t>
            </a:r>
            <a:r>
              <a:rPr lang="en-US" sz="1600" dirty="0" err="1"/>
              <a:t>nama-nama</a:t>
            </a:r>
            <a:r>
              <a:rPr lang="en-US" sz="1600" dirty="0"/>
              <a:t> </a:t>
            </a:r>
            <a:r>
              <a:rPr lang="en-US" sz="1600" dirty="0" err="1"/>
              <a:t>kerusakan</a:t>
            </a:r>
            <a:r>
              <a:rPr lang="en-US" sz="1600" dirty="0"/>
              <a:t> dan dua </a:t>
            </a:r>
            <a:r>
              <a:rPr lang="en-US" sz="1600" dirty="0" err="1"/>
              <a:t>puluh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(21) </a:t>
            </a:r>
            <a:r>
              <a:rPr lang="en-US" sz="1600" dirty="0" err="1"/>
              <a:t>nama-nama</a:t>
            </a:r>
            <a:r>
              <a:rPr lang="en-US" sz="1600" dirty="0"/>
              <a:t> </a:t>
            </a:r>
            <a:r>
              <a:rPr lang="en-US" sz="1600" dirty="0" err="1"/>
              <a:t>gelaja</a:t>
            </a:r>
            <a:r>
              <a:rPr lang="en-US" sz="1600" dirty="0"/>
              <a:t> </a:t>
            </a:r>
            <a:r>
              <a:rPr lang="en-US" sz="1600" dirty="0" err="1"/>
              <a:t>kerusakan</a:t>
            </a:r>
            <a:r>
              <a:rPr lang="en-US" sz="1600" dirty="0"/>
              <a:t> pada </a:t>
            </a:r>
            <a:r>
              <a:rPr lang="en-US" sz="1600" dirty="0" err="1"/>
              <a:t>jaringan</a:t>
            </a:r>
            <a:r>
              <a:rPr lang="en-US" sz="1600" dirty="0"/>
              <a:t> LAN.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bikin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mendeteksi</a:t>
            </a:r>
            <a:r>
              <a:rPr lang="en-US" sz="1600" dirty="0"/>
              <a:t> </a:t>
            </a:r>
            <a:r>
              <a:rPr lang="en-US" sz="1600" dirty="0" err="1"/>
              <a:t>kerusakan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Local Area Network (LAN).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beckward</a:t>
            </a:r>
            <a:r>
              <a:rPr lang="en-US" sz="1600" dirty="0"/>
              <a:t> chaining juga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diterapkan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menganalisa</a:t>
            </a:r>
            <a:r>
              <a:rPr lang="en-US" sz="1600" dirty="0"/>
              <a:t> dan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berbasis</a:t>
            </a:r>
            <a:r>
              <a:rPr lang="en-US" sz="1600" dirty="0"/>
              <a:t> </a:t>
            </a:r>
            <a:r>
              <a:rPr lang="en-US" sz="1600" dirty="0" err="1"/>
              <a:t>webo</a:t>
            </a:r>
            <a:endParaRPr lang="en-US" sz="1600" dirty="0"/>
          </a:p>
        </p:txBody>
      </p:sp>
      <p:sp>
        <p:nvSpPr>
          <p:cNvPr id="1864" name="Rectangle 1863">
            <a:extLst>
              <a:ext uri="{FF2B5EF4-FFF2-40B4-BE49-F238E27FC236}">
                <a16:creationId xmlns:a16="http://schemas.microsoft.com/office/drawing/2014/main" id="{B5A37A4A-A74A-EB97-CF38-AAEDDF8646A3}"/>
              </a:ext>
            </a:extLst>
          </p:cNvPr>
          <p:cNvSpPr/>
          <p:nvPr/>
        </p:nvSpPr>
        <p:spPr>
          <a:xfrm>
            <a:off x="6255834" y="3735659"/>
            <a:ext cx="2625616" cy="1717287"/>
          </a:xfrm>
          <a:prstGeom prst="rect">
            <a:avLst/>
          </a:prstGeom>
          <a:solidFill>
            <a:srgbClr val="FFE2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oogle Shape;829;p43">
            <a:extLst>
              <a:ext uri="{FF2B5EF4-FFF2-40B4-BE49-F238E27FC236}">
                <a16:creationId xmlns:a16="http://schemas.microsoft.com/office/drawing/2014/main" id="{A1CCB38D-8AF1-7412-8D9B-DBE3BF3F6BF4}"/>
              </a:ext>
            </a:extLst>
          </p:cNvPr>
          <p:cNvGrpSpPr/>
          <p:nvPr/>
        </p:nvGrpSpPr>
        <p:grpSpPr>
          <a:xfrm>
            <a:off x="6396783" y="1842739"/>
            <a:ext cx="2810143" cy="2996891"/>
            <a:chOff x="415206" y="490652"/>
            <a:chExt cx="3535784" cy="4162186"/>
          </a:xfrm>
        </p:grpSpPr>
        <p:sp>
          <p:nvSpPr>
            <p:cNvPr id="13" name="Google Shape;830;p43">
              <a:extLst>
                <a:ext uri="{FF2B5EF4-FFF2-40B4-BE49-F238E27FC236}">
                  <a16:creationId xmlns:a16="http://schemas.microsoft.com/office/drawing/2014/main" id="{38B96092-EAB3-25E4-6615-E828D1915D6F}"/>
                </a:ext>
              </a:extLst>
            </p:cNvPr>
            <p:cNvSpPr/>
            <p:nvPr/>
          </p:nvSpPr>
          <p:spPr>
            <a:xfrm>
              <a:off x="1005381" y="2015099"/>
              <a:ext cx="557183" cy="557183"/>
            </a:xfrm>
            <a:custGeom>
              <a:avLst/>
              <a:gdLst/>
              <a:ahLst/>
              <a:cxnLst/>
              <a:rect l="l" t="t" r="r" b="b"/>
              <a:pathLst>
                <a:path w="28052" h="28052" extrusionOk="0">
                  <a:moveTo>
                    <a:pt x="2736" y="11211"/>
                  </a:moveTo>
                  <a:lnTo>
                    <a:pt x="2736" y="11211"/>
                  </a:lnTo>
                  <a:lnTo>
                    <a:pt x="2950" y="10460"/>
                  </a:lnTo>
                  <a:lnTo>
                    <a:pt x="3219" y="9762"/>
                  </a:lnTo>
                  <a:lnTo>
                    <a:pt x="3487" y="9065"/>
                  </a:lnTo>
                  <a:lnTo>
                    <a:pt x="3862" y="8368"/>
                  </a:lnTo>
                  <a:lnTo>
                    <a:pt x="2307" y="5954"/>
                  </a:lnTo>
                  <a:lnTo>
                    <a:pt x="5578" y="2575"/>
                  </a:lnTo>
                  <a:lnTo>
                    <a:pt x="7992" y="4077"/>
                  </a:lnTo>
                  <a:lnTo>
                    <a:pt x="7992" y="4077"/>
                  </a:lnTo>
                  <a:lnTo>
                    <a:pt x="8689" y="3702"/>
                  </a:lnTo>
                  <a:lnTo>
                    <a:pt x="9386" y="3380"/>
                  </a:lnTo>
                  <a:lnTo>
                    <a:pt x="10084" y="3058"/>
                  </a:lnTo>
                  <a:lnTo>
                    <a:pt x="10835" y="2844"/>
                  </a:lnTo>
                  <a:lnTo>
                    <a:pt x="11425" y="55"/>
                  </a:lnTo>
                  <a:lnTo>
                    <a:pt x="16144" y="1"/>
                  </a:lnTo>
                  <a:lnTo>
                    <a:pt x="16788" y="2736"/>
                  </a:lnTo>
                  <a:lnTo>
                    <a:pt x="16788" y="2736"/>
                  </a:lnTo>
                  <a:lnTo>
                    <a:pt x="17539" y="2951"/>
                  </a:lnTo>
                  <a:lnTo>
                    <a:pt x="18290" y="3219"/>
                  </a:lnTo>
                  <a:lnTo>
                    <a:pt x="18987" y="3541"/>
                  </a:lnTo>
                  <a:lnTo>
                    <a:pt x="19684" y="3863"/>
                  </a:lnTo>
                  <a:lnTo>
                    <a:pt x="22044" y="2307"/>
                  </a:lnTo>
                  <a:lnTo>
                    <a:pt x="25423" y="5579"/>
                  </a:lnTo>
                  <a:lnTo>
                    <a:pt x="23975" y="8046"/>
                  </a:lnTo>
                  <a:lnTo>
                    <a:pt x="23975" y="8046"/>
                  </a:lnTo>
                  <a:lnTo>
                    <a:pt x="24350" y="8690"/>
                  </a:lnTo>
                  <a:lnTo>
                    <a:pt x="24672" y="9387"/>
                  </a:lnTo>
                  <a:lnTo>
                    <a:pt x="24940" y="10138"/>
                  </a:lnTo>
                  <a:lnTo>
                    <a:pt x="25209" y="10835"/>
                  </a:lnTo>
                  <a:lnTo>
                    <a:pt x="27944" y="11425"/>
                  </a:lnTo>
                  <a:lnTo>
                    <a:pt x="28051" y="16145"/>
                  </a:lnTo>
                  <a:lnTo>
                    <a:pt x="25262" y="16842"/>
                  </a:lnTo>
                  <a:lnTo>
                    <a:pt x="25262" y="16842"/>
                  </a:lnTo>
                  <a:lnTo>
                    <a:pt x="25048" y="17539"/>
                  </a:lnTo>
                  <a:lnTo>
                    <a:pt x="24833" y="18290"/>
                  </a:lnTo>
                  <a:lnTo>
                    <a:pt x="24511" y="18988"/>
                  </a:lnTo>
                  <a:lnTo>
                    <a:pt x="24136" y="19685"/>
                  </a:lnTo>
                  <a:lnTo>
                    <a:pt x="25691" y="22045"/>
                  </a:lnTo>
                  <a:lnTo>
                    <a:pt x="22420" y="25424"/>
                  </a:lnTo>
                  <a:lnTo>
                    <a:pt x="20006" y="23976"/>
                  </a:lnTo>
                  <a:lnTo>
                    <a:pt x="20006" y="23976"/>
                  </a:lnTo>
                  <a:lnTo>
                    <a:pt x="19309" y="24351"/>
                  </a:lnTo>
                  <a:lnTo>
                    <a:pt x="18612" y="24673"/>
                  </a:lnTo>
                  <a:lnTo>
                    <a:pt x="17914" y="24941"/>
                  </a:lnTo>
                  <a:lnTo>
                    <a:pt x="17163" y="25209"/>
                  </a:lnTo>
                  <a:lnTo>
                    <a:pt x="16573" y="27998"/>
                  </a:lnTo>
                  <a:lnTo>
                    <a:pt x="11854" y="28052"/>
                  </a:lnTo>
                  <a:lnTo>
                    <a:pt x="11210" y="25263"/>
                  </a:lnTo>
                  <a:lnTo>
                    <a:pt x="11210" y="25263"/>
                  </a:lnTo>
                  <a:lnTo>
                    <a:pt x="10459" y="25102"/>
                  </a:lnTo>
                  <a:lnTo>
                    <a:pt x="9762" y="24834"/>
                  </a:lnTo>
                  <a:lnTo>
                    <a:pt x="9011" y="24512"/>
                  </a:lnTo>
                  <a:lnTo>
                    <a:pt x="8367" y="24137"/>
                  </a:lnTo>
                  <a:lnTo>
                    <a:pt x="5954" y="25692"/>
                  </a:lnTo>
                  <a:lnTo>
                    <a:pt x="2575" y="22420"/>
                  </a:lnTo>
                  <a:lnTo>
                    <a:pt x="4077" y="20007"/>
                  </a:lnTo>
                  <a:lnTo>
                    <a:pt x="4077" y="20007"/>
                  </a:lnTo>
                  <a:lnTo>
                    <a:pt x="3701" y="19309"/>
                  </a:lnTo>
                  <a:lnTo>
                    <a:pt x="3379" y="18612"/>
                  </a:lnTo>
                  <a:lnTo>
                    <a:pt x="3058" y="17915"/>
                  </a:lnTo>
                  <a:lnTo>
                    <a:pt x="2843" y="17164"/>
                  </a:lnTo>
                  <a:lnTo>
                    <a:pt x="54" y="16574"/>
                  </a:lnTo>
                  <a:lnTo>
                    <a:pt x="0" y="11908"/>
                  </a:lnTo>
                  <a:lnTo>
                    <a:pt x="2736" y="11211"/>
                  </a:lnTo>
                  <a:lnTo>
                    <a:pt x="2736" y="11211"/>
                  </a:lnTo>
                  <a:close/>
                  <a:moveTo>
                    <a:pt x="8904" y="13892"/>
                  </a:moveTo>
                  <a:lnTo>
                    <a:pt x="8904" y="13892"/>
                  </a:lnTo>
                  <a:lnTo>
                    <a:pt x="8957" y="14429"/>
                  </a:lnTo>
                  <a:lnTo>
                    <a:pt x="9011" y="14911"/>
                  </a:lnTo>
                  <a:lnTo>
                    <a:pt x="9172" y="15394"/>
                  </a:lnTo>
                  <a:lnTo>
                    <a:pt x="9333" y="15823"/>
                  </a:lnTo>
                  <a:lnTo>
                    <a:pt x="9547" y="16306"/>
                  </a:lnTo>
                  <a:lnTo>
                    <a:pt x="9816" y="16681"/>
                  </a:lnTo>
                  <a:lnTo>
                    <a:pt x="10137" y="17110"/>
                  </a:lnTo>
                  <a:lnTo>
                    <a:pt x="10459" y="17432"/>
                  </a:lnTo>
                  <a:lnTo>
                    <a:pt x="10835" y="17754"/>
                  </a:lnTo>
                  <a:lnTo>
                    <a:pt x="11210" y="18022"/>
                  </a:lnTo>
                  <a:lnTo>
                    <a:pt x="11639" y="18290"/>
                  </a:lnTo>
                  <a:lnTo>
                    <a:pt x="12068" y="18505"/>
                  </a:lnTo>
                  <a:lnTo>
                    <a:pt x="12551" y="18666"/>
                  </a:lnTo>
                  <a:lnTo>
                    <a:pt x="13034" y="18773"/>
                  </a:lnTo>
                  <a:lnTo>
                    <a:pt x="13516" y="18827"/>
                  </a:lnTo>
                  <a:lnTo>
                    <a:pt x="14053" y="18880"/>
                  </a:lnTo>
                  <a:lnTo>
                    <a:pt x="14053" y="18880"/>
                  </a:lnTo>
                  <a:lnTo>
                    <a:pt x="14589" y="18827"/>
                  </a:lnTo>
                  <a:lnTo>
                    <a:pt x="15072" y="18719"/>
                  </a:lnTo>
                  <a:lnTo>
                    <a:pt x="15554" y="18612"/>
                  </a:lnTo>
                  <a:lnTo>
                    <a:pt x="16037" y="18451"/>
                  </a:lnTo>
                  <a:lnTo>
                    <a:pt x="16466" y="18237"/>
                  </a:lnTo>
                  <a:lnTo>
                    <a:pt x="16842" y="17969"/>
                  </a:lnTo>
                  <a:lnTo>
                    <a:pt x="17271" y="17647"/>
                  </a:lnTo>
                  <a:lnTo>
                    <a:pt x="17593" y="17325"/>
                  </a:lnTo>
                  <a:lnTo>
                    <a:pt x="17914" y="16949"/>
                  </a:lnTo>
                  <a:lnTo>
                    <a:pt x="18236" y="16574"/>
                  </a:lnTo>
                  <a:lnTo>
                    <a:pt x="18451" y="16145"/>
                  </a:lnTo>
                  <a:lnTo>
                    <a:pt x="18665" y="15716"/>
                  </a:lnTo>
                  <a:lnTo>
                    <a:pt x="18826" y="15233"/>
                  </a:lnTo>
                  <a:lnTo>
                    <a:pt x="18933" y="14750"/>
                  </a:lnTo>
                  <a:lnTo>
                    <a:pt x="18987" y="14214"/>
                  </a:lnTo>
                  <a:lnTo>
                    <a:pt x="19041" y="13731"/>
                  </a:lnTo>
                  <a:lnTo>
                    <a:pt x="19041" y="13731"/>
                  </a:lnTo>
                  <a:lnTo>
                    <a:pt x="18987" y="13195"/>
                  </a:lnTo>
                  <a:lnTo>
                    <a:pt x="18933" y="12712"/>
                  </a:lnTo>
                  <a:lnTo>
                    <a:pt x="18772" y="12230"/>
                  </a:lnTo>
                  <a:lnTo>
                    <a:pt x="18612" y="11747"/>
                  </a:lnTo>
                  <a:lnTo>
                    <a:pt x="18397" y="11318"/>
                  </a:lnTo>
                  <a:lnTo>
                    <a:pt x="18129" y="10889"/>
                  </a:lnTo>
                  <a:lnTo>
                    <a:pt x="17807" y="10513"/>
                  </a:lnTo>
                  <a:lnTo>
                    <a:pt x="17485" y="10192"/>
                  </a:lnTo>
                  <a:lnTo>
                    <a:pt x="17110" y="9870"/>
                  </a:lnTo>
                  <a:lnTo>
                    <a:pt x="16734" y="9548"/>
                  </a:lnTo>
                  <a:lnTo>
                    <a:pt x="16305" y="9333"/>
                  </a:lnTo>
                  <a:lnTo>
                    <a:pt x="15876" y="9119"/>
                  </a:lnTo>
                  <a:lnTo>
                    <a:pt x="15394" y="8958"/>
                  </a:lnTo>
                  <a:lnTo>
                    <a:pt x="14911" y="8851"/>
                  </a:lnTo>
                  <a:lnTo>
                    <a:pt x="14428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355" y="8797"/>
                  </a:lnTo>
                  <a:lnTo>
                    <a:pt x="12873" y="8851"/>
                  </a:lnTo>
                  <a:lnTo>
                    <a:pt x="12390" y="9012"/>
                  </a:lnTo>
                  <a:lnTo>
                    <a:pt x="11961" y="9172"/>
                  </a:lnTo>
                  <a:lnTo>
                    <a:pt x="11478" y="9387"/>
                  </a:lnTo>
                  <a:lnTo>
                    <a:pt x="11103" y="9655"/>
                  </a:lnTo>
                  <a:lnTo>
                    <a:pt x="10727" y="9977"/>
                  </a:lnTo>
                  <a:lnTo>
                    <a:pt x="10352" y="10299"/>
                  </a:lnTo>
                  <a:lnTo>
                    <a:pt x="10030" y="10674"/>
                  </a:lnTo>
                  <a:lnTo>
                    <a:pt x="9762" y="11050"/>
                  </a:lnTo>
                  <a:lnTo>
                    <a:pt x="9494" y="11479"/>
                  </a:lnTo>
                  <a:lnTo>
                    <a:pt x="9279" y="11908"/>
                  </a:lnTo>
                  <a:lnTo>
                    <a:pt x="9118" y="12391"/>
                  </a:lnTo>
                  <a:lnTo>
                    <a:pt x="9011" y="12873"/>
                  </a:lnTo>
                  <a:lnTo>
                    <a:pt x="8957" y="13356"/>
                  </a:lnTo>
                  <a:lnTo>
                    <a:pt x="8957" y="13892"/>
                  </a:lnTo>
                  <a:lnTo>
                    <a:pt x="8904" y="138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1;p43">
              <a:extLst>
                <a:ext uri="{FF2B5EF4-FFF2-40B4-BE49-F238E27FC236}">
                  <a16:creationId xmlns:a16="http://schemas.microsoft.com/office/drawing/2014/main" id="{4D70D74A-A3DC-39B9-B1C6-0BFA6BC15D3A}"/>
                </a:ext>
              </a:extLst>
            </p:cNvPr>
            <p:cNvSpPr/>
            <p:nvPr/>
          </p:nvSpPr>
          <p:spPr>
            <a:xfrm>
              <a:off x="3200982" y="1932014"/>
              <a:ext cx="159834" cy="159814"/>
            </a:xfrm>
            <a:custGeom>
              <a:avLst/>
              <a:gdLst/>
              <a:ahLst/>
              <a:cxnLst/>
              <a:rect l="l" t="t" r="r" b="b"/>
              <a:pathLst>
                <a:path w="8047" h="8046" extrusionOk="0">
                  <a:moveTo>
                    <a:pt x="805" y="3219"/>
                  </a:moveTo>
                  <a:lnTo>
                    <a:pt x="805" y="3219"/>
                  </a:lnTo>
                  <a:lnTo>
                    <a:pt x="913" y="2789"/>
                  </a:lnTo>
                  <a:lnTo>
                    <a:pt x="1127" y="2360"/>
                  </a:lnTo>
                  <a:lnTo>
                    <a:pt x="645" y="1663"/>
                  </a:lnTo>
                  <a:lnTo>
                    <a:pt x="1610" y="698"/>
                  </a:lnTo>
                  <a:lnTo>
                    <a:pt x="2307" y="1127"/>
                  </a:lnTo>
                  <a:lnTo>
                    <a:pt x="2307" y="1127"/>
                  </a:lnTo>
                  <a:lnTo>
                    <a:pt x="2683" y="912"/>
                  </a:lnTo>
                  <a:lnTo>
                    <a:pt x="3112" y="805"/>
                  </a:lnTo>
                  <a:lnTo>
                    <a:pt x="3273" y="0"/>
                  </a:lnTo>
                  <a:lnTo>
                    <a:pt x="4667" y="0"/>
                  </a:lnTo>
                  <a:lnTo>
                    <a:pt x="4828" y="751"/>
                  </a:lnTo>
                  <a:lnTo>
                    <a:pt x="4828" y="751"/>
                  </a:lnTo>
                  <a:lnTo>
                    <a:pt x="5257" y="912"/>
                  </a:lnTo>
                  <a:lnTo>
                    <a:pt x="5686" y="1127"/>
                  </a:lnTo>
                  <a:lnTo>
                    <a:pt x="6383" y="644"/>
                  </a:lnTo>
                  <a:lnTo>
                    <a:pt x="7349" y="1610"/>
                  </a:lnTo>
                  <a:lnTo>
                    <a:pt x="6920" y="2307"/>
                  </a:lnTo>
                  <a:lnTo>
                    <a:pt x="6920" y="2307"/>
                  </a:lnTo>
                  <a:lnTo>
                    <a:pt x="7134" y="2682"/>
                  </a:lnTo>
                  <a:lnTo>
                    <a:pt x="7242" y="3111"/>
                  </a:lnTo>
                  <a:lnTo>
                    <a:pt x="8046" y="3272"/>
                  </a:lnTo>
                  <a:lnTo>
                    <a:pt x="8046" y="4667"/>
                  </a:lnTo>
                  <a:lnTo>
                    <a:pt x="7295" y="4828"/>
                  </a:lnTo>
                  <a:lnTo>
                    <a:pt x="7295" y="4828"/>
                  </a:lnTo>
                  <a:lnTo>
                    <a:pt x="7134" y="5257"/>
                  </a:lnTo>
                  <a:lnTo>
                    <a:pt x="6920" y="5686"/>
                  </a:lnTo>
                  <a:lnTo>
                    <a:pt x="7402" y="6383"/>
                  </a:lnTo>
                  <a:lnTo>
                    <a:pt x="6437" y="7295"/>
                  </a:lnTo>
                  <a:lnTo>
                    <a:pt x="5740" y="6866"/>
                  </a:lnTo>
                  <a:lnTo>
                    <a:pt x="5740" y="6866"/>
                  </a:lnTo>
                  <a:lnTo>
                    <a:pt x="5364" y="7080"/>
                  </a:lnTo>
                  <a:lnTo>
                    <a:pt x="4935" y="7241"/>
                  </a:lnTo>
                  <a:lnTo>
                    <a:pt x="4774" y="8046"/>
                  </a:lnTo>
                  <a:lnTo>
                    <a:pt x="3380" y="8046"/>
                  </a:lnTo>
                  <a:lnTo>
                    <a:pt x="3219" y="7295"/>
                  </a:lnTo>
                  <a:lnTo>
                    <a:pt x="3219" y="7295"/>
                  </a:lnTo>
                  <a:lnTo>
                    <a:pt x="2790" y="7134"/>
                  </a:lnTo>
                  <a:lnTo>
                    <a:pt x="2361" y="6973"/>
                  </a:lnTo>
                  <a:lnTo>
                    <a:pt x="1664" y="7402"/>
                  </a:lnTo>
                  <a:lnTo>
                    <a:pt x="698" y="6437"/>
                  </a:lnTo>
                  <a:lnTo>
                    <a:pt x="1127" y="5739"/>
                  </a:lnTo>
                  <a:lnTo>
                    <a:pt x="1127" y="5739"/>
                  </a:lnTo>
                  <a:lnTo>
                    <a:pt x="913" y="5364"/>
                  </a:lnTo>
                  <a:lnTo>
                    <a:pt x="805" y="4935"/>
                  </a:lnTo>
                  <a:lnTo>
                    <a:pt x="1" y="4774"/>
                  </a:lnTo>
                  <a:lnTo>
                    <a:pt x="1" y="3379"/>
                  </a:lnTo>
                  <a:lnTo>
                    <a:pt x="805" y="3219"/>
                  </a:lnTo>
                  <a:lnTo>
                    <a:pt x="805" y="3219"/>
                  </a:lnTo>
                  <a:close/>
                  <a:moveTo>
                    <a:pt x="2575" y="3969"/>
                  </a:moveTo>
                  <a:lnTo>
                    <a:pt x="2575" y="3969"/>
                  </a:lnTo>
                  <a:lnTo>
                    <a:pt x="2629" y="4291"/>
                  </a:lnTo>
                  <a:lnTo>
                    <a:pt x="2683" y="4559"/>
                  </a:lnTo>
                  <a:lnTo>
                    <a:pt x="2844" y="4774"/>
                  </a:lnTo>
                  <a:lnTo>
                    <a:pt x="3004" y="4988"/>
                  </a:lnTo>
                  <a:lnTo>
                    <a:pt x="3219" y="5203"/>
                  </a:lnTo>
                  <a:lnTo>
                    <a:pt x="3487" y="5310"/>
                  </a:lnTo>
                  <a:lnTo>
                    <a:pt x="3755" y="5364"/>
                  </a:lnTo>
                  <a:lnTo>
                    <a:pt x="4077" y="5418"/>
                  </a:lnTo>
                  <a:lnTo>
                    <a:pt x="4077" y="5418"/>
                  </a:lnTo>
                  <a:lnTo>
                    <a:pt x="4345" y="5364"/>
                  </a:lnTo>
                  <a:lnTo>
                    <a:pt x="4614" y="5310"/>
                  </a:lnTo>
                  <a:lnTo>
                    <a:pt x="4882" y="5149"/>
                  </a:lnTo>
                  <a:lnTo>
                    <a:pt x="5096" y="4988"/>
                  </a:lnTo>
                  <a:lnTo>
                    <a:pt x="5257" y="4774"/>
                  </a:lnTo>
                  <a:lnTo>
                    <a:pt x="5364" y="4506"/>
                  </a:lnTo>
                  <a:lnTo>
                    <a:pt x="5472" y="4238"/>
                  </a:lnTo>
                  <a:lnTo>
                    <a:pt x="5472" y="3916"/>
                  </a:lnTo>
                  <a:lnTo>
                    <a:pt x="5472" y="3916"/>
                  </a:lnTo>
                  <a:lnTo>
                    <a:pt x="5472" y="3648"/>
                  </a:lnTo>
                  <a:lnTo>
                    <a:pt x="5364" y="3379"/>
                  </a:lnTo>
                  <a:lnTo>
                    <a:pt x="5203" y="3111"/>
                  </a:lnTo>
                  <a:lnTo>
                    <a:pt x="5043" y="2897"/>
                  </a:lnTo>
                  <a:lnTo>
                    <a:pt x="4828" y="2736"/>
                  </a:lnTo>
                  <a:lnTo>
                    <a:pt x="4560" y="2575"/>
                  </a:lnTo>
                  <a:lnTo>
                    <a:pt x="4292" y="2521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3702" y="2521"/>
                  </a:lnTo>
                  <a:lnTo>
                    <a:pt x="3434" y="2629"/>
                  </a:lnTo>
                  <a:lnTo>
                    <a:pt x="3165" y="2736"/>
                  </a:lnTo>
                  <a:lnTo>
                    <a:pt x="2951" y="2950"/>
                  </a:lnTo>
                  <a:lnTo>
                    <a:pt x="2790" y="3165"/>
                  </a:lnTo>
                  <a:lnTo>
                    <a:pt x="2683" y="3433"/>
                  </a:lnTo>
                  <a:lnTo>
                    <a:pt x="2575" y="3701"/>
                  </a:lnTo>
                  <a:lnTo>
                    <a:pt x="2575" y="3969"/>
                  </a:lnTo>
                  <a:lnTo>
                    <a:pt x="2575" y="3969"/>
                  </a:lnTo>
                  <a:lnTo>
                    <a:pt x="2575" y="3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2;p43">
              <a:extLst>
                <a:ext uri="{FF2B5EF4-FFF2-40B4-BE49-F238E27FC236}">
                  <a16:creationId xmlns:a16="http://schemas.microsoft.com/office/drawing/2014/main" id="{3CDA6CFD-2413-4F7D-26B4-60BC9C581D39}"/>
                </a:ext>
              </a:extLst>
            </p:cNvPr>
            <p:cNvSpPr/>
            <p:nvPr/>
          </p:nvSpPr>
          <p:spPr>
            <a:xfrm>
              <a:off x="415206" y="2186631"/>
              <a:ext cx="222659" cy="222659"/>
            </a:xfrm>
            <a:custGeom>
              <a:avLst/>
              <a:gdLst/>
              <a:ahLst/>
              <a:cxnLst/>
              <a:rect l="l" t="t" r="r" b="b"/>
              <a:pathLst>
                <a:path w="11210" h="11210" extrusionOk="0">
                  <a:moveTo>
                    <a:pt x="1073" y="4505"/>
                  </a:moveTo>
                  <a:lnTo>
                    <a:pt x="1073" y="4505"/>
                  </a:lnTo>
                  <a:lnTo>
                    <a:pt x="1287" y="3915"/>
                  </a:lnTo>
                  <a:lnTo>
                    <a:pt x="1555" y="3325"/>
                  </a:lnTo>
                  <a:lnTo>
                    <a:pt x="965" y="2414"/>
                  </a:lnTo>
                  <a:lnTo>
                    <a:pt x="2253" y="1019"/>
                  </a:lnTo>
                  <a:lnTo>
                    <a:pt x="3218" y="1609"/>
                  </a:lnTo>
                  <a:lnTo>
                    <a:pt x="3218" y="1609"/>
                  </a:lnTo>
                  <a:lnTo>
                    <a:pt x="3754" y="1341"/>
                  </a:lnTo>
                  <a:lnTo>
                    <a:pt x="4344" y="1180"/>
                  </a:lnTo>
                  <a:lnTo>
                    <a:pt x="4559" y="54"/>
                  </a:lnTo>
                  <a:lnTo>
                    <a:pt x="6436" y="0"/>
                  </a:lnTo>
                  <a:lnTo>
                    <a:pt x="6758" y="1126"/>
                  </a:lnTo>
                  <a:lnTo>
                    <a:pt x="6758" y="1126"/>
                  </a:lnTo>
                  <a:lnTo>
                    <a:pt x="7294" y="1341"/>
                  </a:lnTo>
                  <a:lnTo>
                    <a:pt x="7884" y="1609"/>
                  </a:lnTo>
                  <a:lnTo>
                    <a:pt x="8850" y="966"/>
                  </a:lnTo>
                  <a:lnTo>
                    <a:pt x="10191" y="2253"/>
                  </a:lnTo>
                  <a:lnTo>
                    <a:pt x="9601" y="3218"/>
                  </a:lnTo>
                  <a:lnTo>
                    <a:pt x="9601" y="3218"/>
                  </a:lnTo>
                  <a:lnTo>
                    <a:pt x="9869" y="3755"/>
                  </a:lnTo>
                  <a:lnTo>
                    <a:pt x="10083" y="4345"/>
                  </a:lnTo>
                  <a:lnTo>
                    <a:pt x="11156" y="4613"/>
                  </a:lnTo>
                  <a:lnTo>
                    <a:pt x="11210" y="6490"/>
                  </a:lnTo>
                  <a:lnTo>
                    <a:pt x="10083" y="6758"/>
                  </a:lnTo>
                  <a:lnTo>
                    <a:pt x="10083" y="6758"/>
                  </a:lnTo>
                  <a:lnTo>
                    <a:pt x="9922" y="7348"/>
                  </a:lnTo>
                  <a:lnTo>
                    <a:pt x="9654" y="7884"/>
                  </a:lnTo>
                  <a:lnTo>
                    <a:pt x="10244" y="8850"/>
                  </a:lnTo>
                  <a:lnTo>
                    <a:pt x="8957" y="10191"/>
                  </a:lnTo>
                  <a:lnTo>
                    <a:pt x="7992" y="9601"/>
                  </a:lnTo>
                  <a:lnTo>
                    <a:pt x="7992" y="9601"/>
                  </a:lnTo>
                  <a:lnTo>
                    <a:pt x="7455" y="9869"/>
                  </a:lnTo>
                  <a:lnTo>
                    <a:pt x="6865" y="10083"/>
                  </a:lnTo>
                  <a:lnTo>
                    <a:pt x="6651" y="11210"/>
                  </a:lnTo>
                  <a:lnTo>
                    <a:pt x="4720" y="11210"/>
                  </a:lnTo>
                  <a:lnTo>
                    <a:pt x="4452" y="10137"/>
                  </a:lnTo>
                  <a:lnTo>
                    <a:pt x="4452" y="10137"/>
                  </a:lnTo>
                  <a:lnTo>
                    <a:pt x="3862" y="9923"/>
                  </a:lnTo>
                  <a:lnTo>
                    <a:pt x="3325" y="9654"/>
                  </a:lnTo>
                  <a:lnTo>
                    <a:pt x="2360" y="10298"/>
                  </a:lnTo>
                  <a:lnTo>
                    <a:pt x="1019" y="8957"/>
                  </a:lnTo>
                  <a:lnTo>
                    <a:pt x="1609" y="7992"/>
                  </a:lnTo>
                  <a:lnTo>
                    <a:pt x="1609" y="7992"/>
                  </a:lnTo>
                  <a:lnTo>
                    <a:pt x="1341" y="7455"/>
                  </a:lnTo>
                  <a:lnTo>
                    <a:pt x="1126" y="6865"/>
                  </a:lnTo>
                  <a:lnTo>
                    <a:pt x="54" y="6651"/>
                  </a:lnTo>
                  <a:lnTo>
                    <a:pt x="0" y="4774"/>
                  </a:lnTo>
                  <a:lnTo>
                    <a:pt x="1126" y="4505"/>
                  </a:lnTo>
                  <a:lnTo>
                    <a:pt x="1073" y="4505"/>
                  </a:lnTo>
                  <a:close/>
                  <a:moveTo>
                    <a:pt x="3594" y="5578"/>
                  </a:moveTo>
                  <a:lnTo>
                    <a:pt x="3594" y="5578"/>
                  </a:lnTo>
                  <a:lnTo>
                    <a:pt x="3647" y="5954"/>
                  </a:lnTo>
                  <a:lnTo>
                    <a:pt x="3754" y="6329"/>
                  </a:lnTo>
                  <a:lnTo>
                    <a:pt x="3969" y="6704"/>
                  </a:lnTo>
                  <a:lnTo>
                    <a:pt x="4183" y="6973"/>
                  </a:lnTo>
                  <a:lnTo>
                    <a:pt x="4505" y="7241"/>
                  </a:lnTo>
                  <a:lnTo>
                    <a:pt x="4827" y="7402"/>
                  </a:lnTo>
                  <a:lnTo>
                    <a:pt x="5203" y="7509"/>
                  </a:lnTo>
                  <a:lnTo>
                    <a:pt x="5632" y="7563"/>
                  </a:lnTo>
                  <a:lnTo>
                    <a:pt x="5632" y="7563"/>
                  </a:lnTo>
                  <a:lnTo>
                    <a:pt x="6061" y="7509"/>
                  </a:lnTo>
                  <a:lnTo>
                    <a:pt x="6436" y="7348"/>
                  </a:lnTo>
                  <a:lnTo>
                    <a:pt x="6758" y="7187"/>
                  </a:lnTo>
                  <a:lnTo>
                    <a:pt x="7026" y="6919"/>
                  </a:lnTo>
                  <a:lnTo>
                    <a:pt x="7294" y="6597"/>
                  </a:lnTo>
                  <a:lnTo>
                    <a:pt x="7455" y="6275"/>
                  </a:lnTo>
                  <a:lnTo>
                    <a:pt x="7562" y="5900"/>
                  </a:lnTo>
                  <a:lnTo>
                    <a:pt x="7616" y="5471"/>
                  </a:lnTo>
                  <a:lnTo>
                    <a:pt x="7616" y="5471"/>
                  </a:lnTo>
                  <a:lnTo>
                    <a:pt x="7562" y="5095"/>
                  </a:lnTo>
                  <a:lnTo>
                    <a:pt x="7455" y="4720"/>
                  </a:lnTo>
                  <a:lnTo>
                    <a:pt x="7241" y="4345"/>
                  </a:lnTo>
                  <a:lnTo>
                    <a:pt x="7026" y="4076"/>
                  </a:lnTo>
                  <a:lnTo>
                    <a:pt x="6704" y="3808"/>
                  </a:lnTo>
                  <a:lnTo>
                    <a:pt x="6382" y="3647"/>
                  </a:lnTo>
                  <a:lnTo>
                    <a:pt x="6007" y="3540"/>
                  </a:lnTo>
                  <a:lnTo>
                    <a:pt x="5578" y="3486"/>
                  </a:lnTo>
                  <a:lnTo>
                    <a:pt x="5578" y="3486"/>
                  </a:lnTo>
                  <a:lnTo>
                    <a:pt x="5149" y="3540"/>
                  </a:lnTo>
                  <a:lnTo>
                    <a:pt x="4773" y="3647"/>
                  </a:lnTo>
                  <a:lnTo>
                    <a:pt x="4452" y="3862"/>
                  </a:lnTo>
                  <a:lnTo>
                    <a:pt x="4183" y="4130"/>
                  </a:lnTo>
                  <a:lnTo>
                    <a:pt x="3915" y="4398"/>
                  </a:lnTo>
                  <a:lnTo>
                    <a:pt x="3754" y="4774"/>
                  </a:lnTo>
                  <a:lnTo>
                    <a:pt x="3594" y="5149"/>
                  </a:lnTo>
                  <a:lnTo>
                    <a:pt x="3594" y="5524"/>
                  </a:lnTo>
                  <a:lnTo>
                    <a:pt x="3594" y="55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3;p43">
              <a:extLst>
                <a:ext uri="{FF2B5EF4-FFF2-40B4-BE49-F238E27FC236}">
                  <a16:creationId xmlns:a16="http://schemas.microsoft.com/office/drawing/2014/main" id="{43D0B5DB-89C3-7239-47FE-367C6155127F}"/>
                </a:ext>
              </a:extLst>
            </p:cNvPr>
            <p:cNvSpPr/>
            <p:nvPr/>
          </p:nvSpPr>
          <p:spPr>
            <a:xfrm>
              <a:off x="527052" y="2915307"/>
              <a:ext cx="462359" cy="462359"/>
            </a:xfrm>
            <a:custGeom>
              <a:avLst/>
              <a:gdLst/>
              <a:ahLst/>
              <a:cxnLst/>
              <a:rect l="l" t="t" r="r" b="b"/>
              <a:pathLst>
                <a:path w="23278" h="23278" extrusionOk="0">
                  <a:moveTo>
                    <a:pt x="2307" y="9333"/>
                  </a:moveTo>
                  <a:lnTo>
                    <a:pt x="2307" y="9333"/>
                  </a:lnTo>
                  <a:lnTo>
                    <a:pt x="2468" y="8689"/>
                  </a:lnTo>
                  <a:lnTo>
                    <a:pt x="2682" y="8099"/>
                  </a:lnTo>
                  <a:lnTo>
                    <a:pt x="2951" y="7509"/>
                  </a:lnTo>
                  <a:lnTo>
                    <a:pt x="3272" y="6973"/>
                  </a:lnTo>
                  <a:lnTo>
                    <a:pt x="1985" y="4988"/>
                  </a:lnTo>
                  <a:lnTo>
                    <a:pt x="4667" y="2146"/>
                  </a:lnTo>
                  <a:lnTo>
                    <a:pt x="6705" y="3379"/>
                  </a:lnTo>
                  <a:lnTo>
                    <a:pt x="6705" y="3379"/>
                  </a:lnTo>
                  <a:lnTo>
                    <a:pt x="7241" y="3057"/>
                  </a:lnTo>
                  <a:lnTo>
                    <a:pt x="7831" y="2789"/>
                  </a:lnTo>
                  <a:lnTo>
                    <a:pt x="8421" y="2575"/>
                  </a:lnTo>
                  <a:lnTo>
                    <a:pt x="9011" y="2360"/>
                  </a:lnTo>
                  <a:lnTo>
                    <a:pt x="9494" y="54"/>
                  </a:lnTo>
                  <a:lnTo>
                    <a:pt x="13409" y="0"/>
                  </a:lnTo>
                  <a:lnTo>
                    <a:pt x="13946" y="2306"/>
                  </a:lnTo>
                  <a:lnTo>
                    <a:pt x="13946" y="2306"/>
                  </a:lnTo>
                  <a:lnTo>
                    <a:pt x="14589" y="2467"/>
                  </a:lnTo>
                  <a:lnTo>
                    <a:pt x="15179" y="2682"/>
                  </a:lnTo>
                  <a:lnTo>
                    <a:pt x="15769" y="2950"/>
                  </a:lnTo>
                  <a:lnTo>
                    <a:pt x="16359" y="3272"/>
                  </a:lnTo>
                  <a:lnTo>
                    <a:pt x="18290" y="1985"/>
                  </a:lnTo>
                  <a:lnTo>
                    <a:pt x="21133" y="4666"/>
                  </a:lnTo>
                  <a:lnTo>
                    <a:pt x="19899" y="6704"/>
                  </a:lnTo>
                  <a:lnTo>
                    <a:pt x="19899" y="6704"/>
                  </a:lnTo>
                  <a:lnTo>
                    <a:pt x="20221" y="7241"/>
                  </a:lnTo>
                  <a:lnTo>
                    <a:pt x="20489" y="7831"/>
                  </a:lnTo>
                  <a:lnTo>
                    <a:pt x="20703" y="8421"/>
                  </a:lnTo>
                  <a:lnTo>
                    <a:pt x="20918" y="9011"/>
                  </a:lnTo>
                  <a:lnTo>
                    <a:pt x="23224" y="9493"/>
                  </a:lnTo>
                  <a:lnTo>
                    <a:pt x="23278" y="13409"/>
                  </a:lnTo>
                  <a:lnTo>
                    <a:pt x="20972" y="13945"/>
                  </a:lnTo>
                  <a:lnTo>
                    <a:pt x="20972" y="13945"/>
                  </a:lnTo>
                  <a:lnTo>
                    <a:pt x="20811" y="14589"/>
                  </a:lnTo>
                  <a:lnTo>
                    <a:pt x="20596" y="15179"/>
                  </a:lnTo>
                  <a:lnTo>
                    <a:pt x="20328" y="15769"/>
                  </a:lnTo>
                  <a:lnTo>
                    <a:pt x="20060" y="16359"/>
                  </a:lnTo>
                  <a:lnTo>
                    <a:pt x="21347" y="18290"/>
                  </a:lnTo>
                  <a:lnTo>
                    <a:pt x="18612" y="21132"/>
                  </a:lnTo>
                  <a:lnTo>
                    <a:pt x="16627" y="19899"/>
                  </a:lnTo>
                  <a:lnTo>
                    <a:pt x="16627" y="19899"/>
                  </a:lnTo>
                  <a:lnTo>
                    <a:pt x="16037" y="20220"/>
                  </a:lnTo>
                  <a:lnTo>
                    <a:pt x="15501" y="20489"/>
                  </a:lnTo>
                  <a:lnTo>
                    <a:pt x="14911" y="20703"/>
                  </a:lnTo>
                  <a:lnTo>
                    <a:pt x="14267" y="20918"/>
                  </a:lnTo>
                  <a:lnTo>
                    <a:pt x="13785" y="23224"/>
                  </a:lnTo>
                  <a:lnTo>
                    <a:pt x="9869" y="23278"/>
                  </a:lnTo>
                  <a:lnTo>
                    <a:pt x="9279" y="20971"/>
                  </a:lnTo>
                  <a:lnTo>
                    <a:pt x="9279" y="20971"/>
                  </a:lnTo>
                  <a:lnTo>
                    <a:pt x="8689" y="20810"/>
                  </a:lnTo>
                  <a:lnTo>
                    <a:pt x="8099" y="20596"/>
                  </a:lnTo>
                  <a:lnTo>
                    <a:pt x="7509" y="20328"/>
                  </a:lnTo>
                  <a:lnTo>
                    <a:pt x="6919" y="20059"/>
                  </a:lnTo>
                  <a:lnTo>
                    <a:pt x="4935" y="21347"/>
                  </a:lnTo>
                  <a:lnTo>
                    <a:pt x="2146" y="18611"/>
                  </a:lnTo>
                  <a:lnTo>
                    <a:pt x="3380" y="16573"/>
                  </a:lnTo>
                  <a:lnTo>
                    <a:pt x="3380" y="16573"/>
                  </a:lnTo>
                  <a:lnTo>
                    <a:pt x="3058" y="16037"/>
                  </a:lnTo>
                  <a:lnTo>
                    <a:pt x="2790" y="15447"/>
                  </a:lnTo>
                  <a:lnTo>
                    <a:pt x="2521" y="14857"/>
                  </a:lnTo>
                  <a:lnTo>
                    <a:pt x="2361" y="14267"/>
                  </a:lnTo>
                  <a:lnTo>
                    <a:pt x="54" y="13784"/>
                  </a:lnTo>
                  <a:lnTo>
                    <a:pt x="1" y="9869"/>
                  </a:lnTo>
                  <a:lnTo>
                    <a:pt x="2253" y="9333"/>
                  </a:lnTo>
                  <a:lnTo>
                    <a:pt x="2307" y="9333"/>
                  </a:lnTo>
                  <a:close/>
                  <a:moveTo>
                    <a:pt x="7456" y="11532"/>
                  </a:moveTo>
                  <a:lnTo>
                    <a:pt x="7456" y="11532"/>
                  </a:lnTo>
                  <a:lnTo>
                    <a:pt x="7456" y="11961"/>
                  </a:lnTo>
                  <a:lnTo>
                    <a:pt x="7563" y="12390"/>
                  </a:lnTo>
                  <a:lnTo>
                    <a:pt x="7670" y="12765"/>
                  </a:lnTo>
                  <a:lnTo>
                    <a:pt x="7778" y="13141"/>
                  </a:lnTo>
                  <a:lnTo>
                    <a:pt x="7992" y="13516"/>
                  </a:lnTo>
                  <a:lnTo>
                    <a:pt x="8207" y="13891"/>
                  </a:lnTo>
                  <a:lnTo>
                    <a:pt x="8421" y="14213"/>
                  </a:lnTo>
                  <a:lnTo>
                    <a:pt x="8689" y="14481"/>
                  </a:lnTo>
                  <a:lnTo>
                    <a:pt x="9011" y="14750"/>
                  </a:lnTo>
                  <a:lnTo>
                    <a:pt x="9333" y="14964"/>
                  </a:lnTo>
                  <a:lnTo>
                    <a:pt x="9708" y="15179"/>
                  </a:lnTo>
                  <a:lnTo>
                    <a:pt x="10084" y="15340"/>
                  </a:lnTo>
                  <a:lnTo>
                    <a:pt x="10459" y="15501"/>
                  </a:lnTo>
                  <a:lnTo>
                    <a:pt x="10835" y="15608"/>
                  </a:lnTo>
                  <a:lnTo>
                    <a:pt x="11264" y="15661"/>
                  </a:lnTo>
                  <a:lnTo>
                    <a:pt x="11693" y="15661"/>
                  </a:lnTo>
                  <a:lnTo>
                    <a:pt x="11693" y="15661"/>
                  </a:lnTo>
                  <a:lnTo>
                    <a:pt x="12122" y="15661"/>
                  </a:lnTo>
                  <a:lnTo>
                    <a:pt x="12551" y="15554"/>
                  </a:lnTo>
                  <a:lnTo>
                    <a:pt x="12927" y="15447"/>
                  </a:lnTo>
                  <a:lnTo>
                    <a:pt x="13302" y="15286"/>
                  </a:lnTo>
                  <a:lnTo>
                    <a:pt x="13677" y="15125"/>
                  </a:lnTo>
                  <a:lnTo>
                    <a:pt x="14053" y="14911"/>
                  </a:lnTo>
                  <a:lnTo>
                    <a:pt x="14321" y="14642"/>
                  </a:lnTo>
                  <a:lnTo>
                    <a:pt x="14643" y="14374"/>
                  </a:lnTo>
                  <a:lnTo>
                    <a:pt x="14911" y="14106"/>
                  </a:lnTo>
                  <a:lnTo>
                    <a:pt x="15126" y="13784"/>
                  </a:lnTo>
                  <a:lnTo>
                    <a:pt x="15340" y="13409"/>
                  </a:lnTo>
                  <a:lnTo>
                    <a:pt x="15501" y="13033"/>
                  </a:lnTo>
                  <a:lnTo>
                    <a:pt x="15662" y="12658"/>
                  </a:lnTo>
                  <a:lnTo>
                    <a:pt x="15769" y="12282"/>
                  </a:lnTo>
                  <a:lnTo>
                    <a:pt x="15823" y="11853"/>
                  </a:lnTo>
                  <a:lnTo>
                    <a:pt x="15823" y="11424"/>
                  </a:lnTo>
                  <a:lnTo>
                    <a:pt x="15823" y="11424"/>
                  </a:lnTo>
                  <a:lnTo>
                    <a:pt x="15769" y="10995"/>
                  </a:lnTo>
                  <a:lnTo>
                    <a:pt x="15715" y="10566"/>
                  </a:lnTo>
                  <a:lnTo>
                    <a:pt x="15608" y="10191"/>
                  </a:lnTo>
                  <a:lnTo>
                    <a:pt x="15447" y="9762"/>
                  </a:lnTo>
                  <a:lnTo>
                    <a:pt x="15286" y="9440"/>
                  </a:lnTo>
                  <a:lnTo>
                    <a:pt x="15072" y="9064"/>
                  </a:lnTo>
                  <a:lnTo>
                    <a:pt x="14804" y="8743"/>
                  </a:lnTo>
                  <a:lnTo>
                    <a:pt x="14536" y="8474"/>
                  </a:lnTo>
                  <a:lnTo>
                    <a:pt x="14267" y="8206"/>
                  </a:lnTo>
                  <a:lnTo>
                    <a:pt x="13946" y="7992"/>
                  </a:lnTo>
                  <a:lnTo>
                    <a:pt x="13570" y="7777"/>
                  </a:lnTo>
                  <a:lnTo>
                    <a:pt x="13195" y="7616"/>
                  </a:lnTo>
                  <a:lnTo>
                    <a:pt x="12819" y="7455"/>
                  </a:lnTo>
                  <a:lnTo>
                    <a:pt x="12444" y="7348"/>
                  </a:lnTo>
                  <a:lnTo>
                    <a:pt x="12015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157" y="7294"/>
                  </a:lnTo>
                  <a:lnTo>
                    <a:pt x="10727" y="7402"/>
                  </a:lnTo>
                  <a:lnTo>
                    <a:pt x="10298" y="7509"/>
                  </a:lnTo>
                  <a:lnTo>
                    <a:pt x="9923" y="7616"/>
                  </a:lnTo>
                  <a:lnTo>
                    <a:pt x="9601" y="7831"/>
                  </a:lnTo>
                  <a:lnTo>
                    <a:pt x="9226" y="8045"/>
                  </a:lnTo>
                  <a:lnTo>
                    <a:pt x="8904" y="8260"/>
                  </a:lnTo>
                  <a:lnTo>
                    <a:pt x="8636" y="8582"/>
                  </a:lnTo>
                  <a:lnTo>
                    <a:pt x="8368" y="8850"/>
                  </a:lnTo>
                  <a:lnTo>
                    <a:pt x="8099" y="9172"/>
                  </a:lnTo>
                  <a:lnTo>
                    <a:pt x="7939" y="9547"/>
                  </a:lnTo>
                  <a:lnTo>
                    <a:pt x="7724" y="9923"/>
                  </a:lnTo>
                  <a:lnTo>
                    <a:pt x="7617" y="10298"/>
                  </a:lnTo>
                  <a:lnTo>
                    <a:pt x="7509" y="10673"/>
                  </a:lnTo>
                  <a:lnTo>
                    <a:pt x="7456" y="11102"/>
                  </a:lnTo>
                  <a:lnTo>
                    <a:pt x="7456" y="11532"/>
                  </a:lnTo>
                  <a:lnTo>
                    <a:pt x="7456" y="1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4;p43">
              <a:extLst>
                <a:ext uri="{FF2B5EF4-FFF2-40B4-BE49-F238E27FC236}">
                  <a16:creationId xmlns:a16="http://schemas.microsoft.com/office/drawing/2014/main" id="{CA8F3BC4-765B-3E4D-ADDB-31ADFBBF274A}"/>
                </a:ext>
              </a:extLst>
            </p:cNvPr>
            <p:cNvSpPr/>
            <p:nvPr/>
          </p:nvSpPr>
          <p:spPr>
            <a:xfrm>
              <a:off x="2179354" y="1416403"/>
              <a:ext cx="201366" cy="201366"/>
            </a:xfrm>
            <a:custGeom>
              <a:avLst/>
              <a:gdLst/>
              <a:ahLst/>
              <a:cxnLst/>
              <a:rect l="l" t="t" r="r" b="b"/>
              <a:pathLst>
                <a:path w="10138" h="10138" extrusionOk="0">
                  <a:moveTo>
                    <a:pt x="966" y="4077"/>
                  </a:moveTo>
                  <a:lnTo>
                    <a:pt x="966" y="4077"/>
                  </a:lnTo>
                  <a:lnTo>
                    <a:pt x="1181" y="3540"/>
                  </a:lnTo>
                  <a:lnTo>
                    <a:pt x="1395" y="3004"/>
                  </a:lnTo>
                  <a:lnTo>
                    <a:pt x="859" y="2146"/>
                  </a:lnTo>
                  <a:lnTo>
                    <a:pt x="2039" y="966"/>
                  </a:lnTo>
                  <a:lnTo>
                    <a:pt x="2897" y="1502"/>
                  </a:lnTo>
                  <a:lnTo>
                    <a:pt x="2897" y="1502"/>
                  </a:lnTo>
                  <a:lnTo>
                    <a:pt x="3380" y="1234"/>
                  </a:lnTo>
                  <a:lnTo>
                    <a:pt x="3916" y="1019"/>
                  </a:lnTo>
                  <a:lnTo>
                    <a:pt x="4130" y="54"/>
                  </a:lnTo>
                  <a:lnTo>
                    <a:pt x="5793" y="0"/>
                  </a:lnTo>
                  <a:lnTo>
                    <a:pt x="6061" y="1019"/>
                  </a:lnTo>
                  <a:lnTo>
                    <a:pt x="6061" y="1019"/>
                  </a:lnTo>
                  <a:lnTo>
                    <a:pt x="6598" y="1180"/>
                  </a:lnTo>
                  <a:lnTo>
                    <a:pt x="7080" y="1395"/>
                  </a:lnTo>
                  <a:lnTo>
                    <a:pt x="7938" y="859"/>
                  </a:lnTo>
                  <a:lnTo>
                    <a:pt x="9172" y="2038"/>
                  </a:lnTo>
                  <a:lnTo>
                    <a:pt x="8636" y="2897"/>
                  </a:lnTo>
                  <a:lnTo>
                    <a:pt x="8636" y="2897"/>
                  </a:lnTo>
                  <a:lnTo>
                    <a:pt x="8904" y="3379"/>
                  </a:lnTo>
                  <a:lnTo>
                    <a:pt x="9118" y="3916"/>
                  </a:lnTo>
                  <a:lnTo>
                    <a:pt x="10084" y="4130"/>
                  </a:lnTo>
                  <a:lnTo>
                    <a:pt x="10137" y="5847"/>
                  </a:lnTo>
                  <a:lnTo>
                    <a:pt x="9118" y="6061"/>
                  </a:lnTo>
                  <a:lnTo>
                    <a:pt x="9118" y="6061"/>
                  </a:lnTo>
                  <a:lnTo>
                    <a:pt x="8958" y="6597"/>
                  </a:lnTo>
                  <a:lnTo>
                    <a:pt x="8743" y="7134"/>
                  </a:lnTo>
                  <a:lnTo>
                    <a:pt x="9279" y="7992"/>
                  </a:lnTo>
                  <a:lnTo>
                    <a:pt x="8099" y="9172"/>
                  </a:lnTo>
                  <a:lnTo>
                    <a:pt x="7241" y="8636"/>
                  </a:lnTo>
                  <a:lnTo>
                    <a:pt x="7241" y="8636"/>
                  </a:lnTo>
                  <a:lnTo>
                    <a:pt x="6759" y="8904"/>
                  </a:lnTo>
                  <a:lnTo>
                    <a:pt x="6222" y="9118"/>
                  </a:lnTo>
                  <a:lnTo>
                    <a:pt x="6008" y="10084"/>
                  </a:lnTo>
                  <a:lnTo>
                    <a:pt x="4291" y="10137"/>
                  </a:lnTo>
                  <a:lnTo>
                    <a:pt x="4077" y="9118"/>
                  </a:lnTo>
                  <a:lnTo>
                    <a:pt x="4077" y="9118"/>
                  </a:lnTo>
                  <a:lnTo>
                    <a:pt x="3540" y="8957"/>
                  </a:lnTo>
                  <a:lnTo>
                    <a:pt x="3058" y="8743"/>
                  </a:lnTo>
                  <a:lnTo>
                    <a:pt x="2146" y="9279"/>
                  </a:lnTo>
                  <a:lnTo>
                    <a:pt x="966" y="8099"/>
                  </a:lnTo>
                  <a:lnTo>
                    <a:pt x="1502" y="7241"/>
                  </a:lnTo>
                  <a:lnTo>
                    <a:pt x="1502" y="7241"/>
                  </a:lnTo>
                  <a:lnTo>
                    <a:pt x="1234" y="6758"/>
                  </a:lnTo>
                  <a:lnTo>
                    <a:pt x="1020" y="6222"/>
                  </a:lnTo>
                  <a:lnTo>
                    <a:pt x="54" y="6007"/>
                  </a:lnTo>
                  <a:lnTo>
                    <a:pt x="1" y="4291"/>
                  </a:lnTo>
                  <a:lnTo>
                    <a:pt x="1020" y="4077"/>
                  </a:lnTo>
                  <a:lnTo>
                    <a:pt x="966" y="4077"/>
                  </a:lnTo>
                  <a:close/>
                  <a:moveTo>
                    <a:pt x="3219" y="4988"/>
                  </a:moveTo>
                  <a:lnTo>
                    <a:pt x="3219" y="4988"/>
                  </a:lnTo>
                  <a:lnTo>
                    <a:pt x="3272" y="5364"/>
                  </a:lnTo>
                  <a:lnTo>
                    <a:pt x="3380" y="5739"/>
                  </a:lnTo>
                  <a:lnTo>
                    <a:pt x="3540" y="6007"/>
                  </a:lnTo>
                  <a:lnTo>
                    <a:pt x="3809" y="6276"/>
                  </a:lnTo>
                  <a:lnTo>
                    <a:pt x="4077" y="6490"/>
                  </a:lnTo>
                  <a:lnTo>
                    <a:pt x="4345" y="6651"/>
                  </a:lnTo>
                  <a:lnTo>
                    <a:pt x="4720" y="6758"/>
                  </a:lnTo>
                  <a:lnTo>
                    <a:pt x="5096" y="6812"/>
                  </a:lnTo>
                  <a:lnTo>
                    <a:pt x="5096" y="6812"/>
                  </a:lnTo>
                  <a:lnTo>
                    <a:pt x="5471" y="6758"/>
                  </a:lnTo>
                  <a:lnTo>
                    <a:pt x="5793" y="6651"/>
                  </a:lnTo>
                  <a:lnTo>
                    <a:pt x="6115" y="6490"/>
                  </a:lnTo>
                  <a:lnTo>
                    <a:pt x="6383" y="6276"/>
                  </a:lnTo>
                  <a:lnTo>
                    <a:pt x="6598" y="5954"/>
                  </a:lnTo>
                  <a:lnTo>
                    <a:pt x="6759" y="5686"/>
                  </a:lnTo>
                  <a:lnTo>
                    <a:pt x="6866" y="5310"/>
                  </a:lnTo>
                  <a:lnTo>
                    <a:pt x="6866" y="4935"/>
                  </a:lnTo>
                  <a:lnTo>
                    <a:pt x="6866" y="4935"/>
                  </a:lnTo>
                  <a:lnTo>
                    <a:pt x="6812" y="4613"/>
                  </a:lnTo>
                  <a:lnTo>
                    <a:pt x="6705" y="4238"/>
                  </a:lnTo>
                  <a:lnTo>
                    <a:pt x="6544" y="3916"/>
                  </a:lnTo>
                  <a:lnTo>
                    <a:pt x="6329" y="3648"/>
                  </a:lnTo>
                  <a:lnTo>
                    <a:pt x="6061" y="3433"/>
                  </a:lnTo>
                  <a:lnTo>
                    <a:pt x="5739" y="3272"/>
                  </a:lnTo>
                  <a:lnTo>
                    <a:pt x="5418" y="3165"/>
                  </a:lnTo>
                  <a:lnTo>
                    <a:pt x="5042" y="3165"/>
                  </a:lnTo>
                  <a:lnTo>
                    <a:pt x="5042" y="3165"/>
                  </a:lnTo>
                  <a:lnTo>
                    <a:pt x="4667" y="3218"/>
                  </a:lnTo>
                  <a:lnTo>
                    <a:pt x="4291" y="3326"/>
                  </a:lnTo>
                  <a:lnTo>
                    <a:pt x="4023" y="3487"/>
                  </a:lnTo>
                  <a:lnTo>
                    <a:pt x="3755" y="3701"/>
                  </a:lnTo>
                  <a:lnTo>
                    <a:pt x="3540" y="3969"/>
                  </a:lnTo>
                  <a:lnTo>
                    <a:pt x="3380" y="4291"/>
                  </a:lnTo>
                  <a:lnTo>
                    <a:pt x="3272" y="4667"/>
                  </a:lnTo>
                  <a:lnTo>
                    <a:pt x="3219" y="5042"/>
                  </a:lnTo>
                  <a:lnTo>
                    <a:pt x="3219" y="5042"/>
                  </a:lnTo>
                  <a:lnTo>
                    <a:pt x="3219" y="49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5;p43">
              <a:extLst>
                <a:ext uri="{FF2B5EF4-FFF2-40B4-BE49-F238E27FC236}">
                  <a16:creationId xmlns:a16="http://schemas.microsoft.com/office/drawing/2014/main" id="{E75919B7-3E77-153B-C606-6178E8834755}"/>
                </a:ext>
              </a:extLst>
            </p:cNvPr>
            <p:cNvSpPr/>
            <p:nvPr/>
          </p:nvSpPr>
          <p:spPr>
            <a:xfrm>
              <a:off x="615480" y="1760501"/>
              <a:ext cx="396316" cy="144897"/>
            </a:xfrm>
            <a:custGeom>
              <a:avLst/>
              <a:gdLst/>
              <a:ahLst/>
              <a:cxnLst/>
              <a:rect l="l" t="t" r="r" b="b"/>
              <a:pathLst>
                <a:path w="19953" h="7295" extrusionOk="0">
                  <a:moveTo>
                    <a:pt x="0" y="0"/>
                  </a:moveTo>
                  <a:lnTo>
                    <a:pt x="429" y="54"/>
                  </a:lnTo>
                  <a:lnTo>
                    <a:pt x="805" y="108"/>
                  </a:lnTo>
                  <a:lnTo>
                    <a:pt x="1824" y="161"/>
                  </a:lnTo>
                  <a:lnTo>
                    <a:pt x="3165" y="322"/>
                  </a:lnTo>
                  <a:lnTo>
                    <a:pt x="4827" y="537"/>
                  </a:lnTo>
                  <a:lnTo>
                    <a:pt x="6544" y="912"/>
                  </a:lnTo>
                  <a:lnTo>
                    <a:pt x="8582" y="1448"/>
                  </a:lnTo>
                  <a:lnTo>
                    <a:pt x="10566" y="2092"/>
                  </a:lnTo>
                  <a:lnTo>
                    <a:pt x="12497" y="2897"/>
                  </a:lnTo>
                  <a:lnTo>
                    <a:pt x="14374" y="3755"/>
                  </a:lnTo>
                  <a:lnTo>
                    <a:pt x="15983" y="4667"/>
                  </a:lnTo>
                  <a:lnTo>
                    <a:pt x="17378" y="5525"/>
                  </a:lnTo>
                  <a:lnTo>
                    <a:pt x="18451" y="6222"/>
                  </a:lnTo>
                  <a:lnTo>
                    <a:pt x="19255" y="6812"/>
                  </a:lnTo>
                  <a:lnTo>
                    <a:pt x="19630" y="7080"/>
                  </a:lnTo>
                  <a:lnTo>
                    <a:pt x="19952" y="7295"/>
                  </a:lnTo>
                  <a:lnTo>
                    <a:pt x="19952" y="7295"/>
                  </a:lnTo>
                  <a:lnTo>
                    <a:pt x="19309" y="6758"/>
                  </a:lnTo>
                  <a:lnTo>
                    <a:pt x="18558" y="6115"/>
                  </a:lnTo>
                  <a:lnTo>
                    <a:pt x="18021" y="5739"/>
                  </a:lnTo>
                  <a:lnTo>
                    <a:pt x="17485" y="5364"/>
                  </a:lnTo>
                  <a:lnTo>
                    <a:pt x="16037" y="4398"/>
                  </a:lnTo>
                  <a:lnTo>
                    <a:pt x="14482" y="3540"/>
                  </a:lnTo>
                  <a:lnTo>
                    <a:pt x="13570" y="3057"/>
                  </a:lnTo>
                  <a:lnTo>
                    <a:pt x="12604" y="2628"/>
                  </a:lnTo>
                  <a:lnTo>
                    <a:pt x="11639" y="2199"/>
                  </a:lnTo>
                  <a:lnTo>
                    <a:pt x="10620" y="1824"/>
                  </a:lnTo>
                  <a:lnTo>
                    <a:pt x="9654" y="1502"/>
                  </a:lnTo>
                  <a:lnTo>
                    <a:pt x="8635" y="1180"/>
                  </a:lnTo>
                  <a:lnTo>
                    <a:pt x="7616" y="912"/>
                  </a:lnTo>
                  <a:lnTo>
                    <a:pt x="6597" y="698"/>
                  </a:lnTo>
                  <a:lnTo>
                    <a:pt x="4881" y="376"/>
                  </a:lnTo>
                  <a:lnTo>
                    <a:pt x="3165" y="161"/>
                  </a:lnTo>
                  <a:lnTo>
                    <a:pt x="2467" y="108"/>
                  </a:lnTo>
                  <a:lnTo>
                    <a:pt x="1824" y="5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6;p43">
              <a:extLst>
                <a:ext uri="{FF2B5EF4-FFF2-40B4-BE49-F238E27FC236}">
                  <a16:creationId xmlns:a16="http://schemas.microsoft.com/office/drawing/2014/main" id="{C842F9DF-8690-1162-E8CB-8F9D6717FC38}"/>
                </a:ext>
              </a:extLst>
            </p:cNvPr>
            <p:cNvSpPr/>
            <p:nvPr/>
          </p:nvSpPr>
          <p:spPr>
            <a:xfrm>
              <a:off x="439697" y="2619137"/>
              <a:ext cx="610454" cy="194970"/>
            </a:xfrm>
            <a:custGeom>
              <a:avLst/>
              <a:gdLst/>
              <a:ahLst/>
              <a:cxnLst/>
              <a:rect l="l" t="t" r="r" b="b"/>
              <a:pathLst>
                <a:path w="30734" h="9816" extrusionOk="0">
                  <a:moveTo>
                    <a:pt x="27944" y="1"/>
                  </a:moveTo>
                  <a:lnTo>
                    <a:pt x="25906" y="108"/>
                  </a:lnTo>
                  <a:lnTo>
                    <a:pt x="24780" y="215"/>
                  </a:lnTo>
                  <a:lnTo>
                    <a:pt x="23492" y="323"/>
                  </a:lnTo>
                  <a:lnTo>
                    <a:pt x="22152" y="483"/>
                  </a:lnTo>
                  <a:lnTo>
                    <a:pt x="20757" y="698"/>
                  </a:lnTo>
                  <a:lnTo>
                    <a:pt x="19148" y="1020"/>
                  </a:lnTo>
                  <a:lnTo>
                    <a:pt x="17593" y="1395"/>
                  </a:lnTo>
                  <a:lnTo>
                    <a:pt x="16037" y="1771"/>
                  </a:lnTo>
                  <a:lnTo>
                    <a:pt x="14536" y="2253"/>
                  </a:lnTo>
                  <a:lnTo>
                    <a:pt x="12980" y="2736"/>
                  </a:lnTo>
                  <a:lnTo>
                    <a:pt x="11478" y="3326"/>
                  </a:lnTo>
                  <a:lnTo>
                    <a:pt x="10030" y="3916"/>
                  </a:lnTo>
                  <a:lnTo>
                    <a:pt x="8528" y="4560"/>
                  </a:lnTo>
                  <a:lnTo>
                    <a:pt x="6061" y="5847"/>
                  </a:lnTo>
                  <a:lnTo>
                    <a:pt x="4935" y="6491"/>
                  </a:lnTo>
                  <a:lnTo>
                    <a:pt x="3970" y="7080"/>
                  </a:lnTo>
                  <a:lnTo>
                    <a:pt x="3058" y="7617"/>
                  </a:lnTo>
                  <a:lnTo>
                    <a:pt x="2253" y="8153"/>
                  </a:lnTo>
                  <a:lnTo>
                    <a:pt x="1610" y="8636"/>
                  </a:lnTo>
                  <a:lnTo>
                    <a:pt x="1020" y="9065"/>
                  </a:lnTo>
                  <a:lnTo>
                    <a:pt x="269" y="9601"/>
                  </a:lnTo>
                  <a:lnTo>
                    <a:pt x="1" y="9816"/>
                  </a:lnTo>
                  <a:lnTo>
                    <a:pt x="1" y="9816"/>
                  </a:lnTo>
                  <a:lnTo>
                    <a:pt x="269" y="9655"/>
                  </a:lnTo>
                  <a:lnTo>
                    <a:pt x="1073" y="9119"/>
                  </a:lnTo>
                  <a:lnTo>
                    <a:pt x="2307" y="8314"/>
                  </a:lnTo>
                  <a:lnTo>
                    <a:pt x="4023" y="7241"/>
                  </a:lnTo>
                  <a:lnTo>
                    <a:pt x="6169" y="6061"/>
                  </a:lnTo>
                  <a:lnTo>
                    <a:pt x="7349" y="5418"/>
                  </a:lnTo>
                  <a:lnTo>
                    <a:pt x="8636" y="4774"/>
                  </a:lnTo>
                  <a:lnTo>
                    <a:pt x="10084" y="4131"/>
                  </a:lnTo>
                  <a:lnTo>
                    <a:pt x="11586" y="3541"/>
                  </a:lnTo>
                  <a:lnTo>
                    <a:pt x="13087" y="2951"/>
                  </a:lnTo>
                  <a:lnTo>
                    <a:pt x="14589" y="2414"/>
                  </a:lnTo>
                  <a:lnTo>
                    <a:pt x="16091" y="1985"/>
                  </a:lnTo>
                  <a:lnTo>
                    <a:pt x="17646" y="1556"/>
                  </a:lnTo>
                  <a:lnTo>
                    <a:pt x="19202" y="1234"/>
                  </a:lnTo>
                  <a:lnTo>
                    <a:pt x="20757" y="913"/>
                  </a:lnTo>
                  <a:lnTo>
                    <a:pt x="23546" y="483"/>
                  </a:lnTo>
                  <a:lnTo>
                    <a:pt x="24780" y="323"/>
                  </a:lnTo>
                  <a:lnTo>
                    <a:pt x="25960" y="215"/>
                  </a:lnTo>
                  <a:lnTo>
                    <a:pt x="26979" y="162"/>
                  </a:lnTo>
                  <a:lnTo>
                    <a:pt x="27944" y="108"/>
                  </a:lnTo>
                  <a:lnTo>
                    <a:pt x="30733" y="108"/>
                  </a:lnTo>
                  <a:lnTo>
                    <a:pt x="30411" y="54"/>
                  </a:lnTo>
                  <a:lnTo>
                    <a:pt x="294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7;p43">
              <a:extLst>
                <a:ext uri="{FF2B5EF4-FFF2-40B4-BE49-F238E27FC236}">
                  <a16:creationId xmlns:a16="http://schemas.microsoft.com/office/drawing/2014/main" id="{606CE658-D850-8E28-D66E-766DDF2DB774}"/>
                </a:ext>
              </a:extLst>
            </p:cNvPr>
            <p:cNvSpPr/>
            <p:nvPr/>
          </p:nvSpPr>
          <p:spPr>
            <a:xfrm>
              <a:off x="1119372" y="2874827"/>
              <a:ext cx="223731" cy="448515"/>
            </a:xfrm>
            <a:custGeom>
              <a:avLst/>
              <a:gdLst/>
              <a:ahLst/>
              <a:cxnLst/>
              <a:rect l="l" t="t" r="r" b="b"/>
              <a:pathLst>
                <a:path w="11264" h="22581" extrusionOk="0">
                  <a:moveTo>
                    <a:pt x="11264" y="0"/>
                  </a:moveTo>
                  <a:lnTo>
                    <a:pt x="11103" y="161"/>
                  </a:lnTo>
                  <a:lnTo>
                    <a:pt x="10620" y="751"/>
                  </a:lnTo>
                  <a:lnTo>
                    <a:pt x="10245" y="1126"/>
                  </a:lnTo>
                  <a:lnTo>
                    <a:pt x="9815" y="1609"/>
                  </a:lnTo>
                  <a:lnTo>
                    <a:pt x="9386" y="2199"/>
                  </a:lnTo>
                  <a:lnTo>
                    <a:pt x="8904" y="2843"/>
                  </a:lnTo>
                  <a:lnTo>
                    <a:pt x="7777" y="4398"/>
                  </a:lnTo>
                  <a:lnTo>
                    <a:pt x="6544" y="6168"/>
                  </a:lnTo>
                  <a:lnTo>
                    <a:pt x="5310" y="8260"/>
                  </a:lnTo>
                  <a:lnTo>
                    <a:pt x="4720" y="9332"/>
                  </a:lnTo>
                  <a:lnTo>
                    <a:pt x="4130" y="10512"/>
                  </a:lnTo>
                  <a:lnTo>
                    <a:pt x="3540" y="11692"/>
                  </a:lnTo>
                  <a:lnTo>
                    <a:pt x="3004" y="12819"/>
                  </a:lnTo>
                  <a:lnTo>
                    <a:pt x="2092" y="15071"/>
                  </a:lnTo>
                  <a:lnTo>
                    <a:pt x="1395" y="17109"/>
                  </a:lnTo>
                  <a:lnTo>
                    <a:pt x="858" y="18933"/>
                  </a:lnTo>
                  <a:lnTo>
                    <a:pt x="429" y="20435"/>
                  </a:lnTo>
                  <a:lnTo>
                    <a:pt x="215" y="21561"/>
                  </a:lnTo>
                  <a:lnTo>
                    <a:pt x="537" y="20435"/>
                  </a:lnTo>
                  <a:lnTo>
                    <a:pt x="966" y="18933"/>
                  </a:lnTo>
                  <a:lnTo>
                    <a:pt x="1502" y="17163"/>
                  </a:lnTo>
                  <a:lnTo>
                    <a:pt x="1878" y="16144"/>
                  </a:lnTo>
                  <a:lnTo>
                    <a:pt x="2253" y="15125"/>
                  </a:lnTo>
                  <a:lnTo>
                    <a:pt x="3165" y="12926"/>
                  </a:lnTo>
                  <a:lnTo>
                    <a:pt x="3701" y="11800"/>
                  </a:lnTo>
                  <a:lnTo>
                    <a:pt x="4237" y="10620"/>
                  </a:lnTo>
                  <a:lnTo>
                    <a:pt x="5471" y="8367"/>
                  </a:lnTo>
                  <a:lnTo>
                    <a:pt x="6061" y="7294"/>
                  </a:lnTo>
                  <a:lnTo>
                    <a:pt x="6705" y="6275"/>
                  </a:lnTo>
                  <a:lnTo>
                    <a:pt x="7885" y="4505"/>
                  </a:lnTo>
                  <a:lnTo>
                    <a:pt x="8957" y="2950"/>
                  </a:lnTo>
                  <a:lnTo>
                    <a:pt x="9923" y="1716"/>
                  </a:lnTo>
                  <a:lnTo>
                    <a:pt x="10620" y="805"/>
                  </a:lnTo>
                  <a:lnTo>
                    <a:pt x="11103" y="215"/>
                  </a:lnTo>
                  <a:lnTo>
                    <a:pt x="11264" y="0"/>
                  </a:lnTo>
                  <a:close/>
                  <a:moveTo>
                    <a:pt x="215" y="21561"/>
                  </a:moveTo>
                  <a:lnTo>
                    <a:pt x="0" y="22258"/>
                  </a:lnTo>
                  <a:lnTo>
                    <a:pt x="0" y="22580"/>
                  </a:lnTo>
                  <a:lnTo>
                    <a:pt x="54" y="22312"/>
                  </a:lnTo>
                  <a:lnTo>
                    <a:pt x="215" y="2156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8;p43">
              <a:extLst>
                <a:ext uri="{FF2B5EF4-FFF2-40B4-BE49-F238E27FC236}">
                  <a16:creationId xmlns:a16="http://schemas.microsoft.com/office/drawing/2014/main" id="{940AA3A6-2051-8A59-CF7E-C39BB9052AEA}"/>
                </a:ext>
              </a:extLst>
            </p:cNvPr>
            <p:cNvSpPr/>
            <p:nvPr/>
          </p:nvSpPr>
          <p:spPr>
            <a:xfrm>
              <a:off x="2218559" y="677169"/>
              <a:ext cx="249314" cy="612579"/>
            </a:xfrm>
            <a:custGeom>
              <a:avLst/>
              <a:gdLst/>
              <a:ahLst/>
              <a:cxnLst/>
              <a:rect l="l" t="t" r="r" b="b"/>
              <a:pathLst>
                <a:path w="12552" h="30841" extrusionOk="0">
                  <a:moveTo>
                    <a:pt x="12551" y="1"/>
                  </a:moveTo>
                  <a:lnTo>
                    <a:pt x="12337" y="269"/>
                  </a:lnTo>
                  <a:lnTo>
                    <a:pt x="12069" y="591"/>
                  </a:lnTo>
                  <a:lnTo>
                    <a:pt x="11747" y="1020"/>
                  </a:lnTo>
                  <a:lnTo>
                    <a:pt x="11264" y="1610"/>
                  </a:lnTo>
                  <a:lnTo>
                    <a:pt x="10781" y="2254"/>
                  </a:lnTo>
                  <a:lnTo>
                    <a:pt x="9602" y="3970"/>
                  </a:lnTo>
                  <a:lnTo>
                    <a:pt x="8261" y="6062"/>
                  </a:lnTo>
                  <a:lnTo>
                    <a:pt x="7563" y="7295"/>
                  </a:lnTo>
                  <a:lnTo>
                    <a:pt x="6866" y="8582"/>
                  </a:lnTo>
                  <a:lnTo>
                    <a:pt x="6115" y="9977"/>
                  </a:lnTo>
                  <a:lnTo>
                    <a:pt x="5418" y="11425"/>
                  </a:lnTo>
                  <a:lnTo>
                    <a:pt x="4721" y="12927"/>
                  </a:lnTo>
                  <a:lnTo>
                    <a:pt x="4024" y="14536"/>
                  </a:lnTo>
                  <a:lnTo>
                    <a:pt x="3434" y="16145"/>
                  </a:lnTo>
                  <a:lnTo>
                    <a:pt x="2844" y="17700"/>
                  </a:lnTo>
                  <a:lnTo>
                    <a:pt x="2361" y="19256"/>
                  </a:lnTo>
                  <a:lnTo>
                    <a:pt x="1878" y="20757"/>
                  </a:lnTo>
                  <a:lnTo>
                    <a:pt x="1181" y="23546"/>
                  </a:lnTo>
                  <a:lnTo>
                    <a:pt x="913" y="24780"/>
                  </a:lnTo>
                  <a:lnTo>
                    <a:pt x="645" y="25960"/>
                  </a:lnTo>
                  <a:lnTo>
                    <a:pt x="484" y="27033"/>
                  </a:lnTo>
                  <a:lnTo>
                    <a:pt x="323" y="27998"/>
                  </a:lnTo>
                  <a:lnTo>
                    <a:pt x="162" y="28856"/>
                  </a:lnTo>
                  <a:lnTo>
                    <a:pt x="108" y="29553"/>
                  </a:lnTo>
                  <a:lnTo>
                    <a:pt x="1" y="30519"/>
                  </a:lnTo>
                  <a:lnTo>
                    <a:pt x="1" y="30841"/>
                  </a:lnTo>
                  <a:lnTo>
                    <a:pt x="55" y="30519"/>
                  </a:lnTo>
                  <a:lnTo>
                    <a:pt x="216" y="29553"/>
                  </a:lnTo>
                  <a:lnTo>
                    <a:pt x="484" y="28052"/>
                  </a:lnTo>
                  <a:lnTo>
                    <a:pt x="859" y="26014"/>
                  </a:lnTo>
                  <a:lnTo>
                    <a:pt x="1395" y="23600"/>
                  </a:lnTo>
                  <a:lnTo>
                    <a:pt x="1717" y="22206"/>
                  </a:lnTo>
                  <a:lnTo>
                    <a:pt x="2146" y="20811"/>
                  </a:lnTo>
                  <a:lnTo>
                    <a:pt x="2575" y="19309"/>
                  </a:lnTo>
                  <a:lnTo>
                    <a:pt x="3112" y="17808"/>
                  </a:lnTo>
                  <a:lnTo>
                    <a:pt x="3648" y="16198"/>
                  </a:lnTo>
                  <a:lnTo>
                    <a:pt x="4292" y="14643"/>
                  </a:lnTo>
                  <a:lnTo>
                    <a:pt x="4935" y="13034"/>
                  </a:lnTo>
                  <a:lnTo>
                    <a:pt x="5633" y="11532"/>
                  </a:lnTo>
                  <a:lnTo>
                    <a:pt x="6330" y="10084"/>
                  </a:lnTo>
                  <a:lnTo>
                    <a:pt x="7081" y="8690"/>
                  </a:lnTo>
                  <a:lnTo>
                    <a:pt x="7778" y="7402"/>
                  </a:lnTo>
                  <a:lnTo>
                    <a:pt x="8475" y="6169"/>
                  </a:lnTo>
                  <a:lnTo>
                    <a:pt x="9762" y="4077"/>
                  </a:lnTo>
                  <a:lnTo>
                    <a:pt x="10352" y="3165"/>
                  </a:lnTo>
                  <a:lnTo>
                    <a:pt x="10889" y="2361"/>
                  </a:lnTo>
                  <a:lnTo>
                    <a:pt x="11801" y="1074"/>
                  </a:lnTo>
                  <a:lnTo>
                    <a:pt x="12391" y="269"/>
                  </a:lnTo>
                  <a:lnTo>
                    <a:pt x="125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9;p43">
              <a:extLst>
                <a:ext uri="{FF2B5EF4-FFF2-40B4-BE49-F238E27FC236}">
                  <a16:creationId xmlns:a16="http://schemas.microsoft.com/office/drawing/2014/main" id="{040AE5A4-3C8F-B1F6-C43F-2B157C4DED48}"/>
                </a:ext>
              </a:extLst>
            </p:cNvPr>
            <p:cNvSpPr/>
            <p:nvPr/>
          </p:nvSpPr>
          <p:spPr>
            <a:xfrm>
              <a:off x="2814279" y="1709355"/>
              <a:ext cx="442119" cy="311106"/>
            </a:xfrm>
            <a:custGeom>
              <a:avLst/>
              <a:gdLst/>
              <a:ahLst/>
              <a:cxnLst/>
              <a:rect l="l" t="t" r="r" b="b"/>
              <a:pathLst>
                <a:path w="22259" h="15663" extrusionOk="0">
                  <a:moveTo>
                    <a:pt x="21937" y="1"/>
                  </a:moveTo>
                  <a:lnTo>
                    <a:pt x="21133" y="55"/>
                  </a:lnTo>
                  <a:lnTo>
                    <a:pt x="20543" y="108"/>
                  </a:lnTo>
                  <a:lnTo>
                    <a:pt x="19792" y="215"/>
                  </a:lnTo>
                  <a:lnTo>
                    <a:pt x="18934" y="376"/>
                  </a:lnTo>
                  <a:lnTo>
                    <a:pt x="18075" y="537"/>
                  </a:lnTo>
                  <a:lnTo>
                    <a:pt x="17110" y="805"/>
                  </a:lnTo>
                  <a:lnTo>
                    <a:pt x="16037" y="1127"/>
                  </a:lnTo>
                  <a:lnTo>
                    <a:pt x="14911" y="1503"/>
                  </a:lnTo>
                  <a:lnTo>
                    <a:pt x="13785" y="1985"/>
                  </a:lnTo>
                  <a:lnTo>
                    <a:pt x="12497" y="2575"/>
                  </a:lnTo>
                  <a:lnTo>
                    <a:pt x="11264" y="3219"/>
                  </a:lnTo>
                  <a:lnTo>
                    <a:pt x="10084" y="3916"/>
                  </a:lnTo>
                  <a:lnTo>
                    <a:pt x="8904" y="4667"/>
                  </a:lnTo>
                  <a:lnTo>
                    <a:pt x="7778" y="5525"/>
                  </a:lnTo>
                  <a:lnTo>
                    <a:pt x="6705" y="6383"/>
                  </a:lnTo>
                  <a:lnTo>
                    <a:pt x="5686" y="7349"/>
                  </a:lnTo>
                  <a:lnTo>
                    <a:pt x="4720" y="8368"/>
                  </a:lnTo>
                  <a:lnTo>
                    <a:pt x="3862" y="9280"/>
                  </a:lnTo>
                  <a:lnTo>
                    <a:pt x="3111" y="10191"/>
                  </a:lnTo>
                  <a:lnTo>
                    <a:pt x="2468" y="11103"/>
                  </a:lnTo>
                  <a:lnTo>
                    <a:pt x="1932" y="11908"/>
                  </a:lnTo>
                  <a:lnTo>
                    <a:pt x="1449" y="12659"/>
                  </a:lnTo>
                  <a:lnTo>
                    <a:pt x="1020" y="13463"/>
                  </a:lnTo>
                  <a:lnTo>
                    <a:pt x="644" y="14053"/>
                  </a:lnTo>
                  <a:lnTo>
                    <a:pt x="430" y="14589"/>
                  </a:lnTo>
                  <a:lnTo>
                    <a:pt x="54" y="15394"/>
                  </a:lnTo>
                  <a:lnTo>
                    <a:pt x="1" y="15662"/>
                  </a:lnTo>
                  <a:lnTo>
                    <a:pt x="108" y="15394"/>
                  </a:lnTo>
                  <a:lnTo>
                    <a:pt x="483" y="14643"/>
                  </a:lnTo>
                  <a:lnTo>
                    <a:pt x="752" y="14107"/>
                  </a:lnTo>
                  <a:lnTo>
                    <a:pt x="1127" y="13517"/>
                  </a:lnTo>
                  <a:lnTo>
                    <a:pt x="1556" y="12820"/>
                  </a:lnTo>
                  <a:lnTo>
                    <a:pt x="2039" y="12015"/>
                  </a:lnTo>
                  <a:lnTo>
                    <a:pt x="2629" y="11210"/>
                  </a:lnTo>
                  <a:lnTo>
                    <a:pt x="2951" y="10781"/>
                  </a:lnTo>
                  <a:lnTo>
                    <a:pt x="3326" y="10352"/>
                  </a:lnTo>
                  <a:lnTo>
                    <a:pt x="4077" y="9441"/>
                  </a:lnTo>
                  <a:lnTo>
                    <a:pt x="4881" y="8475"/>
                  </a:lnTo>
                  <a:lnTo>
                    <a:pt x="5847" y="7510"/>
                  </a:lnTo>
                  <a:lnTo>
                    <a:pt x="6866" y="6598"/>
                  </a:lnTo>
                  <a:lnTo>
                    <a:pt x="7939" y="5686"/>
                  </a:lnTo>
                  <a:lnTo>
                    <a:pt x="9065" y="4882"/>
                  </a:lnTo>
                  <a:lnTo>
                    <a:pt x="10191" y="4131"/>
                  </a:lnTo>
                  <a:lnTo>
                    <a:pt x="11425" y="3433"/>
                  </a:lnTo>
                  <a:lnTo>
                    <a:pt x="12605" y="2790"/>
                  </a:lnTo>
                  <a:lnTo>
                    <a:pt x="13892" y="2200"/>
                  </a:lnTo>
                  <a:lnTo>
                    <a:pt x="15018" y="1717"/>
                  </a:lnTo>
                  <a:lnTo>
                    <a:pt x="16145" y="1342"/>
                  </a:lnTo>
                  <a:lnTo>
                    <a:pt x="17164" y="966"/>
                  </a:lnTo>
                  <a:lnTo>
                    <a:pt x="18129" y="752"/>
                  </a:lnTo>
                  <a:lnTo>
                    <a:pt x="19041" y="537"/>
                  </a:lnTo>
                  <a:lnTo>
                    <a:pt x="19845" y="376"/>
                  </a:lnTo>
                  <a:lnTo>
                    <a:pt x="20543" y="215"/>
                  </a:lnTo>
                  <a:lnTo>
                    <a:pt x="21133" y="162"/>
                  </a:lnTo>
                  <a:lnTo>
                    <a:pt x="21937" y="55"/>
                  </a:lnTo>
                  <a:lnTo>
                    <a:pt x="2225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0;p43">
              <a:extLst>
                <a:ext uri="{FF2B5EF4-FFF2-40B4-BE49-F238E27FC236}">
                  <a16:creationId xmlns:a16="http://schemas.microsoft.com/office/drawing/2014/main" id="{87EA5F99-ED18-5A68-EEB6-ACC25B3D4DCF}"/>
                </a:ext>
              </a:extLst>
            </p:cNvPr>
            <p:cNvSpPr/>
            <p:nvPr/>
          </p:nvSpPr>
          <p:spPr>
            <a:xfrm>
              <a:off x="2981541" y="2167444"/>
              <a:ext cx="969449" cy="104417"/>
            </a:xfrm>
            <a:custGeom>
              <a:avLst/>
              <a:gdLst/>
              <a:ahLst/>
              <a:cxnLst/>
              <a:rect l="l" t="t" r="r" b="b"/>
              <a:pathLst>
                <a:path w="48808" h="5257" extrusionOk="0">
                  <a:moveTo>
                    <a:pt x="22098" y="1"/>
                  </a:moveTo>
                  <a:lnTo>
                    <a:pt x="19684" y="54"/>
                  </a:lnTo>
                  <a:lnTo>
                    <a:pt x="17271" y="215"/>
                  </a:lnTo>
                  <a:lnTo>
                    <a:pt x="14857" y="430"/>
                  </a:lnTo>
                  <a:lnTo>
                    <a:pt x="12658" y="698"/>
                  </a:lnTo>
                  <a:lnTo>
                    <a:pt x="11639" y="859"/>
                  </a:lnTo>
                  <a:lnTo>
                    <a:pt x="10620" y="1020"/>
                  </a:lnTo>
                  <a:lnTo>
                    <a:pt x="9654" y="1181"/>
                  </a:lnTo>
                  <a:lnTo>
                    <a:pt x="8743" y="1342"/>
                  </a:lnTo>
                  <a:lnTo>
                    <a:pt x="6973" y="1717"/>
                  </a:lnTo>
                  <a:lnTo>
                    <a:pt x="5417" y="2092"/>
                  </a:lnTo>
                  <a:lnTo>
                    <a:pt x="4023" y="2468"/>
                  </a:lnTo>
                  <a:lnTo>
                    <a:pt x="2843" y="2790"/>
                  </a:lnTo>
                  <a:lnTo>
                    <a:pt x="1824" y="3112"/>
                  </a:lnTo>
                  <a:lnTo>
                    <a:pt x="429" y="3594"/>
                  </a:lnTo>
                  <a:lnTo>
                    <a:pt x="108" y="3701"/>
                  </a:lnTo>
                  <a:lnTo>
                    <a:pt x="0" y="3755"/>
                  </a:lnTo>
                  <a:lnTo>
                    <a:pt x="108" y="3755"/>
                  </a:lnTo>
                  <a:lnTo>
                    <a:pt x="483" y="3648"/>
                  </a:lnTo>
                  <a:lnTo>
                    <a:pt x="1877" y="3272"/>
                  </a:lnTo>
                  <a:lnTo>
                    <a:pt x="2897" y="2951"/>
                  </a:lnTo>
                  <a:lnTo>
                    <a:pt x="4076" y="2629"/>
                  </a:lnTo>
                  <a:lnTo>
                    <a:pt x="5471" y="2307"/>
                  </a:lnTo>
                  <a:lnTo>
                    <a:pt x="7026" y="1932"/>
                  </a:lnTo>
                  <a:lnTo>
                    <a:pt x="8743" y="1610"/>
                  </a:lnTo>
                  <a:lnTo>
                    <a:pt x="10674" y="1234"/>
                  </a:lnTo>
                  <a:lnTo>
                    <a:pt x="12712" y="966"/>
                  </a:lnTo>
                  <a:lnTo>
                    <a:pt x="14857" y="698"/>
                  </a:lnTo>
                  <a:lnTo>
                    <a:pt x="17271" y="483"/>
                  </a:lnTo>
                  <a:lnTo>
                    <a:pt x="19684" y="376"/>
                  </a:lnTo>
                  <a:lnTo>
                    <a:pt x="22098" y="323"/>
                  </a:lnTo>
                  <a:lnTo>
                    <a:pt x="24565" y="323"/>
                  </a:lnTo>
                  <a:lnTo>
                    <a:pt x="26978" y="430"/>
                  </a:lnTo>
                  <a:lnTo>
                    <a:pt x="29392" y="644"/>
                  </a:lnTo>
                  <a:lnTo>
                    <a:pt x="31805" y="912"/>
                  </a:lnTo>
                  <a:lnTo>
                    <a:pt x="34165" y="1288"/>
                  </a:lnTo>
                  <a:lnTo>
                    <a:pt x="36311" y="1663"/>
                  </a:lnTo>
                  <a:lnTo>
                    <a:pt x="37330" y="1878"/>
                  </a:lnTo>
                  <a:lnTo>
                    <a:pt x="38349" y="2092"/>
                  </a:lnTo>
                  <a:lnTo>
                    <a:pt x="39261" y="2307"/>
                  </a:lnTo>
                  <a:lnTo>
                    <a:pt x="40172" y="2522"/>
                  </a:lnTo>
                  <a:lnTo>
                    <a:pt x="41889" y="3004"/>
                  </a:lnTo>
                  <a:lnTo>
                    <a:pt x="43444" y="3487"/>
                  </a:lnTo>
                  <a:lnTo>
                    <a:pt x="44785" y="3916"/>
                  </a:lnTo>
                  <a:lnTo>
                    <a:pt x="46019" y="4291"/>
                  </a:lnTo>
                  <a:lnTo>
                    <a:pt x="46984" y="4667"/>
                  </a:lnTo>
                  <a:lnTo>
                    <a:pt x="48325" y="5096"/>
                  </a:lnTo>
                  <a:lnTo>
                    <a:pt x="48700" y="5257"/>
                  </a:lnTo>
                  <a:lnTo>
                    <a:pt x="48808" y="5257"/>
                  </a:lnTo>
                  <a:lnTo>
                    <a:pt x="48700" y="5203"/>
                  </a:lnTo>
                  <a:lnTo>
                    <a:pt x="48378" y="5042"/>
                  </a:lnTo>
                  <a:lnTo>
                    <a:pt x="47038" y="4506"/>
                  </a:lnTo>
                  <a:lnTo>
                    <a:pt x="46019" y="4131"/>
                  </a:lnTo>
                  <a:lnTo>
                    <a:pt x="44839" y="3755"/>
                  </a:lnTo>
                  <a:lnTo>
                    <a:pt x="43498" y="3272"/>
                  </a:lnTo>
                  <a:lnTo>
                    <a:pt x="41942" y="2790"/>
                  </a:lnTo>
                  <a:lnTo>
                    <a:pt x="40226" y="2361"/>
                  </a:lnTo>
                  <a:lnTo>
                    <a:pt x="39314" y="2092"/>
                  </a:lnTo>
                  <a:lnTo>
                    <a:pt x="38349" y="1878"/>
                  </a:lnTo>
                  <a:lnTo>
                    <a:pt x="37383" y="1610"/>
                  </a:lnTo>
                  <a:lnTo>
                    <a:pt x="36364" y="1395"/>
                  </a:lnTo>
                  <a:lnTo>
                    <a:pt x="34219" y="1020"/>
                  </a:lnTo>
                  <a:lnTo>
                    <a:pt x="31805" y="644"/>
                  </a:lnTo>
                  <a:lnTo>
                    <a:pt x="29392" y="376"/>
                  </a:lnTo>
                  <a:lnTo>
                    <a:pt x="26978" y="162"/>
                  </a:lnTo>
                  <a:lnTo>
                    <a:pt x="24565" y="54"/>
                  </a:lnTo>
                  <a:lnTo>
                    <a:pt x="2209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1;p43">
              <a:extLst>
                <a:ext uri="{FF2B5EF4-FFF2-40B4-BE49-F238E27FC236}">
                  <a16:creationId xmlns:a16="http://schemas.microsoft.com/office/drawing/2014/main" id="{AC3143E0-2F1C-1C66-17EF-ABF450E98BDA}"/>
                </a:ext>
              </a:extLst>
            </p:cNvPr>
            <p:cNvSpPr/>
            <p:nvPr/>
          </p:nvSpPr>
          <p:spPr>
            <a:xfrm>
              <a:off x="1556148" y="634456"/>
              <a:ext cx="258888" cy="259960"/>
            </a:xfrm>
            <a:custGeom>
              <a:avLst/>
              <a:gdLst/>
              <a:ahLst/>
              <a:cxnLst/>
              <a:rect l="l" t="t" r="r" b="b"/>
              <a:pathLst>
                <a:path w="13034" h="13088" extrusionOk="0">
                  <a:moveTo>
                    <a:pt x="5149" y="1"/>
                  </a:moveTo>
                  <a:lnTo>
                    <a:pt x="4506" y="54"/>
                  </a:lnTo>
                  <a:lnTo>
                    <a:pt x="3862" y="162"/>
                  </a:lnTo>
                  <a:lnTo>
                    <a:pt x="3272" y="269"/>
                  </a:lnTo>
                  <a:lnTo>
                    <a:pt x="2629" y="483"/>
                  </a:lnTo>
                  <a:lnTo>
                    <a:pt x="2039" y="752"/>
                  </a:lnTo>
                  <a:lnTo>
                    <a:pt x="1502" y="1127"/>
                  </a:lnTo>
                  <a:lnTo>
                    <a:pt x="966" y="1502"/>
                  </a:lnTo>
                  <a:lnTo>
                    <a:pt x="430" y="1932"/>
                  </a:lnTo>
                  <a:lnTo>
                    <a:pt x="0" y="2414"/>
                  </a:lnTo>
                  <a:lnTo>
                    <a:pt x="10620" y="13087"/>
                  </a:lnTo>
                  <a:lnTo>
                    <a:pt x="11049" y="12658"/>
                  </a:lnTo>
                  <a:lnTo>
                    <a:pt x="11532" y="12176"/>
                  </a:lnTo>
                  <a:lnTo>
                    <a:pt x="11907" y="11639"/>
                  </a:lnTo>
                  <a:lnTo>
                    <a:pt x="12283" y="11049"/>
                  </a:lnTo>
                  <a:lnTo>
                    <a:pt x="12551" y="10459"/>
                  </a:lnTo>
                  <a:lnTo>
                    <a:pt x="12765" y="9869"/>
                  </a:lnTo>
                  <a:lnTo>
                    <a:pt x="12926" y="9226"/>
                  </a:lnTo>
                  <a:lnTo>
                    <a:pt x="12980" y="8582"/>
                  </a:lnTo>
                  <a:lnTo>
                    <a:pt x="13034" y="7992"/>
                  </a:lnTo>
                  <a:lnTo>
                    <a:pt x="12980" y="7349"/>
                  </a:lnTo>
                  <a:lnTo>
                    <a:pt x="12926" y="6705"/>
                  </a:lnTo>
                  <a:lnTo>
                    <a:pt x="12765" y="6061"/>
                  </a:lnTo>
                  <a:lnTo>
                    <a:pt x="12551" y="5471"/>
                  </a:lnTo>
                  <a:lnTo>
                    <a:pt x="12283" y="4881"/>
                  </a:lnTo>
                  <a:lnTo>
                    <a:pt x="11961" y="4291"/>
                  </a:lnTo>
                  <a:lnTo>
                    <a:pt x="11532" y="3755"/>
                  </a:lnTo>
                  <a:lnTo>
                    <a:pt x="11103" y="3272"/>
                  </a:lnTo>
                  <a:lnTo>
                    <a:pt x="9816" y="1985"/>
                  </a:lnTo>
                  <a:lnTo>
                    <a:pt x="9333" y="1556"/>
                  </a:lnTo>
                  <a:lnTo>
                    <a:pt x="8796" y="1127"/>
                  </a:lnTo>
                  <a:lnTo>
                    <a:pt x="8207" y="805"/>
                  </a:lnTo>
                  <a:lnTo>
                    <a:pt x="7670" y="537"/>
                  </a:lnTo>
                  <a:lnTo>
                    <a:pt x="7027" y="322"/>
                  </a:lnTo>
                  <a:lnTo>
                    <a:pt x="6437" y="162"/>
                  </a:lnTo>
                  <a:lnTo>
                    <a:pt x="5793" y="54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2;p43">
              <a:extLst>
                <a:ext uri="{FF2B5EF4-FFF2-40B4-BE49-F238E27FC236}">
                  <a16:creationId xmlns:a16="http://schemas.microsoft.com/office/drawing/2014/main" id="{0FB872F1-E09A-453B-5B52-9342B25A48E8}"/>
                </a:ext>
              </a:extLst>
            </p:cNvPr>
            <p:cNvSpPr/>
            <p:nvPr/>
          </p:nvSpPr>
          <p:spPr>
            <a:xfrm>
              <a:off x="1584909" y="634456"/>
              <a:ext cx="230127" cy="259960"/>
            </a:xfrm>
            <a:custGeom>
              <a:avLst/>
              <a:gdLst/>
              <a:ahLst/>
              <a:cxnLst/>
              <a:rect l="l" t="t" r="r" b="b"/>
              <a:pathLst>
                <a:path w="11586" h="13088" extrusionOk="0">
                  <a:moveTo>
                    <a:pt x="3648" y="1"/>
                  </a:moveTo>
                  <a:lnTo>
                    <a:pt x="3004" y="54"/>
                  </a:lnTo>
                  <a:lnTo>
                    <a:pt x="4345" y="54"/>
                  </a:lnTo>
                  <a:lnTo>
                    <a:pt x="3701" y="1"/>
                  </a:lnTo>
                  <a:close/>
                  <a:moveTo>
                    <a:pt x="1127" y="537"/>
                  </a:moveTo>
                  <a:lnTo>
                    <a:pt x="537" y="805"/>
                  </a:lnTo>
                  <a:lnTo>
                    <a:pt x="1" y="1127"/>
                  </a:lnTo>
                  <a:lnTo>
                    <a:pt x="591" y="805"/>
                  </a:lnTo>
                  <a:lnTo>
                    <a:pt x="1127" y="537"/>
                  </a:lnTo>
                  <a:close/>
                  <a:moveTo>
                    <a:pt x="6812" y="805"/>
                  </a:moveTo>
                  <a:lnTo>
                    <a:pt x="7348" y="1127"/>
                  </a:lnTo>
                  <a:lnTo>
                    <a:pt x="7885" y="1556"/>
                  </a:lnTo>
                  <a:lnTo>
                    <a:pt x="7402" y="1127"/>
                  </a:lnTo>
                  <a:lnTo>
                    <a:pt x="6812" y="805"/>
                  </a:lnTo>
                  <a:close/>
                  <a:moveTo>
                    <a:pt x="7885" y="1556"/>
                  </a:moveTo>
                  <a:lnTo>
                    <a:pt x="8368" y="1985"/>
                  </a:lnTo>
                  <a:lnTo>
                    <a:pt x="9655" y="3272"/>
                  </a:lnTo>
                  <a:lnTo>
                    <a:pt x="9655" y="3272"/>
                  </a:lnTo>
                  <a:lnTo>
                    <a:pt x="8421" y="1985"/>
                  </a:lnTo>
                  <a:lnTo>
                    <a:pt x="7885" y="1556"/>
                  </a:lnTo>
                  <a:close/>
                  <a:moveTo>
                    <a:pt x="9655" y="3272"/>
                  </a:moveTo>
                  <a:lnTo>
                    <a:pt x="10084" y="3755"/>
                  </a:lnTo>
                  <a:lnTo>
                    <a:pt x="10513" y="4291"/>
                  </a:lnTo>
                  <a:lnTo>
                    <a:pt x="10137" y="3755"/>
                  </a:lnTo>
                  <a:lnTo>
                    <a:pt x="9655" y="3272"/>
                  </a:lnTo>
                  <a:close/>
                  <a:moveTo>
                    <a:pt x="11317" y="6061"/>
                  </a:moveTo>
                  <a:lnTo>
                    <a:pt x="11425" y="6705"/>
                  </a:lnTo>
                  <a:lnTo>
                    <a:pt x="11532" y="7349"/>
                  </a:lnTo>
                  <a:lnTo>
                    <a:pt x="11586" y="7939"/>
                  </a:lnTo>
                  <a:lnTo>
                    <a:pt x="11586" y="7349"/>
                  </a:lnTo>
                  <a:lnTo>
                    <a:pt x="11478" y="6705"/>
                  </a:lnTo>
                  <a:lnTo>
                    <a:pt x="11317" y="6061"/>
                  </a:lnTo>
                  <a:close/>
                  <a:moveTo>
                    <a:pt x="11586" y="7939"/>
                  </a:moveTo>
                  <a:lnTo>
                    <a:pt x="11532" y="8582"/>
                  </a:lnTo>
                  <a:lnTo>
                    <a:pt x="11586" y="7992"/>
                  </a:lnTo>
                  <a:lnTo>
                    <a:pt x="11586" y="7939"/>
                  </a:lnTo>
                  <a:close/>
                  <a:moveTo>
                    <a:pt x="11532" y="8582"/>
                  </a:moveTo>
                  <a:lnTo>
                    <a:pt x="11425" y="9226"/>
                  </a:lnTo>
                  <a:lnTo>
                    <a:pt x="11264" y="9869"/>
                  </a:lnTo>
                  <a:lnTo>
                    <a:pt x="11049" y="10459"/>
                  </a:lnTo>
                  <a:lnTo>
                    <a:pt x="10781" y="11049"/>
                  </a:lnTo>
                  <a:lnTo>
                    <a:pt x="10459" y="11586"/>
                  </a:lnTo>
                  <a:lnTo>
                    <a:pt x="10084" y="12122"/>
                  </a:lnTo>
                  <a:lnTo>
                    <a:pt x="9601" y="12658"/>
                  </a:lnTo>
                  <a:lnTo>
                    <a:pt x="9172" y="13087"/>
                  </a:lnTo>
                  <a:lnTo>
                    <a:pt x="9655" y="12658"/>
                  </a:lnTo>
                  <a:lnTo>
                    <a:pt x="10084" y="12176"/>
                  </a:lnTo>
                  <a:lnTo>
                    <a:pt x="10459" y="11639"/>
                  </a:lnTo>
                  <a:lnTo>
                    <a:pt x="10835" y="11049"/>
                  </a:lnTo>
                  <a:lnTo>
                    <a:pt x="11103" y="10459"/>
                  </a:lnTo>
                  <a:lnTo>
                    <a:pt x="11317" y="9869"/>
                  </a:lnTo>
                  <a:lnTo>
                    <a:pt x="11478" y="9226"/>
                  </a:lnTo>
                  <a:lnTo>
                    <a:pt x="11532" y="858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3;p43">
              <a:extLst>
                <a:ext uri="{FF2B5EF4-FFF2-40B4-BE49-F238E27FC236}">
                  <a16:creationId xmlns:a16="http://schemas.microsoft.com/office/drawing/2014/main" id="{31BA1CD8-3E10-FCA6-5B4F-D5A3D7614E57}"/>
                </a:ext>
              </a:extLst>
            </p:cNvPr>
            <p:cNvSpPr/>
            <p:nvPr/>
          </p:nvSpPr>
          <p:spPr>
            <a:xfrm>
              <a:off x="875421" y="1299214"/>
              <a:ext cx="254617" cy="263158"/>
            </a:xfrm>
            <a:custGeom>
              <a:avLst/>
              <a:gdLst/>
              <a:ahLst/>
              <a:cxnLst/>
              <a:rect l="l" t="t" r="r" b="b"/>
              <a:pathLst>
                <a:path w="12819" h="13249" extrusionOk="0">
                  <a:moveTo>
                    <a:pt x="2575" y="1"/>
                  </a:moveTo>
                  <a:lnTo>
                    <a:pt x="2145" y="376"/>
                  </a:lnTo>
                  <a:lnTo>
                    <a:pt x="1663" y="859"/>
                  </a:lnTo>
                  <a:lnTo>
                    <a:pt x="1234" y="1395"/>
                  </a:lnTo>
                  <a:lnTo>
                    <a:pt x="858" y="1931"/>
                  </a:lnTo>
                  <a:lnTo>
                    <a:pt x="590" y="2521"/>
                  </a:lnTo>
                  <a:lnTo>
                    <a:pt x="322" y="3111"/>
                  </a:lnTo>
                  <a:lnTo>
                    <a:pt x="161" y="3755"/>
                  </a:lnTo>
                  <a:lnTo>
                    <a:pt x="54" y="4399"/>
                  </a:lnTo>
                  <a:lnTo>
                    <a:pt x="0" y="5042"/>
                  </a:lnTo>
                  <a:lnTo>
                    <a:pt x="0" y="5632"/>
                  </a:lnTo>
                  <a:lnTo>
                    <a:pt x="54" y="6276"/>
                  </a:lnTo>
                  <a:lnTo>
                    <a:pt x="161" y="6919"/>
                  </a:lnTo>
                  <a:lnTo>
                    <a:pt x="376" y="7563"/>
                  </a:lnTo>
                  <a:lnTo>
                    <a:pt x="644" y="8153"/>
                  </a:lnTo>
                  <a:lnTo>
                    <a:pt x="912" y="8743"/>
                  </a:lnTo>
                  <a:lnTo>
                    <a:pt x="1287" y="9279"/>
                  </a:lnTo>
                  <a:lnTo>
                    <a:pt x="1770" y="9816"/>
                  </a:lnTo>
                  <a:lnTo>
                    <a:pt x="2950" y="11103"/>
                  </a:lnTo>
                  <a:lnTo>
                    <a:pt x="3433" y="11586"/>
                  </a:lnTo>
                  <a:lnTo>
                    <a:pt x="3969" y="12015"/>
                  </a:lnTo>
                  <a:lnTo>
                    <a:pt x="4505" y="12390"/>
                  </a:lnTo>
                  <a:lnTo>
                    <a:pt x="5095" y="12658"/>
                  </a:lnTo>
                  <a:lnTo>
                    <a:pt x="5685" y="12927"/>
                  </a:lnTo>
                  <a:lnTo>
                    <a:pt x="6329" y="13087"/>
                  </a:lnTo>
                  <a:lnTo>
                    <a:pt x="6919" y="13195"/>
                  </a:lnTo>
                  <a:lnTo>
                    <a:pt x="7563" y="13248"/>
                  </a:lnTo>
                  <a:lnTo>
                    <a:pt x="8206" y="13248"/>
                  </a:lnTo>
                  <a:lnTo>
                    <a:pt x="8850" y="13195"/>
                  </a:lnTo>
                  <a:lnTo>
                    <a:pt x="9493" y="13034"/>
                  </a:lnTo>
                  <a:lnTo>
                    <a:pt x="10083" y="12873"/>
                  </a:lnTo>
                  <a:lnTo>
                    <a:pt x="10673" y="12605"/>
                  </a:lnTo>
                  <a:lnTo>
                    <a:pt x="11263" y="12283"/>
                  </a:lnTo>
                  <a:lnTo>
                    <a:pt x="11800" y="11961"/>
                  </a:lnTo>
                  <a:lnTo>
                    <a:pt x="12336" y="11478"/>
                  </a:lnTo>
                  <a:lnTo>
                    <a:pt x="12819" y="11049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4;p43">
              <a:extLst>
                <a:ext uri="{FF2B5EF4-FFF2-40B4-BE49-F238E27FC236}">
                  <a16:creationId xmlns:a16="http://schemas.microsoft.com/office/drawing/2014/main" id="{2D3C2E4E-06DB-037F-F2B2-CB43E56AE051}"/>
                </a:ext>
              </a:extLst>
            </p:cNvPr>
            <p:cNvSpPr/>
            <p:nvPr/>
          </p:nvSpPr>
          <p:spPr>
            <a:xfrm>
              <a:off x="875421" y="1299214"/>
              <a:ext cx="254617" cy="264211"/>
            </a:xfrm>
            <a:custGeom>
              <a:avLst/>
              <a:gdLst/>
              <a:ahLst/>
              <a:cxnLst/>
              <a:rect l="l" t="t" r="r" b="b"/>
              <a:pathLst>
                <a:path w="12819" h="13302" extrusionOk="0">
                  <a:moveTo>
                    <a:pt x="2575" y="1"/>
                  </a:moveTo>
                  <a:lnTo>
                    <a:pt x="2092" y="430"/>
                  </a:lnTo>
                  <a:lnTo>
                    <a:pt x="1663" y="912"/>
                  </a:lnTo>
                  <a:lnTo>
                    <a:pt x="2145" y="430"/>
                  </a:lnTo>
                  <a:lnTo>
                    <a:pt x="2626" y="56"/>
                  </a:lnTo>
                  <a:lnTo>
                    <a:pt x="2626" y="56"/>
                  </a:lnTo>
                  <a:lnTo>
                    <a:pt x="2575" y="1"/>
                  </a:lnTo>
                  <a:close/>
                  <a:moveTo>
                    <a:pt x="0" y="5632"/>
                  </a:moveTo>
                  <a:lnTo>
                    <a:pt x="0" y="5686"/>
                  </a:lnTo>
                  <a:lnTo>
                    <a:pt x="54" y="6329"/>
                  </a:lnTo>
                  <a:lnTo>
                    <a:pt x="161" y="6973"/>
                  </a:lnTo>
                  <a:lnTo>
                    <a:pt x="376" y="7563"/>
                  </a:lnTo>
                  <a:lnTo>
                    <a:pt x="161" y="6919"/>
                  </a:lnTo>
                  <a:lnTo>
                    <a:pt x="54" y="6276"/>
                  </a:lnTo>
                  <a:lnTo>
                    <a:pt x="0" y="5632"/>
                  </a:lnTo>
                  <a:close/>
                  <a:moveTo>
                    <a:pt x="376" y="7563"/>
                  </a:moveTo>
                  <a:lnTo>
                    <a:pt x="590" y="8153"/>
                  </a:lnTo>
                  <a:lnTo>
                    <a:pt x="811" y="8522"/>
                  </a:lnTo>
                  <a:lnTo>
                    <a:pt x="644" y="8153"/>
                  </a:lnTo>
                  <a:lnTo>
                    <a:pt x="376" y="7563"/>
                  </a:lnTo>
                  <a:close/>
                  <a:moveTo>
                    <a:pt x="811" y="8522"/>
                  </a:moveTo>
                  <a:lnTo>
                    <a:pt x="912" y="8743"/>
                  </a:lnTo>
                  <a:lnTo>
                    <a:pt x="1287" y="9279"/>
                  </a:lnTo>
                  <a:lnTo>
                    <a:pt x="912" y="8689"/>
                  </a:lnTo>
                  <a:lnTo>
                    <a:pt x="811" y="8522"/>
                  </a:lnTo>
                  <a:close/>
                  <a:moveTo>
                    <a:pt x="2628" y="54"/>
                  </a:moveTo>
                  <a:lnTo>
                    <a:pt x="2626" y="56"/>
                  </a:lnTo>
                  <a:lnTo>
                    <a:pt x="2626" y="56"/>
                  </a:lnTo>
                  <a:lnTo>
                    <a:pt x="12819" y="11103"/>
                  </a:lnTo>
                  <a:lnTo>
                    <a:pt x="2628" y="54"/>
                  </a:lnTo>
                  <a:close/>
                  <a:moveTo>
                    <a:pt x="1716" y="9816"/>
                  </a:moveTo>
                  <a:lnTo>
                    <a:pt x="2950" y="11157"/>
                  </a:lnTo>
                  <a:lnTo>
                    <a:pt x="1770" y="9816"/>
                  </a:lnTo>
                  <a:close/>
                  <a:moveTo>
                    <a:pt x="3433" y="11586"/>
                  </a:moveTo>
                  <a:lnTo>
                    <a:pt x="3915" y="12015"/>
                  </a:lnTo>
                  <a:lnTo>
                    <a:pt x="4452" y="12390"/>
                  </a:lnTo>
                  <a:lnTo>
                    <a:pt x="5042" y="12658"/>
                  </a:lnTo>
                  <a:lnTo>
                    <a:pt x="4505" y="12390"/>
                  </a:lnTo>
                  <a:lnTo>
                    <a:pt x="3969" y="12015"/>
                  </a:lnTo>
                  <a:lnTo>
                    <a:pt x="3433" y="11586"/>
                  </a:lnTo>
                  <a:close/>
                  <a:moveTo>
                    <a:pt x="5042" y="12658"/>
                  </a:moveTo>
                  <a:lnTo>
                    <a:pt x="5632" y="12927"/>
                  </a:lnTo>
                  <a:lnTo>
                    <a:pt x="6275" y="13087"/>
                  </a:lnTo>
                  <a:lnTo>
                    <a:pt x="5685" y="12927"/>
                  </a:lnTo>
                  <a:lnTo>
                    <a:pt x="5042" y="12658"/>
                  </a:lnTo>
                  <a:close/>
                  <a:moveTo>
                    <a:pt x="6919" y="13195"/>
                  </a:moveTo>
                  <a:lnTo>
                    <a:pt x="7563" y="13302"/>
                  </a:lnTo>
                  <a:lnTo>
                    <a:pt x="7831" y="13302"/>
                  </a:lnTo>
                  <a:lnTo>
                    <a:pt x="8474" y="13248"/>
                  </a:lnTo>
                  <a:lnTo>
                    <a:pt x="7563" y="13248"/>
                  </a:lnTo>
                  <a:lnTo>
                    <a:pt x="6919" y="1319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5;p43">
              <a:extLst>
                <a:ext uri="{FF2B5EF4-FFF2-40B4-BE49-F238E27FC236}">
                  <a16:creationId xmlns:a16="http://schemas.microsoft.com/office/drawing/2014/main" id="{CF41AAAD-C064-0702-9F77-5C5070D423A5}"/>
                </a:ext>
              </a:extLst>
            </p:cNvPr>
            <p:cNvSpPr/>
            <p:nvPr/>
          </p:nvSpPr>
          <p:spPr>
            <a:xfrm>
              <a:off x="786993" y="1035023"/>
              <a:ext cx="167282" cy="140626"/>
            </a:xfrm>
            <a:custGeom>
              <a:avLst/>
              <a:gdLst/>
              <a:ahLst/>
              <a:cxnLst/>
              <a:rect l="l" t="t" r="r" b="b"/>
              <a:pathLst>
                <a:path w="8422" h="7080" extrusionOk="0">
                  <a:moveTo>
                    <a:pt x="751" y="0"/>
                  </a:moveTo>
                  <a:lnTo>
                    <a:pt x="0" y="912"/>
                  </a:lnTo>
                  <a:lnTo>
                    <a:pt x="7670" y="7080"/>
                  </a:lnTo>
                  <a:lnTo>
                    <a:pt x="8421" y="6168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6;p43">
              <a:extLst>
                <a:ext uri="{FF2B5EF4-FFF2-40B4-BE49-F238E27FC236}">
                  <a16:creationId xmlns:a16="http://schemas.microsoft.com/office/drawing/2014/main" id="{B4A0D211-FA41-9008-E46D-C29E612FDCFB}"/>
                </a:ext>
              </a:extLst>
            </p:cNvPr>
            <p:cNvSpPr/>
            <p:nvPr/>
          </p:nvSpPr>
          <p:spPr>
            <a:xfrm>
              <a:off x="733722" y="986022"/>
              <a:ext cx="95896" cy="95896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268"/>
                  </a:lnTo>
                  <a:lnTo>
                    <a:pt x="859" y="536"/>
                  </a:lnTo>
                  <a:lnTo>
                    <a:pt x="537" y="858"/>
                  </a:lnTo>
                  <a:lnTo>
                    <a:pt x="269" y="1287"/>
                  </a:lnTo>
                  <a:lnTo>
                    <a:pt x="54" y="1716"/>
                  </a:lnTo>
                  <a:lnTo>
                    <a:pt x="1" y="2199"/>
                  </a:lnTo>
                  <a:lnTo>
                    <a:pt x="1" y="2628"/>
                  </a:lnTo>
                  <a:lnTo>
                    <a:pt x="108" y="3111"/>
                  </a:lnTo>
                  <a:lnTo>
                    <a:pt x="269" y="3540"/>
                  </a:lnTo>
                  <a:lnTo>
                    <a:pt x="537" y="3915"/>
                  </a:lnTo>
                  <a:lnTo>
                    <a:pt x="912" y="4291"/>
                  </a:lnTo>
                  <a:lnTo>
                    <a:pt x="1288" y="4559"/>
                  </a:lnTo>
                  <a:lnTo>
                    <a:pt x="1717" y="4720"/>
                  </a:lnTo>
                  <a:lnTo>
                    <a:pt x="2200" y="4827"/>
                  </a:lnTo>
                  <a:lnTo>
                    <a:pt x="2682" y="4827"/>
                  </a:lnTo>
                  <a:lnTo>
                    <a:pt x="3111" y="4720"/>
                  </a:lnTo>
                  <a:lnTo>
                    <a:pt x="3541" y="4505"/>
                  </a:lnTo>
                  <a:lnTo>
                    <a:pt x="3970" y="4291"/>
                  </a:lnTo>
                  <a:lnTo>
                    <a:pt x="4291" y="3915"/>
                  </a:lnTo>
                  <a:lnTo>
                    <a:pt x="4560" y="3486"/>
                  </a:lnTo>
                  <a:lnTo>
                    <a:pt x="4721" y="3057"/>
                  </a:lnTo>
                  <a:lnTo>
                    <a:pt x="4828" y="2575"/>
                  </a:lnTo>
                  <a:lnTo>
                    <a:pt x="4828" y="2145"/>
                  </a:lnTo>
                  <a:lnTo>
                    <a:pt x="4721" y="1663"/>
                  </a:lnTo>
                  <a:lnTo>
                    <a:pt x="4560" y="1234"/>
                  </a:lnTo>
                  <a:lnTo>
                    <a:pt x="4291" y="858"/>
                  </a:lnTo>
                  <a:lnTo>
                    <a:pt x="3916" y="483"/>
                  </a:lnTo>
                  <a:lnTo>
                    <a:pt x="3541" y="215"/>
                  </a:lnTo>
                  <a:lnTo>
                    <a:pt x="3058" y="54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7;p43">
              <a:extLst>
                <a:ext uri="{FF2B5EF4-FFF2-40B4-BE49-F238E27FC236}">
                  <a16:creationId xmlns:a16="http://schemas.microsoft.com/office/drawing/2014/main" id="{8207B697-09F0-6C4D-8084-CC4E56987CCD}"/>
                </a:ext>
              </a:extLst>
            </p:cNvPr>
            <p:cNvSpPr/>
            <p:nvPr/>
          </p:nvSpPr>
          <p:spPr>
            <a:xfrm>
              <a:off x="897786" y="668540"/>
              <a:ext cx="1035512" cy="1034459"/>
            </a:xfrm>
            <a:custGeom>
              <a:avLst/>
              <a:gdLst/>
              <a:ahLst/>
              <a:cxnLst/>
              <a:rect l="l" t="t" r="r" b="b"/>
              <a:pathLst>
                <a:path w="52134" h="52081" extrusionOk="0">
                  <a:moveTo>
                    <a:pt x="30250" y="1"/>
                  </a:moveTo>
                  <a:lnTo>
                    <a:pt x="29499" y="55"/>
                  </a:lnTo>
                  <a:lnTo>
                    <a:pt x="28748" y="162"/>
                  </a:lnTo>
                  <a:lnTo>
                    <a:pt x="28051" y="323"/>
                  </a:lnTo>
                  <a:lnTo>
                    <a:pt x="27300" y="591"/>
                  </a:lnTo>
                  <a:lnTo>
                    <a:pt x="26603" y="913"/>
                  </a:lnTo>
                  <a:lnTo>
                    <a:pt x="25959" y="1288"/>
                  </a:lnTo>
                  <a:lnTo>
                    <a:pt x="25316" y="1771"/>
                  </a:lnTo>
                  <a:lnTo>
                    <a:pt x="24726" y="2307"/>
                  </a:lnTo>
                  <a:lnTo>
                    <a:pt x="2360" y="24512"/>
                  </a:lnTo>
                  <a:lnTo>
                    <a:pt x="1824" y="25102"/>
                  </a:lnTo>
                  <a:lnTo>
                    <a:pt x="1341" y="25746"/>
                  </a:lnTo>
                  <a:lnTo>
                    <a:pt x="912" y="26389"/>
                  </a:lnTo>
                  <a:lnTo>
                    <a:pt x="590" y="27086"/>
                  </a:lnTo>
                  <a:lnTo>
                    <a:pt x="376" y="27784"/>
                  </a:lnTo>
                  <a:lnTo>
                    <a:pt x="161" y="28535"/>
                  </a:lnTo>
                  <a:lnTo>
                    <a:pt x="54" y="29285"/>
                  </a:lnTo>
                  <a:lnTo>
                    <a:pt x="0" y="30036"/>
                  </a:lnTo>
                  <a:lnTo>
                    <a:pt x="54" y="30787"/>
                  </a:lnTo>
                  <a:lnTo>
                    <a:pt x="161" y="31538"/>
                  </a:lnTo>
                  <a:lnTo>
                    <a:pt x="322" y="32289"/>
                  </a:lnTo>
                  <a:lnTo>
                    <a:pt x="590" y="32986"/>
                  </a:lnTo>
                  <a:lnTo>
                    <a:pt x="912" y="33683"/>
                  </a:lnTo>
                  <a:lnTo>
                    <a:pt x="1288" y="34381"/>
                  </a:lnTo>
                  <a:lnTo>
                    <a:pt x="1770" y="35024"/>
                  </a:lnTo>
                  <a:lnTo>
                    <a:pt x="2307" y="35614"/>
                  </a:lnTo>
                  <a:lnTo>
                    <a:pt x="16359" y="49720"/>
                  </a:lnTo>
                  <a:lnTo>
                    <a:pt x="16949" y="50256"/>
                  </a:lnTo>
                  <a:lnTo>
                    <a:pt x="17592" y="50739"/>
                  </a:lnTo>
                  <a:lnTo>
                    <a:pt x="18236" y="51168"/>
                  </a:lnTo>
                  <a:lnTo>
                    <a:pt x="18933" y="51490"/>
                  </a:lnTo>
                  <a:lnTo>
                    <a:pt x="19631" y="51705"/>
                  </a:lnTo>
                  <a:lnTo>
                    <a:pt x="20381" y="51919"/>
                  </a:lnTo>
                  <a:lnTo>
                    <a:pt x="21132" y="52026"/>
                  </a:lnTo>
                  <a:lnTo>
                    <a:pt x="21883" y="52080"/>
                  </a:lnTo>
                  <a:lnTo>
                    <a:pt x="22634" y="52026"/>
                  </a:lnTo>
                  <a:lnTo>
                    <a:pt x="23385" y="51919"/>
                  </a:lnTo>
                  <a:lnTo>
                    <a:pt x="24136" y="51758"/>
                  </a:lnTo>
                  <a:lnTo>
                    <a:pt x="24833" y="51490"/>
                  </a:lnTo>
                  <a:lnTo>
                    <a:pt x="25530" y="51168"/>
                  </a:lnTo>
                  <a:lnTo>
                    <a:pt x="26228" y="50793"/>
                  </a:lnTo>
                  <a:lnTo>
                    <a:pt x="26871" y="50310"/>
                  </a:lnTo>
                  <a:lnTo>
                    <a:pt x="27461" y="49774"/>
                  </a:lnTo>
                  <a:lnTo>
                    <a:pt x="49827" y="27569"/>
                  </a:lnTo>
                  <a:lnTo>
                    <a:pt x="50363" y="26979"/>
                  </a:lnTo>
                  <a:lnTo>
                    <a:pt x="50846" y="26336"/>
                  </a:lnTo>
                  <a:lnTo>
                    <a:pt x="51221" y="25692"/>
                  </a:lnTo>
                  <a:lnTo>
                    <a:pt x="51543" y="24995"/>
                  </a:lnTo>
                  <a:lnTo>
                    <a:pt x="51811" y="24244"/>
                  </a:lnTo>
                  <a:lnTo>
                    <a:pt x="51972" y="23547"/>
                  </a:lnTo>
                  <a:lnTo>
                    <a:pt x="52079" y="22796"/>
                  </a:lnTo>
                  <a:lnTo>
                    <a:pt x="52133" y="22045"/>
                  </a:lnTo>
                  <a:lnTo>
                    <a:pt x="52079" y="21294"/>
                  </a:lnTo>
                  <a:lnTo>
                    <a:pt x="51972" y="20543"/>
                  </a:lnTo>
                  <a:lnTo>
                    <a:pt x="51811" y="19792"/>
                  </a:lnTo>
                  <a:lnTo>
                    <a:pt x="51543" y="19041"/>
                  </a:lnTo>
                  <a:lnTo>
                    <a:pt x="51221" y="18344"/>
                  </a:lnTo>
                  <a:lnTo>
                    <a:pt x="50846" y="17700"/>
                  </a:lnTo>
                  <a:lnTo>
                    <a:pt x="50363" y="17057"/>
                  </a:lnTo>
                  <a:lnTo>
                    <a:pt x="49827" y="16467"/>
                  </a:lnTo>
                  <a:lnTo>
                    <a:pt x="35828" y="2307"/>
                  </a:lnTo>
                  <a:lnTo>
                    <a:pt x="35238" y="1771"/>
                  </a:lnTo>
                  <a:lnTo>
                    <a:pt x="34595" y="1288"/>
                  </a:lnTo>
                  <a:lnTo>
                    <a:pt x="33897" y="913"/>
                  </a:lnTo>
                  <a:lnTo>
                    <a:pt x="33200" y="591"/>
                  </a:lnTo>
                  <a:lnTo>
                    <a:pt x="32503" y="323"/>
                  </a:lnTo>
                  <a:lnTo>
                    <a:pt x="31752" y="162"/>
                  </a:lnTo>
                  <a:lnTo>
                    <a:pt x="31001" y="55"/>
                  </a:lnTo>
                  <a:lnTo>
                    <a:pt x="30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8;p43">
              <a:extLst>
                <a:ext uri="{FF2B5EF4-FFF2-40B4-BE49-F238E27FC236}">
                  <a16:creationId xmlns:a16="http://schemas.microsoft.com/office/drawing/2014/main" id="{BBE1F284-CAC3-9548-B1EB-8CD0D20D2C8A}"/>
                </a:ext>
              </a:extLst>
            </p:cNvPr>
            <p:cNvSpPr/>
            <p:nvPr/>
          </p:nvSpPr>
          <p:spPr>
            <a:xfrm>
              <a:off x="1310052" y="569466"/>
              <a:ext cx="106562" cy="132125"/>
            </a:xfrm>
            <a:custGeom>
              <a:avLst/>
              <a:gdLst/>
              <a:ahLst/>
              <a:cxnLst/>
              <a:rect l="l" t="t" r="r" b="b"/>
              <a:pathLst>
                <a:path w="5365" h="6652" extrusionOk="0">
                  <a:moveTo>
                    <a:pt x="913" y="1"/>
                  </a:moveTo>
                  <a:lnTo>
                    <a:pt x="1" y="215"/>
                  </a:lnTo>
                  <a:lnTo>
                    <a:pt x="805" y="3112"/>
                  </a:lnTo>
                  <a:lnTo>
                    <a:pt x="3541" y="2629"/>
                  </a:lnTo>
                  <a:lnTo>
                    <a:pt x="4560" y="6652"/>
                  </a:lnTo>
                  <a:lnTo>
                    <a:pt x="5364" y="5847"/>
                  </a:lnTo>
                  <a:lnTo>
                    <a:pt x="4238" y="1717"/>
                  </a:lnTo>
                  <a:lnTo>
                    <a:pt x="1503" y="209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49;p43">
              <a:extLst>
                <a:ext uri="{FF2B5EF4-FFF2-40B4-BE49-F238E27FC236}">
                  <a16:creationId xmlns:a16="http://schemas.microsoft.com/office/drawing/2014/main" id="{D9D2B8AD-0EC4-3BA8-513B-96B654E0983A}"/>
                </a:ext>
              </a:extLst>
            </p:cNvPr>
            <p:cNvSpPr/>
            <p:nvPr/>
          </p:nvSpPr>
          <p:spPr>
            <a:xfrm>
              <a:off x="1009632" y="780406"/>
              <a:ext cx="665851" cy="662653"/>
            </a:xfrm>
            <a:custGeom>
              <a:avLst/>
              <a:gdLst/>
              <a:ahLst/>
              <a:cxnLst/>
              <a:rect l="l" t="t" r="r" b="b"/>
              <a:pathLst>
                <a:path w="33523" h="33362" extrusionOk="0">
                  <a:moveTo>
                    <a:pt x="26014" y="1"/>
                  </a:moveTo>
                  <a:lnTo>
                    <a:pt x="25370" y="54"/>
                  </a:lnTo>
                  <a:lnTo>
                    <a:pt x="24726" y="108"/>
                  </a:lnTo>
                  <a:lnTo>
                    <a:pt x="24136" y="269"/>
                  </a:lnTo>
                  <a:lnTo>
                    <a:pt x="23493" y="483"/>
                  </a:lnTo>
                  <a:lnTo>
                    <a:pt x="22903" y="751"/>
                  </a:lnTo>
                  <a:lnTo>
                    <a:pt x="22367" y="1073"/>
                  </a:lnTo>
                  <a:lnTo>
                    <a:pt x="21830" y="1502"/>
                  </a:lnTo>
                  <a:lnTo>
                    <a:pt x="21294" y="1931"/>
                  </a:lnTo>
                  <a:lnTo>
                    <a:pt x="1985" y="21133"/>
                  </a:lnTo>
                  <a:lnTo>
                    <a:pt x="1503" y="21615"/>
                  </a:lnTo>
                  <a:lnTo>
                    <a:pt x="1127" y="22152"/>
                  </a:lnTo>
                  <a:lnTo>
                    <a:pt x="806" y="22742"/>
                  </a:lnTo>
                  <a:lnTo>
                    <a:pt x="484" y="23332"/>
                  </a:lnTo>
                  <a:lnTo>
                    <a:pt x="269" y="23922"/>
                  </a:lnTo>
                  <a:lnTo>
                    <a:pt x="162" y="24565"/>
                  </a:lnTo>
                  <a:lnTo>
                    <a:pt x="55" y="25209"/>
                  </a:lnTo>
                  <a:lnTo>
                    <a:pt x="1" y="25799"/>
                  </a:lnTo>
                  <a:lnTo>
                    <a:pt x="55" y="26442"/>
                  </a:lnTo>
                  <a:lnTo>
                    <a:pt x="108" y="27086"/>
                  </a:lnTo>
                  <a:lnTo>
                    <a:pt x="269" y="27730"/>
                  </a:lnTo>
                  <a:lnTo>
                    <a:pt x="484" y="28320"/>
                  </a:lnTo>
                  <a:lnTo>
                    <a:pt x="752" y="28910"/>
                  </a:lnTo>
                  <a:lnTo>
                    <a:pt x="1074" y="29500"/>
                  </a:lnTo>
                  <a:lnTo>
                    <a:pt x="1503" y="30036"/>
                  </a:lnTo>
                  <a:lnTo>
                    <a:pt x="1932" y="30519"/>
                  </a:lnTo>
                  <a:lnTo>
                    <a:pt x="2844" y="31430"/>
                  </a:lnTo>
                  <a:lnTo>
                    <a:pt x="3326" y="31859"/>
                  </a:lnTo>
                  <a:lnTo>
                    <a:pt x="3863" y="32289"/>
                  </a:lnTo>
                  <a:lnTo>
                    <a:pt x="4453" y="32610"/>
                  </a:lnTo>
                  <a:lnTo>
                    <a:pt x="5043" y="32879"/>
                  </a:lnTo>
                  <a:lnTo>
                    <a:pt x="5633" y="33093"/>
                  </a:lnTo>
                  <a:lnTo>
                    <a:pt x="6276" y="33254"/>
                  </a:lnTo>
                  <a:lnTo>
                    <a:pt x="6866" y="33361"/>
                  </a:lnTo>
                  <a:lnTo>
                    <a:pt x="8153" y="33361"/>
                  </a:lnTo>
                  <a:lnTo>
                    <a:pt x="8797" y="33254"/>
                  </a:lnTo>
                  <a:lnTo>
                    <a:pt x="9441" y="33093"/>
                  </a:lnTo>
                  <a:lnTo>
                    <a:pt x="10031" y="32932"/>
                  </a:lnTo>
                  <a:lnTo>
                    <a:pt x="10621" y="32610"/>
                  </a:lnTo>
                  <a:lnTo>
                    <a:pt x="11211" y="32289"/>
                  </a:lnTo>
                  <a:lnTo>
                    <a:pt x="11747" y="31913"/>
                  </a:lnTo>
                  <a:lnTo>
                    <a:pt x="12230" y="31430"/>
                  </a:lnTo>
                  <a:lnTo>
                    <a:pt x="31538" y="12283"/>
                  </a:lnTo>
                  <a:lnTo>
                    <a:pt x="32021" y="11747"/>
                  </a:lnTo>
                  <a:lnTo>
                    <a:pt x="32396" y="11210"/>
                  </a:lnTo>
                  <a:lnTo>
                    <a:pt x="32772" y="10674"/>
                  </a:lnTo>
                  <a:lnTo>
                    <a:pt x="33040" y="10084"/>
                  </a:lnTo>
                  <a:lnTo>
                    <a:pt x="33254" y="9440"/>
                  </a:lnTo>
                  <a:lnTo>
                    <a:pt x="33415" y="8850"/>
                  </a:lnTo>
                  <a:lnTo>
                    <a:pt x="33469" y="8207"/>
                  </a:lnTo>
                  <a:lnTo>
                    <a:pt x="33522" y="7563"/>
                  </a:lnTo>
                  <a:lnTo>
                    <a:pt x="33522" y="6919"/>
                  </a:lnTo>
                  <a:lnTo>
                    <a:pt x="33415" y="6276"/>
                  </a:lnTo>
                  <a:lnTo>
                    <a:pt x="33254" y="5686"/>
                  </a:lnTo>
                  <a:lnTo>
                    <a:pt x="33040" y="5042"/>
                  </a:lnTo>
                  <a:lnTo>
                    <a:pt x="32772" y="4452"/>
                  </a:lnTo>
                  <a:lnTo>
                    <a:pt x="32450" y="3916"/>
                  </a:lnTo>
                  <a:lnTo>
                    <a:pt x="32074" y="3380"/>
                  </a:lnTo>
                  <a:lnTo>
                    <a:pt x="31592" y="2843"/>
                  </a:lnTo>
                  <a:lnTo>
                    <a:pt x="30680" y="1985"/>
                  </a:lnTo>
                  <a:lnTo>
                    <a:pt x="30197" y="1502"/>
                  </a:lnTo>
                  <a:lnTo>
                    <a:pt x="29661" y="1127"/>
                  </a:lnTo>
                  <a:lnTo>
                    <a:pt x="29124" y="751"/>
                  </a:lnTo>
                  <a:lnTo>
                    <a:pt x="28534" y="483"/>
                  </a:lnTo>
                  <a:lnTo>
                    <a:pt x="27891" y="269"/>
                  </a:lnTo>
                  <a:lnTo>
                    <a:pt x="27301" y="108"/>
                  </a:lnTo>
                  <a:lnTo>
                    <a:pt x="26657" y="54"/>
                  </a:lnTo>
                  <a:lnTo>
                    <a:pt x="26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0;p43">
              <a:extLst>
                <a:ext uri="{FF2B5EF4-FFF2-40B4-BE49-F238E27FC236}">
                  <a16:creationId xmlns:a16="http://schemas.microsoft.com/office/drawing/2014/main" id="{AF4622B8-257C-4799-EB99-9F9C7D1E193F}"/>
                </a:ext>
              </a:extLst>
            </p:cNvPr>
            <p:cNvSpPr/>
            <p:nvPr/>
          </p:nvSpPr>
          <p:spPr>
            <a:xfrm>
              <a:off x="978745" y="750572"/>
              <a:ext cx="729768" cy="726570"/>
            </a:xfrm>
            <a:custGeom>
              <a:avLst/>
              <a:gdLst/>
              <a:ahLst/>
              <a:cxnLst/>
              <a:rect l="l" t="t" r="r" b="b"/>
              <a:pathLst>
                <a:path w="36741" h="36580" extrusionOk="0">
                  <a:moveTo>
                    <a:pt x="26925" y="1"/>
                  </a:moveTo>
                  <a:lnTo>
                    <a:pt x="26281" y="54"/>
                  </a:lnTo>
                  <a:lnTo>
                    <a:pt x="25638" y="108"/>
                  </a:lnTo>
                  <a:lnTo>
                    <a:pt x="24994" y="269"/>
                  </a:lnTo>
                  <a:lnTo>
                    <a:pt x="24404" y="484"/>
                  </a:lnTo>
                  <a:lnTo>
                    <a:pt x="23761" y="698"/>
                  </a:lnTo>
                  <a:lnTo>
                    <a:pt x="23171" y="966"/>
                  </a:lnTo>
                  <a:lnTo>
                    <a:pt x="22634" y="1342"/>
                  </a:lnTo>
                  <a:lnTo>
                    <a:pt x="21723" y="1985"/>
                  </a:lnTo>
                  <a:lnTo>
                    <a:pt x="20864" y="2790"/>
                  </a:lnTo>
                  <a:lnTo>
                    <a:pt x="17485" y="6115"/>
                  </a:lnTo>
                  <a:lnTo>
                    <a:pt x="2521" y="20972"/>
                  </a:lnTo>
                  <a:lnTo>
                    <a:pt x="2039" y="21508"/>
                  </a:lnTo>
                  <a:lnTo>
                    <a:pt x="1610" y="22045"/>
                  </a:lnTo>
                  <a:lnTo>
                    <a:pt x="1234" y="22635"/>
                  </a:lnTo>
                  <a:lnTo>
                    <a:pt x="859" y="23225"/>
                  </a:lnTo>
                  <a:lnTo>
                    <a:pt x="591" y="23868"/>
                  </a:lnTo>
                  <a:lnTo>
                    <a:pt x="376" y="24565"/>
                  </a:lnTo>
                  <a:lnTo>
                    <a:pt x="215" y="25209"/>
                  </a:lnTo>
                  <a:lnTo>
                    <a:pt x="54" y="25906"/>
                  </a:lnTo>
                  <a:lnTo>
                    <a:pt x="1" y="26604"/>
                  </a:lnTo>
                  <a:lnTo>
                    <a:pt x="1" y="27301"/>
                  </a:lnTo>
                  <a:lnTo>
                    <a:pt x="54" y="27998"/>
                  </a:lnTo>
                  <a:lnTo>
                    <a:pt x="162" y="28642"/>
                  </a:lnTo>
                  <a:lnTo>
                    <a:pt x="322" y="29339"/>
                  </a:lnTo>
                  <a:lnTo>
                    <a:pt x="537" y="29983"/>
                  </a:lnTo>
                  <a:lnTo>
                    <a:pt x="805" y="30572"/>
                  </a:lnTo>
                  <a:lnTo>
                    <a:pt x="1127" y="31216"/>
                  </a:lnTo>
                  <a:lnTo>
                    <a:pt x="1449" y="31752"/>
                  </a:lnTo>
                  <a:lnTo>
                    <a:pt x="1878" y="32289"/>
                  </a:lnTo>
                  <a:lnTo>
                    <a:pt x="2736" y="33254"/>
                  </a:lnTo>
                  <a:lnTo>
                    <a:pt x="3648" y="34166"/>
                  </a:lnTo>
                  <a:lnTo>
                    <a:pt x="4667" y="35024"/>
                  </a:lnTo>
                  <a:lnTo>
                    <a:pt x="5203" y="35346"/>
                  </a:lnTo>
                  <a:lnTo>
                    <a:pt x="5739" y="35668"/>
                  </a:lnTo>
                  <a:lnTo>
                    <a:pt x="6276" y="35936"/>
                  </a:lnTo>
                  <a:lnTo>
                    <a:pt x="6866" y="36150"/>
                  </a:lnTo>
                  <a:lnTo>
                    <a:pt x="7456" y="36311"/>
                  </a:lnTo>
                  <a:lnTo>
                    <a:pt x="8046" y="36472"/>
                  </a:lnTo>
                  <a:lnTo>
                    <a:pt x="8636" y="36526"/>
                  </a:lnTo>
                  <a:lnTo>
                    <a:pt x="9226" y="36580"/>
                  </a:lnTo>
                  <a:lnTo>
                    <a:pt x="10459" y="36580"/>
                  </a:lnTo>
                  <a:lnTo>
                    <a:pt x="11049" y="36472"/>
                  </a:lnTo>
                  <a:lnTo>
                    <a:pt x="11639" y="36365"/>
                  </a:lnTo>
                  <a:lnTo>
                    <a:pt x="12229" y="36204"/>
                  </a:lnTo>
                  <a:lnTo>
                    <a:pt x="12819" y="35990"/>
                  </a:lnTo>
                  <a:lnTo>
                    <a:pt x="13409" y="35721"/>
                  </a:lnTo>
                  <a:lnTo>
                    <a:pt x="13946" y="35400"/>
                  </a:lnTo>
                  <a:lnTo>
                    <a:pt x="14428" y="35078"/>
                  </a:lnTo>
                  <a:lnTo>
                    <a:pt x="14911" y="34756"/>
                  </a:lnTo>
                  <a:lnTo>
                    <a:pt x="15769" y="34005"/>
                  </a:lnTo>
                  <a:lnTo>
                    <a:pt x="17325" y="32450"/>
                  </a:lnTo>
                  <a:lnTo>
                    <a:pt x="23010" y="26764"/>
                  </a:lnTo>
                  <a:lnTo>
                    <a:pt x="31216" y="18558"/>
                  </a:lnTo>
                  <a:lnTo>
                    <a:pt x="33415" y="16306"/>
                  </a:lnTo>
                  <a:lnTo>
                    <a:pt x="31162" y="18451"/>
                  </a:lnTo>
                  <a:lnTo>
                    <a:pt x="22902" y="26604"/>
                  </a:lnTo>
                  <a:lnTo>
                    <a:pt x="17164" y="32235"/>
                  </a:lnTo>
                  <a:lnTo>
                    <a:pt x="15608" y="33791"/>
                  </a:lnTo>
                  <a:lnTo>
                    <a:pt x="15179" y="34166"/>
                  </a:lnTo>
                  <a:lnTo>
                    <a:pt x="14750" y="34541"/>
                  </a:lnTo>
                  <a:lnTo>
                    <a:pt x="14321" y="34863"/>
                  </a:lnTo>
                  <a:lnTo>
                    <a:pt x="13838" y="35185"/>
                  </a:lnTo>
                  <a:lnTo>
                    <a:pt x="13302" y="35453"/>
                  </a:lnTo>
                  <a:lnTo>
                    <a:pt x="12712" y="35721"/>
                  </a:lnTo>
                  <a:lnTo>
                    <a:pt x="12176" y="35936"/>
                  </a:lnTo>
                  <a:lnTo>
                    <a:pt x="11586" y="36097"/>
                  </a:lnTo>
                  <a:lnTo>
                    <a:pt x="10996" y="36204"/>
                  </a:lnTo>
                  <a:lnTo>
                    <a:pt x="10406" y="36311"/>
                  </a:lnTo>
                  <a:lnTo>
                    <a:pt x="9226" y="36311"/>
                  </a:lnTo>
                  <a:lnTo>
                    <a:pt x="8636" y="36258"/>
                  </a:lnTo>
                  <a:lnTo>
                    <a:pt x="8046" y="36204"/>
                  </a:lnTo>
                  <a:lnTo>
                    <a:pt x="7456" y="36043"/>
                  </a:lnTo>
                  <a:lnTo>
                    <a:pt x="6919" y="35882"/>
                  </a:lnTo>
                  <a:lnTo>
                    <a:pt x="6329" y="35668"/>
                  </a:lnTo>
                  <a:lnTo>
                    <a:pt x="5793" y="35400"/>
                  </a:lnTo>
                  <a:lnTo>
                    <a:pt x="5257" y="35131"/>
                  </a:lnTo>
                  <a:lnTo>
                    <a:pt x="4774" y="34756"/>
                  </a:lnTo>
                  <a:lnTo>
                    <a:pt x="3809" y="33951"/>
                  </a:lnTo>
                  <a:lnTo>
                    <a:pt x="2897" y="33040"/>
                  </a:lnTo>
                  <a:lnTo>
                    <a:pt x="2468" y="32557"/>
                  </a:lnTo>
                  <a:lnTo>
                    <a:pt x="2039" y="32074"/>
                  </a:lnTo>
                  <a:lnTo>
                    <a:pt x="1449" y="31270"/>
                  </a:lnTo>
                  <a:lnTo>
                    <a:pt x="1020" y="30412"/>
                  </a:lnTo>
                  <a:lnTo>
                    <a:pt x="644" y="29500"/>
                  </a:lnTo>
                  <a:lnTo>
                    <a:pt x="376" y="28588"/>
                  </a:lnTo>
                  <a:lnTo>
                    <a:pt x="269" y="27891"/>
                  </a:lnTo>
                  <a:lnTo>
                    <a:pt x="215" y="27247"/>
                  </a:lnTo>
                  <a:lnTo>
                    <a:pt x="215" y="26550"/>
                  </a:lnTo>
                  <a:lnTo>
                    <a:pt x="322" y="25906"/>
                  </a:lnTo>
                  <a:lnTo>
                    <a:pt x="430" y="25209"/>
                  </a:lnTo>
                  <a:lnTo>
                    <a:pt x="591" y="24565"/>
                  </a:lnTo>
                  <a:lnTo>
                    <a:pt x="805" y="23922"/>
                  </a:lnTo>
                  <a:lnTo>
                    <a:pt x="1073" y="23278"/>
                  </a:lnTo>
                  <a:lnTo>
                    <a:pt x="1395" y="22688"/>
                  </a:lnTo>
                  <a:lnTo>
                    <a:pt x="1771" y="22152"/>
                  </a:lnTo>
                  <a:lnTo>
                    <a:pt x="2200" y="21616"/>
                  </a:lnTo>
                  <a:lnTo>
                    <a:pt x="2682" y="21079"/>
                  </a:lnTo>
                  <a:lnTo>
                    <a:pt x="17646" y="6222"/>
                  </a:lnTo>
                  <a:lnTo>
                    <a:pt x="21025" y="2897"/>
                  </a:lnTo>
                  <a:lnTo>
                    <a:pt x="21830" y="2146"/>
                  </a:lnTo>
                  <a:lnTo>
                    <a:pt x="22742" y="1449"/>
                  </a:lnTo>
                  <a:lnTo>
                    <a:pt x="23171" y="1181"/>
                  </a:lnTo>
                  <a:lnTo>
                    <a:pt x="23653" y="913"/>
                  </a:lnTo>
                  <a:lnTo>
                    <a:pt x="24190" y="752"/>
                  </a:lnTo>
                  <a:lnTo>
                    <a:pt x="24672" y="537"/>
                  </a:lnTo>
                  <a:lnTo>
                    <a:pt x="25691" y="323"/>
                  </a:lnTo>
                  <a:lnTo>
                    <a:pt x="26711" y="162"/>
                  </a:lnTo>
                  <a:lnTo>
                    <a:pt x="27730" y="162"/>
                  </a:lnTo>
                  <a:lnTo>
                    <a:pt x="28749" y="323"/>
                  </a:lnTo>
                  <a:lnTo>
                    <a:pt x="29660" y="537"/>
                  </a:lnTo>
                  <a:lnTo>
                    <a:pt x="30572" y="913"/>
                  </a:lnTo>
                  <a:lnTo>
                    <a:pt x="31430" y="1342"/>
                  </a:lnTo>
                  <a:lnTo>
                    <a:pt x="32181" y="1878"/>
                  </a:lnTo>
                  <a:lnTo>
                    <a:pt x="32878" y="2468"/>
                  </a:lnTo>
                  <a:lnTo>
                    <a:pt x="33522" y="3112"/>
                  </a:lnTo>
                  <a:lnTo>
                    <a:pt x="34112" y="3702"/>
                  </a:lnTo>
                  <a:lnTo>
                    <a:pt x="34702" y="4345"/>
                  </a:lnTo>
                  <a:lnTo>
                    <a:pt x="35131" y="4935"/>
                  </a:lnTo>
                  <a:lnTo>
                    <a:pt x="35560" y="5579"/>
                  </a:lnTo>
                  <a:lnTo>
                    <a:pt x="35882" y="6276"/>
                  </a:lnTo>
                  <a:lnTo>
                    <a:pt x="36150" y="7027"/>
                  </a:lnTo>
                  <a:lnTo>
                    <a:pt x="36365" y="7671"/>
                  </a:lnTo>
                  <a:lnTo>
                    <a:pt x="36472" y="8314"/>
                  </a:lnTo>
                  <a:lnTo>
                    <a:pt x="36579" y="9011"/>
                  </a:lnTo>
                  <a:lnTo>
                    <a:pt x="36579" y="9655"/>
                  </a:lnTo>
                  <a:lnTo>
                    <a:pt x="36579" y="10245"/>
                  </a:lnTo>
                  <a:lnTo>
                    <a:pt x="36526" y="10781"/>
                  </a:lnTo>
                  <a:lnTo>
                    <a:pt x="36418" y="11371"/>
                  </a:lnTo>
                  <a:lnTo>
                    <a:pt x="36257" y="11908"/>
                  </a:lnTo>
                  <a:lnTo>
                    <a:pt x="36043" y="12659"/>
                  </a:lnTo>
                  <a:lnTo>
                    <a:pt x="35721" y="13356"/>
                  </a:lnTo>
                  <a:lnTo>
                    <a:pt x="35346" y="14053"/>
                  </a:lnTo>
                  <a:lnTo>
                    <a:pt x="34863" y="14697"/>
                  </a:lnTo>
                  <a:lnTo>
                    <a:pt x="34380" y="15340"/>
                  </a:lnTo>
                  <a:lnTo>
                    <a:pt x="34380" y="15340"/>
                  </a:lnTo>
                  <a:lnTo>
                    <a:pt x="34970" y="14750"/>
                  </a:lnTo>
                  <a:lnTo>
                    <a:pt x="35399" y="14107"/>
                  </a:lnTo>
                  <a:lnTo>
                    <a:pt x="35775" y="13409"/>
                  </a:lnTo>
                  <a:lnTo>
                    <a:pt x="36150" y="12659"/>
                  </a:lnTo>
                  <a:lnTo>
                    <a:pt x="36365" y="11908"/>
                  </a:lnTo>
                  <a:lnTo>
                    <a:pt x="36526" y="11371"/>
                  </a:lnTo>
                  <a:lnTo>
                    <a:pt x="36633" y="10835"/>
                  </a:lnTo>
                  <a:lnTo>
                    <a:pt x="36687" y="10245"/>
                  </a:lnTo>
                  <a:lnTo>
                    <a:pt x="36740" y="9655"/>
                  </a:lnTo>
                  <a:lnTo>
                    <a:pt x="36687" y="8958"/>
                  </a:lnTo>
                  <a:lnTo>
                    <a:pt x="36633" y="8314"/>
                  </a:lnTo>
                  <a:lnTo>
                    <a:pt x="36472" y="7617"/>
                  </a:lnTo>
                  <a:lnTo>
                    <a:pt x="36311" y="6973"/>
                  </a:lnTo>
                  <a:lnTo>
                    <a:pt x="36043" y="6222"/>
                  </a:lnTo>
                  <a:lnTo>
                    <a:pt x="35721" y="5525"/>
                  </a:lnTo>
                  <a:lnTo>
                    <a:pt x="35292" y="4828"/>
                  </a:lnTo>
                  <a:lnTo>
                    <a:pt x="34809" y="4184"/>
                  </a:lnTo>
                  <a:lnTo>
                    <a:pt x="34273" y="3594"/>
                  </a:lnTo>
                  <a:lnTo>
                    <a:pt x="33629" y="3004"/>
                  </a:lnTo>
                  <a:lnTo>
                    <a:pt x="32986" y="2361"/>
                  </a:lnTo>
                  <a:lnTo>
                    <a:pt x="32289" y="1771"/>
                  </a:lnTo>
                  <a:lnTo>
                    <a:pt x="31752" y="1395"/>
                  </a:lnTo>
                  <a:lnTo>
                    <a:pt x="31216" y="1020"/>
                  </a:lnTo>
                  <a:lnTo>
                    <a:pt x="30626" y="752"/>
                  </a:lnTo>
                  <a:lnTo>
                    <a:pt x="30036" y="484"/>
                  </a:lnTo>
                  <a:lnTo>
                    <a:pt x="29446" y="323"/>
                  </a:lnTo>
                  <a:lnTo>
                    <a:pt x="28802" y="162"/>
                  </a:lnTo>
                  <a:lnTo>
                    <a:pt x="28159" y="54"/>
                  </a:lnTo>
                  <a:lnTo>
                    <a:pt x="275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1;p43">
              <a:extLst>
                <a:ext uri="{FF2B5EF4-FFF2-40B4-BE49-F238E27FC236}">
                  <a16:creationId xmlns:a16="http://schemas.microsoft.com/office/drawing/2014/main" id="{499C473A-4B9B-19F0-EFF6-78EB36B05DDB}"/>
                </a:ext>
              </a:extLst>
            </p:cNvPr>
            <p:cNvSpPr/>
            <p:nvPr/>
          </p:nvSpPr>
          <p:spPr>
            <a:xfrm>
              <a:off x="1163049" y="1186296"/>
              <a:ext cx="5343" cy="170460"/>
            </a:xfrm>
            <a:custGeom>
              <a:avLst/>
              <a:gdLst/>
              <a:ahLst/>
              <a:cxnLst/>
              <a:rect l="l" t="t" r="r" b="b"/>
              <a:pathLst>
                <a:path w="269" h="8582" extrusionOk="0">
                  <a:moveTo>
                    <a:pt x="54" y="0"/>
                  </a:moveTo>
                  <a:lnTo>
                    <a:pt x="0" y="2146"/>
                  </a:lnTo>
                  <a:lnTo>
                    <a:pt x="0" y="4291"/>
                  </a:lnTo>
                  <a:lnTo>
                    <a:pt x="54" y="6436"/>
                  </a:lnTo>
                  <a:lnTo>
                    <a:pt x="215" y="8582"/>
                  </a:lnTo>
                  <a:lnTo>
                    <a:pt x="269" y="6436"/>
                  </a:lnTo>
                  <a:lnTo>
                    <a:pt x="269" y="4291"/>
                  </a:lnTo>
                  <a:lnTo>
                    <a:pt x="215" y="214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2;p43">
              <a:extLst>
                <a:ext uri="{FF2B5EF4-FFF2-40B4-BE49-F238E27FC236}">
                  <a16:creationId xmlns:a16="http://schemas.microsoft.com/office/drawing/2014/main" id="{191C5572-0EB9-323D-6C15-479A7AC2A7C3}"/>
                </a:ext>
              </a:extLst>
            </p:cNvPr>
            <p:cNvSpPr/>
            <p:nvPr/>
          </p:nvSpPr>
          <p:spPr>
            <a:xfrm>
              <a:off x="1078892" y="1264058"/>
              <a:ext cx="170460" cy="8541"/>
            </a:xfrm>
            <a:custGeom>
              <a:avLst/>
              <a:gdLst/>
              <a:ahLst/>
              <a:cxnLst/>
              <a:rect l="l" t="t" r="r" b="b"/>
              <a:pathLst>
                <a:path w="8582" h="430" extrusionOk="0">
                  <a:moveTo>
                    <a:pt x="6436" y="1"/>
                  </a:moveTo>
                  <a:lnTo>
                    <a:pt x="4291" y="108"/>
                  </a:lnTo>
                  <a:lnTo>
                    <a:pt x="3218" y="162"/>
                  </a:lnTo>
                  <a:lnTo>
                    <a:pt x="2146" y="215"/>
                  </a:lnTo>
                  <a:lnTo>
                    <a:pt x="1073" y="322"/>
                  </a:lnTo>
                  <a:lnTo>
                    <a:pt x="0" y="430"/>
                  </a:lnTo>
                  <a:lnTo>
                    <a:pt x="2146" y="430"/>
                  </a:lnTo>
                  <a:lnTo>
                    <a:pt x="4291" y="376"/>
                  </a:lnTo>
                  <a:lnTo>
                    <a:pt x="5364" y="322"/>
                  </a:lnTo>
                  <a:lnTo>
                    <a:pt x="6436" y="269"/>
                  </a:lnTo>
                  <a:lnTo>
                    <a:pt x="7509" y="162"/>
                  </a:lnTo>
                  <a:lnTo>
                    <a:pt x="8582" y="54"/>
                  </a:lnTo>
                  <a:lnTo>
                    <a:pt x="6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3;p43">
              <a:extLst>
                <a:ext uri="{FF2B5EF4-FFF2-40B4-BE49-F238E27FC236}">
                  <a16:creationId xmlns:a16="http://schemas.microsoft.com/office/drawing/2014/main" id="{22FB1CEC-1D71-89C8-7FC2-BD7E5755DA8A}"/>
                </a:ext>
              </a:extLst>
            </p:cNvPr>
            <p:cNvSpPr/>
            <p:nvPr/>
          </p:nvSpPr>
          <p:spPr>
            <a:xfrm>
              <a:off x="1499679" y="843271"/>
              <a:ext cx="6416" cy="169387"/>
            </a:xfrm>
            <a:custGeom>
              <a:avLst/>
              <a:gdLst/>
              <a:ahLst/>
              <a:cxnLst/>
              <a:rect l="l" t="t" r="r" b="b"/>
              <a:pathLst>
                <a:path w="323" h="8528" extrusionOk="0">
                  <a:moveTo>
                    <a:pt x="108" y="0"/>
                  </a:moveTo>
                  <a:lnTo>
                    <a:pt x="1" y="2145"/>
                  </a:lnTo>
                  <a:lnTo>
                    <a:pt x="54" y="4291"/>
                  </a:lnTo>
                  <a:lnTo>
                    <a:pt x="54" y="6436"/>
                  </a:lnTo>
                  <a:lnTo>
                    <a:pt x="215" y="8528"/>
                  </a:lnTo>
                  <a:lnTo>
                    <a:pt x="323" y="6383"/>
                  </a:lnTo>
                  <a:lnTo>
                    <a:pt x="269" y="4291"/>
                  </a:lnTo>
                  <a:lnTo>
                    <a:pt x="269" y="214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4;p43">
              <a:extLst>
                <a:ext uri="{FF2B5EF4-FFF2-40B4-BE49-F238E27FC236}">
                  <a16:creationId xmlns:a16="http://schemas.microsoft.com/office/drawing/2014/main" id="{A77243A3-B688-9776-1751-3724D5B6A9B4}"/>
                </a:ext>
              </a:extLst>
            </p:cNvPr>
            <p:cNvSpPr/>
            <p:nvPr/>
          </p:nvSpPr>
          <p:spPr>
            <a:xfrm>
              <a:off x="1416594" y="921032"/>
              <a:ext cx="169407" cy="8541"/>
            </a:xfrm>
            <a:custGeom>
              <a:avLst/>
              <a:gdLst/>
              <a:ahLst/>
              <a:cxnLst/>
              <a:rect l="l" t="t" r="r" b="b"/>
              <a:pathLst>
                <a:path w="8529" h="430" extrusionOk="0">
                  <a:moveTo>
                    <a:pt x="6383" y="0"/>
                  </a:moveTo>
                  <a:lnTo>
                    <a:pt x="4237" y="108"/>
                  </a:lnTo>
                  <a:lnTo>
                    <a:pt x="2092" y="161"/>
                  </a:lnTo>
                  <a:lnTo>
                    <a:pt x="0" y="376"/>
                  </a:lnTo>
                  <a:lnTo>
                    <a:pt x="2146" y="429"/>
                  </a:lnTo>
                  <a:lnTo>
                    <a:pt x="4237" y="322"/>
                  </a:lnTo>
                  <a:lnTo>
                    <a:pt x="6383" y="215"/>
                  </a:lnTo>
                  <a:lnTo>
                    <a:pt x="8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5;p43">
              <a:extLst>
                <a:ext uri="{FF2B5EF4-FFF2-40B4-BE49-F238E27FC236}">
                  <a16:creationId xmlns:a16="http://schemas.microsoft.com/office/drawing/2014/main" id="{22885844-F3DB-1D13-CC04-6BD159CBE361}"/>
                </a:ext>
              </a:extLst>
            </p:cNvPr>
            <p:cNvSpPr/>
            <p:nvPr/>
          </p:nvSpPr>
          <p:spPr>
            <a:xfrm>
              <a:off x="1258926" y="490652"/>
              <a:ext cx="96969" cy="96949"/>
            </a:xfrm>
            <a:custGeom>
              <a:avLst/>
              <a:gdLst/>
              <a:ahLst/>
              <a:cxnLst/>
              <a:rect l="l" t="t" r="r" b="b"/>
              <a:pathLst>
                <a:path w="4882" h="4881" extrusionOk="0">
                  <a:moveTo>
                    <a:pt x="2414" y="0"/>
                  </a:moveTo>
                  <a:lnTo>
                    <a:pt x="1931" y="54"/>
                  </a:lnTo>
                  <a:lnTo>
                    <a:pt x="1449" y="215"/>
                  </a:lnTo>
                  <a:lnTo>
                    <a:pt x="1073" y="429"/>
                  </a:lnTo>
                  <a:lnTo>
                    <a:pt x="698" y="751"/>
                  </a:lnTo>
                  <a:lnTo>
                    <a:pt x="430" y="1126"/>
                  </a:lnTo>
                  <a:lnTo>
                    <a:pt x="215" y="1502"/>
                  </a:lnTo>
                  <a:lnTo>
                    <a:pt x="54" y="1984"/>
                  </a:lnTo>
                  <a:lnTo>
                    <a:pt x="0" y="2467"/>
                  </a:lnTo>
                  <a:lnTo>
                    <a:pt x="108" y="2950"/>
                  </a:lnTo>
                  <a:lnTo>
                    <a:pt x="215" y="3433"/>
                  </a:lnTo>
                  <a:lnTo>
                    <a:pt x="483" y="3808"/>
                  </a:lnTo>
                  <a:lnTo>
                    <a:pt x="751" y="4183"/>
                  </a:lnTo>
                  <a:lnTo>
                    <a:pt x="1127" y="4452"/>
                  </a:lnTo>
                  <a:lnTo>
                    <a:pt x="1556" y="4666"/>
                  </a:lnTo>
                  <a:lnTo>
                    <a:pt x="1985" y="4827"/>
                  </a:lnTo>
                  <a:lnTo>
                    <a:pt x="2468" y="4881"/>
                  </a:lnTo>
                  <a:lnTo>
                    <a:pt x="3004" y="4773"/>
                  </a:lnTo>
                  <a:lnTo>
                    <a:pt x="3433" y="4666"/>
                  </a:lnTo>
                  <a:lnTo>
                    <a:pt x="3862" y="4398"/>
                  </a:lnTo>
                  <a:lnTo>
                    <a:pt x="4184" y="4130"/>
                  </a:lnTo>
                  <a:lnTo>
                    <a:pt x="4506" y="3754"/>
                  </a:lnTo>
                  <a:lnTo>
                    <a:pt x="4720" y="3325"/>
                  </a:lnTo>
                  <a:lnTo>
                    <a:pt x="4828" y="2896"/>
                  </a:lnTo>
                  <a:lnTo>
                    <a:pt x="4881" y="2414"/>
                  </a:lnTo>
                  <a:lnTo>
                    <a:pt x="4828" y="1877"/>
                  </a:lnTo>
                  <a:lnTo>
                    <a:pt x="4667" y="1448"/>
                  </a:lnTo>
                  <a:lnTo>
                    <a:pt x="4452" y="1019"/>
                  </a:lnTo>
                  <a:lnTo>
                    <a:pt x="4130" y="697"/>
                  </a:lnTo>
                  <a:lnTo>
                    <a:pt x="3755" y="375"/>
                  </a:lnTo>
                  <a:lnTo>
                    <a:pt x="3379" y="161"/>
                  </a:lnTo>
                  <a:lnTo>
                    <a:pt x="2897" y="54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6;p43">
              <a:extLst>
                <a:ext uri="{FF2B5EF4-FFF2-40B4-BE49-F238E27FC236}">
                  <a16:creationId xmlns:a16="http://schemas.microsoft.com/office/drawing/2014/main" id="{228FD2F9-0858-9597-4B86-9781B4F2A7A4}"/>
                </a:ext>
              </a:extLst>
            </p:cNvPr>
            <p:cNvSpPr/>
            <p:nvPr/>
          </p:nvSpPr>
          <p:spPr>
            <a:xfrm>
              <a:off x="1264249" y="1449434"/>
              <a:ext cx="193918" cy="192825"/>
            </a:xfrm>
            <a:custGeom>
              <a:avLst/>
              <a:gdLst/>
              <a:ahLst/>
              <a:cxnLst/>
              <a:rect l="l" t="t" r="r" b="b"/>
              <a:pathLst>
                <a:path w="9763" h="9708" extrusionOk="0">
                  <a:moveTo>
                    <a:pt x="1" y="0"/>
                  </a:moveTo>
                  <a:lnTo>
                    <a:pt x="644" y="805"/>
                  </a:lnTo>
                  <a:lnTo>
                    <a:pt x="1341" y="1502"/>
                  </a:lnTo>
                  <a:lnTo>
                    <a:pt x="4774" y="4988"/>
                  </a:lnTo>
                  <a:lnTo>
                    <a:pt x="8260" y="8367"/>
                  </a:lnTo>
                  <a:lnTo>
                    <a:pt x="9333" y="9386"/>
                  </a:lnTo>
                  <a:lnTo>
                    <a:pt x="9762" y="9708"/>
                  </a:lnTo>
                  <a:lnTo>
                    <a:pt x="9601" y="9493"/>
                  </a:lnTo>
                  <a:lnTo>
                    <a:pt x="9387" y="9332"/>
                  </a:lnTo>
                  <a:lnTo>
                    <a:pt x="8368" y="8260"/>
                  </a:lnTo>
                  <a:lnTo>
                    <a:pt x="4935" y="4774"/>
                  </a:lnTo>
                  <a:lnTo>
                    <a:pt x="1449" y="1395"/>
                  </a:lnTo>
                  <a:lnTo>
                    <a:pt x="376" y="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7;p43">
              <a:extLst>
                <a:ext uri="{FF2B5EF4-FFF2-40B4-BE49-F238E27FC236}">
                  <a16:creationId xmlns:a16="http://schemas.microsoft.com/office/drawing/2014/main" id="{354B549C-9F35-741D-CF67-D04909F5F68A}"/>
                </a:ext>
              </a:extLst>
            </p:cNvPr>
            <p:cNvSpPr/>
            <p:nvPr/>
          </p:nvSpPr>
          <p:spPr>
            <a:xfrm>
              <a:off x="1673337" y="1037149"/>
              <a:ext cx="193898" cy="192845"/>
            </a:xfrm>
            <a:custGeom>
              <a:avLst/>
              <a:gdLst/>
              <a:ahLst/>
              <a:cxnLst/>
              <a:rect l="l" t="t" r="r" b="b"/>
              <a:pathLst>
                <a:path w="9762" h="9709" extrusionOk="0">
                  <a:moveTo>
                    <a:pt x="0" y="1"/>
                  </a:moveTo>
                  <a:lnTo>
                    <a:pt x="644" y="751"/>
                  </a:lnTo>
                  <a:lnTo>
                    <a:pt x="1341" y="1502"/>
                  </a:lnTo>
                  <a:lnTo>
                    <a:pt x="2896" y="3058"/>
                  </a:lnTo>
                  <a:lnTo>
                    <a:pt x="4774" y="4935"/>
                  </a:lnTo>
                  <a:lnTo>
                    <a:pt x="8260" y="8367"/>
                  </a:lnTo>
                  <a:lnTo>
                    <a:pt x="9333" y="9387"/>
                  </a:lnTo>
                  <a:lnTo>
                    <a:pt x="9547" y="9547"/>
                  </a:lnTo>
                  <a:lnTo>
                    <a:pt x="9762" y="9708"/>
                  </a:lnTo>
                  <a:lnTo>
                    <a:pt x="9762" y="9708"/>
                  </a:lnTo>
                  <a:lnTo>
                    <a:pt x="9601" y="9494"/>
                  </a:lnTo>
                  <a:lnTo>
                    <a:pt x="9440" y="9279"/>
                  </a:lnTo>
                  <a:lnTo>
                    <a:pt x="8421" y="8207"/>
                  </a:lnTo>
                  <a:lnTo>
                    <a:pt x="4935" y="4774"/>
                  </a:lnTo>
                  <a:lnTo>
                    <a:pt x="1502" y="1395"/>
                  </a:lnTo>
                  <a:lnTo>
                    <a:pt x="429" y="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8;p43">
              <a:extLst>
                <a:ext uri="{FF2B5EF4-FFF2-40B4-BE49-F238E27FC236}">
                  <a16:creationId xmlns:a16="http://schemas.microsoft.com/office/drawing/2014/main" id="{7F5AA9E5-E7A0-492C-5154-E649F27D5CC0}"/>
                </a:ext>
              </a:extLst>
            </p:cNvPr>
            <p:cNvSpPr/>
            <p:nvPr/>
          </p:nvSpPr>
          <p:spPr>
            <a:xfrm>
              <a:off x="1326041" y="1095743"/>
              <a:ext cx="384598" cy="389921"/>
            </a:xfrm>
            <a:custGeom>
              <a:avLst/>
              <a:gdLst/>
              <a:ahLst/>
              <a:cxnLst/>
              <a:rect l="l" t="t" r="r" b="b"/>
              <a:pathLst>
                <a:path w="19363" h="19631" extrusionOk="0">
                  <a:moveTo>
                    <a:pt x="17378" y="0"/>
                  </a:moveTo>
                  <a:lnTo>
                    <a:pt x="0" y="17700"/>
                  </a:lnTo>
                  <a:lnTo>
                    <a:pt x="1931" y="19631"/>
                  </a:lnTo>
                  <a:lnTo>
                    <a:pt x="19362" y="1931"/>
                  </a:lnTo>
                  <a:lnTo>
                    <a:pt x="173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9;p43">
              <a:extLst>
                <a:ext uri="{FF2B5EF4-FFF2-40B4-BE49-F238E27FC236}">
                  <a16:creationId xmlns:a16="http://schemas.microsoft.com/office/drawing/2014/main" id="{2FB14454-34CD-56B4-3A41-5B8B86A0C826}"/>
                </a:ext>
              </a:extLst>
            </p:cNvPr>
            <p:cNvSpPr/>
            <p:nvPr/>
          </p:nvSpPr>
          <p:spPr>
            <a:xfrm>
              <a:off x="1257853" y="1500560"/>
              <a:ext cx="21332" cy="21332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537" y="1"/>
                  </a:moveTo>
                  <a:lnTo>
                    <a:pt x="323" y="54"/>
                  </a:lnTo>
                  <a:lnTo>
                    <a:pt x="162" y="161"/>
                  </a:lnTo>
                  <a:lnTo>
                    <a:pt x="54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20"/>
                  </a:lnTo>
                  <a:lnTo>
                    <a:pt x="537" y="1073"/>
                  </a:lnTo>
                  <a:lnTo>
                    <a:pt x="698" y="1020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76"/>
                  </a:lnTo>
                  <a:lnTo>
                    <a:pt x="913" y="215"/>
                  </a:lnTo>
                  <a:lnTo>
                    <a:pt x="752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0;p43">
              <a:extLst>
                <a:ext uri="{FF2B5EF4-FFF2-40B4-BE49-F238E27FC236}">
                  <a16:creationId xmlns:a16="http://schemas.microsoft.com/office/drawing/2014/main" id="{2A13B7BA-59AC-0D0B-5170-20D2C111C1BE}"/>
                </a:ext>
              </a:extLst>
            </p:cNvPr>
            <p:cNvSpPr/>
            <p:nvPr/>
          </p:nvSpPr>
          <p:spPr>
            <a:xfrm>
              <a:off x="1336687" y="1584718"/>
              <a:ext cx="21332" cy="19207"/>
            </a:xfrm>
            <a:custGeom>
              <a:avLst/>
              <a:gdLst/>
              <a:ahLst/>
              <a:cxnLst/>
              <a:rect l="l" t="t" r="r" b="b"/>
              <a:pathLst>
                <a:path w="1074" h="967" extrusionOk="0">
                  <a:moveTo>
                    <a:pt x="591" y="1"/>
                  </a:moveTo>
                  <a:lnTo>
                    <a:pt x="376" y="54"/>
                  </a:lnTo>
                  <a:lnTo>
                    <a:pt x="215" y="108"/>
                  </a:lnTo>
                  <a:lnTo>
                    <a:pt x="108" y="269"/>
                  </a:lnTo>
                  <a:lnTo>
                    <a:pt x="1" y="483"/>
                  </a:lnTo>
                  <a:lnTo>
                    <a:pt x="54" y="644"/>
                  </a:lnTo>
                  <a:lnTo>
                    <a:pt x="162" y="805"/>
                  </a:lnTo>
                  <a:lnTo>
                    <a:pt x="323" y="912"/>
                  </a:lnTo>
                  <a:lnTo>
                    <a:pt x="483" y="966"/>
                  </a:lnTo>
                  <a:lnTo>
                    <a:pt x="698" y="966"/>
                  </a:lnTo>
                  <a:lnTo>
                    <a:pt x="859" y="859"/>
                  </a:lnTo>
                  <a:lnTo>
                    <a:pt x="1020" y="698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1;p43">
              <a:extLst>
                <a:ext uri="{FF2B5EF4-FFF2-40B4-BE49-F238E27FC236}">
                  <a16:creationId xmlns:a16="http://schemas.microsoft.com/office/drawing/2014/main" id="{BC0BEE0A-B738-F7DA-F657-701D2435AD8F}"/>
                </a:ext>
              </a:extLst>
            </p:cNvPr>
            <p:cNvSpPr/>
            <p:nvPr/>
          </p:nvSpPr>
          <p:spPr>
            <a:xfrm>
              <a:off x="1721265" y="1028627"/>
              <a:ext cx="21332" cy="20260"/>
            </a:xfrm>
            <a:custGeom>
              <a:avLst/>
              <a:gdLst/>
              <a:ahLst/>
              <a:cxnLst/>
              <a:rect l="l" t="t" r="r" b="b"/>
              <a:pathLst>
                <a:path w="1074" h="1020" extrusionOk="0">
                  <a:moveTo>
                    <a:pt x="483" y="0"/>
                  </a:moveTo>
                  <a:lnTo>
                    <a:pt x="269" y="54"/>
                  </a:lnTo>
                  <a:lnTo>
                    <a:pt x="108" y="161"/>
                  </a:lnTo>
                  <a:lnTo>
                    <a:pt x="1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19"/>
                  </a:lnTo>
                  <a:lnTo>
                    <a:pt x="752" y="1019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1"/>
                  </a:lnTo>
                  <a:lnTo>
                    <a:pt x="752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2;p43">
              <a:extLst>
                <a:ext uri="{FF2B5EF4-FFF2-40B4-BE49-F238E27FC236}">
                  <a16:creationId xmlns:a16="http://schemas.microsoft.com/office/drawing/2014/main" id="{EE090276-5FCC-94ED-FC27-12368399D4AF}"/>
                </a:ext>
              </a:extLst>
            </p:cNvPr>
            <p:cNvSpPr/>
            <p:nvPr/>
          </p:nvSpPr>
          <p:spPr>
            <a:xfrm>
              <a:off x="1801172" y="1111712"/>
              <a:ext cx="20260" cy="21332"/>
            </a:xfrm>
            <a:custGeom>
              <a:avLst/>
              <a:gdLst/>
              <a:ahLst/>
              <a:cxnLst/>
              <a:rect l="l" t="t" r="r" b="b"/>
              <a:pathLst>
                <a:path w="1020" h="1074" extrusionOk="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54" y="323"/>
                  </a:lnTo>
                  <a:lnTo>
                    <a:pt x="0" y="537"/>
                  </a:lnTo>
                  <a:lnTo>
                    <a:pt x="54" y="698"/>
                  </a:lnTo>
                  <a:lnTo>
                    <a:pt x="161" y="913"/>
                  </a:lnTo>
                  <a:lnTo>
                    <a:pt x="269" y="1020"/>
                  </a:lnTo>
                  <a:lnTo>
                    <a:pt x="483" y="1074"/>
                  </a:lnTo>
                  <a:lnTo>
                    <a:pt x="698" y="1020"/>
                  </a:lnTo>
                  <a:lnTo>
                    <a:pt x="859" y="913"/>
                  </a:lnTo>
                  <a:lnTo>
                    <a:pt x="966" y="752"/>
                  </a:lnTo>
                  <a:lnTo>
                    <a:pt x="1019" y="537"/>
                  </a:lnTo>
                  <a:lnTo>
                    <a:pt x="1019" y="376"/>
                  </a:lnTo>
                  <a:lnTo>
                    <a:pt x="912" y="215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3;p43">
              <a:extLst>
                <a:ext uri="{FF2B5EF4-FFF2-40B4-BE49-F238E27FC236}">
                  <a16:creationId xmlns:a16="http://schemas.microsoft.com/office/drawing/2014/main" id="{08405E68-EF13-12B6-16EB-13549F322638}"/>
                </a:ext>
              </a:extLst>
            </p:cNvPr>
            <p:cNvSpPr/>
            <p:nvPr/>
          </p:nvSpPr>
          <p:spPr>
            <a:xfrm>
              <a:off x="893515" y="1354611"/>
              <a:ext cx="80999" cy="168335"/>
            </a:xfrm>
            <a:custGeom>
              <a:avLst/>
              <a:gdLst/>
              <a:ahLst/>
              <a:cxnLst/>
              <a:rect l="l" t="t" r="r" b="b"/>
              <a:pathLst>
                <a:path w="4078" h="8475" extrusionOk="0">
                  <a:moveTo>
                    <a:pt x="752" y="1"/>
                  </a:moveTo>
                  <a:lnTo>
                    <a:pt x="537" y="322"/>
                  </a:lnTo>
                  <a:lnTo>
                    <a:pt x="323" y="805"/>
                  </a:lnTo>
                  <a:lnTo>
                    <a:pt x="162" y="1341"/>
                  </a:lnTo>
                  <a:lnTo>
                    <a:pt x="54" y="1771"/>
                  </a:lnTo>
                  <a:lnTo>
                    <a:pt x="1" y="2253"/>
                  </a:lnTo>
                  <a:lnTo>
                    <a:pt x="1" y="2682"/>
                  </a:lnTo>
                  <a:lnTo>
                    <a:pt x="1" y="3165"/>
                  </a:lnTo>
                  <a:lnTo>
                    <a:pt x="108" y="3594"/>
                  </a:lnTo>
                  <a:lnTo>
                    <a:pt x="215" y="4023"/>
                  </a:lnTo>
                  <a:lnTo>
                    <a:pt x="323" y="4506"/>
                  </a:lnTo>
                  <a:lnTo>
                    <a:pt x="537" y="4881"/>
                  </a:lnTo>
                  <a:lnTo>
                    <a:pt x="752" y="5364"/>
                  </a:lnTo>
                  <a:lnTo>
                    <a:pt x="1020" y="5739"/>
                  </a:lnTo>
                  <a:lnTo>
                    <a:pt x="1342" y="6169"/>
                  </a:lnTo>
                  <a:lnTo>
                    <a:pt x="1717" y="6490"/>
                  </a:lnTo>
                  <a:lnTo>
                    <a:pt x="2414" y="7027"/>
                  </a:lnTo>
                  <a:lnTo>
                    <a:pt x="3004" y="7509"/>
                  </a:lnTo>
                  <a:lnTo>
                    <a:pt x="3541" y="7938"/>
                  </a:lnTo>
                  <a:lnTo>
                    <a:pt x="4077" y="8475"/>
                  </a:lnTo>
                  <a:lnTo>
                    <a:pt x="3916" y="8153"/>
                  </a:lnTo>
                  <a:lnTo>
                    <a:pt x="3648" y="7831"/>
                  </a:lnTo>
                  <a:lnTo>
                    <a:pt x="3433" y="7563"/>
                  </a:lnTo>
                  <a:lnTo>
                    <a:pt x="3112" y="7349"/>
                  </a:lnTo>
                  <a:lnTo>
                    <a:pt x="2522" y="6866"/>
                  </a:lnTo>
                  <a:lnTo>
                    <a:pt x="1878" y="6329"/>
                  </a:lnTo>
                  <a:lnTo>
                    <a:pt x="1556" y="6008"/>
                  </a:lnTo>
                  <a:lnTo>
                    <a:pt x="1234" y="5632"/>
                  </a:lnTo>
                  <a:lnTo>
                    <a:pt x="966" y="5257"/>
                  </a:lnTo>
                  <a:lnTo>
                    <a:pt x="752" y="4774"/>
                  </a:lnTo>
                  <a:lnTo>
                    <a:pt x="537" y="4399"/>
                  </a:lnTo>
                  <a:lnTo>
                    <a:pt x="430" y="3970"/>
                  </a:lnTo>
                  <a:lnTo>
                    <a:pt x="323" y="3540"/>
                  </a:lnTo>
                  <a:lnTo>
                    <a:pt x="269" y="3111"/>
                  </a:lnTo>
                  <a:lnTo>
                    <a:pt x="215" y="2682"/>
                  </a:lnTo>
                  <a:lnTo>
                    <a:pt x="215" y="2253"/>
                  </a:lnTo>
                  <a:lnTo>
                    <a:pt x="215" y="1824"/>
                  </a:lnTo>
                  <a:lnTo>
                    <a:pt x="323" y="1395"/>
                  </a:lnTo>
                  <a:lnTo>
                    <a:pt x="484" y="69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4;p43">
              <a:extLst>
                <a:ext uri="{FF2B5EF4-FFF2-40B4-BE49-F238E27FC236}">
                  <a16:creationId xmlns:a16="http://schemas.microsoft.com/office/drawing/2014/main" id="{719B472B-1AE4-478C-E3C4-8BBB1D94CBA6}"/>
                </a:ext>
              </a:extLst>
            </p:cNvPr>
            <p:cNvSpPr/>
            <p:nvPr/>
          </p:nvSpPr>
          <p:spPr>
            <a:xfrm>
              <a:off x="938266" y="761239"/>
              <a:ext cx="447443" cy="435724"/>
            </a:xfrm>
            <a:custGeom>
              <a:avLst/>
              <a:gdLst/>
              <a:ahLst/>
              <a:cxnLst/>
              <a:rect l="l" t="t" r="r" b="b"/>
              <a:pathLst>
                <a:path w="22527" h="21937" extrusionOk="0">
                  <a:moveTo>
                    <a:pt x="22527" y="0"/>
                  </a:moveTo>
                  <a:lnTo>
                    <a:pt x="21615" y="858"/>
                  </a:lnTo>
                  <a:lnTo>
                    <a:pt x="19202" y="3165"/>
                  </a:lnTo>
                  <a:lnTo>
                    <a:pt x="11210" y="10888"/>
                  </a:lnTo>
                  <a:lnTo>
                    <a:pt x="3219" y="18665"/>
                  </a:lnTo>
                  <a:lnTo>
                    <a:pt x="859" y="21025"/>
                  </a:lnTo>
                  <a:lnTo>
                    <a:pt x="0" y="21937"/>
                  </a:lnTo>
                  <a:lnTo>
                    <a:pt x="912" y="21079"/>
                  </a:lnTo>
                  <a:lnTo>
                    <a:pt x="3379" y="18772"/>
                  </a:lnTo>
                  <a:lnTo>
                    <a:pt x="11371" y="11049"/>
                  </a:lnTo>
                  <a:lnTo>
                    <a:pt x="19309" y="3272"/>
                  </a:lnTo>
                  <a:lnTo>
                    <a:pt x="21669" y="912"/>
                  </a:lnTo>
                  <a:lnTo>
                    <a:pt x="22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5;p43">
              <a:extLst>
                <a:ext uri="{FF2B5EF4-FFF2-40B4-BE49-F238E27FC236}">
                  <a16:creationId xmlns:a16="http://schemas.microsoft.com/office/drawing/2014/main" id="{C3E9B4A9-EAA2-BE59-3E0B-95A1587906C4}"/>
                </a:ext>
              </a:extLst>
            </p:cNvPr>
            <p:cNvSpPr/>
            <p:nvPr/>
          </p:nvSpPr>
          <p:spPr>
            <a:xfrm>
              <a:off x="742243" y="1001992"/>
              <a:ext cx="28781" cy="66063"/>
            </a:xfrm>
            <a:custGeom>
              <a:avLst/>
              <a:gdLst/>
              <a:ahLst/>
              <a:cxnLst/>
              <a:rect l="l" t="t" r="r" b="b"/>
              <a:pathLst>
                <a:path w="1449" h="3326" extrusionOk="0">
                  <a:moveTo>
                    <a:pt x="752" y="1"/>
                  </a:moveTo>
                  <a:lnTo>
                    <a:pt x="591" y="54"/>
                  </a:lnTo>
                  <a:lnTo>
                    <a:pt x="483" y="215"/>
                  </a:lnTo>
                  <a:lnTo>
                    <a:pt x="323" y="430"/>
                  </a:lnTo>
                  <a:lnTo>
                    <a:pt x="162" y="751"/>
                  </a:lnTo>
                  <a:lnTo>
                    <a:pt x="54" y="1127"/>
                  </a:lnTo>
                  <a:lnTo>
                    <a:pt x="1" y="1502"/>
                  </a:lnTo>
                  <a:lnTo>
                    <a:pt x="54" y="1878"/>
                  </a:lnTo>
                  <a:lnTo>
                    <a:pt x="162" y="2200"/>
                  </a:lnTo>
                  <a:lnTo>
                    <a:pt x="376" y="2575"/>
                  </a:lnTo>
                  <a:lnTo>
                    <a:pt x="591" y="2843"/>
                  </a:lnTo>
                  <a:lnTo>
                    <a:pt x="913" y="3111"/>
                  </a:lnTo>
                  <a:lnTo>
                    <a:pt x="1127" y="3219"/>
                  </a:lnTo>
                  <a:lnTo>
                    <a:pt x="1288" y="3272"/>
                  </a:lnTo>
                  <a:lnTo>
                    <a:pt x="1449" y="3326"/>
                  </a:lnTo>
                  <a:lnTo>
                    <a:pt x="1449" y="3272"/>
                  </a:lnTo>
                  <a:lnTo>
                    <a:pt x="1342" y="3219"/>
                  </a:lnTo>
                  <a:lnTo>
                    <a:pt x="1020" y="2950"/>
                  </a:lnTo>
                  <a:lnTo>
                    <a:pt x="752" y="2736"/>
                  </a:lnTo>
                  <a:lnTo>
                    <a:pt x="591" y="2414"/>
                  </a:lnTo>
                  <a:lnTo>
                    <a:pt x="430" y="2146"/>
                  </a:lnTo>
                  <a:lnTo>
                    <a:pt x="323" y="1824"/>
                  </a:lnTo>
                  <a:lnTo>
                    <a:pt x="269" y="1502"/>
                  </a:lnTo>
                  <a:lnTo>
                    <a:pt x="269" y="1127"/>
                  </a:lnTo>
                  <a:lnTo>
                    <a:pt x="376" y="805"/>
                  </a:lnTo>
                  <a:lnTo>
                    <a:pt x="483" y="483"/>
                  </a:lnTo>
                  <a:lnTo>
                    <a:pt x="698" y="16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66;p43">
              <a:extLst>
                <a:ext uri="{FF2B5EF4-FFF2-40B4-BE49-F238E27FC236}">
                  <a16:creationId xmlns:a16="http://schemas.microsoft.com/office/drawing/2014/main" id="{8B2C2130-3837-E352-3EBD-AD5ECB5944EE}"/>
                </a:ext>
              </a:extLst>
            </p:cNvPr>
            <p:cNvSpPr/>
            <p:nvPr/>
          </p:nvSpPr>
          <p:spPr>
            <a:xfrm>
              <a:off x="1268519" y="504496"/>
              <a:ext cx="27708" cy="69261"/>
            </a:xfrm>
            <a:custGeom>
              <a:avLst/>
              <a:gdLst/>
              <a:ahLst/>
              <a:cxnLst/>
              <a:rect l="l" t="t" r="r" b="b"/>
              <a:pathLst>
                <a:path w="1395" h="3487" extrusionOk="0">
                  <a:moveTo>
                    <a:pt x="966" y="0"/>
                  </a:moveTo>
                  <a:lnTo>
                    <a:pt x="805" y="54"/>
                  </a:lnTo>
                  <a:lnTo>
                    <a:pt x="644" y="215"/>
                  </a:lnTo>
                  <a:lnTo>
                    <a:pt x="429" y="429"/>
                  </a:lnTo>
                  <a:lnTo>
                    <a:pt x="376" y="483"/>
                  </a:lnTo>
                  <a:lnTo>
                    <a:pt x="161" y="858"/>
                  </a:lnTo>
                  <a:lnTo>
                    <a:pt x="54" y="1234"/>
                  </a:lnTo>
                  <a:lnTo>
                    <a:pt x="0" y="1609"/>
                  </a:lnTo>
                  <a:lnTo>
                    <a:pt x="0" y="1985"/>
                  </a:lnTo>
                  <a:lnTo>
                    <a:pt x="107" y="2360"/>
                  </a:lnTo>
                  <a:lnTo>
                    <a:pt x="268" y="2682"/>
                  </a:lnTo>
                  <a:lnTo>
                    <a:pt x="483" y="3004"/>
                  </a:lnTo>
                  <a:lnTo>
                    <a:pt x="805" y="3272"/>
                  </a:lnTo>
                  <a:lnTo>
                    <a:pt x="1019" y="3379"/>
                  </a:lnTo>
                  <a:lnTo>
                    <a:pt x="1234" y="3486"/>
                  </a:lnTo>
                  <a:lnTo>
                    <a:pt x="1395" y="3486"/>
                  </a:lnTo>
                  <a:lnTo>
                    <a:pt x="1287" y="3379"/>
                  </a:lnTo>
                  <a:lnTo>
                    <a:pt x="912" y="3111"/>
                  </a:lnTo>
                  <a:lnTo>
                    <a:pt x="644" y="2843"/>
                  </a:lnTo>
                  <a:lnTo>
                    <a:pt x="429" y="2575"/>
                  </a:lnTo>
                  <a:lnTo>
                    <a:pt x="322" y="2199"/>
                  </a:lnTo>
                  <a:lnTo>
                    <a:pt x="215" y="1877"/>
                  </a:lnTo>
                  <a:lnTo>
                    <a:pt x="215" y="1502"/>
                  </a:lnTo>
                  <a:lnTo>
                    <a:pt x="268" y="1180"/>
                  </a:lnTo>
                  <a:lnTo>
                    <a:pt x="376" y="805"/>
                  </a:lnTo>
                  <a:lnTo>
                    <a:pt x="590" y="483"/>
                  </a:lnTo>
                  <a:lnTo>
                    <a:pt x="858" y="161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67;p43">
              <a:extLst>
                <a:ext uri="{FF2B5EF4-FFF2-40B4-BE49-F238E27FC236}">
                  <a16:creationId xmlns:a16="http://schemas.microsoft.com/office/drawing/2014/main" id="{397FE5C6-8C63-C0D0-4539-5C25067C542E}"/>
                </a:ext>
              </a:extLst>
            </p:cNvPr>
            <p:cNvSpPr/>
            <p:nvPr/>
          </p:nvSpPr>
          <p:spPr>
            <a:xfrm>
              <a:off x="1581711" y="648300"/>
              <a:ext cx="72458" cy="30926"/>
            </a:xfrm>
            <a:custGeom>
              <a:avLst/>
              <a:gdLst/>
              <a:ahLst/>
              <a:cxnLst/>
              <a:rect l="l" t="t" r="r" b="b"/>
              <a:pathLst>
                <a:path w="3648" h="1557" extrusionOk="0">
                  <a:moveTo>
                    <a:pt x="2629" y="1"/>
                  </a:moveTo>
                  <a:lnTo>
                    <a:pt x="2092" y="108"/>
                  </a:lnTo>
                  <a:lnTo>
                    <a:pt x="1610" y="269"/>
                  </a:lnTo>
                  <a:lnTo>
                    <a:pt x="1127" y="484"/>
                  </a:lnTo>
                  <a:lnTo>
                    <a:pt x="698" y="805"/>
                  </a:lnTo>
                  <a:lnTo>
                    <a:pt x="322" y="1127"/>
                  </a:lnTo>
                  <a:lnTo>
                    <a:pt x="1" y="1556"/>
                  </a:lnTo>
                  <a:lnTo>
                    <a:pt x="805" y="1020"/>
                  </a:lnTo>
                  <a:lnTo>
                    <a:pt x="1717" y="537"/>
                  </a:lnTo>
                  <a:lnTo>
                    <a:pt x="2682" y="269"/>
                  </a:lnTo>
                  <a:lnTo>
                    <a:pt x="3648" y="55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68;p43">
              <a:extLst>
                <a:ext uri="{FF2B5EF4-FFF2-40B4-BE49-F238E27FC236}">
                  <a16:creationId xmlns:a16="http://schemas.microsoft.com/office/drawing/2014/main" id="{FBAA866D-E263-49E5-63DC-24A4F90A0D80}"/>
                </a:ext>
              </a:extLst>
            </p:cNvPr>
            <p:cNvSpPr/>
            <p:nvPr/>
          </p:nvSpPr>
          <p:spPr>
            <a:xfrm>
              <a:off x="1124695" y="1517603"/>
              <a:ext cx="137449" cy="141719"/>
            </a:xfrm>
            <a:custGeom>
              <a:avLst/>
              <a:gdLst/>
              <a:ahLst/>
              <a:cxnLst/>
              <a:rect l="l" t="t" r="r" b="b"/>
              <a:pathLst>
                <a:path w="6920" h="7135" extrusionOk="0">
                  <a:moveTo>
                    <a:pt x="1" y="1"/>
                  </a:moveTo>
                  <a:lnTo>
                    <a:pt x="215" y="269"/>
                  </a:lnTo>
                  <a:lnTo>
                    <a:pt x="912" y="1073"/>
                  </a:lnTo>
                  <a:lnTo>
                    <a:pt x="3379" y="3648"/>
                  </a:lnTo>
                  <a:lnTo>
                    <a:pt x="5096" y="5418"/>
                  </a:lnTo>
                  <a:lnTo>
                    <a:pt x="6919" y="7134"/>
                  </a:lnTo>
                  <a:lnTo>
                    <a:pt x="6919" y="7134"/>
                  </a:lnTo>
                  <a:lnTo>
                    <a:pt x="6651" y="6812"/>
                  </a:lnTo>
                  <a:lnTo>
                    <a:pt x="5954" y="6008"/>
                  </a:lnTo>
                  <a:lnTo>
                    <a:pt x="3540" y="3487"/>
                  </a:lnTo>
                  <a:lnTo>
                    <a:pt x="1073" y="966"/>
                  </a:lnTo>
                  <a:lnTo>
                    <a:pt x="26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69;p43">
              <a:extLst>
                <a:ext uri="{FF2B5EF4-FFF2-40B4-BE49-F238E27FC236}">
                  <a16:creationId xmlns:a16="http://schemas.microsoft.com/office/drawing/2014/main" id="{0F27E3C9-D2AB-A3AE-8CC9-4C228EAA16A9}"/>
                </a:ext>
              </a:extLst>
            </p:cNvPr>
            <p:cNvSpPr/>
            <p:nvPr/>
          </p:nvSpPr>
          <p:spPr>
            <a:xfrm>
              <a:off x="1949247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extrusionOk="0">
                  <a:moveTo>
                    <a:pt x="1" y="1"/>
                  </a:moveTo>
                  <a:lnTo>
                    <a:pt x="1" y="28910"/>
                  </a:lnTo>
                  <a:lnTo>
                    <a:pt x="20382" y="28910"/>
                  </a:lnTo>
                  <a:lnTo>
                    <a:pt x="20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70;p43">
              <a:extLst>
                <a:ext uri="{FF2B5EF4-FFF2-40B4-BE49-F238E27FC236}">
                  <a16:creationId xmlns:a16="http://schemas.microsoft.com/office/drawing/2014/main" id="{CB148FCC-0BEC-F691-FFA7-E73F6E7902D3}"/>
                </a:ext>
              </a:extLst>
            </p:cNvPr>
            <p:cNvSpPr/>
            <p:nvPr/>
          </p:nvSpPr>
          <p:spPr>
            <a:xfrm>
              <a:off x="1898121" y="4495170"/>
              <a:ext cx="506037" cy="58594"/>
            </a:xfrm>
            <a:custGeom>
              <a:avLst/>
              <a:gdLst/>
              <a:ahLst/>
              <a:cxnLst/>
              <a:rect l="l" t="t" r="r" b="b"/>
              <a:pathLst>
                <a:path w="25477" h="2950" extrusionOk="0">
                  <a:moveTo>
                    <a:pt x="2682" y="0"/>
                  </a:moveTo>
                  <a:lnTo>
                    <a:pt x="2145" y="54"/>
                  </a:lnTo>
                  <a:lnTo>
                    <a:pt x="1663" y="161"/>
                  </a:lnTo>
                  <a:lnTo>
                    <a:pt x="1180" y="429"/>
                  </a:lnTo>
                  <a:lnTo>
                    <a:pt x="805" y="751"/>
                  </a:lnTo>
                  <a:lnTo>
                    <a:pt x="483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0" y="2682"/>
                  </a:lnTo>
                  <a:lnTo>
                    <a:pt x="0" y="2950"/>
                  </a:lnTo>
                  <a:lnTo>
                    <a:pt x="25476" y="2950"/>
                  </a:lnTo>
                  <a:lnTo>
                    <a:pt x="25476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7" y="1180"/>
                  </a:lnTo>
                  <a:lnTo>
                    <a:pt x="24672" y="751"/>
                  </a:lnTo>
                  <a:lnTo>
                    <a:pt x="24296" y="429"/>
                  </a:lnTo>
                  <a:lnTo>
                    <a:pt x="23814" y="161"/>
                  </a:lnTo>
                  <a:lnTo>
                    <a:pt x="23331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71;p43">
              <a:extLst>
                <a:ext uri="{FF2B5EF4-FFF2-40B4-BE49-F238E27FC236}">
                  <a16:creationId xmlns:a16="http://schemas.microsoft.com/office/drawing/2014/main" id="{65395E62-712B-CEB8-EE0D-0D550D68ECFF}"/>
                </a:ext>
              </a:extLst>
            </p:cNvPr>
            <p:cNvSpPr/>
            <p:nvPr/>
          </p:nvSpPr>
          <p:spPr>
            <a:xfrm>
              <a:off x="1852298" y="4553745"/>
              <a:ext cx="614705" cy="93771"/>
            </a:xfrm>
            <a:custGeom>
              <a:avLst/>
              <a:gdLst/>
              <a:ahLst/>
              <a:cxnLst/>
              <a:rect l="l" t="t" r="r" b="b"/>
              <a:pathLst>
                <a:path w="30948" h="4721" extrusionOk="0">
                  <a:moveTo>
                    <a:pt x="1" y="1"/>
                  </a:moveTo>
                  <a:lnTo>
                    <a:pt x="1" y="4721"/>
                  </a:lnTo>
                  <a:lnTo>
                    <a:pt x="30948" y="4721"/>
                  </a:lnTo>
                  <a:lnTo>
                    <a:pt x="30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72;p43">
              <a:extLst>
                <a:ext uri="{FF2B5EF4-FFF2-40B4-BE49-F238E27FC236}">
                  <a16:creationId xmlns:a16="http://schemas.microsoft.com/office/drawing/2014/main" id="{784D85AE-02AF-EA6B-5DE1-CDAEF6B55167}"/>
                </a:ext>
              </a:extLst>
            </p:cNvPr>
            <p:cNvSpPr/>
            <p:nvPr/>
          </p:nvSpPr>
          <p:spPr>
            <a:xfrm>
              <a:off x="1950320" y="4438701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161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73;p43">
              <a:extLst>
                <a:ext uri="{FF2B5EF4-FFF2-40B4-BE49-F238E27FC236}">
                  <a16:creationId xmlns:a16="http://schemas.microsoft.com/office/drawing/2014/main" id="{1923A385-577C-92B7-7F08-47B8977FE6FD}"/>
                </a:ext>
              </a:extLst>
            </p:cNvPr>
            <p:cNvSpPr/>
            <p:nvPr/>
          </p:nvSpPr>
          <p:spPr>
            <a:xfrm>
              <a:off x="1950320" y="4370513"/>
              <a:ext cx="400567" cy="5363"/>
            </a:xfrm>
            <a:custGeom>
              <a:avLst/>
              <a:gdLst/>
              <a:ahLst/>
              <a:cxnLst/>
              <a:rect l="l" t="t" r="r" b="b"/>
              <a:pathLst>
                <a:path w="20167" h="270" extrusionOk="0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162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74;p43">
              <a:extLst>
                <a:ext uri="{FF2B5EF4-FFF2-40B4-BE49-F238E27FC236}">
                  <a16:creationId xmlns:a16="http://schemas.microsoft.com/office/drawing/2014/main" id="{B459D7E2-EC5A-8AAF-4397-AC1BAD93C030}"/>
                </a:ext>
              </a:extLst>
            </p:cNvPr>
            <p:cNvSpPr/>
            <p:nvPr/>
          </p:nvSpPr>
          <p:spPr>
            <a:xfrm>
              <a:off x="1950320" y="4303398"/>
              <a:ext cx="400567" cy="5363"/>
            </a:xfrm>
            <a:custGeom>
              <a:avLst/>
              <a:gdLst/>
              <a:ahLst/>
              <a:cxnLst/>
              <a:rect l="l" t="t" r="r" b="b"/>
              <a:pathLst>
                <a:path w="20167" h="270" extrusionOk="0">
                  <a:moveTo>
                    <a:pt x="10083" y="1"/>
                  </a:moveTo>
                  <a:lnTo>
                    <a:pt x="2950" y="55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75;p43">
              <a:extLst>
                <a:ext uri="{FF2B5EF4-FFF2-40B4-BE49-F238E27FC236}">
                  <a16:creationId xmlns:a16="http://schemas.microsoft.com/office/drawing/2014/main" id="{A902A5CF-D0E2-4659-9940-AB886CA32CE3}"/>
                </a:ext>
              </a:extLst>
            </p:cNvPr>
            <p:cNvSpPr/>
            <p:nvPr/>
          </p:nvSpPr>
          <p:spPr>
            <a:xfrm>
              <a:off x="1950320" y="4235229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76;p43">
              <a:extLst>
                <a:ext uri="{FF2B5EF4-FFF2-40B4-BE49-F238E27FC236}">
                  <a16:creationId xmlns:a16="http://schemas.microsoft.com/office/drawing/2014/main" id="{8F44423F-C76E-D833-EFD6-CC20F1FD65FD}"/>
                </a:ext>
              </a:extLst>
            </p:cNvPr>
            <p:cNvSpPr/>
            <p:nvPr/>
          </p:nvSpPr>
          <p:spPr>
            <a:xfrm>
              <a:off x="1950320" y="4168114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77;p43">
              <a:extLst>
                <a:ext uri="{FF2B5EF4-FFF2-40B4-BE49-F238E27FC236}">
                  <a16:creationId xmlns:a16="http://schemas.microsoft.com/office/drawing/2014/main" id="{BF0A27E4-2407-E0AB-DDB1-550B9E3CF4FF}"/>
                </a:ext>
              </a:extLst>
            </p:cNvPr>
            <p:cNvSpPr/>
            <p:nvPr/>
          </p:nvSpPr>
          <p:spPr>
            <a:xfrm>
              <a:off x="1950320" y="4099926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78;p43">
              <a:extLst>
                <a:ext uri="{FF2B5EF4-FFF2-40B4-BE49-F238E27FC236}">
                  <a16:creationId xmlns:a16="http://schemas.microsoft.com/office/drawing/2014/main" id="{7071D1C1-DF25-E278-DA1E-537543A7C9DB}"/>
                </a:ext>
              </a:extLst>
            </p:cNvPr>
            <p:cNvSpPr/>
            <p:nvPr/>
          </p:nvSpPr>
          <p:spPr>
            <a:xfrm>
              <a:off x="1950320" y="4033883"/>
              <a:ext cx="400567" cy="4270"/>
            </a:xfrm>
            <a:custGeom>
              <a:avLst/>
              <a:gdLst/>
              <a:ahLst/>
              <a:cxnLst/>
              <a:rect l="l" t="t" r="r" b="b"/>
              <a:pathLst>
                <a:path w="20167" h="215" extrusionOk="0">
                  <a:moveTo>
                    <a:pt x="2950" y="0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1"/>
                  </a:lnTo>
                  <a:lnTo>
                    <a:pt x="2950" y="161"/>
                  </a:lnTo>
                  <a:lnTo>
                    <a:pt x="10083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79;p43">
              <a:extLst>
                <a:ext uri="{FF2B5EF4-FFF2-40B4-BE49-F238E27FC236}">
                  <a16:creationId xmlns:a16="http://schemas.microsoft.com/office/drawing/2014/main" id="{50DE219B-3A1E-CCE3-60F6-5B3D15EAA75C}"/>
                </a:ext>
              </a:extLst>
            </p:cNvPr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extrusionOk="0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0;p43">
              <a:extLst>
                <a:ext uri="{FF2B5EF4-FFF2-40B4-BE49-F238E27FC236}">
                  <a16:creationId xmlns:a16="http://schemas.microsoft.com/office/drawing/2014/main" id="{EF03BAF2-A1E2-A0EA-22BC-2B11BC8AEAD7}"/>
                </a:ext>
              </a:extLst>
            </p:cNvPr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fill="none" extrusionOk="0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881;p43">
              <a:extLst>
                <a:ext uri="{FF2B5EF4-FFF2-40B4-BE49-F238E27FC236}">
                  <a16:creationId xmlns:a16="http://schemas.microsoft.com/office/drawing/2014/main" id="{8C675DCC-BC25-88E1-EADC-91EBAF54C60B}"/>
                </a:ext>
              </a:extLst>
            </p:cNvPr>
            <p:cNvSpPr/>
            <p:nvPr/>
          </p:nvSpPr>
          <p:spPr>
            <a:xfrm>
              <a:off x="1944977" y="3941205"/>
              <a:ext cx="4290" cy="69261"/>
            </a:xfrm>
            <a:custGeom>
              <a:avLst/>
              <a:gdLst/>
              <a:ahLst/>
              <a:cxnLst/>
              <a:rect l="l" t="t" r="r" b="b"/>
              <a:pathLst>
                <a:path w="216" h="3487" extrusionOk="0">
                  <a:moveTo>
                    <a:pt x="1" y="0"/>
                  </a:moveTo>
                  <a:lnTo>
                    <a:pt x="216" y="348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882;p43">
              <a:extLst>
                <a:ext uri="{FF2B5EF4-FFF2-40B4-BE49-F238E27FC236}">
                  <a16:creationId xmlns:a16="http://schemas.microsoft.com/office/drawing/2014/main" id="{56842AC0-7104-08C9-4033-BCC09F20A1D2}"/>
                </a:ext>
              </a:extLst>
            </p:cNvPr>
            <p:cNvSpPr/>
            <p:nvPr/>
          </p:nvSpPr>
          <p:spPr>
            <a:xfrm>
              <a:off x="1944977" y="3941205"/>
              <a:ext cx="4290" cy="69261"/>
            </a:xfrm>
            <a:custGeom>
              <a:avLst/>
              <a:gdLst/>
              <a:ahLst/>
              <a:cxnLst/>
              <a:rect l="l" t="t" r="r" b="b"/>
              <a:pathLst>
                <a:path w="216" h="3487" fill="none" extrusionOk="0">
                  <a:moveTo>
                    <a:pt x="216" y="0"/>
                  </a:moveTo>
                  <a:lnTo>
                    <a:pt x="1" y="0"/>
                  </a:lnTo>
                  <a:lnTo>
                    <a:pt x="216" y="3486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883;p43">
              <a:extLst>
                <a:ext uri="{FF2B5EF4-FFF2-40B4-BE49-F238E27FC236}">
                  <a16:creationId xmlns:a16="http://schemas.microsoft.com/office/drawing/2014/main" id="{72A18412-FBA5-0370-4615-1FBC4BCD81DE}"/>
                </a:ext>
              </a:extLst>
            </p:cNvPr>
            <p:cNvSpPr/>
            <p:nvPr/>
          </p:nvSpPr>
          <p:spPr>
            <a:xfrm>
              <a:off x="1949247" y="3941205"/>
              <a:ext cx="402712" cy="69261"/>
            </a:xfrm>
            <a:custGeom>
              <a:avLst/>
              <a:gdLst/>
              <a:ahLst/>
              <a:cxnLst/>
              <a:rect l="l" t="t" r="r" b="b"/>
              <a:pathLst>
                <a:path w="20275" h="3487" extrusionOk="0">
                  <a:moveTo>
                    <a:pt x="17271" y="1234"/>
                  </a:moveTo>
                  <a:lnTo>
                    <a:pt x="19470" y="1287"/>
                  </a:lnTo>
                  <a:lnTo>
                    <a:pt x="20221" y="1341"/>
                  </a:lnTo>
                  <a:lnTo>
                    <a:pt x="19470" y="1395"/>
                  </a:lnTo>
                  <a:lnTo>
                    <a:pt x="17271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9" y="1395"/>
                  </a:lnTo>
                  <a:lnTo>
                    <a:pt x="54" y="1341"/>
                  </a:lnTo>
                  <a:lnTo>
                    <a:pt x="859" y="1287"/>
                  </a:lnTo>
                  <a:lnTo>
                    <a:pt x="3004" y="1234"/>
                  </a:lnTo>
                  <a:close/>
                  <a:moveTo>
                    <a:pt x="1" y="0"/>
                  </a:moveTo>
                  <a:lnTo>
                    <a:pt x="1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884;p43">
              <a:extLst>
                <a:ext uri="{FF2B5EF4-FFF2-40B4-BE49-F238E27FC236}">
                  <a16:creationId xmlns:a16="http://schemas.microsoft.com/office/drawing/2014/main" id="{AAAD8B08-D1A6-B92B-E23F-0952B7C09269}"/>
                </a:ext>
              </a:extLst>
            </p:cNvPr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fill="none" extrusionOk="0">
                  <a:moveTo>
                    <a:pt x="10083" y="215"/>
                  </a:move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885;p43">
              <a:extLst>
                <a:ext uri="{FF2B5EF4-FFF2-40B4-BE49-F238E27FC236}">
                  <a16:creationId xmlns:a16="http://schemas.microsoft.com/office/drawing/2014/main" id="{9214C6B7-A4D8-DFC0-E23D-E2A790E0DBC6}"/>
                </a:ext>
              </a:extLst>
            </p:cNvPr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extrusionOk="0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886;p43">
              <a:extLst>
                <a:ext uri="{FF2B5EF4-FFF2-40B4-BE49-F238E27FC236}">
                  <a16:creationId xmlns:a16="http://schemas.microsoft.com/office/drawing/2014/main" id="{2F16F3C6-7C95-402C-ABBA-1309B9DBB5E0}"/>
                </a:ext>
              </a:extLst>
            </p:cNvPr>
            <p:cNvSpPr/>
            <p:nvPr/>
          </p:nvSpPr>
          <p:spPr>
            <a:xfrm>
              <a:off x="2583119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extrusionOk="0">
                  <a:moveTo>
                    <a:pt x="0" y="1"/>
                  </a:moveTo>
                  <a:lnTo>
                    <a:pt x="0" y="28910"/>
                  </a:lnTo>
                  <a:lnTo>
                    <a:pt x="20381" y="28910"/>
                  </a:lnTo>
                  <a:lnTo>
                    <a:pt x="20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887;p43">
              <a:extLst>
                <a:ext uri="{FF2B5EF4-FFF2-40B4-BE49-F238E27FC236}">
                  <a16:creationId xmlns:a16="http://schemas.microsoft.com/office/drawing/2014/main" id="{0885245F-C406-FEE7-3741-E0298FEC5982}"/>
                </a:ext>
              </a:extLst>
            </p:cNvPr>
            <p:cNvSpPr/>
            <p:nvPr/>
          </p:nvSpPr>
          <p:spPr>
            <a:xfrm>
              <a:off x="2583119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fill="none" extrusionOk="0">
                  <a:moveTo>
                    <a:pt x="0" y="1"/>
                  </a:moveTo>
                  <a:lnTo>
                    <a:pt x="20381" y="1"/>
                  </a:lnTo>
                  <a:lnTo>
                    <a:pt x="20381" y="28910"/>
                  </a:lnTo>
                  <a:lnTo>
                    <a:pt x="0" y="2891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888;p43">
              <a:extLst>
                <a:ext uri="{FF2B5EF4-FFF2-40B4-BE49-F238E27FC236}">
                  <a16:creationId xmlns:a16="http://schemas.microsoft.com/office/drawing/2014/main" id="{3D7CA347-3529-1C79-A5CC-C24908312B63}"/>
                </a:ext>
              </a:extLst>
            </p:cNvPr>
            <p:cNvSpPr/>
            <p:nvPr/>
          </p:nvSpPr>
          <p:spPr>
            <a:xfrm>
              <a:off x="2531973" y="4495170"/>
              <a:ext cx="506037" cy="58594"/>
            </a:xfrm>
            <a:custGeom>
              <a:avLst/>
              <a:gdLst/>
              <a:ahLst/>
              <a:cxnLst/>
              <a:rect l="l" t="t" r="r" b="b"/>
              <a:pathLst>
                <a:path w="25477" h="2950" extrusionOk="0">
                  <a:moveTo>
                    <a:pt x="2682" y="0"/>
                  </a:moveTo>
                  <a:lnTo>
                    <a:pt x="2146" y="54"/>
                  </a:lnTo>
                  <a:lnTo>
                    <a:pt x="1663" y="161"/>
                  </a:lnTo>
                  <a:lnTo>
                    <a:pt x="1181" y="429"/>
                  </a:lnTo>
                  <a:lnTo>
                    <a:pt x="805" y="751"/>
                  </a:lnTo>
                  <a:lnTo>
                    <a:pt x="430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1" y="2682"/>
                  </a:lnTo>
                  <a:lnTo>
                    <a:pt x="1" y="2950"/>
                  </a:lnTo>
                  <a:lnTo>
                    <a:pt x="25477" y="2950"/>
                  </a:lnTo>
                  <a:lnTo>
                    <a:pt x="25477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8" y="1180"/>
                  </a:lnTo>
                  <a:lnTo>
                    <a:pt x="24672" y="751"/>
                  </a:lnTo>
                  <a:lnTo>
                    <a:pt x="24297" y="429"/>
                  </a:lnTo>
                  <a:lnTo>
                    <a:pt x="23814" y="161"/>
                  </a:lnTo>
                  <a:lnTo>
                    <a:pt x="23332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889;p43">
              <a:extLst>
                <a:ext uri="{FF2B5EF4-FFF2-40B4-BE49-F238E27FC236}">
                  <a16:creationId xmlns:a16="http://schemas.microsoft.com/office/drawing/2014/main" id="{65D4AE4F-41C8-53ED-D734-9F795AD77EC3}"/>
                </a:ext>
              </a:extLst>
            </p:cNvPr>
            <p:cNvSpPr/>
            <p:nvPr/>
          </p:nvSpPr>
          <p:spPr>
            <a:xfrm>
              <a:off x="2486170" y="4553745"/>
              <a:ext cx="614705" cy="93771"/>
            </a:xfrm>
            <a:custGeom>
              <a:avLst/>
              <a:gdLst/>
              <a:ahLst/>
              <a:cxnLst/>
              <a:rect l="l" t="t" r="r" b="b"/>
              <a:pathLst>
                <a:path w="30948" h="4721" extrusionOk="0">
                  <a:moveTo>
                    <a:pt x="0" y="1"/>
                  </a:moveTo>
                  <a:lnTo>
                    <a:pt x="0" y="4721"/>
                  </a:lnTo>
                  <a:lnTo>
                    <a:pt x="30947" y="4721"/>
                  </a:lnTo>
                  <a:lnTo>
                    <a:pt x="30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890;p43">
              <a:extLst>
                <a:ext uri="{FF2B5EF4-FFF2-40B4-BE49-F238E27FC236}">
                  <a16:creationId xmlns:a16="http://schemas.microsoft.com/office/drawing/2014/main" id="{D790F343-35E3-19F8-3CFF-7061C25CA036}"/>
                </a:ext>
              </a:extLst>
            </p:cNvPr>
            <p:cNvSpPr/>
            <p:nvPr/>
          </p:nvSpPr>
          <p:spPr>
            <a:xfrm>
              <a:off x="2584172" y="4438701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161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891;p43">
              <a:extLst>
                <a:ext uri="{FF2B5EF4-FFF2-40B4-BE49-F238E27FC236}">
                  <a16:creationId xmlns:a16="http://schemas.microsoft.com/office/drawing/2014/main" id="{921F3A64-F064-ED59-0747-5299A52F8FE7}"/>
                </a:ext>
              </a:extLst>
            </p:cNvPr>
            <p:cNvSpPr/>
            <p:nvPr/>
          </p:nvSpPr>
          <p:spPr>
            <a:xfrm>
              <a:off x="2584172" y="4370513"/>
              <a:ext cx="400587" cy="5363"/>
            </a:xfrm>
            <a:custGeom>
              <a:avLst/>
              <a:gdLst/>
              <a:ahLst/>
              <a:cxnLst/>
              <a:rect l="l" t="t" r="r" b="b"/>
              <a:pathLst>
                <a:path w="20168" h="270" extrusionOk="0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162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892;p43">
              <a:extLst>
                <a:ext uri="{FF2B5EF4-FFF2-40B4-BE49-F238E27FC236}">
                  <a16:creationId xmlns:a16="http://schemas.microsoft.com/office/drawing/2014/main" id="{9A5A1C96-780C-3539-CA81-8E2338BABDD3}"/>
                </a:ext>
              </a:extLst>
            </p:cNvPr>
            <p:cNvSpPr/>
            <p:nvPr/>
          </p:nvSpPr>
          <p:spPr>
            <a:xfrm>
              <a:off x="2584172" y="4303398"/>
              <a:ext cx="400587" cy="5363"/>
            </a:xfrm>
            <a:custGeom>
              <a:avLst/>
              <a:gdLst/>
              <a:ahLst/>
              <a:cxnLst/>
              <a:rect l="l" t="t" r="r" b="b"/>
              <a:pathLst>
                <a:path w="20168" h="270" extrusionOk="0">
                  <a:moveTo>
                    <a:pt x="10084" y="1"/>
                  </a:moveTo>
                  <a:lnTo>
                    <a:pt x="2951" y="55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893;p43">
              <a:extLst>
                <a:ext uri="{FF2B5EF4-FFF2-40B4-BE49-F238E27FC236}">
                  <a16:creationId xmlns:a16="http://schemas.microsoft.com/office/drawing/2014/main" id="{1F8794C8-4F67-FD31-942B-4101513164B1}"/>
                </a:ext>
              </a:extLst>
            </p:cNvPr>
            <p:cNvSpPr/>
            <p:nvPr/>
          </p:nvSpPr>
          <p:spPr>
            <a:xfrm>
              <a:off x="2584172" y="4235229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894;p43">
              <a:extLst>
                <a:ext uri="{FF2B5EF4-FFF2-40B4-BE49-F238E27FC236}">
                  <a16:creationId xmlns:a16="http://schemas.microsoft.com/office/drawing/2014/main" id="{7D694CA0-8470-AE4E-086C-E56C93D5C927}"/>
                </a:ext>
              </a:extLst>
            </p:cNvPr>
            <p:cNvSpPr/>
            <p:nvPr/>
          </p:nvSpPr>
          <p:spPr>
            <a:xfrm>
              <a:off x="2584172" y="4168114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895;p43">
              <a:extLst>
                <a:ext uri="{FF2B5EF4-FFF2-40B4-BE49-F238E27FC236}">
                  <a16:creationId xmlns:a16="http://schemas.microsoft.com/office/drawing/2014/main" id="{C37E8171-F34E-EDD0-3433-22F9E16DC16D}"/>
                </a:ext>
              </a:extLst>
            </p:cNvPr>
            <p:cNvSpPr/>
            <p:nvPr/>
          </p:nvSpPr>
          <p:spPr>
            <a:xfrm>
              <a:off x="2584172" y="4099926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896;p43">
              <a:extLst>
                <a:ext uri="{FF2B5EF4-FFF2-40B4-BE49-F238E27FC236}">
                  <a16:creationId xmlns:a16="http://schemas.microsoft.com/office/drawing/2014/main" id="{CF77B33C-4325-B0A0-0A74-367E874D48AB}"/>
                </a:ext>
              </a:extLst>
            </p:cNvPr>
            <p:cNvSpPr/>
            <p:nvPr/>
          </p:nvSpPr>
          <p:spPr>
            <a:xfrm>
              <a:off x="2584172" y="4033883"/>
              <a:ext cx="400587" cy="4270"/>
            </a:xfrm>
            <a:custGeom>
              <a:avLst/>
              <a:gdLst/>
              <a:ahLst/>
              <a:cxnLst/>
              <a:rect l="l" t="t" r="r" b="b"/>
              <a:pathLst>
                <a:path w="20168" h="215" extrusionOk="0">
                  <a:moveTo>
                    <a:pt x="2951" y="0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1"/>
                  </a:lnTo>
                  <a:lnTo>
                    <a:pt x="2951" y="161"/>
                  </a:lnTo>
                  <a:lnTo>
                    <a:pt x="10084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897;p43">
              <a:extLst>
                <a:ext uri="{FF2B5EF4-FFF2-40B4-BE49-F238E27FC236}">
                  <a16:creationId xmlns:a16="http://schemas.microsoft.com/office/drawing/2014/main" id="{73A29EDE-CD8A-B98C-BADE-DE718628842A}"/>
                </a:ext>
              </a:extLst>
            </p:cNvPr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extrusionOk="0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898;p43">
              <a:extLst>
                <a:ext uri="{FF2B5EF4-FFF2-40B4-BE49-F238E27FC236}">
                  <a16:creationId xmlns:a16="http://schemas.microsoft.com/office/drawing/2014/main" id="{88402CA9-E3AC-8ECF-60D2-3E3732AA8015}"/>
                </a:ext>
              </a:extLst>
            </p:cNvPr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899;p43">
              <a:extLst>
                <a:ext uri="{FF2B5EF4-FFF2-40B4-BE49-F238E27FC236}">
                  <a16:creationId xmlns:a16="http://schemas.microsoft.com/office/drawing/2014/main" id="{C3EC9AB1-9735-AE9B-53BC-427D089B5110}"/>
                </a:ext>
              </a:extLst>
            </p:cNvPr>
            <p:cNvSpPr/>
            <p:nvPr/>
          </p:nvSpPr>
          <p:spPr>
            <a:xfrm>
              <a:off x="2578848" y="3941205"/>
              <a:ext cx="4270" cy="69261"/>
            </a:xfrm>
            <a:custGeom>
              <a:avLst/>
              <a:gdLst/>
              <a:ahLst/>
              <a:cxnLst/>
              <a:rect l="l" t="t" r="r" b="b"/>
              <a:pathLst>
                <a:path w="215" h="3487" extrusionOk="0">
                  <a:moveTo>
                    <a:pt x="0" y="0"/>
                  </a:moveTo>
                  <a:lnTo>
                    <a:pt x="215" y="348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900;p43">
              <a:extLst>
                <a:ext uri="{FF2B5EF4-FFF2-40B4-BE49-F238E27FC236}">
                  <a16:creationId xmlns:a16="http://schemas.microsoft.com/office/drawing/2014/main" id="{AD08371D-2187-7D16-FA3E-1C0357D0277C}"/>
                </a:ext>
              </a:extLst>
            </p:cNvPr>
            <p:cNvSpPr/>
            <p:nvPr/>
          </p:nvSpPr>
          <p:spPr>
            <a:xfrm>
              <a:off x="2578848" y="3941205"/>
              <a:ext cx="4270" cy="69261"/>
            </a:xfrm>
            <a:custGeom>
              <a:avLst/>
              <a:gdLst/>
              <a:ahLst/>
              <a:cxnLst/>
              <a:rect l="l" t="t" r="r" b="b"/>
              <a:pathLst>
                <a:path w="215" h="3487" fill="none" extrusionOk="0">
                  <a:moveTo>
                    <a:pt x="215" y="0"/>
                  </a:moveTo>
                  <a:lnTo>
                    <a:pt x="0" y="0"/>
                  </a:lnTo>
                  <a:lnTo>
                    <a:pt x="215" y="3486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901;p43">
              <a:extLst>
                <a:ext uri="{FF2B5EF4-FFF2-40B4-BE49-F238E27FC236}">
                  <a16:creationId xmlns:a16="http://schemas.microsoft.com/office/drawing/2014/main" id="{EA344258-ECC2-8ABF-C6BE-0F756EBD2BE9}"/>
                </a:ext>
              </a:extLst>
            </p:cNvPr>
            <p:cNvSpPr/>
            <p:nvPr/>
          </p:nvSpPr>
          <p:spPr>
            <a:xfrm>
              <a:off x="2583119" y="3941205"/>
              <a:ext cx="402692" cy="69261"/>
            </a:xfrm>
            <a:custGeom>
              <a:avLst/>
              <a:gdLst/>
              <a:ahLst/>
              <a:cxnLst/>
              <a:rect l="l" t="t" r="r" b="b"/>
              <a:pathLst>
                <a:path w="20274" h="3487" extrusionOk="0">
                  <a:moveTo>
                    <a:pt x="17270" y="1234"/>
                  </a:moveTo>
                  <a:lnTo>
                    <a:pt x="19469" y="1287"/>
                  </a:lnTo>
                  <a:lnTo>
                    <a:pt x="20220" y="1341"/>
                  </a:lnTo>
                  <a:lnTo>
                    <a:pt x="19469" y="1395"/>
                  </a:lnTo>
                  <a:lnTo>
                    <a:pt x="17270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8" y="1395"/>
                  </a:lnTo>
                  <a:lnTo>
                    <a:pt x="54" y="1341"/>
                  </a:lnTo>
                  <a:lnTo>
                    <a:pt x="858" y="1287"/>
                  </a:lnTo>
                  <a:lnTo>
                    <a:pt x="3004" y="1234"/>
                  </a:lnTo>
                  <a:close/>
                  <a:moveTo>
                    <a:pt x="0" y="0"/>
                  </a:moveTo>
                  <a:lnTo>
                    <a:pt x="0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902;p43">
              <a:extLst>
                <a:ext uri="{FF2B5EF4-FFF2-40B4-BE49-F238E27FC236}">
                  <a16:creationId xmlns:a16="http://schemas.microsoft.com/office/drawing/2014/main" id="{26E8A2EC-E372-2615-B8C4-FF9EC9B0FCD0}"/>
                </a:ext>
              </a:extLst>
            </p:cNvPr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10084" y="215"/>
                  </a:move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903;p43">
              <a:extLst>
                <a:ext uri="{FF2B5EF4-FFF2-40B4-BE49-F238E27FC236}">
                  <a16:creationId xmlns:a16="http://schemas.microsoft.com/office/drawing/2014/main" id="{82609EDA-64CE-8470-E4BE-780970D5F11F}"/>
                </a:ext>
              </a:extLst>
            </p:cNvPr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extrusionOk="0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904;p43">
              <a:extLst>
                <a:ext uri="{FF2B5EF4-FFF2-40B4-BE49-F238E27FC236}">
                  <a16:creationId xmlns:a16="http://schemas.microsoft.com/office/drawing/2014/main" id="{D58A3165-A0F9-6EAF-EDA4-32484E8CDC2F}"/>
                </a:ext>
              </a:extLst>
            </p:cNvPr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10084" y="1"/>
                  </a:moveTo>
                  <a:lnTo>
                    <a:pt x="10084" y="1"/>
                  </a:lnTo>
                  <a:lnTo>
                    <a:pt x="2951" y="1"/>
                  </a:lnTo>
                  <a:lnTo>
                    <a:pt x="805" y="54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905;p43">
              <a:extLst>
                <a:ext uri="{FF2B5EF4-FFF2-40B4-BE49-F238E27FC236}">
                  <a16:creationId xmlns:a16="http://schemas.microsoft.com/office/drawing/2014/main" id="{ACF062B9-543C-64F2-C657-4A315793BD82}"/>
                </a:ext>
              </a:extLst>
            </p:cNvPr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extrusionOk="0">
                  <a:moveTo>
                    <a:pt x="1073" y="1"/>
                  </a:moveTo>
                  <a:lnTo>
                    <a:pt x="912" y="108"/>
                  </a:lnTo>
                  <a:lnTo>
                    <a:pt x="751" y="215"/>
                  </a:lnTo>
                  <a:lnTo>
                    <a:pt x="644" y="322"/>
                  </a:lnTo>
                  <a:lnTo>
                    <a:pt x="590" y="483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790"/>
                  </a:lnTo>
                  <a:lnTo>
                    <a:pt x="0" y="3004"/>
                  </a:lnTo>
                  <a:lnTo>
                    <a:pt x="54" y="3165"/>
                  </a:lnTo>
                  <a:lnTo>
                    <a:pt x="108" y="3272"/>
                  </a:lnTo>
                  <a:lnTo>
                    <a:pt x="215" y="3433"/>
                  </a:lnTo>
                  <a:lnTo>
                    <a:pt x="322" y="3541"/>
                  </a:lnTo>
                  <a:lnTo>
                    <a:pt x="483" y="3648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906;p43">
              <a:extLst>
                <a:ext uri="{FF2B5EF4-FFF2-40B4-BE49-F238E27FC236}">
                  <a16:creationId xmlns:a16="http://schemas.microsoft.com/office/drawing/2014/main" id="{FD11C8FC-DE43-90D4-A407-F6FABB1902D2}"/>
                </a:ext>
              </a:extLst>
            </p:cNvPr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fill="none" extrusionOk="0">
                  <a:moveTo>
                    <a:pt x="0" y="2629"/>
                  </a:moveTo>
                  <a:lnTo>
                    <a:pt x="483" y="644"/>
                  </a:lnTo>
                  <a:lnTo>
                    <a:pt x="483" y="644"/>
                  </a:lnTo>
                  <a:lnTo>
                    <a:pt x="590" y="483"/>
                  </a:lnTo>
                  <a:lnTo>
                    <a:pt x="644" y="322"/>
                  </a:lnTo>
                  <a:lnTo>
                    <a:pt x="751" y="215"/>
                  </a:lnTo>
                  <a:lnTo>
                    <a:pt x="912" y="108"/>
                  </a:lnTo>
                  <a:lnTo>
                    <a:pt x="1073" y="1"/>
                  </a:lnTo>
                  <a:lnTo>
                    <a:pt x="1234" y="1"/>
                  </a:lnTo>
                  <a:lnTo>
                    <a:pt x="1395" y="1"/>
                  </a:lnTo>
                  <a:lnTo>
                    <a:pt x="1556" y="1"/>
                  </a:lnTo>
                  <a:lnTo>
                    <a:pt x="9708" y="2039"/>
                  </a:lnTo>
                  <a:lnTo>
                    <a:pt x="8797" y="5740"/>
                  </a:lnTo>
                  <a:lnTo>
                    <a:pt x="644" y="3701"/>
                  </a:lnTo>
                  <a:lnTo>
                    <a:pt x="644" y="3701"/>
                  </a:lnTo>
                  <a:lnTo>
                    <a:pt x="483" y="3648"/>
                  </a:lnTo>
                  <a:lnTo>
                    <a:pt x="322" y="3541"/>
                  </a:lnTo>
                  <a:lnTo>
                    <a:pt x="215" y="3433"/>
                  </a:lnTo>
                  <a:lnTo>
                    <a:pt x="108" y="3272"/>
                  </a:lnTo>
                  <a:lnTo>
                    <a:pt x="54" y="3165"/>
                  </a:lnTo>
                  <a:lnTo>
                    <a:pt x="0" y="3004"/>
                  </a:lnTo>
                  <a:lnTo>
                    <a:pt x="0" y="2790"/>
                  </a:lnTo>
                  <a:lnTo>
                    <a:pt x="0" y="2629"/>
                  </a:lnTo>
                  <a:lnTo>
                    <a:pt x="0" y="2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907;p43">
              <a:extLst>
                <a:ext uri="{FF2B5EF4-FFF2-40B4-BE49-F238E27FC236}">
                  <a16:creationId xmlns:a16="http://schemas.microsoft.com/office/drawing/2014/main" id="{577B2254-757F-1930-F8F6-0FA48FD8FF5C}"/>
                </a:ext>
              </a:extLst>
            </p:cNvPr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extrusionOk="0">
                  <a:moveTo>
                    <a:pt x="1073" y="1"/>
                  </a:move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908;p43">
              <a:extLst>
                <a:ext uri="{FF2B5EF4-FFF2-40B4-BE49-F238E27FC236}">
                  <a16:creationId xmlns:a16="http://schemas.microsoft.com/office/drawing/2014/main" id="{09244A81-38C8-99D2-97D9-9D8BDBCE70E4}"/>
                </a:ext>
              </a:extLst>
            </p:cNvPr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fill="none" extrusionOk="0">
                  <a:moveTo>
                    <a:pt x="1341" y="1"/>
                  </a:moveTo>
                  <a:lnTo>
                    <a:pt x="1341" y="1"/>
                  </a:lnTo>
                  <a:lnTo>
                    <a:pt x="1073" y="1"/>
                  </a:ln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lnTo>
                    <a:pt x="1556" y="1"/>
                  </a:lnTo>
                  <a:lnTo>
                    <a:pt x="13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909;p43">
              <a:extLst>
                <a:ext uri="{FF2B5EF4-FFF2-40B4-BE49-F238E27FC236}">
                  <a16:creationId xmlns:a16="http://schemas.microsoft.com/office/drawing/2014/main" id="{5F7BF019-8651-4FFF-E00B-3DA3D00CA360}"/>
                </a:ext>
              </a:extLst>
            </p:cNvPr>
            <p:cNvSpPr/>
            <p:nvPr/>
          </p:nvSpPr>
          <p:spPr>
            <a:xfrm>
              <a:off x="2970875" y="2429510"/>
              <a:ext cx="200313" cy="149167"/>
            </a:xfrm>
            <a:custGeom>
              <a:avLst/>
              <a:gdLst/>
              <a:ahLst/>
              <a:cxnLst/>
              <a:rect l="l" t="t" r="r" b="b"/>
              <a:pathLst>
                <a:path w="10085" h="7510" extrusionOk="0">
                  <a:moveTo>
                    <a:pt x="2200" y="1"/>
                  </a:moveTo>
                  <a:lnTo>
                    <a:pt x="1932" y="54"/>
                  </a:lnTo>
                  <a:lnTo>
                    <a:pt x="1664" y="108"/>
                  </a:lnTo>
                  <a:lnTo>
                    <a:pt x="1395" y="215"/>
                  </a:lnTo>
                  <a:lnTo>
                    <a:pt x="1181" y="376"/>
                  </a:lnTo>
                  <a:lnTo>
                    <a:pt x="966" y="591"/>
                  </a:lnTo>
                  <a:lnTo>
                    <a:pt x="859" y="805"/>
                  </a:lnTo>
                  <a:lnTo>
                    <a:pt x="752" y="1073"/>
                  </a:lnTo>
                  <a:lnTo>
                    <a:pt x="55" y="3862"/>
                  </a:lnTo>
                  <a:lnTo>
                    <a:pt x="1" y="4184"/>
                  </a:lnTo>
                  <a:lnTo>
                    <a:pt x="1" y="4452"/>
                  </a:lnTo>
                  <a:lnTo>
                    <a:pt x="108" y="4721"/>
                  </a:lnTo>
                  <a:lnTo>
                    <a:pt x="215" y="4989"/>
                  </a:lnTo>
                  <a:lnTo>
                    <a:pt x="376" y="5203"/>
                  </a:lnTo>
                  <a:lnTo>
                    <a:pt x="591" y="5364"/>
                  </a:lnTo>
                  <a:lnTo>
                    <a:pt x="805" y="5525"/>
                  </a:lnTo>
                  <a:lnTo>
                    <a:pt x="1074" y="5632"/>
                  </a:lnTo>
                  <a:lnTo>
                    <a:pt x="8690" y="7510"/>
                  </a:lnTo>
                  <a:lnTo>
                    <a:pt x="10084" y="1985"/>
                  </a:lnTo>
                  <a:lnTo>
                    <a:pt x="2468" y="54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910;p43">
              <a:extLst>
                <a:ext uri="{FF2B5EF4-FFF2-40B4-BE49-F238E27FC236}">
                  <a16:creationId xmlns:a16="http://schemas.microsoft.com/office/drawing/2014/main" id="{370584A8-A0B5-2B04-3549-260E57B1A051}"/>
                </a:ext>
              </a:extLst>
            </p:cNvPr>
            <p:cNvSpPr/>
            <p:nvPr/>
          </p:nvSpPr>
          <p:spPr>
            <a:xfrm>
              <a:off x="3082740" y="2336831"/>
              <a:ext cx="117209" cy="204564"/>
            </a:xfrm>
            <a:custGeom>
              <a:avLst/>
              <a:gdLst/>
              <a:ahLst/>
              <a:cxnLst/>
              <a:rect l="l" t="t" r="r" b="b"/>
              <a:pathLst>
                <a:path w="5901" h="10299" extrusionOk="0">
                  <a:moveTo>
                    <a:pt x="2360" y="1"/>
                  </a:moveTo>
                  <a:lnTo>
                    <a:pt x="1" y="9387"/>
                  </a:lnTo>
                  <a:lnTo>
                    <a:pt x="3540" y="10298"/>
                  </a:lnTo>
                  <a:lnTo>
                    <a:pt x="5900" y="859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911;p43">
              <a:extLst>
                <a:ext uri="{FF2B5EF4-FFF2-40B4-BE49-F238E27FC236}">
                  <a16:creationId xmlns:a16="http://schemas.microsoft.com/office/drawing/2014/main" id="{F431E954-3C0E-2ED8-DD9C-BA60C18CEEEE}"/>
                </a:ext>
              </a:extLst>
            </p:cNvPr>
            <p:cNvSpPr/>
            <p:nvPr/>
          </p:nvSpPr>
          <p:spPr>
            <a:xfrm>
              <a:off x="3175419" y="2386905"/>
              <a:ext cx="565704" cy="884239"/>
            </a:xfrm>
            <a:custGeom>
              <a:avLst/>
              <a:gdLst/>
              <a:ahLst/>
              <a:cxnLst/>
              <a:rect l="l" t="t" r="r" b="b"/>
              <a:pathLst>
                <a:path w="28481" h="44518" extrusionOk="0">
                  <a:moveTo>
                    <a:pt x="4238" y="0"/>
                  </a:moveTo>
                  <a:lnTo>
                    <a:pt x="1" y="9279"/>
                  </a:lnTo>
                  <a:lnTo>
                    <a:pt x="698" y="9279"/>
                  </a:lnTo>
                  <a:lnTo>
                    <a:pt x="1502" y="9333"/>
                  </a:lnTo>
                  <a:lnTo>
                    <a:pt x="2575" y="9440"/>
                  </a:lnTo>
                  <a:lnTo>
                    <a:pt x="3862" y="9655"/>
                  </a:lnTo>
                  <a:lnTo>
                    <a:pt x="5311" y="9869"/>
                  </a:lnTo>
                  <a:lnTo>
                    <a:pt x="6812" y="10245"/>
                  </a:lnTo>
                  <a:lnTo>
                    <a:pt x="8421" y="10727"/>
                  </a:lnTo>
                  <a:lnTo>
                    <a:pt x="9226" y="10995"/>
                  </a:lnTo>
                  <a:lnTo>
                    <a:pt x="10030" y="11317"/>
                  </a:lnTo>
                  <a:lnTo>
                    <a:pt x="10781" y="11693"/>
                  </a:lnTo>
                  <a:lnTo>
                    <a:pt x="11586" y="12068"/>
                  </a:lnTo>
                  <a:lnTo>
                    <a:pt x="12337" y="12497"/>
                  </a:lnTo>
                  <a:lnTo>
                    <a:pt x="13034" y="12980"/>
                  </a:lnTo>
                  <a:lnTo>
                    <a:pt x="13731" y="13516"/>
                  </a:lnTo>
                  <a:lnTo>
                    <a:pt x="14428" y="14053"/>
                  </a:lnTo>
                  <a:lnTo>
                    <a:pt x="15018" y="14696"/>
                  </a:lnTo>
                  <a:lnTo>
                    <a:pt x="15555" y="15340"/>
                  </a:lnTo>
                  <a:lnTo>
                    <a:pt x="16091" y="16091"/>
                  </a:lnTo>
                  <a:lnTo>
                    <a:pt x="16520" y="16842"/>
                  </a:lnTo>
                  <a:lnTo>
                    <a:pt x="16896" y="17700"/>
                  </a:lnTo>
                  <a:lnTo>
                    <a:pt x="17217" y="18558"/>
                  </a:lnTo>
                  <a:lnTo>
                    <a:pt x="17432" y="19523"/>
                  </a:lnTo>
                  <a:lnTo>
                    <a:pt x="17539" y="20542"/>
                  </a:lnTo>
                  <a:lnTo>
                    <a:pt x="17646" y="21883"/>
                  </a:lnTo>
                  <a:lnTo>
                    <a:pt x="17593" y="23117"/>
                  </a:lnTo>
                  <a:lnTo>
                    <a:pt x="17486" y="24297"/>
                  </a:lnTo>
                  <a:lnTo>
                    <a:pt x="17325" y="25370"/>
                  </a:lnTo>
                  <a:lnTo>
                    <a:pt x="17056" y="26389"/>
                  </a:lnTo>
                  <a:lnTo>
                    <a:pt x="16735" y="27354"/>
                  </a:lnTo>
                  <a:lnTo>
                    <a:pt x="16359" y="28266"/>
                  </a:lnTo>
                  <a:lnTo>
                    <a:pt x="15877" y="29070"/>
                  </a:lnTo>
                  <a:lnTo>
                    <a:pt x="15394" y="29821"/>
                  </a:lnTo>
                  <a:lnTo>
                    <a:pt x="14857" y="30518"/>
                  </a:lnTo>
                  <a:lnTo>
                    <a:pt x="14321" y="31162"/>
                  </a:lnTo>
                  <a:lnTo>
                    <a:pt x="13677" y="31752"/>
                  </a:lnTo>
                  <a:lnTo>
                    <a:pt x="13034" y="32288"/>
                  </a:lnTo>
                  <a:lnTo>
                    <a:pt x="12390" y="32771"/>
                  </a:lnTo>
                  <a:lnTo>
                    <a:pt x="11747" y="33200"/>
                  </a:lnTo>
                  <a:lnTo>
                    <a:pt x="11049" y="33629"/>
                  </a:lnTo>
                  <a:lnTo>
                    <a:pt x="10352" y="33951"/>
                  </a:lnTo>
                  <a:lnTo>
                    <a:pt x="9655" y="34273"/>
                  </a:lnTo>
                  <a:lnTo>
                    <a:pt x="8368" y="34756"/>
                  </a:lnTo>
                  <a:lnTo>
                    <a:pt x="7080" y="35131"/>
                  </a:lnTo>
                  <a:lnTo>
                    <a:pt x="5954" y="35399"/>
                  </a:lnTo>
                  <a:lnTo>
                    <a:pt x="4989" y="35560"/>
                  </a:lnTo>
                  <a:lnTo>
                    <a:pt x="4238" y="35667"/>
                  </a:lnTo>
                  <a:lnTo>
                    <a:pt x="3594" y="35721"/>
                  </a:lnTo>
                  <a:lnTo>
                    <a:pt x="3594" y="44517"/>
                  </a:lnTo>
                  <a:lnTo>
                    <a:pt x="5257" y="44517"/>
                  </a:lnTo>
                  <a:lnTo>
                    <a:pt x="6920" y="44410"/>
                  </a:lnTo>
                  <a:lnTo>
                    <a:pt x="8475" y="44249"/>
                  </a:lnTo>
                  <a:lnTo>
                    <a:pt x="10030" y="44034"/>
                  </a:lnTo>
                  <a:lnTo>
                    <a:pt x="11478" y="43713"/>
                  </a:lnTo>
                  <a:lnTo>
                    <a:pt x="12927" y="43337"/>
                  </a:lnTo>
                  <a:lnTo>
                    <a:pt x="14267" y="42908"/>
                  </a:lnTo>
                  <a:lnTo>
                    <a:pt x="15608" y="42372"/>
                  </a:lnTo>
                  <a:lnTo>
                    <a:pt x="16842" y="41835"/>
                  </a:lnTo>
                  <a:lnTo>
                    <a:pt x="18076" y="41192"/>
                  </a:lnTo>
                  <a:lnTo>
                    <a:pt x="19202" y="40494"/>
                  </a:lnTo>
                  <a:lnTo>
                    <a:pt x="20275" y="39744"/>
                  </a:lnTo>
                  <a:lnTo>
                    <a:pt x="21294" y="38993"/>
                  </a:lnTo>
                  <a:lnTo>
                    <a:pt x="22259" y="38135"/>
                  </a:lnTo>
                  <a:lnTo>
                    <a:pt x="23171" y="37223"/>
                  </a:lnTo>
                  <a:lnTo>
                    <a:pt x="23975" y="36257"/>
                  </a:lnTo>
                  <a:lnTo>
                    <a:pt x="24726" y="35238"/>
                  </a:lnTo>
                  <a:lnTo>
                    <a:pt x="25423" y="34219"/>
                  </a:lnTo>
                  <a:lnTo>
                    <a:pt x="26067" y="33147"/>
                  </a:lnTo>
                  <a:lnTo>
                    <a:pt x="26603" y="31967"/>
                  </a:lnTo>
                  <a:lnTo>
                    <a:pt x="27086" y="30840"/>
                  </a:lnTo>
                  <a:lnTo>
                    <a:pt x="27515" y="29607"/>
                  </a:lnTo>
                  <a:lnTo>
                    <a:pt x="27837" y="28373"/>
                  </a:lnTo>
                  <a:lnTo>
                    <a:pt x="28105" y="27086"/>
                  </a:lnTo>
                  <a:lnTo>
                    <a:pt x="28320" y="25745"/>
                  </a:lnTo>
                  <a:lnTo>
                    <a:pt x="28427" y="24404"/>
                  </a:lnTo>
                  <a:lnTo>
                    <a:pt x="28481" y="23063"/>
                  </a:lnTo>
                  <a:lnTo>
                    <a:pt x="28427" y="21669"/>
                  </a:lnTo>
                  <a:lnTo>
                    <a:pt x="28320" y="20221"/>
                  </a:lnTo>
                  <a:lnTo>
                    <a:pt x="28105" y="18772"/>
                  </a:lnTo>
                  <a:lnTo>
                    <a:pt x="27837" y="17324"/>
                  </a:lnTo>
                  <a:lnTo>
                    <a:pt x="27462" y="15823"/>
                  </a:lnTo>
                  <a:lnTo>
                    <a:pt x="27086" y="14535"/>
                  </a:lnTo>
                  <a:lnTo>
                    <a:pt x="26550" y="13302"/>
                  </a:lnTo>
                  <a:lnTo>
                    <a:pt x="26013" y="12175"/>
                  </a:lnTo>
                  <a:lnTo>
                    <a:pt x="25370" y="11103"/>
                  </a:lnTo>
                  <a:lnTo>
                    <a:pt x="24673" y="10084"/>
                  </a:lnTo>
                  <a:lnTo>
                    <a:pt x="23922" y="9118"/>
                  </a:lnTo>
                  <a:lnTo>
                    <a:pt x="23064" y="8206"/>
                  </a:lnTo>
                  <a:lnTo>
                    <a:pt x="22205" y="7402"/>
                  </a:lnTo>
                  <a:lnTo>
                    <a:pt x="21294" y="6597"/>
                  </a:lnTo>
                  <a:lnTo>
                    <a:pt x="20382" y="5900"/>
                  </a:lnTo>
                  <a:lnTo>
                    <a:pt x="19416" y="5203"/>
                  </a:lnTo>
                  <a:lnTo>
                    <a:pt x="18451" y="4613"/>
                  </a:lnTo>
                  <a:lnTo>
                    <a:pt x="17432" y="4023"/>
                  </a:lnTo>
                  <a:lnTo>
                    <a:pt x="16413" y="3487"/>
                  </a:lnTo>
                  <a:lnTo>
                    <a:pt x="15394" y="3058"/>
                  </a:lnTo>
                  <a:lnTo>
                    <a:pt x="14428" y="2629"/>
                  </a:lnTo>
                  <a:lnTo>
                    <a:pt x="12444" y="1878"/>
                  </a:lnTo>
                  <a:lnTo>
                    <a:pt x="10567" y="1288"/>
                  </a:lnTo>
                  <a:lnTo>
                    <a:pt x="8850" y="805"/>
                  </a:lnTo>
                  <a:lnTo>
                    <a:pt x="7295" y="483"/>
                  </a:lnTo>
                  <a:lnTo>
                    <a:pt x="6061" y="215"/>
                  </a:lnTo>
                  <a:lnTo>
                    <a:pt x="5042" y="108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912;p43">
              <a:extLst>
                <a:ext uri="{FF2B5EF4-FFF2-40B4-BE49-F238E27FC236}">
                  <a16:creationId xmlns:a16="http://schemas.microsoft.com/office/drawing/2014/main" id="{0619C616-F5A1-0578-B2F4-191B6294F2B9}"/>
                </a:ext>
              </a:extLst>
            </p:cNvPr>
            <p:cNvSpPr/>
            <p:nvPr/>
          </p:nvSpPr>
          <p:spPr>
            <a:xfrm>
              <a:off x="3112574" y="2335759"/>
              <a:ext cx="171533" cy="280200"/>
            </a:xfrm>
            <a:custGeom>
              <a:avLst/>
              <a:gdLst/>
              <a:ahLst/>
              <a:cxnLst/>
              <a:rect l="l" t="t" r="r" b="b"/>
              <a:pathLst>
                <a:path w="8636" h="14107" extrusionOk="0">
                  <a:moveTo>
                    <a:pt x="2843" y="1"/>
                  </a:moveTo>
                  <a:lnTo>
                    <a:pt x="0" y="12820"/>
                  </a:lnTo>
                  <a:lnTo>
                    <a:pt x="5793" y="14107"/>
                  </a:lnTo>
                  <a:lnTo>
                    <a:pt x="8635" y="123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913;p43">
              <a:extLst>
                <a:ext uri="{FF2B5EF4-FFF2-40B4-BE49-F238E27FC236}">
                  <a16:creationId xmlns:a16="http://schemas.microsoft.com/office/drawing/2014/main" id="{C70E9B67-737B-93B1-8E6A-1E4C68D2DDB4}"/>
                </a:ext>
              </a:extLst>
            </p:cNvPr>
            <p:cNvSpPr/>
            <p:nvPr/>
          </p:nvSpPr>
          <p:spPr>
            <a:xfrm>
              <a:off x="3118969" y="2564813"/>
              <a:ext cx="113991" cy="25583"/>
            </a:xfrm>
            <a:custGeom>
              <a:avLst/>
              <a:gdLst/>
              <a:ahLst/>
              <a:cxnLst/>
              <a:rect l="l" t="t" r="r" b="b"/>
              <a:pathLst>
                <a:path w="5739" h="1288" extrusionOk="0">
                  <a:moveTo>
                    <a:pt x="0" y="0"/>
                  </a:moveTo>
                  <a:lnTo>
                    <a:pt x="1395" y="429"/>
                  </a:lnTo>
                  <a:lnTo>
                    <a:pt x="2843" y="751"/>
                  </a:lnTo>
                  <a:lnTo>
                    <a:pt x="4881" y="1180"/>
                  </a:lnTo>
                  <a:lnTo>
                    <a:pt x="5471" y="1234"/>
                  </a:lnTo>
                  <a:lnTo>
                    <a:pt x="5632" y="1288"/>
                  </a:lnTo>
                  <a:lnTo>
                    <a:pt x="5739" y="1234"/>
                  </a:lnTo>
                  <a:lnTo>
                    <a:pt x="5471" y="1180"/>
                  </a:lnTo>
                  <a:lnTo>
                    <a:pt x="4881" y="1019"/>
                  </a:lnTo>
                  <a:lnTo>
                    <a:pt x="2896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914;p43">
              <a:extLst>
                <a:ext uri="{FF2B5EF4-FFF2-40B4-BE49-F238E27FC236}">
                  <a16:creationId xmlns:a16="http://schemas.microsoft.com/office/drawing/2014/main" id="{DB75CAEA-6785-CF0F-3C98-1F27E672CBFE}"/>
                </a:ext>
              </a:extLst>
            </p:cNvPr>
            <p:cNvSpPr/>
            <p:nvPr/>
          </p:nvSpPr>
          <p:spPr>
            <a:xfrm>
              <a:off x="3129616" y="2517938"/>
              <a:ext cx="112938" cy="25583"/>
            </a:xfrm>
            <a:custGeom>
              <a:avLst/>
              <a:gdLst/>
              <a:ahLst/>
              <a:cxnLst/>
              <a:rect l="l" t="t" r="r" b="b"/>
              <a:pathLst>
                <a:path w="5686" h="1288" extrusionOk="0">
                  <a:moveTo>
                    <a:pt x="0" y="0"/>
                  </a:moveTo>
                  <a:lnTo>
                    <a:pt x="698" y="269"/>
                  </a:lnTo>
                  <a:lnTo>
                    <a:pt x="1395" y="483"/>
                  </a:lnTo>
                  <a:lnTo>
                    <a:pt x="2092" y="644"/>
                  </a:lnTo>
                  <a:lnTo>
                    <a:pt x="2789" y="805"/>
                  </a:lnTo>
                  <a:lnTo>
                    <a:pt x="4828" y="1234"/>
                  </a:lnTo>
                  <a:lnTo>
                    <a:pt x="5471" y="1288"/>
                  </a:lnTo>
                  <a:lnTo>
                    <a:pt x="5686" y="1288"/>
                  </a:lnTo>
                  <a:lnTo>
                    <a:pt x="5471" y="1180"/>
                  </a:lnTo>
                  <a:lnTo>
                    <a:pt x="4881" y="1020"/>
                  </a:lnTo>
                  <a:lnTo>
                    <a:pt x="2843" y="537"/>
                  </a:lnTo>
                  <a:lnTo>
                    <a:pt x="1449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915;p43">
              <a:extLst>
                <a:ext uri="{FF2B5EF4-FFF2-40B4-BE49-F238E27FC236}">
                  <a16:creationId xmlns:a16="http://schemas.microsoft.com/office/drawing/2014/main" id="{F7B6357E-1C34-B518-4E74-2287A16CFDDB}"/>
                </a:ext>
              </a:extLst>
            </p:cNvPr>
            <p:cNvSpPr/>
            <p:nvPr/>
          </p:nvSpPr>
          <p:spPr>
            <a:xfrm>
              <a:off x="3142407" y="2472135"/>
              <a:ext cx="111866" cy="25583"/>
            </a:xfrm>
            <a:custGeom>
              <a:avLst/>
              <a:gdLst/>
              <a:ahLst/>
              <a:cxnLst/>
              <a:rect l="l" t="t" r="r" b="b"/>
              <a:pathLst>
                <a:path w="5632" h="1288" extrusionOk="0">
                  <a:moveTo>
                    <a:pt x="0" y="0"/>
                  </a:moveTo>
                  <a:lnTo>
                    <a:pt x="1395" y="429"/>
                  </a:lnTo>
                  <a:lnTo>
                    <a:pt x="2789" y="751"/>
                  </a:lnTo>
                  <a:lnTo>
                    <a:pt x="3915" y="1019"/>
                  </a:lnTo>
                  <a:lnTo>
                    <a:pt x="4827" y="1180"/>
                  </a:lnTo>
                  <a:lnTo>
                    <a:pt x="5417" y="1287"/>
                  </a:lnTo>
                  <a:lnTo>
                    <a:pt x="5578" y="1287"/>
                  </a:lnTo>
                  <a:lnTo>
                    <a:pt x="5632" y="1234"/>
                  </a:lnTo>
                  <a:lnTo>
                    <a:pt x="5471" y="1180"/>
                  </a:lnTo>
                  <a:lnTo>
                    <a:pt x="4827" y="1019"/>
                  </a:lnTo>
                  <a:lnTo>
                    <a:pt x="2843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916;p43">
              <a:extLst>
                <a:ext uri="{FF2B5EF4-FFF2-40B4-BE49-F238E27FC236}">
                  <a16:creationId xmlns:a16="http://schemas.microsoft.com/office/drawing/2014/main" id="{A0625378-2D9F-97BA-7EB1-85EB92BDE5CB}"/>
                </a:ext>
              </a:extLst>
            </p:cNvPr>
            <p:cNvSpPr/>
            <p:nvPr/>
          </p:nvSpPr>
          <p:spPr>
            <a:xfrm>
              <a:off x="3149856" y="2426312"/>
              <a:ext cx="112938" cy="25603"/>
            </a:xfrm>
            <a:custGeom>
              <a:avLst/>
              <a:gdLst/>
              <a:ahLst/>
              <a:cxnLst/>
              <a:rect l="l" t="t" r="r" b="b"/>
              <a:pathLst>
                <a:path w="5686" h="1289" extrusionOk="0">
                  <a:moveTo>
                    <a:pt x="1" y="1"/>
                  </a:moveTo>
                  <a:lnTo>
                    <a:pt x="698" y="269"/>
                  </a:lnTo>
                  <a:lnTo>
                    <a:pt x="1395" y="430"/>
                  </a:lnTo>
                  <a:lnTo>
                    <a:pt x="2092" y="645"/>
                  </a:lnTo>
                  <a:lnTo>
                    <a:pt x="2843" y="805"/>
                  </a:lnTo>
                  <a:lnTo>
                    <a:pt x="4828" y="1181"/>
                  </a:lnTo>
                  <a:lnTo>
                    <a:pt x="5471" y="1288"/>
                  </a:lnTo>
                  <a:lnTo>
                    <a:pt x="5632" y="1288"/>
                  </a:lnTo>
                  <a:lnTo>
                    <a:pt x="5686" y="1234"/>
                  </a:lnTo>
                  <a:lnTo>
                    <a:pt x="5471" y="1181"/>
                  </a:lnTo>
                  <a:lnTo>
                    <a:pt x="4881" y="1020"/>
                  </a:lnTo>
                  <a:lnTo>
                    <a:pt x="2897" y="537"/>
                  </a:lnTo>
                  <a:lnTo>
                    <a:pt x="144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917;p43">
              <a:extLst>
                <a:ext uri="{FF2B5EF4-FFF2-40B4-BE49-F238E27FC236}">
                  <a16:creationId xmlns:a16="http://schemas.microsoft.com/office/drawing/2014/main" id="{78B77F47-F30D-AE90-8132-797C02C0A317}"/>
                </a:ext>
              </a:extLst>
            </p:cNvPr>
            <p:cNvSpPr/>
            <p:nvPr/>
          </p:nvSpPr>
          <p:spPr>
            <a:xfrm>
              <a:off x="3161575" y="2383707"/>
              <a:ext cx="112938" cy="24530"/>
            </a:xfrm>
            <a:custGeom>
              <a:avLst/>
              <a:gdLst/>
              <a:ahLst/>
              <a:cxnLst/>
              <a:rect l="l" t="t" r="r" b="b"/>
              <a:pathLst>
                <a:path w="5686" h="1235" extrusionOk="0">
                  <a:moveTo>
                    <a:pt x="0" y="1"/>
                  </a:moveTo>
                  <a:lnTo>
                    <a:pt x="1395" y="430"/>
                  </a:lnTo>
                  <a:lnTo>
                    <a:pt x="2843" y="751"/>
                  </a:lnTo>
                  <a:lnTo>
                    <a:pt x="3916" y="1020"/>
                  </a:lnTo>
                  <a:lnTo>
                    <a:pt x="4828" y="1180"/>
                  </a:lnTo>
                  <a:lnTo>
                    <a:pt x="5471" y="1234"/>
                  </a:lnTo>
                  <a:lnTo>
                    <a:pt x="5686" y="1234"/>
                  </a:lnTo>
                  <a:lnTo>
                    <a:pt x="5471" y="1127"/>
                  </a:lnTo>
                  <a:lnTo>
                    <a:pt x="4881" y="966"/>
                  </a:lnTo>
                  <a:lnTo>
                    <a:pt x="2897" y="537"/>
                  </a:lnTo>
                  <a:lnTo>
                    <a:pt x="1449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918;p43">
              <a:extLst>
                <a:ext uri="{FF2B5EF4-FFF2-40B4-BE49-F238E27FC236}">
                  <a16:creationId xmlns:a16="http://schemas.microsoft.com/office/drawing/2014/main" id="{A0B64187-203A-52B3-D0ED-0BC3AD874694}"/>
                </a:ext>
              </a:extLst>
            </p:cNvPr>
            <p:cNvSpPr/>
            <p:nvPr/>
          </p:nvSpPr>
          <p:spPr>
            <a:xfrm>
              <a:off x="3291535" y="3091070"/>
              <a:ext cx="21332" cy="177928"/>
            </a:xfrm>
            <a:custGeom>
              <a:avLst/>
              <a:gdLst/>
              <a:ahLst/>
              <a:cxnLst/>
              <a:rect l="l" t="t" r="r" b="b"/>
              <a:pathLst>
                <a:path w="1074" h="8958" extrusionOk="0">
                  <a:moveTo>
                    <a:pt x="55" y="1"/>
                  </a:moveTo>
                  <a:lnTo>
                    <a:pt x="1" y="698"/>
                  </a:lnTo>
                  <a:lnTo>
                    <a:pt x="55" y="1342"/>
                  </a:lnTo>
                  <a:lnTo>
                    <a:pt x="108" y="2790"/>
                  </a:lnTo>
                  <a:lnTo>
                    <a:pt x="269" y="4506"/>
                  </a:lnTo>
                  <a:lnTo>
                    <a:pt x="537" y="6276"/>
                  </a:lnTo>
                  <a:lnTo>
                    <a:pt x="752" y="7671"/>
                  </a:lnTo>
                  <a:lnTo>
                    <a:pt x="913" y="8314"/>
                  </a:lnTo>
                  <a:lnTo>
                    <a:pt x="1074" y="8958"/>
                  </a:lnTo>
                  <a:lnTo>
                    <a:pt x="1020" y="8314"/>
                  </a:lnTo>
                  <a:lnTo>
                    <a:pt x="913" y="7617"/>
                  </a:lnTo>
                  <a:lnTo>
                    <a:pt x="537" y="4506"/>
                  </a:lnTo>
                  <a:lnTo>
                    <a:pt x="215" y="1342"/>
                  </a:lnTo>
                  <a:lnTo>
                    <a:pt x="162" y="6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919;p43">
              <a:extLst>
                <a:ext uri="{FF2B5EF4-FFF2-40B4-BE49-F238E27FC236}">
                  <a16:creationId xmlns:a16="http://schemas.microsoft.com/office/drawing/2014/main" id="{A4F77B05-CD5C-9245-ABB7-661381DC0157}"/>
                </a:ext>
              </a:extLst>
            </p:cNvPr>
            <p:cNvSpPr/>
            <p:nvPr/>
          </p:nvSpPr>
          <p:spPr>
            <a:xfrm>
              <a:off x="3356525" y="3071903"/>
              <a:ext cx="50093" cy="182179"/>
            </a:xfrm>
            <a:custGeom>
              <a:avLst/>
              <a:gdLst/>
              <a:ahLst/>
              <a:cxnLst/>
              <a:rect l="l" t="t" r="r" b="b"/>
              <a:pathLst>
                <a:path w="2522" h="9172" extrusionOk="0">
                  <a:moveTo>
                    <a:pt x="1" y="0"/>
                  </a:moveTo>
                  <a:lnTo>
                    <a:pt x="483" y="2360"/>
                  </a:lnTo>
                  <a:lnTo>
                    <a:pt x="1127" y="4613"/>
                  </a:lnTo>
                  <a:lnTo>
                    <a:pt x="1771" y="6919"/>
                  </a:lnTo>
                  <a:lnTo>
                    <a:pt x="2521" y="9172"/>
                  </a:lnTo>
                  <a:lnTo>
                    <a:pt x="2039" y="6866"/>
                  </a:lnTo>
                  <a:lnTo>
                    <a:pt x="1395" y="4559"/>
                  </a:lnTo>
                  <a:lnTo>
                    <a:pt x="751" y="2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920;p43">
              <a:extLst>
                <a:ext uri="{FF2B5EF4-FFF2-40B4-BE49-F238E27FC236}">
                  <a16:creationId xmlns:a16="http://schemas.microsoft.com/office/drawing/2014/main" id="{958B8EA8-9925-CA3C-D025-8C8D6963EDF0}"/>
                </a:ext>
              </a:extLst>
            </p:cNvPr>
            <p:cNvSpPr/>
            <p:nvPr/>
          </p:nvSpPr>
          <p:spPr>
            <a:xfrm>
              <a:off x="3356525" y="3071903"/>
              <a:ext cx="50093" cy="182179"/>
            </a:xfrm>
            <a:custGeom>
              <a:avLst/>
              <a:gdLst/>
              <a:ahLst/>
              <a:cxnLst/>
              <a:rect l="l" t="t" r="r" b="b"/>
              <a:pathLst>
                <a:path w="2522" h="9172" fill="none" extrusionOk="0">
                  <a:moveTo>
                    <a:pt x="2521" y="9172"/>
                  </a:moveTo>
                  <a:lnTo>
                    <a:pt x="2521" y="9172"/>
                  </a:lnTo>
                  <a:lnTo>
                    <a:pt x="1771" y="6919"/>
                  </a:lnTo>
                  <a:lnTo>
                    <a:pt x="1127" y="4613"/>
                  </a:lnTo>
                  <a:lnTo>
                    <a:pt x="1127" y="4613"/>
                  </a:lnTo>
                  <a:lnTo>
                    <a:pt x="483" y="23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51" y="2307"/>
                  </a:lnTo>
                  <a:lnTo>
                    <a:pt x="1395" y="4559"/>
                  </a:lnTo>
                  <a:lnTo>
                    <a:pt x="1395" y="4559"/>
                  </a:lnTo>
                  <a:lnTo>
                    <a:pt x="2039" y="6866"/>
                  </a:lnTo>
                  <a:lnTo>
                    <a:pt x="2521" y="91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921;p43">
              <a:extLst>
                <a:ext uri="{FF2B5EF4-FFF2-40B4-BE49-F238E27FC236}">
                  <a16:creationId xmlns:a16="http://schemas.microsoft.com/office/drawing/2014/main" id="{E758DA59-F035-D172-83E2-748C39E6C3EC}"/>
                </a:ext>
              </a:extLst>
            </p:cNvPr>
            <p:cNvSpPr/>
            <p:nvPr/>
          </p:nvSpPr>
          <p:spPr>
            <a:xfrm>
              <a:off x="3427911" y="3034621"/>
              <a:ext cx="105470" cy="174730"/>
            </a:xfrm>
            <a:custGeom>
              <a:avLst/>
              <a:gdLst/>
              <a:ahLst/>
              <a:cxnLst/>
              <a:rect l="l" t="t" r="r" b="b"/>
              <a:pathLst>
                <a:path w="5310" h="8797" extrusionOk="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2628" y="4398"/>
                  </a:lnTo>
                  <a:lnTo>
                    <a:pt x="4452" y="7509"/>
                  </a:lnTo>
                  <a:lnTo>
                    <a:pt x="4881" y="8153"/>
                  </a:lnTo>
                  <a:lnTo>
                    <a:pt x="5310" y="8796"/>
                  </a:lnTo>
                  <a:lnTo>
                    <a:pt x="4988" y="8099"/>
                  </a:lnTo>
                  <a:lnTo>
                    <a:pt x="4613" y="7455"/>
                  </a:lnTo>
                  <a:lnTo>
                    <a:pt x="3808" y="6007"/>
                  </a:lnTo>
                  <a:lnTo>
                    <a:pt x="2789" y="4291"/>
                  </a:lnTo>
                  <a:lnTo>
                    <a:pt x="1770" y="2575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922;p43">
              <a:extLst>
                <a:ext uri="{FF2B5EF4-FFF2-40B4-BE49-F238E27FC236}">
                  <a16:creationId xmlns:a16="http://schemas.microsoft.com/office/drawing/2014/main" id="{B51FEDB9-FB5E-33C2-762A-55FFEDB3D66E}"/>
                </a:ext>
              </a:extLst>
            </p:cNvPr>
            <p:cNvSpPr/>
            <p:nvPr/>
          </p:nvSpPr>
          <p:spPr>
            <a:xfrm>
              <a:off x="3427911" y="3034621"/>
              <a:ext cx="105470" cy="174730"/>
            </a:xfrm>
            <a:custGeom>
              <a:avLst/>
              <a:gdLst/>
              <a:ahLst/>
              <a:cxnLst/>
              <a:rect l="l" t="t" r="r" b="b"/>
              <a:pathLst>
                <a:path w="5310" h="8797" fill="none" extrusionOk="0">
                  <a:moveTo>
                    <a:pt x="5310" y="8796"/>
                  </a:moveTo>
                  <a:lnTo>
                    <a:pt x="5310" y="8796"/>
                  </a:lnTo>
                  <a:lnTo>
                    <a:pt x="4881" y="8153"/>
                  </a:lnTo>
                  <a:lnTo>
                    <a:pt x="4452" y="7509"/>
                  </a:lnTo>
                  <a:lnTo>
                    <a:pt x="4452" y="7509"/>
                  </a:lnTo>
                  <a:lnTo>
                    <a:pt x="2628" y="4398"/>
                  </a:lnTo>
                  <a:lnTo>
                    <a:pt x="751" y="1341"/>
                  </a:lnTo>
                  <a:lnTo>
                    <a:pt x="751" y="1341"/>
                  </a:lnTo>
                  <a:lnTo>
                    <a:pt x="376" y="69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3" y="59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1770" y="2575"/>
                  </a:lnTo>
                  <a:lnTo>
                    <a:pt x="2789" y="4291"/>
                  </a:lnTo>
                  <a:lnTo>
                    <a:pt x="2789" y="4291"/>
                  </a:lnTo>
                  <a:lnTo>
                    <a:pt x="3808" y="6007"/>
                  </a:lnTo>
                  <a:lnTo>
                    <a:pt x="4613" y="7455"/>
                  </a:lnTo>
                  <a:lnTo>
                    <a:pt x="4613" y="7455"/>
                  </a:lnTo>
                  <a:lnTo>
                    <a:pt x="4988" y="8099"/>
                  </a:lnTo>
                  <a:lnTo>
                    <a:pt x="5310" y="87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923;p43">
              <a:extLst>
                <a:ext uri="{FF2B5EF4-FFF2-40B4-BE49-F238E27FC236}">
                  <a16:creationId xmlns:a16="http://schemas.microsoft.com/office/drawing/2014/main" id="{CDD720F4-FE9F-8E7C-7C62-39103F1ED0E9}"/>
                </a:ext>
              </a:extLst>
            </p:cNvPr>
            <p:cNvSpPr/>
            <p:nvPr/>
          </p:nvSpPr>
          <p:spPr>
            <a:xfrm>
              <a:off x="3474766" y="2987745"/>
              <a:ext cx="164084" cy="136376"/>
            </a:xfrm>
            <a:custGeom>
              <a:avLst/>
              <a:gdLst/>
              <a:ahLst/>
              <a:cxnLst/>
              <a:rect l="l" t="t" r="r" b="b"/>
              <a:pathLst>
                <a:path w="8261" h="6866" extrusionOk="0">
                  <a:moveTo>
                    <a:pt x="1" y="0"/>
                  </a:moveTo>
                  <a:lnTo>
                    <a:pt x="269" y="268"/>
                  </a:lnTo>
                  <a:lnTo>
                    <a:pt x="1127" y="1073"/>
                  </a:lnTo>
                  <a:lnTo>
                    <a:pt x="4077" y="3540"/>
                  </a:lnTo>
                  <a:lnTo>
                    <a:pt x="7027" y="5900"/>
                  </a:lnTo>
                  <a:lnTo>
                    <a:pt x="7939" y="6651"/>
                  </a:lnTo>
                  <a:lnTo>
                    <a:pt x="8261" y="6865"/>
                  </a:lnTo>
                  <a:lnTo>
                    <a:pt x="7993" y="6544"/>
                  </a:lnTo>
                  <a:lnTo>
                    <a:pt x="7134" y="5793"/>
                  </a:lnTo>
                  <a:lnTo>
                    <a:pt x="4184" y="3326"/>
                  </a:lnTo>
                  <a:lnTo>
                    <a:pt x="1235" y="912"/>
                  </a:lnTo>
                  <a:lnTo>
                    <a:pt x="323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924;p43">
              <a:extLst>
                <a:ext uri="{FF2B5EF4-FFF2-40B4-BE49-F238E27FC236}">
                  <a16:creationId xmlns:a16="http://schemas.microsoft.com/office/drawing/2014/main" id="{9BEEFCB6-8CD2-0846-47AA-0D5B7317EF73}"/>
                </a:ext>
              </a:extLst>
            </p:cNvPr>
            <p:cNvSpPr/>
            <p:nvPr/>
          </p:nvSpPr>
          <p:spPr>
            <a:xfrm>
              <a:off x="3474766" y="2987745"/>
              <a:ext cx="164084" cy="136376"/>
            </a:xfrm>
            <a:custGeom>
              <a:avLst/>
              <a:gdLst/>
              <a:ahLst/>
              <a:cxnLst/>
              <a:rect l="l" t="t" r="r" b="b"/>
              <a:pathLst>
                <a:path w="8261" h="6866" fill="none" extrusionOk="0">
                  <a:moveTo>
                    <a:pt x="8261" y="6865"/>
                  </a:moveTo>
                  <a:lnTo>
                    <a:pt x="8261" y="6865"/>
                  </a:lnTo>
                  <a:lnTo>
                    <a:pt x="7939" y="6651"/>
                  </a:lnTo>
                  <a:lnTo>
                    <a:pt x="7027" y="5900"/>
                  </a:lnTo>
                  <a:lnTo>
                    <a:pt x="4077" y="3540"/>
                  </a:lnTo>
                  <a:lnTo>
                    <a:pt x="4077" y="3540"/>
                  </a:lnTo>
                  <a:lnTo>
                    <a:pt x="1127" y="1073"/>
                  </a:lnTo>
                  <a:lnTo>
                    <a:pt x="269" y="268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3" y="215"/>
                  </a:lnTo>
                  <a:lnTo>
                    <a:pt x="1235" y="912"/>
                  </a:lnTo>
                  <a:lnTo>
                    <a:pt x="4184" y="3326"/>
                  </a:lnTo>
                  <a:lnTo>
                    <a:pt x="4184" y="3326"/>
                  </a:lnTo>
                  <a:lnTo>
                    <a:pt x="7134" y="5793"/>
                  </a:lnTo>
                  <a:lnTo>
                    <a:pt x="7993" y="6544"/>
                  </a:lnTo>
                  <a:lnTo>
                    <a:pt x="8261" y="68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925;p43">
              <a:extLst>
                <a:ext uri="{FF2B5EF4-FFF2-40B4-BE49-F238E27FC236}">
                  <a16:creationId xmlns:a16="http://schemas.microsoft.com/office/drawing/2014/main" id="{333780B5-BD8B-0D2E-49DC-2FB3061E0801}"/>
                </a:ext>
              </a:extLst>
            </p:cNvPr>
            <p:cNvSpPr/>
            <p:nvPr/>
          </p:nvSpPr>
          <p:spPr>
            <a:xfrm>
              <a:off x="3510996" y="2925953"/>
              <a:ext cx="197096" cy="82052"/>
            </a:xfrm>
            <a:custGeom>
              <a:avLst/>
              <a:gdLst/>
              <a:ahLst/>
              <a:cxnLst/>
              <a:rect l="l" t="t" r="r" b="b"/>
              <a:pathLst>
                <a:path w="9923" h="4131" extrusionOk="0">
                  <a:moveTo>
                    <a:pt x="1" y="0"/>
                  </a:moveTo>
                  <a:lnTo>
                    <a:pt x="376" y="215"/>
                  </a:lnTo>
                  <a:lnTo>
                    <a:pt x="1395" y="698"/>
                  </a:lnTo>
                  <a:lnTo>
                    <a:pt x="4881" y="2146"/>
                  </a:lnTo>
                  <a:lnTo>
                    <a:pt x="8421" y="3594"/>
                  </a:lnTo>
                  <a:lnTo>
                    <a:pt x="9494" y="3969"/>
                  </a:lnTo>
                  <a:lnTo>
                    <a:pt x="9923" y="4130"/>
                  </a:lnTo>
                  <a:lnTo>
                    <a:pt x="9816" y="4023"/>
                  </a:lnTo>
                  <a:lnTo>
                    <a:pt x="9547" y="3916"/>
                  </a:lnTo>
                  <a:lnTo>
                    <a:pt x="8475" y="3433"/>
                  </a:lnTo>
                  <a:lnTo>
                    <a:pt x="4989" y="1931"/>
                  </a:lnTo>
                  <a:lnTo>
                    <a:pt x="1449" y="537"/>
                  </a:lnTo>
                  <a:lnTo>
                    <a:pt x="376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926;p43">
              <a:extLst>
                <a:ext uri="{FF2B5EF4-FFF2-40B4-BE49-F238E27FC236}">
                  <a16:creationId xmlns:a16="http://schemas.microsoft.com/office/drawing/2014/main" id="{2348309A-FFB2-00C1-3DF9-89D15F338CE6}"/>
                </a:ext>
              </a:extLst>
            </p:cNvPr>
            <p:cNvSpPr/>
            <p:nvPr/>
          </p:nvSpPr>
          <p:spPr>
            <a:xfrm>
              <a:off x="3510996" y="2925953"/>
              <a:ext cx="197096" cy="82052"/>
            </a:xfrm>
            <a:custGeom>
              <a:avLst/>
              <a:gdLst/>
              <a:ahLst/>
              <a:cxnLst/>
              <a:rect l="l" t="t" r="r" b="b"/>
              <a:pathLst>
                <a:path w="9923" h="4131" fill="none" extrusionOk="0">
                  <a:moveTo>
                    <a:pt x="9923" y="4130"/>
                  </a:moveTo>
                  <a:lnTo>
                    <a:pt x="9923" y="4130"/>
                  </a:lnTo>
                  <a:lnTo>
                    <a:pt x="9494" y="3969"/>
                  </a:lnTo>
                  <a:lnTo>
                    <a:pt x="8421" y="3594"/>
                  </a:lnTo>
                  <a:lnTo>
                    <a:pt x="4881" y="2146"/>
                  </a:lnTo>
                  <a:lnTo>
                    <a:pt x="4881" y="2146"/>
                  </a:lnTo>
                  <a:lnTo>
                    <a:pt x="1395" y="698"/>
                  </a:lnTo>
                  <a:lnTo>
                    <a:pt x="376" y="2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376" y="108"/>
                  </a:lnTo>
                  <a:lnTo>
                    <a:pt x="1449" y="537"/>
                  </a:lnTo>
                  <a:lnTo>
                    <a:pt x="4989" y="1931"/>
                  </a:lnTo>
                  <a:lnTo>
                    <a:pt x="4989" y="1931"/>
                  </a:lnTo>
                  <a:lnTo>
                    <a:pt x="8475" y="3433"/>
                  </a:lnTo>
                  <a:lnTo>
                    <a:pt x="9547" y="3916"/>
                  </a:lnTo>
                  <a:lnTo>
                    <a:pt x="9816" y="4023"/>
                  </a:lnTo>
                  <a:lnTo>
                    <a:pt x="9923" y="4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927;p43">
              <a:extLst>
                <a:ext uri="{FF2B5EF4-FFF2-40B4-BE49-F238E27FC236}">
                  <a16:creationId xmlns:a16="http://schemas.microsoft.com/office/drawing/2014/main" id="{6A76EB06-C12F-8442-C871-13CDBC6D0511}"/>
                </a:ext>
              </a:extLst>
            </p:cNvPr>
            <p:cNvSpPr/>
            <p:nvPr/>
          </p:nvSpPr>
          <p:spPr>
            <a:xfrm>
              <a:off x="3524840" y="2854567"/>
              <a:ext cx="216283" cy="26655"/>
            </a:xfrm>
            <a:custGeom>
              <a:avLst/>
              <a:gdLst/>
              <a:ahLst/>
              <a:cxnLst/>
              <a:rect l="l" t="t" r="r" b="b"/>
              <a:pathLst>
                <a:path w="10889" h="1342" extrusionOk="0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5418" y="698"/>
                  </a:lnTo>
                  <a:lnTo>
                    <a:pt x="9280" y="1181"/>
                  </a:lnTo>
                  <a:lnTo>
                    <a:pt x="10084" y="1288"/>
                  </a:lnTo>
                  <a:lnTo>
                    <a:pt x="10889" y="1342"/>
                  </a:lnTo>
                  <a:lnTo>
                    <a:pt x="10084" y="1127"/>
                  </a:lnTo>
                  <a:lnTo>
                    <a:pt x="9333" y="1020"/>
                  </a:lnTo>
                  <a:lnTo>
                    <a:pt x="7563" y="752"/>
                  </a:lnTo>
                  <a:lnTo>
                    <a:pt x="5472" y="430"/>
                  </a:lnTo>
                  <a:lnTo>
                    <a:pt x="3326" y="216"/>
                  </a:lnTo>
                  <a:lnTo>
                    <a:pt x="1610" y="55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928;p43">
              <a:extLst>
                <a:ext uri="{FF2B5EF4-FFF2-40B4-BE49-F238E27FC236}">
                  <a16:creationId xmlns:a16="http://schemas.microsoft.com/office/drawing/2014/main" id="{7D168DF8-5BC0-FC63-95F1-A6B3D8FF0A06}"/>
                </a:ext>
              </a:extLst>
            </p:cNvPr>
            <p:cNvSpPr/>
            <p:nvPr/>
          </p:nvSpPr>
          <p:spPr>
            <a:xfrm>
              <a:off x="3524840" y="2854567"/>
              <a:ext cx="216283" cy="26655"/>
            </a:xfrm>
            <a:custGeom>
              <a:avLst/>
              <a:gdLst/>
              <a:ahLst/>
              <a:cxnLst/>
              <a:rect l="l" t="t" r="r" b="b"/>
              <a:pathLst>
                <a:path w="10889" h="1342" fill="none" extrusionOk="0">
                  <a:moveTo>
                    <a:pt x="10889" y="1342"/>
                  </a:moveTo>
                  <a:lnTo>
                    <a:pt x="10889" y="1342"/>
                  </a:lnTo>
                  <a:lnTo>
                    <a:pt x="10084" y="1288"/>
                  </a:lnTo>
                  <a:lnTo>
                    <a:pt x="9280" y="1181"/>
                  </a:lnTo>
                  <a:lnTo>
                    <a:pt x="5418" y="698"/>
                  </a:lnTo>
                  <a:lnTo>
                    <a:pt x="1556" y="216"/>
                  </a:lnTo>
                  <a:lnTo>
                    <a:pt x="1556" y="216"/>
                  </a:lnTo>
                  <a:lnTo>
                    <a:pt x="805" y="162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3326" y="216"/>
                  </a:lnTo>
                  <a:lnTo>
                    <a:pt x="5472" y="430"/>
                  </a:lnTo>
                  <a:lnTo>
                    <a:pt x="5472" y="430"/>
                  </a:lnTo>
                  <a:lnTo>
                    <a:pt x="7563" y="752"/>
                  </a:lnTo>
                  <a:lnTo>
                    <a:pt x="9333" y="1020"/>
                  </a:lnTo>
                  <a:lnTo>
                    <a:pt x="9333" y="1020"/>
                  </a:lnTo>
                  <a:lnTo>
                    <a:pt x="10084" y="1127"/>
                  </a:lnTo>
                  <a:lnTo>
                    <a:pt x="10889" y="13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929;p43">
              <a:extLst>
                <a:ext uri="{FF2B5EF4-FFF2-40B4-BE49-F238E27FC236}">
                  <a16:creationId xmlns:a16="http://schemas.microsoft.com/office/drawing/2014/main" id="{54FECF34-22B0-4E87-8A85-00127B2B2AD1}"/>
                </a:ext>
              </a:extLst>
            </p:cNvPr>
            <p:cNvSpPr/>
            <p:nvPr/>
          </p:nvSpPr>
          <p:spPr>
            <a:xfrm>
              <a:off x="3524840" y="2750170"/>
              <a:ext cx="200313" cy="42645"/>
            </a:xfrm>
            <a:custGeom>
              <a:avLst/>
              <a:gdLst/>
              <a:ahLst/>
              <a:cxnLst/>
              <a:rect l="l" t="t" r="r" b="b"/>
              <a:pathLst>
                <a:path w="10085" h="2147" extrusionOk="0">
                  <a:moveTo>
                    <a:pt x="10084" y="1"/>
                  </a:moveTo>
                  <a:lnTo>
                    <a:pt x="9333" y="162"/>
                  </a:lnTo>
                  <a:lnTo>
                    <a:pt x="8636" y="323"/>
                  </a:lnTo>
                  <a:lnTo>
                    <a:pt x="5042" y="1127"/>
                  </a:lnTo>
                  <a:lnTo>
                    <a:pt x="3112" y="1503"/>
                  </a:lnTo>
                  <a:lnTo>
                    <a:pt x="1503" y="1824"/>
                  </a:lnTo>
                  <a:lnTo>
                    <a:pt x="752" y="1932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2093"/>
                  </a:lnTo>
                  <a:lnTo>
                    <a:pt x="1503" y="1985"/>
                  </a:lnTo>
                  <a:lnTo>
                    <a:pt x="3112" y="1771"/>
                  </a:lnTo>
                  <a:lnTo>
                    <a:pt x="5096" y="1395"/>
                  </a:lnTo>
                  <a:lnTo>
                    <a:pt x="7081" y="913"/>
                  </a:lnTo>
                  <a:lnTo>
                    <a:pt x="8690" y="483"/>
                  </a:lnTo>
                  <a:lnTo>
                    <a:pt x="9387" y="269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930;p43">
              <a:extLst>
                <a:ext uri="{FF2B5EF4-FFF2-40B4-BE49-F238E27FC236}">
                  <a16:creationId xmlns:a16="http://schemas.microsoft.com/office/drawing/2014/main" id="{C660D2DD-B901-3868-C652-9FEE7DF846FC}"/>
                </a:ext>
              </a:extLst>
            </p:cNvPr>
            <p:cNvSpPr/>
            <p:nvPr/>
          </p:nvSpPr>
          <p:spPr>
            <a:xfrm>
              <a:off x="3524840" y="2750170"/>
              <a:ext cx="200313" cy="42645"/>
            </a:xfrm>
            <a:custGeom>
              <a:avLst/>
              <a:gdLst/>
              <a:ahLst/>
              <a:cxnLst/>
              <a:rect l="l" t="t" r="r" b="b"/>
              <a:pathLst>
                <a:path w="10085" h="2147" fill="none" extrusionOk="0">
                  <a:moveTo>
                    <a:pt x="10084" y="1"/>
                  </a:moveTo>
                  <a:lnTo>
                    <a:pt x="10084" y="1"/>
                  </a:lnTo>
                  <a:lnTo>
                    <a:pt x="9387" y="269"/>
                  </a:lnTo>
                  <a:lnTo>
                    <a:pt x="8690" y="483"/>
                  </a:lnTo>
                  <a:lnTo>
                    <a:pt x="8690" y="483"/>
                  </a:lnTo>
                  <a:lnTo>
                    <a:pt x="7081" y="913"/>
                  </a:lnTo>
                  <a:lnTo>
                    <a:pt x="5096" y="1395"/>
                  </a:lnTo>
                  <a:lnTo>
                    <a:pt x="5096" y="1395"/>
                  </a:lnTo>
                  <a:lnTo>
                    <a:pt x="3112" y="1771"/>
                  </a:lnTo>
                  <a:lnTo>
                    <a:pt x="1503" y="1985"/>
                  </a:lnTo>
                  <a:lnTo>
                    <a:pt x="1503" y="1985"/>
                  </a:lnTo>
                  <a:lnTo>
                    <a:pt x="752" y="2093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1932"/>
                  </a:lnTo>
                  <a:lnTo>
                    <a:pt x="1503" y="1824"/>
                  </a:lnTo>
                  <a:lnTo>
                    <a:pt x="1503" y="1824"/>
                  </a:lnTo>
                  <a:lnTo>
                    <a:pt x="3112" y="1503"/>
                  </a:lnTo>
                  <a:lnTo>
                    <a:pt x="5042" y="1127"/>
                  </a:lnTo>
                  <a:lnTo>
                    <a:pt x="5042" y="1127"/>
                  </a:lnTo>
                  <a:lnTo>
                    <a:pt x="8636" y="323"/>
                  </a:lnTo>
                  <a:lnTo>
                    <a:pt x="8636" y="323"/>
                  </a:lnTo>
                  <a:lnTo>
                    <a:pt x="9333" y="162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931;p43">
              <a:extLst>
                <a:ext uri="{FF2B5EF4-FFF2-40B4-BE49-F238E27FC236}">
                  <a16:creationId xmlns:a16="http://schemas.microsoft.com/office/drawing/2014/main" id="{3E21B429-B58F-A590-2CDD-CF916276083B}"/>
                </a:ext>
              </a:extLst>
            </p:cNvPr>
            <p:cNvSpPr/>
            <p:nvPr/>
          </p:nvSpPr>
          <p:spPr>
            <a:xfrm>
              <a:off x="3504600" y="2625533"/>
              <a:ext cx="183251" cy="91646"/>
            </a:xfrm>
            <a:custGeom>
              <a:avLst/>
              <a:gdLst/>
              <a:ahLst/>
              <a:cxnLst/>
              <a:rect l="l" t="t" r="r" b="b"/>
              <a:pathLst>
                <a:path w="9226" h="4614" extrusionOk="0">
                  <a:moveTo>
                    <a:pt x="9226" y="1"/>
                  </a:moveTo>
                  <a:lnTo>
                    <a:pt x="8797" y="108"/>
                  </a:lnTo>
                  <a:lnTo>
                    <a:pt x="7831" y="591"/>
                  </a:lnTo>
                  <a:lnTo>
                    <a:pt x="4560" y="2200"/>
                  </a:lnTo>
                  <a:lnTo>
                    <a:pt x="1288" y="3862"/>
                  </a:lnTo>
                  <a:lnTo>
                    <a:pt x="323" y="4399"/>
                  </a:lnTo>
                  <a:lnTo>
                    <a:pt x="1" y="4613"/>
                  </a:lnTo>
                  <a:lnTo>
                    <a:pt x="376" y="4506"/>
                  </a:lnTo>
                  <a:lnTo>
                    <a:pt x="1395" y="4023"/>
                  </a:lnTo>
                  <a:lnTo>
                    <a:pt x="4667" y="2414"/>
                  </a:lnTo>
                  <a:lnTo>
                    <a:pt x="7885" y="751"/>
                  </a:lnTo>
                  <a:lnTo>
                    <a:pt x="8850" y="215"/>
                  </a:lnTo>
                  <a:lnTo>
                    <a:pt x="92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932;p43">
              <a:extLst>
                <a:ext uri="{FF2B5EF4-FFF2-40B4-BE49-F238E27FC236}">
                  <a16:creationId xmlns:a16="http://schemas.microsoft.com/office/drawing/2014/main" id="{23C4532D-F33F-19DF-A983-232108FA9116}"/>
                </a:ext>
              </a:extLst>
            </p:cNvPr>
            <p:cNvSpPr/>
            <p:nvPr/>
          </p:nvSpPr>
          <p:spPr>
            <a:xfrm>
              <a:off x="3455599" y="2523261"/>
              <a:ext cx="153418" cy="132125"/>
            </a:xfrm>
            <a:custGeom>
              <a:avLst/>
              <a:gdLst/>
              <a:ahLst/>
              <a:cxnLst/>
              <a:rect l="l" t="t" r="r" b="b"/>
              <a:pathLst>
                <a:path w="7724" h="6652" extrusionOk="0">
                  <a:moveTo>
                    <a:pt x="7724" y="1"/>
                  </a:moveTo>
                  <a:lnTo>
                    <a:pt x="7402" y="215"/>
                  </a:lnTo>
                  <a:lnTo>
                    <a:pt x="6544" y="912"/>
                  </a:lnTo>
                  <a:lnTo>
                    <a:pt x="3809" y="3219"/>
                  </a:lnTo>
                  <a:lnTo>
                    <a:pt x="1073" y="5632"/>
                  </a:lnTo>
                  <a:lnTo>
                    <a:pt x="269" y="6383"/>
                  </a:lnTo>
                  <a:lnTo>
                    <a:pt x="1" y="6651"/>
                  </a:lnTo>
                  <a:lnTo>
                    <a:pt x="322" y="6437"/>
                  </a:lnTo>
                  <a:lnTo>
                    <a:pt x="1181" y="5740"/>
                  </a:lnTo>
                  <a:lnTo>
                    <a:pt x="3916" y="3433"/>
                  </a:lnTo>
                  <a:lnTo>
                    <a:pt x="6651" y="1073"/>
                  </a:lnTo>
                  <a:lnTo>
                    <a:pt x="7456" y="322"/>
                  </a:lnTo>
                  <a:lnTo>
                    <a:pt x="77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933;p43">
              <a:extLst>
                <a:ext uri="{FF2B5EF4-FFF2-40B4-BE49-F238E27FC236}">
                  <a16:creationId xmlns:a16="http://schemas.microsoft.com/office/drawing/2014/main" id="{E2E7B5D5-C1FB-68D2-C232-7B44F5099736}"/>
                </a:ext>
              </a:extLst>
            </p:cNvPr>
            <p:cNvSpPr/>
            <p:nvPr/>
          </p:nvSpPr>
          <p:spPr>
            <a:xfrm>
              <a:off x="3378890" y="2447624"/>
              <a:ext cx="99094" cy="165137"/>
            </a:xfrm>
            <a:custGeom>
              <a:avLst/>
              <a:gdLst/>
              <a:ahLst/>
              <a:cxnLst/>
              <a:rect l="l" t="t" r="r" b="b"/>
              <a:pathLst>
                <a:path w="4989" h="8314" extrusionOk="0">
                  <a:moveTo>
                    <a:pt x="4989" y="1"/>
                  </a:moveTo>
                  <a:lnTo>
                    <a:pt x="3648" y="2039"/>
                  </a:lnTo>
                  <a:lnTo>
                    <a:pt x="2361" y="4077"/>
                  </a:lnTo>
                  <a:lnTo>
                    <a:pt x="645" y="7027"/>
                  </a:lnTo>
                  <a:lnTo>
                    <a:pt x="162" y="7938"/>
                  </a:lnTo>
                  <a:lnTo>
                    <a:pt x="1" y="8314"/>
                  </a:lnTo>
                  <a:lnTo>
                    <a:pt x="1342" y="6276"/>
                  </a:lnTo>
                  <a:lnTo>
                    <a:pt x="2629" y="4238"/>
                  </a:lnTo>
                  <a:lnTo>
                    <a:pt x="4345" y="1288"/>
                  </a:lnTo>
                  <a:lnTo>
                    <a:pt x="4828" y="376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934;p43">
              <a:extLst>
                <a:ext uri="{FF2B5EF4-FFF2-40B4-BE49-F238E27FC236}">
                  <a16:creationId xmlns:a16="http://schemas.microsoft.com/office/drawing/2014/main" id="{67C331B6-2B16-70E0-6A35-3CC08FB9ED4A}"/>
                </a:ext>
              </a:extLst>
            </p:cNvPr>
            <p:cNvSpPr/>
            <p:nvPr/>
          </p:nvSpPr>
          <p:spPr>
            <a:xfrm>
              <a:off x="3299003" y="2400749"/>
              <a:ext cx="61812" cy="185397"/>
            </a:xfrm>
            <a:custGeom>
              <a:avLst/>
              <a:gdLst/>
              <a:ahLst/>
              <a:cxnLst/>
              <a:rect l="l" t="t" r="r" b="b"/>
              <a:pathLst>
                <a:path w="3112" h="9334" extrusionOk="0">
                  <a:moveTo>
                    <a:pt x="3111" y="1"/>
                  </a:moveTo>
                  <a:lnTo>
                    <a:pt x="2199" y="2253"/>
                  </a:lnTo>
                  <a:lnTo>
                    <a:pt x="1448" y="4613"/>
                  </a:lnTo>
                  <a:lnTo>
                    <a:pt x="1019" y="5793"/>
                  </a:lnTo>
                  <a:lnTo>
                    <a:pt x="644" y="6920"/>
                  </a:lnTo>
                  <a:lnTo>
                    <a:pt x="0" y="9333"/>
                  </a:lnTo>
                  <a:lnTo>
                    <a:pt x="0" y="9333"/>
                  </a:lnTo>
                  <a:lnTo>
                    <a:pt x="161" y="8958"/>
                  </a:lnTo>
                  <a:lnTo>
                    <a:pt x="537" y="7992"/>
                  </a:lnTo>
                  <a:lnTo>
                    <a:pt x="1663" y="4667"/>
                  </a:lnTo>
                  <a:lnTo>
                    <a:pt x="2414" y="2361"/>
                  </a:lnTo>
                  <a:lnTo>
                    <a:pt x="31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935;p43">
              <a:extLst>
                <a:ext uri="{FF2B5EF4-FFF2-40B4-BE49-F238E27FC236}">
                  <a16:creationId xmlns:a16="http://schemas.microsoft.com/office/drawing/2014/main" id="{B97342F0-7877-8094-6836-89FAF99F3E22}"/>
                </a:ext>
              </a:extLst>
            </p:cNvPr>
            <p:cNvSpPr/>
            <p:nvPr/>
          </p:nvSpPr>
          <p:spPr>
            <a:xfrm>
              <a:off x="3502475" y="2720356"/>
              <a:ext cx="78854" cy="137429"/>
            </a:xfrm>
            <a:custGeom>
              <a:avLst/>
              <a:gdLst/>
              <a:ahLst/>
              <a:cxnLst/>
              <a:rect l="l" t="t" r="r" b="b"/>
              <a:pathLst>
                <a:path w="3970" h="6919" extrusionOk="0">
                  <a:moveTo>
                    <a:pt x="0" y="0"/>
                  </a:moveTo>
                  <a:lnTo>
                    <a:pt x="269" y="483"/>
                  </a:lnTo>
                  <a:lnTo>
                    <a:pt x="537" y="1234"/>
                  </a:lnTo>
                  <a:lnTo>
                    <a:pt x="805" y="1931"/>
                  </a:lnTo>
                  <a:lnTo>
                    <a:pt x="912" y="2574"/>
                  </a:lnTo>
                  <a:lnTo>
                    <a:pt x="1020" y="3272"/>
                  </a:lnTo>
                  <a:lnTo>
                    <a:pt x="1127" y="4130"/>
                  </a:lnTo>
                  <a:lnTo>
                    <a:pt x="1180" y="4988"/>
                  </a:lnTo>
                  <a:lnTo>
                    <a:pt x="1180" y="5900"/>
                  </a:lnTo>
                  <a:lnTo>
                    <a:pt x="1127" y="6758"/>
                  </a:lnTo>
                  <a:lnTo>
                    <a:pt x="2146" y="6758"/>
                  </a:lnTo>
                  <a:lnTo>
                    <a:pt x="2736" y="6812"/>
                  </a:lnTo>
                  <a:lnTo>
                    <a:pt x="3969" y="6919"/>
                  </a:lnTo>
                  <a:lnTo>
                    <a:pt x="3862" y="6061"/>
                  </a:lnTo>
                  <a:lnTo>
                    <a:pt x="3701" y="5203"/>
                  </a:lnTo>
                  <a:lnTo>
                    <a:pt x="3433" y="4344"/>
                  </a:lnTo>
                  <a:lnTo>
                    <a:pt x="3165" y="3540"/>
                  </a:lnTo>
                  <a:lnTo>
                    <a:pt x="3111" y="3433"/>
                  </a:lnTo>
                  <a:lnTo>
                    <a:pt x="2629" y="3486"/>
                  </a:lnTo>
                  <a:lnTo>
                    <a:pt x="1931" y="3594"/>
                  </a:lnTo>
                  <a:lnTo>
                    <a:pt x="1180" y="3647"/>
                  </a:lnTo>
                  <a:lnTo>
                    <a:pt x="1127" y="3647"/>
                  </a:lnTo>
                  <a:lnTo>
                    <a:pt x="1878" y="3433"/>
                  </a:lnTo>
                  <a:lnTo>
                    <a:pt x="2629" y="3325"/>
                  </a:lnTo>
                  <a:lnTo>
                    <a:pt x="3004" y="3272"/>
                  </a:lnTo>
                  <a:lnTo>
                    <a:pt x="2736" y="2735"/>
                  </a:lnTo>
                  <a:lnTo>
                    <a:pt x="2468" y="2253"/>
                  </a:lnTo>
                  <a:lnTo>
                    <a:pt x="2092" y="1770"/>
                  </a:lnTo>
                  <a:lnTo>
                    <a:pt x="1770" y="1341"/>
                  </a:lnTo>
                  <a:lnTo>
                    <a:pt x="1341" y="912"/>
                  </a:lnTo>
                  <a:lnTo>
                    <a:pt x="966" y="590"/>
                  </a:lnTo>
                  <a:lnTo>
                    <a:pt x="48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936;p43">
              <a:extLst>
                <a:ext uri="{FF2B5EF4-FFF2-40B4-BE49-F238E27FC236}">
                  <a16:creationId xmlns:a16="http://schemas.microsoft.com/office/drawing/2014/main" id="{B9277EFA-E163-3706-DBAC-5E072623C2E7}"/>
                </a:ext>
              </a:extLst>
            </p:cNvPr>
            <p:cNvSpPr/>
            <p:nvPr/>
          </p:nvSpPr>
          <p:spPr>
            <a:xfrm>
              <a:off x="3488630" y="2882275"/>
              <a:ext cx="31979" cy="86303"/>
            </a:xfrm>
            <a:custGeom>
              <a:avLst/>
              <a:gdLst/>
              <a:ahLst/>
              <a:cxnLst/>
              <a:rect l="l" t="t" r="r" b="b"/>
              <a:pathLst>
                <a:path w="1610" h="4345" extrusionOk="0">
                  <a:moveTo>
                    <a:pt x="1609" y="0"/>
                  </a:moveTo>
                  <a:lnTo>
                    <a:pt x="1436" y="799"/>
                  </a:lnTo>
                  <a:lnTo>
                    <a:pt x="1448" y="751"/>
                  </a:lnTo>
                  <a:lnTo>
                    <a:pt x="1609" y="0"/>
                  </a:lnTo>
                  <a:close/>
                  <a:moveTo>
                    <a:pt x="1436" y="799"/>
                  </a:moveTo>
                  <a:lnTo>
                    <a:pt x="1234" y="1556"/>
                  </a:lnTo>
                  <a:lnTo>
                    <a:pt x="1341" y="1234"/>
                  </a:lnTo>
                  <a:lnTo>
                    <a:pt x="1436" y="799"/>
                  </a:lnTo>
                  <a:close/>
                  <a:moveTo>
                    <a:pt x="1234" y="1556"/>
                  </a:moveTo>
                  <a:lnTo>
                    <a:pt x="1234" y="1556"/>
                  </a:lnTo>
                  <a:lnTo>
                    <a:pt x="1234" y="1556"/>
                  </a:lnTo>
                  <a:lnTo>
                    <a:pt x="1234" y="1556"/>
                  </a:lnTo>
                  <a:close/>
                  <a:moveTo>
                    <a:pt x="1234" y="1556"/>
                  </a:moveTo>
                  <a:lnTo>
                    <a:pt x="966" y="2307"/>
                  </a:lnTo>
                  <a:lnTo>
                    <a:pt x="839" y="2660"/>
                  </a:lnTo>
                  <a:lnTo>
                    <a:pt x="966" y="2360"/>
                  </a:lnTo>
                  <a:lnTo>
                    <a:pt x="1234" y="1556"/>
                  </a:lnTo>
                  <a:close/>
                  <a:moveTo>
                    <a:pt x="839" y="2660"/>
                  </a:moveTo>
                  <a:lnTo>
                    <a:pt x="537" y="3379"/>
                  </a:lnTo>
                  <a:lnTo>
                    <a:pt x="697" y="3058"/>
                  </a:lnTo>
                  <a:lnTo>
                    <a:pt x="839" y="2660"/>
                  </a:lnTo>
                  <a:close/>
                  <a:moveTo>
                    <a:pt x="537" y="3379"/>
                  </a:moveTo>
                  <a:lnTo>
                    <a:pt x="0" y="4345"/>
                  </a:lnTo>
                  <a:lnTo>
                    <a:pt x="376" y="3701"/>
                  </a:lnTo>
                  <a:lnTo>
                    <a:pt x="537" y="337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937;p43">
              <a:extLst>
                <a:ext uri="{FF2B5EF4-FFF2-40B4-BE49-F238E27FC236}">
                  <a16:creationId xmlns:a16="http://schemas.microsoft.com/office/drawing/2014/main" id="{ACBE13B9-09EE-A3F7-F56C-F3DEA262A61B}"/>
                </a:ext>
              </a:extLst>
            </p:cNvPr>
            <p:cNvSpPr/>
            <p:nvPr/>
          </p:nvSpPr>
          <p:spPr>
            <a:xfrm>
              <a:off x="3488630" y="2882275"/>
              <a:ext cx="31979" cy="86303"/>
            </a:xfrm>
            <a:custGeom>
              <a:avLst/>
              <a:gdLst/>
              <a:ahLst/>
              <a:cxnLst/>
              <a:rect l="l" t="t" r="r" b="b"/>
              <a:pathLst>
                <a:path w="1610" h="4345" fill="none" extrusionOk="0">
                  <a:moveTo>
                    <a:pt x="1609" y="0"/>
                  </a:moveTo>
                  <a:lnTo>
                    <a:pt x="1609" y="0"/>
                  </a:lnTo>
                  <a:lnTo>
                    <a:pt x="1448" y="751"/>
                  </a:lnTo>
                  <a:lnTo>
                    <a:pt x="1234" y="1556"/>
                  </a:lnTo>
                  <a:lnTo>
                    <a:pt x="966" y="2307"/>
                  </a:lnTo>
                  <a:lnTo>
                    <a:pt x="697" y="3058"/>
                  </a:lnTo>
                  <a:lnTo>
                    <a:pt x="697" y="3058"/>
                  </a:lnTo>
                  <a:lnTo>
                    <a:pt x="376" y="3701"/>
                  </a:lnTo>
                  <a:lnTo>
                    <a:pt x="0" y="4345"/>
                  </a:lnTo>
                  <a:lnTo>
                    <a:pt x="0" y="4345"/>
                  </a:lnTo>
                  <a:lnTo>
                    <a:pt x="537" y="3379"/>
                  </a:lnTo>
                  <a:lnTo>
                    <a:pt x="966" y="2360"/>
                  </a:lnTo>
                  <a:lnTo>
                    <a:pt x="1341" y="1234"/>
                  </a:lnTo>
                  <a:lnTo>
                    <a:pt x="16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938;p43">
              <a:extLst>
                <a:ext uri="{FF2B5EF4-FFF2-40B4-BE49-F238E27FC236}">
                  <a16:creationId xmlns:a16="http://schemas.microsoft.com/office/drawing/2014/main" id="{DD5CBC2E-E807-771C-03F8-82C0669D15BE}"/>
                </a:ext>
              </a:extLst>
            </p:cNvPr>
            <p:cNvSpPr/>
            <p:nvPr/>
          </p:nvSpPr>
          <p:spPr>
            <a:xfrm>
              <a:off x="3474766" y="2854567"/>
              <a:ext cx="106562" cy="174750"/>
            </a:xfrm>
            <a:custGeom>
              <a:avLst/>
              <a:gdLst/>
              <a:ahLst/>
              <a:cxnLst/>
              <a:rect l="l" t="t" r="r" b="b"/>
              <a:pathLst>
                <a:path w="5365" h="8798" extrusionOk="0">
                  <a:moveTo>
                    <a:pt x="2522" y="1"/>
                  </a:moveTo>
                  <a:lnTo>
                    <a:pt x="2468" y="698"/>
                  </a:lnTo>
                  <a:lnTo>
                    <a:pt x="2307" y="1395"/>
                  </a:lnTo>
                  <a:lnTo>
                    <a:pt x="2039" y="2629"/>
                  </a:lnTo>
                  <a:lnTo>
                    <a:pt x="1664" y="3755"/>
                  </a:lnTo>
                  <a:lnTo>
                    <a:pt x="1235" y="4774"/>
                  </a:lnTo>
                  <a:lnTo>
                    <a:pt x="698" y="5740"/>
                  </a:lnTo>
                  <a:lnTo>
                    <a:pt x="1" y="6705"/>
                  </a:lnTo>
                  <a:lnTo>
                    <a:pt x="913" y="7349"/>
                  </a:lnTo>
                  <a:lnTo>
                    <a:pt x="2683" y="8797"/>
                  </a:lnTo>
                  <a:lnTo>
                    <a:pt x="3326" y="7885"/>
                  </a:lnTo>
                  <a:lnTo>
                    <a:pt x="3916" y="6973"/>
                  </a:lnTo>
                  <a:lnTo>
                    <a:pt x="4399" y="5954"/>
                  </a:lnTo>
                  <a:lnTo>
                    <a:pt x="4774" y="4935"/>
                  </a:lnTo>
                  <a:lnTo>
                    <a:pt x="2629" y="3970"/>
                  </a:lnTo>
                  <a:lnTo>
                    <a:pt x="2039" y="3702"/>
                  </a:lnTo>
                  <a:lnTo>
                    <a:pt x="1825" y="3594"/>
                  </a:lnTo>
                  <a:lnTo>
                    <a:pt x="2736" y="3916"/>
                  </a:lnTo>
                  <a:lnTo>
                    <a:pt x="4828" y="4721"/>
                  </a:lnTo>
                  <a:lnTo>
                    <a:pt x="5043" y="3916"/>
                  </a:lnTo>
                  <a:lnTo>
                    <a:pt x="5204" y="3058"/>
                  </a:lnTo>
                  <a:lnTo>
                    <a:pt x="5311" y="2200"/>
                  </a:lnTo>
                  <a:lnTo>
                    <a:pt x="5364" y="1342"/>
                  </a:lnTo>
                  <a:lnTo>
                    <a:pt x="5364" y="376"/>
                  </a:lnTo>
                  <a:lnTo>
                    <a:pt x="4077" y="216"/>
                  </a:lnTo>
                  <a:lnTo>
                    <a:pt x="3326" y="162"/>
                  </a:lnTo>
                  <a:lnTo>
                    <a:pt x="2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939;p43">
              <a:extLst>
                <a:ext uri="{FF2B5EF4-FFF2-40B4-BE49-F238E27FC236}">
                  <a16:creationId xmlns:a16="http://schemas.microsoft.com/office/drawing/2014/main" id="{073C3188-1C4E-0081-20E6-25F7A8622FCD}"/>
                </a:ext>
              </a:extLst>
            </p:cNvPr>
            <p:cNvSpPr/>
            <p:nvPr/>
          </p:nvSpPr>
          <p:spPr>
            <a:xfrm>
              <a:off x="3373567" y="3054861"/>
              <a:ext cx="20260" cy="9594"/>
            </a:xfrm>
            <a:custGeom>
              <a:avLst/>
              <a:gdLst/>
              <a:ahLst/>
              <a:cxnLst/>
              <a:rect l="l" t="t" r="r" b="b"/>
              <a:pathLst>
                <a:path w="1020" h="483" extrusionOk="0">
                  <a:moveTo>
                    <a:pt x="1020" y="0"/>
                  </a:moveTo>
                  <a:lnTo>
                    <a:pt x="1" y="483"/>
                  </a:lnTo>
                  <a:lnTo>
                    <a:pt x="966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940;p43">
              <a:extLst>
                <a:ext uri="{FF2B5EF4-FFF2-40B4-BE49-F238E27FC236}">
                  <a16:creationId xmlns:a16="http://schemas.microsoft.com/office/drawing/2014/main" id="{1A666260-1697-B016-D6BB-C0B84DCAF4B8}"/>
                </a:ext>
              </a:extLst>
            </p:cNvPr>
            <p:cNvSpPr/>
            <p:nvPr/>
          </p:nvSpPr>
          <p:spPr>
            <a:xfrm>
              <a:off x="3373567" y="3054861"/>
              <a:ext cx="20260" cy="9594"/>
            </a:xfrm>
            <a:custGeom>
              <a:avLst/>
              <a:gdLst/>
              <a:ahLst/>
              <a:cxnLst/>
              <a:rect l="l" t="t" r="r" b="b"/>
              <a:pathLst>
                <a:path w="1020" h="483" fill="none" extrusionOk="0">
                  <a:moveTo>
                    <a:pt x="1020" y="0"/>
                  </a:moveTo>
                  <a:lnTo>
                    <a:pt x="1020" y="0"/>
                  </a:lnTo>
                  <a:lnTo>
                    <a:pt x="966" y="54"/>
                  </a:lnTo>
                  <a:lnTo>
                    <a:pt x="966" y="54"/>
                  </a:lnTo>
                  <a:lnTo>
                    <a:pt x="1" y="483"/>
                  </a:lnTo>
                  <a:lnTo>
                    <a:pt x="1" y="483"/>
                  </a:lnTo>
                  <a:lnTo>
                    <a:pt x="10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941;p43">
              <a:extLst>
                <a:ext uri="{FF2B5EF4-FFF2-40B4-BE49-F238E27FC236}">
                  <a16:creationId xmlns:a16="http://schemas.microsoft.com/office/drawing/2014/main" id="{BAE9C55A-5309-B3C3-EC35-31570684B27C}"/>
                </a:ext>
              </a:extLst>
            </p:cNvPr>
            <p:cNvSpPr/>
            <p:nvPr/>
          </p:nvSpPr>
          <p:spPr>
            <a:xfrm>
              <a:off x="3318170" y="2988798"/>
              <a:ext cx="206689" cy="110813"/>
            </a:xfrm>
            <a:custGeom>
              <a:avLst/>
              <a:gdLst/>
              <a:ahLst/>
              <a:cxnLst/>
              <a:rect l="l" t="t" r="r" b="b"/>
              <a:pathLst>
                <a:path w="10406" h="5579" extrusionOk="0">
                  <a:moveTo>
                    <a:pt x="1932" y="4184"/>
                  </a:moveTo>
                  <a:lnTo>
                    <a:pt x="1932" y="4186"/>
                  </a:lnTo>
                  <a:lnTo>
                    <a:pt x="1932" y="4186"/>
                  </a:lnTo>
                  <a:lnTo>
                    <a:pt x="1932" y="4184"/>
                  </a:lnTo>
                  <a:close/>
                  <a:moveTo>
                    <a:pt x="7885" y="1"/>
                  </a:moveTo>
                  <a:lnTo>
                    <a:pt x="7456" y="484"/>
                  </a:lnTo>
                  <a:lnTo>
                    <a:pt x="7027" y="966"/>
                  </a:lnTo>
                  <a:lnTo>
                    <a:pt x="6544" y="1449"/>
                  </a:lnTo>
                  <a:lnTo>
                    <a:pt x="6061" y="1878"/>
                  </a:lnTo>
                  <a:lnTo>
                    <a:pt x="5525" y="2307"/>
                  </a:lnTo>
                  <a:lnTo>
                    <a:pt x="6008" y="2897"/>
                  </a:lnTo>
                  <a:lnTo>
                    <a:pt x="6437" y="3541"/>
                  </a:lnTo>
                  <a:lnTo>
                    <a:pt x="7188" y="4667"/>
                  </a:lnTo>
                  <a:lnTo>
                    <a:pt x="7724" y="4399"/>
                  </a:lnTo>
                  <a:lnTo>
                    <a:pt x="8260" y="4077"/>
                  </a:lnTo>
                  <a:lnTo>
                    <a:pt x="8797" y="3702"/>
                  </a:lnTo>
                  <a:lnTo>
                    <a:pt x="9279" y="3326"/>
                  </a:lnTo>
                  <a:lnTo>
                    <a:pt x="9869" y="2790"/>
                  </a:lnTo>
                  <a:lnTo>
                    <a:pt x="10406" y="2200"/>
                  </a:lnTo>
                  <a:lnTo>
                    <a:pt x="8690" y="752"/>
                  </a:lnTo>
                  <a:lnTo>
                    <a:pt x="7885" y="1"/>
                  </a:lnTo>
                  <a:close/>
                  <a:moveTo>
                    <a:pt x="1932" y="4186"/>
                  </a:moveTo>
                  <a:lnTo>
                    <a:pt x="1449" y="4399"/>
                  </a:lnTo>
                  <a:lnTo>
                    <a:pt x="1" y="4828"/>
                  </a:lnTo>
                  <a:lnTo>
                    <a:pt x="537" y="5043"/>
                  </a:lnTo>
                  <a:lnTo>
                    <a:pt x="1073" y="5257"/>
                  </a:lnTo>
                  <a:lnTo>
                    <a:pt x="1610" y="5418"/>
                  </a:lnTo>
                  <a:lnTo>
                    <a:pt x="2200" y="5525"/>
                  </a:lnTo>
                  <a:lnTo>
                    <a:pt x="1932" y="4186"/>
                  </a:lnTo>
                  <a:close/>
                  <a:moveTo>
                    <a:pt x="5525" y="2307"/>
                  </a:moveTo>
                  <a:lnTo>
                    <a:pt x="4935" y="2683"/>
                  </a:lnTo>
                  <a:lnTo>
                    <a:pt x="4399" y="3004"/>
                  </a:lnTo>
                  <a:lnTo>
                    <a:pt x="3809" y="3326"/>
                  </a:lnTo>
                  <a:lnTo>
                    <a:pt x="2790" y="3809"/>
                  </a:lnTo>
                  <a:lnTo>
                    <a:pt x="1932" y="4186"/>
                  </a:lnTo>
                  <a:lnTo>
                    <a:pt x="2361" y="5525"/>
                  </a:lnTo>
                  <a:lnTo>
                    <a:pt x="3272" y="5579"/>
                  </a:lnTo>
                  <a:lnTo>
                    <a:pt x="4184" y="5525"/>
                  </a:lnTo>
                  <a:lnTo>
                    <a:pt x="5150" y="5364"/>
                  </a:lnTo>
                  <a:lnTo>
                    <a:pt x="6061" y="5096"/>
                  </a:lnTo>
                  <a:lnTo>
                    <a:pt x="6973" y="4774"/>
                  </a:lnTo>
                  <a:lnTo>
                    <a:pt x="6276" y="3648"/>
                  </a:lnTo>
                  <a:lnTo>
                    <a:pt x="5901" y="3004"/>
                  </a:lnTo>
                  <a:lnTo>
                    <a:pt x="5525" y="23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942;p43">
              <a:extLst>
                <a:ext uri="{FF2B5EF4-FFF2-40B4-BE49-F238E27FC236}">
                  <a16:creationId xmlns:a16="http://schemas.microsoft.com/office/drawing/2014/main" id="{48898AD0-12AC-9EE5-CF43-9137D71F8B2B}"/>
                </a:ext>
              </a:extLst>
            </p:cNvPr>
            <p:cNvSpPr/>
            <p:nvPr/>
          </p:nvSpPr>
          <p:spPr>
            <a:xfrm>
              <a:off x="3356525" y="3071903"/>
              <a:ext cx="8541" cy="26655"/>
            </a:xfrm>
            <a:custGeom>
              <a:avLst/>
              <a:gdLst/>
              <a:ahLst/>
              <a:cxnLst/>
              <a:rect l="l" t="t" r="r" b="b"/>
              <a:pathLst>
                <a:path w="430" h="1342" extrusionOk="0">
                  <a:moveTo>
                    <a:pt x="1" y="0"/>
                  </a:moveTo>
                  <a:lnTo>
                    <a:pt x="269" y="1341"/>
                  </a:lnTo>
                  <a:lnTo>
                    <a:pt x="430" y="1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943;p43">
              <a:extLst>
                <a:ext uri="{FF2B5EF4-FFF2-40B4-BE49-F238E27FC236}">
                  <a16:creationId xmlns:a16="http://schemas.microsoft.com/office/drawing/2014/main" id="{DF6EFD64-BCED-9614-4E18-F538CC060C24}"/>
                </a:ext>
              </a:extLst>
            </p:cNvPr>
            <p:cNvSpPr/>
            <p:nvPr/>
          </p:nvSpPr>
          <p:spPr>
            <a:xfrm>
              <a:off x="3356525" y="3071903"/>
              <a:ext cx="8541" cy="26655"/>
            </a:xfrm>
            <a:custGeom>
              <a:avLst/>
              <a:gdLst/>
              <a:ahLst/>
              <a:cxnLst/>
              <a:rect l="l" t="t" r="r" b="b"/>
              <a:pathLst>
                <a:path w="430" h="13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69" y="1341"/>
                  </a:lnTo>
                  <a:lnTo>
                    <a:pt x="269" y="1341"/>
                  </a:lnTo>
                  <a:lnTo>
                    <a:pt x="430" y="1341"/>
                  </a:lnTo>
                  <a:lnTo>
                    <a:pt x="430" y="13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944;p43">
              <a:extLst>
                <a:ext uri="{FF2B5EF4-FFF2-40B4-BE49-F238E27FC236}">
                  <a16:creationId xmlns:a16="http://schemas.microsoft.com/office/drawing/2014/main" id="{EF8C9E4C-92BB-0E23-A4CC-48202F4BAB15}"/>
                </a:ext>
              </a:extLst>
            </p:cNvPr>
            <p:cNvSpPr/>
            <p:nvPr/>
          </p:nvSpPr>
          <p:spPr>
            <a:xfrm>
              <a:off x="3427911" y="3034621"/>
              <a:ext cx="33031" cy="49021"/>
            </a:xfrm>
            <a:custGeom>
              <a:avLst/>
              <a:gdLst/>
              <a:ahLst/>
              <a:cxnLst/>
              <a:rect l="l" t="t" r="r" b="b"/>
              <a:pathLst>
                <a:path w="1663" h="2468" extrusionOk="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945;p43">
              <a:extLst>
                <a:ext uri="{FF2B5EF4-FFF2-40B4-BE49-F238E27FC236}">
                  <a16:creationId xmlns:a16="http://schemas.microsoft.com/office/drawing/2014/main" id="{FF6A4BBB-4FF8-55CC-2905-108D9B69D03B}"/>
                </a:ext>
              </a:extLst>
            </p:cNvPr>
            <p:cNvSpPr/>
            <p:nvPr/>
          </p:nvSpPr>
          <p:spPr>
            <a:xfrm>
              <a:off x="3427911" y="3034621"/>
              <a:ext cx="33031" cy="49021"/>
            </a:xfrm>
            <a:custGeom>
              <a:avLst/>
              <a:gdLst/>
              <a:ahLst/>
              <a:cxnLst/>
              <a:rect l="l" t="t" r="r" b="b"/>
              <a:pathLst>
                <a:path w="1663" h="24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946;p43">
              <a:extLst>
                <a:ext uri="{FF2B5EF4-FFF2-40B4-BE49-F238E27FC236}">
                  <a16:creationId xmlns:a16="http://schemas.microsoft.com/office/drawing/2014/main" id="{419798F8-DDC5-29F0-836A-F179E5176E69}"/>
                </a:ext>
              </a:extLst>
            </p:cNvPr>
            <p:cNvSpPr/>
            <p:nvPr/>
          </p:nvSpPr>
          <p:spPr>
            <a:xfrm>
              <a:off x="3474766" y="2987745"/>
              <a:ext cx="53291" cy="44750"/>
            </a:xfrm>
            <a:custGeom>
              <a:avLst/>
              <a:gdLst/>
              <a:ahLst/>
              <a:cxnLst/>
              <a:rect l="l" t="t" r="r" b="b"/>
              <a:pathLst>
                <a:path w="2683" h="2253" extrusionOk="0">
                  <a:moveTo>
                    <a:pt x="1" y="0"/>
                  </a:move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947;p43">
              <a:extLst>
                <a:ext uri="{FF2B5EF4-FFF2-40B4-BE49-F238E27FC236}">
                  <a16:creationId xmlns:a16="http://schemas.microsoft.com/office/drawing/2014/main" id="{D5125F7F-04A8-9C3D-E3DD-6425B79D0509}"/>
                </a:ext>
              </a:extLst>
            </p:cNvPr>
            <p:cNvSpPr/>
            <p:nvPr/>
          </p:nvSpPr>
          <p:spPr>
            <a:xfrm>
              <a:off x="3474766" y="2987745"/>
              <a:ext cx="53291" cy="44750"/>
            </a:xfrm>
            <a:custGeom>
              <a:avLst/>
              <a:gdLst/>
              <a:ahLst/>
              <a:cxnLst/>
              <a:rect l="l" t="t" r="r" b="b"/>
              <a:pathLst>
                <a:path w="2683" h="225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948;p43">
              <a:extLst>
                <a:ext uri="{FF2B5EF4-FFF2-40B4-BE49-F238E27FC236}">
                  <a16:creationId xmlns:a16="http://schemas.microsoft.com/office/drawing/2014/main" id="{E8403FD2-E83A-ADCA-CC29-CBCCA7E512C9}"/>
                </a:ext>
              </a:extLst>
            </p:cNvPr>
            <p:cNvSpPr/>
            <p:nvPr/>
          </p:nvSpPr>
          <p:spPr>
            <a:xfrm>
              <a:off x="3510996" y="2925953"/>
              <a:ext cx="59687" cy="26655"/>
            </a:xfrm>
            <a:custGeom>
              <a:avLst/>
              <a:gdLst/>
              <a:ahLst/>
              <a:cxnLst/>
              <a:rect l="l" t="t" r="r" b="b"/>
              <a:pathLst>
                <a:path w="3005" h="1342" extrusionOk="0">
                  <a:moveTo>
                    <a:pt x="1" y="0"/>
                  </a:move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949;p43">
              <a:extLst>
                <a:ext uri="{FF2B5EF4-FFF2-40B4-BE49-F238E27FC236}">
                  <a16:creationId xmlns:a16="http://schemas.microsoft.com/office/drawing/2014/main" id="{C9D100EE-2741-223D-1C24-8552E86F13BA}"/>
                </a:ext>
              </a:extLst>
            </p:cNvPr>
            <p:cNvSpPr/>
            <p:nvPr/>
          </p:nvSpPr>
          <p:spPr>
            <a:xfrm>
              <a:off x="3510996" y="2925953"/>
              <a:ext cx="59687" cy="26655"/>
            </a:xfrm>
            <a:custGeom>
              <a:avLst/>
              <a:gdLst/>
              <a:ahLst/>
              <a:cxnLst/>
              <a:rect l="l" t="t" r="r" b="b"/>
              <a:pathLst>
                <a:path w="3005" h="13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950;p43">
              <a:extLst>
                <a:ext uri="{FF2B5EF4-FFF2-40B4-BE49-F238E27FC236}">
                  <a16:creationId xmlns:a16="http://schemas.microsoft.com/office/drawing/2014/main" id="{A2B9CBD8-9244-8638-5D52-823B27F5C027}"/>
                </a:ext>
              </a:extLst>
            </p:cNvPr>
            <p:cNvSpPr/>
            <p:nvPr/>
          </p:nvSpPr>
          <p:spPr>
            <a:xfrm>
              <a:off x="3524840" y="2854567"/>
              <a:ext cx="56489" cy="7488"/>
            </a:xfrm>
            <a:custGeom>
              <a:avLst/>
              <a:gdLst/>
              <a:ahLst/>
              <a:cxnLst/>
              <a:rect l="l" t="t" r="r" b="b"/>
              <a:pathLst>
                <a:path w="2844" h="377" extrusionOk="0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951;p43">
              <a:extLst>
                <a:ext uri="{FF2B5EF4-FFF2-40B4-BE49-F238E27FC236}">
                  <a16:creationId xmlns:a16="http://schemas.microsoft.com/office/drawing/2014/main" id="{7E19B474-871E-FF38-531B-6222FC333A44}"/>
                </a:ext>
              </a:extLst>
            </p:cNvPr>
            <p:cNvSpPr/>
            <p:nvPr/>
          </p:nvSpPr>
          <p:spPr>
            <a:xfrm>
              <a:off x="3524840" y="2854567"/>
              <a:ext cx="56489" cy="7488"/>
            </a:xfrm>
            <a:custGeom>
              <a:avLst/>
              <a:gdLst/>
              <a:ahLst/>
              <a:cxnLst/>
              <a:rect l="l" t="t" r="r" b="b"/>
              <a:pathLst>
                <a:path w="2844" h="377" fill="none" extrusionOk="0">
                  <a:moveTo>
                    <a:pt x="376" y="1"/>
                  </a:moveTo>
                  <a:lnTo>
                    <a:pt x="376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1020" y="1"/>
                  </a:lnTo>
                  <a:lnTo>
                    <a:pt x="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952;p43">
              <a:extLst>
                <a:ext uri="{FF2B5EF4-FFF2-40B4-BE49-F238E27FC236}">
                  <a16:creationId xmlns:a16="http://schemas.microsoft.com/office/drawing/2014/main" id="{3D6A005C-A20B-D7E4-6992-232F37135CA4}"/>
                </a:ext>
              </a:extLst>
            </p:cNvPr>
            <p:cNvSpPr/>
            <p:nvPr/>
          </p:nvSpPr>
          <p:spPr>
            <a:xfrm>
              <a:off x="3524840" y="2785327"/>
              <a:ext cx="39447" cy="7488"/>
            </a:xfrm>
            <a:custGeom>
              <a:avLst/>
              <a:gdLst/>
              <a:ahLst/>
              <a:cxnLst/>
              <a:rect l="l" t="t" r="r" b="b"/>
              <a:pathLst>
                <a:path w="1986" h="377" extrusionOk="0">
                  <a:moveTo>
                    <a:pt x="1878" y="1"/>
                  </a:move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953;p43">
              <a:extLst>
                <a:ext uri="{FF2B5EF4-FFF2-40B4-BE49-F238E27FC236}">
                  <a16:creationId xmlns:a16="http://schemas.microsoft.com/office/drawing/2014/main" id="{94F2DB05-DBB9-9F41-5AA8-14D455BDF8CD}"/>
                </a:ext>
              </a:extLst>
            </p:cNvPr>
            <p:cNvSpPr/>
            <p:nvPr/>
          </p:nvSpPr>
          <p:spPr>
            <a:xfrm>
              <a:off x="3524840" y="2785327"/>
              <a:ext cx="39447" cy="7488"/>
            </a:xfrm>
            <a:custGeom>
              <a:avLst/>
              <a:gdLst/>
              <a:ahLst/>
              <a:cxnLst/>
              <a:rect l="l" t="t" r="r" b="b"/>
              <a:pathLst>
                <a:path w="1986" h="377" fill="none" extrusionOk="0">
                  <a:moveTo>
                    <a:pt x="1878" y="1"/>
                  </a:moveTo>
                  <a:lnTo>
                    <a:pt x="1878" y="1"/>
                  </a:lnTo>
                  <a:lnTo>
                    <a:pt x="1503" y="54"/>
                  </a:ln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985" y="162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954;p43">
              <a:extLst>
                <a:ext uri="{FF2B5EF4-FFF2-40B4-BE49-F238E27FC236}">
                  <a16:creationId xmlns:a16="http://schemas.microsoft.com/office/drawing/2014/main" id="{9B9CEEB5-7384-F920-05D6-E5267A85909B}"/>
                </a:ext>
              </a:extLst>
            </p:cNvPr>
            <p:cNvSpPr/>
            <p:nvPr/>
          </p:nvSpPr>
          <p:spPr>
            <a:xfrm>
              <a:off x="1281291" y="3453283"/>
              <a:ext cx="144917" cy="321753"/>
            </a:xfrm>
            <a:custGeom>
              <a:avLst/>
              <a:gdLst/>
              <a:ahLst/>
              <a:cxnLst/>
              <a:rect l="l" t="t" r="r" b="b"/>
              <a:pathLst>
                <a:path w="7296" h="16199" extrusionOk="0">
                  <a:moveTo>
                    <a:pt x="1" y="1"/>
                  </a:moveTo>
                  <a:lnTo>
                    <a:pt x="162" y="322"/>
                  </a:lnTo>
                  <a:lnTo>
                    <a:pt x="376" y="591"/>
                  </a:lnTo>
                  <a:lnTo>
                    <a:pt x="1503" y="2146"/>
                  </a:lnTo>
                  <a:lnTo>
                    <a:pt x="2361" y="3487"/>
                  </a:lnTo>
                  <a:lnTo>
                    <a:pt x="3165" y="4881"/>
                  </a:lnTo>
                  <a:lnTo>
                    <a:pt x="3862" y="6276"/>
                  </a:lnTo>
                  <a:lnTo>
                    <a:pt x="4560" y="7670"/>
                  </a:lnTo>
                  <a:lnTo>
                    <a:pt x="5150" y="9118"/>
                  </a:lnTo>
                  <a:lnTo>
                    <a:pt x="5740" y="10620"/>
                  </a:lnTo>
                  <a:lnTo>
                    <a:pt x="6222" y="12122"/>
                  </a:lnTo>
                  <a:lnTo>
                    <a:pt x="6651" y="13624"/>
                  </a:lnTo>
                  <a:lnTo>
                    <a:pt x="7081" y="15501"/>
                  </a:lnTo>
                  <a:lnTo>
                    <a:pt x="7188" y="15823"/>
                  </a:lnTo>
                  <a:lnTo>
                    <a:pt x="7295" y="16198"/>
                  </a:lnTo>
                  <a:lnTo>
                    <a:pt x="7188" y="15501"/>
                  </a:lnTo>
                  <a:lnTo>
                    <a:pt x="7081" y="14643"/>
                  </a:lnTo>
                  <a:lnTo>
                    <a:pt x="6812" y="13570"/>
                  </a:lnTo>
                  <a:lnTo>
                    <a:pt x="6437" y="12015"/>
                  </a:lnTo>
                  <a:lnTo>
                    <a:pt x="5954" y="10513"/>
                  </a:lnTo>
                  <a:lnTo>
                    <a:pt x="5418" y="9011"/>
                  </a:lnTo>
                  <a:lnTo>
                    <a:pt x="4774" y="7563"/>
                  </a:lnTo>
                  <a:lnTo>
                    <a:pt x="4077" y="6115"/>
                  </a:lnTo>
                  <a:lnTo>
                    <a:pt x="3326" y="4720"/>
                  </a:lnTo>
                  <a:lnTo>
                    <a:pt x="2522" y="3380"/>
                  </a:lnTo>
                  <a:lnTo>
                    <a:pt x="1610" y="2039"/>
                  </a:lnTo>
                  <a:lnTo>
                    <a:pt x="966" y="1181"/>
                  </a:lnTo>
                  <a:lnTo>
                    <a:pt x="483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955;p43">
              <a:extLst>
                <a:ext uri="{FF2B5EF4-FFF2-40B4-BE49-F238E27FC236}">
                  <a16:creationId xmlns:a16="http://schemas.microsoft.com/office/drawing/2014/main" id="{1A99DEEC-6C18-7913-96CB-80DD0A55C72A}"/>
                </a:ext>
              </a:extLst>
            </p:cNvPr>
            <p:cNvSpPr/>
            <p:nvPr/>
          </p:nvSpPr>
          <p:spPr>
            <a:xfrm>
              <a:off x="1240811" y="3419199"/>
              <a:ext cx="17062" cy="15989"/>
            </a:xfrm>
            <a:custGeom>
              <a:avLst/>
              <a:gdLst/>
              <a:ahLst/>
              <a:cxnLst/>
              <a:rect l="l" t="t" r="r" b="b"/>
              <a:pathLst>
                <a:path w="859" h="805" extrusionOk="0">
                  <a:moveTo>
                    <a:pt x="54" y="0"/>
                  </a:moveTo>
                  <a:lnTo>
                    <a:pt x="1" y="54"/>
                  </a:lnTo>
                  <a:lnTo>
                    <a:pt x="1" y="108"/>
                  </a:lnTo>
                  <a:lnTo>
                    <a:pt x="54" y="215"/>
                  </a:lnTo>
                  <a:lnTo>
                    <a:pt x="322" y="483"/>
                  </a:lnTo>
                  <a:lnTo>
                    <a:pt x="644" y="751"/>
                  </a:lnTo>
                  <a:lnTo>
                    <a:pt x="805" y="805"/>
                  </a:lnTo>
                  <a:lnTo>
                    <a:pt x="859" y="805"/>
                  </a:lnTo>
                  <a:lnTo>
                    <a:pt x="859" y="698"/>
                  </a:lnTo>
                  <a:lnTo>
                    <a:pt x="805" y="590"/>
                  </a:lnTo>
                  <a:lnTo>
                    <a:pt x="483" y="322"/>
                  </a:lnTo>
                  <a:lnTo>
                    <a:pt x="162" y="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956;p43">
              <a:extLst>
                <a:ext uri="{FF2B5EF4-FFF2-40B4-BE49-F238E27FC236}">
                  <a16:creationId xmlns:a16="http://schemas.microsoft.com/office/drawing/2014/main" id="{97723E32-7453-1820-7BEA-9ACEB7706731}"/>
                </a:ext>
              </a:extLst>
            </p:cNvPr>
            <p:cNvSpPr/>
            <p:nvPr/>
          </p:nvSpPr>
          <p:spPr>
            <a:xfrm>
              <a:off x="1250405" y="3391490"/>
              <a:ext cx="17062" cy="28781"/>
            </a:xfrm>
            <a:custGeom>
              <a:avLst/>
              <a:gdLst/>
              <a:ahLst/>
              <a:cxnLst/>
              <a:rect l="l" t="t" r="r" b="b"/>
              <a:pathLst>
                <a:path w="859" h="1449" extrusionOk="0">
                  <a:moveTo>
                    <a:pt x="0" y="1"/>
                  </a:moveTo>
                  <a:lnTo>
                    <a:pt x="0" y="108"/>
                  </a:lnTo>
                  <a:lnTo>
                    <a:pt x="54" y="269"/>
                  </a:lnTo>
                  <a:lnTo>
                    <a:pt x="322" y="805"/>
                  </a:lnTo>
                  <a:lnTo>
                    <a:pt x="644" y="1288"/>
                  </a:lnTo>
                  <a:lnTo>
                    <a:pt x="751" y="1395"/>
                  </a:lnTo>
                  <a:lnTo>
                    <a:pt x="805" y="1449"/>
                  </a:lnTo>
                  <a:lnTo>
                    <a:pt x="859" y="1342"/>
                  </a:lnTo>
                  <a:lnTo>
                    <a:pt x="751" y="1181"/>
                  </a:lnTo>
                  <a:lnTo>
                    <a:pt x="537" y="644"/>
                  </a:lnTo>
                  <a:lnTo>
                    <a:pt x="161" y="162"/>
                  </a:lnTo>
                  <a:lnTo>
                    <a:pt x="54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957;p43">
              <a:extLst>
                <a:ext uri="{FF2B5EF4-FFF2-40B4-BE49-F238E27FC236}">
                  <a16:creationId xmlns:a16="http://schemas.microsoft.com/office/drawing/2014/main" id="{44219A40-294F-F6A7-0305-51D8015E9F5E}"/>
                </a:ext>
              </a:extLst>
            </p:cNvPr>
            <p:cNvSpPr/>
            <p:nvPr/>
          </p:nvSpPr>
          <p:spPr>
            <a:xfrm>
              <a:off x="1425115" y="3119831"/>
              <a:ext cx="256763" cy="660527"/>
            </a:xfrm>
            <a:custGeom>
              <a:avLst/>
              <a:gdLst/>
              <a:ahLst/>
              <a:cxnLst/>
              <a:rect l="l" t="t" r="r" b="b"/>
              <a:pathLst>
                <a:path w="12927" h="33255" extrusionOk="0">
                  <a:moveTo>
                    <a:pt x="12551" y="1"/>
                  </a:moveTo>
                  <a:lnTo>
                    <a:pt x="12015" y="55"/>
                  </a:lnTo>
                  <a:lnTo>
                    <a:pt x="11478" y="162"/>
                  </a:lnTo>
                  <a:lnTo>
                    <a:pt x="10620" y="430"/>
                  </a:lnTo>
                  <a:lnTo>
                    <a:pt x="9816" y="698"/>
                  </a:lnTo>
                  <a:lnTo>
                    <a:pt x="9011" y="1127"/>
                  </a:lnTo>
                  <a:lnTo>
                    <a:pt x="8260" y="1556"/>
                  </a:lnTo>
                  <a:lnTo>
                    <a:pt x="7616" y="2093"/>
                  </a:lnTo>
                  <a:lnTo>
                    <a:pt x="6973" y="2736"/>
                  </a:lnTo>
                  <a:lnTo>
                    <a:pt x="6383" y="3380"/>
                  </a:lnTo>
                  <a:lnTo>
                    <a:pt x="5900" y="4077"/>
                  </a:lnTo>
                  <a:lnTo>
                    <a:pt x="5471" y="4828"/>
                  </a:lnTo>
                  <a:lnTo>
                    <a:pt x="5149" y="5525"/>
                  </a:lnTo>
                  <a:lnTo>
                    <a:pt x="4828" y="6330"/>
                  </a:lnTo>
                  <a:lnTo>
                    <a:pt x="4613" y="7081"/>
                  </a:lnTo>
                  <a:lnTo>
                    <a:pt x="4398" y="7939"/>
                  </a:lnTo>
                  <a:lnTo>
                    <a:pt x="4238" y="8797"/>
                  </a:lnTo>
                  <a:lnTo>
                    <a:pt x="3969" y="10621"/>
                  </a:lnTo>
                  <a:lnTo>
                    <a:pt x="3755" y="12551"/>
                  </a:lnTo>
                  <a:lnTo>
                    <a:pt x="3487" y="14482"/>
                  </a:lnTo>
                  <a:lnTo>
                    <a:pt x="3004" y="18290"/>
                  </a:lnTo>
                  <a:lnTo>
                    <a:pt x="2414" y="21830"/>
                  </a:lnTo>
                  <a:lnTo>
                    <a:pt x="1824" y="25048"/>
                  </a:lnTo>
                  <a:lnTo>
                    <a:pt x="1234" y="27784"/>
                  </a:lnTo>
                  <a:lnTo>
                    <a:pt x="322" y="31806"/>
                  </a:lnTo>
                  <a:lnTo>
                    <a:pt x="54" y="32879"/>
                  </a:lnTo>
                  <a:lnTo>
                    <a:pt x="0" y="33254"/>
                  </a:lnTo>
                  <a:lnTo>
                    <a:pt x="108" y="32879"/>
                  </a:lnTo>
                  <a:lnTo>
                    <a:pt x="429" y="31806"/>
                  </a:lnTo>
                  <a:lnTo>
                    <a:pt x="859" y="30144"/>
                  </a:lnTo>
                  <a:lnTo>
                    <a:pt x="1395" y="27837"/>
                  </a:lnTo>
                  <a:lnTo>
                    <a:pt x="1985" y="25048"/>
                  </a:lnTo>
                  <a:lnTo>
                    <a:pt x="2628" y="21884"/>
                  </a:lnTo>
                  <a:lnTo>
                    <a:pt x="3218" y="18344"/>
                  </a:lnTo>
                  <a:lnTo>
                    <a:pt x="3755" y="14536"/>
                  </a:lnTo>
                  <a:lnTo>
                    <a:pt x="3969" y="12551"/>
                  </a:lnTo>
                  <a:lnTo>
                    <a:pt x="4184" y="10674"/>
                  </a:lnTo>
                  <a:lnTo>
                    <a:pt x="4452" y="8851"/>
                  </a:lnTo>
                  <a:lnTo>
                    <a:pt x="4613" y="7993"/>
                  </a:lnTo>
                  <a:lnTo>
                    <a:pt x="4828" y="7188"/>
                  </a:lnTo>
                  <a:lnTo>
                    <a:pt x="5042" y="6383"/>
                  </a:lnTo>
                  <a:lnTo>
                    <a:pt x="5310" y="5633"/>
                  </a:lnTo>
                  <a:lnTo>
                    <a:pt x="5686" y="4882"/>
                  </a:lnTo>
                  <a:lnTo>
                    <a:pt x="6061" y="4184"/>
                  </a:lnTo>
                  <a:lnTo>
                    <a:pt x="6437" y="3648"/>
                  </a:lnTo>
                  <a:lnTo>
                    <a:pt x="6866" y="3058"/>
                  </a:lnTo>
                  <a:lnTo>
                    <a:pt x="7348" y="2575"/>
                  </a:lnTo>
                  <a:lnTo>
                    <a:pt x="7885" y="2093"/>
                  </a:lnTo>
                  <a:lnTo>
                    <a:pt x="8689" y="1503"/>
                  </a:lnTo>
                  <a:lnTo>
                    <a:pt x="9601" y="966"/>
                  </a:lnTo>
                  <a:lnTo>
                    <a:pt x="10513" y="591"/>
                  </a:lnTo>
                  <a:lnTo>
                    <a:pt x="11478" y="269"/>
                  </a:lnTo>
                  <a:lnTo>
                    <a:pt x="12551" y="55"/>
                  </a:lnTo>
                  <a:lnTo>
                    <a:pt x="12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958;p43">
              <a:extLst>
                <a:ext uri="{FF2B5EF4-FFF2-40B4-BE49-F238E27FC236}">
                  <a16:creationId xmlns:a16="http://schemas.microsoft.com/office/drawing/2014/main" id="{F8572B9A-39ED-9470-D097-16E22B08E726}"/>
                </a:ext>
              </a:extLst>
            </p:cNvPr>
            <p:cNvSpPr/>
            <p:nvPr/>
          </p:nvSpPr>
          <p:spPr>
            <a:xfrm>
              <a:off x="1436834" y="3030350"/>
              <a:ext cx="259960" cy="86322"/>
            </a:xfrm>
            <a:custGeom>
              <a:avLst/>
              <a:gdLst/>
              <a:ahLst/>
              <a:cxnLst/>
              <a:rect l="l" t="t" r="r" b="b"/>
              <a:pathLst>
                <a:path w="13088" h="4346" extrusionOk="0">
                  <a:moveTo>
                    <a:pt x="0" y="1"/>
                  </a:moveTo>
                  <a:lnTo>
                    <a:pt x="54" y="269"/>
                  </a:lnTo>
                  <a:lnTo>
                    <a:pt x="215" y="537"/>
                  </a:lnTo>
                  <a:lnTo>
                    <a:pt x="590" y="1288"/>
                  </a:lnTo>
                  <a:lnTo>
                    <a:pt x="1073" y="1878"/>
                  </a:lnTo>
                  <a:lnTo>
                    <a:pt x="1556" y="2361"/>
                  </a:lnTo>
                  <a:lnTo>
                    <a:pt x="2092" y="2790"/>
                  </a:lnTo>
                  <a:lnTo>
                    <a:pt x="2628" y="3165"/>
                  </a:lnTo>
                  <a:lnTo>
                    <a:pt x="3218" y="3487"/>
                  </a:lnTo>
                  <a:lnTo>
                    <a:pt x="3808" y="3755"/>
                  </a:lnTo>
                  <a:lnTo>
                    <a:pt x="4452" y="3970"/>
                  </a:lnTo>
                  <a:lnTo>
                    <a:pt x="5096" y="4131"/>
                  </a:lnTo>
                  <a:lnTo>
                    <a:pt x="5739" y="4238"/>
                  </a:lnTo>
                  <a:lnTo>
                    <a:pt x="7080" y="4345"/>
                  </a:lnTo>
                  <a:lnTo>
                    <a:pt x="8367" y="4345"/>
                  </a:lnTo>
                  <a:lnTo>
                    <a:pt x="9708" y="4184"/>
                  </a:lnTo>
                  <a:lnTo>
                    <a:pt x="10995" y="3970"/>
                  </a:lnTo>
                  <a:lnTo>
                    <a:pt x="12551" y="3594"/>
                  </a:lnTo>
                  <a:lnTo>
                    <a:pt x="12819" y="3541"/>
                  </a:lnTo>
                  <a:lnTo>
                    <a:pt x="13087" y="3433"/>
                  </a:lnTo>
                  <a:lnTo>
                    <a:pt x="12551" y="3487"/>
                  </a:lnTo>
                  <a:lnTo>
                    <a:pt x="10942" y="3809"/>
                  </a:lnTo>
                  <a:lnTo>
                    <a:pt x="9655" y="3970"/>
                  </a:lnTo>
                  <a:lnTo>
                    <a:pt x="8367" y="4077"/>
                  </a:lnTo>
                  <a:lnTo>
                    <a:pt x="7080" y="4077"/>
                  </a:lnTo>
                  <a:lnTo>
                    <a:pt x="5739" y="4023"/>
                  </a:lnTo>
                  <a:lnTo>
                    <a:pt x="5149" y="3916"/>
                  </a:lnTo>
                  <a:lnTo>
                    <a:pt x="4506" y="3755"/>
                  </a:lnTo>
                  <a:lnTo>
                    <a:pt x="3862" y="3541"/>
                  </a:lnTo>
                  <a:lnTo>
                    <a:pt x="3272" y="3272"/>
                  </a:lnTo>
                  <a:lnTo>
                    <a:pt x="2736" y="2951"/>
                  </a:lnTo>
                  <a:lnTo>
                    <a:pt x="2199" y="2629"/>
                  </a:lnTo>
                  <a:lnTo>
                    <a:pt x="1663" y="2200"/>
                  </a:lnTo>
                  <a:lnTo>
                    <a:pt x="1180" y="1771"/>
                  </a:lnTo>
                  <a:lnTo>
                    <a:pt x="859" y="1395"/>
                  </a:lnTo>
                  <a:lnTo>
                    <a:pt x="537" y="912"/>
                  </a:lnTo>
                  <a:lnTo>
                    <a:pt x="215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959;p43">
              <a:extLst>
                <a:ext uri="{FF2B5EF4-FFF2-40B4-BE49-F238E27FC236}">
                  <a16:creationId xmlns:a16="http://schemas.microsoft.com/office/drawing/2014/main" id="{2EA4423C-6330-E66B-20C9-EEB5C69187DC}"/>
                </a:ext>
              </a:extLst>
            </p:cNvPr>
            <p:cNvSpPr/>
            <p:nvPr/>
          </p:nvSpPr>
          <p:spPr>
            <a:xfrm>
              <a:off x="1400605" y="3000517"/>
              <a:ext cx="16009" cy="17082"/>
            </a:xfrm>
            <a:custGeom>
              <a:avLst/>
              <a:gdLst/>
              <a:ahLst/>
              <a:cxnLst/>
              <a:rect l="l" t="t" r="r" b="b"/>
              <a:pathLst>
                <a:path w="806" h="860" extrusionOk="0">
                  <a:moveTo>
                    <a:pt x="1" y="1"/>
                  </a:moveTo>
                  <a:lnTo>
                    <a:pt x="1" y="55"/>
                  </a:lnTo>
                  <a:lnTo>
                    <a:pt x="54" y="215"/>
                  </a:lnTo>
                  <a:lnTo>
                    <a:pt x="323" y="537"/>
                  </a:lnTo>
                  <a:lnTo>
                    <a:pt x="644" y="752"/>
                  </a:lnTo>
                  <a:lnTo>
                    <a:pt x="752" y="859"/>
                  </a:lnTo>
                  <a:lnTo>
                    <a:pt x="805" y="859"/>
                  </a:lnTo>
                  <a:lnTo>
                    <a:pt x="805" y="805"/>
                  </a:lnTo>
                  <a:lnTo>
                    <a:pt x="752" y="645"/>
                  </a:lnTo>
                  <a:lnTo>
                    <a:pt x="484" y="323"/>
                  </a:lnTo>
                  <a:lnTo>
                    <a:pt x="162" y="5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960;p43">
              <a:extLst>
                <a:ext uri="{FF2B5EF4-FFF2-40B4-BE49-F238E27FC236}">
                  <a16:creationId xmlns:a16="http://schemas.microsoft.com/office/drawing/2014/main" id="{FC736125-A09B-9AFF-B304-254A42B86150}"/>
                </a:ext>
              </a:extLst>
            </p:cNvPr>
            <p:cNvSpPr/>
            <p:nvPr/>
          </p:nvSpPr>
          <p:spPr>
            <a:xfrm>
              <a:off x="1411271" y="2984547"/>
              <a:ext cx="14937" cy="23458"/>
            </a:xfrm>
            <a:custGeom>
              <a:avLst/>
              <a:gdLst/>
              <a:ahLst/>
              <a:cxnLst/>
              <a:rect l="l" t="t" r="r" b="b"/>
              <a:pathLst>
                <a:path w="752" h="1181" extrusionOk="0">
                  <a:moveTo>
                    <a:pt x="0" y="0"/>
                  </a:moveTo>
                  <a:lnTo>
                    <a:pt x="0" y="54"/>
                  </a:lnTo>
                  <a:lnTo>
                    <a:pt x="0" y="215"/>
                  </a:lnTo>
                  <a:lnTo>
                    <a:pt x="268" y="644"/>
                  </a:lnTo>
                  <a:lnTo>
                    <a:pt x="537" y="1073"/>
                  </a:lnTo>
                  <a:lnTo>
                    <a:pt x="644" y="1180"/>
                  </a:lnTo>
                  <a:lnTo>
                    <a:pt x="751" y="1180"/>
                  </a:lnTo>
                  <a:lnTo>
                    <a:pt x="751" y="1127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161" y="10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961;p43">
              <a:extLst>
                <a:ext uri="{FF2B5EF4-FFF2-40B4-BE49-F238E27FC236}">
                  <a16:creationId xmlns:a16="http://schemas.microsoft.com/office/drawing/2014/main" id="{AFCEC56D-DB64-D757-BA5F-E93584204A18}"/>
                </a:ext>
              </a:extLst>
            </p:cNvPr>
            <p:cNvSpPr/>
            <p:nvPr/>
          </p:nvSpPr>
          <p:spPr>
            <a:xfrm>
              <a:off x="1435762" y="2982422"/>
              <a:ext cx="6416" cy="23458"/>
            </a:xfrm>
            <a:custGeom>
              <a:avLst/>
              <a:gdLst/>
              <a:ahLst/>
              <a:cxnLst/>
              <a:rect l="l" t="t" r="r" b="b"/>
              <a:pathLst>
                <a:path w="323" h="1181" extrusionOk="0">
                  <a:moveTo>
                    <a:pt x="215" y="0"/>
                  </a:moveTo>
                  <a:lnTo>
                    <a:pt x="108" y="161"/>
                  </a:lnTo>
                  <a:lnTo>
                    <a:pt x="54" y="590"/>
                  </a:lnTo>
                  <a:lnTo>
                    <a:pt x="1" y="1019"/>
                  </a:lnTo>
                  <a:lnTo>
                    <a:pt x="1" y="1126"/>
                  </a:lnTo>
                  <a:lnTo>
                    <a:pt x="54" y="1180"/>
                  </a:lnTo>
                  <a:lnTo>
                    <a:pt x="108" y="1126"/>
                  </a:lnTo>
                  <a:lnTo>
                    <a:pt x="162" y="1019"/>
                  </a:lnTo>
                  <a:lnTo>
                    <a:pt x="269" y="590"/>
                  </a:lnTo>
                  <a:lnTo>
                    <a:pt x="323" y="161"/>
                  </a:lnTo>
                  <a:lnTo>
                    <a:pt x="269" y="5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962;p43">
              <a:extLst>
                <a:ext uri="{FF2B5EF4-FFF2-40B4-BE49-F238E27FC236}">
                  <a16:creationId xmlns:a16="http://schemas.microsoft.com/office/drawing/2014/main" id="{5CCE8B21-0781-FC09-C831-E265CB9E6630}"/>
                </a:ext>
              </a:extLst>
            </p:cNvPr>
            <p:cNvSpPr/>
            <p:nvPr/>
          </p:nvSpPr>
          <p:spPr>
            <a:xfrm>
              <a:off x="1444283" y="3351011"/>
              <a:ext cx="85250" cy="418682"/>
            </a:xfrm>
            <a:custGeom>
              <a:avLst/>
              <a:gdLst/>
              <a:ahLst/>
              <a:cxnLst/>
              <a:rect l="l" t="t" r="r" b="b"/>
              <a:pathLst>
                <a:path w="4292" h="21079" extrusionOk="0">
                  <a:moveTo>
                    <a:pt x="4292" y="1"/>
                  </a:moveTo>
                  <a:lnTo>
                    <a:pt x="4184" y="859"/>
                  </a:lnTo>
                  <a:lnTo>
                    <a:pt x="3863" y="3165"/>
                  </a:lnTo>
                  <a:lnTo>
                    <a:pt x="3326" y="6544"/>
                  </a:lnTo>
                  <a:lnTo>
                    <a:pt x="3004" y="8529"/>
                  </a:lnTo>
                  <a:lnTo>
                    <a:pt x="2575" y="10620"/>
                  </a:lnTo>
                  <a:lnTo>
                    <a:pt x="2093" y="12766"/>
                  </a:lnTo>
                  <a:lnTo>
                    <a:pt x="1663" y="14750"/>
                  </a:lnTo>
                  <a:lnTo>
                    <a:pt x="805" y="18075"/>
                  </a:lnTo>
                  <a:lnTo>
                    <a:pt x="215" y="20274"/>
                  </a:lnTo>
                  <a:lnTo>
                    <a:pt x="1" y="21079"/>
                  </a:lnTo>
                  <a:lnTo>
                    <a:pt x="323" y="20328"/>
                  </a:lnTo>
                  <a:lnTo>
                    <a:pt x="966" y="18075"/>
                  </a:lnTo>
                  <a:lnTo>
                    <a:pt x="1395" y="16574"/>
                  </a:lnTo>
                  <a:lnTo>
                    <a:pt x="1878" y="14804"/>
                  </a:lnTo>
                  <a:lnTo>
                    <a:pt x="2361" y="12819"/>
                  </a:lnTo>
                  <a:lnTo>
                    <a:pt x="2790" y="10674"/>
                  </a:lnTo>
                  <a:lnTo>
                    <a:pt x="3219" y="8582"/>
                  </a:lnTo>
                  <a:lnTo>
                    <a:pt x="3541" y="6544"/>
                  </a:lnTo>
                  <a:lnTo>
                    <a:pt x="3809" y="4774"/>
                  </a:lnTo>
                  <a:lnTo>
                    <a:pt x="4023" y="3165"/>
                  </a:lnTo>
                  <a:lnTo>
                    <a:pt x="4292" y="859"/>
                  </a:lnTo>
                  <a:lnTo>
                    <a:pt x="4292" y="430"/>
                  </a:lnTo>
                  <a:lnTo>
                    <a:pt x="429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963;p43">
              <a:extLst>
                <a:ext uri="{FF2B5EF4-FFF2-40B4-BE49-F238E27FC236}">
                  <a16:creationId xmlns:a16="http://schemas.microsoft.com/office/drawing/2014/main" id="{34287944-A021-0F03-0D9D-3AEC152AD9E3}"/>
                </a:ext>
              </a:extLst>
            </p:cNvPr>
            <p:cNvSpPr/>
            <p:nvPr/>
          </p:nvSpPr>
          <p:spPr>
            <a:xfrm>
              <a:off x="1534836" y="3131550"/>
              <a:ext cx="163012" cy="150240"/>
            </a:xfrm>
            <a:custGeom>
              <a:avLst/>
              <a:gdLst/>
              <a:ahLst/>
              <a:cxnLst/>
              <a:rect l="l" t="t" r="r" b="b"/>
              <a:pathLst>
                <a:path w="8207" h="7564" extrusionOk="0">
                  <a:moveTo>
                    <a:pt x="7670" y="1"/>
                  </a:moveTo>
                  <a:lnTo>
                    <a:pt x="7027" y="108"/>
                  </a:lnTo>
                  <a:lnTo>
                    <a:pt x="6383" y="215"/>
                  </a:lnTo>
                  <a:lnTo>
                    <a:pt x="5847" y="323"/>
                  </a:lnTo>
                  <a:lnTo>
                    <a:pt x="5311" y="537"/>
                  </a:lnTo>
                  <a:lnTo>
                    <a:pt x="4828" y="698"/>
                  </a:lnTo>
                  <a:lnTo>
                    <a:pt x="4345" y="966"/>
                  </a:lnTo>
                  <a:lnTo>
                    <a:pt x="3862" y="1235"/>
                  </a:lnTo>
                  <a:lnTo>
                    <a:pt x="3433" y="1503"/>
                  </a:lnTo>
                  <a:lnTo>
                    <a:pt x="3004" y="1825"/>
                  </a:lnTo>
                  <a:lnTo>
                    <a:pt x="2575" y="2200"/>
                  </a:lnTo>
                  <a:lnTo>
                    <a:pt x="2200" y="2575"/>
                  </a:lnTo>
                  <a:lnTo>
                    <a:pt x="1824" y="2951"/>
                  </a:lnTo>
                  <a:lnTo>
                    <a:pt x="1503" y="3380"/>
                  </a:lnTo>
                  <a:lnTo>
                    <a:pt x="1181" y="3863"/>
                  </a:lnTo>
                  <a:lnTo>
                    <a:pt x="913" y="4292"/>
                  </a:lnTo>
                  <a:lnTo>
                    <a:pt x="698" y="4828"/>
                  </a:lnTo>
                  <a:lnTo>
                    <a:pt x="483" y="5311"/>
                  </a:lnTo>
                  <a:lnTo>
                    <a:pt x="269" y="5847"/>
                  </a:lnTo>
                  <a:lnTo>
                    <a:pt x="108" y="6437"/>
                  </a:lnTo>
                  <a:lnTo>
                    <a:pt x="1" y="7081"/>
                  </a:lnTo>
                  <a:lnTo>
                    <a:pt x="1" y="7349"/>
                  </a:lnTo>
                  <a:lnTo>
                    <a:pt x="1" y="7563"/>
                  </a:lnTo>
                  <a:lnTo>
                    <a:pt x="54" y="7456"/>
                  </a:lnTo>
                  <a:lnTo>
                    <a:pt x="108" y="7134"/>
                  </a:lnTo>
                  <a:lnTo>
                    <a:pt x="269" y="6598"/>
                  </a:lnTo>
                  <a:lnTo>
                    <a:pt x="483" y="5901"/>
                  </a:lnTo>
                  <a:lnTo>
                    <a:pt x="698" y="5364"/>
                  </a:lnTo>
                  <a:lnTo>
                    <a:pt x="913" y="4882"/>
                  </a:lnTo>
                  <a:lnTo>
                    <a:pt x="1127" y="4399"/>
                  </a:lnTo>
                  <a:lnTo>
                    <a:pt x="1395" y="3970"/>
                  </a:lnTo>
                  <a:lnTo>
                    <a:pt x="1717" y="3541"/>
                  </a:lnTo>
                  <a:lnTo>
                    <a:pt x="2039" y="3112"/>
                  </a:lnTo>
                  <a:lnTo>
                    <a:pt x="2790" y="2361"/>
                  </a:lnTo>
                  <a:lnTo>
                    <a:pt x="3594" y="1717"/>
                  </a:lnTo>
                  <a:lnTo>
                    <a:pt x="4023" y="1395"/>
                  </a:lnTo>
                  <a:lnTo>
                    <a:pt x="4452" y="1127"/>
                  </a:lnTo>
                  <a:lnTo>
                    <a:pt x="4935" y="913"/>
                  </a:lnTo>
                  <a:lnTo>
                    <a:pt x="5418" y="698"/>
                  </a:lnTo>
                  <a:lnTo>
                    <a:pt x="5954" y="537"/>
                  </a:lnTo>
                  <a:lnTo>
                    <a:pt x="6437" y="376"/>
                  </a:lnTo>
                  <a:lnTo>
                    <a:pt x="7188" y="215"/>
                  </a:lnTo>
                  <a:lnTo>
                    <a:pt x="7724" y="108"/>
                  </a:lnTo>
                  <a:lnTo>
                    <a:pt x="8046" y="55"/>
                  </a:lnTo>
                  <a:lnTo>
                    <a:pt x="8207" y="55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964;p43">
              <a:extLst>
                <a:ext uri="{FF2B5EF4-FFF2-40B4-BE49-F238E27FC236}">
                  <a16:creationId xmlns:a16="http://schemas.microsoft.com/office/drawing/2014/main" id="{34E72336-EB2D-FD32-3651-BFB775FB337B}"/>
                </a:ext>
              </a:extLst>
            </p:cNvPr>
            <p:cNvSpPr/>
            <p:nvPr/>
          </p:nvSpPr>
          <p:spPr>
            <a:xfrm>
              <a:off x="1469866" y="3160331"/>
              <a:ext cx="222659" cy="617903"/>
            </a:xfrm>
            <a:custGeom>
              <a:avLst/>
              <a:gdLst/>
              <a:ahLst/>
              <a:cxnLst/>
              <a:rect l="l" t="t" r="r" b="b"/>
              <a:pathLst>
                <a:path w="11210" h="31109" extrusionOk="0">
                  <a:moveTo>
                    <a:pt x="11210" y="0"/>
                  </a:moveTo>
                  <a:lnTo>
                    <a:pt x="10834" y="107"/>
                  </a:lnTo>
                  <a:lnTo>
                    <a:pt x="10351" y="268"/>
                  </a:lnTo>
                  <a:lnTo>
                    <a:pt x="9922" y="536"/>
                  </a:lnTo>
                  <a:lnTo>
                    <a:pt x="9386" y="805"/>
                  </a:lnTo>
                  <a:lnTo>
                    <a:pt x="8903" y="1126"/>
                  </a:lnTo>
                  <a:lnTo>
                    <a:pt x="8421" y="1502"/>
                  </a:lnTo>
                  <a:lnTo>
                    <a:pt x="7938" y="1877"/>
                  </a:lnTo>
                  <a:lnTo>
                    <a:pt x="7509" y="2306"/>
                  </a:lnTo>
                  <a:lnTo>
                    <a:pt x="7133" y="2735"/>
                  </a:lnTo>
                  <a:lnTo>
                    <a:pt x="6758" y="3165"/>
                  </a:lnTo>
                  <a:lnTo>
                    <a:pt x="6436" y="3647"/>
                  </a:lnTo>
                  <a:lnTo>
                    <a:pt x="6114" y="4130"/>
                  </a:lnTo>
                  <a:lnTo>
                    <a:pt x="5846" y="4666"/>
                  </a:lnTo>
                  <a:lnTo>
                    <a:pt x="5578" y="5203"/>
                  </a:lnTo>
                  <a:lnTo>
                    <a:pt x="5363" y="5739"/>
                  </a:lnTo>
                  <a:lnTo>
                    <a:pt x="5203" y="6329"/>
                  </a:lnTo>
                  <a:lnTo>
                    <a:pt x="5042" y="6919"/>
                  </a:lnTo>
                  <a:lnTo>
                    <a:pt x="4934" y="7509"/>
                  </a:lnTo>
                  <a:lnTo>
                    <a:pt x="4881" y="8099"/>
                  </a:lnTo>
                  <a:lnTo>
                    <a:pt x="4827" y="8903"/>
                  </a:lnTo>
                  <a:lnTo>
                    <a:pt x="4881" y="9762"/>
                  </a:lnTo>
                  <a:lnTo>
                    <a:pt x="4988" y="10566"/>
                  </a:lnTo>
                  <a:lnTo>
                    <a:pt x="5149" y="11424"/>
                  </a:lnTo>
                  <a:lnTo>
                    <a:pt x="5310" y="12282"/>
                  </a:lnTo>
                  <a:lnTo>
                    <a:pt x="5363" y="13141"/>
                  </a:lnTo>
                  <a:lnTo>
                    <a:pt x="5363" y="13570"/>
                  </a:lnTo>
                  <a:lnTo>
                    <a:pt x="5256" y="13945"/>
                  </a:lnTo>
                  <a:lnTo>
                    <a:pt x="5095" y="14374"/>
                  </a:lnTo>
                  <a:lnTo>
                    <a:pt x="4881" y="14750"/>
                  </a:lnTo>
                  <a:lnTo>
                    <a:pt x="4344" y="15447"/>
                  </a:lnTo>
                  <a:lnTo>
                    <a:pt x="3808" y="16144"/>
                  </a:lnTo>
                  <a:lnTo>
                    <a:pt x="3540" y="16519"/>
                  </a:lnTo>
                  <a:lnTo>
                    <a:pt x="3325" y="16949"/>
                  </a:lnTo>
                  <a:lnTo>
                    <a:pt x="3164" y="17324"/>
                  </a:lnTo>
                  <a:lnTo>
                    <a:pt x="3004" y="17807"/>
                  </a:lnTo>
                  <a:lnTo>
                    <a:pt x="2950" y="18236"/>
                  </a:lnTo>
                  <a:lnTo>
                    <a:pt x="2950" y="18665"/>
                  </a:lnTo>
                  <a:lnTo>
                    <a:pt x="3004" y="19523"/>
                  </a:lnTo>
                  <a:lnTo>
                    <a:pt x="3057" y="20328"/>
                  </a:lnTo>
                  <a:lnTo>
                    <a:pt x="3164" y="21132"/>
                  </a:lnTo>
                  <a:lnTo>
                    <a:pt x="3218" y="21883"/>
                  </a:lnTo>
                  <a:lnTo>
                    <a:pt x="3111" y="22634"/>
                  </a:lnTo>
                  <a:lnTo>
                    <a:pt x="2950" y="23277"/>
                  </a:lnTo>
                  <a:lnTo>
                    <a:pt x="2628" y="23921"/>
                  </a:lnTo>
                  <a:lnTo>
                    <a:pt x="2306" y="24511"/>
                  </a:lnTo>
                  <a:lnTo>
                    <a:pt x="1931" y="25101"/>
                  </a:lnTo>
                  <a:lnTo>
                    <a:pt x="1555" y="25637"/>
                  </a:lnTo>
                  <a:lnTo>
                    <a:pt x="1234" y="26120"/>
                  </a:lnTo>
                  <a:lnTo>
                    <a:pt x="858" y="26978"/>
                  </a:lnTo>
                  <a:lnTo>
                    <a:pt x="483" y="27890"/>
                  </a:lnTo>
                  <a:lnTo>
                    <a:pt x="268" y="28802"/>
                  </a:lnTo>
                  <a:lnTo>
                    <a:pt x="107" y="29767"/>
                  </a:lnTo>
                  <a:lnTo>
                    <a:pt x="54" y="30357"/>
                  </a:lnTo>
                  <a:lnTo>
                    <a:pt x="0" y="30786"/>
                  </a:lnTo>
                  <a:lnTo>
                    <a:pt x="0" y="31108"/>
                  </a:lnTo>
                  <a:lnTo>
                    <a:pt x="54" y="30786"/>
                  </a:lnTo>
                  <a:lnTo>
                    <a:pt x="215" y="29767"/>
                  </a:lnTo>
                  <a:lnTo>
                    <a:pt x="375" y="28855"/>
                  </a:lnTo>
                  <a:lnTo>
                    <a:pt x="644" y="27944"/>
                  </a:lnTo>
                  <a:lnTo>
                    <a:pt x="965" y="27085"/>
                  </a:lnTo>
                  <a:lnTo>
                    <a:pt x="1395" y="26227"/>
                  </a:lnTo>
                  <a:lnTo>
                    <a:pt x="2092" y="25208"/>
                  </a:lnTo>
                  <a:lnTo>
                    <a:pt x="2467" y="24618"/>
                  </a:lnTo>
                  <a:lnTo>
                    <a:pt x="2843" y="24028"/>
                  </a:lnTo>
                  <a:lnTo>
                    <a:pt x="3164" y="23385"/>
                  </a:lnTo>
                  <a:lnTo>
                    <a:pt x="3325" y="22687"/>
                  </a:lnTo>
                  <a:lnTo>
                    <a:pt x="3433" y="21883"/>
                  </a:lnTo>
                  <a:lnTo>
                    <a:pt x="3379" y="21078"/>
                  </a:lnTo>
                  <a:lnTo>
                    <a:pt x="3218" y="19469"/>
                  </a:lnTo>
                  <a:lnTo>
                    <a:pt x="3164" y="18665"/>
                  </a:lnTo>
                  <a:lnTo>
                    <a:pt x="3218" y="18236"/>
                  </a:lnTo>
                  <a:lnTo>
                    <a:pt x="3272" y="17860"/>
                  </a:lnTo>
                  <a:lnTo>
                    <a:pt x="3379" y="17431"/>
                  </a:lnTo>
                  <a:lnTo>
                    <a:pt x="3540" y="17056"/>
                  </a:lnTo>
                  <a:lnTo>
                    <a:pt x="3754" y="16680"/>
                  </a:lnTo>
                  <a:lnTo>
                    <a:pt x="3969" y="16305"/>
                  </a:lnTo>
                  <a:lnTo>
                    <a:pt x="4559" y="15608"/>
                  </a:lnTo>
                  <a:lnTo>
                    <a:pt x="5095" y="14857"/>
                  </a:lnTo>
                  <a:lnTo>
                    <a:pt x="5310" y="14481"/>
                  </a:lnTo>
                  <a:lnTo>
                    <a:pt x="5471" y="14052"/>
                  </a:lnTo>
                  <a:lnTo>
                    <a:pt x="5578" y="13570"/>
                  </a:lnTo>
                  <a:lnTo>
                    <a:pt x="5632" y="13141"/>
                  </a:lnTo>
                  <a:lnTo>
                    <a:pt x="5578" y="12229"/>
                  </a:lnTo>
                  <a:lnTo>
                    <a:pt x="5417" y="11371"/>
                  </a:lnTo>
                  <a:lnTo>
                    <a:pt x="5256" y="10566"/>
                  </a:lnTo>
                  <a:lnTo>
                    <a:pt x="5149" y="9762"/>
                  </a:lnTo>
                  <a:lnTo>
                    <a:pt x="5095" y="8957"/>
                  </a:lnTo>
                  <a:lnTo>
                    <a:pt x="5095" y="8099"/>
                  </a:lnTo>
                  <a:lnTo>
                    <a:pt x="5203" y="7402"/>
                  </a:lnTo>
                  <a:lnTo>
                    <a:pt x="5310" y="6758"/>
                  </a:lnTo>
                  <a:lnTo>
                    <a:pt x="5524" y="6061"/>
                  </a:lnTo>
                  <a:lnTo>
                    <a:pt x="5739" y="5417"/>
                  </a:lnTo>
                  <a:lnTo>
                    <a:pt x="6007" y="4774"/>
                  </a:lnTo>
                  <a:lnTo>
                    <a:pt x="6329" y="4184"/>
                  </a:lnTo>
                  <a:lnTo>
                    <a:pt x="6704" y="3594"/>
                  </a:lnTo>
                  <a:lnTo>
                    <a:pt x="7133" y="3057"/>
                  </a:lnTo>
                  <a:lnTo>
                    <a:pt x="7723" y="2306"/>
                  </a:lnTo>
                  <a:lnTo>
                    <a:pt x="8421" y="1663"/>
                  </a:lnTo>
                  <a:lnTo>
                    <a:pt x="9172" y="1126"/>
                  </a:lnTo>
                  <a:lnTo>
                    <a:pt x="9976" y="590"/>
                  </a:lnTo>
                  <a:lnTo>
                    <a:pt x="10459" y="322"/>
                  </a:lnTo>
                  <a:lnTo>
                    <a:pt x="10888" y="161"/>
                  </a:lnTo>
                  <a:lnTo>
                    <a:pt x="112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965;p43">
              <a:extLst>
                <a:ext uri="{FF2B5EF4-FFF2-40B4-BE49-F238E27FC236}">
                  <a16:creationId xmlns:a16="http://schemas.microsoft.com/office/drawing/2014/main" id="{6B2C3ABD-FFD7-974C-F962-D8A2985334E4}"/>
                </a:ext>
              </a:extLst>
            </p:cNvPr>
            <p:cNvSpPr/>
            <p:nvPr/>
          </p:nvSpPr>
          <p:spPr>
            <a:xfrm>
              <a:off x="1508200" y="3229571"/>
              <a:ext cx="200313" cy="541194"/>
            </a:xfrm>
            <a:custGeom>
              <a:avLst/>
              <a:gdLst/>
              <a:ahLst/>
              <a:cxnLst/>
              <a:rect l="l" t="t" r="r" b="b"/>
              <a:pathLst>
                <a:path w="10085" h="27247" extrusionOk="0">
                  <a:moveTo>
                    <a:pt x="9762" y="0"/>
                  </a:moveTo>
                  <a:lnTo>
                    <a:pt x="9333" y="54"/>
                  </a:lnTo>
                  <a:lnTo>
                    <a:pt x="8851" y="108"/>
                  </a:lnTo>
                  <a:lnTo>
                    <a:pt x="8475" y="268"/>
                  </a:lnTo>
                  <a:lnTo>
                    <a:pt x="8100" y="429"/>
                  </a:lnTo>
                  <a:lnTo>
                    <a:pt x="7724" y="644"/>
                  </a:lnTo>
                  <a:lnTo>
                    <a:pt x="7402" y="858"/>
                  </a:lnTo>
                  <a:lnTo>
                    <a:pt x="7081" y="1127"/>
                  </a:lnTo>
                  <a:lnTo>
                    <a:pt x="6812" y="1448"/>
                  </a:lnTo>
                  <a:lnTo>
                    <a:pt x="6544" y="1770"/>
                  </a:lnTo>
                  <a:lnTo>
                    <a:pt x="6276" y="2092"/>
                  </a:lnTo>
                  <a:lnTo>
                    <a:pt x="6008" y="2521"/>
                  </a:lnTo>
                  <a:lnTo>
                    <a:pt x="5740" y="3057"/>
                  </a:lnTo>
                  <a:lnTo>
                    <a:pt x="5579" y="3594"/>
                  </a:lnTo>
                  <a:lnTo>
                    <a:pt x="5364" y="4184"/>
                  </a:lnTo>
                  <a:lnTo>
                    <a:pt x="5203" y="4774"/>
                  </a:lnTo>
                  <a:lnTo>
                    <a:pt x="5096" y="5417"/>
                  </a:lnTo>
                  <a:lnTo>
                    <a:pt x="4935" y="6705"/>
                  </a:lnTo>
                  <a:lnTo>
                    <a:pt x="4774" y="8099"/>
                  </a:lnTo>
                  <a:lnTo>
                    <a:pt x="4560" y="9547"/>
                  </a:lnTo>
                  <a:lnTo>
                    <a:pt x="4345" y="11049"/>
                  </a:lnTo>
                  <a:lnTo>
                    <a:pt x="4023" y="12551"/>
                  </a:lnTo>
                  <a:lnTo>
                    <a:pt x="3380" y="15554"/>
                  </a:lnTo>
                  <a:lnTo>
                    <a:pt x="2629" y="18343"/>
                  </a:lnTo>
                  <a:lnTo>
                    <a:pt x="1932" y="20810"/>
                  </a:lnTo>
                  <a:lnTo>
                    <a:pt x="1288" y="22956"/>
                  </a:lnTo>
                  <a:lnTo>
                    <a:pt x="323" y="26067"/>
                  </a:lnTo>
                  <a:lnTo>
                    <a:pt x="55" y="26925"/>
                  </a:lnTo>
                  <a:lnTo>
                    <a:pt x="1" y="27247"/>
                  </a:lnTo>
                  <a:lnTo>
                    <a:pt x="108" y="26925"/>
                  </a:lnTo>
                  <a:lnTo>
                    <a:pt x="430" y="26120"/>
                  </a:lnTo>
                  <a:lnTo>
                    <a:pt x="1449" y="23010"/>
                  </a:lnTo>
                  <a:lnTo>
                    <a:pt x="2254" y="20435"/>
                  </a:lnTo>
                  <a:lnTo>
                    <a:pt x="3004" y="17861"/>
                  </a:lnTo>
                  <a:lnTo>
                    <a:pt x="3702" y="15286"/>
                  </a:lnTo>
                  <a:lnTo>
                    <a:pt x="4292" y="12658"/>
                  </a:lnTo>
                  <a:lnTo>
                    <a:pt x="4560" y="11156"/>
                  </a:lnTo>
                  <a:lnTo>
                    <a:pt x="4828" y="9708"/>
                  </a:lnTo>
                  <a:lnTo>
                    <a:pt x="4989" y="8206"/>
                  </a:lnTo>
                  <a:lnTo>
                    <a:pt x="5150" y="6758"/>
                  </a:lnTo>
                  <a:lnTo>
                    <a:pt x="5311" y="5417"/>
                  </a:lnTo>
                  <a:lnTo>
                    <a:pt x="5579" y="4184"/>
                  </a:lnTo>
                  <a:lnTo>
                    <a:pt x="5740" y="3647"/>
                  </a:lnTo>
                  <a:lnTo>
                    <a:pt x="5954" y="3111"/>
                  </a:lnTo>
                  <a:lnTo>
                    <a:pt x="6169" y="2628"/>
                  </a:lnTo>
                  <a:lnTo>
                    <a:pt x="6437" y="2146"/>
                  </a:lnTo>
                  <a:lnTo>
                    <a:pt x="6652" y="1824"/>
                  </a:lnTo>
                  <a:lnTo>
                    <a:pt x="6920" y="1502"/>
                  </a:lnTo>
                  <a:lnTo>
                    <a:pt x="7188" y="1234"/>
                  </a:lnTo>
                  <a:lnTo>
                    <a:pt x="7510" y="966"/>
                  </a:lnTo>
                  <a:lnTo>
                    <a:pt x="7832" y="751"/>
                  </a:lnTo>
                  <a:lnTo>
                    <a:pt x="8153" y="537"/>
                  </a:lnTo>
                  <a:lnTo>
                    <a:pt x="8529" y="376"/>
                  </a:lnTo>
                  <a:lnTo>
                    <a:pt x="8904" y="215"/>
                  </a:lnTo>
                  <a:lnTo>
                    <a:pt x="9494" y="108"/>
                  </a:lnTo>
                  <a:lnTo>
                    <a:pt x="10084" y="54"/>
                  </a:lnTo>
                  <a:lnTo>
                    <a:pt x="97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966;p43">
              <a:extLst>
                <a:ext uri="{FF2B5EF4-FFF2-40B4-BE49-F238E27FC236}">
                  <a16:creationId xmlns:a16="http://schemas.microsoft.com/office/drawing/2014/main" id="{8E094607-83D7-D85F-E65D-4164847D2B8A}"/>
                </a:ext>
              </a:extLst>
            </p:cNvPr>
            <p:cNvSpPr/>
            <p:nvPr/>
          </p:nvSpPr>
          <p:spPr>
            <a:xfrm>
              <a:off x="820024" y="3744109"/>
              <a:ext cx="724425" cy="879968"/>
            </a:xfrm>
            <a:custGeom>
              <a:avLst/>
              <a:gdLst/>
              <a:ahLst/>
              <a:cxnLst/>
              <a:rect l="l" t="t" r="r" b="b"/>
              <a:pathLst>
                <a:path w="36472" h="44303" extrusionOk="0">
                  <a:moveTo>
                    <a:pt x="27246" y="1"/>
                  </a:moveTo>
                  <a:lnTo>
                    <a:pt x="26656" y="3165"/>
                  </a:lnTo>
                  <a:lnTo>
                    <a:pt x="25959" y="6061"/>
                  </a:lnTo>
                  <a:lnTo>
                    <a:pt x="25208" y="8850"/>
                  </a:lnTo>
                  <a:lnTo>
                    <a:pt x="24404" y="11425"/>
                  </a:lnTo>
                  <a:lnTo>
                    <a:pt x="23546" y="13838"/>
                  </a:lnTo>
                  <a:lnTo>
                    <a:pt x="22580" y="16037"/>
                  </a:lnTo>
                  <a:lnTo>
                    <a:pt x="21615" y="18129"/>
                  </a:lnTo>
                  <a:lnTo>
                    <a:pt x="20596" y="20060"/>
                  </a:lnTo>
                  <a:lnTo>
                    <a:pt x="19523" y="21830"/>
                  </a:lnTo>
                  <a:lnTo>
                    <a:pt x="18397" y="23493"/>
                  </a:lnTo>
                  <a:lnTo>
                    <a:pt x="17324" y="24994"/>
                  </a:lnTo>
                  <a:lnTo>
                    <a:pt x="16144" y="26389"/>
                  </a:lnTo>
                  <a:lnTo>
                    <a:pt x="15018" y="27623"/>
                  </a:lnTo>
                  <a:lnTo>
                    <a:pt x="13891" y="28749"/>
                  </a:lnTo>
                  <a:lnTo>
                    <a:pt x="12765" y="29768"/>
                  </a:lnTo>
                  <a:lnTo>
                    <a:pt x="11639" y="30733"/>
                  </a:lnTo>
                  <a:lnTo>
                    <a:pt x="10512" y="31538"/>
                  </a:lnTo>
                  <a:lnTo>
                    <a:pt x="9440" y="32235"/>
                  </a:lnTo>
                  <a:lnTo>
                    <a:pt x="8367" y="32879"/>
                  </a:lnTo>
                  <a:lnTo>
                    <a:pt x="7348" y="33415"/>
                  </a:lnTo>
                  <a:lnTo>
                    <a:pt x="6383" y="33898"/>
                  </a:lnTo>
                  <a:lnTo>
                    <a:pt x="5417" y="34273"/>
                  </a:lnTo>
                  <a:lnTo>
                    <a:pt x="4559" y="34649"/>
                  </a:lnTo>
                  <a:lnTo>
                    <a:pt x="3754" y="34917"/>
                  </a:lnTo>
                  <a:lnTo>
                    <a:pt x="2360" y="35292"/>
                  </a:lnTo>
                  <a:lnTo>
                    <a:pt x="1287" y="35507"/>
                  </a:lnTo>
                  <a:lnTo>
                    <a:pt x="590" y="35614"/>
                  </a:lnTo>
                  <a:lnTo>
                    <a:pt x="376" y="35668"/>
                  </a:lnTo>
                  <a:lnTo>
                    <a:pt x="0" y="44303"/>
                  </a:lnTo>
                  <a:lnTo>
                    <a:pt x="1395" y="44303"/>
                  </a:lnTo>
                  <a:lnTo>
                    <a:pt x="2789" y="44196"/>
                  </a:lnTo>
                  <a:lnTo>
                    <a:pt x="4184" y="44035"/>
                  </a:lnTo>
                  <a:lnTo>
                    <a:pt x="5471" y="43820"/>
                  </a:lnTo>
                  <a:lnTo>
                    <a:pt x="6758" y="43552"/>
                  </a:lnTo>
                  <a:lnTo>
                    <a:pt x="8045" y="43230"/>
                  </a:lnTo>
                  <a:lnTo>
                    <a:pt x="9225" y="42855"/>
                  </a:lnTo>
                  <a:lnTo>
                    <a:pt x="10405" y="42426"/>
                  </a:lnTo>
                  <a:lnTo>
                    <a:pt x="11585" y="41997"/>
                  </a:lnTo>
                  <a:lnTo>
                    <a:pt x="12658" y="41460"/>
                  </a:lnTo>
                  <a:lnTo>
                    <a:pt x="13784" y="40870"/>
                  </a:lnTo>
                  <a:lnTo>
                    <a:pt x="14803" y="40280"/>
                  </a:lnTo>
                  <a:lnTo>
                    <a:pt x="15822" y="39637"/>
                  </a:lnTo>
                  <a:lnTo>
                    <a:pt x="16841" y="38939"/>
                  </a:lnTo>
                  <a:lnTo>
                    <a:pt x="17807" y="38189"/>
                  </a:lnTo>
                  <a:lnTo>
                    <a:pt x="18718" y="37438"/>
                  </a:lnTo>
                  <a:lnTo>
                    <a:pt x="19630" y="36633"/>
                  </a:lnTo>
                  <a:lnTo>
                    <a:pt x="20488" y="35829"/>
                  </a:lnTo>
                  <a:lnTo>
                    <a:pt x="21293" y="34970"/>
                  </a:lnTo>
                  <a:lnTo>
                    <a:pt x="22151" y="34112"/>
                  </a:lnTo>
                  <a:lnTo>
                    <a:pt x="22902" y="33201"/>
                  </a:lnTo>
                  <a:lnTo>
                    <a:pt x="23653" y="32289"/>
                  </a:lnTo>
                  <a:lnTo>
                    <a:pt x="24404" y="31323"/>
                  </a:lnTo>
                  <a:lnTo>
                    <a:pt x="25101" y="30358"/>
                  </a:lnTo>
                  <a:lnTo>
                    <a:pt x="26442" y="28373"/>
                  </a:lnTo>
                  <a:lnTo>
                    <a:pt x="27622" y="26335"/>
                  </a:lnTo>
                  <a:lnTo>
                    <a:pt x="28748" y="24297"/>
                  </a:lnTo>
                  <a:lnTo>
                    <a:pt x="29821" y="22205"/>
                  </a:lnTo>
                  <a:lnTo>
                    <a:pt x="30733" y="20167"/>
                  </a:lnTo>
                  <a:lnTo>
                    <a:pt x="31591" y="18076"/>
                  </a:lnTo>
                  <a:lnTo>
                    <a:pt x="32395" y="16037"/>
                  </a:lnTo>
                  <a:lnTo>
                    <a:pt x="33039" y="14053"/>
                  </a:lnTo>
                  <a:lnTo>
                    <a:pt x="33682" y="12176"/>
                  </a:lnTo>
                  <a:lnTo>
                    <a:pt x="34219" y="10352"/>
                  </a:lnTo>
                  <a:lnTo>
                    <a:pt x="34702" y="8582"/>
                  </a:lnTo>
                  <a:lnTo>
                    <a:pt x="35131" y="6973"/>
                  </a:lnTo>
                  <a:lnTo>
                    <a:pt x="35721" y="4131"/>
                  </a:lnTo>
                  <a:lnTo>
                    <a:pt x="36150" y="1932"/>
                  </a:lnTo>
                  <a:lnTo>
                    <a:pt x="36418" y="537"/>
                  </a:lnTo>
                  <a:lnTo>
                    <a:pt x="36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967;p43">
              <a:extLst>
                <a:ext uri="{FF2B5EF4-FFF2-40B4-BE49-F238E27FC236}">
                  <a16:creationId xmlns:a16="http://schemas.microsoft.com/office/drawing/2014/main" id="{7B02B100-F69A-A691-020C-F0126DC1A050}"/>
                </a:ext>
              </a:extLst>
            </p:cNvPr>
            <p:cNvSpPr/>
            <p:nvPr/>
          </p:nvSpPr>
          <p:spPr>
            <a:xfrm>
              <a:off x="573928" y="4400346"/>
              <a:ext cx="185377" cy="77782"/>
            </a:xfrm>
            <a:custGeom>
              <a:avLst/>
              <a:gdLst/>
              <a:ahLst/>
              <a:cxnLst/>
              <a:rect l="l" t="t" r="r" b="b"/>
              <a:pathLst>
                <a:path w="9333" h="3916" extrusionOk="0">
                  <a:moveTo>
                    <a:pt x="751" y="1"/>
                  </a:moveTo>
                  <a:lnTo>
                    <a:pt x="591" y="54"/>
                  </a:lnTo>
                  <a:lnTo>
                    <a:pt x="430" y="108"/>
                  </a:lnTo>
                  <a:lnTo>
                    <a:pt x="322" y="215"/>
                  </a:lnTo>
                  <a:lnTo>
                    <a:pt x="215" y="322"/>
                  </a:lnTo>
                  <a:lnTo>
                    <a:pt x="108" y="483"/>
                  </a:lnTo>
                  <a:lnTo>
                    <a:pt x="54" y="644"/>
                  </a:lnTo>
                  <a:lnTo>
                    <a:pt x="54" y="805"/>
                  </a:lnTo>
                  <a:lnTo>
                    <a:pt x="1" y="2897"/>
                  </a:lnTo>
                  <a:lnTo>
                    <a:pt x="1" y="3058"/>
                  </a:lnTo>
                  <a:lnTo>
                    <a:pt x="54" y="3219"/>
                  </a:lnTo>
                  <a:lnTo>
                    <a:pt x="161" y="3380"/>
                  </a:lnTo>
                  <a:lnTo>
                    <a:pt x="269" y="3541"/>
                  </a:lnTo>
                  <a:lnTo>
                    <a:pt x="376" y="3648"/>
                  </a:lnTo>
                  <a:lnTo>
                    <a:pt x="537" y="3701"/>
                  </a:lnTo>
                  <a:lnTo>
                    <a:pt x="698" y="3755"/>
                  </a:lnTo>
                  <a:lnTo>
                    <a:pt x="859" y="3809"/>
                  </a:lnTo>
                  <a:lnTo>
                    <a:pt x="9226" y="3916"/>
                  </a:lnTo>
                  <a:lnTo>
                    <a:pt x="9333" y="10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968;p43">
              <a:extLst>
                <a:ext uri="{FF2B5EF4-FFF2-40B4-BE49-F238E27FC236}">
                  <a16:creationId xmlns:a16="http://schemas.microsoft.com/office/drawing/2014/main" id="{8B32570C-0F20-50DF-58C5-809C8E04EE9C}"/>
                </a:ext>
              </a:extLst>
            </p:cNvPr>
            <p:cNvSpPr/>
            <p:nvPr/>
          </p:nvSpPr>
          <p:spPr>
            <a:xfrm>
              <a:off x="573928" y="4528182"/>
              <a:ext cx="185377" cy="117209"/>
            </a:xfrm>
            <a:custGeom>
              <a:avLst/>
              <a:gdLst/>
              <a:ahLst/>
              <a:cxnLst/>
              <a:rect l="l" t="t" r="r" b="b"/>
              <a:pathLst>
                <a:path w="9333" h="5901" extrusionOk="0">
                  <a:moveTo>
                    <a:pt x="1502" y="1"/>
                  </a:moveTo>
                  <a:lnTo>
                    <a:pt x="1180" y="54"/>
                  </a:lnTo>
                  <a:lnTo>
                    <a:pt x="912" y="108"/>
                  </a:lnTo>
                  <a:lnTo>
                    <a:pt x="698" y="215"/>
                  </a:lnTo>
                  <a:lnTo>
                    <a:pt x="483" y="430"/>
                  </a:lnTo>
                  <a:lnTo>
                    <a:pt x="269" y="591"/>
                  </a:lnTo>
                  <a:lnTo>
                    <a:pt x="161" y="859"/>
                  </a:lnTo>
                  <a:lnTo>
                    <a:pt x="54" y="1127"/>
                  </a:lnTo>
                  <a:lnTo>
                    <a:pt x="54" y="1395"/>
                  </a:lnTo>
                  <a:lnTo>
                    <a:pt x="1" y="4238"/>
                  </a:lnTo>
                  <a:lnTo>
                    <a:pt x="1" y="4292"/>
                  </a:lnTo>
                  <a:lnTo>
                    <a:pt x="1" y="4560"/>
                  </a:lnTo>
                  <a:lnTo>
                    <a:pt x="108" y="4828"/>
                  </a:lnTo>
                  <a:lnTo>
                    <a:pt x="215" y="5096"/>
                  </a:lnTo>
                  <a:lnTo>
                    <a:pt x="376" y="5311"/>
                  </a:lnTo>
                  <a:lnTo>
                    <a:pt x="591" y="5471"/>
                  </a:lnTo>
                  <a:lnTo>
                    <a:pt x="859" y="5632"/>
                  </a:lnTo>
                  <a:lnTo>
                    <a:pt x="1127" y="5686"/>
                  </a:lnTo>
                  <a:lnTo>
                    <a:pt x="1395" y="5740"/>
                  </a:lnTo>
                  <a:lnTo>
                    <a:pt x="9226" y="5901"/>
                  </a:lnTo>
                  <a:lnTo>
                    <a:pt x="9333" y="16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969;p43">
              <a:extLst>
                <a:ext uri="{FF2B5EF4-FFF2-40B4-BE49-F238E27FC236}">
                  <a16:creationId xmlns:a16="http://schemas.microsoft.com/office/drawing/2014/main" id="{8C69EB5C-75BD-DCEC-5527-F97CD4AEB305}"/>
                </a:ext>
              </a:extLst>
            </p:cNvPr>
            <p:cNvSpPr/>
            <p:nvPr/>
          </p:nvSpPr>
          <p:spPr>
            <a:xfrm>
              <a:off x="683648" y="4401419"/>
              <a:ext cx="75656" cy="193898"/>
            </a:xfrm>
            <a:custGeom>
              <a:avLst/>
              <a:gdLst/>
              <a:ahLst/>
              <a:cxnLst/>
              <a:rect l="l" t="t" r="r" b="b"/>
              <a:pathLst>
                <a:path w="3809" h="9762" extrusionOk="0">
                  <a:moveTo>
                    <a:pt x="162" y="0"/>
                  </a:moveTo>
                  <a:lnTo>
                    <a:pt x="1" y="9708"/>
                  </a:lnTo>
                  <a:lnTo>
                    <a:pt x="3648" y="9762"/>
                  </a:lnTo>
                  <a:lnTo>
                    <a:pt x="3809" y="5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970;p43">
              <a:extLst>
                <a:ext uri="{FF2B5EF4-FFF2-40B4-BE49-F238E27FC236}">
                  <a16:creationId xmlns:a16="http://schemas.microsoft.com/office/drawing/2014/main" id="{8051EED3-BAFF-863E-54CC-F9D777A34A98}"/>
                </a:ext>
              </a:extLst>
            </p:cNvPr>
            <p:cNvSpPr/>
            <p:nvPr/>
          </p:nvSpPr>
          <p:spPr>
            <a:xfrm>
              <a:off x="725201" y="4389700"/>
              <a:ext cx="120406" cy="263138"/>
            </a:xfrm>
            <a:custGeom>
              <a:avLst/>
              <a:gdLst/>
              <a:ahLst/>
              <a:cxnLst/>
              <a:rect l="l" t="t" r="r" b="b"/>
              <a:pathLst>
                <a:path w="6062" h="13248" extrusionOk="0">
                  <a:moveTo>
                    <a:pt x="5900" y="0"/>
                  </a:moveTo>
                  <a:lnTo>
                    <a:pt x="1" y="54"/>
                  </a:lnTo>
                  <a:lnTo>
                    <a:pt x="162" y="13248"/>
                  </a:lnTo>
                  <a:lnTo>
                    <a:pt x="6061" y="13194"/>
                  </a:lnTo>
                  <a:lnTo>
                    <a:pt x="59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971;p43">
              <a:extLst>
                <a:ext uri="{FF2B5EF4-FFF2-40B4-BE49-F238E27FC236}">
                  <a16:creationId xmlns:a16="http://schemas.microsoft.com/office/drawing/2014/main" id="{018F45B0-97B6-1478-FC12-ADD7D8F1F3C6}"/>
                </a:ext>
              </a:extLst>
            </p:cNvPr>
            <p:cNvSpPr/>
            <p:nvPr/>
          </p:nvSpPr>
          <p:spPr>
            <a:xfrm>
              <a:off x="728398" y="4623005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449" y="0"/>
                  </a:moveTo>
                  <a:lnTo>
                    <a:pt x="1" y="108"/>
                  </a:lnTo>
                  <a:lnTo>
                    <a:pt x="751" y="215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161"/>
                  </a:lnTo>
                  <a:lnTo>
                    <a:pt x="5578" y="108"/>
                  </a:lnTo>
                  <a:lnTo>
                    <a:pt x="5793" y="108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972;p43">
              <a:extLst>
                <a:ext uri="{FF2B5EF4-FFF2-40B4-BE49-F238E27FC236}">
                  <a16:creationId xmlns:a16="http://schemas.microsoft.com/office/drawing/2014/main" id="{93E71BF4-3A21-1062-B021-2603317F3DBF}"/>
                </a:ext>
              </a:extLst>
            </p:cNvPr>
            <p:cNvSpPr/>
            <p:nvPr/>
          </p:nvSpPr>
          <p:spPr>
            <a:xfrm>
              <a:off x="728398" y="4576130"/>
              <a:ext cx="115083" cy="4270"/>
            </a:xfrm>
            <a:custGeom>
              <a:avLst/>
              <a:gdLst/>
              <a:ahLst/>
              <a:cxnLst/>
              <a:rect l="l" t="t" r="r" b="b"/>
              <a:pathLst>
                <a:path w="5794" h="215" extrusionOk="0">
                  <a:moveTo>
                    <a:pt x="1449" y="0"/>
                  </a:moveTo>
                  <a:lnTo>
                    <a:pt x="1" y="108"/>
                  </a:lnTo>
                  <a:lnTo>
                    <a:pt x="1449" y="215"/>
                  </a:lnTo>
                  <a:lnTo>
                    <a:pt x="2897" y="215"/>
                  </a:lnTo>
                  <a:lnTo>
                    <a:pt x="4935" y="161"/>
                  </a:lnTo>
                  <a:lnTo>
                    <a:pt x="5578" y="108"/>
                  </a:lnTo>
                  <a:lnTo>
                    <a:pt x="5739" y="54"/>
                  </a:lnTo>
                  <a:lnTo>
                    <a:pt x="5793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973;p43">
              <a:extLst>
                <a:ext uri="{FF2B5EF4-FFF2-40B4-BE49-F238E27FC236}">
                  <a16:creationId xmlns:a16="http://schemas.microsoft.com/office/drawing/2014/main" id="{9407A874-1853-E9B1-F9B5-7B16D835A3B7}"/>
                </a:ext>
              </a:extLst>
            </p:cNvPr>
            <p:cNvSpPr/>
            <p:nvPr/>
          </p:nvSpPr>
          <p:spPr>
            <a:xfrm>
              <a:off x="729471" y="4528181"/>
              <a:ext cx="115063" cy="5343"/>
            </a:xfrm>
            <a:custGeom>
              <a:avLst/>
              <a:gdLst/>
              <a:ahLst/>
              <a:cxnLst/>
              <a:rect l="l" t="t" r="r" b="b"/>
              <a:pathLst>
                <a:path w="5793" h="269" extrusionOk="0">
                  <a:moveTo>
                    <a:pt x="1448" y="1"/>
                  </a:moveTo>
                  <a:lnTo>
                    <a:pt x="0" y="108"/>
                  </a:lnTo>
                  <a:lnTo>
                    <a:pt x="1448" y="269"/>
                  </a:lnTo>
                  <a:lnTo>
                    <a:pt x="2896" y="269"/>
                  </a:lnTo>
                  <a:lnTo>
                    <a:pt x="4988" y="215"/>
                  </a:lnTo>
                  <a:lnTo>
                    <a:pt x="5578" y="108"/>
                  </a:lnTo>
                  <a:lnTo>
                    <a:pt x="5739" y="108"/>
                  </a:lnTo>
                  <a:lnTo>
                    <a:pt x="5793" y="54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974;p43">
              <a:extLst>
                <a:ext uri="{FF2B5EF4-FFF2-40B4-BE49-F238E27FC236}">
                  <a16:creationId xmlns:a16="http://schemas.microsoft.com/office/drawing/2014/main" id="{9745A781-DD46-38EB-35D1-A7070A5F3D84}"/>
                </a:ext>
              </a:extLst>
            </p:cNvPr>
            <p:cNvSpPr/>
            <p:nvPr/>
          </p:nvSpPr>
          <p:spPr>
            <a:xfrm>
              <a:off x="726273" y="4482379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502" y="0"/>
                  </a:moveTo>
                  <a:lnTo>
                    <a:pt x="0" y="108"/>
                  </a:lnTo>
                  <a:lnTo>
                    <a:pt x="751" y="161"/>
                  </a:lnTo>
                  <a:lnTo>
                    <a:pt x="1502" y="215"/>
                  </a:lnTo>
                  <a:lnTo>
                    <a:pt x="2199" y="269"/>
                  </a:lnTo>
                  <a:lnTo>
                    <a:pt x="2950" y="215"/>
                  </a:lnTo>
                  <a:lnTo>
                    <a:pt x="4988" y="161"/>
                  </a:lnTo>
                  <a:lnTo>
                    <a:pt x="5632" y="108"/>
                  </a:lnTo>
                  <a:lnTo>
                    <a:pt x="5793" y="54"/>
                  </a:lnTo>
                  <a:lnTo>
                    <a:pt x="5846" y="54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975;p43">
              <a:extLst>
                <a:ext uri="{FF2B5EF4-FFF2-40B4-BE49-F238E27FC236}">
                  <a16:creationId xmlns:a16="http://schemas.microsoft.com/office/drawing/2014/main" id="{30875A84-F7F4-83A5-14C3-89ADCE6EA343}"/>
                </a:ext>
              </a:extLst>
            </p:cNvPr>
            <p:cNvSpPr/>
            <p:nvPr/>
          </p:nvSpPr>
          <p:spPr>
            <a:xfrm>
              <a:off x="728398" y="4436576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449" y="0"/>
                  </a:moveTo>
                  <a:lnTo>
                    <a:pt x="1" y="161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215"/>
                  </a:lnTo>
                  <a:lnTo>
                    <a:pt x="5578" y="161"/>
                  </a:lnTo>
                  <a:lnTo>
                    <a:pt x="5793" y="107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976;p43">
              <a:extLst>
                <a:ext uri="{FF2B5EF4-FFF2-40B4-BE49-F238E27FC236}">
                  <a16:creationId xmlns:a16="http://schemas.microsoft.com/office/drawing/2014/main" id="{FBC4E420-DE2D-3527-6E39-2ED91FCF1228}"/>
                </a:ext>
              </a:extLst>
            </p:cNvPr>
            <p:cNvSpPr/>
            <p:nvPr/>
          </p:nvSpPr>
          <p:spPr>
            <a:xfrm>
              <a:off x="879671" y="4440826"/>
              <a:ext cx="29853" cy="184324"/>
            </a:xfrm>
            <a:custGeom>
              <a:avLst/>
              <a:gdLst/>
              <a:ahLst/>
              <a:cxnLst/>
              <a:rect l="l" t="t" r="r" b="b"/>
              <a:pathLst>
                <a:path w="1503" h="9280" extrusionOk="0">
                  <a:moveTo>
                    <a:pt x="1" y="1"/>
                  </a:moveTo>
                  <a:lnTo>
                    <a:pt x="1" y="698"/>
                  </a:lnTo>
                  <a:lnTo>
                    <a:pt x="54" y="1395"/>
                  </a:lnTo>
                  <a:lnTo>
                    <a:pt x="215" y="2843"/>
                  </a:lnTo>
                  <a:lnTo>
                    <a:pt x="483" y="4667"/>
                  </a:lnTo>
                  <a:lnTo>
                    <a:pt x="859" y="6866"/>
                  </a:lnTo>
                  <a:lnTo>
                    <a:pt x="1395" y="9011"/>
                  </a:lnTo>
                  <a:lnTo>
                    <a:pt x="1502" y="9280"/>
                  </a:lnTo>
                  <a:lnTo>
                    <a:pt x="1502" y="9011"/>
                  </a:lnTo>
                  <a:lnTo>
                    <a:pt x="1449" y="8797"/>
                  </a:lnTo>
                  <a:lnTo>
                    <a:pt x="1427" y="8883"/>
                  </a:lnTo>
                  <a:lnTo>
                    <a:pt x="1427" y="8883"/>
                  </a:lnTo>
                  <a:lnTo>
                    <a:pt x="1181" y="7402"/>
                  </a:lnTo>
                  <a:lnTo>
                    <a:pt x="698" y="4613"/>
                  </a:lnTo>
                  <a:lnTo>
                    <a:pt x="269" y="1342"/>
                  </a:lnTo>
                  <a:lnTo>
                    <a:pt x="162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977;p43">
              <a:extLst>
                <a:ext uri="{FF2B5EF4-FFF2-40B4-BE49-F238E27FC236}">
                  <a16:creationId xmlns:a16="http://schemas.microsoft.com/office/drawing/2014/main" id="{82D14B0E-CC87-1492-D0FE-EB7BF5C0C033}"/>
                </a:ext>
              </a:extLst>
            </p:cNvPr>
            <p:cNvSpPr/>
            <p:nvPr/>
          </p:nvSpPr>
          <p:spPr>
            <a:xfrm>
              <a:off x="939338" y="4418461"/>
              <a:ext cx="56469" cy="180054"/>
            </a:xfrm>
            <a:custGeom>
              <a:avLst/>
              <a:gdLst/>
              <a:ahLst/>
              <a:cxnLst/>
              <a:rect l="l" t="t" r="r" b="b"/>
              <a:pathLst>
                <a:path w="2843" h="9065" extrusionOk="0">
                  <a:moveTo>
                    <a:pt x="0" y="0"/>
                  </a:moveTo>
                  <a:lnTo>
                    <a:pt x="590" y="2307"/>
                  </a:lnTo>
                  <a:lnTo>
                    <a:pt x="1287" y="4559"/>
                  </a:lnTo>
                  <a:lnTo>
                    <a:pt x="1985" y="6866"/>
                  </a:lnTo>
                  <a:lnTo>
                    <a:pt x="2843" y="9065"/>
                  </a:lnTo>
                  <a:lnTo>
                    <a:pt x="2843" y="9065"/>
                  </a:lnTo>
                  <a:lnTo>
                    <a:pt x="2253" y="6758"/>
                  </a:lnTo>
                  <a:lnTo>
                    <a:pt x="1556" y="4506"/>
                  </a:lnTo>
                  <a:lnTo>
                    <a:pt x="805" y="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978;p43">
              <a:extLst>
                <a:ext uri="{FF2B5EF4-FFF2-40B4-BE49-F238E27FC236}">
                  <a16:creationId xmlns:a16="http://schemas.microsoft.com/office/drawing/2014/main" id="{1B921814-468C-205F-954D-67853BC8A552}"/>
                </a:ext>
              </a:extLst>
            </p:cNvPr>
            <p:cNvSpPr/>
            <p:nvPr/>
          </p:nvSpPr>
          <p:spPr>
            <a:xfrm>
              <a:off x="1012829" y="4381179"/>
              <a:ext cx="85250" cy="173658"/>
            </a:xfrm>
            <a:custGeom>
              <a:avLst/>
              <a:gdLst/>
              <a:ahLst/>
              <a:cxnLst/>
              <a:rect l="l" t="t" r="r" b="b"/>
              <a:pathLst>
                <a:path w="4292" h="8743" extrusionOk="0">
                  <a:moveTo>
                    <a:pt x="1" y="0"/>
                  </a:moveTo>
                  <a:lnTo>
                    <a:pt x="108" y="376"/>
                  </a:lnTo>
                  <a:lnTo>
                    <a:pt x="537" y="1341"/>
                  </a:lnTo>
                  <a:lnTo>
                    <a:pt x="2039" y="4452"/>
                  </a:lnTo>
                  <a:lnTo>
                    <a:pt x="3112" y="6651"/>
                  </a:lnTo>
                  <a:lnTo>
                    <a:pt x="4292" y="8743"/>
                  </a:lnTo>
                  <a:lnTo>
                    <a:pt x="4292" y="8743"/>
                  </a:lnTo>
                  <a:lnTo>
                    <a:pt x="4184" y="8367"/>
                  </a:lnTo>
                  <a:lnTo>
                    <a:pt x="3755" y="7455"/>
                  </a:lnTo>
                  <a:lnTo>
                    <a:pt x="2254" y="4345"/>
                  </a:lnTo>
                  <a:lnTo>
                    <a:pt x="1181" y="2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979;p43">
              <a:extLst>
                <a:ext uri="{FF2B5EF4-FFF2-40B4-BE49-F238E27FC236}">
                  <a16:creationId xmlns:a16="http://schemas.microsoft.com/office/drawing/2014/main" id="{F4982A4A-6C53-30B8-C01F-BC31FA818F27}"/>
                </a:ext>
              </a:extLst>
            </p:cNvPr>
            <p:cNvSpPr/>
            <p:nvPr/>
          </p:nvSpPr>
          <p:spPr>
            <a:xfrm>
              <a:off x="1076747" y="4334304"/>
              <a:ext cx="112958" cy="152365"/>
            </a:xfrm>
            <a:custGeom>
              <a:avLst/>
              <a:gdLst/>
              <a:ahLst/>
              <a:cxnLst/>
              <a:rect l="l" t="t" r="r" b="b"/>
              <a:pathLst>
                <a:path w="5687" h="7671" extrusionOk="0">
                  <a:moveTo>
                    <a:pt x="1" y="0"/>
                  </a:moveTo>
                  <a:lnTo>
                    <a:pt x="1288" y="1985"/>
                  </a:lnTo>
                  <a:lnTo>
                    <a:pt x="2736" y="3916"/>
                  </a:lnTo>
                  <a:lnTo>
                    <a:pt x="3434" y="4881"/>
                  </a:lnTo>
                  <a:lnTo>
                    <a:pt x="4131" y="5846"/>
                  </a:lnTo>
                  <a:lnTo>
                    <a:pt x="4882" y="6758"/>
                  </a:lnTo>
                  <a:lnTo>
                    <a:pt x="5686" y="7670"/>
                  </a:lnTo>
                  <a:lnTo>
                    <a:pt x="5686" y="7670"/>
                  </a:lnTo>
                  <a:lnTo>
                    <a:pt x="5472" y="7348"/>
                  </a:lnTo>
                  <a:lnTo>
                    <a:pt x="4882" y="6490"/>
                  </a:lnTo>
                  <a:lnTo>
                    <a:pt x="2951" y="3755"/>
                  </a:lnTo>
                  <a:lnTo>
                    <a:pt x="1503" y="18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980;p43">
              <a:extLst>
                <a:ext uri="{FF2B5EF4-FFF2-40B4-BE49-F238E27FC236}">
                  <a16:creationId xmlns:a16="http://schemas.microsoft.com/office/drawing/2014/main" id="{D31B9C14-0511-E6A1-B32F-219F776674D5}"/>
                </a:ext>
              </a:extLst>
            </p:cNvPr>
            <p:cNvSpPr/>
            <p:nvPr/>
          </p:nvSpPr>
          <p:spPr>
            <a:xfrm>
              <a:off x="1136414" y="4278907"/>
              <a:ext cx="132125" cy="132105"/>
            </a:xfrm>
            <a:custGeom>
              <a:avLst/>
              <a:gdLst/>
              <a:ahLst/>
              <a:cxnLst/>
              <a:rect l="l" t="t" r="r" b="b"/>
              <a:pathLst>
                <a:path w="6652" h="6651" extrusionOk="0">
                  <a:moveTo>
                    <a:pt x="0" y="0"/>
                  </a:moveTo>
                  <a:lnTo>
                    <a:pt x="1556" y="1717"/>
                  </a:lnTo>
                  <a:lnTo>
                    <a:pt x="3219" y="3433"/>
                  </a:lnTo>
                  <a:lnTo>
                    <a:pt x="4935" y="5096"/>
                  </a:lnTo>
                  <a:lnTo>
                    <a:pt x="6651" y="6651"/>
                  </a:lnTo>
                  <a:lnTo>
                    <a:pt x="5096" y="4935"/>
                  </a:lnTo>
                  <a:lnTo>
                    <a:pt x="3433" y="3218"/>
                  </a:lnTo>
                  <a:lnTo>
                    <a:pt x="1770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981;p43">
              <a:extLst>
                <a:ext uri="{FF2B5EF4-FFF2-40B4-BE49-F238E27FC236}">
                  <a16:creationId xmlns:a16="http://schemas.microsoft.com/office/drawing/2014/main" id="{7CBB2032-E4EE-4739-61A3-0F67DC1F8A08}"/>
                </a:ext>
              </a:extLst>
            </p:cNvPr>
            <p:cNvSpPr/>
            <p:nvPr/>
          </p:nvSpPr>
          <p:spPr>
            <a:xfrm>
              <a:off x="1175821" y="4228834"/>
              <a:ext cx="158761" cy="91646"/>
            </a:xfrm>
            <a:custGeom>
              <a:avLst/>
              <a:gdLst/>
              <a:ahLst/>
              <a:cxnLst/>
              <a:rect l="l" t="t" r="r" b="b"/>
              <a:pathLst>
                <a:path w="7993" h="4614" extrusionOk="0">
                  <a:moveTo>
                    <a:pt x="1" y="0"/>
                  </a:moveTo>
                  <a:lnTo>
                    <a:pt x="591" y="376"/>
                  </a:lnTo>
                  <a:lnTo>
                    <a:pt x="1181" y="698"/>
                  </a:lnTo>
                  <a:lnTo>
                    <a:pt x="3970" y="2360"/>
                  </a:lnTo>
                  <a:lnTo>
                    <a:pt x="6813" y="4023"/>
                  </a:lnTo>
                  <a:lnTo>
                    <a:pt x="7349" y="4345"/>
                  </a:lnTo>
                  <a:lnTo>
                    <a:pt x="7992" y="4613"/>
                  </a:lnTo>
                  <a:lnTo>
                    <a:pt x="7456" y="4238"/>
                  </a:lnTo>
                  <a:lnTo>
                    <a:pt x="6866" y="3862"/>
                  </a:lnTo>
                  <a:lnTo>
                    <a:pt x="5633" y="3058"/>
                  </a:lnTo>
                  <a:lnTo>
                    <a:pt x="4077" y="2146"/>
                  </a:lnTo>
                  <a:lnTo>
                    <a:pt x="2522" y="1234"/>
                  </a:lnTo>
                  <a:lnTo>
                    <a:pt x="1235" y="537"/>
                  </a:lnTo>
                  <a:lnTo>
                    <a:pt x="645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982;p43">
              <a:extLst>
                <a:ext uri="{FF2B5EF4-FFF2-40B4-BE49-F238E27FC236}">
                  <a16:creationId xmlns:a16="http://schemas.microsoft.com/office/drawing/2014/main" id="{156F5360-A1B7-B11D-FBB1-C2BED3D40FE5}"/>
                </a:ext>
              </a:extLst>
            </p:cNvPr>
            <p:cNvSpPr/>
            <p:nvPr/>
          </p:nvSpPr>
          <p:spPr>
            <a:xfrm>
              <a:off x="1223769" y="4157448"/>
              <a:ext cx="155563" cy="71406"/>
            </a:xfrm>
            <a:custGeom>
              <a:avLst/>
              <a:gdLst/>
              <a:ahLst/>
              <a:cxnLst/>
              <a:rect l="l" t="t" r="r" b="b"/>
              <a:pathLst>
                <a:path w="7832" h="3595" extrusionOk="0">
                  <a:moveTo>
                    <a:pt x="1" y="1"/>
                  </a:moveTo>
                  <a:lnTo>
                    <a:pt x="537" y="269"/>
                  </a:lnTo>
                  <a:lnTo>
                    <a:pt x="1127" y="537"/>
                  </a:lnTo>
                  <a:lnTo>
                    <a:pt x="3916" y="1771"/>
                  </a:lnTo>
                  <a:lnTo>
                    <a:pt x="6651" y="3112"/>
                  </a:lnTo>
                  <a:lnTo>
                    <a:pt x="7241" y="3380"/>
                  </a:lnTo>
                  <a:lnTo>
                    <a:pt x="7831" y="3594"/>
                  </a:lnTo>
                  <a:lnTo>
                    <a:pt x="7831" y="3594"/>
                  </a:lnTo>
                  <a:lnTo>
                    <a:pt x="7295" y="3219"/>
                  </a:lnTo>
                  <a:lnTo>
                    <a:pt x="6705" y="2951"/>
                  </a:lnTo>
                  <a:lnTo>
                    <a:pt x="5525" y="2307"/>
                  </a:lnTo>
                  <a:lnTo>
                    <a:pt x="4023" y="1556"/>
                  </a:lnTo>
                  <a:lnTo>
                    <a:pt x="2468" y="859"/>
                  </a:lnTo>
                  <a:lnTo>
                    <a:pt x="1180" y="376"/>
                  </a:lnTo>
                  <a:lnTo>
                    <a:pt x="590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983;p43">
              <a:extLst>
                <a:ext uri="{FF2B5EF4-FFF2-40B4-BE49-F238E27FC236}">
                  <a16:creationId xmlns:a16="http://schemas.microsoft.com/office/drawing/2014/main" id="{EB279BDB-3FE5-FFB9-86BD-F0AED6BB1E8C}"/>
                </a:ext>
              </a:extLst>
            </p:cNvPr>
            <p:cNvSpPr/>
            <p:nvPr/>
          </p:nvSpPr>
          <p:spPr>
            <a:xfrm>
              <a:off x="1257853" y="4090333"/>
              <a:ext cx="173678" cy="50093"/>
            </a:xfrm>
            <a:custGeom>
              <a:avLst/>
              <a:gdLst/>
              <a:ahLst/>
              <a:cxnLst/>
              <a:rect l="l" t="t" r="r" b="b"/>
              <a:pathLst>
                <a:path w="8744" h="2522" extrusionOk="0">
                  <a:moveTo>
                    <a:pt x="1" y="1"/>
                  </a:moveTo>
                  <a:lnTo>
                    <a:pt x="591" y="269"/>
                  </a:lnTo>
                  <a:lnTo>
                    <a:pt x="1234" y="484"/>
                  </a:lnTo>
                  <a:lnTo>
                    <a:pt x="2629" y="966"/>
                  </a:lnTo>
                  <a:lnTo>
                    <a:pt x="4292" y="1503"/>
                  </a:lnTo>
                  <a:lnTo>
                    <a:pt x="6008" y="1985"/>
                  </a:lnTo>
                  <a:lnTo>
                    <a:pt x="7456" y="2307"/>
                  </a:lnTo>
                  <a:lnTo>
                    <a:pt x="8100" y="2468"/>
                  </a:lnTo>
                  <a:lnTo>
                    <a:pt x="8743" y="2522"/>
                  </a:lnTo>
                  <a:lnTo>
                    <a:pt x="8100" y="2307"/>
                  </a:lnTo>
                  <a:lnTo>
                    <a:pt x="7456" y="2146"/>
                  </a:lnTo>
                  <a:lnTo>
                    <a:pt x="6061" y="1771"/>
                  </a:lnTo>
                  <a:lnTo>
                    <a:pt x="4399" y="1288"/>
                  </a:lnTo>
                  <a:lnTo>
                    <a:pt x="1288" y="323"/>
                  </a:lnTo>
                  <a:lnTo>
                    <a:pt x="644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984;p43">
              <a:extLst>
                <a:ext uri="{FF2B5EF4-FFF2-40B4-BE49-F238E27FC236}">
                  <a16:creationId xmlns:a16="http://schemas.microsoft.com/office/drawing/2014/main" id="{0A4F50E3-4F63-5E65-6EB2-4963086ADE66}"/>
                </a:ext>
              </a:extLst>
            </p:cNvPr>
            <p:cNvSpPr/>
            <p:nvPr/>
          </p:nvSpPr>
          <p:spPr>
            <a:xfrm>
              <a:off x="1285561" y="4028560"/>
              <a:ext cx="174730" cy="22385"/>
            </a:xfrm>
            <a:custGeom>
              <a:avLst/>
              <a:gdLst/>
              <a:ahLst/>
              <a:cxnLst/>
              <a:rect l="l" t="t" r="r" b="b"/>
              <a:pathLst>
                <a:path w="8797" h="1127" extrusionOk="0">
                  <a:moveTo>
                    <a:pt x="0" y="0"/>
                  </a:moveTo>
                  <a:lnTo>
                    <a:pt x="2199" y="429"/>
                  </a:lnTo>
                  <a:lnTo>
                    <a:pt x="4398" y="697"/>
                  </a:lnTo>
                  <a:lnTo>
                    <a:pt x="6597" y="966"/>
                  </a:lnTo>
                  <a:lnTo>
                    <a:pt x="8796" y="1127"/>
                  </a:lnTo>
                  <a:lnTo>
                    <a:pt x="7724" y="912"/>
                  </a:lnTo>
                  <a:lnTo>
                    <a:pt x="6597" y="697"/>
                  </a:lnTo>
                  <a:lnTo>
                    <a:pt x="5525" y="590"/>
                  </a:lnTo>
                  <a:lnTo>
                    <a:pt x="4398" y="429"/>
                  </a:lnTo>
                  <a:lnTo>
                    <a:pt x="2199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985;p43">
              <a:extLst>
                <a:ext uri="{FF2B5EF4-FFF2-40B4-BE49-F238E27FC236}">
                  <a16:creationId xmlns:a16="http://schemas.microsoft.com/office/drawing/2014/main" id="{4102BBD0-95BA-D769-01F2-30ACA7BE5903}"/>
                </a:ext>
              </a:extLst>
            </p:cNvPr>
            <p:cNvSpPr/>
            <p:nvPr/>
          </p:nvSpPr>
          <p:spPr>
            <a:xfrm>
              <a:off x="1317520" y="3946528"/>
              <a:ext cx="172605" cy="17062"/>
            </a:xfrm>
            <a:custGeom>
              <a:avLst/>
              <a:gdLst/>
              <a:ahLst/>
              <a:cxnLst/>
              <a:rect l="l" t="t" r="r" b="b"/>
              <a:pathLst>
                <a:path w="8690" h="859" extrusionOk="0">
                  <a:moveTo>
                    <a:pt x="0" y="0"/>
                  </a:moveTo>
                  <a:lnTo>
                    <a:pt x="644" y="108"/>
                  </a:lnTo>
                  <a:lnTo>
                    <a:pt x="1234" y="215"/>
                  </a:lnTo>
                  <a:lnTo>
                    <a:pt x="4345" y="537"/>
                  </a:lnTo>
                  <a:lnTo>
                    <a:pt x="7402" y="805"/>
                  </a:lnTo>
                  <a:lnTo>
                    <a:pt x="8045" y="858"/>
                  </a:lnTo>
                  <a:lnTo>
                    <a:pt x="8689" y="858"/>
                  </a:lnTo>
                  <a:lnTo>
                    <a:pt x="8045" y="698"/>
                  </a:lnTo>
                  <a:lnTo>
                    <a:pt x="7402" y="644"/>
                  </a:lnTo>
                  <a:lnTo>
                    <a:pt x="4345" y="3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986;p43">
              <a:extLst>
                <a:ext uri="{FF2B5EF4-FFF2-40B4-BE49-F238E27FC236}">
                  <a16:creationId xmlns:a16="http://schemas.microsoft.com/office/drawing/2014/main" id="{B1032BAB-1DFE-4C83-6309-B2CC1727822D}"/>
                </a:ext>
              </a:extLst>
            </p:cNvPr>
            <p:cNvSpPr/>
            <p:nvPr/>
          </p:nvSpPr>
          <p:spPr>
            <a:xfrm>
              <a:off x="1331364" y="3877287"/>
              <a:ext cx="182199" cy="8541"/>
            </a:xfrm>
            <a:custGeom>
              <a:avLst/>
              <a:gdLst/>
              <a:ahLst/>
              <a:cxnLst/>
              <a:rect l="l" t="t" r="r" b="b"/>
              <a:pathLst>
                <a:path w="9173" h="430" extrusionOk="0">
                  <a:moveTo>
                    <a:pt x="6866" y="0"/>
                  </a:moveTo>
                  <a:lnTo>
                    <a:pt x="4560" y="54"/>
                  </a:lnTo>
                  <a:lnTo>
                    <a:pt x="2253" y="161"/>
                  </a:lnTo>
                  <a:lnTo>
                    <a:pt x="1" y="322"/>
                  </a:lnTo>
                  <a:lnTo>
                    <a:pt x="2253" y="429"/>
                  </a:lnTo>
                  <a:lnTo>
                    <a:pt x="4560" y="322"/>
                  </a:lnTo>
                  <a:lnTo>
                    <a:pt x="6866" y="268"/>
                  </a:lnTo>
                  <a:lnTo>
                    <a:pt x="9172" y="54"/>
                  </a:lnTo>
                  <a:lnTo>
                    <a:pt x="68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987;p43">
              <a:extLst>
                <a:ext uri="{FF2B5EF4-FFF2-40B4-BE49-F238E27FC236}">
                  <a16:creationId xmlns:a16="http://schemas.microsoft.com/office/drawing/2014/main" id="{AC663E17-791F-7F30-7EE0-7FACA95BC774}"/>
                </a:ext>
              </a:extLst>
            </p:cNvPr>
            <p:cNvSpPr/>
            <p:nvPr/>
          </p:nvSpPr>
          <p:spPr>
            <a:xfrm>
              <a:off x="1351604" y="3809099"/>
              <a:ext cx="171533" cy="7468"/>
            </a:xfrm>
            <a:custGeom>
              <a:avLst/>
              <a:gdLst/>
              <a:ahLst/>
              <a:cxnLst/>
              <a:rect l="l" t="t" r="r" b="b"/>
              <a:pathLst>
                <a:path w="8636" h="376" extrusionOk="0">
                  <a:moveTo>
                    <a:pt x="7992" y="0"/>
                  </a:moveTo>
                  <a:lnTo>
                    <a:pt x="7349" y="54"/>
                  </a:lnTo>
                  <a:lnTo>
                    <a:pt x="6008" y="108"/>
                  </a:lnTo>
                  <a:lnTo>
                    <a:pt x="2629" y="108"/>
                  </a:lnTo>
                  <a:lnTo>
                    <a:pt x="1234" y="54"/>
                  </a:lnTo>
                  <a:lnTo>
                    <a:pt x="1" y="54"/>
                  </a:lnTo>
                  <a:lnTo>
                    <a:pt x="591" y="161"/>
                  </a:lnTo>
                  <a:lnTo>
                    <a:pt x="1234" y="269"/>
                  </a:lnTo>
                  <a:lnTo>
                    <a:pt x="2629" y="322"/>
                  </a:lnTo>
                  <a:lnTo>
                    <a:pt x="4291" y="376"/>
                  </a:lnTo>
                  <a:lnTo>
                    <a:pt x="6008" y="322"/>
                  </a:lnTo>
                  <a:lnTo>
                    <a:pt x="7349" y="215"/>
                  </a:lnTo>
                  <a:lnTo>
                    <a:pt x="7992" y="161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988;p43">
              <a:extLst>
                <a:ext uri="{FF2B5EF4-FFF2-40B4-BE49-F238E27FC236}">
                  <a16:creationId xmlns:a16="http://schemas.microsoft.com/office/drawing/2014/main" id="{B04D08BE-1221-2EE7-4A0F-D3ED66633FF3}"/>
                </a:ext>
              </a:extLst>
            </p:cNvPr>
            <p:cNvSpPr/>
            <p:nvPr/>
          </p:nvSpPr>
          <p:spPr>
            <a:xfrm>
              <a:off x="862629" y="3781391"/>
              <a:ext cx="506037" cy="691414"/>
            </a:xfrm>
            <a:custGeom>
              <a:avLst/>
              <a:gdLst/>
              <a:ahLst/>
              <a:cxnLst/>
              <a:rect l="l" t="t" r="r" b="b"/>
              <a:pathLst>
                <a:path w="25477" h="34810" extrusionOk="0">
                  <a:moveTo>
                    <a:pt x="25477" y="1"/>
                  </a:moveTo>
                  <a:lnTo>
                    <a:pt x="25423" y="1342"/>
                  </a:lnTo>
                  <a:lnTo>
                    <a:pt x="25316" y="2575"/>
                  </a:lnTo>
                  <a:lnTo>
                    <a:pt x="25155" y="3809"/>
                  </a:lnTo>
                  <a:lnTo>
                    <a:pt x="24940" y="5043"/>
                  </a:lnTo>
                  <a:lnTo>
                    <a:pt x="24726" y="6276"/>
                  </a:lnTo>
                  <a:lnTo>
                    <a:pt x="24297" y="8314"/>
                  </a:lnTo>
                  <a:lnTo>
                    <a:pt x="23707" y="10299"/>
                  </a:lnTo>
                  <a:lnTo>
                    <a:pt x="23063" y="12230"/>
                  </a:lnTo>
                  <a:lnTo>
                    <a:pt x="22259" y="14107"/>
                  </a:lnTo>
                  <a:lnTo>
                    <a:pt x="21401" y="15930"/>
                  </a:lnTo>
                  <a:lnTo>
                    <a:pt x="20435" y="17754"/>
                  </a:lnTo>
                  <a:lnTo>
                    <a:pt x="19416" y="19470"/>
                  </a:lnTo>
                  <a:lnTo>
                    <a:pt x="18236" y="21133"/>
                  </a:lnTo>
                  <a:lnTo>
                    <a:pt x="17003" y="22796"/>
                  </a:lnTo>
                  <a:lnTo>
                    <a:pt x="15715" y="24297"/>
                  </a:lnTo>
                  <a:lnTo>
                    <a:pt x="14321" y="25799"/>
                  </a:lnTo>
                  <a:lnTo>
                    <a:pt x="12819" y="27194"/>
                  </a:lnTo>
                  <a:lnTo>
                    <a:pt x="11264" y="28535"/>
                  </a:lnTo>
                  <a:lnTo>
                    <a:pt x="9655" y="29768"/>
                  </a:lnTo>
                  <a:lnTo>
                    <a:pt x="7938" y="30894"/>
                  </a:lnTo>
                  <a:lnTo>
                    <a:pt x="6168" y="31967"/>
                  </a:lnTo>
                  <a:lnTo>
                    <a:pt x="5096" y="32611"/>
                  </a:lnTo>
                  <a:lnTo>
                    <a:pt x="3969" y="33147"/>
                  </a:lnTo>
                  <a:lnTo>
                    <a:pt x="2843" y="33683"/>
                  </a:lnTo>
                  <a:lnTo>
                    <a:pt x="1717" y="34166"/>
                  </a:lnTo>
                  <a:lnTo>
                    <a:pt x="430" y="34649"/>
                  </a:lnTo>
                  <a:lnTo>
                    <a:pt x="108" y="34756"/>
                  </a:lnTo>
                  <a:lnTo>
                    <a:pt x="0" y="34810"/>
                  </a:lnTo>
                  <a:lnTo>
                    <a:pt x="161" y="34810"/>
                  </a:lnTo>
                  <a:lnTo>
                    <a:pt x="483" y="34703"/>
                  </a:lnTo>
                  <a:lnTo>
                    <a:pt x="1770" y="34220"/>
                  </a:lnTo>
                  <a:lnTo>
                    <a:pt x="2897" y="33737"/>
                  </a:lnTo>
                  <a:lnTo>
                    <a:pt x="4023" y="33254"/>
                  </a:lnTo>
                  <a:lnTo>
                    <a:pt x="5149" y="32664"/>
                  </a:lnTo>
                  <a:lnTo>
                    <a:pt x="6276" y="32074"/>
                  </a:lnTo>
                  <a:lnTo>
                    <a:pt x="7831" y="31163"/>
                  </a:lnTo>
                  <a:lnTo>
                    <a:pt x="9386" y="30144"/>
                  </a:lnTo>
                  <a:lnTo>
                    <a:pt x="10888" y="29071"/>
                  </a:lnTo>
                  <a:lnTo>
                    <a:pt x="12336" y="27891"/>
                  </a:lnTo>
                  <a:lnTo>
                    <a:pt x="13195" y="27140"/>
                  </a:lnTo>
                  <a:lnTo>
                    <a:pt x="13999" y="26389"/>
                  </a:lnTo>
                  <a:lnTo>
                    <a:pt x="14804" y="25585"/>
                  </a:lnTo>
                  <a:lnTo>
                    <a:pt x="15608" y="24780"/>
                  </a:lnTo>
                  <a:lnTo>
                    <a:pt x="16359" y="23922"/>
                  </a:lnTo>
                  <a:lnTo>
                    <a:pt x="17110" y="23064"/>
                  </a:lnTo>
                  <a:lnTo>
                    <a:pt x="17807" y="22152"/>
                  </a:lnTo>
                  <a:lnTo>
                    <a:pt x="18451" y="21240"/>
                  </a:lnTo>
                  <a:lnTo>
                    <a:pt x="19094" y="20328"/>
                  </a:lnTo>
                  <a:lnTo>
                    <a:pt x="19738" y="19363"/>
                  </a:lnTo>
                  <a:lnTo>
                    <a:pt x="20328" y="18398"/>
                  </a:lnTo>
                  <a:lnTo>
                    <a:pt x="20864" y="17432"/>
                  </a:lnTo>
                  <a:lnTo>
                    <a:pt x="21401" y="16413"/>
                  </a:lnTo>
                  <a:lnTo>
                    <a:pt x="21883" y="15394"/>
                  </a:lnTo>
                  <a:lnTo>
                    <a:pt x="22366" y="14375"/>
                  </a:lnTo>
                  <a:lnTo>
                    <a:pt x="22795" y="13356"/>
                  </a:lnTo>
                  <a:lnTo>
                    <a:pt x="23439" y="11586"/>
                  </a:lnTo>
                  <a:lnTo>
                    <a:pt x="24029" y="9816"/>
                  </a:lnTo>
                  <a:lnTo>
                    <a:pt x="24511" y="8046"/>
                  </a:lnTo>
                  <a:lnTo>
                    <a:pt x="24887" y="6223"/>
                  </a:lnTo>
                  <a:lnTo>
                    <a:pt x="25101" y="4989"/>
                  </a:lnTo>
                  <a:lnTo>
                    <a:pt x="25262" y="3755"/>
                  </a:lnTo>
                  <a:lnTo>
                    <a:pt x="25370" y="2522"/>
                  </a:lnTo>
                  <a:lnTo>
                    <a:pt x="25477" y="1288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989;p43">
              <a:extLst>
                <a:ext uri="{FF2B5EF4-FFF2-40B4-BE49-F238E27FC236}">
                  <a16:creationId xmlns:a16="http://schemas.microsoft.com/office/drawing/2014/main" id="{48F62465-E2E4-08B7-A60D-FBCBE45FD535}"/>
                </a:ext>
              </a:extLst>
            </p:cNvPr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extrusionOk="0">
                  <a:moveTo>
                    <a:pt x="20328" y="1"/>
                  </a:moveTo>
                  <a:lnTo>
                    <a:pt x="20221" y="1717"/>
                  </a:lnTo>
                  <a:lnTo>
                    <a:pt x="20113" y="3272"/>
                  </a:lnTo>
                  <a:lnTo>
                    <a:pt x="19899" y="4721"/>
                  </a:lnTo>
                  <a:lnTo>
                    <a:pt x="19577" y="6061"/>
                  </a:lnTo>
                  <a:lnTo>
                    <a:pt x="19255" y="7295"/>
                  </a:lnTo>
                  <a:lnTo>
                    <a:pt x="18826" y="8368"/>
                  </a:lnTo>
                  <a:lnTo>
                    <a:pt x="18344" y="9387"/>
                  </a:lnTo>
                  <a:lnTo>
                    <a:pt x="17861" y="10245"/>
                  </a:lnTo>
                  <a:lnTo>
                    <a:pt x="17271" y="11049"/>
                  </a:lnTo>
                  <a:lnTo>
                    <a:pt x="16681" y="11747"/>
                  </a:lnTo>
                  <a:lnTo>
                    <a:pt x="16037" y="12390"/>
                  </a:lnTo>
                  <a:lnTo>
                    <a:pt x="15394" y="12927"/>
                  </a:lnTo>
                  <a:lnTo>
                    <a:pt x="14696" y="13409"/>
                  </a:lnTo>
                  <a:lnTo>
                    <a:pt x="13999" y="13785"/>
                  </a:lnTo>
                  <a:lnTo>
                    <a:pt x="13302" y="14107"/>
                  </a:lnTo>
                  <a:lnTo>
                    <a:pt x="12551" y="14375"/>
                  </a:lnTo>
                  <a:lnTo>
                    <a:pt x="11854" y="14589"/>
                  </a:lnTo>
                  <a:lnTo>
                    <a:pt x="11157" y="14750"/>
                  </a:lnTo>
                  <a:lnTo>
                    <a:pt x="10459" y="14858"/>
                  </a:lnTo>
                  <a:lnTo>
                    <a:pt x="9762" y="14911"/>
                  </a:lnTo>
                  <a:lnTo>
                    <a:pt x="8475" y="14965"/>
                  </a:lnTo>
                  <a:lnTo>
                    <a:pt x="7348" y="14911"/>
                  </a:lnTo>
                  <a:lnTo>
                    <a:pt x="6329" y="14804"/>
                  </a:lnTo>
                  <a:lnTo>
                    <a:pt x="5579" y="14643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5394"/>
                  </a:lnTo>
                  <a:lnTo>
                    <a:pt x="6061" y="16252"/>
                  </a:lnTo>
                  <a:lnTo>
                    <a:pt x="6437" y="17164"/>
                  </a:lnTo>
                  <a:lnTo>
                    <a:pt x="6759" y="18022"/>
                  </a:lnTo>
                  <a:lnTo>
                    <a:pt x="6973" y="18880"/>
                  </a:lnTo>
                  <a:lnTo>
                    <a:pt x="7134" y="19738"/>
                  </a:lnTo>
                  <a:lnTo>
                    <a:pt x="7188" y="20596"/>
                  </a:lnTo>
                  <a:lnTo>
                    <a:pt x="7188" y="21401"/>
                  </a:lnTo>
                  <a:lnTo>
                    <a:pt x="7080" y="22259"/>
                  </a:lnTo>
                  <a:lnTo>
                    <a:pt x="6919" y="23064"/>
                  </a:lnTo>
                  <a:lnTo>
                    <a:pt x="6759" y="23815"/>
                  </a:lnTo>
                  <a:lnTo>
                    <a:pt x="6490" y="24565"/>
                  </a:lnTo>
                  <a:lnTo>
                    <a:pt x="6222" y="25316"/>
                  </a:lnTo>
                  <a:lnTo>
                    <a:pt x="5900" y="26067"/>
                  </a:lnTo>
                  <a:lnTo>
                    <a:pt x="5525" y="26764"/>
                  </a:lnTo>
                  <a:lnTo>
                    <a:pt x="5149" y="27408"/>
                  </a:lnTo>
                  <a:lnTo>
                    <a:pt x="4291" y="28642"/>
                  </a:lnTo>
                  <a:lnTo>
                    <a:pt x="3433" y="29822"/>
                  </a:lnTo>
                  <a:lnTo>
                    <a:pt x="2575" y="30787"/>
                  </a:lnTo>
                  <a:lnTo>
                    <a:pt x="1771" y="31645"/>
                  </a:lnTo>
                  <a:lnTo>
                    <a:pt x="1073" y="32289"/>
                  </a:lnTo>
                  <a:lnTo>
                    <a:pt x="483" y="32825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073" y="33147"/>
                  </a:lnTo>
                  <a:lnTo>
                    <a:pt x="2146" y="33093"/>
                  </a:lnTo>
                  <a:lnTo>
                    <a:pt x="3165" y="33147"/>
                  </a:lnTo>
                  <a:lnTo>
                    <a:pt x="4130" y="33201"/>
                  </a:lnTo>
                  <a:lnTo>
                    <a:pt x="5042" y="33254"/>
                  </a:lnTo>
                  <a:lnTo>
                    <a:pt x="5954" y="33361"/>
                  </a:lnTo>
                  <a:lnTo>
                    <a:pt x="6812" y="33522"/>
                  </a:lnTo>
                  <a:lnTo>
                    <a:pt x="7617" y="33683"/>
                  </a:lnTo>
                  <a:lnTo>
                    <a:pt x="9172" y="34112"/>
                  </a:lnTo>
                  <a:lnTo>
                    <a:pt x="10567" y="34649"/>
                  </a:lnTo>
                  <a:lnTo>
                    <a:pt x="11800" y="35185"/>
                  </a:lnTo>
                  <a:lnTo>
                    <a:pt x="12873" y="35775"/>
                  </a:lnTo>
                  <a:lnTo>
                    <a:pt x="13838" y="36365"/>
                  </a:lnTo>
                  <a:lnTo>
                    <a:pt x="14696" y="36955"/>
                  </a:lnTo>
                  <a:lnTo>
                    <a:pt x="15394" y="37545"/>
                  </a:lnTo>
                  <a:lnTo>
                    <a:pt x="15930" y="38028"/>
                  </a:lnTo>
                  <a:lnTo>
                    <a:pt x="16681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690" y="37759"/>
                  </a:lnTo>
                  <a:lnTo>
                    <a:pt x="39690" y="36687"/>
                  </a:lnTo>
                  <a:lnTo>
                    <a:pt x="39851" y="35668"/>
                  </a:lnTo>
                  <a:lnTo>
                    <a:pt x="40065" y="34702"/>
                  </a:lnTo>
                  <a:lnTo>
                    <a:pt x="40387" y="33737"/>
                  </a:lnTo>
                  <a:lnTo>
                    <a:pt x="40816" y="32771"/>
                  </a:lnTo>
                  <a:lnTo>
                    <a:pt x="41353" y="31860"/>
                  </a:lnTo>
                  <a:lnTo>
                    <a:pt x="41889" y="30948"/>
                  </a:lnTo>
                  <a:lnTo>
                    <a:pt x="42586" y="30036"/>
                  </a:lnTo>
                  <a:lnTo>
                    <a:pt x="43284" y="29178"/>
                  </a:lnTo>
                  <a:lnTo>
                    <a:pt x="44034" y="28320"/>
                  </a:lnTo>
                  <a:lnTo>
                    <a:pt x="44839" y="27462"/>
                  </a:lnTo>
                  <a:lnTo>
                    <a:pt x="46555" y="25745"/>
                  </a:lnTo>
                  <a:lnTo>
                    <a:pt x="48325" y="23975"/>
                  </a:lnTo>
                  <a:lnTo>
                    <a:pt x="47413" y="24190"/>
                  </a:lnTo>
                  <a:lnTo>
                    <a:pt x="46555" y="24297"/>
                  </a:lnTo>
                  <a:lnTo>
                    <a:pt x="45751" y="24297"/>
                  </a:lnTo>
                  <a:lnTo>
                    <a:pt x="45000" y="24244"/>
                  </a:lnTo>
                  <a:lnTo>
                    <a:pt x="44303" y="24083"/>
                  </a:lnTo>
                  <a:lnTo>
                    <a:pt x="43605" y="23922"/>
                  </a:lnTo>
                  <a:lnTo>
                    <a:pt x="43015" y="23654"/>
                  </a:lnTo>
                  <a:lnTo>
                    <a:pt x="42425" y="23278"/>
                  </a:lnTo>
                  <a:lnTo>
                    <a:pt x="41889" y="22903"/>
                  </a:lnTo>
                  <a:lnTo>
                    <a:pt x="41406" y="22474"/>
                  </a:lnTo>
                  <a:lnTo>
                    <a:pt x="40924" y="22045"/>
                  </a:lnTo>
                  <a:lnTo>
                    <a:pt x="40495" y="21508"/>
                  </a:lnTo>
                  <a:lnTo>
                    <a:pt x="40119" y="20972"/>
                  </a:lnTo>
                  <a:lnTo>
                    <a:pt x="39744" y="20436"/>
                  </a:lnTo>
                  <a:lnTo>
                    <a:pt x="39422" y="19846"/>
                  </a:lnTo>
                  <a:lnTo>
                    <a:pt x="39154" y="19256"/>
                  </a:lnTo>
                  <a:lnTo>
                    <a:pt x="38617" y="18076"/>
                  </a:lnTo>
                  <a:lnTo>
                    <a:pt x="38242" y="16896"/>
                  </a:lnTo>
                  <a:lnTo>
                    <a:pt x="37920" y="15769"/>
                  </a:lnTo>
                  <a:lnTo>
                    <a:pt x="37706" y="14750"/>
                  </a:lnTo>
                  <a:lnTo>
                    <a:pt x="37545" y="13892"/>
                  </a:lnTo>
                  <a:lnTo>
                    <a:pt x="37437" y="1319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1484" y="13463"/>
                  </a:lnTo>
                  <a:lnTo>
                    <a:pt x="30519" y="13302"/>
                  </a:lnTo>
                  <a:lnTo>
                    <a:pt x="29553" y="13088"/>
                  </a:lnTo>
                  <a:lnTo>
                    <a:pt x="28695" y="12766"/>
                  </a:lnTo>
                  <a:lnTo>
                    <a:pt x="27837" y="12337"/>
                  </a:lnTo>
                  <a:lnTo>
                    <a:pt x="27086" y="11908"/>
                  </a:lnTo>
                  <a:lnTo>
                    <a:pt x="26335" y="11371"/>
                  </a:lnTo>
                  <a:lnTo>
                    <a:pt x="25691" y="10835"/>
                  </a:lnTo>
                  <a:lnTo>
                    <a:pt x="25048" y="10191"/>
                  </a:lnTo>
                  <a:lnTo>
                    <a:pt x="24511" y="9548"/>
                  </a:lnTo>
                  <a:lnTo>
                    <a:pt x="23975" y="8904"/>
                  </a:lnTo>
                  <a:lnTo>
                    <a:pt x="23492" y="8153"/>
                  </a:lnTo>
                  <a:lnTo>
                    <a:pt x="23010" y="7456"/>
                  </a:lnTo>
                  <a:lnTo>
                    <a:pt x="22634" y="6759"/>
                  </a:lnTo>
                  <a:lnTo>
                    <a:pt x="21937" y="5311"/>
                  </a:lnTo>
                  <a:lnTo>
                    <a:pt x="21401" y="3916"/>
                  </a:lnTo>
                  <a:lnTo>
                    <a:pt x="20972" y="2683"/>
                  </a:lnTo>
                  <a:lnTo>
                    <a:pt x="20650" y="1610"/>
                  </a:lnTo>
                  <a:lnTo>
                    <a:pt x="20435" y="752"/>
                  </a:lnTo>
                  <a:lnTo>
                    <a:pt x="20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990;p43">
              <a:extLst>
                <a:ext uri="{FF2B5EF4-FFF2-40B4-BE49-F238E27FC236}">
                  <a16:creationId xmlns:a16="http://schemas.microsoft.com/office/drawing/2014/main" id="{3774C8DA-9120-97CE-8E0D-8118B6D95F97}"/>
                </a:ext>
              </a:extLst>
            </p:cNvPr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fill="none" extrusionOk="0">
                  <a:moveTo>
                    <a:pt x="16895" y="39100"/>
                  </a:moveTo>
                  <a:lnTo>
                    <a:pt x="16895" y="39100"/>
                  </a:lnTo>
                  <a:lnTo>
                    <a:pt x="16681" y="38832"/>
                  </a:lnTo>
                  <a:lnTo>
                    <a:pt x="15930" y="38028"/>
                  </a:lnTo>
                  <a:lnTo>
                    <a:pt x="15394" y="37545"/>
                  </a:lnTo>
                  <a:lnTo>
                    <a:pt x="14696" y="36955"/>
                  </a:lnTo>
                  <a:lnTo>
                    <a:pt x="13838" y="36365"/>
                  </a:lnTo>
                  <a:lnTo>
                    <a:pt x="12873" y="35775"/>
                  </a:lnTo>
                  <a:lnTo>
                    <a:pt x="11800" y="35185"/>
                  </a:lnTo>
                  <a:lnTo>
                    <a:pt x="10567" y="34649"/>
                  </a:lnTo>
                  <a:lnTo>
                    <a:pt x="9172" y="34112"/>
                  </a:lnTo>
                  <a:lnTo>
                    <a:pt x="7617" y="33683"/>
                  </a:lnTo>
                  <a:lnTo>
                    <a:pt x="6812" y="33522"/>
                  </a:lnTo>
                  <a:lnTo>
                    <a:pt x="5954" y="33361"/>
                  </a:lnTo>
                  <a:lnTo>
                    <a:pt x="5042" y="33254"/>
                  </a:lnTo>
                  <a:lnTo>
                    <a:pt x="4130" y="33201"/>
                  </a:lnTo>
                  <a:lnTo>
                    <a:pt x="3165" y="33147"/>
                  </a:lnTo>
                  <a:lnTo>
                    <a:pt x="2146" y="33093"/>
                  </a:lnTo>
                  <a:lnTo>
                    <a:pt x="1073" y="33147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483" y="32825"/>
                  </a:lnTo>
                  <a:lnTo>
                    <a:pt x="1073" y="32289"/>
                  </a:lnTo>
                  <a:lnTo>
                    <a:pt x="1771" y="31645"/>
                  </a:lnTo>
                  <a:lnTo>
                    <a:pt x="2575" y="30787"/>
                  </a:lnTo>
                  <a:lnTo>
                    <a:pt x="3433" y="29822"/>
                  </a:lnTo>
                  <a:lnTo>
                    <a:pt x="4291" y="28642"/>
                  </a:lnTo>
                  <a:lnTo>
                    <a:pt x="5149" y="27408"/>
                  </a:lnTo>
                  <a:lnTo>
                    <a:pt x="5525" y="26764"/>
                  </a:lnTo>
                  <a:lnTo>
                    <a:pt x="5900" y="26067"/>
                  </a:lnTo>
                  <a:lnTo>
                    <a:pt x="6222" y="25316"/>
                  </a:lnTo>
                  <a:lnTo>
                    <a:pt x="6490" y="24565"/>
                  </a:lnTo>
                  <a:lnTo>
                    <a:pt x="6759" y="23815"/>
                  </a:lnTo>
                  <a:lnTo>
                    <a:pt x="6919" y="23064"/>
                  </a:lnTo>
                  <a:lnTo>
                    <a:pt x="7080" y="22259"/>
                  </a:lnTo>
                  <a:lnTo>
                    <a:pt x="7188" y="21401"/>
                  </a:lnTo>
                  <a:lnTo>
                    <a:pt x="7188" y="20596"/>
                  </a:lnTo>
                  <a:lnTo>
                    <a:pt x="7134" y="19738"/>
                  </a:lnTo>
                  <a:lnTo>
                    <a:pt x="6973" y="18880"/>
                  </a:lnTo>
                  <a:lnTo>
                    <a:pt x="6759" y="18022"/>
                  </a:lnTo>
                  <a:lnTo>
                    <a:pt x="6437" y="17164"/>
                  </a:lnTo>
                  <a:lnTo>
                    <a:pt x="6061" y="16252"/>
                  </a:lnTo>
                  <a:lnTo>
                    <a:pt x="5579" y="15394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4643"/>
                  </a:lnTo>
                  <a:lnTo>
                    <a:pt x="6329" y="14804"/>
                  </a:lnTo>
                  <a:lnTo>
                    <a:pt x="7348" y="14911"/>
                  </a:lnTo>
                  <a:lnTo>
                    <a:pt x="8475" y="14965"/>
                  </a:lnTo>
                  <a:lnTo>
                    <a:pt x="9762" y="14911"/>
                  </a:lnTo>
                  <a:lnTo>
                    <a:pt x="10459" y="14858"/>
                  </a:lnTo>
                  <a:lnTo>
                    <a:pt x="11157" y="14750"/>
                  </a:lnTo>
                  <a:lnTo>
                    <a:pt x="11854" y="14589"/>
                  </a:lnTo>
                  <a:lnTo>
                    <a:pt x="12551" y="14375"/>
                  </a:lnTo>
                  <a:lnTo>
                    <a:pt x="13302" y="14107"/>
                  </a:lnTo>
                  <a:lnTo>
                    <a:pt x="13999" y="13785"/>
                  </a:lnTo>
                  <a:lnTo>
                    <a:pt x="14696" y="13409"/>
                  </a:lnTo>
                  <a:lnTo>
                    <a:pt x="15394" y="12927"/>
                  </a:lnTo>
                  <a:lnTo>
                    <a:pt x="16037" y="12390"/>
                  </a:lnTo>
                  <a:lnTo>
                    <a:pt x="16681" y="11747"/>
                  </a:lnTo>
                  <a:lnTo>
                    <a:pt x="17271" y="11049"/>
                  </a:lnTo>
                  <a:lnTo>
                    <a:pt x="17861" y="10245"/>
                  </a:lnTo>
                  <a:lnTo>
                    <a:pt x="18344" y="9387"/>
                  </a:lnTo>
                  <a:lnTo>
                    <a:pt x="18826" y="8368"/>
                  </a:lnTo>
                  <a:lnTo>
                    <a:pt x="19255" y="7295"/>
                  </a:lnTo>
                  <a:lnTo>
                    <a:pt x="19577" y="6061"/>
                  </a:lnTo>
                  <a:lnTo>
                    <a:pt x="19899" y="4721"/>
                  </a:lnTo>
                  <a:lnTo>
                    <a:pt x="20113" y="3272"/>
                  </a:lnTo>
                  <a:lnTo>
                    <a:pt x="20221" y="1717"/>
                  </a:lnTo>
                  <a:lnTo>
                    <a:pt x="20328" y="1"/>
                  </a:lnTo>
                  <a:lnTo>
                    <a:pt x="20328" y="1"/>
                  </a:lnTo>
                  <a:lnTo>
                    <a:pt x="20435" y="752"/>
                  </a:lnTo>
                  <a:lnTo>
                    <a:pt x="20650" y="1610"/>
                  </a:lnTo>
                  <a:lnTo>
                    <a:pt x="20972" y="2683"/>
                  </a:lnTo>
                  <a:lnTo>
                    <a:pt x="21401" y="3916"/>
                  </a:lnTo>
                  <a:lnTo>
                    <a:pt x="21937" y="5311"/>
                  </a:lnTo>
                  <a:lnTo>
                    <a:pt x="22634" y="6759"/>
                  </a:lnTo>
                  <a:lnTo>
                    <a:pt x="23010" y="7456"/>
                  </a:lnTo>
                  <a:lnTo>
                    <a:pt x="23492" y="8153"/>
                  </a:lnTo>
                  <a:lnTo>
                    <a:pt x="23975" y="8904"/>
                  </a:lnTo>
                  <a:lnTo>
                    <a:pt x="24511" y="9548"/>
                  </a:lnTo>
                  <a:lnTo>
                    <a:pt x="25048" y="10191"/>
                  </a:lnTo>
                  <a:lnTo>
                    <a:pt x="25691" y="10835"/>
                  </a:lnTo>
                  <a:lnTo>
                    <a:pt x="26335" y="11371"/>
                  </a:lnTo>
                  <a:lnTo>
                    <a:pt x="27086" y="11908"/>
                  </a:lnTo>
                  <a:lnTo>
                    <a:pt x="27837" y="12337"/>
                  </a:lnTo>
                  <a:lnTo>
                    <a:pt x="28695" y="12766"/>
                  </a:lnTo>
                  <a:lnTo>
                    <a:pt x="29553" y="13088"/>
                  </a:lnTo>
                  <a:lnTo>
                    <a:pt x="30519" y="13302"/>
                  </a:lnTo>
                  <a:lnTo>
                    <a:pt x="31484" y="13463"/>
                  </a:lnTo>
                  <a:lnTo>
                    <a:pt x="32557" y="13517"/>
                  </a:lnTo>
                  <a:lnTo>
                    <a:pt x="33683" y="13463"/>
                  </a:lnTo>
                  <a:lnTo>
                    <a:pt x="34863" y="13302"/>
                  </a:lnTo>
                  <a:lnTo>
                    <a:pt x="36097" y="12980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7437" y="13195"/>
                  </a:lnTo>
                  <a:lnTo>
                    <a:pt x="37545" y="13892"/>
                  </a:lnTo>
                  <a:lnTo>
                    <a:pt x="37706" y="14750"/>
                  </a:lnTo>
                  <a:lnTo>
                    <a:pt x="37920" y="15769"/>
                  </a:lnTo>
                  <a:lnTo>
                    <a:pt x="38242" y="16896"/>
                  </a:lnTo>
                  <a:lnTo>
                    <a:pt x="38617" y="18076"/>
                  </a:lnTo>
                  <a:lnTo>
                    <a:pt x="39154" y="19256"/>
                  </a:lnTo>
                  <a:lnTo>
                    <a:pt x="39422" y="19846"/>
                  </a:lnTo>
                  <a:lnTo>
                    <a:pt x="39744" y="20436"/>
                  </a:lnTo>
                  <a:lnTo>
                    <a:pt x="40119" y="20972"/>
                  </a:lnTo>
                  <a:lnTo>
                    <a:pt x="40495" y="21508"/>
                  </a:lnTo>
                  <a:lnTo>
                    <a:pt x="40924" y="22045"/>
                  </a:lnTo>
                  <a:lnTo>
                    <a:pt x="41406" y="22474"/>
                  </a:lnTo>
                  <a:lnTo>
                    <a:pt x="41889" y="22903"/>
                  </a:lnTo>
                  <a:lnTo>
                    <a:pt x="42425" y="23278"/>
                  </a:lnTo>
                  <a:lnTo>
                    <a:pt x="43015" y="23654"/>
                  </a:lnTo>
                  <a:lnTo>
                    <a:pt x="43605" y="23922"/>
                  </a:lnTo>
                  <a:lnTo>
                    <a:pt x="44303" y="24083"/>
                  </a:lnTo>
                  <a:lnTo>
                    <a:pt x="45000" y="24244"/>
                  </a:lnTo>
                  <a:lnTo>
                    <a:pt x="45751" y="24297"/>
                  </a:lnTo>
                  <a:lnTo>
                    <a:pt x="46555" y="24297"/>
                  </a:lnTo>
                  <a:lnTo>
                    <a:pt x="47413" y="24190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6555" y="25745"/>
                  </a:lnTo>
                  <a:lnTo>
                    <a:pt x="44839" y="27462"/>
                  </a:lnTo>
                  <a:lnTo>
                    <a:pt x="44034" y="28320"/>
                  </a:lnTo>
                  <a:lnTo>
                    <a:pt x="43284" y="29178"/>
                  </a:lnTo>
                  <a:lnTo>
                    <a:pt x="42586" y="30036"/>
                  </a:lnTo>
                  <a:lnTo>
                    <a:pt x="41889" y="30948"/>
                  </a:lnTo>
                  <a:lnTo>
                    <a:pt x="41353" y="31860"/>
                  </a:lnTo>
                  <a:lnTo>
                    <a:pt x="40816" y="32771"/>
                  </a:lnTo>
                  <a:lnTo>
                    <a:pt x="40387" y="33737"/>
                  </a:lnTo>
                  <a:lnTo>
                    <a:pt x="40065" y="34702"/>
                  </a:lnTo>
                  <a:lnTo>
                    <a:pt x="39851" y="35668"/>
                  </a:lnTo>
                  <a:lnTo>
                    <a:pt x="39690" y="36687"/>
                  </a:lnTo>
                  <a:lnTo>
                    <a:pt x="39690" y="37759"/>
                  </a:lnTo>
                  <a:lnTo>
                    <a:pt x="39797" y="38886"/>
                  </a:lnTo>
                  <a:lnTo>
                    <a:pt x="16895" y="391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991;p43">
              <a:extLst>
                <a:ext uri="{FF2B5EF4-FFF2-40B4-BE49-F238E27FC236}">
                  <a16:creationId xmlns:a16="http://schemas.microsoft.com/office/drawing/2014/main" id="{0F532979-7C50-E7B4-9710-72A10A0DEA77}"/>
                </a:ext>
              </a:extLst>
            </p:cNvPr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6115" y="12015"/>
                  </a:moveTo>
                  <a:lnTo>
                    <a:pt x="6115" y="12015"/>
                  </a:lnTo>
                  <a:lnTo>
                    <a:pt x="6812" y="12015"/>
                  </a:lnTo>
                  <a:lnTo>
                    <a:pt x="7563" y="11907"/>
                  </a:lnTo>
                  <a:lnTo>
                    <a:pt x="8314" y="11800"/>
                  </a:lnTo>
                  <a:lnTo>
                    <a:pt x="9119" y="11586"/>
                  </a:lnTo>
                  <a:lnTo>
                    <a:pt x="9870" y="11317"/>
                  </a:lnTo>
                  <a:lnTo>
                    <a:pt x="10674" y="10942"/>
                  </a:lnTo>
                  <a:lnTo>
                    <a:pt x="11425" y="10459"/>
                  </a:lnTo>
                  <a:lnTo>
                    <a:pt x="12122" y="9869"/>
                  </a:lnTo>
                  <a:lnTo>
                    <a:pt x="12819" y="9172"/>
                  </a:lnTo>
                  <a:lnTo>
                    <a:pt x="13141" y="8797"/>
                  </a:lnTo>
                  <a:lnTo>
                    <a:pt x="13463" y="8368"/>
                  </a:lnTo>
                  <a:lnTo>
                    <a:pt x="13731" y="7885"/>
                  </a:lnTo>
                  <a:lnTo>
                    <a:pt x="13999" y="7402"/>
                  </a:lnTo>
                  <a:lnTo>
                    <a:pt x="14268" y="6812"/>
                  </a:lnTo>
                  <a:lnTo>
                    <a:pt x="14482" y="6276"/>
                  </a:lnTo>
                  <a:lnTo>
                    <a:pt x="14697" y="5632"/>
                  </a:lnTo>
                  <a:lnTo>
                    <a:pt x="14911" y="4935"/>
                  </a:lnTo>
                  <a:lnTo>
                    <a:pt x="15072" y="4238"/>
                  </a:lnTo>
                  <a:lnTo>
                    <a:pt x="15233" y="3487"/>
                  </a:lnTo>
                  <a:lnTo>
                    <a:pt x="15340" y="2682"/>
                  </a:lnTo>
                  <a:lnTo>
                    <a:pt x="15394" y="1824"/>
                  </a:lnTo>
                  <a:lnTo>
                    <a:pt x="15448" y="966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483"/>
                  </a:lnTo>
                  <a:lnTo>
                    <a:pt x="15877" y="1717"/>
                  </a:lnTo>
                  <a:lnTo>
                    <a:pt x="16145" y="2521"/>
                  </a:lnTo>
                  <a:lnTo>
                    <a:pt x="16467" y="3433"/>
                  </a:lnTo>
                  <a:lnTo>
                    <a:pt x="16896" y="4399"/>
                  </a:lnTo>
                  <a:lnTo>
                    <a:pt x="17378" y="5418"/>
                  </a:lnTo>
                  <a:lnTo>
                    <a:pt x="17968" y="6437"/>
                  </a:lnTo>
                  <a:lnTo>
                    <a:pt x="18666" y="7402"/>
                  </a:lnTo>
                  <a:lnTo>
                    <a:pt x="19041" y="7885"/>
                  </a:lnTo>
                  <a:lnTo>
                    <a:pt x="19470" y="8314"/>
                  </a:lnTo>
                  <a:lnTo>
                    <a:pt x="19899" y="8743"/>
                  </a:lnTo>
                  <a:lnTo>
                    <a:pt x="20382" y="9172"/>
                  </a:lnTo>
                  <a:lnTo>
                    <a:pt x="20865" y="9494"/>
                  </a:lnTo>
                  <a:lnTo>
                    <a:pt x="21401" y="9869"/>
                  </a:lnTo>
                  <a:lnTo>
                    <a:pt x="21991" y="10138"/>
                  </a:lnTo>
                  <a:lnTo>
                    <a:pt x="22581" y="10352"/>
                  </a:lnTo>
                  <a:lnTo>
                    <a:pt x="23225" y="10567"/>
                  </a:lnTo>
                  <a:lnTo>
                    <a:pt x="23868" y="10728"/>
                  </a:lnTo>
                  <a:lnTo>
                    <a:pt x="24619" y="10835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2766"/>
                  </a:lnTo>
                  <a:lnTo>
                    <a:pt x="29285" y="13892"/>
                  </a:lnTo>
                  <a:lnTo>
                    <a:pt x="29392" y="14428"/>
                  </a:lnTo>
                  <a:lnTo>
                    <a:pt x="29553" y="15018"/>
                  </a:lnTo>
                  <a:lnTo>
                    <a:pt x="29714" y="15555"/>
                  </a:lnTo>
                  <a:lnTo>
                    <a:pt x="29929" y="16091"/>
                  </a:lnTo>
                  <a:lnTo>
                    <a:pt x="30197" y="16627"/>
                  </a:lnTo>
                  <a:lnTo>
                    <a:pt x="30519" y="17056"/>
                  </a:lnTo>
                  <a:lnTo>
                    <a:pt x="30894" y="17485"/>
                  </a:lnTo>
                  <a:lnTo>
                    <a:pt x="31377" y="17861"/>
                  </a:lnTo>
                  <a:lnTo>
                    <a:pt x="31860" y="18183"/>
                  </a:lnTo>
                  <a:lnTo>
                    <a:pt x="32450" y="18397"/>
                  </a:lnTo>
                  <a:lnTo>
                    <a:pt x="33093" y="18505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4273" y="18558"/>
                  </a:lnTo>
                  <a:lnTo>
                    <a:pt x="34756" y="18505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239" y="18880"/>
                  </a:lnTo>
                  <a:lnTo>
                    <a:pt x="34702" y="19524"/>
                  </a:lnTo>
                  <a:lnTo>
                    <a:pt x="34166" y="20114"/>
                  </a:lnTo>
                  <a:lnTo>
                    <a:pt x="33683" y="20757"/>
                  </a:lnTo>
                  <a:lnTo>
                    <a:pt x="33254" y="21401"/>
                  </a:lnTo>
                  <a:lnTo>
                    <a:pt x="32879" y="22044"/>
                  </a:lnTo>
                  <a:lnTo>
                    <a:pt x="32503" y="22688"/>
                  </a:lnTo>
                  <a:lnTo>
                    <a:pt x="32181" y="23332"/>
                  </a:lnTo>
                  <a:lnTo>
                    <a:pt x="31913" y="23975"/>
                  </a:lnTo>
                  <a:lnTo>
                    <a:pt x="31645" y="24672"/>
                  </a:lnTo>
                  <a:lnTo>
                    <a:pt x="31431" y="25370"/>
                  </a:lnTo>
                  <a:lnTo>
                    <a:pt x="31270" y="26067"/>
                  </a:lnTo>
                  <a:lnTo>
                    <a:pt x="31162" y="26764"/>
                  </a:lnTo>
                  <a:lnTo>
                    <a:pt x="31055" y="27461"/>
                  </a:lnTo>
                  <a:lnTo>
                    <a:pt x="31002" y="28159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3009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9601" y="31591"/>
                  </a:lnTo>
                  <a:lnTo>
                    <a:pt x="9601" y="31591"/>
                  </a:lnTo>
                  <a:lnTo>
                    <a:pt x="9601" y="31270"/>
                  </a:lnTo>
                  <a:lnTo>
                    <a:pt x="9494" y="30465"/>
                  </a:lnTo>
                  <a:lnTo>
                    <a:pt x="9333" y="29929"/>
                  </a:lnTo>
                  <a:lnTo>
                    <a:pt x="9172" y="29285"/>
                  </a:lnTo>
                  <a:lnTo>
                    <a:pt x="8904" y="28641"/>
                  </a:lnTo>
                  <a:lnTo>
                    <a:pt x="8529" y="27944"/>
                  </a:lnTo>
                  <a:lnTo>
                    <a:pt x="8100" y="27247"/>
                  </a:lnTo>
                  <a:lnTo>
                    <a:pt x="7563" y="26603"/>
                  </a:lnTo>
                  <a:lnTo>
                    <a:pt x="6866" y="26013"/>
                  </a:lnTo>
                  <a:lnTo>
                    <a:pt x="6491" y="25692"/>
                  </a:lnTo>
                  <a:lnTo>
                    <a:pt x="6062" y="25423"/>
                  </a:lnTo>
                  <a:lnTo>
                    <a:pt x="5632" y="25209"/>
                  </a:lnTo>
                  <a:lnTo>
                    <a:pt x="5150" y="24994"/>
                  </a:lnTo>
                  <a:lnTo>
                    <a:pt x="4613" y="24780"/>
                  </a:lnTo>
                  <a:lnTo>
                    <a:pt x="4023" y="24619"/>
                  </a:lnTo>
                  <a:lnTo>
                    <a:pt x="3433" y="24458"/>
                  </a:lnTo>
                  <a:lnTo>
                    <a:pt x="2790" y="24404"/>
                  </a:lnTo>
                  <a:lnTo>
                    <a:pt x="2093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215" y="24243"/>
                  </a:lnTo>
                  <a:lnTo>
                    <a:pt x="805" y="23814"/>
                  </a:lnTo>
                  <a:lnTo>
                    <a:pt x="1610" y="23171"/>
                  </a:lnTo>
                  <a:lnTo>
                    <a:pt x="2093" y="22795"/>
                  </a:lnTo>
                  <a:lnTo>
                    <a:pt x="2522" y="22313"/>
                  </a:lnTo>
                  <a:lnTo>
                    <a:pt x="3004" y="21776"/>
                  </a:lnTo>
                  <a:lnTo>
                    <a:pt x="3487" y="21240"/>
                  </a:lnTo>
                  <a:lnTo>
                    <a:pt x="3916" y="20596"/>
                  </a:lnTo>
                  <a:lnTo>
                    <a:pt x="4292" y="19899"/>
                  </a:lnTo>
                  <a:lnTo>
                    <a:pt x="4613" y="19202"/>
                  </a:lnTo>
                  <a:lnTo>
                    <a:pt x="4828" y="18397"/>
                  </a:lnTo>
                  <a:lnTo>
                    <a:pt x="4989" y="17593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5042" y="16145"/>
                  </a:lnTo>
                  <a:lnTo>
                    <a:pt x="4989" y="15555"/>
                  </a:lnTo>
                  <a:lnTo>
                    <a:pt x="4828" y="14965"/>
                  </a:lnTo>
                  <a:lnTo>
                    <a:pt x="4613" y="14321"/>
                  </a:lnTo>
                  <a:lnTo>
                    <a:pt x="4345" y="13677"/>
                  </a:lnTo>
                  <a:lnTo>
                    <a:pt x="4023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380" y="11693"/>
                  </a:lnTo>
                  <a:lnTo>
                    <a:pt x="4023" y="11854"/>
                  </a:lnTo>
                  <a:lnTo>
                    <a:pt x="4935" y="11961"/>
                  </a:lnTo>
                  <a:lnTo>
                    <a:pt x="6115" y="1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992;p43">
              <a:extLst>
                <a:ext uri="{FF2B5EF4-FFF2-40B4-BE49-F238E27FC236}">
                  <a16:creationId xmlns:a16="http://schemas.microsoft.com/office/drawing/2014/main" id="{8AB410FC-E088-3687-4B81-5F4AEE2D11F3}"/>
                </a:ext>
              </a:extLst>
            </p:cNvPr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fill="none" extrusionOk="0">
                  <a:moveTo>
                    <a:pt x="20328" y="1"/>
                  </a:moveTo>
                  <a:lnTo>
                    <a:pt x="20328" y="1"/>
                  </a:lnTo>
                  <a:lnTo>
                    <a:pt x="20274" y="1181"/>
                  </a:lnTo>
                  <a:lnTo>
                    <a:pt x="20221" y="2307"/>
                  </a:lnTo>
                  <a:lnTo>
                    <a:pt x="20113" y="3326"/>
                  </a:lnTo>
                  <a:lnTo>
                    <a:pt x="19953" y="4345"/>
                  </a:lnTo>
                  <a:lnTo>
                    <a:pt x="19792" y="5257"/>
                  </a:lnTo>
                  <a:lnTo>
                    <a:pt x="19577" y="6169"/>
                  </a:lnTo>
                  <a:lnTo>
                    <a:pt x="19309" y="6973"/>
                  </a:lnTo>
                  <a:lnTo>
                    <a:pt x="19094" y="7778"/>
                  </a:lnTo>
                  <a:lnTo>
                    <a:pt x="18773" y="8475"/>
                  </a:lnTo>
                  <a:lnTo>
                    <a:pt x="18451" y="9172"/>
                  </a:lnTo>
                  <a:lnTo>
                    <a:pt x="18129" y="9816"/>
                  </a:lnTo>
                  <a:lnTo>
                    <a:pt x="17754" y="10406"/>
                  </a:lnTo>
                  <a:lnTo>
                    <a:pt x="17378" y="10942"/>
                  </a:lnTo>
                  <a:lnTo>
                    <a:pt x="16949" y="11425"/>
                  </a:lnTo>
                  <a:lnTo>
                    <a:pt x="16574" y="11908"/>
                  </a:lnTo>
                  <a:lnTo>
                    <a:pt x="16145" y="12283"/>
                  </a:lnTo>
                  <a:lnTo>
                    <a:pt x="15662" y="12712"/>
                  </a:lnTo>
                  <a:lnTo>
                    <a:pt x="15233" y="13034"/>
                  </a:lnTo>
                  <a:lnTo>
                    <a:pt x="14750" y="13356"/>
                  </a:lnTo>
                  <a:lnTo>
                    <a:pt x="14267" y="13624"/>
                  </a:lnTo>
                  <a:lnTo>
                    <a:pt x="13302" y="14107"/>
                  </a:lnTo>
                  <a:lnTo>
                    <a:pt x="12336" y="14428"/>
                  </a:lnTo>
                  <a:lnTo>
                    <a:pt x="11371" y="14697"/>
                  </a:lnTo>
                  <a:lnTo>
                    <a:pt x="10459" y="14858"/>
                  </a:lnTo>
                  <a:lnTo>
                    <a:pt x="9494" y="14911"/>
                  </a:lnTo>
                  <a:lnTo>
                    <a:pt x="8636" y="14965"/>
                  </a:lnTo>
                  <a:lnTo>
                    <a:pt x="8636" y="14965"/>
                  </a:lnTo>
                  <a:lnTo>
                    <a:pt x="7885" y="14911"/>
                  </a:lnTo>
                  <a:lnTo>
                    <a:pt x="7188" y="14858"/>
                  </a:lnTo>
                  <a:lnTo>
                    <a:pt x="6008" y="14697"/>
                  </a:lnTo>
                  <a:lnTo>
                    <a:pt x="5203" y="14589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25" y="15287"/>
                  </a:lnTo>
                  <a:lnTo>
                    <a:pt x="5954" y="16091"/>
                  </a:lnTo>
                  <a:lnTo>
                    <a:pt x="6383" y="16896"/>
                  </a:lnTo>
                  <a:lnTo>
                    <a:pt x="6651" y="17700"/>
                  </a:lnTo>
                  <a:lnTo>
                    <a:pt x="6919" y="18505"/>
                  </a:lnTo>
                  <a:lnTo>
                    <a:pt x="7080" y="19309"/>
                  </a:lnTo>
                  <a:lnTo>
                    <a:pt x="7134" y="20060"/>
                  </a:lnTo>
                  <a:lnTo>
                    <a:pt x="7188" y="20811"/>
                  </a:lnTo>
                  <a:lnTo>
                    <a:pt x="7188" y="20811"/>
                  </a:lnTo>
                  <a:lnTo>
                    <a:pt x="7134" y="21455"/>
                  </a:lnTo>
                  <a:lnTo>
                    <a:pt x="7080" y="22098"/>
                  </a:lnTo>
                  <a:lnTo>
                    <a:pt x="7027" y="22742"/>
                  </a:lnTo>
                  <a:lnTo>
                    <a:pt x="6866" y="23332"/>
                  </a:lnTo>
                  <a:lnTo>
                    <a:pt x="6490" y="24512"/>
                  </a:lnTo>
                  <a:lnTo>
                    <a:pt x="6061" y="25638"/>
                  </a:lnTo>
                  <a:lnTo>
                    <a:pt x="5525" y="26764"/>
                  </a:lnTo>
                  <a:lnTo>
                    <a:pt x="4881" y="27783"/>
                  </a:lnTo>
                  <a:lnTo>
                    <a:pt x="4238" y="28749"/>
                  </a:lnTo>
                  <a:lnTo>
                    <a:pt x="3594" y="29607"/>
                  </a:lnTo>
                  <a:lnTo>
                    <a:pt x="2897" y="30412"/>
                  </a:lnTo>
                  <a:lnTo>
                    <a:pt x="2253" y="31109"/>
                  </a:lnTo>
                  <a:lnTo>
                    <a:pt x="1127" y="32235"/>
                  </a:lnTo>
                  <a:lnTo>
                    <a:pt x="322" y="32986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181" y="33147"/>
                  </a:lnTo>
                  <a:lnTo>
                    <a:pt x="2360" y="33093"/>
                  </a:lnTo>
                  <a:lnTo>
                    <a:pt x="2360" y="33093"/>
                  </a:lnTo>
                  <a:lnTo>
                    <a:pt x="3272" y="33147"/>
                  </a:lnTo>
                  <a:lnTo>
                    <a:pt x="4184" y="33201"/>
                  </a:lnTo>
                  <a:lnTo>
                    <a:pt x="5042" y="33254"/>
                  </a:lnTo>
                  <a:lnTo>
                    <a:pt x="5900" y="33361"/>
                  </a:lnTo>
                  <a:lnTo>
                    <a:pt x="7456" y="33683"/>
                  </a:lnTo>
                  <a:lnTo>
                    <a:pt x="8904" y="34059"/>
                  </a:lnTo>
                  <a:lnTo>
                    <a:pt x="10245" y="34488"/>
                  </a:lnTo>
                  <a:lnTo>
                    <a:pt x="11425" y="35024"/>
                  </a:lnTo>
                  <a:lnTo>
                    <a:pt x="12497" y="35560"/>
                  </a:lnTo>
                  <a:lnTo>
                    <a:pt x="13463" y="36097"/>
                  </a:lnTo>
                  <a:lnTo>
                    <a:pt x="14267" y="36687"/>
                  </a:lnTo>
                  <a:lnTo>
                    <a:pt x="14965" y="37223"/>
                  </a:lnTo>
                  <a:lnTo>
                    <a:pt x="15608" y="37706"/>
                  </a:lnTo>
                  <a:lnTo>
                    <a:pt x="16091" y="38189"/>
                  </a:lnTo>
                  <a:lnTo>
                    <a:pt x="16735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797" y="38886"/>
                  </a:lnTo>
                  <a:lnTo>
                    <a:pt x="39744" y="38081"/>
                  </a:lnTo>
                  <a:lnTo>
                    <a:pt x="39690" y="37330"/>
                  </a:lnTo>
                  <a:lnTo>
                    <a:pt x="39690" y="37330"/>
                  </a:lnTo>
                  <a:lnTo>
                    <a:pt x="39744" y="36365"/>
                  </a:lnTo>
                  <a:lnTo>
                    <a:pt x="39905" y="35453"/>
                  </a:lnTo>
                  <a:lnTo>
                    <a:pt x="40119" y="34541"/>
                  </a:lnTo>
                  <a:lnTo>
                    <a:pt x="40441" y="33630"/>
                  </a:lnTo>
                  <a:lnTo>
                    <a:pt x="40816" y="32771"/>
                  </a:lnTo>
                  <a:lnTo>
                    <a:pt x="41245" y="31967"/>
                  </a:lnTo>
                  <a:lnTo>
                    <a:pt x="41782" y="31109"/>
                  </a:lnTo>
                  <a:lnTo>
                    <a:pt x="42372" y="30304"/>
                  </a:lnTo>
                  <a:lnTo>
                    <a:pt x="43015" y="29500"/>
                  </a:lnTo>
                  <a:lnTo>
                    <a:pt x="43659" y="28749"/>
                  </a:lnTo>
                  <a:lnTo>
                    <a:pt x="45107" y="27140"/>
                  </a:lnTo>
                  <a:lnTo>
                    <a:pt x="46716" y="25584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7682" y="24136"/>
                  </a:lnTo>
                  <a:lnTo>
                    <a:pt x="47092" y="24244"/>
                  </a:lnTo>
                  <a:lnTo>
                    <a:pt x="46555" y="24297"/>
                  </a:lnTo>
                  <a:lnTo>
                    <a:pt x="45965" y="24297"/>
                  </a:lnTo>
                  <a:lnTo>
                    <a:pt x="45965" y="24297"/>
                  </a:lnTo>
                  <a:lnTo>
                    <a:pt x="45268" y="24297"/>
                  </a:lnTo>
                  <a:lnTo>
                    <a:pt x="44624" y="24190"/>
                  </a:lnTo>
                  <a:lnTo>
                    <a:pt x="43981" y="24029"/>
                  </a:lnTo>
                  <a:lnTo>
                    <a:pt x="43391" y="23815"/>
                  </a:lnTo>
                  <a:lnTo>
                    <a:pt x="42854" y="23546"/>
                  </a:lnTo>
                  <a:lnTo>
                    <a:pt x="42318" y="23225"/>
                  </a:lnTo>
                  <a:lnTo>
                    <a:pt x="41835" y="22849"/>
                  </a:lnTo>
                  <a:lnTo>
                    <a:pt x="41353" y="22474"/>
                  </a:lnTo>
                  <a:lnTo>
                    <a:pt x="40977" y="22045"/>
                  </a:lnTo>
                  <a:lnTo>
                    <a:pt x="40548" y="21615"/>
                  </a:lnTo>
                  <a:lnTo>
                    <a:pt x="40226" y="21133"/>
                  </a:lnTo>
                  <a:lnTo>
                    <a:pt x="39851" y="20596"/>
                  </a:lnTo>
                  <a:lnTo>
                    <a:pt x="39261" y="19524"/>
                  </a:lnTo>
                  <a:lnTo>
                    <a:pt x="38778" y="18451"/>
                  </a:lnTo>
                  <a:lnTo>
                    <a:pt x="38403" y="17378"/>
                  </a:lnTo>
                  <a:lnTo>
                    <a:pt x="38081" y="16306"/>
                  </a:lnTo>
                  <a:lnTo>
                    <a:pt x="37813" y="15287"/>
                  </a:lnTo>
                  <a:lnTo>
                    <a:pt x="37652" y="14428"/>
                  </a:lnTo>
                  <a:lnTo>
                    <a:pt x="37437" y="13088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2557" y="13517"/>
                  </a:lnTo>
                  <a:lnTo>
                    <a:pt x="31645" y="13463"/>
                  </a:lnTo>
                  <a:lnTo>
                    <a:pt x="30733" y="13356"/>
                  </a:lnTo>
                  <a:lnTo>
                    <a:pt x="29929" y="13141"/>
                  </a:lnTo>
                  <a:lnTo>
                    <a:pt x="29124" y="12927"/>
                  </a:lnTo>
                  <a:lnTo>
                    <a:pt x="28373" y="12605"/>
                  </a:lnTo>
                  <a:lnTo>
                    <a:pt x="27676" y="12229"/>
                  </a:lnTo>
                  <a:lnTo>
                    <a:pt x="26979" y="11854"/>
                  </a:lnTo>
                  <a:lnTo>
                    <a:pt x="26389" y="11371"/>
                  </a:lnTo>
                  <a:lnTo>
                    <a:pt x="25799" y="10889"/>
                  </a:lnTo>
                  <a:lnTo>
                    <a:pt x="25209" y="10352"/>
                  </a:lnTo>
                  <a:lnTo>
                    <a:pt x="24726" y="9816"/>
                  </a:lnTo>
                  <a:lnTo>
                    <a:pt x="24243" y="9226"/>
                  </a:lnTo>
                  <a:lnTo>
                    <a:pt x="23761" y="8636"/>
                  </a:lnTo>
                  <a:lnTo>
                    <a:pt x="23385" y="7992"/>
                  </a:lnTo>
                  <a:lnTo>
                    <a:pt x="22634" y="6759"/>
                  </a:lnTo>
                  <a:lnTo>
                    <a:pt x="21991" y="5472"/>
                  </a:lnTo>
                  <a:lnTo>
                    <a:pt x="21508" y="4292"/>
                  </a:lnTo>
                  <a:lnTo>
                    <a:pt x="21133" y="3112"/>
                  </a:lnTo>
                  <a:lnTo>
                    <a:pt x="20811" y="2093"/>
                  </a:lnTo>
                  <a:lnTo>
                    <a:pt x="20435" y="591"/>
                  </a:lnTo>
                  <a:lnTo>
                    <a:pt x="203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993;p43">
              <a:extLst>
                <a:ext uri="{FF2B5EF4-FFF2-40B4-BE49-F238E27FC236}">
                  <a16:creationId xmlns:a16="http://schemas.microsoft.com/office/drawing/2014/main" id="{6B6A2407-0D2E-B964-6FA9-07240AEF0081}"/>
                </a:ext>
              </a:extLst>
            </p:cNvPr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extrusionOk="0">
                  <a:moveTo>
                    <a:pt x="15501" y="1"/>
                  </a:moveTo>
                  <a:lnTo>
                    <a:pt x="15448" y="1395"/>
                  </a:lnTo>
                  <a:lnTo>
                    <a:pt x="15340" y="2629"/>
                  </a:lnTo>
                  <a:lnTo>
                    <a:pt x="15179" y="3809"/>
                  </a:lnTo>
                  <a:lnTo>
                    <a:pt x="14911" y="4881"/>
                  </a:lnTo>
                  <a:lnTo>
                    <a:pt x="14643" y="5847"/>
                  </a:lnTo>
                  <a:lnTo>
                    <a:pt x="14321" y="6759"/>
                  </a:lnTo>
                  <a:lnTo>
                    <a:pt x="13946" y="7563"/>
                  </a:lnTo>
                  <a:lnTo>
                    <a:pt x="13517" y="8260"/>
                  </a:lnTo>
                  <a:lnTo>
                    <a:pt x="13034" y="8904"/>
                  </a:lnTo>
                  <a:lnTo>
                    <a:pt x="12551" y="9440"/>
                  </a:lnTo>
                  <a:lnTo>
                    <a:pt x="12069" y="9977"/>
                  </a:lnTo>
                  <a:lnTo>
                    <a:pt x="11532" y="10406"/>
                  </a:lnTo>
                  <a:lnTo>
                    <a:pt x="10996" y="10781"/>
                  </a:lnTo>
                  <a:lnTo>
                    <a:pt x="10406" y="11049"/>
                  </a:lnTo>
                  <a:lnTo>
                    <a:pt x="9870" y="11317"/>
                  </a:lnTo>
                  <a:lnTo>
                    <a:pt x="9280" y="11532"/>
                  </a:lnTo>
                  <a:lnTo>
                    <a:pt x="8690" y="11693"/>
                  </a:lnTo>
                  <a:lnTo>
                    <a:pt x="8153" y="11854"/>
                  </a:lnTo>
                  <a:lnTo>
                    <a:pt x="7027" y="11961"/>
                  </a:lnTo>
                  <a:lnTo>
                    <a:pt x="6008" y="12015"/>
                  </a:lnTo>
                  <a:lnTo>
                    <a:pt x="5042" y="11961"/>
                  </a:lnTo>
                  <a:lnTo>
                    <a:pt x="4292" y="11907"/>
                  </a:lnTo>
                  <a:lnTo>
                    <a:pt x="3702" y="11800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77" y="13034"/>
                  </a:lnTo>
                  <a:lnTo>
                    <a:pt x="4399" y="13731"/>
                  </a:lnTo>
                  <a:lnTo>
                    <a:pt x="4667" y="14375"/>
                  </a:lnTo>
                  <a:lnTo>
                    <a:pt x="4828" y="15018"/>
                  </a:lnTo>
                  <a:lnTo>
                    <a:pt x="4989" y="15662"/>
                  </a:lnTo>
                  <a:lnTo>
                    <a:pt x="5042" y="16252"/>
                  </a:lnTo>
                  <a:lnTo>
                    <a:pt x="5042" y="16842"/>
                  </a:lnTo>
                  <a:lnTo>
                    <a:pt x="5042" y="17432"/>
                  </a:lnTo>
                  <a:lnTo>
                    <a:pt x="4935" y="17968"/>
                  </a:lnTo>
                  <a:lnTo>
                    <a:pt x="4828" y="18505"/>
                  </a:lnTo>
                  <a:lnTo>
                    <a:pt x="4667" y="19041"/>
                  </a:lnTo>
                  <a:lnTo>
                    <a:pt x="4453" y="19524"/>
                  </a:lnTo>
                  <a:lnTo>
                    <a:pt x="4238" y="20006"/>
                  </a:lnTo>
                  <a:lnTo>
                    <a:pt x="3702" y="20864"/>
                  </a:lnTo>
                  <a:lnTo>
                    <a:pt x="3112" y="21669"/>
                  </a:lnTo>
                  <a:lnTo>
                    <a:pt x="2522" y="22366"/>
                  </a:lnTo>
                  <a:lnTo>
                    <a:pt x="1878" y="22956"/>
                  </a:lnTo>
                  <a:lnTo>
                    <a:pt x="1288" y="23439"/>
                  </a:lnTo>
                  <a:lnTo>
                    <a:pt x="376" y="24136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859" y="24297"/>
                  </a:lnTo>
                  <a:lnTo>
                    <a:pt x="1664" y="24297"/>
                  </a:lnTo>
                  <a:lnTo>
                    <a:pt x="2468" y="24351"/>
                  </a:lnTo>
                  <a:lnTo>
                    <a:pt x="3165" y="24458"/>
                  </a:lnTo>
                  <a:lnTo>
                    <a:pt x="3809" y="24565"/>
                  </a:lnTo>
                  <a:lnTo>
                    <a:pt x="4453" y="24726"/>
                  </a:lnTo>
                  <a:lnTo>
                    <a:pt x="4989" y="24941"/>
                  </a:lnTo>
                  <a:lnTo>
                    <a:pt x="5525" y="25155"/>
                  </a:lnTo>
                  <a:lnTo>
                    <a:pt x="6008" y="25423"/>
                  </a:lnTo>
                  <a:lnTo>
                    <a:pt x="6437" y="25692"/>
                  </a:lnTo>
                  <a:lnTo>
                    <a:pt x="6866" y="25960"/>
                  </a:lnTo>
                  <a:lnTo>
                    <a:pt x="7241" y="26282"/>
                  </a:lnTo>
                  <a:lnTo>
                    <a:pt x="7563" y="26603"/>
                  </a:lnTo>
                  <a:lnTo>
                    <a:pt x="7885" y="26979"/>
                  </a:lnTo>
                  <a:lnTo>
                    <a:pt x="8368" y="27676"/>
                  </a:lnTo>
                  <a:lnTo>
                    <a:pt x="8797" y="28373"/>
                  </a:lnTo>
                  <a:lnTo>
                    <a:pt x="9065" y="29071"/>
                  </a:lnTo>
                  <a:lnTo>
                    <a:pt x="9333" y="29768"/>
                  </a:lnTo>
                  <a:lnTo>
                    <a:pt x="9441" y="30358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055" y="30358"/>
                  </a:lnTo>
                  <a:lnTo>
                    <a:pt x="31002" y="29446"/>
                  </a:lnTo>
                  <a:lnTo>
                    <a:pt x="30948" y="28588"/>
                  </a:lnTo>
                  <a:lnTo>
                    <a:pt x="31002" y="27730"/>
                  </a:lnTo>
                  <a:lnTo>
                    <a:pt x="31109" y="26872"/>
                  </a:lnTo>
                  <a:lnTo>
                    <a:pt x="31270" y="26013"/>
                  </a:lnTo>
                  <a:lnTo>
                    <a:pt x="31484" y="25209"/>
                  </a:lnTo>
                  <a:lnTo>
                    <a:pt x="31752" y="24404"/>
                  </a:lnTo>
                  <a:lnTo>
                    <a:pt x="32074" y="23600"/>
                  </a:lnTo>
                  <a:lnTo>
                    <a:pt x="32450" y="22795"/>
                  </a:lnTo>
                  <a:lnTo>
                    <a:pt x="32879" y="21991"/>
                  </a:lnTo>
                  <a:lnTo>
                    <a:pt x="33361" y="21240"/>
                  </a:lnTo>
                  <a:lnTo>
                    <a:pt x="33898" y="20489"/>
                  </a:lnTo>
                  <a:lnTo>
                    <a:pt x="34488" y="19738"/>
                  </a:lnTo>
                  <a:lnTo>
                    <a:pt x="35131" y="1904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078" y="18451"/>
                  </a:lnTo>
                  <a:lnTo>
                    <a:pt x="34434" y="18558"/>
                  </a:lnTo>
                  <a:lnTo>
                    <a:pt x="33254" y="18558"/>
                  </a:lnTo>
                  <a:lnTo>
                    <a:pt x="32718" y="18451"/>
                  </a:lnTo>
                  <a:lnTo>
                    <a:pt x="32235" y="18344"/>
                  </a:lnTo>
                  <a:lnTo>
                    <a:pt x="31806" y="18129"/>
                  </a:lnTo>
                  <a:lnTo>
                    <a:pt x="31431" y="17915"/>
                  </a:lnTo>
                  <a:lnTo>
                    <a:pt x="31055" y="17646"/>
                  </a:lnTo>
                  <a:lnTo>
                    <a:pt x="30733" y="17325"/>
                  </a:lnTo>
                  <a:lnTo>
                    <a:pt x="30465" y="17003"/>
                  </a:lnTo>
                  <a:lnTo>
                    <a:pt x="30251" y="16627"/>
                  </a:lnTo>
                  <a:lnTo>
                    <a:pt x="29982" y="16252"/>
                  </a:lnTo>
                  <a:lnTo>
                    <a:pt x="29822" y="15823"/>
                  </a:lnTo>
                  <a:lnTo>
                    <a:pt x="29553" y="15018"/>
                  </a:lnTo>
                  <a:lnTo>
                    <a:pt x="29339" y="14106"/>
                  </a:lnTo>
                  <a:lnTo>
                    <a:pt x="29232" y="13248"/>
                  </a:lnTo>
                  <a:lnTo>
                    <a:pt x="29124" y="12444"/>
                  </a:lnTo>
                  <a:lnTo>
                    <a:pt x="29124" y="11693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4458" y="10781"/>
                  </a:lnTo>
                  <a:lnTo>
                    <a:pt x="23654" y="10674"/>
                  </a:lnTo>
                  <a:lnTo>
                    <a:pt x="22903" y="10513"/>
                  </a:lnTo>
                  <a:lnTo>
                    <a:pt x="22205" y="10245"/>
                  </a:lnTo>
                  <a:lnTo>
                    <a:pt x="21562" y="9923"/>
                  </a:lnTo>
                  <a:lnTo>
                    <a:pt x="20918" y="9548"/>
                  </a:lnTo>
                  <a:lnTo>
                    <a:pt x="20382" y="9118"/>
                  </a:lnTo>
                  <a:lnTo>
                    <a:pt x="19846" y="8689"/>
                  </a:lnTo>
                  <a:lnTo>
                    <a:pt x="19309" y="8207"/>
                  </a:lnTo>
                  <a:lnTo>
                    <a:pt x="18880" y="7670"/>
                  </a:lnTo>
                  <a:lnTo>
                    <a:pt x="18451" y="7134"/>
                  </a:lnTo>
                  <a:lnTo>
                    <a:pt x="18022" y="6598"/>
                  </a:lnTo>
                  <a:lnTo>
                    <a:pt x="17700" y="6008"/>
                  </a:lnTo>
                  <a:lnTo>
                    <a:pt x="17378" y="5418"/>
                  </a:lnTo>
                  <a:lnTo>
                    <a:pt x="16788" y="4291"/>
                  </a:lnTo>
                  <a:lnTo>
                    <a:pt x="16359" y="3165"/>
                  </a:lnTo>
                  <a:lnTo>
                    <a:pt x="16038" y="2146"/>
                  </a:lnTo>
                  <a:lnTo>
                    <a:pt x="15769" y="1288"/>
                  </a:lnTo>
                  <a:lnTo>
                    <a:pt x="15608" y="591"/>
                  </a:lnTo>
                  <a:lnTo>
                    <a:pt x="15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994;p43">
              <a:extLst>
                <a:ext uri="{FF2B5EF4-FFF2-40B4-BE49-F238E27FC236}">
                  <a16:creationId xmlns:a16="http://schemas.microsoft.com/office/drawing/2014/main" id="{2FECAF4B-AD31-FF30-CEF0-1A94B92FA29A}"/>
                </a:ext>
              </a:extLst>
            </p:cNvPr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9601" y="31591"/>
                  </a:moveTo>
                  <a:lnTo>
                    <a:pt x="9601" y="31591"/>
                  </a:lnTo>
                  <a:lnTo>
                    <a:pt x="9601" y="31270"/>
                  </a:lnTo>
                  <a:lnTo>
                    <a:pt x="9441" y="30358"/>
                  </a:lnTo>
                  <a:lnTo>
                    <a:pt x="9333" y="29768"/>
                  </a:lnTo>
                  <a:lnTo>
                    <a:pt x="9065" y="29071"/>
                  </a:lnTo>
                  <a:lnTo>
                    <a:pt x="8797" y="28373"/>
                  </a:lnTo>
                  <a:lnTo>
                    <a:pt x="8368" y="27676"/>
                  </a:lnTo>
                  <a:lnTo>
                    <a:pt x="7885" y="26979"/>
                  </a:lnTo>
                  <a:lnTo>
                    <a:pt x="7563" y="26603"/>
                  </a:lnTo>
                  <a:lnTo>
                    <a:pt x="7241" y="26282"/>
                  </a:lnTo>
                  <a:lnTo>
                    <a:pt x="6866" y="25960"/>
                  </a:lnTo>
                  <a:lnTo>
                    <a:pt x="6437" y="25692"/>
                  </a:lnTo>
                  <a:lnTo>
                    <a:pt x="6008" y="25423"/>
                  </a:lnTo>
                  <a:lnTo>
                    <a:pt x="5525" y="25155"/>
                  </a:lnTo>
                  <a:lnTo>
                    <a:pt x="4989" y="24941"/>
                  </a:lnTo>
                  <a:lnTo>
                    <a:pt x="4453" y="24726"/>
                  </a:lnTo>
                  <a:lnTo>
                    <a:pt x="3809" y="24565"/>
                  </a:lnTo>
                  <a:lnTo>
                    <a:pt x="3165" y="24458"/>
                  </a:lnTo>
                  <a:lnTo>
                    <a:pt x="2468" y="24351"/>
                  </a:lnTo>
                  <a:lnTo>
                    <a:pt x="1664" y="24297"/>
                  </a:lnTo>
                  <a:lnTo>
                    <a:pt x="859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376" y="24136"/>
                  </a:lnTo>
                  <a:lnTo>
                    <a:pt x="1288" y="23439"/>
                  </a:lnTo>
                  <a:lnTo>
                    <a:pt x="1878" y="22956"/>
                  </a:lnTo>
                  <a:lnTo>
                    <a:pt x="2522" y="22366"/>
                  </a:lnTo>
                  <a:lnTo>
                    <a:pt x="3112" y="21669"/>
                  </a:lnTo>
                  <a:lnTo>
                    <a:pt x="3702" y="20864"/>
                  </a:lnTo>
                  <a:lnTo>
                    <a:pt x="4238" y="20006"/>
                  </a:lnTo>
                  <a:lnTo>
                    <a:pt x="4453" y="19524"/>
                  </a:lnTo>
                  <a:lnTo>
                    <a:pt x="4667" y="19041"/>
                  </a:lnTo>
                  <a:lnTo>
                    <a:pt x="4828" y="18505"/>
                  </a:lnTo>
                  <a:lnTo>
                    <a:pt x="4935" y="17968"/>
                  </a:lnTo>
                  <a:lnTo>
                    <a:pt x="5042" y="17432"/>
                  </a:lnTo>
                  <a:lnTo>
                    <a:pt x="5042" y="16842"/>
                  </a:lnTo>
                  <a:lnTo>
                    <a:pt x="5042" y="16252"/>
                  </a:lnTo>
                  <a:lnTo>
                    <a:pt x="4989" y="15662"/>
                  </a:lnTo>
                  <a:lnTo>
                    <a:pt x="4828" y="15018"/>
                  </a:lnTo>
                  <a:lnTo>
                    <a:pt x="4667" y="14375"/>
                  </a:lnTo>
                  <a:lnTo>
                    <a:pt x="4399" y="13731"/>
                  </a:lnTo>
                  <a:lnTo>
                    <a:pt x="4077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702" y="11800"/>
                  </a:lnTo>
                  <a:lnTo>
                    <a:pt x="4292" y="11907"/>
                  </a:lnTo>
                  <a:lnTo>
                    <a:pt x="5042" y="11961"/>
                  </a:lnTo>
                  <a:lnTo>
                    <a:pt x="6008" y="12015"/>
                  </a:lnTo>
                  <a:lnTo>
                    <a:pt x="7027" y="11961"/>
                  </a:lnTo>
                  <a:lnTo>
                    <a:pt x="8153" y="11854"/>
                  </a:lnTo>
                  <a:lnTo>
                    <a:pt x="8690" y="11693"/>
                  </a:lnTo>
                  <a:lnTo>
                    <a:pt x="9280" y="11532"/>
                  </a:lnTo>
                  <a:lnTo>
                    <a:pt x="9870" y="11317"/>
                  </a:lnTo>
                  <a:lnTo>
                    <a:pt x="10406" y="11049"/>
                  </a:lnTo>
                  <a:lnTo>
                    <a:pt x="10996" y="10781"/>
                  </a:lnTo>
                  <a:lnTo>
                    <a:pt x="11532" y="10406"/>
                  </a:lnTo>
                  <a:lnTo>
                    <a:pt x="12069" y="9977"/>
                  </a:lnTo>
                  <a:lnTo>
                    <a:pt x="12551" y="9440"/>
                  </a:lnTo>
                  <a:lnTo>
                    <a:pt x="13034" y="8904"/>
                  </a:lnTo>
                  <a:lnTo>
                    <a:pt x="13517" y="8260"/>
                  </a:lnTo>
                  <a:lnTo>
                    <a:pt x="13946" y="7563"/>
                  </a:lnTo>
                  <a:lnTo>
                    <a:pt x="14321" y="6759"/>
                  </a:lnTo>
                  <a:lnTo>
                    <a:pt x="14643" y="5847"/>
                  </a:lnTo>
                  <a:lnTo>
                    <a:pt x="14911" y="4881"/>
                  </a:lnTo>
                  <a:lnTo>
                    <a:pt x="15179" y="3809"/>
                  </a:lnTo>
                  <a:lnTo>
                    <a:pt x="15340" y="2629"/>
                  </a:lnTo>
                  <a:lnTo>
                    <a:pt x="15448" y="1395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591"/>
                  </a:lnTo>
                  <a:lnTo>
                    <a:pt x="15769" y="1288"/>
                  </a:lnTo>
                  <a:lnTo>
                    <a:pt x="16038" y="2146"/>
                  </a:lnTo>
                  <a:lnTo>
                    <a:pt x="16359" y="3165"/>
                  </a:lnTo>
                  <a:lnTo>
                    <a:pt x="16788" y="4291"/>
                  </a:lnTo>
                  <a:lnTo>
                    <a:pt x="17378" y="5418"/>
                  </a:lnTo>
                  <a:lnTo>
                    <a:pt x="17700" y="6008"/>
                  </a:lnTo>
                  <a:lnTo>
                    <a:pt x="18022" y="6598"/>
                  </a:lnTo>
                  <a:lnTo>
                    <a:pt x="18451" y="7134"/>
                  </a:lnTo>
                  <a:lnTo>
                    <a:pt x="18880" y="7670"/>
                  </a:lnTo>
                  <a:lnTo>
                    <a:pt x="19309" y="8207"/>
                  </a:lnTo>
                  <a:lnTo>
                    <a:pt x="19846" y="8689"/>
                  </a:lnTo>
                  <a:lnTo>
                    <a:pt x="20382" y="9118"/>
                  </a:lnTo>
                  <a:lnTo>
                    <a:pt x="20918" y="9548"/>
                  </a:lnTo>
                  <a:lnTo>
                    <a:pt x="21562" y="9923"/>
                  </a:lnTo>
                  <a:lnTo>
                    <a:pt x="22205" y="10245"/>
                  </a:lnTo>
                  <a:lnTo>
                    <a:pt x="22903" y="10513"/>
                  </a:lnTo>
                  <a:lnTo>
                    <a:pt x="23654" y="10674"/>
                  </a:lnTo>
                  <a:lnTo>
                    <a:pt x="24458" y="10781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693"/>
                  </a:lnTo>
                  <a:lnTo>
                    <a:pt x="29124" y="12444"/>
                  </a:lnTo>
                  <a:lnTo>
                    <a:pt x="29232" y="13248"/>
                  </a:lnTo>
                  <a:lnTo>
                    <a:pt x="29339" y="14106"/>
                  </a:lnTo>
                  <a:lnTo>
                    <a:pt x="29553" y="15018"/>
                  </a:lnTo>
                  <a:lnTo>
                    <a:pt x="29822" y="15823"/>
                  </a:lnTo>
                  <a:lnTo>
                    <a:pt x="29982" y="16252"/>
                  </a:lnTo>
                  <a:lnTo>
                    <a:pt x="30251" y="16627"/>
                  </a:lnTo>
                  <a:lnTo>
                    <a:pt x="30465" y="17003"/>
                  </a:lnTo>
                  <a:lnTo>
                    <a:pt x="30733" y="17325"/>
                  </a:lnTo>
                  <a:lnTo>
                    <a:pt x="31055" y="17646"/>
                  </a:lnTo>
                  <a:lnTo>
                    <a:pt x="31431" y="17915"/>
                  </a:lnTo>
                  <a:lnTo>
                    <a:pt x="31806" y="18129"/>
                  </a:lnTo>
                  <a:lnTo>
                    <a:pt x="32235" y="18344"/>
                  </a:lnTo>
                  <a:lnTo>
                    <a:pt x="32718" y="18451"/>
                  </a:lnTo>
                  <a:lnTo>
                    <a:pt x="33254" y="18558"/>
                  </a:lnTo>
                  <a:lnTo>
                    <a:pt x="33791" y="18558"/>
                  </a:lnTo>
                  <a:lnTo>
                    <a:pt x="34434" y="18558"/>
                  </a:lnTo>
                  <a:lnTo>
                    <a:pt x="35078" y="1845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131" y="19041"/>
                  </a:lnTo>
                  <a:lnTo>
                    <a:pt x="34488" y="19738"/>
                  </a:lnTo>
                  <a:lnTo>
                    <a:pt x="33898" y="20489"/>
                  </a:lnTo>
                  <a:lnTo>
                    <a:pt x="33361" y="21240"/>
                  </a:lnTo>
                  <a:lnTo>
                    <a:pt x="32879" y="21991"/>
                  </a:lnTo>
                  <a:lnTo>
                    <a:pt x="32450" y="22795"/>
                  </a:lnTo>
                  <a:lnTo>
                    <a:pt x="32074" y="23600"/>
                  </a:lnTo>
                  <a:lnTo>
                    <a:pt x="31752" y="24404"/>
                  </a:lnTo>
                  <a:lnTo>
                    <a:pt x="31484" y="25209"/>
                  </a:lnTo>
                  <a:lnTo>
                    <a:pt x="31270" y="26013"/>
                  </a:lnTo>
                  <a:lnTo>
                    <a:pt x="31109" y="26872"/>
                  </a:lnTo>
                  <a:lnTo>
                    <a:pt x="31002" y="27730"/>
                  </a:lnTo>
                  <a:lnTo>
                    <a:pt x="30948" y="28588"/>
                  </a:lnTo>
                  <a:lnTo>
                    <a:pt x="31002" y="29446"/>
                  </a:lnTo>
                  <a:lnTo>
                    <a:pt x="31055" y="30358"/>
                  </a:lnTo>
                  <a:lnTo>
                    <a:pt x="31162" y="31270"/>
                  </a:lnTo>
                  <a:lnTo>
                    <a:pt x="9601" y="315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995;p43">
              <a:extLst>
                <a:ext uri="{FF2B5EF4-FFF2-40B4-BE49-F238E27FC236}">
                  <a16:creationId xmlns:a16="http://schemas.microsoft.com/office/drawing/2014/main" id="{3EDC1693-0745-2F41-DB73-CBBF4D60BA9E}"/>
                </a:ext>
              </a:extLst>
            </p:cNvPr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15501" y="1"/>
                  </a:moveTo>
                  <a:lnTo>
                    <a:pt x="15501" y="1"/>
                  </a:lnTo>
                  <a:lnTo>
                    <a:pt x="15448" y="966"/>
                  </a:lnTo>
                  <a:lnTo>
                    <a:pt x="15394" y="1824"/>
                  </a:lnTo>
                  <a:lnTo>
                    <a:pt x="15340" y="2682"/>
                  </a:lnTo>
                  <a:lnTo>
                    <a:pt x="15233" y="3487"/>
                  </a:lnTo>
                  <a:lnTo>
                    <a:pt x="15072" y="4238"/>
                  </a:lnTo>
                  <a:lnTo>
                    <a:pt x="14911" y="4935"/>
                  </a:lnTo>
                  <a:lnTo>
                    <a:pt x="14697" y="5632"/>
                  </a:lnTo>
                  <a:lnTo>
                    <a:pt x="14482" y="6276"/>
                  </a:lnTo>
                  <a:lnTo>
                    <a:pt x="14268" y="6812"/>
                  </a:lnTo>
                  <a:lnTo>
                    <a:pt x="13999" y="7402"/>
                  </a:lnTo>
                  <a:lnTo>
                    <a:pt x="13731" y="7885"/>
                  </a:lnTo>
                  <a:lnTo>
                    <a:pt x="13463" y="8368"/>
                  </a:lnTo>
                  <a:lnTo>
                    <a:pt x="13141" y="8797"/>
                  </a:lnTo>
                  <a:lnTo>
                    <a:pt x="12819" y="9172"/>
                  </a:lnTo>
                  <a:lnTo>
                    <a:pt x="12122" y="9869"/>
                  </a:lnTo>
                  <a:lnTo>
                    <a:pt x="11425" y="10459"/>
                  </a:lnTo>
                  <a:lnTo>
                    <a:pt x="10674" y="10942"/>
                  </a:lnTo>
                  <a:lnTo>
                    <a:pt x="9870" y="11317"/>
                  </a:lnTo>
                  <a:lnTo>
                    <a:pt x="9119" y="11586"/>
                  </a:lnTo>
                  <a:lnTo>
                    <a:pt x="8314" y="11800"/>
                  </a:lnTo>
                  <a:lnTo>
                    <a:pt x="7563" y="11907"/>
                  </a:lnTo>
                  <a:lnTo>
                    <a:pt x="6812" y="12015"/>
                  </a:lnTo>
                  <a:lnTo>
                    <a:pt x="6115" y="12015"/>
                  </a:lnTo>
                  <a:lnTo>
                    <a:pt x="6115" y="12015"/>
                  </a:lnTo>
                  <a:lnTo>
                    <a:pt x="4935" y="11961"/>
                  </a:lnTo>
                  <a:lnTo>
                    <a:pt x="4023" y="11854"/>
                  </a:lnTo>
                  <a:lnTo>
                    <a:pt x="3380" y="11693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23" y="13034"/>
                  </a:lnTo>
                  <a:lnTo>
                    <a:pt x="4345" y="13677"/>
                  </a:lnTo>
                  <a:lnTo>
                    <a:pt x="4613" y="14321"/>
                  </a:lnTo>
                  <a:lnTo>
                    <a:pt x="4828" y="14965"/>
                  </a:lnTo>
                  <a:lnTo>
                    <a:pt x="4989" y="15555"/>
                  </a:lnTo>
                  <a:lnTo>
                    <a:pt x="5042" y="16145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4989" y="17593"/>
                  </a:lnTo>
                  <a:lnTo>
                    <a:pt x="4828" y="18397"/>
                  </a:lnTo>
                  <a:lnTo>
                    <a:pt x="4613" y="19202"/>
                  </a:lnTo>
                  <a:lnTo>
                    <a:pt x="4292" y="19899"/>
                  </a:lnTo>
                  <a:lnTo>
                    <a:pt x="3916" y="20596"/>
                  </a:lnTo>
                  <a:lnTo>
                    <a:pt x="3487" y="21240"/>
                  </a:lnTo>
                  <a:lnTo>
                    <a:pt x="3004" y="21776"/>
                  </a:lnTo>
                  <a:lnTo>
                    <a:pt x="2522" y="22313"/>
                  </a:lnTo>
                  <a:lnTo>
                    <a:pt x="2093" y="22795"/>
                  </a:lnTo>
                  <a:lnTo>
                    <a:pt x="1610" y="23171"/>
                  </a:lnTo>
                  <a:lnTo>
                    <a:pt x="805" y="23814"/>
                  </a:lnTo>
                  <a:lnTo>
                    <a:pt x="215" y="24243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2093" y="24351"/>
                  </a:lnTo>
                  <a:lnTo>
                    <a:pt x="2790" y="24404"/>
                  </a:lnTo>
                  <a:lnTo>
                    <a:pt x="3433" y="24458"/>
                  </a:lnTo>
                  <a:lnTo>
                    <a:pt x="4023" y="24619"/>
                  </a:lnTo>
                  <a:lnTo>
                    <a:pt x="4613" y="24780"/>
                  </a:lnTo>
                  <a:lnTo>
                    <a:pt x="5150" y="24994"/>
                  </a:lnTo>
                  <a:lnTo>
                    <a:pt x="5632" y="25209"/>
                  </a:lnTo>
                  <a:lnTo>
                    <a:pt x="6062" y="25423"/>
                  </a:lnTo>
                  <a:lnTo>
                    <a:pt x="6491" y="25692"/>
                  </a:lnTo>
                  <a:lnTo>
                    <a:pt x="6866" y="26013"/>
                  </a:lnTo>
                  <a:lnTo>
                    <a:pt x="7563" y="26603"/>
                  </a:lnTo>
                  <a:lnTo>
                    <a:pt x="8100" y="27247"/>
                  </a:lnTo>
                  <a:lnTo>
                    <a:pt x="8529" y="27944"/>
                  </a:lnTo>
                  <a:lnTo>
                    <a:pt x="8904" y="28641"/>
                  </a:lnTo>
                  <a:lnTo>
                    <a:pt x="9172" y="29285"/>
                  </a:lnTo>
                  <a:lnTo>
                    <a:pt x="9333" y="29929"/>
                  </a:lnTo>
                  <a:lnTo>
                    <a:pt x="9494" y="30465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002" y="30090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28159"/>
                  </a:lnTo>
                  <a:lnTo>
                    <a:pt x="31055" y="27461"/>
                  </a:lnTo>
                  <a:lnTo>
                    <a:pt x="31162" y="26764"/>
                  </a:lnTo>
                  <a:lnTo>
                    <a:pt x="31270" y="26067"/>
                  </a:lnTo>
                  <a:lnTo>
                    <a:pt x="31431" y="25370"/>
                  </a:lnTo>
                  <a:lnTo>
                    <a:pt x="31645" y="24672"/>
                  </a:lnTo>
                  <a:lnTo>
                    <a:pt x="31913" y="23975"/>
                  </a:lnTo>
                  <a:lnTo>
                    <a:pt x="32181" y="23332"/>
                  </a:lnTo>
                  <a:lnTo>
                    <a:pt x="32503" y="22688"/>
                  </a:lnTo>
                  <a:lnTo>
                    <a:pt x="32879" y="22044"/>
                  </a:lnTo>
                  <a:lnTo>
                    <a:pt x="33254" y="21401"/>
                  </a:lnTo>
                  <a:lnTo>
                    <a:pt x="33683" y="20757"/>
                  </a:lnTo>
                  <a:lnTo>
                    <a:pt x="34166" y="20114"/>
                  </a:lnTo>
                  <a:lnTo>
                    <a:pt x="34702" y="19524"/>
                  </a:lnTo>
                  <a:lnTo>
                    <a:pt x="35239" y="1888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4756" y="18505"/>
                  </a:lnTo>
                  <a:lnTo>
                    <a:pt x="34273" y="18558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3093" y="18505"/>
                  </a:lnTo>
                  <a:lnTo>
                    <a:pt x="32450" y="18397"/>
                  </a:lnTo>
                  <a:lnTo>
                    <a:pt x="31860" y="18183"/>
                  </a:lnTo>
                  <a:lnTo>
                    <a:pt x="31377" y="17861"/>
                  </a:lnTo>
                  <a:lnTo>
                    <a:pt x="30894" y="17485"/>
                  </a:lnTo>
                  <a:lnTo>
                    <a:pt x="30519" y="17056"/>
                  </a:lnTo>
                  <a:lnTo>
                    <a:pt x="30197" y="16627"/>
                  </a:lnTo>
                  <a:lnTo>
                    <a:pt x="29929" y="16091"/>
                  </a:lnTo>
                  <a:lnTo>
                    <a:pt x="29714" y="15555"/>
                  </a:lnTo>
                  <a:lnTo>
                    <a:pt x="29553" y="15018"/>
                  </a:lnTo>
                  <a:lnTo>
                    <a:pt x="29392" y="14428"/>
                  </a:lnTo>
                  <a:lnTo>
                    <a:pt x="29285" y="13892"/>
                  </a:lnTo>
                  <a:lnTo>
                    <a:pt x="29178" y="12766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4619" y="10835"/>
                  </a:lnTo>
                  <a:lnTo>
                    <a:pt x="23868" y="10728"/>
                  </a:lnTo>
                  <a:lnTo>
                    <a:pt x="23225" y="10567"/>
                  </a:lnTo>
                  <a:lnTo>
                    <a:pt x="22581" y="10352"/>
                  </a:lnTo>
                  <a:lnTo>
                    <a:pt x="21991" y="10138"/>
                  </a:lnTo>
                  <a:lnTo>
                    <a:pt x="21401" y="9869"/>
                  </a:lnTo>
                  <a:lnTo>
                    <a:pt x="20865" y="9494"/>
                  </a:lnTo>
                  <a:lnTo>
                    <a:pt x="20382" y="9172"/>
                  </a:lnTo>
                  <a:lnTo>
                    <a:pt x="19899" y="8743"/>
                  </a:lnTo>
                  <a:lnTo>
                    <a:pt x="19470" y="8314"/>
                  </a:lnTo>
                  <a:lnTo>
                    <a:pt x="19041" y="7885"/>
                  </a:lnTo>
                  <a:lnTo>
                    <a:pt x="18666" y="7402"/>
                  </a:lnTo>
                  <a:lnTo>
                    <a:pt x="17968" y="6437"/>
                  </a:lnTo>
                  <a:lnTo>
                    <a:pt x="17378" y="5418"/>
                  </a:lnTo>
                  <a:lnTo>
                    <a:pt x="16896" y="4399"/>
                  </a:lnTo>
                  <a:lnTo>
                    <a:pt x="16467" y="3433"/>
                  </a:lnTo>
                  <a:lnTo>
                    <a:pt x="16145" y="2521"/>
                  </a:lnTo>
                  <a:lnTo>
                    <a:pt x="15877" y="1717"/>
                  </a:lnTo>
                  <a:lnTo>
                    <a:pt x="15608" y="483"/>
                  </a:lnTo>
                  <a:lnTo>
                    <a:pt x="155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996;p43">
              <a:extLst>
                <a:ext uri="{FF2B5EF4-FFF2-40B4-BE49-F238E27FC236}">
                  <a16:creationId xmlns:a16="http://schemas.microsoft.com/office/drawing/2014/main" id="{BADCFFB9-48FD-0C97-85BD-F1EAAED63BAA}"/>
                </a:ext>
              </a:extLst>
            </p:cNvPr>
            <p:cNvSpPr/>
            <p:nvPr/>
          </p:nvSpPr>
          <p:spPr>
            <a:xfrm>
              <a:off x="2410534" y="1686990"/>
              <a:ext cx="115063" cy="595537"/>
            </a:xfrm>
            <a:custGeom>
              <a:avLst/>
              <a:gdLst/>
              <a:ahLst/>
              <a:cxnLst/>
              <a:rect l="l" t="t" r="r" b="b"/>
              <a:pathLst>
                <a:path w="5793" h="29983" extrusionOk="0">
                  <a:moveTo>
                    <a:pt x="5793" y="1"/>
                  </a:moveTo>
                  <a:lnTo>
                    <a:pt x="5364" y="805"/>
                  </a:lnTo>
                  <a:lnTo>
                    <a:pt x="4720" y="2146"/>
                  </a:lnTo>
                  <a:lnTo>
                    <a:pt x="3969" y="3916"/>
                  </a:lnTo>
                  <a:lnTo>
                    <a:pt x="3165" y="6061"/>
                  </a:lnTo>
                  <a:lnTo>
                    <a:pt x="2736" y="7295"/>
                  </a:lnTo>
                  <a:lnTo>
                    <a:pt x="2307" y="8636"/>
                  </a:lnTo>
                  <a:lnTo>
                    <a:pt x="1877" y="10137"/>
                  </a:lnTo>
                  <a:lnTo>
                    <a:pt x="1502" y="11586"/>
                  </a:lnTo>
                  <a:lnTo>
                    <a:pt x="1180" y="13087"/>
                  </a:lnTo>
                  <a:lnTo>
                    <a:pt x="858" y="14643"/>
                  </a:lnTo>
                  <a:lnTo>
                    <a:pt x="644" y="16145"/>
                  </a:lnTo>
                  <a:lnTo>
                    <a:pt x="429" y="17646"/>
                  </a:lnTo>
                  <a:lnTo>
                    <a:pt x="268" y="19202"/>
                  </a:lnTo>
                  <a:lnTo>
                    <a:pt x="161" y="20703"/>
                  </a:lnTo>
                  <a:lnTo>
                    <a:pt x="54" y="23385"/>
                  </a:lnTo>
                  <a:lnTo>
                    <a:pt x="0" y="24619"/>
                  </a:lnTo>
                  <a:lnTo>
                    <a:pt x="54" y="25745"/>
                  </a:lnTo>
                  <a:lnTo>
                    <a:pt x="54" y="26764"/>
                  </a:lnTo>
                  <a:lnTo>
                    <a:pt x="107" y="27622"/>
                  </a:lnTo>
                  <a:lnTo>
                    <a:pt x="268" y="29070"/>
                  </a:lnTo>
                  <a:lnTo>
                    <a:pt x="376" y="29982"/>
                  </a:lnTo>
                  <a:lnTo>
                    <a:pt x="322" y="29070"/>
                  </a:lnTo>
                  <a:lnTo>
                    <a:pt x="268" y="27622"/>
                  </a:lnTo>
                  <a:lnTo>
                    <a:pt x="215" y="25745"/>
                  </a:lnTo>
                  <a:lnTo>
                    <a:pt x="215" y="24619"/>
                  </a:lnTo>
                  <a:lnTo>
                    <a:pt x="215" y="23385"/>
                  </a:lnTo>
                  <a:lnTo>
                    <a:pt x="268" y="22098"/>
                  </a:lnTo>
                  <a:lnTo>
                    <a:pt x="322" y="20757"/>
                  </a:lnTo>
                  <a:lnTo>
                    <a:pt x="483" y="19309"/>
                  </a:lnTo>
                  <a:lnTo>
                    <a:pt x="644" y="17807"/>
                  </a:lnTo>
                  <a:lnTo>
                    <a:pt x="858" y="16252"/>
                  </a:lnTo>
                  <a:lnTo>
                    <a:pt x="1073" y="14643"/>
                  </a:lnTo>
                  <a:lnTo>
                    <a:pt x="1395" y="13087"/>
                  </a:lnTo>
                  <a:lnTo>
                    <a:pt x="1770" y="11532"/>
                  </a:lnTo>
                  <a:lnTo>
                    <a:pt x="2092" y="10084"/>
                  </a:lnTo>
                  <a:lnTo>
                    <a:pt x="2521" y="8689"/>
                  </a:lnTo>
                  <a:lnTo>
                    <a:pt x="3326" y="6169"/>
                  </a:lnTo>
                  <a:lnTo>
                    <a:pt x="3701" y="4989"/>
                  </a:lnTo>
                  <a:lnTo>
                    <a:pt x="4130" y="3970"/>
                  </a:lnTo>
                  <a:lnTo>
                    <a:pt x="4506" y="3004"/>
                  </a:lnTo>
                  <a:lnTo>
                    <a:pt x="4827" y="2200"/>
                  </a:lnTo>
                  <a:lnTo>
                    <a:pt x="5417" y="859"/>
                  </a:lnTo>
                  <a:lnTo>
                    <a:pt x="579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997;p43">
              <a:extLst>
                <a:ext uri="{FF2B5EF4-FFF2-40B4-BE49-F238E27FC236}">
                  <a16:creationId xmlns:a16="http://schemas.microsoft.com/office/drawing/2014/main" id="{2A0C5B7D-926E-BAF6-0904-23BCA3EBFF3F}"/>
                </a:ext>
              </a:extLst>
            </p:cNvPr>
            <p:cNvSpPr/>
            <p:nvPr/>
          </p:nvSpPr>
          <p:spPr>
            <a:xfrm>
              <a:off x="1926882" y="2032160"/>
              <a:ext cx="259941" cy="450640"/>
            </a:xfrm>
            <a:custGeom>
              <a:avLst/>
              <a:gdLst/>
              <a:ahLst/>
              <a:cxnLst/>
              <a:rect l="l" t="t" r="r" b="b"/>
              <a:pathLst>
                <a:path w="13087" h="22688" extrusionOk="0">
                  <a:moveTo>
                    <a:pt x="0" y="0"/>
                  </a:moveTo>
                  <a:lnTo>
                    <a:pt x="483" y="590"/>
                  </a:lnTo>
                  <a:lnTo>
                    <a:pt x="2253" y="2843"/>
                  </a:lnTo>
                  <a:lnTo>
                    <a:pt x="3486" y="4398"/>
                  </a:lnTo>
                  <a:lnTo>
                    <a:pt x="4774" y="6222"/>
                  </a:lnTo>
                  <a:lnTo>
                    <a:pt x="6168" y="8313"/>
                  </a:lnTo>
                  <a:lnTo>
                    <a:pt x="7563" y="10620"/>
                  </a:lnTo>
                  <a:lnTo>
                    <a:pt x="8850" y="12980"/>
                  </a:lnTo>
                  <a:lnTo>
                    <a:pt x="9976" y="15179"/>
                  </a:lnTo>
                  <a:lnTo>
                    <a:pt x="10888" y="17217"/>
                  </a:lnTo>
                  <a:lnTo>
                    <a:pt x="11693" y="19040"/>
                  </a:lnTo>
                  <a:lnTo>
                    <a:pt x="12282" y="20542"/>
                  </a:lnTo>
                  <a:lnTo>
                    <a:pt x="12712" y="21722"/>
                  </a:lnTo>
                  <a:lnTo>
                    <a:pt x="12980" y="22419"/>
                  </a:lnTo>
                  <a:lnTo>
                    <a:pt x="13087" y="22688"/>
                  </a:lnTo>
                  <a:lnTo>
                    <a:pt x="13033" y="22419"/>
                  </a:lnTo>
                  <a:lnTo>
                    <a:pt x="12765" y="21668"/>
                  </a:lnTo>
                  <a:lnTo>
                    <a:pt x="12390" y="20542"/>
                  </a:lnTo>
                  <a:lnTo>
                    <a:pt x="11853" y="18987"/>
                  </a:lnTo>
                  <a:lnTo>
                    <a:pt x="11103" y="17163"/>
                  </a:lnTo>
                  <a:lnTo>
                    <a:pt x="10191" y="15071"/>
                  </a:lnTo>
                  <a:lnTo>
                    <a:pt x="9064" y="12819"/>
                  </a:lnTo>
                  <a:lnTo>
                    <a:pt x="8421" y="11692"/>
                  </a:lnTo>
                  <a:lnTo>
                    <a:pt x="7777" y="10459"/>
                  </a:lnTo>
                  <a:lnTo>
                    <a:pt x="6383" y="8206"/>
                  </a:lnTo>
                  <a:lnTo>
                    <a:pt x="4988" y="6114"/>
                  </a:lnTo>
                  <a:lnTo>
                    <a:pt x="3647" y="4291"/>
                  </a:lnTo>
                  <a:lnTo>
                    <a:pt x="2414" y="2735"/>
                  </a:lnTo>
                  <a:lnTo>
                    <a:pt x="1395" y="1448"/>
                  </a:lnTo>
                  <a:lnTo>
                    <a:pt x="537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998;p43">
              <a:extLst>
                <a:ext uri="{FF2B5EF4-FFF2-40B4-BE49-F238E27FC236}">
                  <a16:creationId xmlns:a16="http://schemas.microsoft.com/office/drawing/2014/main" id="{6ACF732F-9019-8818-38B0-2737EEC27162}"/>
                </a:ext>
              </a:extLst>
            </p:cNvPr>
            <p:cNvSpPr/>
            <p:nvPr/>
          </p:nvSpPr>
          <p:spPr>
            <a:xfrm>
              <a:off x="2468055" y="2075838"/>
              <a:ext cx="105490" cy="444245"/>
            </a:xfrm>
            <a:custGeom>
              <a:avLst/>
              <a:gdLst/>
              <a:ahLst/>
              <a:cxnLst/>
              <a:rect l="l" t="t" r="r" b="b"/>
              <a:pathLst>
                <a:path w="5311" h="22366" extrusionOk="0">
                  <a:moveTo>
                    <a:pt x="5310" y="0"/>
                  </a:moveTo>
                  <a:lnTo>
                    <a:pt x="5149" y="215"/>
                  </a:lnTo>
                  <a:lnTo>
                    <a:pt x="4828" y="751"/>
                  </a:lnTo>
                  <a:lnTo>
                    <a:pt x="4291" y="1716"/>
                  </a:lnTo>
                  <a:lnTo>
                    <a:pt x="3969" y="2306"/>
                  </a:lnTo>
                  <a:lnTo>
                    <a:pt x="3594" y="3004"/>
                  </a:lnTo>
                  <a:lnTo>
                    <a:pt x="2843" y="4666"/>
                  </a:lnTo>
                  <a:lnTo>
                    <a:pt x="2146" y="6383"/>
                  </a:lnTo>
                  <a:lnTo>
                    <a:pt x="1770" y="7455"/>
                  </a:lnTo>
                  <a:lnTo>
                    <a:pt x="1395" y="8582"/>
                  </a:lnTo>
                  <a:lnTo>
                    <a:pt x="1127" y="9654"/>
                  </a:lnTo>
                  <a:lnTo>
                    <a:pt x="859" y="10781"/>
                  </a:lnTo>
                  <a:lnTo>
                    <a:pt x="590" y="11853"/>
                  </a:lnTo>
                  <a:lnTo>
                    <a:pt x="430" y="12980"/>
                  </a:lnTo>
                  <a:lnTo>
                    <a:pt x="269" y="14106"/>
                  </a:lnTo>
                  <a:lnTo>
                    <a:pt x="161" y="15232"/>
                  </a:lnTo>
                  <a:lnTo>
                    <a:pt x="0" y="17110"/>
                  </a:lnTo>
                  <a:lnTo>
                    <a:pt x="0" y="18933"/>
                  </a:lnTo>
                  <a:lnTo>
                    <a:pt x="54" y="19738"/>
                  </a:lnTo>
                  <a:lnTo>
                    <a:pt x="54" y="20381"/>
                  </a:lnTo>
                  <a:lnTo>
                    <a:pt x="161" y="21454"/>
                  </a:lnTo>
                  <a:lnTo>
                    <a:pt x="215" y="22151"/>
                  </a:lnTo>
                  <a:lnTo>
                    <a:pt x="269" y="22366"/>
                  </a:lnTo>
                  <a:lnTo>
                    <a:pt x="269" y="22151"/>
                  </a:lnTo>
                  <a:lnTo>
                    <a:pt x="269" y="21454"/>
                  </a:lnTo>
                  <a:lnTo>
                    <a:pt x="215" y="20381"/>
                  </a:lnTo>
                  <a:lnTo>
                    <a:pt x="161" y="18933"/>
                  </a:lnTo>
                  <a:lnTo>
                    <a:pt x="215" y="17217"/>
                  </a:lnTo>
                  <a:lnTo>
                    <a:pt x="376" y="15286"/>
                  </a:lnTo>
                  <a:lnTo>
                    <a:pt x="483" y="14160"/>
                  </a:lnTo>
                  <a:lnTo>
                    <a:pt x="644" y="13033"/>
                  </a:lnTo>
                  <a:lnTo>
                    <a:pt x="859" y="11907"/>
                  </a:lnTo>
                  <a:lnTo>
                    <a:pt x="1073" y="10834"/>
                  </a:lnTo>
                  <a:lnTo>
                    <a:pt x="1341" y="9708"/>
                  </a:lnTo>
                  <a:lnTo>
                    <a:pt x="1663" y="8635"/>
                  </a:lnTo>
                  <a:lnTo>
                    <a:pt x="1985" y="7563"/>
                  </a:lnTo>
                  <a:lnTo>
                    <a:pt x="2360" y="6490"/>
                  </a:lnTo>
                  <a:lnTo>
                    <a:pt x="3058" y="4613"/>
                  </a:lnTo>
                  <a:lnTo>
                    <a:pt x="3755" y="3057"/>
                  </a:lnTo>
                  <a:lnTo>
                    <a:pt x="4399" y="1770"/>
                  </a:lnTo>
                  <a:lnTo>
                    <a:pt x="4881" y="858"/>
                  </a:lnTo>
                  <a:lnTo>
                    <a:pt x="5203" y="268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999;p43">
              <a:extLst>
                <a:ext uri="{FF2B5EF4-FFF2-40B4-BE49-F238E27FC236}">
                  <a16:creationId xmlns:a16="http://schemas.microsoft.com/office/drawing/2014/main" id="{7504202F-986C-AB0B-CBC7-BB9F90997A1B}"/>
                </a:ext>
              </a:extLst>
            </p:cNvPr>
            <p:cNvSpPr/>
            <p:nvPr/>
          </p:nvSpPr>
          <p:spPr>
            <a:xfrm>
              <a:off x="2645964" y="2113120"/>
              <a:ext cx="114011" cy="142772"/>
            </a:xfrm>
            <a:custGeom>
              <a:avLst/>
              <a:gdLst/>
              <a:ahLst/>
              <a:cxnLst/>
              <a:rect l="l" t="t" r="r" b="b"/>
              <a:pathLst>
                <a:path w="5740" h="7188" extrusionOk="0">
                  <a:moveTo>
                    <a:pt x="5739" y="0"/>
                  </a:moveTo>
                  <a:lnTo>
                    <a:pt x="5096" y="322"/>
                  </a:lnTo>
                  <a:lnTo>
                    <a:pt x="4559" y="751"/>
                  </a:lnTo>
                  <a:lnTo>
                    <a:pt x="3916" y="1288"/>
                  </a:lnTo>
                  <a:lnTo>
                    <a:pt x="3326" y="1878"/>
                  </a:lnTo>
                  <a:lnTo>
                    <a:pt x="2736" y="2468"/>
                  </a:lnTo>
                  <a:lnTo>
                    <a:pt x="2199" y="3111"/>
                  </a:lnTo>
                  <a:lnTo>
                    <a:pt x="1717" y="3755"/>
                  </a:lnTo>
                  <a:lnTo>
                    <a:pt x="1234" y="4452"/>
                  </a:lnTo>
                  <a:lnTo>
                    <a:pt x="859" y="5149"/>
                  </a:lnTo>
                  <a:lnTo>
                    <a:pt x="483" y="5900"/>
                  </a:lnTo>
                  <a:lnTo>
                    <a:pt x="161" y="6544"/>
                  </a:lnTo>
                  <a:lnTo>
                    <a:pt x="0" y="7187"/>
                  </a:lnTo>
                  <a:lnTo>
                    <a:pt x="0" y="7187"/>
                  </a:lnTo>
                  <a:lnTo>
                    <a:pt x="322" y="6597"/>
                  </a:lnTo>
                  <a:lnTo>
                    <a:pt x="644" y="5954"/>
                  </a:lnTo>
                  <a:lnTo>
                    <a:pt x="1019" y="5257"/>
                  </a:lnTo>
                  <a:lnTo>
                    <a:pt x="1449" y="4559"/>
                  </a:lnTo>
                  <a:lnTo>
                    <a:pt x="1931" y="3916"/>
                  </a:lnTo>
                  <a:lnTo>
                    <a:pt x="2414" y="3218"/>
                  </a:lnTo>
                  <a:lnTo>
                    <a:pt x="2950" y="2628"/>
                  </a:lnTo>
                  <a:lnTo>
                    <a:pt x="3487" y="2038"/>
                  </a:lnTo>
                  <a:lnTo>
                    <a:pt x="4077" y="1448"/>
                  </a:lnTo>
                  <a:lnTo>
                    <a:pt x="4667" y="859"/>
                  </a:lnTo>
                  <a:lnTo>
                    <a:pt x="5471" y="26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000;p43">
              <a:extLst>
                <a:ext uri="{FF2B5EF4-FFF2-40B4-BE49-F238E27FC236}">
                  <a16:creationId xmlns:a16="http://schemas.microsoft.com/office/drawing/2014/main" id="{E65A3960-54FC-0989-7DDA-8F723752C0CD}"/>
                </a:ext>
              </a:extLst>
            </p:cNvPr>
            <p:cNvSpPr/>
            <p:nvPr/>
          </p:nvSpPr>
          <p:spPr>
            <a:xfrm>
              <a:off x="1969487" y="2353873"/>
              <a:ext cx="123604" cy="136376"/>
            </a:xfrm>
            <a:custGeom>
              <a:avLst/>
              <a:gdLst/>
              <a:ahLst/>
              <a:cxnLst/>
              <a:rect l="l" t="t" r="r" b="b"/>
              <a:pathLst>
                <a:path w="6223" h="6866" extrusionOk="0">
                  <a:moveTo>
                    <a:pt x="1" y="1"/>
                  </a:moveTo>
                  <a:lnTo>
                    <a:pt x="537" y="483"/>
                  </a:lnTo>
                  <a:lnTo>
                    <a:pt x="1073" y="859"/>
                  </a:lnTo>
                  <a:lnTo>
                    <a:pt x="2307" y="1985"/>
                  </a:lnTo>
                  <a:lnTo>
                    <a:pt x="3433" y="3112"/>
                  </a:lnTo>
                  <a:lnTo>
                    <a:pt x="4506" y="4399"/>
                  </a:lnTo>
                  <a:lnTo>
                    <a:pt x="5471" y="5740"/>
                  </a:lnTo>
                  <a:lnTo>
                    <a:pt x="5793" y="6330"/>
                  </a:lnTo>
                  <a:lnTo>
                    <a:pt x="6222" y="6866"/>
                  </a:lnTo>
                  <a:lnTo>
                    <a:pt x="5954" y="6222"/>
                  </a:lnTo>
                  <a:lnTo>
                    <a:pt x="5579" y="5632"/>
                  </a:lnTo>
                  <a:lnTo>
                    <a:pt x="5149" y="4935"/>
                  </a:lnTo>
                  <a:lnTo>
                    <a:pt x="4667" y="4238"/>
                  </a:lnTo>
                  <a:lnTo>
                    <a:pt x="4184" y="3594"/>
                  </a:lnTo>
                  <a:lnTo>
                    <a:pt x="3648" y="2951"/>
                  </a:lnTo>
                  <a:lnTo>
                    <a:pt x="3058" y="2361"/>
                  </a:lnTo>
                  <a:lnTo>
                    <a:pt x="2468" y="1771"/>
                  </a:lnTo>
                  <a:lnTo>
                    <a:pt x="1824" y="1234"/>
                  </a:lnTo>
                  <a:lnTo>
                    <a:pt x="1181" y="752"/>
                  </a:lnTo>
                  <a:lnTo>
                    <a:pt x="591" y="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001;p43">
              <a:extLst>
                <a:ext uri="{FF2B5EF4-FFF2-40B4-BE49-F238E27FC236}">
                  <a16:creationId xmlns:a16="http://schemas.microsoft.com/office/drawing/2014/main" id="{752DFD0F-EAA3-4D94-11A5-CBA4C4AD458A}"/>
                </a:ext>
              </a:extLst>
            </p:cNvPr>
            <p:cNvSpPr/>
            <p:nvPr/>
          </p:nvSpPr>
          <p:spPr>
            <a:xfrm>
              <a:off x="1827808" y="2240955"/>
              <a:ext cx="94824" cy="25583"/>
            </a:xfrm>
            <a:custGeom>
              <a:avLst/>
              <a:gdLst/>
              <a:ahLst/>
              <a:cxnLst/>
              <a:rect l="l" t="t" r="r" b="b"/>
              <a:pathLst>
                <a:path w="4774" h="1288" extrusionOk="0">
                  <a:moveTo>
                    <a:pt x="590" y="0"/>
                  </a:moveTo>
                  <a:lnTo>
                    <a:pt x="0" y="54"/>
                  </a:lnTo>
                  <a:lnTo>
                    <a:pt x="161" y="108"/>
                  </a:lnTo>
                  <a:lnTo>
                    <a:pt x="697" y="161"/>
                  </a:lnTo>
                  <a:lnTo>
                    <a:pt x="1502" y="269"/>
                  </a:lnTo>
                  <a:lnTo>
                    <a:pt x="2414" y="483"/>
                  </a:lnTo>
                  <a:lnTo>
                    <a:pt x="3326" y="751"/>
                  </a:lnTo>
                  <a:lnTo>
                    <a:pt x="4023" y="1020"/>
                  </a:lnTo>
                  <a:lnTo>
                    <a:pt x="4559" y="1234"/>
                  </a:lnTo>
                  <a:lnTo>
                    <a:pt x="4720" y="1288"/>
                  </a:lnTo>
                  <a:lnTo>
                    <a:pt x="4774" y="1288"/>
                  </a:lnTo>
                  <a:lnTo>
                    <a:pt x="4237" y="912"/>
                  </a:lnTo>
                  <a:lnTo>
                    <a:pt x="3647" y="644"/>
                  </a:lnTo>
                  <a:lnTo>
                    <a:pt x="3057" y="430"/>
                  </a:lnTo>
                  <a:lnTo>
                    <a:pt x="2467" y="215"/>
                  </a:lnTo>
                  <a:lnTo>
                    <a:pt x="1877" y="108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002;p43">
              <a:extLst>
                <a:ext uri="{FF2B5EF4-FFF2-40B4-BE49-F238E27FC236}">
                  <a16:creationId xmlns:a16="http://schemas.microsoft.com/office/drawing/2014/main" id="{12E9ADEF-6022-B133-5EF4-E2B615768B75}"/>
                </a:ext>
              </a:extLst>
            </p:cNvPr>
            <p:cNvSpPr/>
            <p:nvPr/>
          </p:nvSpPr>
          <p:spPr>
            <a:xfrm>
              <a:off x="1711691" y="1908576"/>
              <a:ext cx="154491" cy="153418"/>
            </a:xfrm>
            <a:custGeom>
              <a:avLst/>
              <a:gdLst/>
              <a:ahLst/>
              <a:cxnLst/>
              <a:rect l="l" t="t" r="r" b="b"/>
              <a:pathLst>
                <a:path w="7778" h="7724" extrusionOk="0">
                  <a:moveTo>
                    <a:pt x="805" y="3111"/>
                  </a:moveTo>
                  <a:lnTo>
                    <a:pt x="805" y="3111"/>
                  </a:lnTo>
                  <a:lnTo>
                    <a:pt x="912" y="2682"/>
                  </a:lnTo>
                  <a:lnTo>
                    <a:pt x="1073" y="2307"/>
                  </a:lnTo>
                  <a:lnTo>
                    <a:pt x="644" y="1663"/>
                  </a:lnTo>
                  <a:lnTo>
                    <a:pt x="1555" y="698"/>
                  </a:lnTo>
                  <a:lnTo>
                    <a:pt x="2253" y="1127"/>
                  </a:lnTo>
                  <a:lnTo>
                    <a:pt x="2253" y="1127"/>
                  </a:lnTo>
                  <a:lnTo>
                    <a:pt x="2628" y="912"/>
                  </a:lnTo>
                  <a:lnTo>
                    <a:pt x="3004" y="751"/>
                  </a:lnTo>
                  <a:lnTo>
                    <a:pt x="3164" y="1"/>
                  </a:lnTo>
                  <a:lnTo>
                    <a:pt x="4505" y="1"/>
                  </a:lnTo>
                  <a:lnTo>
                    <a:pt x="4666" y="751"/>
                  </a:lnTo>
                  <a:lnTo>
                    <a:pt x="4666" y="751"/>
                  </a:lnTo>
                  <a:lnTo>
                    <a:pt x="5095" y="859"/>
                  </a:lnTo>
                  <a:lnTo>
                    <a:pt x="5471" y="1073"/>
                  </a:lnTo>
                  <a:lnTo>
                    <a:pt x="6114" y="644"/>
                  </a:lnTo>
                  <a:lnTo>
                    <a:pt x="7080" y="1556"/>
                  </a:lnTo>
                  <a:lnTo>
                    <a:pt x="6651" y="2200"/>
                  </a:lnTo>
                  <a:lnTo>
                    <a:pt x="6651" y="2200"/>
                  </a:lnTo>
                  <a:lnTo>
                    <a:pt x="6865" y="2575"/>
                  </a:lnTo>
                  <a:lnTo>
                    <a:pt x="6973" y="3004"/>
                  </a:lnTo>
                  <a:lnTo>
                    <a:pt x="7777" y="3165"/>
                  </a:lnTo>
                  <a:lnTo>
                    <a:pt x="7777" y="4452"/>
                  </a:lnTo>
                  <a:lnTo>
                    <a:pt x="7026" y="4613"/>
                  </a:lnTo>
                  <a:lnTo>
                    <a:pt x="7026" y="4613"/>
                  </a:lnTo>
                  <a:lnTo>
                    <a:pt x="6865" y="5042"/>
                  </a:lnTo>
                  <a:lnTo>
                    <a:pt x="6704" y="5418"/>
                  </a:lnTo>
                  <a:lnTo>
                    <a:pt x="7133" y="6061"/>
                  </a:lnTo>
                  <a:lnTo>
                    <a:pt x="6222" y="7027"/>
                  </a:lnTo>
                  <a:lnTo>
                    <a:pt x="5524" y="6598"/>
                  </a:lnTo>
                  <a:lnTo>
                    <a:pt x="5524" y="6598"/>
                  </a:lnTo>
                  <a:lnTo>
                    <a:pt x="5149" y="6812"/>
                  </a:lnTo>
                  <a:lnTo>
                    <a:pt x="4774" y="6973"/>
                  </a:lnTo>
                  <a:lnTo>
                    <a:pt x="4613" y="7724"/>
                  </a:lnTo>
                  <a:lnTo>
                    <a:pt x="3272" y="7724"/>
                  </a:lnTo>
                  <a:lnTo>
                    <a:pt x="3111" y="6973"/>
                  </a:lnTo>
                  <a:lnTo>
                    <a:pt x="3111" y="6973"/>
                  </a:lnTo>
                  <a:lnTo>
                    <a:pt x="2682" y="6812"/>
                  </a:lnTo>
                  <a:lnTo>
                    <a:pt x="2306" y="6651"/>
                  </a:lnTo>
                  <a:lnTo>
                    <a:pt x="1663" y="7080"/>
                  </a:lnTo>
                  <a:lnTo>
                    <a:pt x="697" y="6168"/>
                  </a:lnTo>
                  <a:lnTo>
                    <a:pt x="1126" y="5471"/>
                  </a:lnTo>
                  <a:lnTo>
                    <a:pt x="1126" y="5471"/>
                  </a:lnTo>
                  <a:lnTo>
                    <a:pt x="912" y="5096"/>
                  </a:lnTo>
                  <a:lnTo>
                    <a:pt x="751" y="4720"/>
                  </a:lnTo>
                  <a:lnTo>
                    <a:pt x="0" y="4559"/>
                  </a:lnTo>
                  <a:lnTo>
                    <a:pt x="0" y="3272"/>
                  </a:lnTo>
                  <a:lnTo>
                    <a:pt x="751" y="3058"/>
                  </a:lnTo>
                  <a:lnTo>
                    <a:pt x="805" y="3111"/>
                  </a:lnTo>
                  <a:close/>
                  <a:moveTo>
                    <a:pt x="2467" y="3862"/>
                  </a:moveTo>
                  <a:lnTo>
                    <a:pt x="2467" y="3862"/>
                  </a:lnTo>
                  <a:lnTo>
                    <a:pt x="2521" y="4130"/>
                  </a:lnTo>
                  <a:lnTo>
                    <a:pt x="2628" y="4399"/>
                  </a:lnTo>
                  <a:lnTo>
                    <a:pt x="2735" y="4613"/>
                  </a:lnTo>
                  <a:lnTo>
                    <a:pt x="2950" y="4828"/>
                  </a:lnTo>
                  <a:lnTo>
                    <a:pt x="3111" y="4989"/>
                  </a:lnTo>
                  <a:lnTo>
                    <a:pt x="3379" y="5096"/>
                  </a:lnTo>
                  <a:lnTo>
                    <a:pt x="3647" y="5203"/>
                  </a:lnTo>
                  <a:lnTo>
                    <a:pt x="3915" y="5203"/>
                  </a:lnTo>
                  <a:lnTo>
                    <a:pt x="3915" y="5203"/>
                  </a:lnTo>
                  <a:lnTo>
                    <a:pt x="4184" y="5149"/>
                  </a:lnTo>
                  <a:lnTo>
                    <a:pt x="4452" y="5096"/>
                  </a:lnTo>
                  <a:lnTo>
                    <a:pt x="4720" y="4935"/>
                  </a:lnTo>
                  <a:lnTo>
                    <a:pt x="4881" y="4774"/>
                  </a:lnTo>
                  <a:lnTo>
                    <a:pt x="5042" y="4559"/>
                  </a:lnTo>
                  <a:lnTo>
                    <a:pt x="5203" y="4345"/>
                  </a:lnTo>
                  <a:lnTo>
                    <a:pt x="5256" y="4077"/>
                  </a:lnTo>
                  <a:lnTo>
                    <a:pt x="5310" y="3755"/>
                  </a:lnTo>
                  <a:lnTo>
                    <a:pt x="5310" y="3755"/>
                  </a:lnTo>
                  <a:lnTo>
                    <a:pt x="5256" y="3487"/>
                  </a:lnTo>
                  <a:lnTo>
                    <a:pt x="5149" y="3219"/>
                  </a:lnTo>
                  <a:lnTo>
                    <a:pt x="5042" y="3004"/>
                  </a:lnTo>
                  <a:lnTo>
                    <a:pt x="4881" y="2790"/>
                  </a:lnTo>
                  <a:lnTo>
                    <a:pt x="4666" y="2629"/>
                  </a:lnTo>
                  <a:lnTo>
                    <a:pt x="4398" y="2521"/>
                  </a:lnTo>
                  <a:lnTo>
                    <a:pt x="4130" y="2414"/>
                  </a:lnTo>
                  <a:lnTo>
                    <a:pt x="3862" y="2414"/>
                  </a:lnTo>
                  <a:lnTo>
                    <a:pt x="3862" y="2414"/>
                  </a:lnTo>
                  <a:lnTo>
                    <a:pt x="3594" y="2468"/>
                  </a:lnTo>
                  <a:lnTo>
                    <a:pt x="3325" y="2521"/>
                  </a:lnTo>
                  <a:lnTo>
                    <a:pt x="3111" y="2682"/>
                  </a:lnTo>
                  <a:lnTo>
                    <a:pt x="2896" y="2843"/>
                  </a:lnTo>
                  <a:lnTo>
                    <a:pt x="2735" y="3058"/>
                  </a:lnTo>
                  <a:lnTo>
                    <a:pt x="2575" y="3272"/>
                  </a:lnTo>
                  <a:lnTo>
                    <a:pt x="2521" y="3540"/>
                  </a:lnTo>
                  <a:lnTo>
                    <a:pt x="2521" y="3809"/>
                  </a:lnTo>
                  <a:lnTo>
                    <a:pt x="2521" y="3862"/>
                  </a:lnTo>
                  <a:lnTo>
                    <a:pt x="2467" y="3862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003;p43">
              <a:extLst>
                <a:ext uri="{FF2B5EF4-FFF2-40B4-BE49-F238E27FC236}">
                  <a16:creationId xmlns:a16="http://schemas.microsoft.com/office/drawing/2014/main" id="{1FEF0DE4-8AFD-3258-9231-E53452BB95FA}"/>
                </a:ext>
              </a:extLst>
            </p:cNvPr>
            <p:cNvSpPr/>
            <p:nvPr/>
          </p:nvSpPr>
          <p:spPr>
            <a:xfrm>
              <a:off x="2799362" y="2624460"/>
              <a:ext cx="112958" cy="111885"/>
            </a:xfrm>
            <a:custGeom>
              <a:avLst/>
              <a:gdLst/>
              <a:ahLst/>
              <a:cxnLst/>
              <a:rect l="l" t="t" r="r" b="b"/>
              <a:pathLst>
                <a:path w="5687" h="5633" extrusionOk="0">
                  <a:moveTo>
                    <a:pt x="591" y="2254"/>
                  </a:moveTo>
                  <a:lnTo>
                    <a:pt x="591" y="2254"/>
                  </a:lnTo>
                  <a:lnTo>
                    <a:pt x="644" y="1932"/>
                  </a:lnTo>
                  <a:lnTo>
                    <a:pt x="805" y="1664"/>
                  </a:lnTo>
                  <a:lnTo>
                    <a:pt x="483" y="1181"/>
                  </a:lnTo>
                  <a:lnTo>
                    <a:pt x="1127" y="484"/>
                  </a:lnTo>
                  <a:lnTo>
                    <a:pt x="1610" y="805"/>
                  </a:lnTo>
                  <a:lnTo>
                    <a:pt x="1610" y="805"/>
                  </a:lnTo>
                  <a:lnTo>
                    <a:pt x="1932" y="645"/>
                  </a:lnTo>
                  <a:lnTo>
                    <a:pt x="2200" y="537"/>
                  </a:lnTo>
                  <a:lnTo>
                    <a:pt x="2307" y="1"/>
                  </a:lnTo>
                  <a:lnTo>
                    <a:pt x="3272" y="1"/>
                  </a:lnTo>
                  <a:lnTo>
                    <a:pt x="3433" y="537"/>
                  </a:lnTo>
                  <a:lnTo>
                    <a:pt x="3433" y="537"/>
                  </a:lnTo>
                  <a:lnTo>
                    <a:pt x="3702" y="645"/>
                  </a:lnTo>
                  <a:lnTo>
                    <a:pt x="3970" y="752"/>
                  </a:lnTo>
                  <a:lnTo>
                    <a:pt x="4452" y="484"/>
                  </a:lnTo>
                  <a:lnTo>
                    <a:pt x="5150" y="1127"/>
                  </a:lnTo>
                  <a:lnTo>
                    <a:pt x="4882" y="1610"/>
                  </a:lnTo>
                  <a:lnTo>
                    <a:pt x="4882" y="1610"/>
                  </a:lnTo>
                  <a:lnTo>
                    <a:pt x="4989" y="1878"/>
                  </a:lnTo>
                  <a:lnTo>
                    <a:pt x="5096" y="2200"/>
                  </a:lnTo>
                  <a:lnTo>
                    <a:pt x="5686" y="2307"/>
                  </a:lnTo>
                  <a:lnTo>
                    <a:pt x="5686" y="3273"/>
                  </a:lnTo>
                  <a:lnTo>
                    <a:pt x="5096" y="3380"/>
                  </a:lnTo>
                  <a:lnTo>
                    <a:pt x="5096" y="3380"/>
                  </a:lnTo>
                  <a:lnTo>
                    <a:pt x="4989" y="3702"/>
                  </a:lnTo>
                  <a:lnTo>
                    <a:pt x="4882" y="3970"/>
                  </a:lnTo>
                  <a:lnTo>
                    <a:pt x="5203" y="4453"/>
                  </a:lnTo>
                  <a:lnTo>
                    <a:pt x="4506" y="5150"/>
                  </a:lnTo>
                  <a:lnTo>
                    <a:pt x="4023" y="4828"/>
                  </a:lnTo>
                  <a:lnTo>
                    <a:pt x="4023" y="4828"/>
                  </a:lnTo>
                  <a:lnTo>
                    <a:pt x="3755" y="4989"/>
                  </a:lnTo>
                  <a:lnTo>
                    <a:pt x="3487" y="5096"/>
                  </a:lnTo>
                  <a:lnTo>
                    <a:pt x="3380" y="5633"/>
                  </a:lnTo>
                  <a:lnTo>
                    <a:pt x="2414" y="5633"/>
                  </a:lnTo>
                  <a:lnTo>
                    <a:pt x="2253" y="5096"/>
                  </a:lnTo>
                  <a:lnTo>
                    <a:pt x="2253" y="5096"/>
                  </a:lnTo>
                  <a:lnTo>
                    <a:pt x="1985" y="4989"/>
                  </a:lnTo>
                  <a:lnTo>
                    <a:pt x="1663" y="4882"/>
                  </a:lnTo>
                  <a:lnTo>
                    <a:pt x="1234" y="5150"/>
                  </a:lnTo>
                  <a:lnTo>
                    <a:pt x="537" y="4506"/>
                  </a:lnTo>
                  <a:lnTo>
                    <a:pt x="859" y="4077"/>
                  </a:lnTo>
                  <a:lnTo>
                    <a:pt x="859" y="4077"/>
                  </a:lnTo>
                  <a:lnTo>
                    <a:pt x="698" y="3755"/>
                  </a:lnTo>
                  <a:lnTo>
                    <a:pt x="591" y="3487"/>
                  </a:lnTo>
                  <a:lnTo>
                    <a:pt x="1" y="3380"/>
                  </a:lnTo>
                  <a:lnTo>
                    <a:pt x="1" y="2414"/>
                  </a:lnTo>
                  <a:lnTo>
                    <a:pt x="591" y="2254"/>
                  </a:lnTo>
                  <a:lnTo>
                    <a:pt x="591" y="2254"/>
                  </a:lnTo>
                  <a:close/>
                  <a:moveTo>
                    <a:pt x="1824" y="2790"/>
                  </a:moveTo>
                  <a:lnTo>
                    <a:pt x="1824" y="2790"/>
                  </a:lnTo>
                  <a:lnTo>
                    <a:pt x="1878" y="3004"/>
                  </a:lnTo>
                  <a:lnTo>
                    <a:pt x="1932" y="3165"/>
                  </a:lnTo>
                  <a:lnTo>
                    <a:pt x="2039" y="3380"/>
                  </a:lnTo>
                  <a:lnTo>
                    <a:pt x="2146" y="3487"/>
                  </a:lnTo>
                  <a:lnTo>
                    <a:pt x="2307" y="3648"/>
                  </a:lnTo>
                  <a:lnTo>
                    <a:pt x="2468" y="3702"/>
                  </a:lnTo>
                  <a:lnTo>
                    <a:pt x="2683" y="3755"/>
                  </a:lnTo>
                  <a:lnTo>
                    <a:pt x="2897" y="3809"/>
                  </a:lnTo>
                  <a:lnTo>
                    <a:pt x="2897" y="3809"/>
                  </a:lnTo>
                  <a:lnTo>
                    <a:pt x="3112" y="3755"/>
                  </a:lnTo>
                  <a:lnTo>
                    <a:pt x="3272" y="3702"/>
                  </a:lnTo>
                  <a:lnTo>
                    <a:pt x="3433" y="3594"/>
                  </a:lnTo>
                  <a:lnTo>
                    <a:pt x="3594" y="3487"/>
                  </a:lnTo>
                  <a:lnTo>
                    <a:pt x="3755" y="3326"/>
                  </a:lnTo>
                  <a:lnTo>
                    <a:pt x="3809" y="3165"/>
                  </a:lnTo>
                  <a:lnTo>
                    <a:pt x="3862" y="2951"/>
                  </a:lnTo>
                  <a:lnTo>
                    <a:pt x="3916" y="2736"/>
                  </a:lnTo>
                  <a:lnTo>
                    <a:pt x="3916" y="2736"/>
                  </a:lnTo>
                  <a:lnTo>
                    <a:pt x="3862" y="2522"/>
                  </a:lnTo>
                  <a:lnTo>
                    <a:pt x="3809" y="2361"/>
                  </a:lnTo>
                  <a:lnTo>
                    <a:pt x="3702" y="2200"/>
                  </a:lnTo>
                  <a:lnTo>
                    <a:pt x="3594" y="2039"/>
                  </a:lnTo>
                  <a:lnTo>
                    <a:pt x="3433" y="1932"/>
                  </a:lnTo>
                  <a:lnTo>
                    <a:pt x="3272" y="1824"/>
                  </a:lnTo>
                  <a:lnTo>
                    <a:pt x="3058" y="1771"/>
                  </a:lnTo>
                  <a:lnTo>
                    <a:pt x="2843" y="1717"/>
                  </a:lnTo>
                  <a:lnTo>
                    <a:pt x="2843" y="1717"/>
                  </a:lnTo>
                  <a:lnTo>
                    <a:pt x="2629" y="1771"/>
                  </a:lnTo>
                  <a:lnTo>
                    <a:pt x="2468" y="1824"/>
                  </a:lnTo>
                  <a:lnTo>
                    <a:pt x="2253" y="1932"/>
                  </a:lnTo>
                  <a:lnTo>
                    <a:pt x="2146" y="2039"/>
                  </a:lnTo>
                  <a:lnTo>
                    <a:pt x="1985" y="2200"/>
                  </a:lnTo>
                  <a:lnTo>
                    <a:pt x="1932" y="2361"/>
                  </a:lnTo>
                  <a:lnTo>
                    <a:pt x="1878" y="2575"/>
                  </a:lnTo>
                  <a:lnTo>
                    <a:pt x="1824" y="2790"/>
                  </a:lnTo>
                  <a:lnTo>
                    <a:pt x="1824" y="279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004;p43">
              <a:extLst>
                <a:ext uri="{FF2B5EF4-FFF2-40B4-BE49-F238E27FC236}">
                  <a16:creationId xmlns:a16="http://schemas.microsoft.com/office/drawing/2014/main" id="{C92C9655-AB65-7124-D310-77A9CB6C358A}"/>
                </a:ext>
              </a:extLst>
            </p:cNvPr>
            <p:cNvSpPr/>
            <p:nvPr/>
          </p:nvSpPr>
          <p:spPr>
            <a:xfrm>
              <a:off x="2578848" y="1851054"/>
              <a:ext cx="82052" cy="108668"/>
            </a:xfrm>
            <a:custGeom>
              <a:avLst/>
              <a:gdLst/>
              <a:ahLst/>
              <a:cxnLst/>
              <a:rect l="l" t="t" r="r" b="b"/>
              <a:pathLst>
                <a:path w="4131" h="5471" extrusionOk="0">
                  <a:moveTo>
                    <a:pt x="2092" y="0"/>
                  </a:moveTo>
                  <a:lnTo>
                    <a:pt x="0" y="4506"/>
                  </a:lnTo>
                  <a:lnTo>
                    <a:pt x="2039" y="5471"/>
                  </a:lnTo>
                  <a:lnTo>
                    <a:pt x="4130" y="96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005;p43">
              <a:extLst>
                <a:ext uri="{FF2B5EF4-FFF2-40B4-BE49-F238E27FC236}">
                  <a16:creationId xmlns:a16="http://schemas.microsoft.com/office/drawing/2014/main" id="{4A211DA2-E92C-3D69-4DEF-617F62E6F315}"/>
                </a:ext>
              </a:extLst>
            </p:cNvPr>
            <p:cNvSpPr/>
            <p:nvPr/>
          </p:nvSpPr>
          <p:spPr>
            <a:xfrm>
              <a:off x="2578848" y="1848909"/>
              <a:ext cx="84177" cy="112958"/>
            </a:xfrm>
            <a:custGeom>
              <a:avLst/>
              <a:gdLst/>
              <a:ahLst/>
              <a:cxnLst/>
              <a:rect l="l" t="t" r="r" b="b"/>
              <a:pathLst>
                <a:path w="4238" h="5687" extrusionOk="0">
                  <a:moveTo>
                    <a:pt x="2039" y="1"/>
                  </a:moveTo>
                  <a:lnTo>
                    <a:pt x="1985" y="108"/>
                  </a:lnTo>
                  <a:lnTo>
                    <a:pt x="483" y="3380"/>
                  </a:lnTo>
                  <a:lnTo>
                    <a:pt x="108" y="4292"/>
                  </a:lnTo>
                  <a:lnTo>
                    <a:pt x="0" y="4614"/>
                  </a:lnTo>
                  <a:lnTo>
                    <a:pt x="161" y="4292"/>
                  </a:lnTo>
                  <a:lnTo>
                    <a:pt x="644" y="3380"/>
                  </a:lnTo>
                  <a:lnTo>
                    <a:pt x="2148" y="321"/>
                  </a:lnTo>
                  <a:lnTo>
                    <a:pt x="3058" y="752"/>
                  </a:lnTo>
                  <a:lnTo>
                    <a:pt x="3540" y="966"/>
                  </a:lnTo>
                  <a:lnTo>
                    <a:pt x="3809" y="1127"/>
                  </a:lnTo>
                  <a:lnTo>
                    <a:pt x="3951" y="1175"/>
                  </a:lnTo>
                  <a:lnTo>
                    <a:pt x="1970" y="5442"/>
                  </a:lnTo>
                  <a:lnTo>
                    <a:pt x="1970" y="5442"/>
                  </a:lnTo>
                  <a:lnTo>
                    <a:pt x="537" y="4828"/>
                  </a:lnTo>
                  <a:lnTo>
                    <a:pt x="0" y="4614"/>
                  </a:lnTo>
                  <a:lnTo>
                    <a:pt x="483" y="4882"/>
                  </a:lnTo>
                  <a:lnTo>
                    <a:pt x="1985" y="5633"/>
                  </a:lnTo>
                  <a:lnTo>
                    <a:pt x="2039" y="5686"/>
                  </a:lnTo>
                  <a:lnTo>
                    <a:pt x="2092" y="5633"/>
                  </a:lnTo>
                  <a:lnTo>
                    <a:pt x="4238" y="1127"/>
                  </a:lnTo>
                  <a:lnTo>
                    <a:pt x="4184" y="966"/>
                  </a:lnTo>
                  <a:lnTo>
                    <a:pt x="4077" y="966"/>
                  </a:lnTo>
                  <a:lnTo>
                    <a:pt x="3916" y="913"/>
                  </a:lnTo>
                  <a:lnTo>
                    <a:pt x="3648" y="752"/>
                  </a:lnTo>
                  <a:lnTo>
                    <a:pt x="3165" y="537"/>
                  </a:lnTo>
                  <a:lnTo>
                    <a:pt x="2146" y="55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006;p43">
              <a:extLst>
                <a:ext uri="{FF2B5EF4-FFF2-40B4-BE49-F238E27FC236}">
                  <a16:creationId xmlns:a16="http://schemas.microsoft.com/office/drawing/2014/main" id="{E8AD8BE3-85A2-1868-2159-ABC938AA3362}"/>
                </a:ext>
              </a:extLst>
            </p:cNvPr>
            <p:cNvSpPr/>
            <p:nvPr/>
          </p:nvSpPr>
          <p:spPr>
            <a:xfrm>
              <a:off x="2602286" y="1819095"/>
              <a:ext cx="78854" cy="58614"/>
            </a:xfrm>
            <a:custGeom>
              <a:avLst/>
              <a:gdLst/>
              <a:ahLst/>
              <a:cxnLst/>
              <a:rect l="l" t="t" r="r" b="b"/>
              <a:pathLst>
                <a:path w="3970" h="2951" extrusionOk="0">
                  <a:moveTo>
                    <a:pt x="1556" y="0"/>
                  </a:moveTo>
                  <a:lnTo>
                    <a:pt x="1180" y="107"/>
                  </a:lnTo>
                  <a:lnTo>
                    <a:pt x="859" y="268"/>
                  </a:lnTo>
                  <a:lnTo>
                    <a:pt x="483" y="537"/>
                  </a:lnTo>
                  <a:lnTo>
                    <a:pt x="215" y="805"/>
                  </a:lnTo>
                  <a:lnTo>
                    <a:pt x="0" y="1180"/>
                  </a:lnTo>
                  <a:lnTo>
                    <a:pt x="3755" y="2950"/>
                  </a:lnTo>
                  <a:lnTo>
                    <a:pt x="3916" y="2575"/>
                  </a:lnTo>
                  <a:lnTo>
                    <a:pt x="3969" y="2146"/>
                  </a:lnTo>
                  <a:lnTo>
                    <a:pt x="3916" y="1770"/>
                  </a:lnTo>
                  <a:lnTo>
                    <a:pt x="3862" y="1395"/>
                  </a:lnTo>
                  <a:lnTo>
                    <a:pt x="3648" y="1019"/>
                  </a:lnTo>
                  <a:lnTo>
                    <a:pt x="3433" y="697"/>
                  </a:lnTo>
                  <a:lnTo>
                    <a:pt x="3111" y="429"/>
                  </a:lnTo>
                  <a:lnTo>
                    <a:pt x="2789" y="215"/>
                  </a:lnTo>
                  <a:lnTo>
                    <a:pt x="2360" y="54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007;p43">
              <a:extLst>
                <a:ext uri="{FF2B5EF4-FFF2-40B4-BE49-F238E27FC236}">
                  <a16:creationId xmlns:a16="http://schemas.microsoft.com/office/drawing/2014/main" id="{0981E39C-DB4C-F8E8-D352-FBF0D8E87EBB}"/>
                </a:ext>
              </a:extLst>
            </p:cNvPr>
            <p:cNvSpPr/>
            <p:nvPr/>
          </p:nvSpPr>
          <p:spPr>
            <a:xfrm>
              <a:off x="2599088" y="1818023"/>
              <a:ext cx="84177" cy="62885"/>
            </a:xfrm>
            <a:custGeom>
              <a:avLst/>
              <a:gdLst/>
              <a:ahLst/>
              <a:cxnLst/>
              <a:rect l="l" t="t" r="r" b="b"/>
              <a:pathLst>
                <a:path w="4238" h="3166" extrusionOk="0">
                  <a:moveTo>
                    <a:pt x="1770" y="1"/>
                  </a:moveTo>
                  <a:lnTo>
                    <a:pt x="1502" y="54"/>
                  </a:lnTo>
                  <a:lnTo>
                    <a:pt x="1288" y="108"/>
                  </a:lnTo>
                  <a:lnTo>
                    <a:pt x="1020" y="215"/>
                  </a:lnTo>
                  <a:lnTo>
                    <a:pt x="751" y="376"/>
                  </a:lnTo>
                  <a:lnTo>
                    <a:pt x="483" y="644"/>
                  </a:lnTo>
                  <a:lnTo>
                    <a:pt x="269" y="859"/>
                  </a:lnTo>
                  <a:lnTo>
                    <a:pt x="54" y="1181"/>
                  </a:lnTo>
                  <a:lnTo>
                    <a:pt x="1" y="1288"/>
                  </a:lnTo>
                  <a:lnTo>
                    <a:pt x="108" y="1341"/>
                  </a:lnTo>
                  <a:lnTo>
                    <a:pt x="1985" y="2253"/>
                  </a:lnTo>
                  <a:lnTo>
                    <a:pt x="3862" y="3111"/>
                  </a:lnTo>
                  <a:lnTo>
                    <a:pt x="3969" y="3165"/>
                  </a:lnTo>
                  <a:lnTo>
                    <a:pt x="4023" y="3058"/>
                  </a:lnTo>
                  <a:lnTo>
                    <a:pt x="4130" y="2736"/>
                  </a:lnTo>
                  <a:lnTo>
                    <a:pt x="4184" y="2414"/>
                  </a:lnTo>
                  <a:lnTo>
                    <a:pt x="4238" y="2039"/>
                  </a:lnTo>
                  <a:lnTo>
                    <a:pt x="4184" y="1717"/>
                  </a:lnTo>
                  <a:lnTo>
                    <a:pt x="4130" y="1449"/>
                  </a:lnTo>
                  <a:lnTo>
                    <a:pt x="4023" y="1234"/>
                  </a:lnTo>
                  <a:lnTo>
                    <a:pt x="3862" y="966"/>
                  </a:lnTo>
                  <a:lnTo>
                    <a:pt x="3701" y="751"/>
                  </a:lnTo>
                  <a:lnTo>
                    <a:pt x="3433" y="537"/>
                  </a:lnTo>
                  <a:lnTo>
                    <a:pt x="3165" y="322"/>
                  </a:lnTo>
                  <a:lnTo>
                    <a:pt x="2950" y="269"/>
                  </a:lnTo>
                  <a:lnTo>
                    <a:pt x="3272" y="537"/>
                  </a:lnTo>
                  <a:lnTo>
                    <a:pt x="3594" y="859"/>
                  </a:lnTo>
                  <a:lnTo>
                    <a:pt x="3809" y="1288"/>
                  </a:lnTo>
                  <a:lnTo>
                    <a:pt x="3969" y="1771"/>
                  </a:lnTo>
                  <a:lnTo>
                    <a:pt x="4023" y="2039"/>
                  </a:lnTo>
                  <a:lnTo>
                    <a:pt x="3969" y="2361"/>
                  </a:lnTo>
                  <a:lnTo>
                    <a:pt x="3916" y="2682"/>
                  </a:lnTo>
                  <a:lnTo>
                    <a:pt x="3852" y="2843"/>
                  </a:lnTo>
                  <a:lnTo>
                    <a:pt x="3852" y="2843"/>
                  </a:lnTo>
                  <a:lnTo>
                    <a:pt x="2092" y="2039"/>
                  </a:lnTo>
                  <a:lnTo>
                    <a:pt x="331" y="1183"/>
                  </a:lnTo>
                  <a:lnTo>
                    <a:pt x="331" y="1183"/>
                  </a:lnTo>
                  <a:lnTo>
                    <a:pt x="430" y="1020"/>
                  </a:lnTo>
                  <a:lnTo>
                    <a:pt x="590" y="751"/>
                  </a:lnTo>
                  <a:lnTo>
                    <a:pt x="859" y="537"/>
                  </a:lnTo>
                  <a:lnTo>
                    <a:pt x="1127" y="376"/>
                  </a:lnTo>
                  <a:lnTo>
                    <a:pt x="1556" y="215"/>
                  </a:lnTo>
                  <a:lnTo>
                    <a:pt x="2039" y="108"/>
                  </a:lnTo>
                  <a:lnTo>
                    <a:pt x="2521" y="161"/>
                  </a:lnTo>
                  <a:lnTo>
                    <a:pt x="2950" y="269"/>
                  </a:lnTo>
                  <a:lnTo>
                    <a:pt x="2736" y="108"/>
                  </a:lnTo>
                  <a:lnTo>
                    <a:pt x="2414" y="54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008;p43">
              <a:extLst>
                <a:ext uri="{FF2B5EF4-FFF2-40B4-BE49-F238E27FC236}">
                  <a16:creationId xmlns:a16="http://schemas.microsoft.com/office/drawing/2014/main" id="{DB4722E0-C2CC-891C-9C16-BD7F564799BC}"/>
                </a:ext>
              </a:extLst>
            </p:cNvPr>
            <p:cNvSpPr/>
            <p:nvPr/>
          </p:nvSpPr>
          <p:spPr>
            <a:xfrm>
              <a:off x="2650214" y="1820148"/>
              <a:ext cx="8561" cy="26655"/>
            </a:xfrm>
            <a:custGeom>
              <a:avLst/>
              <a:gdLst/>
              <a:ahLst/>
              <a:cxnLst/>
              <a:rect l="l" t="t" r="r" b="b"/>
              <a:pathLst>
                <a:path w="431" h="1342" extrusionOk="0">
                  <a:moveTo>
                    <a:pt x="1" y="1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009;p43">
              <a:extLst>
                <a:ext uri="{FF2B5EF4-FFF2-40B4-BE49-F238E27FC236}">
                  <a16:creationId xmlns:a16="http://schemas.microsoft.com/office/drawing/2014/main" id="{DE42977C-9AFC-A870-4CA1-0F0BBD71DAF9}"/>
                </a:ext>
              </a:extLst>
            </p:cNvPr>
            <p:cNvSpPr/>
            <p:nvPr/>
          </p:nvSpPr>
          <p:spPr>
            <a:xfrm>
              <a:off x="2650214" y="1820148"/>
              <a:ext cx="8561" cy="26655"/>
            </a:xfrm>
            <a:custGeom>
              <a:avLst/>
              <a:gdLst/>
              <a:ahLst/>
              <a:cxnLst/>
              <a:rect l="l" t="t" r="r" b="b"/>
              <a:pathLst>
                <a:path w="431" h="1342" fill="none" extrusionOk="0">
                  <a:moveTo>
                    <a:pt x="430" y="1342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010;p43">
              <a:extLst>
                <a:ext uri="{FF2B5EF4-FFF2-40B4-BE49-F238E27FC236}">
                  <a16:creationId xmlns:a16="http://schemas.microsoft.com/office/drawing/2014/main" id="{2981AA64-1EE2-0B29-ACFB-7BD17453370F}"/>
                </a:ext>
              </a:extLst>
            </p:cNvPr>
            <p:cNvSpPr/>
            <p:nvPr/>
          </p:nvSpPr>
          <p:spPr>
            <a:xfrm>
              <a:off x="2650214" y="1820148"/>
              <a:ext cx="10686" cy="26655"/>
            </a:xfrm>
            <a:custGeom>
              <a:avLst/>
              <a:gdLst/>
              <a:ahLst/>
              <a:cxnLst/>
              <a:rect l="l" t="t" r="r" b="b"/>
              <a:pathLst>
                <a:path w="538" h="1342" extrusionOk="0">
                  <a:moveTo>
                    <a:pt x="1" y="1"/>
                  </a:moveTo>
                  <a:lnTo>
                    <a:pt x="1" y="54"/>
                  </a:lnTo>
                  <a:lnTo>
                    <a:pt x="55" y="215"/>
                  </a:lnTo>
                  <a:lnTo>
                    <a:pt x="269" y="644"/>
                  </a:lnTo>
                  <a:lnTo>
                    <a:pt x="323" y="913"/>
                  </a:lnTo>
                  <a:lnTo>
                    <a:pt x="376" y="1127"/>
                  </a:lnTo>
                  <a:lnTo>
                    <a:pt x="376" y="1234"/>
                  </a:lnTo>
                  <a:lnTo>
                    <a:pt x="430" y="1342"/>
                  </a:lnTo>
                  <a:lnTo>
                    <a:pt x="484" y="1288"/>
                  </a:lnTo>
                  <a:lnTo>
                    <a:pt x="537" y="1127"/>
                  </a:lnTo>
                  <a:lnTo>
                    <a:pt x="537" y="859"/>
                  </a:lnTo>
                  <a:lnTo>
                    <a:pt x="537" y="591"/>
                  </a:lnTo>
                  <a:lnTo>
                    <a:pt x="376" y="269"/>
                  </a:lnTo>
                  <a:lnTo>
                    <a:pt x="216" y="10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011;p43">
              <a:extLst>
                <a:ext uri="{FF2B5EF4-FFF2-40B4-BE49-F238E27FC236}">
                  <a16:creationId xmlns:a16="http://schemas.microsoft.com/office/drawing/2014/main" id="{AA92F79C-096E-4408-202C-FA00C91F869A}"/>
                </a:ext>
              </a:extLst>
            </p:cNvPr>
            <p:cNvSpPr/>
            <p:nvPr/>
          </p:nvSpPr>
          <p:spPr>
            <a:xfrm>
              <a:off x="2612933" y="1863826"/>
              <a:ext cx="42645" cy="19207"/>
            </a:xfrm>
            <a:custGeom>
              <a:avLst/>
              <a:gdLst/>
              <a:ahLst/>
              <a:cxnLst/>
              <a:rect l="l" t="t" r="r" b="b"/>
              <a:pathLst>
                <a:path w="2147" h="967" extrusionOk="0">
                  <a:moveTo>
                    <a:pt x="1" y="1"/>
                  </a:moveTo>
                  <a:lnTo>
                    <a:pt x="54" y="108"/>
                  </a:lnTo>
                  <a:lnTo>
                    <a:pt x="269" y="269"/>
                  </a:lnTo>
                  <a:lnTo>
                    <a:pt x="591" y="484"/>
                  </a:lnTo>
                  <a:lnTo>
                    <a:pt x="966" y="698"/>
                  </a:lnTo>
                  <a:lnTo>
                    <a:pt x="1234" y="805"/>
                  </a:lnTo>
                  <a:lnTo>
                    <a:pt x="1556" y="913"/>
                  </a:lnTo>
                  <a:lnTo>
                    <a:pt x="1824" y="966"/>
                  </a:lnTo>
                  <a:lnTo>
                    <a:pt x="2146" y="966"/>
                  </a:lnTo>
                  <a:lnTo>
                    <a:pt x="1610" y="698"/>
                  </a:lnTo>
                  <a:lnTo>
                    <a:pt x="1073" y="430"/>
                  </a:lnTo>
                  <a:lnTo>
                    <a:pt x="537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012;p43">
              <a:extLst>
                <a:ext uri="{FF2B5EF4-FFF2-40B4-BE49-F238E27FC236}">
                  <a16:creationId xmlns:a16="http://schemas.microsoft.com/office/drawing/2014/main" id="{0FE6615B-B862-53BA-930C-4BDE8557C74F}"/>
                </a:ext>
              </a:extLst>
            </p:cNvPr>
            <p:cNvSpPr/>
            <p:nvPr/>
          </p:nvSpPr>
          <p:spPr>
            <a:xfrm>
              <a:off x="2607609" y="1874492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1" y="0"/>
                  </a:moveTo>
                  <a:lnTo>
                    <a:pt x="54" y="107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1020" y="697"/>
                  </a:lnTo>
                  <a:lnTo>
                    <a:pt x="1288" y="805"/>
                  </a:lnTo>
                  <a:lnTo>
                    <a:pt x="1556" y="912"/>
                  </a:lnTo>
                  <a:lnTo>
                    <a:pt x="1878" y="966"/>
                  </a:lnTo>
                  <a:lnTo>
                    <a:pt x="2146" y="966"/>
                  </a:lnTo>
                  <a:lnTo>
                    <a:pt x="1663" y="697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013;p43">
              <a:extLst>
                <a:ext uri="{FF2B5EF4-FFF2-40B4-BE49-F238E27FC236}">
                  <a16:creationId xmlns:a16="http://schemas.microsoft.com/office/drawing/2014/main" id="{B99131E9-D050-7A72-90E6-6904B78037E4}"/>
                </a:ext>
              </a:extLst>
            </p:cNvPr>
            <p:cNvSpPr/>
            <p:nvPr/>
          </p:nvSpPr>
          <p:spPr>
            <a:xfrm>
              <a:off x="2603359" y="1885138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0" y="1"/>
                  </a:moveTo>
                  <a:lnTo>
                    <a:pt x="54" y="54"/>
                  </a:lnTo>
                  <a:lnTo>
                    <a:pt x="215" y="215"/>
                  </a:lnTo>
                  <a:lnTo>
                    <a:pt x="536" y="430"/>
                  </a:lnTo>
                  <a:lnTo>
                    <a:pt x="965" y="644"/>
                  </a:lnTo>
                  <a:lnTo>
                    <a:pt x="1234" y="805"/>
                  </a:lnTo>
                  <a:lnTo>
                    <a:pt x="1502" y="859"/>
                  </a:lnTo>
                  <a:lnTo>
                    <a:pt x="1824" y="912"/>
                  </a:lnTo>
                  <a:lnTo>
                    <a:pt x="2145" y="966"/>
                  </a:lnTo>
                  <a:lnTo>
                    <a:pt x="1609" y="644"/>
                  </a:lnTo>
                  <a:lnTo>
                    <a:pt x="1073" y="430"/>
                  </a:lnTo>
                  <a:lnTo>
                    <a:pt x="536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014;p43">
              <a:extLst>
                <a:ext uri="{FF2B5EF4-FFF2-40B4-BE49-F238E27FC236}">
                  <a16:creationId xmlns:a16="http://schemas.microsoft.com/office/drawing/2014/main" id="{468A25B4-FB58-C9F0-ED67-1F08EA2BEF61}"/>
                </a:ext>
              </a:extLst>
            </p:cNvPr>
            <p:cNvSpPr/>
            <p:nvPr/>
          </p:nvSpPr>
          <p:spPr>
            <a:xfrm>
              <a:off x="2598016" y="1894732"/>
              <a:ext cx="42645" cy="20260"/>
            </a:xfrm>
            <a:custGeom>
              <a:avLst/>
              <a:gdLst/>
              <a:ahLst/>
              <a:cxnLst/>
              <a:rect l="l" t="t" r="r" b="b"/>
              <a:pathLst>
                <a:path w="2147" h="1020" extrusionOk="0">
                  <a:moveTo>
                    <a:pt x="1" y="0"/>
                  </a:moveTo>
                  <a:lnTo>
                    <a:pt x="55" y="108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966" y="698"/>
                  </a:lnTo>
                  <a:lnTo>
                    <a:pt x="1234" y="858"/>
                  </a:lnTo>
                  <a:lnTo>
                    <a:pt x="1556" y="966"/>
                  </a:lnTo>
                  <a:lnTo>
                    <a:pt x="1824" y="1019"/>
                  </a:lnTo>
                  <a:lnTo>
                    <a:pt x="2146" y="1019"/>
                  </a:lnTo>
                  <a:lnTo>
                    <a:pt x="1610" y="698"/>
                  </a:lnTo>
                  <a:lnTo>
                    <a:pt x="1074" y="483"/>
                  </a:lnTo>
                  <a:lnTo>
                    <a:pt x="537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015;p43">
              <a:extLst>
                <a:ext uri="{FF2B5EF4-FFF2-40B4-BE49-F238E27FC236}">
                  <a16:creationId xmlns:a16="http://schemas.microsoft.com/office/drawing/2014/main" id="{3ED098B9-7A1D-43F9-66DF-A25830386585}"/>
                </a:ext>
              </a:extLst>
            </p:cNvPr>
            <p:cNvSpPr/>
            <p:nvPr/>
          </p:nvSpPr>
          <p:spPr>
            <a:xfrm>
              <a:off x="2592693" y="1905378"/>
              <a:ext cx="42645" cy="19207"/>
            </a:xfrm>
            <a:custGeom>
              <a:avLst/>
              <a:gdLst/>
              <a:ahLst/>
              <a:cxnLst/>
              <a:rect l="l" t="t" r="r" b="b"/>
              <a:pathLst>
                <a:path w="2147" h="967" extrusionOk="0">
                  <a:moveTo>
                    <a:pt x="1" y="1"/>
                  </a:moveTo>
                  <a:lnTo>
                    <a:pt x="1" y="54"/>
                  </a:lnTo>
                  <a:lnTo>
                    <a:pt x="483" y="430"/>
                  </a:lnTo>
                  <a:lnTo>
                    <a:pt x="1020" y="698"/>
                  </a:lnTo>
                  <a:lnTo>
                    <a:pt x="1556" y="912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016;p43">
              <a:extLst>
                <a:ext uri="{FF2B5EF4-FFF2-40B4-BE49-F238E27FC236}">
                  <a16:creationId xmlns:a16="http://schemas.microsoft.com/office/drawing/2014/main" id="{AB964FB8-CFBD-CE62-E885-9DAD637AA04E}"/>
                </a:ext>
              </a:extLst>
            </p:cNvPr>
            <p:cNvSpPr/>
            <p:nvPr/>
          </p:nvSpPr>
          <p:spPr>
            <a:xfrm>
              <a:off x="2587369" y="1916024"/>
              <a:ext cx="42625" cy="19207"/>
            </a:xfrm>
            <a:custGeom>
              <a:avLst/>
              <a:gdLst/>
              <a:ahLst/>
              <a:cxnLst/>
              <a:rect l="l" t="t" r="r" b="b"/>
              <a:pathLst>
                <a:path w="2146" h="967" extrusionOk="0">
                  <a:moveTo>
                    <a:pt x="1" y="1"/>
                  </a:moveTo>
                  <a:lnTo>
                    <a:pt x="483" y="376"/>
                  </a:lnTo>
                  <a:lnTo>
                    <a:pt x="1020" y="698"/>
                  </a:lnTo>
                  <a:lnTo>
                    <a:pt x="1556" y="859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30"/>
                  </a:lnTo>
                  <a:lnTo>
                    <a:pt x="591" y="2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017;p43">
              <a:extLst>
                <a:ext uri="{FF2B5EF4-FFF2-40B4-BE49-F238E27FC236}">
                  <a16:creationId xmlns:a16="http://schemas.microsoft.com/office/drawing/2014/main" id="{42B88A53-8858-AE19-B9FB-F702F3331662}"/>
                </a:ext>
              </a:extLst>
            </p:cNvPr>
            <p:cNvSpPr/>
            <p:nvPr/>
          </p:nvSpPr>
          <p:spPr>
            <a:xfrm>
              <a:off x="2583119" y="1926691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0" y="0"/>
                  </a:moveTo>
                  <a:lnTo>
                    <a:pt x="54" y="108"/>
                  </a:lnTo>
                  <a:lnTo>
                    <a:pt x="268" y="268"/>
                  </a:lnTo>
                  <a:lnTo>
                    <a:pt x="590" y="483"/>
                  </a:lnTo>
                  <a:lnTo>
                    <a:pt x="965" y="698"/>
                  </a:lnTo>
                  <a:lnTo>
                    <a:pt x="1234" y="805"/>
                  </a:lnTo>
                  <a:lnTo>
                    <a:pt x="1555" y="912"/>
                  </a:lnTo>
                  <a:lnTo>
                    <a:pt x="1824" y="966"/>
                  </a:lnTo>
                  <a:lnTo>
                    <a:pt x="2145" y="966"/>
                  </a:lnTo>
                  <a:lnTo>
                    <a:pt x="1609" y="698"/>
                  </a:lnTo>
                  <a:lnTo>
                    <a:pt x="1073" y="483"/>
                  </a:lnTo>
                  <a:lnTo>
                    <a:pt x="536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018;p43">
              <a:extLst>
                <a:ext uri="{FF2B5EF4-FFF2-40B4-BE49-F238E27FC236}">
                  <a16:creationId xmlns:a16="http://schemas.microsoft.com/office/drawing/2014/main" id="{3641AA65-D554-0A86-5AF9-B6C305D37F83}"/>
                </a:ext>
              </a:extLst>
            </p:cNvPr>
            <p:cNvSpPr/>
            <p:nvPr/>
          </p:nvSpPr>
          <p:spPr>
            <a:xfrm>
              <a:off x="1597701" y="2619137"/>
              <a:ext cx="108668" cy="82052"/>
            </a:xfrm>
            <a:custGeom>
              <a:avLst/>
              <a:gdLst/>
              <a:ahLst/>
              <a:cxnLst/>
              <a:rect l="l" t="t" r="r" b="b"/>
              <a:pathLst>
                <a:path w="5471" h="4131" extrusionOk="0">
                  <a:moveTo>
                    <a:pt x="4559" y="1"/>
                  </a:moveTo>
                  <a:lnTo>
                    <a:pt x="0" y="2039"/>
                  </a:lnTo>
                  <a:lnTo>
                    <a:pt x="966" y="4131"/>
                  </a:lnTo>
                  <a:lnTo>
                    <a:pt x="5471" y="2039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019;p43">
              <a:extLst>
                <a:ext uri="{FF2B5EF4-FFF2-40B4-BE49-F238E27FC236}">
                  <a16:creationId xmlns:a16="http://schemas.microsoft.com/office/drawing/2014/main" id="{08D0BC0C-6FAA-1DB2-4A61-9EE0E0B45472}"/>
                </a:ext>
              </a:extLst>
            </p:cNvPr>
            <p:cNvSpPr/>
            <p:nvPr/>
          </p:nvSpPr>
          <p:spPr>
            <a:xfrm>
              <a:off x="1594503" y="2617012"/>
              <a:ext cx="111866" cy="86303"/>
            </a:xfrm>
            <a:custGeom>
              <a:avLst/>
              <a:gdLst/>
              <a:ahLst/>
              <a:cxnLst/>
              <a:rect l="l" t="t" r="r" b="b"/>
              <a:pathLst>
                <a:path w="5632" h="4345" extrusionOk="0">
                  <a:moveTo>
                    <a:pt x="4613" y="0"/>
                  </a:moveTo>
                  <a:lnTo>
                    <a:pt x="108" y="2039"/>
                  </a:lnTo>
                  <a:lnTo>
                    <a:pt x="0" y="2199"/>
                  </a:lnTo>
                  <a:lnTo>
                    <a:pt x="0" y="2253"/>
                  </a:lnTo>
                  <a:lnTo>
                    <a:pt x="54" y="2307"/>
                  </a:lnTo>
                  <a:lnTo>
                    <a:pt x="108" y="2468"/>
                  </a:lnTo>
                  <a:lnTo>
                    <a:pt x="215" y="2736"/>
                  </a:lnTo>
                  <a:lnTo>
                    <a:pt x="483" y="3272"/>
                  </a:lnTo>
                  <a:lnTo>
                    <a:pt x="966" y="4238"/>
                  </a:lnTo>
                  <a:lnTo>
                    <a:pt x="1019" y="4345"/>
                  </a:lnTo>
                  <a:lnTo>
                    <a:pt x="1127" y="4291"/>
                  </a:lnTo>
                  <a:lnTo>
                    <a:pt x="2950" y="3433"/>
                  </a:lnTo>
                  <a:lnTo>
                    <a:pt x="4345" y="2736"/>
                  </a:lnTo>
                  <a:lnTo>
                    <a:pt x="5256" y="2307"/>
                  </a:lnTo>
                  <a:lnTo>
                    <a:pt x="5578" y="2146"/>
                  </a:lnTo>
                  <a:lnTo>
                    <a:pt x="5203" y="2253"/>
                  </a:lnTo>
                  <a:lnTo>
                    <a:pt x="4237" y="2682"/>
                  </a:lnTo>
                  <a:lnTo>
                    <a:pt x="1134" y="4027"/>
                  </a:lnTo>
                  <a:lnTo>
                    <a:pt x="1134" y="4027"/>
                  </a:lnTo>
                  <a:lnTo>
                    <a:pt x="751" y="3165"/>
                  </a:lnTo>
                  <a:lnTo>
                    <a:pt x="483" y="2629"/>
                  </a:lnTo>
                  <a:lnTo>
                    <a:pt x="376" y="2360"/>
                  </a:lnTo>
                  <a:lnTo>
                    <a:pt x="324" y="2256"/>
                  </a:lnTo>
                  <a:lnTo>
                    <a:pt x="324" y="2256"/>
                  </a:lnTo>
                  <a:lnTo>
                    <a:pt x="4654" y="246"/>
                  </a:lnTo>
                  <a:lnTo>
                    <a:pt x="4654" y="246"/>
                  </a:lnTo>
                  <a:lnTo>
                    <a:pt x="5310" y="1610"/>
                  </a:lnTo>
                  <a:lnTo>
                    <a:pt x="5632" y="2146"/>
                  </a:lnTo>
                  <a:lnTo>
                    <a:pt x="5525" y="1878"/>
                  </a:lnTo>
                  <a:lnTo>
                    <a:pt x="5364" y="1610"/>
                  </a:lnTo>
                  <a:lnTo>
                    <a:pt x="4720" y="54"/>
                  </a:lnTo>
                  <a:lnTo>
                    <a:pt x="47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020;p43">
              <a:extLst>
                <a:ext uri="{FF2B5EF4-FFF2-40B4-BE49-F238E27FC236}">
                  <a16:creationId xmlns:a16="http://schemas.microsoft.com/office/drawing/2014/main" id="{245242A2-E3E5-11AF-45A1-B1C63FE61D2B}"/>
                </a:ext>
              </a:extLst>
            </p:cNvPr>
            <p:cNvSpPr/>
            <p:nvPr/>
          </p:nvSpPr>
          <p:spPr>
            <a:xfrm>
              <a:off x="1566795" y="2644700"/>
              <a:ext cx="57562" cy="78854"/>
            </a:xfrm>
            <a:custGeom>
              <a:avLst/>
              <a:gdLst/>
              <a:ahLst/>
              <a:cxnLst/>
              <a:rect l="l" t="t" r="r" b="b"/>
              <a:pathLst>
                <a:path w="2898" h="3970" extrusionOk="0">
                  <a:moveTo>
                    <a:pt x="1181" y="1"/>
                  </a:moveTo>
                  <a:lnTo>
                    <a:pt x="859" y="216"/>
                  </a:lnTo>
                  <a:lnTo>
                    <a:pt x="537" y="484"/>
                  </a:lnTo>
                  <a:lnTo>
                    <a:pt x="323" y="805"/>
                  </a:lnTo>
                  <a:lnTo>
                    <a:pt x="108" y="1127"/>
                  </a:lnTo>
                  <a:lnTo>
                    <a:pt x="1" y="1503"/>
                  </a:lnTo>
                  <a:lnTo>
                    <a:pt x="1" y="1932"/>
                  </a:lnTo>
                  <a:lnTo>
                    <a:pt x="54" y="2307"/>
                  </a:lnTo>
                  <a:lnTo>
                    <a:pt x="162" y="2736"/>
                  </a:lnTo>
                  <a:lnTo>
                    <a:pt x="376" y="3112"/>
                  </a:lnTo>
                  <a:lnTo>
                    <a:pt x="644" y="3380"/>
                  </a:lnTo>
                  <a:lnTo>
                    <a:pt x="966" y="3648"/>
                  </a:lnTo>
                  <a:lnTo>
                    <a:pt x="1342" y="3809"/>
                  </a:lnTo>
                  <a:lnTo>
                    <a:pt x="1717" y="3916"/>
                  </a:lnTo>
                  <a:lnTo>
                    <a:pt x="2093" y="3970"/>
                  </a:lnTo>
                  <a:lnTo>
                    <a:pt x="2522" y="3916"/>
                  </a:lnTo>
                  <a:lnTo>
                    <a:pt x="2897" y="3755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021;p43">
              <a:extLst>
                <a:ext uri="{FF2B5EF4-FFF2-40B4-BE49-F238E27FC236}">
                  <a16:creationId xmlns:a16="http://schemas.microsoft.com/office/drawing/2014/main" id="{F6D73089-6EBE-2CDB-55DC-11048A5B2BFE}"/>
                </a:ext>
              </a:extLst>
            </p:cNvPr>
            <p:cNvSpPr/>
            <p:nvPr/>
          </p:nvSpPr>
          <p:spPr>
            <a:xfrm>
              <a:off x="1565742" y="2641522"/>
              <a:ext cx="61792" cy="84177"/>
            </a:xfrm>
            <a:custGeom>
              <a:avLst/>
              <a:gdLst/>
              <a:ahLst/>
              <a:cxnLst/>
              <a:rect l="l" t="t" r="r" b="b"/>
              <a:pathLst>
                <a:path w="3111" h="4238" extrusionOk="0">
                  <a:moveTo>
                    <a:pt x="215" y="2896"/>
                  </a:moveTo>
                  <a:lnTo>
                    <a:pt x="215" y="2896"/>
                  </a:lnTo>
                  <a:lnTo>
                    <a:pt x="215" y="2896"/>
                  </a:lnTo>
                  <a:close/>
                  <a:moveTo>
                    <a:pt x="1234" y="0"/>
                  </a:moveTo>
                  <a:lnTo>
                    <a:pt x="912" y="215"/>
                  </a:lnTo>
                  <a:lnTo>
                    <a:pt x="644" y="429"/>
                  </a:lnTo>
                  <a:lnTo>
                    <a:pt x="429" y="697"/>
                  </a:lnTo>
                  <a:lnTo>
                    <a:pt x="215" y="965"/>
                  </a:lnTo>
                  <a:lnTo>
                    <a:pt x="107" y="1234"/>
                  </a:lnTo>
                  <a:lnTo>
                    <a:pt x="54" y="1448"/>
                  </a:lnTo>
                  <a:lnTo>
                    <a:pt x="0" y="1716"/>
                  </a:lnTo>
                  <a:lnTo>
                    <a:pt x="0" y="1985"/>
                  </a:lnTo>
                  <a:lnTo>
                    <a:pt x="0" y="2360"/>
                  </a:lnTo>
                  <a:lnTo>
                    <a:pt x="107" y="2682"/>
                  </a:lnTo>
                  <a:lnTo>
                    <a:pt x="215" y="2896"/>
                  </a:lnTo>
                  <a:lnTo>
                    <a:pt x="161" y="2467"/>
                  </a:lnTo>
                  <a:lnTo>
                    <a:pt x="107" y="1985"/>
                  </a:lnTo>
                  <a:lnTo>
                    <a:pt x="107" y="1716"/>
                  </a:lnTo>
                  <a:lnTo>
                    <a:pt x="215" y="1448"/>
                  </a:lnTo>
                  <a:lnTo>
                    <a:pt x="322" y="1180"/>
                  </a:lnTo>
                  <a:lnTo>
                    <a:pt x="429" y="965"/>
                  </a:lnTo>
                  <a:lnTo>
                    <a:pt x="590" y="751"/>
                  </a:lnTo>
                  <a:lnTo>
                    <a:pt x="805" y="536"/>
                  </a:lnTo>
                  <a:lnTo>
                    <a:pt x="1019" y="376"/>
                  </a:lnTo>
                  <a:lnTo>
                    <a:pt x="1172" y="314"/>
                  </a:lnTo>
                  <a:lnTo>
                    <a:pt x="1172" y="314"/>
                  </a:lnTo>
                  <a:lnTo>
                    <a:pt x="1985" y="2092"/>
                  </a:lnTo>
                  <a:lnTo>
                    <a:pt x="2790" y="3904"/>
                  </a:lnTo>
                  <a:lnTo>
                    <a:pt x="2790" y="3904"/>
                  </a:lnTo>
                  <a:lnTo>
                    <a:pt x="2628" y="3969"/>
                  </a:lnTo>
                  <a:lnTo>
                    <a:pt x="2360" y="4023"/>
                  </a:lnTo>
                  <a:lnTo>
                    <a:pt x="1824" y="4023"/>
                  </a:lnTo>
                  <a:lnTo>
                    <a:pt x="1556" y="3969"/>
                  </a:lnTo>
                  <a:lnTo>
                    <a:pt x="1287" y="3862"/>
                  </a:lnTo>
                  <a:lnTo>
                    <a:pt x="1019" y="3754"/>
                  </a:lnTo>
                  <a:lnTo>
                    <a:pt x="805" y="3594"/>
                  </a:lnTo>
                  <a:lnTo>
                    <a:pt x="483" y="3272"/>
                  </a:lnTo>
                  <a:lnTo>
                    <a:pt x="215" y="2896"/>
                  </a:lnTo>
                  <a:lnTo>
                    <a:pt x="268" y="3164"/>
                  </a:lnTo>
                  <a:lnTo>
                    <a:pt x="483" y="3433"/>
                  </a:lnTo>
                  <a:lnTo>
                    <a:pt x="697" y="3701"/>
                  </a:lnTo>
                  <a:lnTo>
                    <a:pt x="912" y="3862"/>
                  </a:lnTo>
                  <a:lnTo>
                    <a:pt x="1180" y="3969"/>
                  </a:lnTo>
                  <a:lnTo>
                    <a:pt x="1395" y="4076"/>
                  </a:lnTo>
                  <a:lnTo>
                    <a:pt x="1663" y="4184"/>
                  </a:lnTo>
                  <a:lnTo>
                    <a:pt x="1985" y="4237"/>
                  </a:lnTo>
                  <a:lnTo>
                    <a:pt x="2360" y="4237"/>
                  </a:lnTo>
                  <a:lnTo>
                    <a:pt x="2682" y="4130"/>
                  </a:lnTo>
                  <a:lnTo>
                    <a:pt x="3004" y="4023"/>
                  </a:lnTo>
                  <a:lnTo>
                    <a:pt x="3111" y="3969"/>
                  </a:lnTo>
                  <a:lnTo>
                    <a:pt x="3057" y="3915"/>
                  </a:lnTo>
                  <a:lnTo>
                    <a:pt x="2253" y="1985"/>
                  </a:lnTo>
                  <a:lnTo>
                    <a:pt x="1341" y="54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022;p43">
              <a:extLst>
                <a:ext uri="{FF2B5EF4-FFF2-40B4-BE49-F238E27FC236}">
                  <a16:creationId xmlns:a16="http://schemas.microsoft.com/office/drawing/2014/main" id="{0C59CD8E-2A4D-4D8C-3E71-E47B86F138F5}"/>
                </a:ext>
              </a:extLst>
            </p:cNvPr>
            <p:cNvSpPr/>
            <p:nvPr/>
          </p:nvSpPr>
          <p:spPr>
            <a:xfrm>
              <a:off x="1574263" y="2679857"/>
              <a:ext cx="10666" cy="25603"/>
            </a:xfrm>
            <a:custGeom>
              <a:avLst/>
              <a:gdLst/>
              <a:ahLst/>
              <a:cxnLst/>
              <a:rect l="l" t="t" r="r" b="b"/>
              <a:pathLst>
                <a:path w="537" h="1289" extrusionOk="0">
                  <a:moveTo>
                    <a:pt x="537" y="1"/>
                  </a:move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023;p43">
              <a:extLst>
                <a:ext uri="{FF2B5EF4-FFF2-40B4-BE49-F238E27FC236}">
                  <a16:creationId xmlns:a16="http://schemas.microsoft.com/office/drawing/2014/main" id="{13EB8E88-1171-0FC9-7EED-CF65CABD8DA9}"/>
                </a:ext>
              </a:extLst>
            </p:cNvPr>
            <p:cNvSpPr/>
            <p:nvPr/>
          </p:nvSpPr>
          <p:spPr>
            <a:xfrm>
              <a:off x="1574263" y="2679857"/>
              <a:ext cx="10666" cy="25603"/>
            </a:xfrm>
            <a:custGeom>
              <a:avLst/>
              <a:gdLst/>
              <a:ahLst/>
              <a:cxnLst/>
              <a:rect l="l" t="t" r="r" b="b"/>
              <a:pathLst>
                <a:path w="537" h="1289" fill="none" extrusionOk="0">
                  <a:moveTo>
                    <a:pt x="537" y="1"/>
                  </a:moveTo>
                  <a:lnTo>
                    <a:pt x="537" y="1"/>
                  </a:ln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024;p43">
              <a:extLst>
                <a:ext uri="{FF2B5EF4-FFF2-40B4-BE49-F238E27FC236}">
                  <a16:creationId xmlns:a16="http://schemas.microsoft.com/office/drawing/2014/main" id="{A3A85DD7-53AC-9184-592E-03F26B74B162}"/>
                </a:ext>
              </a:extLst>
            </p:cNvPr>
            <p:cNvSpPr/>
            <p:nvPr/>
          </p:nvSpPr>
          <p:spPr>
            <a:xfrm>
              <a:off x="1572118" y="2679857"/>
              <a:ext cx="12811" cy="25603"/>
            </a:xfrm>
            <a:custGeom>
              <a:avLst/>
              <a:gdLst/>
              <a:ahLst/>
              <a:cxnLst/>
              <a:rect l="l" t="t" r="r" b="b"/>
              <a:pathLst>
                <a:path w="645" h="1289" extrusionOk="0">
                  <a:moveTo>
                    <a:pt x="537" y="1"/>
                  </a:moveTo>
                  <a:lnTo>
                    <a:pt x="430" y="108"/>
                  </a:lnTo>
                  <a:lnTo>
                    <a:pt x="215" y="269"/>
                  </a:lnTo>
                  <a:lnTo>
                    <a:pt x="55" y="537"/>
                  </a:lnTo>
                  <a:lnTo>
                    <a:pt x="1" y="859"/>
                  </a:lnTo>
                  <a:lnTo>
                    <a:pt x="1" y="1074"/>
                  </a:lnTo>
                  <a:lnTo>
                    <a:pt x="55" y="1234"/>
                  </a:lnTo>
                  <a:lnTo>
                    <a:pt x="108" y="1288"/>
                  </a:lnTo>
                  <a:lnTo>
                    <a:pt x="108" y="1234"/>
                  </a:lnTo>
                  <a:lnTo>
                    <a:pt x="162" y="1074"/>
                  </a:lnTo>
                  <a:lnTo>
                    <a:pt x="215" y="859"/>
                  </a:lnTo>
                  <a:lnTo>
                    <a:pt x="269" y="645"/>
                  </a:lnTo>
                  <a:lnTo>
                    <a:pt x="430" y="430"/>
                  </a:lnTo>
                  <a:lnTo>
                    <a:pt x="537" y="215"/>
                  </a:lnTo>
                  <a:lnTo>
                    <a:pt x="591" y="108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025;p43">
              <a:extLst>
                <a:ext uri="{FF2B5EF4-FFF2-40B4-BE49-F238E27FC236}">
                  <a16:creationId xmlns:a16="http://schemas.microsoft.com/office/drawing/2014/main" id="{FE9D5DDB-3DD8-7568-DB12-9D3CBEC009D3}"/>
                </a:ext>
              </a:extLst>
            </p:cNvPr>
            <p:cNvSpPr/>
            <p:nvPr/>
          </p:nvSpPr>
          <p:spPr>
            <a:xfrm>
              <a:off x="1610472" y="2654294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913" y="1556"/>
                  </a:lnTo>
                  <a:lnTo>
                    <a:pt x="698" y="966"/>
                  </a:lnTo>
                  <a:lnTo>
                    <a:pt x="376" y="4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026;p43">
              <a:extLst>
                <a:ext uri="{FF2B5EF4-FFF2-40B4-BE49-F238E27FC236}">
                  <a16:creationId xmlns:a16="http://schemas.microsoft.com/office/drawing/2014/main" id="{3040F37A-9F2B-10B5-C078-2A1CF77273BB}"/>
                </a:ext>
              </a:extLst>
            </p:cNvPr>
            <p:cNvSpPr/>
            <p:nvPr/>
          </p:nvSpPr>
          <p:spPr>
            <a:xfrm>
              <a:off x="1621138" y="2650043"/>
              <a:ext cx="20260" cy="41552"/>
            </a:xfrm>
            <a:custGeom>
              <a:avLst/>
              <a:gdLst/>
              <a:ahLst/>
              <a:cxnLst/>
              <a:rect l="l" t="t" r="r" b="b"/>
              <a:pathLst>
                <a:path w="1020" h="2092" extrusionOk="0">
                  <a:moveTo>
                    <a:pt x="0" y="0"/>
                  </a:moveTo>
                  <a:lnTo>
                    <a:pt x="215" y="536"/>
                  </a:lnTo>
                  <a:lnTo>
                    <a:pt x="483" y="1073"/>
                  </a:lnTo>
                  <a:lnTo>
                    <a:pt x="697" y="1609"/>
                  </a:lnTo>
                  <a:lnTo>
                    <a:pt x="1019" y="2092"/>
                  </a:lnTo>
                  <a:lnTo>
                    <a:pt x="966" y="1770"/>
                  </a:lnTo>
                  <a:lnTo>
                    <a:pt x="912" y="1502"/>
                  </a:lnTo>
                  <a:lnTo>
                    <a:pt x="805" y="1180"/>
                  </a:lnTo>
                  <a:lnTo>
                    <a:pt x="697" y="912"/>
                  </a:lnTo>
                  <a:lnTo>
                    <a:pt x="483" y="536"/>
                  </a:lnTo>
                  <a:lnTo>
                    <a:pt x="268" y="21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027;p43">
              <a:extLst>
                <a:ext uri="{FF2B5EF4-FFF2-40B4-BE49-F238E27FC236}">
                  <a16:creationId xmlns:a16="http://schemas.microsoft.com/office/drawing/2014/main" id="{4EC73956-837B-319B-B109-EFBD129A1F93}"/>
                </a:ext>
              </a:extLst>
            </p:cNvPr>
            <p:cNvSpPr/>
            <p:nvPr/>
          </p:nvSpPr>
          <p:spPr>
            <a:xfrm>
              <a:off x="1631785" y="2644700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0" y="1"/>
                  </a:moveTo>
                  <a:lnTo>
                    <a:pt x="161" y="537"/>
                  </a:lnTo>
                  <a:lnTo>
                    <a:pt x="430" y="1074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859" y="1556"/>
                  </a:lnTo>
                  <a:lnTo>
                    <a:pt x="698" y="966"/>
                  </a:lnTo>
                  <a:lnTo>
                    <a:pt x="376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028;p43">
              <a:extLst>
                <a:ext uri="{FF2B5EF4-FFF2-40B4-BE49-F238E27FC236}">
                  <a16:creationId xmlns:a16="http://schemas.microsoft.com/office/drawing/2014/main" id="{0B714358-457E-A45C-BCC0-F6B0922B0C5C}"/>
                </a:ext>
              </a:extLst>
            </p:cNvPr>
            <p:cNvSpPr/>
            <p:nvPr/>
          </p:nvSpPr>
          <p:spPr>
            <a:xfrm>
              <a:off x="1642431" y="2639377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1" y="1"/>
                  </a:moveTo>
                  <a:lnTo>
                    <a:pt x="162" y="591"/>
                  </a:lnTo>
                  <a:lnTo>
                    <a:pt x="430" y="1127"/>
                  </a:lnTo>
                  <a:lnTo>
                    <a:pt x="698" y="1663"/>
                  </a:lnTo>
                  <a:lnTo>
                    <a:pt x="1020" y="2146"/>
                  </a:lnTo>
                  <a:lnTo>
                    <a:pt x="966" y="1824"/>
                  </a:lnTo>
                  <a:lnTo>
                    <a:pt x="913" y="1556"/>
                  </a:lnTo>
                  <a:lnTo>
                    <a:pt x="805" y="1234"/>
                  </a:lnTo>
                  <a:lnTo>
                    <a:pt x="698" y="966"/>
                  </a:lnTo>
                  <a:lnTo>
                    <a:pt x="537" y="698"/>
                  </a:lnTo>
                  <a:lnTo>
                    <a:pt x="376" y="430"/>
                  </a:lnTo>
                  <a:lnTo>
                    <a:pt x="215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029;p43">
              <a:extLst>
                <a:ext uri="{FF2B5EF4-FFF2-40B4-BE49-F238E27FC236}">
                  <a16:creationId xmlns:a16="http://schemas.microsoft.com/office/drawing/2014/main" id="{48E4EECC-5296-7517-1FA9-4C7EF623DFCC}"/>
                </a:ext>
              </a:extLst>
            </p:cNvPr>
            <p:cNvSpPr/>
            <p:nvPr/>
          </p:nvSpPr>
          <p:spPr>
            <a:xfrm>
              <a:off x="1652025" y="2635126"/>
              <a:ext cx="20260" cy="42625"/>
            </a:xfrm>
            <a:custGeom>
              <a:avLst/>
              <a:gdLst/>
              <a:ahLst/>
              <a:cxnLst/>
              <a:rect l="l" t="t" r="r" b="b"/>
              <a:pathLst>
                <a:path w="1020" h="2146" extrusionOk="0">
                  <a:moveTo>
                    <a:pt x="1" y="0"/>
                  </a:moveTo>
                  <a:lnTo>
                    <a:pt x="215" y="537"/>
                  </a:lnTo>
                  <a:lnTo>
                    <a:pt x="483" y="1073"/>
                  </a:lnTo>
                  <a:lnTo>
                    <a:pt x="751" y="1609"/>
                  </a:lnTo>
                  <a:lnTo>
                    <a:pt x="1020" y="2146"/>
                  </a:lnTo>
                  <a:lnTo>
                    <a:pt x="912" y="1556"/>
                  </a:lnTo>
                  <a:lnTo>
                    <a:pt x="751" y="966"/>
                  </a:lnTo>
                  <a:lnTo>
                    <a:pt x="430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030;p43">
              <a:extLst>
                <a:ext uri="{FF2B5EF4-FFF2-40B4-BE49-F238E27FC236}">
                  <a16:creationId xmlns:a16="http://schemas.microsoft.com/office/drawing/2014/main" id="{29A80597-1FCB-553C-FFE0-225B68122FA9}"/>
                </a:ext>
              </a:extLst>
            </p:cNvPr>
            <p:cNvSpPr/>
            <p:nvPr/>
          </p:nvSpPr>
          <p:spPr>
            <a:xfrm>
              <a:off x="1662671" y="2630856"/>
              <a:ext cx="20260" cy="41572"/>
            </a:xfrm>
            <a:custGeom>
              <a:avLst/>
              <a:gdLst/>
              <a:ahLst/>
              <a:cxnLst/>
              <a:rect l="l" t="t" r="r" b="b"/>
              <a:pathLst>
                <a:path w="1020" h="2093" extrusionOk="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752" y="1610"/>
                  </a:lnTo>
                  <a:lnTo>
                    <a:pt x="1020" y="2092"/>
                  </a:lnTo>
                  <a:lnTo>
                    <a:pt x="1020" y="1771"/>
                  </a:lnTo>
                  <a:lnTo>
                    <a:pt x="966" y="1502"/>
                  </a:lnTo>
                  <a:lnTo>
                    <a:pt x="859" y="1181"/>
                  </a:lnTo>
                  <a:lnTo>
                    <a:pt x="698" y="913"/>
                  </a:lnTo>
                  <a:lnTo>
                    <a:pt x="591" y="644"/>
                  </a:lnTo>
                  <a:lnTo>
                    <a:pt x="430" y="430"/>
                  </a:lnTo>
                  <a:lnTo>
                    <a:pt x="215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031;p43">
              <a:extLst>
                <a:ext uri="{FF2B5EF4-FFF2-40B4-BE49-F238E27FC236}">
                  <a16:creationId xmlns:a16="http://schemas.microsoft.com/office/drawing/2014/main" id="{BA370EDD-9536-AD90-2C4E-893269C794BD}"/>
                </a:ext>
              </a:extLst>
            </p:cNvPr>
            <p:cNvSpPr/>
            <p:nvPr/>
          </p:nvSpPr>
          <p:spPr>
            <a:xfrm>
              <a:off x="1673337" y="2625533"/>
              <a:ext cx="20260" cy="42625"/>
            </a:xfrm>
            <a:custGeom>
              <a:avLst/>
              <a:gdLst/>
              <a:ahLst/>
              <a:cxnLst/>
              <a:rect l="l" t="t" r="r" b="b"/>
              <a:pathLst>
                <a:path w="1020" h="2146" extrusionOk="0">
                  <a:moveTo>
                    <a:pt x="0" y="1"/>
                  </a:moveTo>
                  <a:lnTo>
                    <a:pt x="483" y="1073"/>
                  </a:lnTo>
                  <a:lnTo>
                    <a:pt x="1019" y="2146"/>
                  </a:lnTo>
                  <a:lnTo>
                    <a:pt x="1019" y="1824"/>
                  </a:lnTo>
                  <a:lnTo>
                    <a:pt x="966" y="1502"/>
                  </a:lnTo>
                  <a:lnTo>
                    <a:pt x="858" y="1234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268" y="269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032;p43">
              <a:extLst>
                <a:ext uri="{FF2B5EF4-FFF2-40B4-BE49-F238E27FC236}">
                  <a16:creationId xmlns:a16="http://schemas.microsoft.com/office/drawing/2014/main" id="{42C540C4-1443-2988-C507-90F6BA9F481F}"/>
                </a:ext>
              </a:extLst>
            </p:cNvPr>
            <p:cNvSpPr/>
            <p:nvPr/>
          </p:nvSpPr>
          <p:spPr>
            <a:xfrm>
              <a:off x="1883204" y="1506956"/>
              <a:ext cx="566757" cy="1229389"/>
            </a:xfrm>
            <a:custGeom>
              <a:avLst/>
              <a:gdLst/>
              <a:ahLst/>
              <a:cxnLst/>
              <a:rect l="l" t="t" r="r" b="b"/>
              <a:pathLst>
                <a:path w="28534" h="61895" extrusionOk="0">
                  <a:moveTo>
                    <a:pt x="0" y="0"/>
                  </a:moveTo>
                  <a:lnTo>
                    <a:pt x="912" y="966"/>
                  </a:lnTo>
                  <a:lnTo>
                    <a:pt x="1931" y="2038"/>
                  </a:lnTo>
                  <a:lnTo>
                    <a:pt x="3057" y="3326"/>
                  </a:lnTo>
                  <a:lnTo>
                    <a:pt x="4291" y="4774"/>
                  </a:lnTo>
                  <a:lnTo>
                    <a:pt x="5471" y="6329"/>
                  </a:lnTo>
                  <a:lnTo>
                    <a:pt x="6007" y="7134"/>
                  </a:lnTo>
                  <a:lnTo>
                    <a:pt x="6490" y="7885"/>
                  </a:lnTo>
                  <a:lnTo>
                    <a:pt x="6919" y="8582"/>
                  </a:lnTo>
                  <a:lnTo>
                    <a:pt x="7241" y="9279"/>
                  </a:lnTo>
                  <a:lnTo>
                    <a:pt x="8153" y="11746"/>
                  </a:lnTo>
                  <a:lnTo>
                    <a:pt x="8850" y="13838"/>
                  </a:lnTo>
                  <a:lnTo>
                    <a:pt x="9493" y="15822"/>
                  </a:lnTo>
                  <a:lnTo>
                    <a:pt x="9762" y="15447"/>
                  </a:lnTo>
                  <a:lnTo>
                    <a:pt x="10030" y="15125"/>
                  </a:lnTo>
                  <a:lnTo>
                    <a:pt x="10459" y="14857"/>
                  </a:lnTo>
                  <a:lnTo>
                    <a:pt x="10673" y="14750"/>
                  </a:lnTo>
                  <a:lnTo>
                    <a:pt x="10888" y="14696"/>
                  </a:lnTo>
                  <a:lnTo>
                    <a:pt x="11156" y="14643"/>
                  </a:lnTo>
                  <a:lnTo>
                    <a:pt x="11424" y="14696"/>
                  </a:lnTo>
                  <a:lnTo>
                    <a:pt x="11746" y="14857"/>
                  </a:lnTo>
                  <a:lnTo>
                    <a:pt x="12014" y="15072"/>
                  </a:lnTo>
                  <a:lnTo>
                    <a:pt x="12336" y="15393"/>
                  </a:lnTo>
                  <a:lnTo>
                    <a:pt x="12658" y="15822"/>
                  </a:lnTo>
                  <a:lnTo>
                    <a:pt x="12819" y="16144"/>
                  </a:lnTo>
                  <a:lnTo>
                    <a:pt x="13033" y="16627"/>
                  </a:lnTo>
                  <a:lnTo>
                    <a:pt x="13516" y="18075"/>
                  </a:lnTo>
                  <a:lnTo>
                    <a:pt x="14160" y="20006"/>
                  </a:lnTo>
                  <a:lnTo>
                    <a:pt x="14857" y="22420"/>
                  </a:lnTo>
                  <a:lnTo>
                    <a:pt x="15661" y="25262"/>
                  </a:lnTo>
                  <a:lnTo>
                    <a:pt x="16466" y="28373"/>
                  </a:lnTo>
                  <a:lnTo>
                    <a:pt x="18236" y="35345"/>
                  </a:lnTo>
                  <a:lnTo>
                    <a:pt x="19952" y="42747"/>
                  </a:lnTo>
                  <a:lnTo>
                    <a:pt x="20757" y="46448"/>
                  </a:lnTo>
                  <a:lnTo>
                    <a:pt x="21508" y="50041"/>
                  </a:lnTo>
                  <a:lnTo>
                    <a:pt x="22151" y="53420"/>
                  </a:lnTo>
                  <a:lnTo>
                    <a:pt x="22741" y="56585"/>
                  </a:lnTo>
                  <a:lnTo>
                    <a:pt x="23170" y="59427"/>
                  </a:lnTo>
                  <a:lnTo>
                    <a:pt x="23492" y="61895"/>
                  </a:lnTo>
                  <a:lnTo>
                    <a:pt x="28534" y="61895"/>
                  </a:lnTo>
                  <a:lnTo>
                    <a:pt x="28158" y="58730"/>
                  </a:lnTo>
                  <a:lnTo>
                    <a:pt x="27246" y="51650"/>
                  </a:lnTo>
                  <a:lnTo>
                    <a:pt x="26656" y="47735"/>
                  </a:lnTo>
                  <a:lnTo>
                    <a:pt x="26120" y="44142"/>
                  </a:lnTo>
                  <a:lnTo>
                    <a:pt x="25798" y="42640"/>
                  </a:lnTo>
                  <a:lnTo>
                    <a:pt x="25584" y="41353"/>
                  </a:lnTo>
                  <a:lnTo>
                    <a:pt x="25316" y="40387"/>
                  </a:lnTo>
                  <a:lnTo>
                    <a:pt x="25101" y="39797"/>
                  </a:lnTo>
                  <a:lnTo>
                    <a:pt x="24672" y="38993"/>
                  </a:lnTo>
                  <a:lnTo>
                    <a:pt x="24297" y="38349"/>
                  </a:lnTo>
                  <a:lnTo>
                    <a:pt x="23975" y="37866"/>
                  </a:lnTo>
                  <a:lnTo>
                    <a:pt x="23653" y="37437"/>
                  </a:lnTo>
                  <a:lnTo>
                    <a:pt x="23224" y="36954"/>
                  </a:lnTo>
                  <a:lnTo>
                    <a:pt x="23063" y="36794"/>
                  </a:lnTo>
                  <a:lnTo>
                    <a:pt x="22848" y="35453"/>
                  </a:lnTo>
                  <a:lnTo>
                    <a:pt x="22258" y="32449"/>
                  </a:lnTo>
                  <a:lnTo>
                    <a:pt x="21937" y="30787"/>
                  </a:lnTo>
                  <a:lnTo>
                    <a:pt x="21561" y="29177"/>
                  </a:lnTo>
                  <a:lnTo>
                    <a:pt x="21186" y="27944"/>
                  </a:lnTo>
                  <a:lnTo>
                    <a:pt x="20971" y="27461"/>
                  </a:lnTo>
                  <a:lnTo>
                    <a:pt x="20810" y="27139"/>
                  </a:lnTo>
                  <a:lnTo>
                    <a:pt x="20381" y="26603"/>
                  </a:lnTo>
                  <a:lnTo>
                    <a:pt x="19899" y="26120"/>
                  </a:lnTo>
                  <a:lnTo>
                    <a:pt x="19362" y="25638"/>
                  </a:lnTo>
                  <a:lnTo>
                    <a:pt x="18772" y="25262"/>
                  </a:lnTo>
                  <a:lnTo>
                    <a:pt x="18450" y="23814"/>
                  </a:lnTo>
                  <a:lnTo>
                    <a:pt x="18129" y="22312"/>
                  </a:lnTo>
                  <a:lnTo>
                    <a:pt x="17646" y="20489"/>
                  </a:lnTo>
                  <a:lnTo>
                    <a:pt x="17056" y="18611"/>
                  </a:lnTo>
                  <a:lnTo>
                    <a:pt x="16681" y="17700"/>
                  </a:lnTo>
                  <a:lnTo>
                    <a:pt x="16359" y="16842"/>
                  </a:lnTo>
                  <a:lnTo>
                    <a:pt x="15983" y="16037"/>
                  </a:lnTo>
                  <a:lnTo>
                    <a:pt x="15554" y="15340"/>
                  </a:lnTo>
                  <a:lnTo>
                    <a:pt x="15125" y="14750"/>
                  </a:lnTo>
                  <a:lnTo>
                    <a:pt x="14911" y="14535"/>
                  </a:lnTo>
                  <a:lnTo>
                    <a:pt x="14696" y="14321"/>
                  </a:lnTo>
                  <a:lnTo>
                    <a:pt x="14213" y="13999"/>
                  </a:lnTo>
                  <a:lnTo>
                    <a:pt x="13784" y="13784"/>
                  </a:lnTo>
                  <a:lnTo>
                    <a:pt x="13409" y="13570"/>
                  </a:lnTo>
                  <a:lnTo>
                    <a:pt x="12980" y="13409"/>
                  </a:lnTo>
                  <a:lnTo>
                    <a:pt x="12604" y="13302"/>
                  </a:lnTo>
                  <a:lnTo>
                    <a:pt x="12282" y="13248"/>
                  </a:lnTo>
                  <a:lnTo>
                    <a:pt x="11639" y="13194"/>
                  </a:lnTo>
                  <a:lnTo>
                    <a:pt x="11103" y="13194"/>
                  </a:lnTo>
                  <a:lnTo>
                    <a:pt x="10727" y="13302"/>
                  </a:lnTo>
                  <a:lnTo>
                    <a:pt x="10405" y="13409"/>
                  </a:lnTo>
                  <a:lnTo>
                    <a:pt x="10298" y="12980"/>
                  </a:lnTo>
                  <a:lnTo>
                    <a:pt x="10030" y="11800"/>
                  </a:lnTo>
                  <a:lnTo>
                    <a:pt x="9762" y="11049"/>
                  </a:lnTo>
                  <a:lnTo>
                    <a:pt x="9440" y="10137"/>
                  </a:lnTo>
                  <a:lnTo>
                    <a:pt x="9064" y="9118"/>
                  </a:lnTo>
                  <a:lnTo>
                    <a:pt x="8528" y="8099"/>
                  </a:lnTo>
                  <a:lnTo>
                    <a:pt x="7938" y="6973"/>
                  </a:lnTo>
                  <a:lnTo>
                    <a:pt x="7187" y="5846"/>
                  </a:lnTo>
                  <a:lnTo>
                    <a:pt x="6329" y="4720"/>
                  </a:lnTo>
                  <a:lnTo>
                    <a:pt x="5900" y="4184"/>
                  </a:lnTo>
                  <a:lnTo>
                    <a:pt x="5364" y="3647"/>
                  </a:lnTo>
                  <a:lnTo>
                    <a:pt x="4827" y="3111"/>
                  </a:lnTo>
                  <a:lnTo>
                    <a:pt x="4237" y="2628"/>
                  </a:lnTo>
                  <a:lnTo>
                    <a:pt x="3647" y="2092"/>
                  </a:lnTo>
                  <a:lnTo>
                    <a:pt x="3004" y="1663"/>
                  </a:lnTo>
                  <a:lnTo>
                    <a:pt x="2306" y="1180"/>
                  </a:lnTo>
                  <a:lnTo>
                    <a:pt x="1609" y="751"/>
                  </a:lnTo>
                  <a:lnTo>
                    <a:pt x="805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033;p43">
              <a:extLst>
                <a:ext uri="{FF2B5EF4-FFF2-40B4-BE49-F238E27FC236}">
                  <a16:creationId xmlns:a16="http://schemas.microsoft.com/office/drawing/2014/main" id="{36B9C5ED-8A0F-19D2-490A-9D19BF8EE9EB}"/>
                </a:ext>
              </a:extLst>
            </p:cNvPr>
            <p:cNvSpPr/>
            <p:nvPr/>
          </p:nvSpPr>
          <p:spPr>
            <a:xfrm>
              <a:off x="2693892" y="2345352"/>
              <a:ext cx="126802" cy="57542"/>
            </a:xfrm>
            <a:custGeom>
              <a:avLst/>
              <a:gdLst/>
              <a:ahLst/>
              <a:cxnLst/>
              <a:rect l="l" t="t" r="r" b="b"/>
              <a:pathLst>
                <a:path w="6384" h="2897" extrusionOk="0">
                  <a:moveTo>
                    <a:pt x="6383" y="1"/>
                  </a:moveTo>
                  <a:lnTo>
                    <a:pt x="5901" y="54"/>
                  </a:lnTo>
                  <a:lnTo>
                    <a:pt x="5364" y="108"/>
                  </a:lnTo>
                  <a:lnTo>
                    <a:pt x="4774" y="269"/>
                  </a:lnTo>
                  <a:lnTo>
                    <a:pt x="4131" y="483"/>
                  </a:lnTo>
                  <a:lnTo>
                    <a:pt x="3541" y="644"/>
                  </a:lnTo>
                  <a:lnTo>
                    <a:pt x="2951" y="912"/>
                  </a:lnTo>
                  <a:lnTo>
                    <a:pt x="2415" y="1181"/>
                  </a:lnTo>
                  <a:lnTo>
                    <a:pt x="1825" y="1502"/>
                  </a:lnTo>
                  <a:lnTo>
                    <a:pt x="1288" y="1824"/>
                  </a:lnTo>
                  <a:lnTo>
                    <a:pt x="805" y="2200"/>
                  </a:lnTo>
                  <a:lnTo>
                    <a:pt x="376" y="2521"/>
                  </a:lnTo>
                  <a:lnTo>
                    <a:pt x="1" y="2897"/>
                  </a:lnTo>
                  <a:lnTo>
                    <a:pt x="1503" y="1985"/>
                  </a:lnTo>
                  <a:lnTo>
                    <a:pt x="3058" y="1127"/>
                  </a:lnTo>
                  <a:lnTo>
                    <a:pt x="4721" y="537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034;p43">
              <a:extLst>
                <a:ext uri="{FF2B5EF4-FFF2-40B4-BE49-F238E27FC236}">
                  <a16:creationId xmlns:a16="http://schemas.microsoft.com/office/drawing/2014/main" id="{0D3A291C-F6F6-63C9-F2AB-2AA53C0654CE}"/>
                </a:ext>
              </a:extLst>
            </p:cNvPr>
            <p:cNvSpPr/>
            <p:nvPr/>
          </p:nvSpPr>
          <p:spPr>
            <a:xfrm>
              <a:off x="2689642" y="2325112"/>
              <a:ext cx="127855" cy="70333"/>
            </a:xfrm>
            <a:custGeom>
              <a:avLst/>
              <a:gdLst/>
              <a:ahLst/>
              <a:cxnLst/>
              <a:rect l="l" t="t" r="r" b="b"/>
              <a:pathLst>
                <a:path w="6437" h="3541" extrusionOk="0">
                  <a:moveTo>
                    <a:pt x="6437" y="1"/>
                  </a:moveTo>
                  <a:lnTo>
                    <a:pt x="5900" y="108"/>
                  </a:lnTo>
                  <a:lnTo>
                    <a:pt x="5364" y="269"/>
                  </a:lnTo>
                  <a:lnTo>
                    <a:pt x="4720" y="483"/>
                  </a:lnTo>
                  <a:lnTo>
                    <a:pt x="4130" y="698"/>
                  </a:lnTo>
                  <a:lnTo>
                    <a:pt x="3540" y="966"/>
                  </a:lnTo>
                  <a:lnTo>
                    <a:pt x="2950" y="1288"/>
                  </a:lnTo>
                  <a:lnTo>
                    <a:pt x="2360" y="1610"/>
                  </a:lnTo>
                  <a:lnTo>
                    <a:pt x="1824" y="1985"/>
                  </a:lnTo>
                  <a:lnTo>
                    <a:pt x="1288" y="2361"/>
                  </a:lnTo>
                  <a:lnTo>
                    <a:pt x="805" y="2790"/>
                  </a:lnTo>
                  <a:lnTo>
                    <a:pt x="376" y="3165"/>
                  </a:lnTo>
                  <a:lnTo>
                    <a:pt x="0" y="3540"/>
                  </a:lnTo>
                  <a:lnTo>
                    <a:pt x="0" y="3540"/>
                  </a:lnTo>
                  <a:lnTo>
                    <a:pt x="269" y="3380"/>
                  </a:lnTo>
                  <a:lnTo>
                    <a:pt x="912" y="2951"/>
                  </a:lnTo>
                  <a:lnTo>
                    <a:pt x="1824" y="2253"/>
                  </a:lnTo>
                  <a:lnTo>
                    <a:pt x="2414" y="1878"/>
                  </a:lnTo>
                  <a:lnTo>
                    <a:pt x="3058" y="1502"/>
                  </a:lnTo>
                  <a:lnTo>
                    <a:pt x="4720" y="698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035;p43">
              <a:extLst>
                <a:ext uri="{FF2B5EF4-FFF2-40B4-BE49-F238E27FC236}">
                  <a16:creationId xmlns:a16="http://schemas.microsoft.com/office/drawing/2014/main" id="{0FEF0D62-19BE-CA21-DAC4-620D182519ED}"/>
                </a:ext>
              </a:extLst>
            </p:cNvPr>
            <p:cNvSpPr/>
            <p:nvPr/>
          </p:nvSpPr>
          <p:spPr>
            <a:xfrm>
              <a:off x="2708809" y="2373061"/>
              <a:ext cx="89520" cy="25583"/>
            </a:xfrm>
            <a:custGeom>
              <a:avLst/>
              <a:gdLst/>
              <a:ahLst/>
              <a:cxnLst/>
              <a:rect l="l" t="t" r="r" b="b"/>
              <a:pathLst>
                <a:path w="4507" h="1288" extrusionOk="0">
                  <a:moveTo>
                    <a:pt x="3863" y="0"/>
                  </a:moveTo>
                  <a:lnTo>
                    <a:pt x="3273" y="54"/>
                  </a:lnTo>
                  <a:lnTo>
                    <a:pt x="2683" y="107"/>
                  </a:lnTo>
                  <a:lnTo>
                    <a:pt x="2146" y="268"/>
                  </a:lnTo>
                  <a:lnTo>
                    <a:pt x="1556" y="429"/>
                  </a:lnTo>
                  <a:lnTo>
                    <a:pt x="1020" y="697"/>
                  </a:lnTo>
                  <a:lnTo>
                    <a:pt x="537" y="966"/>
                  </a:lnTo>
                  <a:lnTo>
                    <a:pt x="1" y="1287"/>
                  </a:lnTo>
                  <a:lnTo>
                    <a:pt x="1" y="1287"/>
                  </a:lnTo>
                  <a:lnTo>
                    <a:pt x="215" y="1234"/>
                  </a:lnTo>
                  <a:lnTo>
                    <a:pt x="644" y="1073"/>
                  </a:lnTo>
                  <a:lnTo>
                    <a:pt x="1342" y="805"/>
                  </a:lnTo>
                  <a:lnTo>
                    <a:pt x="2200" y="483"/>
                  </a:lnTo>
                  <a:lnTo>
                    <a:pt x="3058" y="268"/>
                  </a:lnTo>
                  <a:lnTo>
                    <a:pt x="3809" y="161"/>
                  </a:lnTo>
                  <a:lnTo>
                    <a:pt x="4292" y="107"/>
                  </a:lnTo>
                  <a:lnTo>
                    <a:pt x="4506" y="54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036;p43">
              <a:extLst>
                <a:ext uri="{FF2B5EF4-FFF2-40B4-BE49-F238E27FC236}">
                  <a16:creationId xmlns:a16="http://schemas.microsoft.com/office/drawing/2014/main" id="{9A457186-BAD5-20AE-26A0-66CE8649FCB0}"/>
                </a:ext>
              </a:extLst>
            </p:cNvPr>
            <p:cNvSpPr/>
            <p:nvPr/>
          </p:nvSpPr>
          <p:spPr>
            <a:xfrm>
              <a:off x="2573525" y="2373061"/>
              <a:ext cx="160886" cy="363285"/>
            </a:xfrm>
            <a:custGeom>
              <a:avLst/>
              <a:gdLst/>
              <a:ahLst/>
              <a:cxnLst/>
              <a:rect l="l" t="t" r="r" b="b"/>
              <a:pathLst>
                <a:path w="8100" h="18290" extrusionOk="0">
                  <a:moveTo>
                    <a:pt x="6865" y="0"/>
                  </a:moveTo>
                  <a:lnTo>
                    <a:pt x="5900" y="751"/>
                  </a:lnTo>
                  <a:lnTo>
                    <a:pt x="4988" y="1556"/>
                  </a:lnTo>
                  <a:lnTo>
                    <a:pt x="4184" y="2467"/>
                  </a:lnTo>
                  <a:lnTo>
                    <a:pt x="3433" y="3486"/>
                  </a:lnTo>
                  <a:lnTo>
                    <a:pt x="2789" y="4559"/>
                  </a:lnTo>
                  <a:lnTo>
                    <a:pt x="2199" y="5632"/>
                  </a:lnTo>
                  <a:lnTo>
                    <a:pt x="1663" y="6812"/>
                  </a:lnTo>
                  <a:lnTo>
                    <a:pt x="1234" y="7992"/>
                  </a:lnTo>
                  <a:lnTo>
                    <a:pt x="805" y="9225"/>
                  </a:lnTo>
                  <a:lnTo>
                    <a:pt x="537" y="10513"/>
                  </a:lnTo>
                  <a:lnTo>
                    <a:pt x="268" y="11800"/>
                  </a:lnTo>
                  <a:lnTo>
                    <a:pt x="108" y="13087"/>
                  </a:lnTo>
                  <a:lnTo>
                    <a:pt x="54" y="14374"/>
                  </a:lnTo>
                  <a:lnTo>
                    <a:pt x="0" y="15661"/>
                  </a:lnTo>
                  <a:lnTo>
                    <a:pt x="54" y="16949"/>
                  </a:lnTo>
                  <a:lnTo>
                    <a:pt x="161" y="18236"/>
                  </a:lnTo>
                  <a:lnTo>
                    <a:pt x="1985" y="18290"/>
                  </a:lnTo>
                  <a:lnTo>
                    <a:pt x="1931" y="17056"/>
                  </a:lnTo>
                  <a:lnTo>
                    <a:pt x="1985" y="15876"/>
                  </a:lnTo>
                  <a:lnTo>
                    <a:pt x="2038" y="14750"/>
                  </a:lnTo>
                  <a:lnTo>
                    <a:pt x="2092" y="13731"/>
                  </a:lnTo>
                  <a:lnTo>
                    <a:pt x="2199" y="12712"/>
                  </a:lnTo>
                  <a:lnTo>
                    <a:pt x="2360" y="11746"/>
                  </a:lnTo>
                  <a:lnTo>
                    <a:pt x="2521" y="10834"/>
                  </a:lnTo>
                  <a:lnTo>
                    <a:pt x="2736" y="9976"/>
                  </a:lnTo>
                  <a:lnTo>
                    <a:pt x="3165" y="8367"/>
                  </a:lnTo>
                  <a:lnTo>
                    <a:pt x="3701" y="6973"/>
                  </a:lnTo>
                  <a:lnTo>
                    <a:pt x="4291" y="5739"/>
                  </a:lnTo>
                  <a:lnTo>
                    <a:pt x="4881" y="4666"/>
                  </a:lnTo>
                  <a:lnTo>
                    <a:pt x="5471" y="3755"/>
                  </a:lnTo>
                  <a:lnTo>
                    <a:pt x="6061" y="2950"/>
                  </a:lnTo>
                  <a:lnTo>
                    <a:pt x="6597" y="2360"/>
                  </a:lnTo>
                  <a:lnTo>
                    <a:pt x="7080" y="1824"/>
                  </a:lnTo>
                  <a:lnTo>
                    <a:pt x="7509" y="1502"/>
                  </a:lnTo>
                  <a:lnTo>
                    <a:pt x="7831" y="1234"/>
                  </a:lnTo>
                  <a:lnTo>
                    <a:pt x="8099" y="1019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037;p43">
              <a:extLst>
                <a:ext uri="{FF2B5EF4-FFF2-40B4-BE49-F238E27FC236}">
                  <a16:creationId xmlns:a16="http://schemas.microsoft.com/office/drawing/2014/main" id="{349ED679-AFB0-41F9-7F39-71CCF07684A7}"/>
                </a:ext>
              </a:extLst>
            </p:cNvPr>
            <p:cNvSpPr/>
            <p:nvPr/>
          </p:nvSpPr>
          <p:spPr>
            <a:xfrm>
              <a:off x="2573525" y="2373061"/>
              <a:ext cx="160886" cy="363285"/>
            </a:xfrm>
            <a:custGeom>
              <a:avLst/>
              <a:gdLst/>
              <a:ahLst/>
              <a:cxnLst/>
              <a:rect l="l" t="t" r="r" b="b"/>
              <a:pathLst>
                <a:path w="8100" h="18290" fill="none" extrusionOk="0">
                  <a:moveTo>
                    <a:pt x="161" y="18236"/>
                  </a:moveTo>
                  <a:lnTo>
                    <a:pt x="161" y="18236"/>
                  </a:lnTo>
                  <a:lnTo>
                    <a:pt x="54" y="16949"/>
                  </a:lnTo>
                  <a:lnTo>
                    <a:pt x="0" y="15661"/>
                  </a:lnTo>
                  <a:lnTo>
                    <a:pt x="54" y="14374"/>
                  </a:lnTo>
                  <a:lnTo>
                    <a:pt x="108" y="13087"/>
                  </a:lnTo>
                  <a:lnTo>
                    <a:pt x="268" y="11800"/>
                  </a:lnTo>
                  <a:lnTo>
                    <a:pt x="537" y="10513"/>
                  </a:lnTo>
                  <a:lnTo>
                    <a:pt x="805" y="9225"/>
                  </a:lnTo>
                  <a:lnTo>
                    <a:pt x="1234" y="7992"/>
                  </a:lnTo>
                  <a:lnTo>
                    <a:pt x="1663" y="6812"/>
                  </a:lnTo>
                  <a:lnTo>
                    <a:pt x="2199" y="5632"/>
                  </a:lnTo>
                  <a:lnTo>
                    <a:pt x="2789" y="4559"/>
                  </a:lnTo>
                  <a:lnTo>
                    <a:pt x="3433" y="3486"/>
                  </a:lnTo>
                  <a:lnTo>
                    <a:pt x="4184" y="2467"/>
                  </a:lnTo>
                  <a:lnTo>
                    <a:pt x="4988" y="1556"/>
                  </a:lnTo>
                  <a:lnTo>
                    <a:pt x="5900" y="751"/>
                  </a:lnTo>
                  <a:lnTo>
                    <a:pt x="6865" y="0"/>
                  </a:lnTo>
                  <a:lnTo>
                    <a:pt x="8099" y="1019"/>
                  </a:lnTo>
                  <a:lnTo>
                    <a:pt x="8099" y="1019"/>
                  </a:lnTo>
                  <a:lnTo>
                    <a:pt x="7831" y="1234"/>
                  </a:lnTo>
                  <a:lnTo>
                    <a:pt x="7509" y="1502"/>
                  </a:lnTo>
                  <a:lnTo>
                    <a:pt x="7080" y="1824"/>
                  </a:lnTo>
                  <a:lnTo>
                    <a:pt x="6597" y="2360"/>
                  </a:lnTo>
                  <a:lnTo>
                    <a:pt x="6061" y="2950"/>
                  </a:lnTo>
                  <a:lnTo>
                    <a:pt x="5471" y="3755"/>
                  </a:lnTo>
                  <a:lnTo>
                    <a:pt x="4881" y="4666"/>
                  </a:lnTo>
                  <a:lnTo>
                    <a:pt x="4291" y="5739"/>
                  </a:lnTo>
                  <a:lnTo>
                    <a:pt x="3701" y="6973"/>
                  </a:lnTo>
                  <a:lnTo>
                    <a:pt x="3165" y="8367"/>
                  </a:lnTo>
                  <a:lnTo>
                    <a:pt x="2736" y="9976"/>
                  </a:lnTo>
                  <a:lnTo>
                    <a:pt x="2521" y="10834"/>
                  </a:lnTo>
                  <a:lnTo>
                    <a:pt x="2360" y="11746"/>
                  </a:lnTo>
                  <a:lnTo>
                    <a:pt x="2199" y="12712"/>
                  </a:lnTo>
                  <a:lnTo>
                    <a:pt x="2092" y="13731"/>
                  </a:lnTo>
                  <a:lnTo>
                    <a:pt x="2038" y="14750"/>
                  </a:lnTo>
                  <a:lnTo>
                    <a:pt x="1985" y="15876"/>
                  </a:lnTo>
                  <a:lnTo>
                    <a:pt x="1931" y="17056"/>
                  </a:lnTo>
                  <a:lnTo>
                    <a:pt x="1985" y="18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038;p43">
              <a:extLst>
                <a:ext uri="{FF2B5EF4-FFF2-40B4-BE49-F238E27FC236}">
                  <a16:creationId xmlns:a16="http://schemas.microsoft.com/office/drawing/2014/main" id="{71EFEE34-8708-53F2-CD28-6961D1653AB9}"/>
                </a:ext>
              </a:extLst>
            </p:cNvPr>
            <p:cNvSpPr/>
            <p:nvPr/>
          </p:nvSpPr>
          <p:spPr>
            <a:xfrm>
              <a:off x="1939653" y="2544573"/>
              <a:ext cx="93771" cy="57542"/>
            </a:xfrm>
            <a:custGeom>
              <a:avLst/>
              <a:gdLst/>
              <a:ahLst/>
              <a:cxnLst/>
              <a:rect l="l" t="t" r="r" b="b"/>
              <a:pathLst>
                <a:path w="4721" h="2897" extrusionOk="0">
                  <a:moveTo>
                    <a:pt x="4721" y="0"/>
                  </a:moveTo>
                  <a:lnTo>
                    <a:pt x="4023" y="108"/>
                  </a:lnTo>
                  <a:lnTo>
                    <a:pt x="3326" y="322"/>
                  </a:lnTo>
                  <a:lnTo>
                    <a:pt x="2683" y="590"/>
                  </a:lnTo>
                  <a:lnTo>
                    <a:pt x="2039" y="912"/>
                  </a:lnTo>
                  <a:lnTo>
                    <a:pt x="1449" y="1288"/>
                  </a:lnTo>
                  <a:lnTo>
                    <a:pt x="913" y="1770"/>
                  </a:lnTo>
                  <a:lnTo>
                    <a:pt x="430" y="2307"/>
                  </a:lnTo>
                  <a:lnTo>
                    <a:pt x="1" y="2897"/>
                  </a:lnTo>
                  <a:lnTo>
                    <a:pt x="1074" y="1931"/>
                  </a:lnTo>
                  <a:lnTo>
                    <a:pt x="2200" y="1127"/>
                  </a:lnTo>
                  <a:lnTo>
                    <a:pt x="3433" y="48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039;p43">
              <a:extLst>
                <a:ext uri="{FF2B5EF4-FFF2-40B4-BE49-F238E27FC236}">
                  <a16:creationId xmlns:a16="http://schemas.microsoft.com/office/drawing/2014/main" id="{8EF5D8FC-547F-E163-6387-C872A1F09563}"/>
                </a:ext>
              </a:extLst>
            </p:cNvPr>
            <p:cNvSpPr/>
            <p:nvPr/>
          </p:nvSpPr>
          <p:spPr>
            <a:xfrm>
              <a:off x="1927934" y="2532854"/>
              <a:ext cx="103364" cy="38374"/>
            </a:xfrm>
            <a:custGeom>
              <a:avLst/>
              <a:gdLst/>
              <a:ahLst/>
              <a:cxnLst/>
              <a:rect l="l" t="t" r="r" b="b"/>
              <a:pathLst>
                <a:path w="5204" h="1932" extrusionOk="0">
                  <a:moveTo>
                    <a:pt x="5203" y="0"/>
                  </a:moveTo>
                  <a:lnTo>
                    <a:pt x="4506" y="108"/>
                  </a:lnTo>
                  <a:lnTo>
                    <a:pt x="3809" y="269"/>
                  </a:lnTo>
                  <a:lnTo>
                    <a:pt x="3165" y="483"/>
                  </a:lnTo>
                  <a:lnTo>
                    <a:pt x="2522" y="751"/>
                  </a:lnTo>
                  <a:lnTo>
                    <a:pt x="1878" y="1019"/>
                  </a:lnTo>
                  <a:lnTo>
                    <a:pt x="1234" y="1288"/>
                  </a:lnTo>
                  <a:lnTo>
                    <a:pt x="591" y="1556"/>
                  </a:lnTo>
                  <a:lnTo>
                    <a:pt x="1" y="1931"/>
                  </a:lnTo>
                  <a:lnTo>
                    <a:pt x="1288" y="1502"/>
                  </a:lnTo>
                  <a:lnTo>
                    <a:pt x="2575" y="966"/>
                  </a:lnTo>
                  <a:lnTo>
                    <a:pt x="3916" y="537"/>
                  </a:lnTo>
                  <a:lnTo>
                    <a:pt x="52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040;p43">
              <a:extLst>
                <a:ext uri="{FF2B5EF4-FFF2-40B4-BE49-F238E27FC236}">
                  <a16:creationId xmlns:a16="http://schemas.microsoft.com/office/drawing/2014/main" id="{BACE0EEC-6CD7-2183-407A-CA995A717008}"/>
                </a:ext>
              </a:extLst>
            </p:cNvPr>
            <p:cNvSpPr/>
            <p:nvPr/>
          </p:nvSpPr>
          <p:spPr>
            <a:xfrm>
              <a:off x="1992925" y="2507291"/>
              <a:ext cx="334524" cy="261013"/>
            </a:xfrm>
            <a:custGeom>
              <a:avLst/>
              <a:gdLst/>
              <a:ahLst/>
              <a:cxnLst/>
              <a:rect l="l" t="t" r="r" b="b"/>
              <a:pathLst>
                <a:path w="16842" h="13141" extrusionOk="0">
                  <a:moveTo>
                    <a:pt x="9494" y="6061"/>
                  </a:moveTo>
                  <a:lnTo>
                    <a:pt x="10191" y="6114"/>
                  </a:lnTo>
                  <a:lnTo>
                    <a:pt x="10191" y="6222"/>
                  </a:lnTo>
                  <a:lnTo>
                    <a:pt x="10191" y="6544"/>
                  </a:lnTo>
                  <a:lnTo>
                    <a:pt x="10191" y="6865"/>
                  </a:lnTo>
                  <a:lnTo>
                    <a:pt x="10084" y="7187"/>
                  </a:lnTo>
                  <a:lnTo>
                    <a:pt x="9977" y="7509"/>
                  </a:lnTo>
                  <a:lnTo>
                    <a:pt x="9816" y="7777"/>
                  </a:lnTo>
                  <a:lnTo>
                    <a:pt x="9601" y="7992"/>
                  </a:lnTo>
                  <a:lnTo>
                    <a:pt x="9387" y="8206"/>
                  </a:lnTo>
                  <a:lnTo>
                    <a:pt x="9065" y="8421"/>
                  </a:lnTo>
                  <a:lnTo>
                    <a:pt x="8797" y="8474"/>
                  </a:lnTo>
                  <a:lnTo>
                    <a:pt x="8528" y="8474"/>
                  </a:lnTo>
                  <a:lnTo>
                    <a:pt x="8207" y="8421"/>
                  </a:lnTo>
                  <a:lnTo>
                    <a:pt x="7938" y="8313"/>
                  </a:lnTo>
                  <a:lnTo>
                    <a:pt x="7778" y="8206"/>
                  </a:lnTo>
                  <a:lnTo>
                    <a:pt x="7617" y="8045"/>
                  </a:lnTo>
                  <a:lnTo>
                    <a:pt x="7509" y="7884"/>
                  </a:lnTo>
                  <a:lnTo>
                    <a:pt x="7456" y="7670"/>
                  </a:lnTo>
                  <a:lnTo>
                    <a:pt x="7456" y="7294"/>
                  </a:lnTo>
                  <a:lnTo>
                    <a:pt x="7617" y="6919"/>
                  </a:lnTo>
                  <a:lnTo>
                    <a:pt x="7831" y="6597"/>
                  </a:lnTo>
                  <a:lnTo>
                    <a:pt x="8153" y="6383"/>
                  </a:lnTo>
                  <a:lnTo>
                    <a:pt x="8475" y="6222"/>
                  </a:lnTo>
                  <a:lnTo>
                    <a:pt x="8797" y="6114"/>
                  </a:lnTo>
                  <a:lnTo>
                    <a:pt x="9118" y="6061"/>
                  </a:lnTo>
                  <a:close/>
                  <a:moveTo>
                    <a:pt x="5042" y="0"/>
                  </a:moveTo>
                  <a:lnTo>
                    <a:pt x="4399" y="54"/>
                  </a:lnTo>
                  <a:lnTo>
                    <a:pt x="3755" y="107"/>
                  </a:lnTo>
                  <a:lnTo>
                    <a:pt x="3111" y="215"/>
                  </a:lnTo>
                  <a:lnTo>
                    <a:pt x="2468" y="322"/>
                  </a:lnTo>
                  <a:lnTo>
                    <a:pt x="1824" y="536"/>
                  </a:lnTo>
                  <a:lnTo>
                    <a:pt x="1181" y="805"/>
                  </a:lnTo>
                  <a:lnTo>
                    <a:pt x="591" y="1126"/>
                  </a:lnTo>
                  <a:lnTo>
                    <a:pt x="1" y="1448"/>
                  </a:lnTo>
                  <a:lnTo>
                    <a:pt x="1341" y="3433"/>
                  </a:lnTo>
                  <a:lnTo>
                    <a:pt x="1770" y="3165"/>
                  </a:lnTo>
                  <a:lnTo>
                    <a:pt x="2200" y="2950"/>
                  </a:lnTo>
                  <a:lnTo>
                    <a:pt x="2682" y="2789"/>
                  </a:lnTo>
                  <a:lnTo>
                    <a:pt x="3111" y="2628"/>
                  </a:lnTo>
                  <a:lnTo>
                    <a:pt x="3594" y="2521"/>
                  </a:lnTo>
                  <a:lnTo>
                    <a:pt x="4023" y="2467"/>
                  </a:lnTo>
                  <a:lnTo>
                    <a:pt x="4506" y="2414"/>
                  </a:lnTo>
                  <a:lnTo>
                    <a:pt x="5471" y="2414"/>
                  </a:lnTo>
                  <a:lnTo>
                    <a:pt x="5900" y="2521"/>
                  </a:lnTo>
                  <a:lnTo>
                    <a:pt x="6383" y="2628"/>
                  </a:lnTo>
                  <a:lnTo>
                    <a:pt x="6812" y="2735"/>
                  </a:lnTo>
                  <a:lnTo>
                    <a:pt x="7295" y="2896"/>
                  </a:lnTo>
                  <a:lnTo>
                    <a:pt x="7724" y="3111"/>
                  </a:lnTo>
                  <a:lnTo>
                    <a:pt x="8153" y="3325"/>
                  </a:lnTo>
                  <a:lnTo>
                    <a:pt x="8528" y="3594"/>
                  </a:lnTo>
                  <a:lnTo>
                    <a:pt x="8689" y="3755"/>
                  </a:lnTo>
                  <a:lnTo>
                    <a:pt x="8260" y="3808"/>
                  </a:lnTo>
                  <a:lnTo>
                    <a:pt x="7831" y="3969"/>
                  </a:lnTo>
                  <a:lnTo>
                    <a:pt x="7402" y="4130"/>
                  </a:lnTo>
                  <a:lnTo>
                    <a:pt x="6973" y="4345"/>
                  </a:lnTo>
                  <a:lnTo>
                    <a:pt x="6490" y="4666"/>
                  </a:lnTo>
                  <a:lnTo>
                    <a:pt x="6061" y="5042"/>
                  </a:lnTo>
                  <a:lnTo>
                    <a:pt x="5739" y="5471"/>
                  </a:lnTo>
                  <a:lnTo>
                    <a:pt x="5471" y="5954"/>
                  </a:lnTo>
                  <a:lnTo>
                    <a:pt x="5257" y="6490"/>
                  </a:lnTo>
                  <a:lnTo>
                    <a:pt x="5149" y="7026"/>
                  </a:lnTo>
                  <a:lnTo>
                    <a:pt x="5096" y="7563"/>
                  </a:lnTo>
                  <a:lnTo>
                    <a:pt x="5149" y="8153"/>
                  </a:lnTo>
                  <a:lnTo>
                    <a:pt x="5203" y="8528"/>
                  </a:lnTo>
                  <a:lnTo>
                    <a:pt x="5364" y="8850"/>
                  </a:lnTo>
                  <a:lnTo>
                    <a:pt x="5525" y="9172"/>
                  </a:lnTo>
                  <a:lnTo>
                    <a:pt x="5739" y="9493"/>
                  </a:lnTo>
                  <a:lnTo>
                    <a:pt x="5954" y="9762"/>
                  </a:lnTo>
                  <a:lnTo>
                    <a:pt x="6222" y="9976"/>
                  </a:lnTo>
                  <a:lnTo>
                    <a:pt x="6544" y="10191"/>
                  </a:lnTo>
                  <a:lnTo>
                    <a:pt x="6866" y="10405"/>
                  </a:lnTo>
                  <a:lnTo>
                    <a:pt x="7241" y="10566"/>
                  </a:lnTo>
                  <a:lnTo>
                    <a:pt x="7617" y="10727"/>
                  </a:lnTo>
                  <a:lnTo>
                    <a:pt x="7992" y="10781"/>
                  </a:lnTo>
                  <a:lnTo>
                    <a:pt x="8421" y="10834"/>
                  </a:lnTo>
                  <a:lnTo>
                    <a:pt x="9226" y="10834"/>
                  </a:lnTo>
                  <a:lnTo>
                    <a:pt x="9601" y="10727"/>
                  </a:lnTo>
                  <a:lnTo>
                    <a:pt x="10030" y="10620"/>
                  </a:lnTo>
                  <a:lnTo>
                    <a:pt x="10513" y="10352"/>
                  </a:lnTo>
                  <a:lnTo>
                    <a:pt x="10942" y="10030"/>
                  </a:lnTo>
                  <a:lnTo>
                    <a:pt x="11371" y="9654"/>
                  </a:lnTo>
                  <a:lnTo>
                    <a:pt x="11693" y="9225"/>
                  </a:lnTo>
                  <a:lnTo>
                    <a:pt x="12015" y="8796"/>
                  </a:lnTo>
                  <a:lnTo>
                    <a:pt x="12283" y="8260"/>
                  </a:lnTo>
                  <a:lnTo>
                    <a:pt x="12444" y="7777"/>
                  </a:lnTo>
                  <a:lnTo>
                    <a:pt x="12551" y="7187"/>
                  </a:lnTo>
                  <a:lnTo>
                    <a:pt x="13087" y="7723"/>
                  </a:lnTo>
                  <a:lnTo>
                    <a:pt x="13570" y="8313"/>
                  </a:lnTo>
                  <a:lnTo>
                    <a:pt x="13945" y="8903"/>
                  </a:lnTo>
                  <a:lnTo>
                    <a:pt x="14214" y="9601"/>
                  </a:lnTo>
                  <a:lnTo>
                    <a:pt x="14375" y="10298"/>
                  </a:lnTo>
                  <a:lnTo>
                    <a:pt x="14428" y="11049"/>
                  </a:lnTo>
                  <a:lnTo>
                    <a:pt x="14428" y="11746"/>
                  </a:lnTo>
                  <a:lnTo>
                    <a:pt x="14267" y="12497"/>
                  </a:lnTo>
                  <a:lnTo>
                    <a:pt x="16574" y="13087"/>
                  </a:lnTo>
                  <a:lnTo>
                    <a:pt x="16574" y="13141"/>
                  </a:lnTo>
                  <a:lnTo>
                    <a:pt x="16734" y="12443"/>
                  </a:lnTo>
                  <a:lnTo>
                    <a:pt x="16842" y="11746"/>
                  </a:lnTo>
                  <a:lnTo>
                    <a:pt x="16842" y="11049"/>
                  </a:lnTo>
                  <a:lnTo>
                    <a:pt x="16788" y="10352"/>
                  </a:lnTo>
                  <a:lnTo>
                    <a:pt x="16681" y="9708"/>
                  </a:lnTo>
                  <a:lnTo>
                    <a:pt x="16520" y="9064"/>
                  </a:lnTo>
                  <a:lnTo>
                    <a:pt x="16305" y="8421"/>
                  </a:lnTo>
                  <a:lnTo>
                    <a:pt x="16037" y="7777"/>
                  </a:lnTo>
                  <a:lnTo>
                    <a:pt x="15662" y="7241"/>
                  </a:lnTo>
                  <a:lnTo>
                    <a:pt x="15286" y="6651"/>
                  </a:lnTo>
                  <a:lnTo>
                    <a:pt x="14857" y="6168"/>
                  </a:lnTo>
                  <a:lnTo>
                    <a:pt x="14375" y="5685"/>
                  </a:lnTo>
                  <a:lnTo>
                    <a:pt x="13892" y="5256"/>
                  </a:lnTo>
                  <a:lnTo>
                    <a:pt x="13302" y="4827"/>
                  </a:lnTo>
                  <a:lnTo>
                    <a:pt x="12712" y="4505"/>
                  </a:lnTo>
                  <a:lnTo>
                    <a:pt x="12068" y="4184"/>
                  </a:lnTo>
                  <a:lnTo>
                    <a:pt x="11639" y="3486"/>
                  </a:lnTo>
                  <a:lnTo>
                    <a:pt x="11157" y="2843"/>
                  </a:lnTo>
                  <a:lnTo>
                    <a:pt x="10620" y="2253"/>
                  </a:lnTo>
                  <a:lnTo>
                    <a:pt x="9977" y="1716"/>
                  </a:lnTo>
                  <a:lnTo>
                    <a:pt x="9440" y="1341"/>
                  </a:lnTo>
                  <a:lnTo>
                    <a:pt x="8850" y="1019"/>
                  </a:lnTo>
                  <a:lnTo>
                    <a:pt x="8260" y="697"/>
                  </a:lnTo>
                  <a:lnTo>
                    <a:pt x="7617" y="483"/>
                  </a:lnTo>
                  <a:lnTo>
                    <a:pt x="6973" y="268"/>
                  </a:lnTo>
                  <a:lnTo>
                    <a:pt x="6329" y="161"/>
                  </a:lnTo>
                  <a:lnTo>
                    <a:pt x="5686" y="54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041;p43">
              <a:extLst>
                <a:ext uri="{FF2B5EF4-FFF2-40B4-BE49-F238E27FC236}">
                  <a16:creationId xmlns:a16="http://schemas.microsoft.com/office/drawing/2014/main" id="{7F0A06DF-3146-98E5-F526-C19C0384DD6D}"/>
                </a:ext>
              </a:extLst>
            </p:cNvPr>
            <p:cNvSpPr/>
            <p:nvPr/>
          </p:nvSpPr>
          <p:spPr>
            <a:xfrm>
              <a:off x="1938601" y="1889409"/>
              <a:ext cx="240773" cy="266336"/>
            </a:xfrm>
            <a:custGeom>
              <a:avLst/>
              <a:gdLst/>
              <a:ahLst/>
              <a:cxnLst/>
              <a:rect l="l" t="t" r="r" b="b"/>
              <a:pathLst>
                <a:path w="12122" h="13409" extrusionOk="0">
                  <a:moveTo>
                    <a:pt x="0" y="0"/>
                  </a:moveTo>
                  <a:lnTo>
                    <a:pt x="268" y="215"/>
                  </a:lnTo>
                  <a:lnTo>
                    <a:pt x="590" y="429"/>
                  </a:lnTo>
                  <a:lnTo>
                    <a:pt x="1287" y="912"/>
                  </a:lnTo>
                  <a:lnTo>
                    <a:pt x="2199" y="1556"/>
                  </a:lnTo>
                  <a:lnTo>
                    <a:pt x="3272" y="2360"/>
                  </a:lnTo>
                  <a:lnTo>
                    <a:pt x="4452" y="3379"/>
                  </a:lnTo>
                  <a:lnTo>
                    <a:pt x="5739" y="4613"/>
                  </a:lnTo>
                  <a:lnTo>
                    <a:pt x="6973" y="5900"/>
                  </a:lnTo>
                  <a:lnTo>
                    <a:pt x="8153" y="7241"/>
                  </a:lnTo>
                  <a:lnTo>
                    <a:pt x="9225" y="8635"/>
                  </a:lnTo>
                  <a:lnTo>
                    <a:pt x="10083" y="9922"/>
                  </a:lnTo>
                  <a:lnTo>
                    <a:pt x="10781" y="11049"/>
                  </a:lnTo>
                  <a:lnTo>
                    <a:pt x="11746" y="12765"/>
                  </a:lnTo>
                  <a:lnTo>
                    <a:pt x="11907" y="13087"/>
                  </a:lnTo>
                  <a:lnTo>
                    <a:pt x="12122" y="13409"/>
                  </a:lnTo>
                  <a:lnTo>
                    <a:pt x="12014" y="13033"/>
                  </a:lnTo>
                  <a:lnTo>
                    <a:pt x="11853" y="12711"/>
                  </a:lnTo>
                  <a:lnTo>
                    <a:pt x="11478" y="11961"/>
                  </a:lnTo>
                  <a:lnTo>
                    <a:pt x="10942" y="10995"/>
                  </a:lnTo>
                  <a:lnTo>
                    <a:pt x="10191" y="9708"/>
                  </a:lnTo>
                  <a:lnTo>
                    <a:pt x="9386" y="8474"/>
                  </a:lnTo>
                  <a:lnTo>
                    <a:pt x="8314" y="7080"/>
                  </a:lnTo>
                  <a:lnTo>
                    <a:pt x="7134" y="5685"/>
                  </a:lnTo>
                  <a:lnTo>
                    <a:pt x="5900" y="4398"/>
                  </a:lnTo>
                  <a:lnTo>
                    <a:pt x="4613" y="3218"/>
                  </a:lnTo>
                  <a:lnTo>
                    <a:pt x="3486" y="2253"/>
                  </a:lnTo>
                  <a:lnTo>
                    <a:pt x="2306" y="1395"/>
                  </a:lnTo>
                  <a:lnTo>
                    <a:pt x="1341" y="751"/>
                  </a:lnTo>
                  <a:lnTo>
                    <a:pt x="644" y="322"/>
                  </a:lnTo>
                  <a:lnTo>
                    <a:pt x="322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042;p43">
              <a:extLst>
                <a:ext uri="{FF2B5EF4-FFF2-40B4-BE49-F238E27FC236}">
                  <a16:creationId xmlns:a16="http://schemas.microsoft.com/office/drawing/2014/main" id="{EAB403B4-64DE-FEEC-8408-08596374CE8A}"/>
                </a:ext>
              </a:extLst>
            </p:cNvPr>
            <p:cNvSpPr/>
            <p:nvPr/>
          </p:nvSpPr>
          <p:spPr>
            <a:xfrm>
              <a:off x="1693577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extrusionOk="0">
                  <a:moveTo>
                    <a:pt x="4291" y="1"/>
                  </a:moveTo>
                  <a:lnTo>
                    <a:pt x="3862" y="54"/>
                  </a:lnTo>
                  <a:lnTo>
                    <a:pt x="3433" y="108"/>
                  </a:lnTo>
                  <a:lnTo>
                    <a:pt x="3004" y="215"/>
                  </a:lnTo>
                  <a:lnTo>
                    <a:pt x="2628" y="322"/>
                  </a:lnTo>
                  <a:lnTo>
                    <a:pt x="2253" y="537"/>
                  </a:lnTo>
                  <a:lnTo>
                    <a:pt x="1877" y="752"/>
                  </a:lnTo>
                  <a:lnTo>
                    <a:pt x="1556" y="966"/>
                  </a:lnTo>
                  <a:lnTo>
                    <a:pt x="1234" y="1234"/>
                  </a:lnTo>
                  <a:lnTo>
                    <a:pt x="966" y="1556"/>
                  </a:lnTo>
                  <a:lnTo>
                    <a:pt x="751" y="1878"/>
                  </a:lnTo>
                  <a:lnTo>
                    <a:pt x="537" y="2253"/>
                  </a:lnTo>
                  <a:lnTo>
                    <a:pt x="322" y="2629"/>
                  </a:lnTo>
                  <a:lnTo>
                    <a:pt x="161" y="3004"/>
                  </a:lnTo>
                  <a:lnTo>
                    <a:pt x="54" y="3433"/>
                  </a:lnTo>
                  <a:lnTo>
                    <a:pt x="0" y="3862"/>
                  </a:lnTo>
                  <a:lnTo>
                    <a:pt x="0" y="4291"/>
                  </a:lnTo>
                  <a:lnTo>
                    <a:pt x="0" y="19792"/>
                  </a:lnTo>
                  <a:lnTo>
                    <a:pt x="0" y="20221"/>
                  </a:lnTo>
                  <a:lnTo>
                    <a:pt x="54" y="20650"/>
                  </a:lnTo>
                  <a:lnTo>
                    <a:pt x="161" y="21025"/>
                  </a:lnTo>
                  <a:lnTo>
                    <a:pt x="322" y="21454"/>
                  </a:lnTo>
                  <a:lnTo>
                    <a:pt x="483" y="21830"/>
                  </a:lnTo>
                  <a:lnTo>
                    <a:pt x="698" y="22152"/>
                  </a:lnTo>
                  <a:lnTo>
                    <a:pt x="966" y="22473"/>
                  </a:lnTo>
                  <a:lnTo>
                    <a:pt x="1234" y="22795"/>
                  </a:lnTo>
                  <a:lnTo>
                    <a:pt x="1556" y="23063"/>
                  </a:lnTo>
                  <a:lnTo>
                    <a:pt x="1877" y="23332"/>
                  </a:lnTo>
                  <a:lnTo>
                    <a:pt x="2253" y="23546"/>
                  </a:lnTo>
                  <a:lnTo>
                    <a:pt x="2628" y="23707"/>
                  </a:lnTo>
                  <a:lnTo>
                    <a:pt x="3004" y="23868"/>
                  </a:lnTo>
                  <a:lnTo>
                    <a:pt x="3433" y="23975"/>
                  </a:lnTo>
                  <a:lnTo>
                    <a:pt x="3808" y="24029"/>
                  </a:lnTo>
                  <a:lnTo>
                    <a:pt x="4291" y="24083"/>
                  </a:lnTo>
                  <a:lnTo>
                    <a:pt x="4666" y="24083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043;p43">
              <a:extLst>
                <a:ext uri="{FF2B5EF4-FFF2-40B4-BE49-F238E27FC236}">
                  <a16:creationId xmlns:a16="http://schemas.microsoft.com/office/drawing/2014/main" id="{49EB7FF3-DFD6-CA36-75FF-6F4824CEAF04}"/>
                </a:ext>
              </a:extLst>
            </p:cNvPr>
            <p:cNvSpPr/>
            <p:nvPr/>
          </p:nvSpPr>
          <p:spPr>
            <a:xfrm>
              <a:off x="3154126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extrusionOk="0">
                  <a:moveTo>
                    <a:pt x="0" y="1"/>
                  </a:moveTo>
                  <a:lnTo>
                    <a:pt x="0" y="24083"/>
                  </a:lnTo>
                  <a:lnTo>
                    <a:pt x="429" y="24083"/>
                  </a:lnTo>
                  <a:lnTo>
                    <a:pt x="858" y="24029"/>
                  </a:lnTo>
                  <a:lnTo>
                    <a:pt x="1287" y="23975"/>
                  </a:lnTo>
                  <a:lnTo>
                    <a:pt x="1716" y="23868"/>
                  </a:lnTo>
                  <a:lnTo>
                    <a:pt x="2092" y="23707"/>
                  </a:lnTo>
                  <a:lnTo>
                    <a:pt x="2467" y="23546"/>
                  </a:lnTo>
                  <a:lnTo>
                    <a:pt x="2789" y="23332"/>
                  </a:lnTo>
                  <a:lnTo>
                    <a:pt x="3111" y="23117"/>
                  </a:lnTo>
                  <a:lnTo>
                    <a:pt x="3433" y="22849"/>
                  </a:lnTo>
                  <a:lnTo>
                    <a:pt x="3701" y="22527"/>
                  </a:lnTo>
                  <a:lnTo>
                    <a:pt x="3969" y="22205"/>
                  </a:lnTo>
                  <a:lnTo>
                    <a:pt x="4184" y="21830"/>
                  </a:lnTo>
                  <a:lnTo>
                    <a:pt x="4344" y="21454"/>
                  </a:lnTo>
                  <a:lnTo>
                    <a:pt x="4505" y="21079"/>
                  </a:lnTo>
                  <a:lnTo>
                    <a:pt x="4613" y="20704"/>
                  </a:lnTo>
                  <a:lnTo>
                    <a:pt x="4666" y="20274"/>
                  </a:lnTo>
                  <a:lnTo>
                    <a:pt x="4666" y="19845"/>
                  </a:lnTo>
                  <a:lnTo>
                    <a:pt x="4666" y="4238"/>
                  </a:lnTo>
                  <a:lnTo>
                    <a:pt x="4666" y="3809"/>
                  </a:lnTo>
                  <a:lnTo>
                    <a:pt x="4613" y="3380"/>
                  </a:lnTo>
                  <a:lnTo>
                    <a:pt x="4505" y="2951"/>
                  </a:lnTo>
                  <a:lnTo>
                    <a:pt x="4344" y="2575"/>
                  </a:lnTo>
                  <a:lnTo>
                    <a:pt x="4184" y="2200"/>
                  </a:lnTo>
                  <a:lnTo>
                    <a:pt x="3969" y="1878"/>
                  </a:lnTo>
                  <a:lnTo>
                    <a:pt x="3701" y="1556"/>
                  </a:lnTo>
                  <a:lnTo>
                    <a:pt x="3433" y="1234"/>
                  </a:lnTo>
                  <a:lnTo>
                    <a:pt x="3111" y="966"/>
                  </a:lnTo>
                  <a:lnTo>
                    <a:pt x="2789" y="752"/>
                  </a:lnTo>
                  <a:lnTo>
                    <a:pt x="2467" y="537"/>
                  </a:lnTo>
                  <a:lnTo>
                    <a:pt x="2092" y="322"/>
                  </a:lnTo>
                  <a:lnTo>
                    <a:pt x="1716" y="215"/>
                  </a:lnTo>
                  <a:lnTo>
                    <a:pt x="1287" y="108"/>
                  </a:lnTo>
                  <a:lnTo>
                    <a:pt x="858" y="5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044;p43">
              <a:extLst>
                <a:ext uri="{FF2B5EF4-FFF2-40B4-BE49-F238E27FC236}">
                  <a16:creationId xmlns:a16="http://schemas.microsoft.com/office/drawing/2014/main" id="{FE3B3308-F977-6591-02C0-DE4616BB2356}"/>
                </a:ext>
              </a:extLst>
            </p:cNvPr>
            <p:cNvSpPr/>
            <p:nvPr/>
          </p:nvSpPr>
          <p:spPr>
            <a:xfrm>
              <a:off x="3154126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fill="none" extrusionOk="0">
                  <a:moveTo>
                    <a:pt x="0" y="1"/>
                  </a:moveTo>
                  <a:lnTo>
                    <a:pt x="429" y="1"/>
                  </a:lnTo>
                  <a:lnTo>
                    <a:pt x="429" y="1"/>
                  </a:lnTo>
                  <a:lnTo>
                    <a:pt x="858" y="54"/>
                  </a:lnTo>
                  <a:lnTo>
                    <a:pt x="1287" y="108"/>
                  </a:lnTo>
                  <a:lnTo>
                    <a:pt x="1716" y="215"/>
                  </a:lnTo>
                  <a:lnTo>
                    <a:pt x="2092" y="322"/>
                  </a:lnTo>
                  <a:lnTo>
                    <a:pt x="2467" y="537"/>
                  </a:lnTo>
                  <a:lnTo>
                    <a:pt x="2789" y="752"/>
                  </a:lnTo>
                  <a:lnTo>
                    <a:pt x="3111" y="966"/>
                  </a:lnTo>
                  <a:lnTo>
                    <a:pt x="3433" y="1234"/>
                  </a:lnTo>
                  <a:lnTo>
                    <a:pt x="3701" y="1556"/>
                  </a:lnTo>
                  <a:lnTo>
                    <a:pt x="3969" y="1878"/>
                  </a:lnTo>
                  <a:lnTo>
                    <a:pt x="4184" y="2200"/>
                  </a:lnTo>
                  <a:lnTo>
                    <a:pt x="4344" y="2575"/>
                  </a:lnTo>
                  <a:lnTo>
                    <a:pt x="4505" y="2951"/>
                  </a:lnTo>
                  <a:lnTo>
                    <a:pt x="4613" y="3380"/>
                  </a:lnTo>
                  <a:lnTo>
                    <a:pt x="4666" y="3809"/>
                  </a:lnTo>
                  <a:lnTo>
                    <a:pt x="4666" y="4238"/>
                  </a:lnTo>
                  <a:lnTo>
                    <a:pt x="4666" y="19845"/>
                  </a:lnTo>
                  <a:lnTo>
                    <a:pt x="4666" y="19845"/>
                  </a:lnTo>
                  <a:lnTo>
                    <a:pt x="4666" y="20274"/>
                  </a:lnTo>
                  <a:lnTo>
                    <a:pt x="4613" y="20704"/>
                  </a:lnTo>
                  <a:lnTo>
                    <a:pt x="4505" y="21079"/>
                  </a:lnTo>
                  <a:lnTo>
                    <a:pt x="4344" y="21454"/>
                  </a:lnTo>
                  <a:lnTo>
                    <a:pt x="4184" y="21830"/>
                  </a:lnTo>
                  <a:lnTo>
                    <a:pt x="3969" y="22205"/>
                  </a:lnTo>
                  <a:lnTo>
                    <a:pt x="3701" y="22527"/>
                  </a:lnTo>
                  <a:lnTo>
                    <a:pt x="3433" y="22849"/>
                  </a:lnTo>
                  <a:lnTo>
                    <a:pt x="3111" y="23117"/>
                  </a:lnTo>
                  <a:lnTo>
                    <a:pt x="2789" y="23332"/>
                  </a:lnTo>
                  <a:lnTo>
                    <a:pt x="2467" y="23546"/>
                  </a:lnTo>
                  <a:lnTo>
                    <a:pt x="2092" y="23707"/>
                  </a:lnTo>
                  <a:lnTo>
                    <a:pt x="1716" y="23868"/>
                  </a:lnTo>
                  <a:lnTo>
                    <a:pt x="1287" y="23975"/>
                  </a:lnTo>
                  <a:lnTo>
                    <a:pt x="858" y="24029"/>
                  </a:lnTo>
                  <a:lnTo>
                    <a:pt x="429" y="24083"/>
                  </a:lnTo>
                  <a:lnTo>
                    <a:pt x="0" y="2408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045;p43">
              <a:extLst>
                <a:ext uri="{FF2B5EF4-FFF2-40B4-BE49-F238E27FC236}">
                  <a16:creationId xmlns:a16="http://schemas.microsoft.com/office/drawing/2014/main" id="{5527618C-B7FC-FF09-E8FE-4D0EA08EB835}"/>
                </a:ext>
              </a:extLst>
            </p:cNvPr>
            <p:cNvSpPr/>
            <p:nvPr/>
          </p:nvSpPr>
          <p:spPr>
            <a:xfrm>
              <a:off x="1761745" y="2850317"/>
              <a:ext cx="1413694" cy="1039762"/>
            </a:xfrm>
            <a:custGeom>
              <a:avLst/>
              <a:gdLst/>
              <a:ahLst/>
              <a:cxnLst/>
              <a:rect l="l" t="t" r="r" b="b"/>
              <a:pathLst>
                <a:path w="71174" h="52348" extrusionOk="0">
                  <a:moveTo>
                    <a:pt x="6062" y="0"/>
                  </a:moveTo>
                  <a:lnTo>
                    <a:pt x="5364" y="108"/>
                  </a:lnTo>
                  <a:lnTo>
                    <a:pt x="4721" y="269"/>
                  </a:lnTo>
                  <a:lnTo>
                    <a:pt x="4131" y="483"/>
                  </a:lnTo>
                  <a:lnTo>
                    <a:pt x="3541" y="805"/>
                  </a:lnTo>
                  <a:lnTo>
                    <a:pt x="3004" y="1127"/>
                  </a:lnTo>
                  <a:lnTo>
                    <a:pt x="2468" y="1502"/>
                  </a:lnTo>
                  <a:lnTo>
                    <a:pt x="1985" y="1931"/>
                  </a:lnTo>
                  <a:lnTo>
                    <a:pt x="1556" y="2414"/>
                  </a:lnTo>
                  <a:lnTo>
                    <a:pt x="1181" y="2950"/>
                  </a:lnTo>
                  <a:lnTo>
                    <a:pt x="805" y="3487"/>
                  </a:lnTo>
                  <a:lnTo>
                    <a:pt x="537" y="4077"/>
                  </a:lnTo>
                  <a:lnTo>
                    <a:pt x="323" y="4720"/>
                  </a:lnTo>
                  <a:lnTo>
                    <a:pt x="162" y="5364"/>
                  </a:lnTo>
                  <a:lnTo>
                    <a:pt x="55" y="6007"/>
                  </a:lnTo>
                  <a:lnTo>
                    <a:pt x="1" y="6705"/>
                  </a:lnTo>
                  <a:lnTo>
                    <a:pt x="1" y="45643"/>
                  </a:lnTo>
                  <a:lnTo>
                    <a:pt x="55" y="46287"/>
                  </a:lnTo>
                  <a:lnTo>
                    <a:pt x="162" y="46984"/>
                  </a:lnTo>
                  <a:lnTo>
                    <a:pt x="323" y="47628"/>
                  </a:lnTo>
                  <a:lnTo>
                    <a:pt x="537" y="48218"/>
                  </a:lnTo>
                  <a:lnTo>
                    <a:pt x="805" y="48808"/>
                  </a:lnTo>
                  <a:lnTo>
                    <a:pt x="1181" y="49398"/>
                  </a:lnTo>
                  <a:lnTo>
                    <a:pt x="1556" y="49881"/>
                  </a:lnTo>
                  <a:lnTo>
                    <a:pt x="1985" y="50363"/>
                  </a:lnTo>
                  <a:lnTo>
                    <a:pt x="2468" y="50792"/>
                  </a:lnTo>
                  <a:lnTo>
                    <a:pt x="3004" y="51221"/>
                  </a:lnTo>
                  <a:lnTo>
                    <a:pt x="3541" y="51543"/>
                  </a:lnTo>
                  <a:lnTo>
                    <a:pt x="4131" y="51811"/>
                  </a:lnTo>
                  <a:lnTo>
                    <a:pt x="4721" y="52026"/>
                  </a:lnTo>
                  <a:lnTo>
                    <a:pt x="5364" y="52187"/>
                  </a:lnTo>
                  <a:lnTo>
                    <a:pt x="6062" y="52294"/>
                  </a:lnTo>
                  <a:lnTo>
                    <a:pt x="6759" y="52348"/>
                  </a:lnTo>
                  <a:lnTo>
                    <a:pt x="64416" y="52348"/>
                  </a:lnTo>
                  <a:lnTo>
                    <a:pt x="65113" y="52294"/>
                  </a:lnTo>
                  <a:lnTo>
                    <a:pt x="65757" y="52187"/>
                  </a:lnTo>
                  <a:lnTo>
                    <a:pt x="66400" y="52026"/>
                  </a:lnTo>
                  <a:lnTo>
                    <a:pt x="67044" y="51811"/>
                  </a:lnTo>
                  <a:lnTo>
                    <a:pt x="67634" y="51543"/>
                  </a:lnTo>
                  <a:lnTo>
                    <a:pt x="68170" y="51221"/>
                  </a:lnTo>
                  <a:lnTo>
                    <a:pt x="68707" y="50792"/>
                  </a:lnTo>
                  <a:lnTo>
                    <a:pt x="69189" y="50363"/>
                  </a:lnTo>
                  <a:lnTo>
                    <a:pt x="69618" y="49881"/>
                  </a:lnTo>
                  <a:lnTo>
                    <a:pt x="69994" y="49398"/>
                  </a:lnTo>
                  <a:lnTo>
                    <a:pt x="70316" y="48808"/>
                  </a:lnTo>
                  <a:lnTo>
                    <a:pt x="70637" y="48218"/>
                  </a:lnTo>
                  <a:lnTo>
                    <a:pt x="70852" y="47628"/>
                  </a:lnTo>
                  <a:lnTo>
                    <a:pt x="71013" y="46984"/>
                  </a:lnTo>
                  <a:lnTo>
                    <a:pt x="71120" y="46287"/>
                  </a:lnTo>
                  <a:lnTo>
                    <a:pt x="71174" y="45643"/>
                  </a:lnTo>
                  <a:lnTo>
                    <a:pt x="71174" y="6705"/>
                  </a:lnTo>
                  <a:lnTo>
                    <a:pt x="71120" y="6007"/>
                  </a:lnTo>
                  <a:lnTo>
                    <a:pt x="71013" y="5364"/>
                  </a:lnTo>
                  <a:lnTo>
                    <a:pt x="70852" y="4720"/>
                  </a:lnTo>
                  <a:lnTo>
                    <a:pt x="70637" y="4077"/>
                  </a:lnTo>
                  <a:lnTo>
                    <a:pt x="70316" y="3487"/>
                  </a:lnTo>
                  <a:lnTo>
                    <a:pt x="69994" y="2950"/>
                  </a:lnTo>
                  <a:lnTo>
                    <a:pt x="69618" y="2414"/>
                  </a:lnTo>
                  <a:lnTo>
                    <a:pt x="69189" y="1931"/>
                  </a:lnTo>
                  <a:lnTo>
                    <a:pt x="68707" y="1502"/>
                  </a:lnTo>
                  <a:lnTo>
                    <a:pt x="68170" y="1127"/>
                  </a:lnTo>
                  <a:lnTo>
                    <a:pt x="67634" y="805"/>
                  </a:lnTo>
                  <a:lnTo>
                    <a:pt x="67044" y="483"/>
                  </a:lnTo>
                  <a:lnTo>
                    <a:pt x="66400" y="269"/>
                  </a:lnTo>
                  <a:lnTo>
                    <a:pt x="65757" y="108"/>
                  </a:lnTo>
                  <a:lnTo>
                    <a:pt x="65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046;p43">
              <a:extLst>
                <a:ext uri="{FF2B5EF4-FFF2-40B4-BE49-F238E27FC236}">
                  <a16:creationId xmlns:a16="http://schemas.microsoft.com/office/drawing/2014/main" id="{D53BAFD3-6779-AA3D-1577-C24F63921EF6}"/>
                </a:ext>
              </a:extLst>
            </p:cNvPr>
            <p:cNvSpPr/>
            <p:nvPr/>
          </p:nvSpPr>
          <p:spPr>
            <a:xfrm>
              <a:off x="1761745" y="2850317"/>
              <a:ext cx="1413694" cy="1039762"/>
            </a:xfrm>
            <a:custGeom>
              <a:avLst/>
              <a:gdLst/>
              <a:ahLst/>
              <a:cxnLst/>
              <a:rect l="l" t="t" r="r" b="b"/>
              <a:pathLst>
                <a:path w="71174" h="52348" fill="none" extrusionOk="0">
                  <a:moveTo>
                    <a:pt x="6759" y="0"/>
                  </a:moveTo>
                  <a:lnTo>
                    <a:pt x="64416" y="0"/>
                  </a:lnTo>
                  <a:lnTo>
                    <a:pt x="64416" y="0"/>
                  </a:lnTo>
                  <a:lnTo>
                    <a:pt x="65113" y="0"/>
                  </a:lnTo>
                  <a:lnTo>
                    <a:pt x="65757" y="108"/>
                  </a:lnTo>
                  <a:lnTo>
                    <a:pt x="66400" y="269"/>
                  </a:lnTo>
                  <a:lnTo>
                    <a:pt x="67044" y="483"/>
                  </a:lnTo>
                  <a:lnTo>
                    <a:pt x="67634" y="805"/>
                  </a:lnTo>
                  <a:lnTo>
                    <a:pt x="68170" y="1127"/>
                  </a:lnTo>
                  <a:lnTo>
                    <a:pt x="68707" y="1502"/>
                  </a:lnTo>
                  <a:lnTo>
                    <a:pt x="69189" y="1931"/>
                  </a:lnTo>
                  <a:lnTo>
                    <a:pt x="69618" y="2414"/>
                  </a:lnTo>
                  <a:lnTo>
                    <a:pt x="69994" y="2950"/>
                  </a:lnTo>
                  <a:lnTo>
                    <a:pt x="70316" y="3487"/>
                  </a:lnTo>
                  <a:lnTo>
                    <a:pt x="70637" y="4077"/>
                  </a:lnTo>
                  <a:lnTo>
                    <a:pt x="70852" y="4720"/>
                  </a:lnTo>
                  <a:lnTo>
                    <a:pt x="71013" y="5364"/>
                  </a:lnTo>
                  <a:lnTo>
                    <a:pt x="71120" y="6007"/>
                  </a:lnTo>
                  <a:lnTo>
                    <a:pt x="71174" y="6705"/>
                  </a:lnTo>
                  <a:lnTo>
                    <a:pt x="71174" y="45643"/>
                  </a:lnTo>
                  <a:lnTo>
                    <a:pt x="71174" y="45643"/>
                  </a:lnTo>
                  <a:lnTo>
                    <a:pt x="71120" y="46287"/>
                  </a:lnTo>
                  <a:lnTo>
                    <a:pt x="71013" y="46984"/>
                  </a:lnTo>
                  <a:lnTo>
                    <a:pt x="70852" y="47628"/>
                  </a:lnTo>
                  <a:lnTo>
                    <a:pt x="70637" y="48218"/>
                  </a:lnTo>
                  <a:lnTo>
                    <a:pt x="70316" y="48808"/>
                  </a:lnTo>
                  <a:lnTo>
                    <a:pt x="69994" y="49398"/>
                  </a:lnTo>
                  <a:lnTo>
                    <a:pt x="69618" y="49881"/>
                  </a:lnTo>
                  <a:lnTo>
                    <a:pt x="69189" y="50363"/>
                  </a:lnTo>
                  <a:lnTo>
                    <a:pt x="68707" y="50792"/>
                  </a:lnTo>
                  <a:lnTo>
                    <a:pt x="68170" y="51221"/>
                  </a:lnTo>
                  <a:lnTo>
                    <a:pt x="67634" y="51543"/>
                  </a:lnTo>
                  <a:lnTo>
                    <a:pt x="67044" y="51811"/>
                  </a:lnTo>
                  <a:lnTo>
                    <a:pt x="66400" y="52026"/>
                  </a:lnTo>
                  <a:lnTo>
                    <a:pt x="65757" y="52187"/>
                  </a:lnTo>
                  <a:lnTo>
                    <a:pt x="65113" y="52294"/>
                  </a:lnTo>
                  <a:lnTo>
                    <a:pt x="64416" y="52348"/>
                  </a:lnTo>
                  <a:lnTo>
                    <a:pt x="6759" y="52348"/>
                  </a:lnTo>
                  <a:lnTo>
                    <a:pt x="6759" y="52348"/>
                  </a:lnTo>
                  <a:lnTo>
                    <a:pt x="6062" y="52294"/>
                  </a:lnTo>
                  <a:lnTo>
                    <a:pt x="5364" y="52187"/>
                  </a:lnTo>
                  <a:lnTo>
                    <a:pt x="4721" y="52026"/>
                  </a:lnTo>
                  <a:lnTo>
                    <a:pt x="4131" y="51811"/>
                  </a:lnTo>
                  <a:lnTo>
                    <a:pt x="3541" y="51543"/>
                  </a:lnTo>
                  <a:lnTo>
                    <a:pt x="3004" y="51221"/>
                  </a:lnTo>
                  <a:lnTo>
                    <a:pt x="2468" y="50792"/>
                  </a:lnTo>
                  <a:lnTo>
                    <a:pt x="1985" y="50363"/>
                  </a:lnTo>
                  <a:lnTo>
                    <a:pt x="1556" y="49881"/>
                  </a:lnTo>
                  <a:lnTo>
                    <a:pt x="1181" y="49398"/>
                  </a:lnTo>
                  <a:lnTo>
                    <a:pt x="805" y="48808"/>
                  </a:lnTo>
                  <a:lnTo>
                    <a:pt x="537" y="48218"/>
                  </a:lnTo>
                  <a:lnTo>
                    <a:pt x="323" y="47628"/>
                  </a:lnTo>
                  <a:lnTo>
                    <a:pt x="162" y="46984"/>
                  </a:lnTo>
                  <a:lnTo>
                    <a:pt x="55" y="46287"/>
                  </a:lnTo>
                  <a:lnTo>
                    <a:pt x="1" y="45643"/>
                  </a:lnTo>
                  <a:lnTo>
                    <a:pt x="1" y="6705"/>
                  </a:lnTo>
                  <a:lnTo>
                    <a:pt x="1" y="6705"/>
                  </a:lnTo>
                  <a:lnTo>
                    <a:pt x="55" y="6007"/>
                  </a:lnTo>
                  <a:lnTo>
                    <a:pt x="162" y="5364"/>
                  </a:lnTo>
                  <a:lnTo>
                    <a:pt x="323" y="4720"/>
                  </a:lnTo>
                  <a:lnTo>
                    <a:pt x="537" y="4077"/>
                  </a:lnTo>
                  <a:lnTo>
                    <a:pt x="805" y="3487"/>
                  </a:lnTo>
                  <a:lnTo>
                    <a:pt x="1181" y="2950"/>
                  </a:lnTo>
                  <a:lnTo>
                    <a:pt x="1556" y="2414"/>
                  </a:lnTo>
                  <a:lnTo>
                    <a:pt x="1985" y="1931"/>
                  </a:lnTo>
                  <a:lnTo>
                    <a:pt x="2468" y="1502"/>
                  </a:lnTo>
                  <a:lnTo>
                    <a:pt x="3004" y="1127"/>
                  </a:lnTo>
                  <a:lnTo>
                    <a:pt x="3541" y="805"/>
                  </a:lnTo>
                  <a:lnTo>
                    <a:pt x="4131" y="483"/>
                  </a:lnTo>
                  <a:lnTo>
                    <a:pt x="4721" y="269"/>
                  </a:lnTo>
                  <a:lnTo>
                    <a:pt x="5364" y="108"/>
                  </a:lnTo>
                  <a:lnTo>
                    <a:pt x="6062" y="0"/>
                  </a:lnTo>
                  <a:lnTo>
                    <a:pt x="67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047;p43">
              <a:extLst>
                <a:ext uri="{FF2B5EF4-FFF2-40B4-BE49-F238E27FC236}">
                  <a16:creationId xmlns:a16="http://schemas.microsoft.com/office/drawing/2014/main" id="{25ED0771-6663-1971-4848-C786A6693BC3}"/>
                </a:ext>
              </a:extLst>
            </p:cNvPr>
            <p:cNvSpPr/>
            <p:nvPr/>
          </p:nvSpPr>
          <p:spPr>
            <a:xfrm>
              <a:off x="2324231" y="2960037"/>
              <a:ext cx="647736" cy="323878"/>
            </a:xfrm>
            <a:custGeom>
              <a:avLst/>
              <a:gdLst/>
              <a:ahLst/>
              <a:cxnLst/>
              <a:rect l="l" t="t" r="r" b="b"/>
              <a:pathLst>
                <a:path w="32611" h="16306" extrusionOk="0">
                  <a:moveTo>
                    <a:pt x="16306" y="1"/>
                  </a:moveTo>
                  <a:lnTo>
                    <a:pt x="15501" y="54"/>
                  </a:lnTo>
                  <a:lnTo>
                    <a:pt x="14643" y="108"/>
                  </a:lnTo>
                  <a:lnTo>
                    <a:pt x="13839" y="215"/>
                  </a:lnTo>
                  <a:lnTo>
                    <a:pt x="13034" y="323"/>
                  </a:lnTo>
                  <a:lnTo>
                    <a:pt x="12229" y="537"/>
                  </a:lnTo>
                  <a:lnTo>
                    <a:pt x="11479" y="752"/>
                  </a:lnTo>
                  <a:lnTo>
                    <a:pt x="10728" y="1020"/>
                  </a:lnTo>
                  <a:lnTo>
                    <a:pt x="9977" y="1288"/>
                  </a:lnTo>
                  <a:lnTo>
                    <a:pt x="9226" y="1610"/>
                  </a:lnTo>
                  <a:lnTo>
                    <a:pt x="8529" y="1985"/>
                  </a:lnTo>
                  <a:lnTo>
                    <a:pt x="7885" y="2361"/>
                  </a:lnTo>
                  <a:lnTo>
                    <a:pt x="7188" y="2790"/>
                  </a:lnTo>
                  <a:lnTo>
                    <a:pt x="6544" y="3272"/>
                  </a:lnTo>
                  <a:lnTo>
                    <a:pt x="5954" y="3755"/>
                  </a:lnTo>
                  <a:lnTo>
                    <a:pt x="5364" y="4238"/>
                  </a:lnTo>
                  <a:lnTo>
                    <a:pt x="4774" y="4774"/>
                  </a:lnTo>
                  <a:lnTo>
                    <a:pt x="4238" y="5364"/>
                  </a:lnTo>
                  <a:lnTo>
                    <a:pt x="3755" y="5954"/>
                  </a:lnTo>
                  <a:lnTo>
                    <a:pt x="3273" y="6544"/>
                  </a:lnTo>
                  <a:lnTo>
                    <a:pt x="2790" y="7188"/>
                  </a:lnTo>
                  <a:lnTo>
                    <a:pt x="2361" y="7885"/>
                  </a:lnTo>
                  <a:lnTo>
                    <a:pt x="1985" y="8529"/>
                  </a:lnTo>
                  <a:lnTo>
                    <a:pt x="1610" y="9226"/>
                  </a:lnTo>
                  <a:lnTo>
                    <a:pt x="1288" y="9977"/>
                  </a:lnTo>
                  <a:lnTo>
                    <a:pt x="1020" y="10728"/>
                  </a:lnTo>
                  <a:lnTo>
                    <a:pt x="752" y="11479"/>
                  </a:lnTo>
                  <a:lnTo>
                    <a:pt x="537" y="12229"/>
                  </a:lnTo>
                  <a:lnTo>
                    <a:pt x="323" y="13034"/>
                  </a:lnTo>
                  <a:lnTo>
                    <a:pt x="215" y="13838"/>
                  </a:lnTo>
                  <a:lnTo>
                    <a:pt x="108" y="14643"/>
                  </a:lnTo>
                  <a:lnTo>
                    <a:pt x="54" y="15501"/>
                  </a:lnTo>
                  <a:lnTo>
                    <a:pt x="1" y="16306"/>
                  </a:lnTo>
                  <a:lnTo>
                    <a:pt x="32611" y="16306"/>
                  </a:lnTo>
                  <a:lnTo>
                    <a:pt x="32611" y="15501"/>
                  </a:lnTo>
                  <a:lnTo>
                    <a:pt x="32557" y="14643"/>
                  </a:lnTo>
                  <a:lnTo>
                    <a:pt x="32450" y="13838"/>
                  </a:lnTo>
                  <a:lnTo>
                    <a:pt x="32289" y="13034"/>
                  </a:lnTo>
                  <a:lnTo>
                    <a:pt x="32128" y="12229"/>
                  </a:lnTo>
                  <a:lnTo>
                    <a:pt x="31860" y="11479"/>
                  </a:lnTo>
                  <a:lnTo>
                    <a:pt x="31645" y="10728"/>
                  </a:lnTo>
                  <a:lnTo>
                    <a:pt x="31323" y="9977"/>
                  </a:lnTo>
                  <a:lnTo>
                    <a:pt x="31002" y="9226"/>
                  </a:lnTo>
                  <a:lnTo>
                    <a:pt x="30626" y="8529"/>
                  </a:lnTo>
                  <a:lnTo>
                    <a:pt x="30251" y="7885"/>
                  </a:lnTo>
                  <a:lnTo>
                    <a:pt x="29822" y="7188"/>
                  </a:lnTo>
                  <a:lnTo>
                    <a:pt x="29392" y="6544"/>
                  </a:lnTo>
                  <a:lnTo>
                    <a:pt x="28910" y="5954"/>
                  </a:lnTo>
                  <a:lnTo>
                    <a:pt x="28373" y="5364"/>
                  </a:lnTo>
                  <a:lnTo>
                    <a:pt x="27837" y="4774"/>
                  </a:lnTo>
                  <a:lnTo>
                    <a:pt x="27301" y="4238"/>
                  </a:lnTo>
                  <a:lnTo>
                    <a:pt x="26711" y="3755"/>
                  </a:lnTo>
                  <a:lnTo>
                    <a:pt x="26067" y="3272"/>
                  </a:lnTo>
                  <a:lnTo>
                    <a:pt x="25424" y="2790"/>
                  </a:lnTo>
                  <a:lnTo>
                    <a:pt x="24780" y="2361"/>
                  </a:lnTo>
                  <a:lnTo>
                    <a:pt x="24083" y="1985"/>
                  </a:lnTo>
                  <a:lnTo>
                    <a:pt x="23385" y="1610"/>
                  </a:lnTo>
                  <a:lnTo>
                    <a:pt x="22688" y="1288"/>
                  </a:lnTo>
                  <a:lnTo>
                    <a:pt x="21937" y="1020"/>
                  </a:lnTo>
                  <a:lnTo>
                    <a:pt x="21186" y="752"/>
                  </a:lnTo>
                  <a:lnTo>
                    <a:pt x="20382" y="537"/>
                  </a:lnTo>
                  <a:lnTo>
                    <a:pt x="19577" y="323"/>
                  </a:lnTo>
                  <a:lnTo>
                    <a:pt x="18827" y="215"/>
                  </a:lnTo>
                  <a:lnTo>
                    <a:pt x="17968" y="108"/>
                  </a:lnTo>
                  <a:lnTo>
                    <a:pt x="17164" y="54"/>
                  </a:lnTo>
                  <a:lnTo>
                    <a:pt x="16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048;p43">
              <a:extLst>
                <a:ext uri="{FF2B5EF4-FFF2-40B4-BE49-F238E27FC236}">
                  <a16:creationId xmlns:a16="http://schemas.microsoft.com/office/drawing/2014/main" id="{6323AF76-2F89-0172-932D-EA9FA8854531}"/>
                </a:ext>
              </a:extLst>
            </p:cNvPr>
            <p:cNvSpPr/>
            <p:nvPr/>
          </p:nvSpPr>
          <p:spPr>
            <a:xfrm>
              <a:off x="2874998" y="3267926"/>
              <a:ext cx="84177" cy="2145"/>
            </a:xfrm>
            <a:custGeom>
              <a:avLst/>
              <a:gdLst/>
              <a:ahLst/>
              <a:cxnLst/>
              <a:rect l="l" t="t" r="r" b="b"/>
              <a:pathLst>
                <a:path w="4238" h="108" extrusionOk="0">
                  <a:moveTo>
                    <a:pt x="1717" y="0"/>
                  </a:moveTo>
                  <a:lnTo>
                    <a:pt x="1" y="107"/>
                  </a:lnTo>
                  <a:lnTo>
                    <a:pt x="3863" y="107"/>
                  </a:lnTo>
                  <a:lnTo>
                    <a:pt x="4238" y="54"/>
                  </a:lnTo>
                  <a:lnTo>
                    <a:pt x="3863" y="54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049;p43">
              <a:extLst>
                <a:ext uri="{FF2B5EF4-FFF2-40B4-BE49-F238E27FC236}">
                  <a16:creationId xmlns:a16="http://schemas.microsoft.com/office/drawing/2014/main" id="{F38D7347-6C0E-1017-F385-1DEF61F2BC76}"/>
                </a:ext>
              </a:extLst>
            </p:cNvPr>
            <p:cNvSpPr/>
            <p:nvPr/>
          </p:nvSpPr>
          <p:spPr>
            <a:xfrm>
              <a:off x="2843040" y="3151790"/>
              <a:ext cx="89520" cy="41572"/>
            </a:xfrm>
            <a:custGeom>
              <a:avLst/>
              <a:gdLst/>
              <a:ahLst/>
              <a:cxnLst/>
              <a:rect l="l" t="t" r="r" b="b"/>
              <a:pathLst>
                <a:path w="4507" h="2093" extrusionOk="0">
                  <a:moveTo>
                    <a:pt x="4506" y="1"/>
                  </a:moveTo>
                  <a:lnTo>
                    <a:pt x="4292" y="55"/>
                  </a:lnTo>
                  <a:lnTo>
                    <a:pt x="3809" y="216"/>
                  </a:lnTo>
                  <a:lnTo>
                    <a:pt x="2200" y="966"/>
                  </a:lnTo>
                  <a:lnTo>
                    <a:pt x="1073" y="1503"/>
                  </a:lnTo>
                  <a:lnTo>
                    <a:pt x="1" y="2093"/>
                  </a:lnTo>
                  <a:lnTo>
                    <a:pt x="1" y="2093"/>
                  </a:lnTo>
                  <a:lnTo>
                    <a:pt x="1181" y="1664"/>
                  </a:lnTo>
                  <a:lnTo>
                    <a:pt x="2307" y="1127"/>
                  </a:lnTo>
                  <a:lnTo>
                    <a:pt x="3862" y="376"/>
                  </a:lnTo>
                  <a:lnTo>
                    <a:pt x="4345" y="108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050;p43">
              <a:extLst>
                <a:ext uri="{FF2B5EF4-FFF2-40B4-BE49-F238E27FC236}">
                  <a16:creationId xmlns:a16="http://schemas.microsoft.com/office/drawing/2014/main" id="{E49ECBCC-86A9-8ED3-94A5-C5116F40C0ED}"/>
                </a:ext>
              </a:extLst>
            </p:cNvPr>
            <p:cNvSpPr/>
            <p:nvPr/>
          </p:nvSpPr>
          <p:spPr>
            <a:xfrm>
              <a:off x="2795111" y="3055913"/>
              <a:ext cx="64990" cy="72478"/>
            </a:xfrm>
            <a:custGeom>
              <a:avLst/>
              <a:gdLst/>
              <a:ahLst/>
              <a:cxnLst/>
              <a:rect l="l" t="t" r="r" b="b"/>
              <a:pathLst>
                <a:path w="3272" h="3649" extrusionOk="0">
                  <a:moveTo>
                    <a:pt x="3272" y="1"/>
                  </a:moveTo>
                  <a:lnTo>
                    <a:pt x="3111" y="108"/>
                  </a:lnTo>
                  <a:lnTo>
                    <a:pt x="2736" y="430"/>
                  </a:lnTo>
                  <a:lnTo>
                    <a:pt x="1556" y="1771"/>
                  </a:lnTo>
                  <a:lnTo>
                    <a:pt x="751" y="2683"/>
                  </a:lnTo>
                  <a:lnTo>
                    <a:pt x="0" y="3648"/>
                  </a:lnTo>
                  <a:lnTo>
                    <a:pt x="858" y="2844"/>
                  </a:lnTo>
                  <a:lnTo>
                    <a:pt x="1717" y="1932"/>
                  </a:lnTo>
                  <a:lnTo>
                    <a:pt x="2897" y="591"/>
                  </a:lnTo>
                  <a:lnTo>
                    <a:pt x="3218" y="16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051;p43">
              <a:extLst>
                <a:ext uri="{FF2B5EF4-FFF2-40B4-BE49-F238E27FC236}">
                  <a16:creationId xmlns:a16="http://schemas.microsoft.com/office/drawing/2014/main" id="{2D280B7A-D185-9BB1-E63C-52185D0FAE73}"/>
                </a:ext>
              </a:extLst>
            </p:cNvPr>
            <p:cNvSpPr/>
            <p:nvPr/>
          </p:nvSpPr>
          <p:spPr>
            <a:xfrm>
              <a:off x="2723726" y="2994141"/>
              <a:ext cx="35176" cy="92698"/>
            </a:xfrm>
            <a:custGeom>
              <a:avLst/>
              <a:gdLst/>
              <a:ahLst/>
              <a:cxnLst/>
              <a:rect l="l" t="t" r="r" b="b"/>
              <a:pathLst>
                <a:path w="1771" h="4667" extrusionOk="0">
                  <a:moveTo>
                    <a:pt x="1771" y="0"/>
                  </a:moveTo>
                  <a:lnTo>
                    <a:pt x="1449" y="536"/>
                  </a:lnTo>
                  <a:lnTo>
                    <a:pt x="1181" y="1126"/>
                  </a:lnTo>
                  <a:lnTo>
                    <a:pt x="966" y="1663"/>
                  </a:lnTo>
                  <a:lnTo>
                    <a:pt x="752" y="2253"/>
                  </a:lnTo>
                  <a:lnTo>
                    <a:pt x="376" y="3433"/>
                  </a:lnTo>
                  <a:lnTo>
                    <a:pt x="1" y="4666"/>
                  </a:lnTo>
                  <a:lnTo>
                    <a:pt x="537" y="3540"/>
                  </a:lnTo>
                  <a:lnTo>
                    <a:pt x="1020" y="2360"/>
                  </a:lnTo>
                  <a:lnTo>
                    <a:pt x="1610" y="697"/>
                  </a:lnTo>
                  <a:lnTo>
                    <a:pt x="1717" y="215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052;p43">
              <a:extLst>
                <a:ext uri="{FF2B5EF4-FFF2-40B4-BE49-F238E27FC236}">
                  <a16:creationId xmlns:a16="http://schemas.microsoft.com/office/drawing/2014/main" id="{88172EF9-D16A-5CCB-A0CD-C7A720C748AC}"/>
                </a:ext>
              </a:extLst>
            </p:cNvPr>
            <p:cNvSpPr/>
            <p:nvPr/>
          </p:nvSpPr>
          <p:spPr>
            <a:xfrm>
              <a:off x="2639568" y="2972829"/>
              <a:ext cx="5343" cy="99094"/>
            </a:xfrm>
            <a:custGeom>
              <a:avLst/>
              <a:gdLst/>
              <a:ahLst/>
              <a:cxnLst/>
              <a:rect l="l" t="t" r="r" b="b"/>
              <a:pathLst>
                <a:path w="269" h="4989" extrusionOk="0">
                  <a:moveTo>
                    <a:pt x="162" y="0"/>
                  </a:moveTo>
                  <a:lnTo>
                    <a:pt x="108" y="215"/>
                  </a:lnTo>
                  <a:lnTo>
                    <a:pt x="54" y="751"/>
                  </a:lnTo>
                  <a:lnTo>
                    <a:pt x="1" y="2521"/>
                  </a:lnTo>
                  <a:lnTo>
                    <a:pt x="54" y="3755"/>
                  </a:lnTo>
                  <a:lnTo>
                    <a:pt x="162" y="4988"/>
                  </a:lnTo>
                  <a:lnTo>
                    <a:pt x="269" y="3755"/>
                  </a:lnTo>
                  <a:lnTo>
                    <a:pt x="269" y="2521"/>
                  </a:lnTo>
                  <a:lnTo>
                    <a:pt x="215" y="751"/>
                  </a:lnTo>
                  <a:lnTo>
                    <a:pt x="215" y="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053;p43">
              <a:extLst>
                <a:ext uri="{FF2B5EF4-FFF2-40B4-BE49-F238E27FC236}">
                  <a16:creationId xmlns:a16="http://schemas.microsoft.com/office/drawing/2014/main" id="{33E5A881-6E04-480C-5996-E522000C35A5}"/>
                </a:ext>
              </a:extLst>
            </p:cNvPr>
            <p:cNvSpPr/>
            <p:nvPr/>
          </p:nvSpPr>
          <p:spPr>
            <a:xfrm>
              <a:off x="2525577" y="2994141"/>
              <a:ext cx="34124" cy="92698"/>
            </a:xfrm>
            <a:custGeom>
              <a:avLst/>
              <a:gdLst/>
              <a:ahLst/>
              <a:cxnLst/>
              <a:rect l="l" t="t" r="r" b="b"/>
              <a:pathLst>
                <a:path w="1718" h="4667" extrusionOk="0">
                  <a:moveTo>
                    <a:pt x="1" y="0"/>
                  </a:moveTo>
                  <a:lnTo>
                    <a:pt x="54" y="215"/>
                  </a:lnTo>
                  <a:lnTo>
                    <a:pt x="215" y="697"/>
                  </a:lnTo>
                  <a:lnTo>
                    <a:pt x="752" y="2360"/>
                  </a:lnTo>
                  <a:lnTo>
                    <a:pt x="1234" y="3540"/>
                  </a:lnTo>
                  <a:lnTo>
                    <a:pt x="1717" y="4666"/>
                  </a:lnTo>
                  <a:lnTo>
                    <a:pt x="1395" y="3433"/>
                  </a:lnTo>
                  <a:lnTo>
                    <a:pt x="966" y="2253"/>
                  </a:lnTo>
                  <a:lnTo>
                    <a:pt x="376" y="644"/>
                  </a:lnTo>
                  <a:lnTo>
                    <a:pt x="162" y="16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054;p43">
              <a:extLst>
                <a:ext uri="{FF2B5EF4-FFF2-40B4-BE49-F238E27FC236}">
                  <a16:creationId xmlns:a16="http://schemas.microsoft.com/office/drawing/2014/main" id="{D77F2D0E-6875-2AEB-71F0-FA8B6F63305F}"/>
                </a:ext>
              </a:extLst>
            </p:cNvPr>
            <p:cNvSpPr/>
            <p:nvPr/>
          </p:nvSpPr>
          <p:spPr>
            <a:xfrm>
              <a:off x="2424378" y="3055913"/>
              <a:ext cx="66063" cy="72478"/>
            </a:xfrm>
            <a:custGeom>
              <a:avLst/>
              <a:gdLst/>
              <a:ahLst/>
              <a:cxnLst/>
              <a:rect l="l" t="t" r="r" b="b"/>
              <a:pathLst>
                <a:path w="3326" h="3649" extrusionOk="0">
                  <a:moveTo>
                    <a:pt x="0" y="1"/>
                  </a:moveTo>
                  <a:lnTo>
                    <a:pt x="108" y="162"/>
                  </a:lnTo>
                  <a:lnTo>
                    <a:pt x="430" y="591"/>
                  </a:lnTo>
                  <a:lnTo>
                    <a:pt x="1556" y="1932"/>
                  </a:lnTo>
                  <a:lnTo>
                    <a:pt x="2414" y="2790"/>
                  </a:lnTo>
                  <a:lnTo>
                    <a:pt x="3326" y="3648"/>
                  </a:lnTo>
                  <a:lnTo>
                    <a:pt x="2575" y="2683"/>
                  </a:lnTo>
                  <a:lnTo>
                    <a:pt x="1717" y="1771"/>
                  </a:lnTo>
                  <a:lnTo>
                    <a:pt x="537" y="430"/>
                  </a:lnTo>
                  <a:lnTo>
                    <a:pt x="161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055;p43">
              <a:extLst>
                <a:ext uri="{FF2B5EF4-FFF2-40B4-BE49-F238E27FC236}">
                  <a16:creationId xmlns:a16="http://schemas.microsoft.com/office/drawing/2014/main" id="{1C7BFB34-4104-89DE-A1DC-00F565B72C9A}"/>
                </a:ext>
              </a:extLst>
            </p:cNvPr>
            <p:cNvSpPr/>
            <p:nvPr/>
          </p:nvSpPr>
          <p:spPr>
            <a:xfrm>
              <a:off x="2351939" y="3151790"/>
              <a:ext cx="89500" cy="41572"/>
            </a:xfrm>
            <a:custGeom>
              <a:avLst/>
              <a:gdLst/>
              <a:ahLst/>
              <a:cxnLst/>
              <a:rect l="l" t="t" r="r" b="b"/>
              <a:pathLst>
                <a:path w="4506" h="2093" extrusionOk="0">
                  <a:moveTo>
                    <a:pt x="0" y="1"/>
                  </a:moveTo>
                  <a:lnTo>
                    <a:pt x="161" y="162"/>
                  </a:lnTo>
                  <a:lnTo>
                    <a:pt x="644" y="430"/>
                  </a:lnTo>
                  <a:lnTo>
                    <a:pt x="2199" y="1181"/>
                  </a:lnTo>
                  <a:lnTo>
                    <a:pt x="3379" y="1664"/>
                  </a:lnTo>
                  <a:lnTo>
                    <a:pt x="4506" y="2093"/>
                  </a:lnTo>
                  <a:lnTo>
                    <a:pt x="4506" y="2093"/>
                  </a:lnTo>
                  <a:lnTo>
                    <a:pt x="3433" y="1503"/>
                  </a:lnTo>
                  <a:lnTo>
                    <a:pt x="2307" y="966"/>
                  </a:lnTo>
                  <a:lnTo>
                    <a:pt x="698" y="216"/>
                  </a:lnTo>
                  <a:lnTo>
                    <a:pt x="215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056;p43">
              <a:extLst>
                <a:ext uri="{FF2B5EF4-FFF2-40B4-BE49-F238E27FC236}">
                  <a16:creationId xmlns:a16="http://schemas.microsoft.com/office/drawing/2014/main" id="{8B5E777A-84F2-A02F-95F0-2C534FFD6185}"/>
                </a:ext>
              </a:extLst>
            </p:cNvPr>
            <p:cNvSpPr/>
            <p:nvPr/>
          </p:nvSpPr>
          <p:spPr>
            <a:xfrm>
              <a:off x="2326376" y="3268978"/>
              <a:ext cx="94824" cy="2165"/>
            </a:xfrm>
            <a:custGeom>
              <a:avLst/>
              <a:gdLst/>
              <a:ahLst/>
              <a:cxnLst/>
              <a:rect l="l" t="t" r="r" b="b"/>
              <a:pathLst>
                <a:path w="4774" h="109" extrusionOk="0">
                  <a:moveTo>
                    <a:pt x="376" y="1"/>
                  </a:moveTo>
                  <a:lnTo>
                    <a:pt x="0" y="54"/>
                  </a:lnTo>
                  <a:lnTo>
                    <a:pt x="376" y="108"/>
                  </a:lnTo>
                  <a:lnTo>
                    <a:pt x="2467" y="108"/>
                  </a:lnTo>
                  <a:lnTo>
                    <a:pt x="4237" y="54"/>
                  </a:lnTo>
                  <a:lnTo>
                    <a:pt x="4774" y="5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057;p43">
              <a:extLst>
                <a:ext uri="{FF2B5EF4-FFF2-40B4-BE49-F238E27FC236}">
                  <a16:creationId xmlns:a16="http://schemas.microsoft.com/office/drawing/2014/main" id="{9DAD07B9-0681-F0EF-2EEE-A4BE8663B274}"/>
                </a:ext>
              </a:extLst>
            </p:cNvPr>
            <p:cNvSpPr/>
            <p:nvPr/>
          </p:nvSpPr>
          <p:spPr>
            <a:xfrm>
              <a:off x="2022758" y="2973901"/>
              <a:ext cx="85250" cy="86303"/>
            </a:xfrm>
            <a:custGeom>
              <a:avLst/>
              <a:gdLst/>
              <a:ahLst/>
              <a:cxnLst/>
              <a:rect l="l" t="t" r="r" b="b"/>
              <a:pathLst>
                <a:path w="4292" h="4345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5"/>
                  </a:lnTo>
                  <a:lnTo>
                    <a:pt x="590" y="644"/>
                  </a:lnTo>
                  <a:lnTo>
                    <a:pt x="322" y="965"/>
                  </a:lnTo>
                  <a:lnTo>
                    <a:pt x="161" y="1341"/>
                  </a:lnTo>
                  <a:lnTo>
                    <a:pt x="0" y="1770"/>
                  </a:lnTo>
                  <a:lnTo>
                    <a:pt x="0" y="2199"/>
                  </a:lnTo>
                  <a:lnTo>
                    <a:pt x="0" y="2628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84"/>
                  </a:lnTo>
                  <a:lnTo>
                    <a:pt x="1717" y="4291"/>
                  </a:lnTo>
                  <a:lnTo>
                    <a:pt x="2146" y="4344"/>
                  </a:lnTo>
                  <a:lnTo>
                    <a:pt x="2575" y="4291"/>
                  </a:lnTo>
                  <a:lnTo>
                    <a:pt x="3004" y="4184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628"/>
                  </a:lnTo>
                  <a:lnTo>
                    <a:pt x="4291" y="2199"/>
                  </a:lnTo>
                  <a:lnTo>
                    <a:pt x="4291" y="1716"/>
                  </a:lnTo>
                  <a:lnTo>
                    <a:pt x="4130" y="1341"/>
                  </a:lnTo>
                  <a:lnTo>
                    <a:pt x="3916" y="965"/>
                  </a:lnTo>
                  <a:lnTo>
                    <a:pt x="3701" y="644"/>
                  </a:lnTo>
                  <a:lnTo>
                    <a:pt x="3379" y="375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058;p43">
              <a:extLst>
                <a:ext uri="{FF2B5EF4-FFF2-40B4-BE49-F238E27FC236}">
                  <a16:creationId xmlns:a16="http://schemas.microsoft.com/office/drawing/2014/main" id="{1B40FDDF-7B4B-2245-0BE9-24EB24AA6431}"/>
                </a:ext>
              </a:extLst>
            </p:cNvPr>
            <p:cNvSpPr/>
            <p:nvPr/>
          </p:nvSpPr>
          <p:spPr>
            <a:xfrm>
              <a:off x="2022758" y="3103861"/>
              <a:ext cx="85250" cy="86303"/>
            </a:xfrm>
            <a:custGeom>
              <a:avLst/>
              <a:gdLst/>
              <a:ahLst/>
              <a:cxnLst/>
              <a:rect l="l" t="t" r="r" b="b"/>
              <a:pathLst>
                <a:path w="4292" h="4345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6"/>
                  </a:lnTo>
                  <a:lnTo>
                    <a:pt x="590" y="644"/>
                  </a:lnTo>
                  <a:lnTo>
                    <a:pt x="322" y="966"/>
                  </a:lnTo>
                  <a:lnTo>
                    <a:pt x="161" y="1341"/>
                  </a:lnTo>
                  <a:lnTo>
                    <a:pt x="0" y="1717"/>
                  </a:lnTo>
                  <a:lnTo>
                    <a:pt x="0" y="2146"/>
                  </a:lnTo>
                  <a:lnTo>
                    <a:pt x="0" y="2575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30"/>
                  </a:lnTo>
                  <a:lnTo>
                    <a:pt x="1717" y="4291"/>
                  </a:lnTo>
                  <a:lnTo>
                    <a:pt x="2146" y="4345"/>
                  </a:lnTo>
                  <a:lnTo>
                    <a:pt x="2575" y="4291"/>
                  </a:lnTo>
                  <a:lnTo>
                    <a:pt x="3004" y="4130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575"/>
                  </a:lnTo>
                  <a:lnTo>
                    <a:pt x="4291" y="2146"/>
                  </a:lnTo>
                  <a:lnTo>
                    <a:pt x="4291" y="1717"/>
                  </a:lnTo>
                  <a:lnTo>
                    <a:pt x="4130" y="1288"/>
                  </a:lnTo>
                  <a:lnTo>
                    <a:pt x="3916" y="966"/>
                  </a:lnTo>
                  <a:lnTo>
                    <a:pt x="3701" y="644"/>
                  </a:lnTo>
                  <a:lnTo>
                    <a:pt x="3379" y="376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059;p43">
              <a:extLst>
                <a:ext uri="{FF2B5EF4-FFF2-40B4-BE49-F238E27FC236}">
                  <a16:creationId xmlns:a16="http://schemas.microsoft.com/office/drawing/2014/main" id="{3313E114-D6E9-B5A9-DDDA-9B7F54F9A704}"/>
                </a:ext>
              </a:extLst>
            </p:cNvPr>
            <p:cNvSpPr/>
            <p:nvPr/>
          </p:nvSpPr>
          <p:spPr>
            <a:xfrm>
              <a:off x="2039800" y="3352083"/>
              <a:ext cx="885291" cy="449588"/>
            </a:xfrm>
            <a:custGeom>
              <a:avLst/>
              <a:gdLst/>
              <a:ahLst/>
              <a:cxnLst/>
              <a:rect l="l" t="t" r="r" b="b"/>
              <a:pathLst>
                <a:path w="44571" h="22635" extrusionOk="0">
                  <a:moveTo>
                    <a:pt x="0" y="0"/>
                  </a:moveTo>
                  <a:lnTo>
                    <a:pt x="0" y="161"/>
                  </a:lnTo>
                  <a:lnTo>
                    <a:pt x="0" y="22527"/>
                  </a:lnTo>
                  <a:lnTo>
                    <a:pt x="0" y="22634"/>
                  </a:lnTo>
                  <a:lnTo>
                    <a:pt x="108" y="22634"/>
                  </a:lnTo>
                  <a:lnTo>
                    <a:pt x="32074" y="22580"/>
                  </a:lnTo>
                  <a:lnTo>
                    <a:pt x="41245" y="22527"/>
                  </a:lnTo>
                  <a:lnTo>
                    <a:pt x="31967" y="22527"/>
                  </a:lnTo>
                  <a:lnTo>
                    <a:pt x="215" y="22473"/>
                  </a:lnTo>
                  <a:lnTo>
                    <a:pt x="215" y="22473"/>
                  </a:lnTo>
                  <a:lnTo>
                    <a:pt x="215" y="322"/>
                  </a:lnTo>
                  <a:lnTo>
                    <a:pt x="215" y="322"/>
                  </a:lnTo>
                  <a:lnTo>
                    <a:pt x="44410" y="269"/>
                  </a:lnTo>
                  <a:lnTo>
                    <a:pt x="44410" y="269"/>
                  </a:lnTo>
                  <a:lnTo>
                    <a:pt x="44463" y="16520"/>
                  </a:lnTo>
                  <a:lnTo>
                    <a:pt x="44463" y="20971"/>
                  </a:lnTo>
                  <a:lnTo>
                    <a:pt x="44463" y="22151"/>
                  </a:lnTo>
                  <a:lnTo>
                    <a:pt x="44463" y="22473"/>
                  </a:lnTo>
                  <a:lnTo>
                    <a:pt x="44517" y="22151"/>
                  </a:lnTo>
                  <a:lnTo>
                    <a:pt x="44517" y="20971"/>
                  </a:lnTo>
                  <a:lnTo>
                    <a:pt x="44517" y="16520"/>
                  </a:lnTo>
                  <a:lnTo>
                    <a:pt x="44571" y="161"/>
                  </a:lnTo>
                  <a:lnTo>
                    <a:pt x="44571" y="54"/>
                  </a:lnTo>
                  <a:lnTo>
                    <a:pt x="44463" y="5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060;p43">
              <a:extLst>
                <a:ext uri="{FF2B5EF4-FFF2-40B4-BE49-F238E27FC236}">
                  <a16:creationId xmlns:a16="http://schemas.microsoft.com/office/drawing/2014/main" id="{A01E0D01-89F5-7F31-EF59-EE4B786F7BC4}"/>
                </a:ext>
              </a:extLst>
            </p:cNvPr>
            <p:cNvSpPr/>
            <p:nvPr/>
          </p:nvSpPr>
          <p:spPr>
            <a:xfrm>
              <a:off x="2039800" y="3352083"/>
              <a:ext cx="885291" cy="449588"/>
            </a:xfrm>
            <a:custGeom>
              <a:avLst/>
              <a:gdLst/>
              <a:ahLst/>
              <a:cxnLst/>
              <a:rect l="l" t="t" r="r" b="b"/>
              <a:pathLst>
                <a:path w="44571" h="22635" fill="none" extrusionOk="0">
                  <a:moveTo>
                    <a:pt x="44463" y="22580"/>
                  </a:moveTo>
                  <a:lnTo>
                    <a:pt x="44463" y="22580"/>
                  </a:lnTo>
                  <a:lnTo>
                    <a:pt x="44463" y="22151"/>
                  </a:lnTo>
                  <a:lnTo>
                    <a:pt x="44463" y="22151"/>
                  </a:lnTo>
                  <a:lnTo>
                    <a:pt x="44463" y="20971"/>
                  </a:lnTo>
                  <a:lnTo>
                    <a:pt x="44463" y="20971"/>
                  </a:lnTo>
                  <a:lnTo>
                    <a:pt x="44463" y="16520"/>
                  </a:lnTo>
                  <a:lnTo>
                    <a:pt x="44463" y="16520"/>
                  </a:lnTo>
                  <a:lnTo>
                    <a:pt x="44410" y="215"/>
                  </a:lnTo>
                  <a:lnTo>
                    <a:pt x="44463" y="268"/>
                  </a:lnTo>
                  <a:lnTo>
                    <a:pt x="108" y="322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15" y="22580"/>
                  </a:lnTo>
                  <a:lnTo>
                    <a:pt x="108" y="22473"/>
                  </a:lnTo>
                  <a:lnTo>
                    <a:pt x="31967" y="22527"/>
                  </a:lnTo>
                  <a:lnTo>
                    <a:pt x="41192" y="22527"/>
                  </a:lnTo>
                  <a:lnTo>
                    <a:pt x="43659" y="22527"/>
                  </a:lnTo>
                  <a:lnTo>
                    <a:pt x="44249" y="22527"/>
                  </a:lnTo>
                  <a:lnTo>
                    <a:pt x="44463" y="22527"/>
                  </a:lnTo>
                  <a:lnTo>
                    <a:pt x="44302" y="22527"/>
                  </a:lnTo>
                  <a:lnTo>
                    <a:pt x="43659" y="22527"/>
                  </a:lnTo>
                  <a:lnTo>
                    <a:pt x="41245" y="22527"/>
                  </a:lnTo>
                  <a:lnTo>
                    <a:pt x="32074" y="22580"/>
                  </a:lnTo>
                  <a:lnTo>
                    <a:pt x="108" y="22634"/>
                  </a:lnTo>
                  <a:lnTo>
                    <a:pt x="0" y="22634"/>
                  </a:lnTo>
                  <a:lnTo>
                    <a:pt x="0" y="22527"/>
                  </a:lnTo>
                  <a:lnTo>
                    <a:pt x="0" y="22527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44463" y="54"/>
                  </a:lnTo>
                  <a:lnTo>
                    <a:pt x="44571" y="54"/>
                  </a:lnTo>
                  <a:lnTo>
                    <a:pt x="44571" y="161"/>
                  </a:lnTo>
                  <a:lnTo>
                    <a:pt x="44571" y="161"/>
                  </a:lnTo>
                  <a:lnTo>
                    <a:pt x="44517" y="16520"/>
                  </a:lnTo>
                  <a:lnTo>
                    <a:pt x="44517" y="16520"/>
                  </a:lnTo>
                  <a:lnTo>
                    <a:pt x="44517" y="20971"/>
                  </a:lnTo>
                  <a:lnTo>
                    <a:pt x="44517" y="20971"/>
                  </a:lnTo>
                  <a:lnTo>
                    <a:pt x="44517" y="22151"/>
                  </a:lnTo>
                  <a:lnTo>
                    <a:pt x="44517" y="22151"/>
                  </a:lnTo>
                  <a:lnTo>
                    <a:pt x="44463" y="22473"/>
                  </a:lnTo>
                  <a:lnTo>
                    <a:pt x="44463" y="225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061;p43">
              <a:extLst>
                <a:ext uri="{FF2B5EF4-FFF2-40B4-BE49-F238E27FC236}">
                  <a16:creationId xmlns:a16="http://schemas.microsoft.com/office/drawing/2014/main" id="{0443A0B7-3525-753A-5F45-499A7F000DD2}"/>
                </a:ext>
              </a:extLst>
            </p:cNvPr>
            <p:cNvSpPr/>
            <p:nvPr/>
          </p:nvSpPr>
          <p:spPr>
            <a:xfrm>
              <a:off x="1907695" y="3887934"/>
              <a:ext cx="1121794" cy="65010"/>
            </a:xfrm>
            <a:custGeom>
              <a:avLst/>
              <a:gdLst/>
              <a:ahLst/>
              <a:cxnLst/>
              <a:rect l="l" t="t" r="r" b="b"/>
              <a:pathLst>
                <a:path w="56478" h="3273" extrusionOk="0">
                  <a:moveTo>
                    <a:pt x="1" y="0"/>
                  </a:moveTo>
                  <a:lnTo>
                    <a:pt x="1" y="269"/>
                  </a:lnTo>
                  <a:lnTo>
                    <a:pt x="54" y="859"/>
                  </a:lnTo>
                  <a:lnTo>
                    <a:pt x="269" y="1449"/>
                  </a:lnTo>
                  <a:lnTo>
                    <a:pt x="537" y="1931"/>
                  </a:lnTo>
                  <a:lnTo>
                    <a:pt x="859" y="2360"/>
                  </a:lnTo>
                  <a:lnTo>
                    <a:pt x="1342" y="2736"/>
                  </a:lnTo>
                  <a:lnTo>
                    <a:pt x="1824" y="3004"/>
                  </a:lnTo>
                  <a:lnTo>
                    <a:pt x="2361" y="3219"/>
                  </a:lnTo>
                  <a:lnTo>
                    <a:pt x="2951" y="3272"/>
                  </a:lnTo>
                  <a:lnTo>
                    <a:pt x="53474" y="3272"/>
                  </a:lnTo>
                  <a:lnTo>
                    <a:pt x="54118" y="3219"/>
                  </a:lnTo>
                  <a:lnTo>
                    <a:pt x="54654" y="3004"/>
                  </a:lnTo>
                  <a:lnTo>
                    <a:pt x="55137" y="2736"/>
                  </a:lnTo>
                  <a:lnTo>
                    <a:pt x="55620" y="2360"/>
                  </a:lnTo>
                  <a:lnTo>
                    <a:pt x="55941" y="1931"/>
                  </a:lnTo>
                  <a:lnTo>
                    <a:pt x="56210" y="1449"/>
                  </a:lnTo>
                  <a:lnTo>
                    <a:pt x="56424" y="859"/>
                  </a:lnTo>
                  <a:lnTo>
                    <a:pt x="56478" y="269"/>
                  </a:lnTo>
                  <a:lnTo>
                    <a:pt x="564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062;p43">
              <a:extLst>
                <a:ext uri="{FF2B5EF4-FFF2-40B4-BE49-F238E27FC236}">
                  <a16:creationId xmlns:a16="http://schemas.microsoft.com/office/drawing/2014/main" id="{15B6438B-939D-22C7-7245-CCCC66E173EC}"/>
                </a:ext>
              </a:extLst>
            </p:cNvPr>
            <p:cNvSpPr/>
            <p:nvPr/>
          </p:nvSpPr>
          <p:spPr>
            <a:xfrm>
              <a:off x="2840914" y="37238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063;p43">
              <a:extLst>
                <a:ext uri="{FF2B5EF4-FFF2-40B4-BE49-F238E27FC236}">
                  <a16:creationId xmlns:a16="http://schemas.microsoft.com/office/drawing/2014/main" id="{17452361-08A6-2861-6056-FC64A122BD66}"/>
                </a:ext>
              </a:extLst>
            </p:cNvPr>
            <p:cNvSpPr/>
            <p:nvPr/>
          </p:nvSpPr>
          <p:spPr>
            <a:xfrm>
              <a:off x="2840914" y="37238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064;p43">
              <a:extLst>
                <a:ext uri="{FF2B5EF4-FFF2-40B4-BE49-F238E27FC236}">
                  <a16:creationId xmlns:a16="http://schemas.microsoft.com/office/drawing/2014/main" id="{FB37C7A0-7D94-0CFC-2992-893E1D58C1D7}"/>
                </a:ext>
              </a:extLst>
            </p:cNvPr>
            <p:cNvSpPr/>
            <p:nvPr/>
          </p:nvSpPr>
          <p:spPr>
            <a:xfrm>
              <a:off x="2838789" y="3704702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341" y="0"/>
                  </a:moveTo>
                  <a:lnTo>
                    <a:pt x="1073" y="54"/>
                  </a:lnTo>
                  <a:lnTo>
                    <a:pt x="805" y="108"/>
                  </a:lnTo>
                  <a:lnTo>
                    <a:pt x="590" y="268"/>
                  </a:lnTo>
                  <a:lnTo>
                    <a:pt x="429" y="429"/>
                  </a:lnTo>
                  <a:lnTo>
                    <a:pt x="268" y="590"/>
                  </a:lnTo>
                  <a:lnTo>
                    <a:pt x="108" y="805"/>
                  </a:lnTo>
                  <a:lnTo>
                    <a:pt x="54" y="1073"/>
                  </a:lnTo>
                  <a:lnTo>
                    <a:pt x="0" y="1341"/>
                  </a:lnTo>
                  <a:lnTo>
                    <a:pt x="54" y="1609"/>
                  </a:lnTo>
                  <a:lnTo>
                    <a:pt x="108" y="1824"/>
                  </a:lnTo>
                  <a:lnTo>
                    <a:pt x="268" y="2092"/>
                  </a:lnTo>
                  <a:lnTo>
                    <a:pt x="429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73" y="2628"/>
                  </a:lnTo>
                  <a:lnTo>
                    <a:pt x="1609" y="2628"/>
                  </a:lnTo>
                  <a:lnTo>
                    <a:pt x="1877" y="2521"/>
                  </a:lnTo>
                  <a:lnTo>
                    <a:pt x="2092" y="2414"/>
                  </a:lnTo>
                  <a:lnTo>
                    <a:pt x="2253" y="2253"/>
                  </a:lnTo>
                  <a:lnTo>
                    <a:pt x="2414" y="2092"/>
                  </a:lnTo>
                  <a:lnTo>
                    <a:pt x="2575" y="1824"/>
                  </a:lnTo>
                  <a:lnTo>
                    <a:pt x="2628" y="1609"/>
                  </a:lnTo>
                  <a:lnTo>
                    <a:pt x="2628" y="1341"/>
                  </a:lnTo>
                  <a:lnTo>
                    <a:pt x="2628" y="1073"/>
                  </a:lnTo>
                  <a:lnTo>
                    <a:pt x="2575" y="805"/>
                  </a:lnTo>
                  <a:lnTo>
                    <a:pt x="2414" y="590"/>
                  </a:lnTo>
                  <a:lnTo>
                    <a:pt x="2253" y="429"/>
                  </a:lnTo>
                  <a:lnTo>
                    <a:pt x="2092" y="268"/>
                  </a:lnTo>
                  <a:lnTo>
                    <a:pt x="1877" y="108"/>
                  </a:lnTo>
                  <a:lnTo>
                    <a:pt x="1609" y="54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065;p43">
              <a:extLst>
                <a:ext uri="{FF2B5EF4-FFF2-40B4-BE49-F238E27FC236}">
                  <a16:creationId xmlns:a16="http://schemas.microsoft.com/office/drawing/2014/main" id="{AD099014-B959-5738-4B2E-7BD6C5749068}"/>
                </a:ext>
              </a:extLst>
            </p:cNvPr>
            <p:cNvSpPr/>
            <p:nvPr/>
          </p:nvSpPr>
          <p:spPr>
            <a:xfrm>
              <a:off x="2836644" y="3703630"/>
              <a:ext cx="55416" cy="5541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288" y="1"/>
                  </a:moveTo>
                  <a:lnTo>
                    <a:pt x="966" y="54"/>
                  </a:lnTo>
                  <a:lnTo>
                    <a:pt x="645" y="162"/>
                  </a:lnTo>
                  <a:lnTo>
                    <a:pt x="430" y="376"/>
                  </a:lnTo>
                  <a:lnTo>
                    <a:pt x="216" y="644"/>
                  </a:lnTo>
                  <a:lnTo>
                    <a:pt x="108" y="912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5" y="1717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14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1"/>
                  </a:lnTo>
                  <a:lnTo>
                    <a:pt x="2468" y="2361"/>
                  </a:lnTo>
                  <a:lnTo>
                    <a:pt x="2575" y="2146"/>
                  </a:lnTo>
                  <a:lnTo>
                    <a:pt x="2683" y="1932"/>
                  </a:lnTo>
                  <a:lnTo>
                    <a:pt x="2736" y="1717"/>
                  </a:lnTo>
                  <a:lnTo>
                    <a:pt x="2790" y="1449"/>
                  </a:lnTo>
                  <a:lnTo>
                    <a:pt x="2736" y="1395"/>
                  </a:lnTo>
                  <a:lnTo>
                    <a:pt x="2736" y="1449"/>
                  </a:lnTo>
                  <a:lnTo>
                    <a:pt x="2683" y="1717"/>
                  </a:lnTo>
                  <a:lnTo>
                    <a:pt x="2575" y="1878"/>
                  </a:lnTo>
                  <a:lnTo>
                    <a:pt x="2468" y="2092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1"/>
                  </a:lnTo>
                  <a:lnTo>
                    <a:pt x="1717" y="2575"/>
                  </a:lnTo>
                  <a:lnTo>
                    <a:pt x="1235" y="2575"/>
                  </a:lnTo>
                  <a:lnTo>
                    <a:pt x="1020" y="2521"/>
                  </a:lnTo>
                  <a:lnTo>
                    <a:pt x="806" y="2361"/>
                  </a:lnTo>
                  <a:lnTo>
                    <a:pt x="645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269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2"/>
                  </a:lnTo>
                  <a:lnTo>
                    <a:pt x="484" y="698"/>
                  </a:lnTo>
                  <a:lnTo>
                    <a:pt x="645" y="537"/>
                  </a:lnTo>
                  <a:lnTo>
                    <a:pt x="806" y="376"/>
                  </a:lnTo>
                  <a:lnTo>
                    <a:pt x="1020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361" y="537"/>
                  </a:lnTo>
                  <a:lnTo>
                    <a:pt x="2468" y="698"/>
                  </a:lnTo>
                  <a:lnTo>
                    <a:pt x="2575" y="912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36" y="1395"/>
                  </a:lnTo>
                  <a:lnTo>
                    <a:pt x="2790" y="1288"/>
                  </a:lnTo>
                  <a:lnTo>
                    <a:pt x="2736" y="1073"/>
                  </a:lnTo>
                  <a:lnTo>
                    <a:pt x="2683" y="805"/>
                  </a:lnTo>
                  <a:lnTo>
                    <a:pt x="2575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066;p43">
              <a:extLst>
                <a:ext uri="{FF2B5EF4-FFF2-40B4-BE49-F238E27FC236}">
                  <a16:creationId xmlns:a16="http://schemas.microsoft.com/office/drawing/2014/main" id="{9062E942-839F-CDEB-325E-20E045E1AE40}"/>
                </a:ext>
              </a:extLst>
            </p:cNvPr>
            <p:cNvSpPr/>
            <p:nvPr/>
          </p:nvSpPr>
          <p:spPr>
            <a:xfrm>
              <a:off x="2854758" y="3719619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1073" y="0"/>
                  </a:moveTo>
                  <a:lnTo>
                    <a:pt x="859" y="54"/>
                  </a:lnTo>
                  <a:lnTo>
                    <a:pt x="644" y="161"/>
                  </a:lnTo>
                  <a:lnTo>
                    <a:pt x="376" y="376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54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91" y="537"/>
                  </a:lnTo>
                  <a:lnTo>
                    <a:pt x="966" y="215"/>
                  </a:lnTo>
                  <a:lnTo>
                    <a:pt x="1127" y="10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067;p43">
              <a:extLst>
                <a:ext uri="{FF2B5EF4-FFF2-40B4-BE49-F238E27FC236}">
                  <a16:creationId xmlns:a16="http://schemas.microsoft.com/office/drawing/2014/main" id="{3F9D0881-981A-E6D2-296F-12C8CC7C3FF9}"/>
                </a:ext>
              </a:extLst>
            </p:cNvPr>
            <p:cNvSpPr/>
            <p:nvPr/>
          </p:nvSpPr>
          <p:spPr>
            <a:xfrm>
              <a:off x="2853706" y="3722817"/>
              <a:ext cx="23458" cy="17062"/>
            </a:xfrm>
            <a:custGeom>
              <a:avLst/>
              <a:gdLst/>
              <a:ahLst/>
              <a:cxnLst/>
              <a:rect l="l" t="t" r="r" b="b"/>
              <a:pathLst>
                <a:path w="1181" h="859" extrusionOk="0">
                  <a:moveTo>
                    <a:pt x="0" y="0"/>
                  </a:moveTo>
                  <a:lnTo>
                    <a:pt x="0" y="54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966" y="697"/>
                  </a:lnTo>
                  <a:lnTo>
                    <a:pt x="1126" y="805"/>
                  </a:lnTo>
                  <a:lnTo>
                    <a:pt x="1180" y="858"/>
                  </a:lnTo>
                  <a:lnTo>
                    <a:pt x="1180" y="751"/>
                  </a:lnTo>
                  <a:lnTo>
                    <a:pt x="1126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068;p43">
              <a:extLst>
                <a:ext uri="{FF2B5EF4-FFF2-40B4-BE49-F238E27FC236}">
                  <a16:creationId xmlns:a16="http://schemas.microsoft.com/office/drawing/2014/main" id="{9BD97CF4-6FF0-4F48-2FC4-6B25DEC85C37}"/>
                </a:ext>
              </a:extLst>
            </p:cNvPr>
            <p:cNvSpPr/>
            <p:nvPr/>
          </p:nvSpPr>
          <p:spPr>
            <a:xfrm>
              <a:off x="2080280" y="3400011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069;p43">
              <a:extLst>
                <a:ext uri="{FF2B5EF4-FFF2-40B4-BE49-F238E27FC236}">
                  <a16:creationId xmlns:a16="http://schemas.microsoft.com/office/drawing/2014/main" id="{976FEE75-ACCA-2E54-A6A6-3FDF1EE31A1E}"/>
                </a:ext>
              </a:extLst>
            </p:cNvPr>
            <p:cNvSpPr/>
            <p:nvPr/>
          </p:nvSpPr>
          <p:spPr>
            <a:xfrm>
              <a:off x="2080280" y="3400011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070;p43">
              <a:extLst>
                <a:ext uri="{FF2B5EF4-FFF2-40B4-BE49-F238E27FC236}">
                  <a16:creationId xmlns:a16="http://schemas.microsoft.com/office/drawing/2014/main" id="{7A602C65-28AD-488D-3858-79C16E7C171B}"/>
                </a:ext>
              </a:extLst>
            </p:cNvPr>
            <p:cNvSpPr/>
            <p:nvPr/>
          </p:nvSpPr>
          <p:spPr>
            <a:xfrm>
              <a:off x="2079207" y="3380844"/>
              <a:ext cx="52238" cy="53291"/>
            </a:xfrm>
            <a:custGeom>
              <a:avLst/>
              <a:gdLst/>
              <a:ahLst/>
              <a:cxnLst/>
              <a:rect l="l" t="t" r="r" b="b"/>
              <a:pathLst>
                <a:path w="2630" h="2683" extrusionOk="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91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78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91" y="2414"/>
                  </a:lnTo>
                  <a:lnTo>
                    <a:pt x="805" y="2575"/>
                  </a:lnTo>
                  <a:lnTo>
                    <a:pt x="1020" y="2629"/>
                  </a:lnTo>
                  <a:lnTo>
                    <a:pt x="1288" y="2682"/>
                  </a:lnTo>
                  <a:lnTo>
                    <a:pt x="1556" y="2629"/>
                  </a:lnTo>
                  <a:lnTo>
                    <a:pt x="1825" y="2575"/>
                  </a:lnTo>
                  <a:lnTo>
                    <a:pt x="2039" y="2414"/>
                  </a:lnTo>
                  <a:lnTo>
                    <a:pt x="2254" y="2253"/>
                  </a:lnTo>
                  <a:lnTo>
                    <a:pt x="2414" y="2092"/>
                  </a:lnTo>
                  <a:lnTo>
                    <a:pt x="2522" y="1878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414" y="590"/>
                  </a:lnTo>
                  <a:lnTo>
                    <a:pt x="2254" y="429"/>
                  </a:lnTo>
                  <a:lnTo>
                    <a:pt x="2039" y="269"/>
                  </a:lnTo>
                  <a:lnTo>
                    <a:pt x="1825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071;p43">
              <a:extLst>
                <a:ext uri="{FF2B5EF4-FFF2-40B4-BE49-F238E27FC236}">
                  <a16:creationId xmlns:a16="http://schemas.microsoft.com/office/drawing/2014/main" id="{35D39746-8780-93F2-DBFE-3C88C2EF0368}"/>
                </a:ext>
              </a:extLst>
            </p:cNvPr>
            <p:cNvSpPr/>
            <p:nvPr/>
          </p:nvSpPr>
          <p:spPr>
            <a:xfrm>
              <a:off x="2077082" y="3379771"/>
              <a:ext cx="54364" cy="55416"/>
            </a:xfrm>
            <a:custGeom>
              <a:avLst/>
              <a:gdLst/>
              <a:ahLst/>
              <a:cxnLst/>
              <a:rect l="l" t="t" r="r" b="b"/>
              <a:pathLst>
                <a:path w="2737" h="2790" extrusionOk="0">
                  <a:moveTo>
                    <a:pt x="1288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6" y="376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1" y="1717"/>
                  </a:lnTo>
                  <a:lnTo>
                    <a:pt x="108" y="1985"/>
                  </a:lnTo>
                  <a:lnTo>
                    <a:pt x="269" y="2253"/>
                  </a:lnTo>
                  <a:lnTo>
                    <a:pt x="430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8" y="2790"/>
                  </a:lnTo>
                  <a:lnTo>
                    <a:pt x="1610" y="2790"/>
                  </a:lnTo>
                  <a:lnTo>
                    <a:pt x="1932" y="2683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5" y="2146"/>
                  </a:lnTo>
                  <a:lnTo>
                    <a:pt x="2682" y="1932"/>
                  </a:lnTo>
                  <a:lnTo>
                    <a:pt x="2736" y="1717"/>
                  </a:lnTo>
                  <a:lnTo>
                    <a:pt x="2736" y="1556"/>
                  </a:lnTo>
                  <a:lnTo>
                    <a:pt x="2736" y="1395"/>
                  </a:lnTo>
                  <a:lnTo>
                    <a:pt x="2682" y="1503"/>
                  </a:lnTo>
                  <a:lnTo>
                    <a:pt x="2629" y="1717"/>
                  </a:lnTo>
                  <a:lnTo>
                    <a:pt x="2575" y="1878"/>
                  </a:lnTo>
                  <a:lnTo>
                    <a:pt x="2468" y="2093"/>
                  </a:lnTo>
                  <a:lnTo>
                    <a:pt x="2307" y="2253"/>
                  </a:lnTo>
                  <a:lnTo>
                    <a:pt x="2146" y="2361"/>
                  </a:lnTo>
                  <a:lnTo>
                    <a:pt x="1878" y="2522"/>
                  </a:lnTo>
                  <a:lnTo>
                    <a:pt x="1610" y="2575"/>
                  </a:lnTo>
                  <a:lnTo>
                    <a:pt x="1288" y="2575"/>
                  </a:lnTo>
                  <a:lnTo>
                    <a:pt x="1020" y="2522"/>
                  </a:lnTo>
                  <a:lnTo>
                    <a:pt x="805" y="2414"/>
                  </a:lnTo>
                  <a:lnTo>
                    <a:pt x="591" y="2253"/>
                  </a:lnTo>
                  <a:lnTo>
                    <a:pt x="430" y="2039"/>
                  </a:lnTo>
                  <a:lnTo>
                    <a:pt x="322" y="1824"/>
                  </a:lnTo>
                  <a:lnTo>
                    <a:pt x="269" y="1556"/>
                  </a:lnTo>
                  <a:lnTo>
                    <a:pt x="215" y="1342"/>
                  </a:lnTo>
                  <a:lnTo>
                    <a:pt x="269" y="1127"/>
                  </a:lnTo>
                  <a:lnTo>
                    <a:pt x="322" y="913"/>
                  </a:lnTo>
                  <a:lnTo>
                    <a:pt x="430" y="698"/>
                  </a:lnTo>
                  <a:lnTo>
                    <a:pt x="591" y="537"/>
                  </a:lnTo>
                  <a:lnTo>
                    <a:pt x="805" y="376"/>
                  </a:lnTo>
                  <a:lnTo>
                    <a:pt x="1020" y="269"/>
                  </a:lnTo>
                  <a:lnTo>
                    <a:pt x="1288" y="215"/>
                  </a:lnTo>
                  <a:lnTo>
                    <a:pt x="1610" y="215"/>
                  </a:lnTo>
                  <a:lnTo>
                    <a:pt x="1878" y="269"/>
                  </a:lnTo>
                  <a:lnTo>
                    <a:pt x="2146" y="430"/>
                  </a:lnTo>
                  <a:lnTo>
                    <a:pt x="2307" y="537"/>
                  </a:lnTo>
                  <a:lnTo>
                    <a:pt x="2468" y="698"/>
                  </a:lnTo>
                  <a:lnTo>
                    <a:pt x="2575" y="913"/>
                  </a:lnTo>
                  <a:lnTo>
                    <a:pt x="2629" y="1073"/>
                  </a:lnTo>
                  <a:lnTo>
                    <a:pt x="2736" y="1395"/>
                  </a:lnTo>
                  <a:lnTo>
                    <a:pt x="2736" y="1234"/>
                  </a:lnTo>
                  <a:lnTo>
                    <a:pt x="2736" y="1073"/>
                  </a:lnTo>
                  <a:lnTo>
                    <a:pt x="2682" y="859"/>
                  </a:lnTo>
                  <a:lnTo>
                    <a:pt x="2575" y="644"/>
                  </a:lnTo>
                  <a:lnTo>
                    <a:pt x="2414" y="430"/>
                  </a:lnTo>
                  <a:lnTo>
                    <a:pt x="2253" y="269"/>
                  </a:lnTo>
                  <a:lnTo>
                    <a:pt x="1932" y="108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072;p43">
              <a:extLst>
                <a:ext uri="{FF2B5EF4-FFF2-40B4-BE49-F238E27FC236}">
                  <a16:creationId xmlns:a16="http://schemas.microsoft.com/office/drawing/2014/main" id="{025A3A07-DF8D-E8E2-CA20-2F04498F3183}"/>
                </a:ext>
              </a:extLst>
            </p:cNvPr>
            <p:cNvSpPr/>
            <p:nvPr/>
          </p:nvSpPr>
          <p:spPr>
            <a:xfrm>
              <a:off x="2095197" y="3395761"/>
              <a:ext cx="22385" cy="2238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1020" y="0"/>
                  </a:moveTo>
                  <a:lnTo>
                    <a:pt x="859" y="54"/>
                  </a:lnTo>
                  <a:lnTo>
                    <a:pt x="590" y="161"/>
                  </a:lnTo>
                  <a:lnTo>
                    <a:pt x="376" y="376"/>
                  </a:lnTo>
                  <a:lnTo>
                    <a:pt x="161" y="644"/>
                  </a:lnTo>
                  <a:lnTo>
                    <a:pt x="54" y="912"/>
                  </a:lnTo>
                  <a:lnTo>
                    <a:pt x="0" y="1073"/>
                  </a:lnTo>
                  <a:lnTo>
                    <a:pt x="0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073;p43">
              <a:extLst>
                <a:ext uri="{FF2B5EF4-FFF2-40B4-BE49-F238E27FC236}">
                  <a16:creationId xmlns:a16="http://schemas.microsoft.com/office/drawing/2014/main" id="{34B1B826-CBBE-FA20-F325-79A4E5AE02BB}"/>
                </a:ext>
              </a:extLst>
            </p:cNvPr>
            <p:cNvSpPr/>
            <p:nvPr/>
          </p:nvSpPr>
          <p:spPr>
            <a:xfrm>
              <a:off x="2093071" y="3398959"/>
              <a:ext cx="24510" cy="17062"/>
            </a:xfrm>
            <a:custGeom>
              <a:avLst/>
              <a:gdLst/>
              <a:ahLst/>
              <a:cxnLst/>
              <a:rect l="l" t="t" r="r" b="b"/>
              <a:pathLst>
                <a:path w="1234" h="859" extrusionOk="0">
                  <a:moveTo>
                    <a:pt x="0" y="0"/>
                  </a:moveTo>
                  <a:lnTo>
                    <a:pt x="54" y="107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1019" y="751"/>
                  </a:lnTo>
                  <a:lnTo>
                    <a:pt x="1127" y="805"/>
                  </a:lnTo>
                  <a:lnTo>
                    <a:pt x="1234" y="858"/>
                  </a:lnTo>
                  <a:lnTo>
                    <a:pt x="1234" y="751"/>
                  </a:lnTo>
                  <a:lnTo>
                    <a:pt x="1127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074;p43">
              <a:extLst>
                <a:ext uri="{FF2B5EF4-FFF2-40B4-BE49-F238E27FC236}">
                  <a16:creationId xmlns:a16="http://schemas.microsoft.com/office/drawing/2014/main" id="{D36820DE-01B7-4273-3BF8-7DFA02BBA6AC}"/>
                </a:ext>
              </a:extLst>
            </p:cNvPr>
            <p:cNvSpPr/>
            <p:nvPr/>
          </p:nvSpPr>
          <p:spPr>
            <a:xfrm>
              <a:off x="2074957" y="3720672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21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075;p43">
              <a:extLst>
                <a:ext uri="{FF2B5EF4-FFF2-40B4-BE49-F238E27FC236}">
                  <a16:creationId xmlns:a16="http://schemas.microsoft.com/office/drawing/2014/main" id="{CED45C19-175D-8B87-05A7-D066805D3DEF}"/>
                </a:ext>
              </a:extLst>
            </p:cNvPr>
            <p:cNvSpPr/>
            <p:nvPr/>
          </p:nvSpPr>
          <p:spPr>
            <a:xfrm>
              <a:off x="2074957" y="3720672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21" y="1"/>
                  </a:moveTo>
                  <a:lnTo>
                    <a:pt x="2521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076;p43">
              <a:extLst>
                <a:ext uri="{FF2B5EF4-FFF2-40B4-BE49-F238E27FC236}">
                  <a16:creationId xmlns:a16="http://schemas.microsoft.com/office/drawing/2014/main" id="{819AEB73-BAC4-5BB1-A0BA-D7FBCCAEB57F}"/>
                </a:ext>
              </a:extLst>
            </p:cNvPr>
            <p:cNvSpPr/>
            <p:nvPr/>
          </p:nvSpPr>
          <p:spPr>
            <a:xfrm>
              <a:off x="2073884" y="3701504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37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24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37" y="2414"/>
                  </a:lnTo>
                  <a:lnTo>
                    <a:pt x="805" y="2521"/>
                  </a:lnTo>
                  <a:lnTo>
                    <a:pt x="1020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9" y="2414"/>
                  </a:lnTo>
                  <a:lnTo>
                    <a:pt x="2200" y="2253"/>
                  </a:lnTo>
                  <a:lnTo>
                    <a:pt x="2361" y="2092"/>
                  </a:lnTo>
                  <a:lnTo>
                    <a:pt x="2522" y="1824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361" y="590"/>
                  </a:lnTo>
                  <a:lnTo>
                    <a:pt x="2200" y="429"/>
                  </a:lnTo>
                  <a:lnTo>
                    <a:pt x="2039" y="269"/>
                  </a:lnTo>
                  <a:lnTo>
                    <a:pt x="1824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077;p43">
              <a:extLst>
                <a:ext uri="{FF2B5EF4-FFF2-40B4-BE49-F238E27FC236}">
                  <a16:creationId xmlns:a16="http://schemas.microsoft.com/office/drawing/2014/main" id="{7E69D159-ACEC-7BF0-E135-FB11658C1A80}"/>
                </a:ext>
              </a:extLst>
            </p:cNvPr>
            <p:cNvSpPr/>
            <p:nvPr/>
          </p:nvSpPr>
          <p:spPr>
            <a:xfrm>
              <a:off x="2070686" y="3700432"/>
              <a:ext cx="55416" cy="5541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288" y="1"/>
                  </a:moveTo>
                  <a:lnTo>
                    <a:pt x="966" y="54"/>
                  </a:lnTo>
                  <a:lnTo>
                    <a:pt x="698" y="162"/>
                  </a:lnTo>
                  <a:lnTo>
                    <a:pt x="430" y="376"/>
                  </a:lnTo>
                  <a:lnTo>
                    <a:pt x="215" y="644"/>
                  </a:lnTo>
                  <a:lnTo>
                    <a:pt x="108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4" y="1771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68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2"/>
                  </a:lnTo>
                  <a:lnTo>
                    <a:pt x="2468" y="2361"/>
                  </a:lnTo>
                  <a:lnTo>
                    <a:pt x="2629" y="2146"/>
                  </a:lnTo>
                  <a:lnTo>
                    <a:pt x="2683" y="1932"/>
                  </a:lnTo>
                  <a:lnTo>
                    <a:pt x="2790" y="1717"/>
                  </a:lnTo>
                  <a:lnTo>
                    <a:pt x="2790" y="1449"/>
                  </a:lnTo>
                  <a:lnTo>
                    <a:pt x="2790" y="1395"/>
                  </a:lnTo>
                  <a:lnTo>
                    <a:pt x="2683" y="1717"/>
                  </a:lnTo>
                  <a:lnTo>
                    <a:pt x="2629" y="1878"/>
                  </a:lnTo>
                  <a:lnTo>
                    <a:pt x="2522" y="2093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2"/>
                  </a:lnTo>
                  <a:lnTo>
                    <a:pt x="1717" y="2575"/>
                  </a:lnTo>
                  <a:lnTo>
                    <a:pt x="1234" y="2575"/>
                  </a:lnTo>
                  <a:lnTo>
                    <a:pt x="1020" y="2468"/>
                  </a:lnTo>
                  <a:lnTo>
                    <a:pt x="805" y="2361"/>
                  </a:lnTo>
                  <a:lnTo>
                    <a:pt x="644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323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3"/>
                  </a:lnTo>
                  <a:lnTo>
                    <a:pt x="484" y="698"/>
                  </a:lnTo>
                  <a:lnTo>
                    <a:pt x="644" y="537"/>
                  </a:lnTo>
                  <a:lnTo>
                    <a:pt x="859" y="376"/>
                  </a:lnTo>
                  <a:lnTo>
                    <a:pt x="1074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522" y="698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90" y="1395"/>
                  </a:lnTo>
                  <a:lnTo>
                    <a:pt x="2790" y="1288"/>
                  </a:lnTo>
                  <a:lnTo>
                    <a:pt x="2790" y="1073"/>
                  </a:lnTo>
                  <a:lnTo>
                    <a:pt x="2683" y="859"/>
                  </a:lnTo>
                  <a:lnTo>
                    <a:pt x="2629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078;p43">
              <a:extLst>
                <a:ext uri="{FF2B5EF4-FFF2-40B4-BE49-F238E27FC236}">
                  <a16:creationId xmlns:a16="http://schemas.microsoft.com/office/drawing/2014/main" id="{F8EF6FD6-9646-24FF-68D2-6A026926538F}"/>
                </a:ext>
              </a:extLst>
            </p:cNvPr>
            <p:cNvSpPr/>
            <p:nvPr/>
          </p:nvSpPr>
          <p:spPr>
            <a:xfrm>
              <a:off x="2089873" y="3716421"/>
              <a:ext cx="21312" cy="23458"/>
            </a:xfrm>
            <a:custGeom>
              <a:avLst/>
              <a:gdLst/>
              <a:ahLst/>
              <a:cxnLst/>
              <a:rect l="l" t="t" r="r" b="b"/>
              <a:pathLst>
                <a:path w="1073" h="1181" extrusionOk="0">
                  <a:moveTo>
                    <a:pt x="1019" y="0"/>
                  </a:moveTo>
                  <a:lnTo>
                    <a:pt x="858" y="54"/>
                  </a:lnTo>
                  <a:lnTo>
                    <a:pt x="590" y="161"/>
                  </a:lnTo>
                  <a:lnTo>
                    <a:pt x="322" y="376"/>
                  </a:lnTo>
                  <a:lnTo>
                    <a:pt x="161" y="644"/>
                  </a:lnTo>
                  <a:lnTo>
                    <a:pt x="0" y="912"/>
                  </a:lnTo>
                  <a:lnTo>
                    <a:pt x="0" y="1073"/>
                  </a:lnTo>
                  <a:lnTo>
                    <a:pt x="0" y="1180"/>
                  </a:lnTo>
                  <a:lnTo>
                    <a:pt x="54" y="1127"/>
                  </a:lnTo>
                  <a:lnTo>
                    <a:pt x="161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19" y="10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079;p43">
              <a:extLst>
                <a:ext uri="{FF2B5EF4-FFF2-40B4-BE49-F238E27FC236}">
                  <a16:creationId xmlns:a16="http://schemas.microsoft.com/office/drawing/2014/main" id="{CC07FDA1-8F77-370E-8075-5D4A68CC692E}"/>
                </a:ext>
              </a:extLst>
            </p:cNvPr>
            <p:cNvSpPr/>
            <p:nvPr/>
          </p:nvSpPr>
          <p:spPr>
            <a:xfrm>
              <a:off x="2087748" y="3718546"/>
              <a:ext cx="23438" cy="17062"/>
            </a:xfrm>
            <a:custGeom>
              <a:avLst/>
              <a:gdLst/>
              <a:ahLst/>
              <a:cxnLst/>
              <a:rect l="l" t="t" r="r" b="b"/>
              <a:pathLst>
                <a:path w="1180" h="859" extrusionOk="0">
                  <a:moveTo>
                    <a:pt x="54" y="1"/>
                  </a:moveTo>
                  <a:lnTo>
                    <a:pt x="0" y="54"/>
                  </a:lnTo>
                  <a:lnTo>
                    <a:pt x="54" y="108"/>
                  </a:lnTo>
                  <a:lnTo>
                    <a:pt x="161" y="215"/>
                  </a:lnTo>
                  <a:lnTo>
                    <a:pt x="590" y="430"/>
                  </a:lnTo>
                  <a:lnTo>
                    <a:pt x="1019" y="751"/>
                  </a:lnTo>
                  <a:lnTo>
                    <a:pt x="1126" y="859"/>
                  </a:lnTo>
                  <a:lnTo>
                    <a:pt x="1180" y="859"/>
                  </a:lnTo>
                  <a:lnTo>
                    <a:pt x="1180" y="805"/>
                  </a:lnTo>
                  <a:lnTo>
                    <a:pt x="1126" y="644"/>
                  </a:lnTo>
                  <a:lnTo>
                    <a:pt x="965" y="430"/>
                  </a:lnTo>
                  <a:lnTo>
                    <a:pt x="751" y="269"/>
                  </a:lnTo>
                  <a:lnTo>
                    <a:pt x="483" y="108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080;p43">
              <a:extLst>
                <a:ext uri="{FF2B5EF4-FFF2-40B4-BE49-F238E27FC236}">
                  <a16:creationId xmlns:a16="http://schemas.microsoft.com/office/drawing/2014/main" id="{C3B3022F-9039-B9C7-F78F-9AD90940C66C}"/>
                </a:ext>
              </a:extLst>
            </p:cNvPr>
            <p:cNvSpPr/>
            <p:nvPr/>
          </p:nvSpPr>
          <p:spPr>
            <a:xfrm>
              <a:off x="2041925" y="3800578"/>
              <a:ext cx="881041" cy="71386"/>
            </a:xfrm>
            <a:custGeom>
              <a:avLst/>
              <a:gdLst/>
              <a:ahLst/>
              <a:cxnLst/>
              <a:rect l="l" t="t" r="r" b="b"/>
              <a:pathLst>
                <a:path w="44357" h="3594" extrusionOk="0">
                  <a:moveTo>
                    <a:pt x="44356" y="0"/>
                  </a:moveTo>
                  <a:lnTo>
                    <a:pt x="1" y="108"/>
                  </a:lnTo>
                  <a:lnTo>
                    <a:pt x="1342" y="376"/>
                  </a:lnTo>
                  <a:lnTo>
                    <a:pt x="2736" y="590"/>
                  </a:lnTo>
                  <a:lnTo>
                    <a:pt x="4131" y="751"/>
                  </a:lnTo>
                  <a:lnTo>
                    <a:pt x="5525" y="912"/>
                  </a:lnTo>
                  <a:lnTo>
                    <a:pt x="6973" y="1019"/>
                  </a:lnTo>
                  <a:lnTo>
                    <a:pt x="8475" y="1073"/>
                  </a:lnTo>
                  <a:lnTo>
                    <a:pt x="11425" y="1127"/>
                  </a:lnTo>
                  <a:lnTo>
                    <a:pt x="14107" y="1127"/>
                  </a:lnTo>
                  <a:lnTo>
                    <a:pt x="16735" y="1019"/>
                  </a:lnTo>
                  <a:lnTo>
                    <a:pt x="17915" y="966"/>
                  </a:lnTo>
                  <a:lnTo>
                    <a:pt x="19095" y="912"/>
                  </a:lnTo>
                  <a:lnTo>
                    <a:pt x="19845" y="912"/>
                  </a:lnTo>
                  <a:lnTo>
                    <a:pt x="20543" y="966"/>
                  </a:lnTo>
                  <a:lnTo>
                    <a:pt x="21240" y="1073"/>
                  </a:lnTo>
                  <a:lnTo>
                    <a:pt x="21937" y="1180"/>
                  </a:lnTo>
                  <a:lnTo>
                    <a:pt x="22634" y="1395"/>
                  </a:lnTo>
                  <a:lnTo>
                    <a:pt x="23278" y="1609"/>
                  </a:lnTo>
                  <a:lnTo>
                    <a:pt x="23868" y="1931"/>
                  </a:lnTo>
                  <a:lnTo>
                    <a:pt x="24458" y="2307"/>
                  </a:lnTo>
                  <a:lnTo>
                    <a:pt x="25102" y="2736"/>
                  </a:lnTo>
                  <a:lnTo>
                    <a:pt x="25423" y="2897"/>
                  </a:lnTo>
                  <a:lnTo>
                    <a:pt x="25745" y="2950"/>
                  </a:lnTo>
                  <a:lnTo>
                    <a:pt x="26067" y="2950"/>
                  </a:lnTo>
                  <a:lnTo>
                    <a:pt x="26335" y="2789"/>
                  </a:lnTo>
                  <a:lnTo>
                    <a:pt x="26550" y="2521"/>
                  </a:lnTo>
                  <a:lnTo>
                    <a:pt x="26711" y="2253"/>
                  </a:lnTo>
                  <a:lnTo>
                    <a:pt x="26872" y="1931"/>
                  </a:lnTo>
                  <a:lnTo>
                    <a:pt x="27032" y="1609"/>
                  </a:lnTo>
                  <a:lnTo>
                    <a:pt x="27247" y="1395"/>
                  </a:lnTo>
                  <a:lnTo>
                    <a:pt x="27462" y="1180"/>
                  </a:lnTo>
                  <a:lnTo>
                    <a:pt x="27569" y="1127"/>
                  </a:lnTo>
                  <a:lnTo>
                    <a:pt x="27891" y="1127"/>
                  </a:lnTo>
                  <a:lnTo>
                    <a:pt x="28052" y="1180"/>
                  </a:lnTo>
                  <a:lnTo>
                    <a:pt x="28266" y="1395"/>
                  </a:lnTo>
                  <a:lnTo>
                    <a:pt x="28481" y="1609"/>
                  </a:lnTo>
                  <a:lnTo>
                    <a:pt x="28641" y="1931"/>
                  </a:lnTo>
                  <a:lnTo>
                    <a:pt x="28802" y="2575"/>
                  </a:lnTo>
                  <a:lnTo>
                    <a:pt x="29017" y="3165"/>
                  </a:lnTo>
                  <a:lnTo>
                    <a:pt x="29178" y="3326"/>
                  </a:lnTo>
                  <a:lnTo>
                    <a:pt x="29339" y="3487"/>
                  </a:lnTo>
                  <a:lnTo>
                    <a:pt x="29553" y="3594"/>
                  </a:lnTo>
                  <a:lnTo>
                    <a:pt x="29929" y="3594"/>
                  </a:lnTo>
                  <a:lnTo>
                    <a:pt x="30090" y="3487"/>
                  </a:lnTo>
                  <a:lnTo>
                    <a:pt x="30251" y="3326"/>
                  </a:lnTo>
                  <a:lnTo>
                    <a:pt x="30304" y="3111"/>
                  </a:lnTo>
                  <a:lnTo>
                    <a:pt x="30304" y="2897"/>
                  </a:lnTo>
                  <a:lnTo>
                    <a:pt x="30304" y="2628"/>
                  </a:lnTo>
                  <a:lnTo>
                    <a:pt x="30197" y="2092"/>
                  </a:lnTo>
                  <a:lnTo>
                    <a:pt x="30197" y="1824"/>
                  </a:lnTo>
                  <a:lnTo>
                    <a:pt x="30197" y="1556"/>
                  </a:lnTo>
                  <a:lnTo>
                    <a:pt x="30304" y="1395"/>
                  </a:lnTo>
                  <a:lnTo>
                    <a:pt x="30358" y="1288"/>
                  </a:lnTo>
                  <a:lnTo>
                    <a:pt x="30626" y="1073"/>
                  </a:lnTo>
                  <a:lnTo>
                    <a:pt x="30948" y="966"/>
                  </a:lnTo>
                  <a:lnTo>
                    <a:pt x="31699" y="966"/>
                  </a:lnTo>
                  <a:lnTo>
                    <a:pt x="32074" y="1073"/>
                  </a:lnTo>
                  <a:lnTo>
                    <a:pt x="32932" y="1502"/>
                  </a:lnTo>
                  <a:lnTo>
                    <a:pt x="33415" y="1663"/>
                  </a:lnTo>
                  <a:lnTo>
                    <a:pt x="33629" y="1717"/>
                  </a:lnTo>
                  <a:lnTo>
                    <a:pt x="34059" y="1717"/>
                  </a:lnTo>
                  <a:lnTo>
                    <a:pt x="34434" y="1556"/>
                  </a:lnTo>
                  <a:lnTo>
                    <a:pt x="34756" y="1449"/>
                  </a:lnTo>
                  <a:lnTo>
                    <a:pt x="35078" y="1234"/>
                  </a:lnTo>
                  <a:lnTo>
                    <a:pt x="35399" y="1019"/>
                  </a:lnTo>
                  <a:lnTo>
                    <a:pt x="35882" y="751"/>
                  </a:lnTo>
                  <a:lnTo>
                    <a:pt x="36365" y="537"/>
                  </a:lnTo>
                  <a:lnTo>
                    <a:pt x="36901" y="429"/>
                  </a:lnTo>
                  <a:lnTo>
                    <a:pt x="37438" y="322"/>
                  </a:lnTo>
                  <a:lnTo>
                    <a:pt x="38564" y="215"/>
                  </a:lnTo>
                  <a:lnTo>
                    <a:pt x="39690" y="161"/>
                  </a:lnTo>
                  <a:lnTo>
                    <a:pt x="41996" y="54"/>
                  </a:lnTo>
                  <a:lnTo>
                    <a:pt x="44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081;p43">
              <a:extLst>
                <a:ext uri="{FF2B5EF4-FFF2-40B4-BE49-F238E27FC236}">
                  <a16:creationId xmlns:a16="http://schemas.microsoft.com/office/drawing/2014/main" id="{26FBEB2C-906D-4995-611E-49ECEBEBD219}"/>
                </a:ext>
              </a:extLst>
            </p:cNvPr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082;p43">
              <a:extLst>
                <a:ext uri="{FF2B5EF4-FFF2-40B4-BE49-F238E27FC236}">
                  <a16:creationId xmlns:a16="http://schemas.microsoft.com/office/drawing/2014/main" id="{23C2E088-B345-99CB-940D-15D5DD17FBFE}"/>
                </a:ext>
              </a:extLst>
            </p:cNvPr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083;p43">
              <a:extLst>
                <a:ext uri="{FF2B5EF4-FFF2-40B4-BE49-F238E27FC236}">
                  <a16:creationId xmlns:a16="http://schemas.microsoft.com/office/drawing/2014/main" id="{17F502DD-9845-0505-BD90-3F9B7DA2F898}"/>
                </a:ext>
              </a:extLst>
            </p:cNvPr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084;p43">
              <a:extLst>
                <a:ext uri="{FF2B5EF4-FFF2-40B4-BE49-F238E27FC236}">
                  <a16:creationId xmlns:a16="http://schemas.microsoft.com/office/drawing/2014/main" id="{55F86F55-B6C1-8E17-F5EA-64A61DBF5E43}"/>
                </a:ext>
              </a:extLst>
            </p:cNvPr>
            <p:cNvSpPr/>
            <p:nvPr/>
          </p:nvSpPr>
          <p:spPr>
            <a:xfrm>
              <a:off x="2309314" y="3470325"/>
              <a:ext cx="432546" cy="215210"/>
            </a:xfrm>
            <a:custGeom>
              <a:avLst/>
              <a:gdLst/>
              <a:ahLst/>
              <a:cxnLst/>
              <a:rect l="l" t="t" r="r" b="b"/>
              <a:pathLst>
                <a:path w="21777" h="10835" extrusionOk="0">
                  <a:moveTo>
                    <a:pt x="21777" y="1"/>
                  </a:moveTo>
                  <a:lnTo>
                    <a:pt x="21401" y="54"/>
                  </a:lnTo>
                  <a:lnTo>
                    <a:pt x="21026" y="162"/>
                  </a:lnTo>
                  <a:lnTo>
                    <a:pt x="20436" y="430"/>
                  </a:lnTo>
                  <a:lnTo>
                    <a:pt x="19792" y="752"/>
                  </a:lnTo>
                  <a:lnTo>
                    <a:pt x="19202" y="1073"/>
                  </a:lnTo>
                  <a:lnTo>
                    <a:pt x="18666" y="1449"/>
                  </a:lnTo>
                  <a:lnTo>
                    <a:pt x="17164" y="2522"/>
                  </a:lnTo>
                  <a:lnTo>
                    <a:pt x="16306" y="3112"/>
                  </a:lnTo>
                  <a:lnTo>
                    <a:pt x="15394" y="3701"/>
                  </a:lnTo>
                  <a:lnTo>
                    <a:pt x="14911" y="4023"/>
                  </a:lnTo>
                  <a:lnTo>
                    <a:pt x="14375" y="4238"/>
                  </a:lnTo>
                  <a:lnTo>
                    <a:pt x="13839" y="4452"/>
                  </a:lnTo>
                  <a:lnTo>
                    <a:pt x="13249" y="4613"/>
                  </a:lnTo>
                  <a:lnTo>
                    <a:pt x="12015" y="4774"/>
                  </a:lnTo>
                  <a:lnTo>
                    <a:pt x="10781" y="4774"/>
                  </a:lnTo>
                  <a:lnTo>
                    <a:pt x="10138" y="4828"/>
                  </a:lnTo>
                  <a:lnTo>
                    <a:pt x="9494" y="4881"/>
                  </a:lnTo>
                  <a:lnTo>
                    <a:pt x="8851" y="5042"/>
                  </a:lnTo>
                  <a:lnTo>
                    <a:pt x="8261" y="5257"/>
                  </a:lnTo>
                  <a:lnTo>
                    <a:pt x="7134" y="5686"/>
                  </a:lnTo>
                  <a:lnTo>
                    <a:pt x="6062" y="6222"/>
                  </a:lnTo>
                  <a:lnTo>
                    <a:pt x="4345" y="7188"/>
                  </a:lnTo>
                  <a:lnTo>
                    <a:pt x="2629" y="8260"/>
                  </a:lnTo>
                  <a:lnTo>
                    <a:pt x="2093" y="8689"/>
                  </a:lnTo>
                  <a:lnTo>
                    <a:pt x="1556" y="9119"/>
                  </a:lnTo>
                  <a:lnTo>
                    <a:pt x="1074" y="9548"/>
                  </a:lnTo>
                  <a:lnTo>
                    <a:pt x="591" y="10030"/>
                  </a:lnTo>
                  <a:lnTo>
                    <a:pt x="108" y="10620"/>
                  </a:lnTo>
                  <a:lnTo>
                    <a:pt x="1" y="10781"/>
                  </a:lnTo>
                  <a:lnTo>
                    <a:pt x="1" y="10835"/>
                  </a:lnTo>
                  <a:lnTo>
                    <a:pt x="162" y="10674"/>
                  </a:lnTo>
                  <a:lnTo>
                    <a:pt x="645" y="10138"/>
                  </a:lnTo>
                  <a:lnTo>
                    <a:pt x="1127" y="9655"/>
                  </a:lnTo>
                  <a:lnTo>
                    <a:pt x="1664" y="9226"/>
                  </a:lnTo>
                  <a:lnTo>
                    <a:pt x="2146" y="8797"/>
                  </a:lnTo>
                  <a:lnTo>
                    <a:pt x="2736" y="8421"/>
                  </a:lnTo>
                  <a:lnTo>
                    <a:pt x="3487" y="7939"/>
                  </a:lnTo>
                  <a:lnTo>
                    <a:pt x="4292" y="7456"/>
                  </a:lnTo>
                  <a:lnTo>
                    <a:pt x="6169" y="6437"/>
                  </a:lnTo>
                  <a:lnTo>
                    <a:pt x="7188" y="5901"/>
                  </a:lnTo>
                  <a:lnTo>
                    <a:pt x="7724" y="5686"/>
                  </a:lnTo>
                  <a:lnTo>
                    <a:pt x="8314" y="5471"/>
                  </a:lnTo>
                  <a:lnTo>
                    <a:pt x="8904" y="5257"/>
                  </a:lnTo>
                  <a:lnTo>
                    <a:pt x="9494" y="5150"/>
                  </a:lnTo>
                  <a:lnTo>
                    <a:pt x="10084" y="5042"/>
                  </a:lnTo>
                  <a:lnTo>
                    <a:pt x="10728" y="4989"/>
                  </a:lnTo>
                  <a:lnTo>
                    <a:pt x="12015" y="4989"/>
                  </a:lnTo>
                  <a:lnTo>
                    <a:pt x="12659" y="4935"/>
                  </a:lnTo>
                  <a:lnTo>
                    <a:pt x="13302" y="4828"/>
                  </a:lnTo>
                  <a:lnTo>
                    <a:pt x="13892" y="4667"/>
                  </a:lnTo>
                  <a:lnTo>
                    <a:pt x="14429" y="4452"/>
                  </a:lnTo>
                  <a:lnTo>
                    <a:pt x="14965" y="4184"/>
                  </a:lnTo>
                  <a:lnTo>
                    <a:pt x="15501" y="3916"/>
                  </a:lnTo>
                  <a:lnTo>
                    <a:pt x="16413" y="3272"/>
                  </a:lnTo>
                  <a:lnTo>
                    <a:pt x="17271" y="2682"/>
                  </a:lnTo>
                  <a:lnTo>
                    <a:pt x="18773" y="1556"/>
                  </a:lnTo>
                  <a:lnTo>
                    <a:pt x="19309" y="1181"/>
                  </a:lnTo>
                  <a:lnTo>
                    <a:pt x="19846" y="859"/>
                  </a:lnTo>
                  <a:lnTo>
                    <a:pt x="20436" y="537"/>
                  </a:lnTo>
                  <a:lnTo>
                    <a:pt x="21079" y="269"/>
                  </a:lnTo>
                  <a:lnTo>
                    <a:pt x="21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085;p43">
              <a:extLst>
                <a:ext uri="{FF2B5EF4-FFF2-40B4-BE49-F238E27FC236}">
                  <a16:creationId xmlns:a16="http://schemas.microsoft.com/office/drawing/2014/main" id="{7DD5DA26-43AD-3437-9695-B863EA1455EC}"/>
                </a:ext>
              </a:extLst>
            </p:cNvPr>
            <p:cNvSpPr/>
            <p:nvPr/>
          </p:nvSpPr>
          <p:spPr>
            <a:xfrm>
              <a:off x="2347669" y="3473522"/>
              <a:ext cx="174730" cy="70333"/>
            </a:xfrm>
            <a:custGeom>
              <a:avLst/>
              <a:gdLst/>
              <a:ahLst/>
              <a:cxnLst/>
              <a:rect l="l" t="t" r="r" b="b"/>
              <a:pathLst>
                <a:path w="8797" h="3541" extrusionOk="0">
                  <a:moveTo>
                    <a:pt x="1" y="1"/>
                  </a:moveTo>
                  <a:lnTo>
                    <a:pt x="591" y="483"/>
                  </a:lnTo>
                  <a:lnTo>
                    <a:pt x="1181" y="805"/>
                  </a:lnTo>
                  <a:lnTo>
                    <a:pt x="1878" y="1234"/>
                  </a:lnTo>
                  <a:lnTo>
                    <a:pt x="2629" y="1663"/>
                  </a:lnTo>
                  <a:lnTo>
                    <a:pt x="3380" y="1985"/>
                  </a:lnTo>
                  <a:lnTo>
                    <a:pt x="4184" y="2307"/>
                  </a:lnTo>
                  <a:lnTo>
                    <a:pt x="4989" y="2629"/>
                  </a:lnTo>
                  <a:lnTo>
                    <a:pt x="5793" y="2897"/>
                  </a:lnTo>
                  <a:lnTo>
                    <a:pt x="6598" y="3111"/>
                  </a:lnTo>
                  <a:lnTo>
                    <a:pt x="7402" y="3326"/>
                  </a:lnTo>
                  <a:lnTo>
                    <a:pt x="8100" y="3487"/>
                  </a:lnTo>
                  <a:lnTo>
                    <a:pt x="8797" y="3540"/>
                  </a:lnTo>
                  <a:lnTo>
                    <a:pt x="8100" y="3326"/>
                  </a:lnTo>
                  <a:lnTo>
                    <a:pt x="7456" y="3165"/>
                  </a:lnTo>
                  <a:lnTo>
                    <a:pt x="5847" y="2682"/>
                  </a:lnTo>
                  <a:lnTo>
                    <a:pt x="4292" y="2092"/>
                  </a:lnTo>
                  <a:lnTo>
                    <a:pt x="2736" y="1449"/>
                  </a:lnTo>
                  <a:lnTo>
                    <a:pt x="1234" y="698"/>
                  </a:lnTo>
                  <a:lnTo>
                    <a:pt x="644" y="3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086;p43">
              <a:extLst>
                <a:ext uri="{FF2B5EF4-FFF2-40B4-BE49-F238E27FC236}">
                  <a16:creationId xmlns:a16="http://schemas.microsoft.com/office/drawing/2014/main" id="{DB02111C-2DA4-2BD6-1E7A-B344F2DAD198}"/>
                </a:ext>
              </a:extLst>
            </p:cNvPr>
            <p:cNvSpPr/>
            <p:nvPr/>
          </p:nvSpPr>
          <p:spPr>
            <a:xfrm>
              <a:off x="2664078" y="3163509"/>
              <a:ext cx="220533" cy="112958"/>
            </a:xfrm>
            <a:custGeom>
              <a:avLst/>
              <a:gdLst/>
              <a:ahLst/>
              <a:cxnLst/>
              <a:rect l="l" t="t" r="r" b="b"/>
              <a:pathLst>
                <a:path w="11103" h="5687" extrusionOk="0">
                  <a:moveTo>
                    <a:pt x="11103" y="1"/>
                  </a:moveTo>
                  <a:lnTo>
                    <a:pt x="5685" y="1717"/>
                  </a:lnTo>
                  <a:lnTo>
                    <a:pt x="1877" y="2951"/>
                  </a:lnTo>
                  <a:lnTo>
                    <a:pt x="0" y="3594"/>
                  </a:lnTo>
                  <a:lnTo>
                    <a:pt x="858" y="5686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087;p43">
              <a:extLst>
                <a:ext uri="{FF2B5EF4-FFF2-40B4-BE49-F238E27FC236}">
                  <a16:creationId xmlns:a16="http://schemas.microsoft.com/office/drawing/2014/main" id="{B7149DE6-27CC-9E4B-5E40-A89DD709C7CF}"/>
                </a:ext>
              </a:extLst>
            </p:cNvPr>
            <p:cNvSpPr/>
            <p:nvPr/>
          </p:nvSpPr>
          <p:spPr>
            <a:xfrm>
              <a:off x="2570327" y="3212529"/>
              <a:ext cx="143844" cy="71386"/>
            </a:xfrm>
            <a:custGeom>
              <a:avLst/>
              <a:gdLst/>
              <a:ahLst/>
              <a:cxnLst/>
              <a:rect l="l" t="t" r="r" b="b"/>
              <a:pathLst>
                <a:path w="7242" h="3594" extrusionOk="0">
                  <a:moveTo>
                    <a:pt x="3272" y="0"/>
                  </a:moveTo>
                  <a:lnTo>
                    <a:pt x="2897" y="54"/>
                  </a:lnTo>
                  <a:lnTo>
                    <a:pt x="2521" y="161"/>
                  </a:lnTo>
                  <a:lnTo>
                    <a:pt x="2199" y="268"/>
                  </a:lnTo>
                  <a:lnTo>
                    <a:pt x="1878" y="429"/>
                  </a:lnTo>
                  <a:lnTo>
                    <a:pt x="1609" y="590"/>
                  </a:lnTo>
                  <a:lnTo>
                    <a:pt x="1341" y="805"/>
                  </a:lnTo>
                  <a:lnTo>
                    <a:pt x="1073" y="1073"/>
                  </a:lnTo>
                  <a:lnTo>
                    <a:pt x="805" y="1287"/>
                  </a:lnTo>
                  <a:lnTo>
                    <a:pt x="644" y="1609"/>
                  </a:lnTo>
                  <a:lnTo>
                    <a:pt x="429" y="1877"/>
                  </a:lnTo>
                  <a:lnTo>
                    <a:pt x="269" y="2199"/>
                  </a:lnTo>
                  <a:lnTo>
                    <a:pt x="161" y="2521"/>
                  </a:lnTo>
                  <a:lnTo>
                    <a:pt x="54" y="2896"/>
                  </a:lnTo>
                  <a:lnTo>
                    <a:pt x="0" y="3218"/>
                  </a:lnTo>
                  <a:lnTo>
                    <a:pt x="0" y="3594"/>
                  </a:lnTo>
                  <a:lnTo>
                    <a:pt x="7241" y="3594"/>
                  </a:lnTo>
                  <a:lnTo>
                    <a:pt x="7241" y="3218"/>
                  </a:lnTo>
                  <a:lnTo>
                    <a:pt x="7187" y="2896"/>
                  </a:lnTo>
                  <a:lnTo>
                    <a:pt x="7080" y="2521"/>
                  </a:lnTo>
                  <a:lnTo>
                    <a:pt x="6973" y="2199"/>
                  </a:lnTo>
                  <a:lnTo>
                    <a:pt x="6812" y="1877"/>
                  </a:lnTo>
                  <a:lnTo>
                    <a:pt x="6597" y="1609"/>
                  </a:lnTo>
                  <a:lnTo>
                    <a:pt x="6437" y="1287"/>
                  </a:lnTo>
                  <a:lnTo>
                    <a:pt x="6168" y="1073"/>
                  </a:lnTo>
                  <a:lnTo>
                    <a:pt x="5900" y="805"/>
                  </a:lnTo>
                  <a:lnTo>
                    <a:pt x="5632" y="590"/>
                  </a:lnTo>
                  <a:lnTo>
                    <a:pt x="5364" y="429"/>
                  </a:lnTo>
                  <a:lnTo>
                    <a:pt x="5042" y="268"/>
                  </a:lnTo>
                  <a:lnTo>
                    <a:pt x="4720" y="161"/>
                  </a:lnTo>
                  <a:lnTo>
                    <a:pt x="4345" y="54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088;p43">
              <a:extLst>
                <a:ext uri="{FF2B5EF4-FFF2-40B4-BE49-F238E27FC236}">
                  <a16:creationId xmlns:a16="http://schemas.microsoft.com/office/drawing/2014/main" id="{1618275C-81E5-92BA-0484-2A069777D5A2}"/>
                </a:ext>
              </a:extLst>
            </p:cNvPr>
            <p:cNvSpPr/>
            <p:nvPr/>
          </p:nvSpPr>
          <p:spPr>
            <a:xfrm>
              <a:off x="1917288" y="2856712"/>
              <a:ext cx="5343" cy="1031241"/>
            </a:xfrm>
            <a:custGeom>
              <a:avLst/>
              <a:gdLst/>
              <a:ahLst/>
              <a:cxnLst/>
              <a:rect l="l" t="t" r="r" b="b"/>
              <a:pathLst>
                <a:path w="269" h="51919" extrusionOk="0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1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1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089;p43">
              <a:extLst>
                <a:ext uri="{FF2B5EF4-FFF2-40B4-BE49-F238E27FC236}">
                  <a16:creationId xmlns:a16="http://schemas.microsoft.com/office/drawing/2014/main" id="{8E694BCC-7C5E-D348-6AE7-0EBF8C554D63}"/>
                </a:ext>
              </a:extLst>
            </p:cNvPr>
            <p:cNvSpPr/>
            <p:nvPr/>
          </p:nvSpPr>
          <p:spPr>
            <a:xfrm>
              <a:off x="3041188" y="2856712"/>
              <a:ext cx="5343" cy="1031241"/>
            </a:xfrm>
            <a:custGeom>
              <a:avLst/>
              <a:gdLst/>
              <a:ahLst/>
              <a:cxnLst/>
              <a:rect l="l" t="t" r="r" b="b"/>
              <a:pathLst>
                <a:path w="269" h="51919" extrusionOk="0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2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2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090;p43">
              <a:extLst>
                <a:ext uri="{FF2B5EF4-FFF2-40B4-BE49-F238E27FC236}">
                  <a16:creationId xmlns:a16="http://schemas.microsoft.com/office/drawing/2014/main" id="{56058233-FA7C-5935-F1BD-15E25BAFDB74}"/>
                </a:ext>
              </a:extLst>
            </p:cNvPr>
            <p:cNvSpPr/>
            <p:nvPr/>
          </p:nvSpPr>
          <p:spPr>
            <a:xfrm>
              <a:off x="1861892" y="2973901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091;p43">
              <a:extLst>
                <a:ext uri="{FF2B5EF4-FFF2-40B4-BE49-F238E27FC236}">
                  <a16:creationId xmlns:a16="http://schemas.microsoft.com/office/drawing/2014/main" id="{85A25AF5-CED8-5349-8DC5-613450C892A3}"/>
                </a:ext>
              </a:extLst>
            </p:cNvPr>
            <p:cNvSpPr/>
            <p:nvPr/>
          </p:nvSpPr>
          <p:spPr>
            <a:xfrm>
              <a:off x="1861892" y="3180570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215"/>
                  </a:lnTo>
                  <a:lnTo>
                    <a:pt x="1" y="376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6"/>
                  </a:lnTo>
                  <a:lnTo>
                    <a:pt x="912" y="215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092;p43">
              <a:extLst>
                <a:ext uri="{FF2B5EF4-FFF2-40B4-BE49-F238E27FC236}">
                  <a16:creationId xmlns:a16="http://schemas.microsoft.com/office/drawing/2014/main" id="{C3243162-F529-B06A-3178-34E6A3437F8B}"/>
                </a:ext>
              </a:extLst>
            </p:cNvPr>
            <p:cNvSpPr/>
            <p:nvPr/>
          </p:nvSpPr>
          <p:spPr>
            <a:xfrm>
              <a:off x="1861892" y="3388292"/>
              <a:ext cx="21332" cy="22405"/>
            </a:xfrm>
            <a:custGeom>
              <a:avLst/>
              <a:gdLst/>
              <a:ahLst/>
              <a:cxnLst/>
              <a:rect l="l" t="t" r="r" b="b"/>
              <a:pathLst>
                <a:path w="1074" h="1128" extrusionOk="0">
                  <a:moveTo>
                    <a:pt x="537" y="1"/>
                  </a:moveTo>
                  <a:lnTo>
                    <a:pt x="322" y="54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37"/>
                  </a:lnTo>
                  <a:lnTo>
                    <a:pt x="1" y="752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752"/>
                  </a:lnTo>
                  <a:lnTo>
                    <a:pt x="1073" y="537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4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093;p43">
              <a:extLst>
                <a:ext uri="{FF2B5EF4-FFF2-40B4-BE49-F238E27FC236}">
                  <a16:creationId xmlns:a16="http://schemas.microsoft.com/office/drawing/2014/main" id="{1FA6958C-7F43-2490-4C84-78B48502555B}"/>
                </a:ext>
              </a:extLst>
            </p:cNvPr>
            <p:cNvSpPr/>
            <p:nvPr/>
          </p:nvSpPr>
          <p:spPr>
            <a:xfrm>
              <a:off x="1861892" y="3594962"/>
              <a:ext cx="21332" cy="22405"/>
            </a:xfrm>
            <a:custGeom>
              <a:avLst/>
              <a:gdLst/>
              <a:ahLst/>
              <a:cxnLst/>
              <a:rect l="l" t="t" r="r" b="b"/>
              <a:pathLst>
                <a:path w="1074" h="1128" extrusionOk="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91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1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094;p43">
              <a:extLst>
                <a:ext uri="{FF2B5EF4-FFF2-40B4-BE49-F238E27FC236}">
                  <a16:creationId xmlns:a16="http://schemas.microsoft.com/office/drawing/2014/main" id="{0580EF87-F22D-0416-141A-769B995526F4}"/>
                </a:ext>
              </a:extLst>
            </p:cNvPr>
            <p:cNvSpPr/>
            <p:nvPr/>
          </p:nvSpPr>
          <p:spPr>
            <a:xfrm>
              <a:off x="1861892" y="3801651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095;p43">
              <a:extLst>
                <a:ext uri="{FF2B5EF4-FFF2-40B4-BE49-F238E27FC236}">
                  <a16:creationId xmlns:a16="http://schemas.microsoft.com/office/drawing/2014/main" id="{97124A5D-330D-6A10-8FAD-B6E01CD24111}"/>
                </a:ext>
              </a:extLst>
            </p:cNvPr>
            <p:cNvSpPr/>
            <p:nvPr/>
          </p:nvSpPr>
          <p:spPr>
            <a:xfrm>
              <a:off x="3090189" y="2973901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096;p43">
              <a:extLst>
                <a:ext uri="{FF2B5EF4-FFF2-40B4-BE49-F238E27FC236}">
                  <a16:creationId xmlns:a16="http://schemas.microsoft.com/office/drawing/2014/main" id="{F8477967-EBF4-FA65-EDA4-187036AF9B8F}"/>
                </a:ext>
              </a:extLst>
            </p:cNvPr>
            <p:cNvSpPr/>
            <p:nvPr/>
          </p:nvSpPr>
          <p:spPr>
            <a:xfrm>
              <a:off x="3090189" y="3180570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215"/>
                  </a:lnTo>
                  <a:lnTo>
                    <a:pt x="55" y="376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6"/>
                  </a:lnTo>
                  <a:lnTo>
                    <a:pt x="966" y="215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097;p43">
              <a:extLst>
                <a:ext uri="{FF2B5EF4-FFF2-40B4-BE49-F238E27FC236}">
                  <a16:creationId xmlns:a16="http://schemas.microsoft.com/office/drawing/2014/main" id="{EB33E786-A9A1-4F70-4C0B-EF6D8EDBB49E}"/>
                </a:ext>
              </a:extLst>
            </p:cNvPr>
            <p:cNvSpPr/>
            <p:nvPr/>
          </p:nvSpPr>
          <p:spPr>
            <a:xfrm>
              <a:off x="3090189" y="3388292"/>
              <a:ext cx="22405" cy="2240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91" y="1"/>
                  </a:moveTo>
                  <a:lnTo>
                    <a:pt x="376" y="54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37"/>
                  </a:lnTo>
                  <a:lnTo>
                    <a:pt x="55" y="752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752"/>
                  </a:lnTo>
                  <a:lnTo>
                    <a:pt x="1127" y="537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098;p43">
              <a:extLst>
                <a:ext uri="{FF2B5EF4-FFF2-40B4-BE49-F238E27FC236}">
                  <a16:creationId xmlns:a16="http://schemas.microsoft.com/office/drawing/2014/main" id="{5D00B715-E2AD-E781-C115-EFF814FCC014}"/>
                </a:ext>
              </a:extLst>
            </p:cNvPr>
            <p:cNvSpPr/>
            <p:nvPr/>
          </p:nvSpPr>
          <p:spPr>
            <a:xfrm>
              <a:off x="3090189" y="3594962"/>
              <a:ext cx="22405" cy="2240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91" y="1"/>
                  </a:moveTo>
                  <a:lnTo>
                    <a:pt x="376" y="55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91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1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5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099;p43">
              <a:extLst>
                <a:ext uri="{FF2B5EF4-FFF2-40B4-BE49-F238E27FC236}">
                  <a16:creationId xmlns:a16="http://schemas.microsoft.com/office/drawing/2014/main" id="{AA95E043-2C4D-27D9-E515-030A97454D22}"/>
                </a:ext>
              </a:extLst>
            </p:cNvPr>
            <p:cNvSpPr/>
            <p:nvPr/>
          </p:nvSpPr>
          <p:spPr>
            <a:xfrm>
              <a:off x="3090189" y="3801651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100;p43">
              <a:extLst>
                <a:ext uri="{FF2B5EF4-FFF2-40B4-BE49-F238E27FC236}">
                  <a16:creationId xmlns:a16="http://schemas.microsoft.com/office/drawing/2014/main" id="{C89178C6-9CE9-E95E-AB09-1E4BAE5C242D}"/>
                </a:ext>
              </a:extLst>
            </p:cNvPr>
            <p:cNvSpPr/>
            <p:nvPr/>
          </p:nvSpPr>
          <p:spPr>
            <a:xfrm>
              <a:off x="2193198" y="2736326"/>
              <a:ext cx="483672" cy="112938"/>
            </a:xfrm>
            <a:custGeom>
              <a:avLst/>
              <a:gdLst/>
              <a:ahLst/>
              <a:cxnLst/>
              <a:rect l="l" t="t" r="r" b="b"/>
              <a:pathLst>
                <a:path w="24351" h="5686" extrusionOk="0">
                  <a:moveTo>
                    <a:pt x="1" y="1"/>
                  </a:moveTo>
                  <a:lnTo>
                    <a:pt x="1" y="5686"/>
                  </a:lnTo>
                  <a:lnTo>
                    <a:pt x="24351" y="5686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101;p43">
              <a:extLst>
                <a:ext uri="{FF2B5EF4-FFF2-40B4-BE49-F238E27FC236}">
                  <a16:creationId xmlns:a16="http://schemas.microsoft.com/office/drawing/2014/main" id="{0257277E-8917-A872-739F-97C5975E4F91}"/>
                </a:ext>
              </a:extLst>
            </p:cNvPr>
            <p:cNvSpPr/>
            <p:nvPr/>
          </p:nvSpPr>
          <p:spPr>
            <a:xfrm>
              <a:off x="2226230" y="2739524"/>
              <a:ext cx="4290" cy="110813"/>
            </a:xfrm>
            <a:custGeom>
              <a:avLst/>
              <a:gdLst/>
              <a:ahLst/>
              <a:cxnLst/>
              <a:rect l="l" t="t" r="r" b="b"/>
              <a:pathLst>
                <a:path w="216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102;p43">
              <a:extLst>
                <a:ext uri="{FF2B5EF4-FFF2-40B4-BE49-F238E27FC236}">
                  <a16:creationId xmlns:a16="http://schemas.microsoft.com/office/drawing/2014/main" id="{B383D89A-3242-DE3E-4D46-A71398D21E28}"/>
                </a:ext>
              </a:extLst>
            </p:cNvPr>
            <p:cNvSpPr/>
            <p:nvPr/>
          </p:nvSpPr>
          <p:spPr>
            <a:xfrm>
              <a:off x="2275230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103;p43">
              <a:extLst>
                <a:ext uri="{FF2B5EF4-FFF2-40B4-BE49-F238E27FC236}">
                  <a16:creationId xmlns:a16="http://schemas.microsoft.com/office/drawing/2014/main" id="{FEA596B6-DCC4-E711-D8DE-F20995C6D458}"/>
                </a:ext>
              </a:extLst>
            </p:cNvPr>
            <p:cNvSpPr/>
            <p:nvPr/>
          </p:nvSpPr>
          <p:spPr>
            <a:xfrm>
              <a:off x="2325304" y="2739524"/>
              <a:ext cx="4290" cy="110813"/>
            </a:xfrm>
            <a:custGeom>
              <a:avLst/>
              <a:gdLst/>
              <a:ahLst/>
              <a:cxnLst/>
              <a:rect l="l" t="t" r="r" b="b"/>
              <a:pathLst>
                <a:path w="216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104;p43">
              <a:extLst>
                <a:ext uri="{FF2B5EF4-FFF2-40B4-BE49-F238E27FC236}">
                  <a16:creationId xmlns:a16="http://schemas.microsoft.com/office/drawing/2014/main" id="{6E9438EC-A2F3-B707-6DC3-E5E95D31884B}"/>
                </a:ext>
              </a:extLst>
            </p:cNvPr>
            <p:cNvSpPr/>
            <p:nvPr/>
          </p:nvSpPr>
          <p:spPr>
            <a:xfrm>
              <a:off x="2374304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62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62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105;p43">
              <a:extLst>
                <a:ext uri="{FF2B5EF4-FFF2-40B4-BE49-F238E27FC236}">
                  <a16:creationId xmlns:a16="http://schemas.microsoft.com/office/drawing/2014/main" id="{9C14BB2E-8382-AB41-446C-779F96032FCB}"/>
                </a:ext>
              </a:extLst>
            </p:cNvPr>
            <p:cNvSpPr/>
            <p:nvPr/>
          </p:nvSpPr>
          <p:spPr>
            <a:xfrm>
              <a:off x="2424378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106;p43">
              <a:extLst>
                <a:ext uri="{FF2B5EF4-FFF2-40B4-BE49-F238E27FC236}">
                  <a16:creationId xmlns:a16="http://schemas.microsoft.com/office/drawing/2014/main" id="{13BF657C-D270-13FD-334E-894269B6CB90}"/>
                </a:ext>
              </a:extLst>
            </p:cNvPr>
            <p:cNvSpPr/>
            <p:nvPr/>
          </p:nvSpPr>
          <p:spPr>
            <a:xfrm>
              <a:off x="2474451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107;p43">
              <a:extLst>
                <a:ext uri="{FF2B5EF4-FFF2-40B4-BE49-F238E27FC236}">
                  <a16:creationId xmlns:a16="http://schemas.microsoft.com/office/drawing/2014/main" id="{6C5944C4-7652-68F4-4F1E-805DE224FD7F}"/>
                </a:ext>
              </a:extLst>
            </p:cNvPr>
            <p:cNvSpPr/>
            <p:nvPr/>
          </p:nvSpPr>
          <p:spPr>
            <a:xfrm>
              <a:off x="2523452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108;p43">
              <a:extLst>
                <a:ext uri="{FF2B5EF4-FFF2-40B4-BE49-F238E27FC236}">
                  <a16:creationId xmlns:a16="http://schemas.microsoft.com/office/drawing/2014/main" id="{05FD36AA-D938-8368-6150-CC803261C901}"/>
                </a:ext>
              </a:extLst>
            </p:cNvPr>
            <p:cNvSpPr/>
            <p:nvPr/>
          </p:nvSpPr>
          <p:spPr>
            <a:xfrm>
              <a:off x="2573525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109;p43">
              <a:extLst>
                <a:ext uri="{FF2B5EF4-FFF2-40B4-BE49-F238E27FC236}">
                  <a16:creationId xmlns:a16="http://schemas.microsoft.com/office/drawing/2014/main" id="{022AC069-64AA-E9E2-E5A4-078FFB97143F}"/>
                </a:ext>
              </a:extLst>
            </p:cNvPr>
            <p:cNvSpPr/>
            <p:nvPr/>
          </p:nvSpPr>
          <p:spPr>
            <a:xfrm>
              <a:off x="2623599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7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7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110;p43">
              <a:extLst>
                <a:ext uri="{FF2B5EF4-FFF2-40B4-BE49-F238E27FC236}">
                  <a16:creationId xmlns:a16="http://schemas.microsoft.com/office/drawing/2014/main" id="{2F38FAD3-D2D9-3E34-539C-ED0C336572B2}"/>
                </a:ext>
              </a:extLst>
            </p:cNvPr>
            <p:cNvSpPr/>
            <p:nvPr/>
          </p:nvSpPr>
          <p:spPr>
            <a:xfrm>
              <a:off x="3246804" y="3271124"/>
              <a:ext cx="34104" cy="20"/>
            </a:xfrm>
            <a:custGeom>
              <a:avLst/>
              <a:gdLst/>
              <a:ahLst/>
              <a:cxnLst/>
              <a:rect l="l" t="t" r="r" b="b"/>
              <a:pathLst>
                <a:path w="1717" h="1" extrusionOk="0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111;p43">
              <a:extLst>
                <a:ext uri="{FF2B5EF4-FFF2-40B4-BE49-F238E27FC236}">
                  <a16:creationId xmlns:a16="http://schemas.microsoft.com/office/drawing/2014/main" id="{46DC5FB0-0831-FFEA-FAB0-6404014D6BA1}"/>
                </a:ext>
              </a:extLst>
            </p:cNvPr>
            <p:cNvSpPr/>
            <p:nvPr/>
          </p:nvSpPr>
          <p:spPr>
            <a:xfrm>
              <a:off x="3246804" y="3271124"/>
              <a:ext cx="34104" cy="20"/>
            </a:xfrm>
            <a:custGeom>
              <a:avLst/>
              <a:gdLst/>
              <a:ahLst/>
              <a:cxnLst/>
              <a:rect l="l" t="t" r="r" b="b"/>
              <a:pathLst>
                <a:path w="1717" h="1" fill="none" extrusionOk="0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112;p43">
              <a:extLst>
                <a:ext uri="{FF2B5EF4-FFF2-40B4-BE49-F238E27FC236}">
                  <a16:creationId xmlns:a16="http://schemas.microsoft.com/office/drawing/2014/main" id="{AE1EDE2D-47C3-4237-A360-9F1C52C039D4}"/>
                </a:ext>
              </a:extLst>
            </p:cNvPr>
            <p:cNvSpPr/>
            <p:nvPr/>
          </p:nvSpPr>
          <p:spPr>
            <a:xfrm>
              <a:off x="3246804" y="3097466"/>
              <a:ext cx="34104" cy="173678"/>
            </a:xfrm>
            <a:custGeom>
              <a:avLst/>
              <a:gdLst/>
              <a:ahLst/>
              <a:cxnLst/>
              <a:rect l="l" t="t" r="r" b="b"/>
              <a:pathLst>
                <a:path w="1717" h="8744" extrusionOk="0">
                  <a:moveTo>
                    <a:pt x="0" y="1"/>
                  </a:moveTo>
                  <a:lnTo>
                    <a:pt x="0" y="8743"/>
                  </a:lnTo>
                  <a:lnTo>
                    <a:pt x="1717" y="8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113;p43">
              <a:extLst>
                <a:ext uri="{FF2B5EF4-FFF2-40B4-BE49-F238E27FC236}">
                  <a16:creationId xmlns:a16="http://schemas.microsoft.com/office/drawing/2014/main" id="{0541D50D-EBFE-EF9F-8514-58CD97DF89B7}"/>
                </a:ext>
              </a:extLst>
            </p:cNvPr>
            <p:cNvSpPr/>
            <p:nvPr/>
          </p:nvSpPr>
          <p:spPr>
            <a:xfrm>
              <a:off x="3246804" y="3097466"/>
              <a:ext cx="34104" cy="173678"/>
            </a:xfrm>
            <a:custGeom>
              <a:avLst/>
              <a:gdLst/>
              <a:ahLst/>
              <a:cxnLst/>
              <a:rect l="l" t="t" r="r" b="b"/>
              <a:pathLst>
                <a:path w="1717" h="8744" fill="none" extrusionOk="0">
                  <a:moveTo>
                    <a:pt x="0" y="1"/>
                  </a:moveTo>
                  <a:lnTo>
                    <a:pt x="0" y="8743"/>
                  </a:lnTo>
                  <a:lnTo>
                    <a:pt x="0" y="8743"/>
                  </a:lnTo>
                  <a:lnTo>
                    <a:pt x="644" y="8743"/>
                  </a:lnTo>
                  <a:lnTo>
                    <a:pt x="644" y="8743"/>
                  </a:lnTo>
                  <a:lnTo>
                    <a:pt x="1717" y="8743"/>
                  </a:lnTo>
                  <a:lnTo>
                    <a:pt x="1717" y="87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114;p43">
              <a:extLst>
                <a:ext uri="{FF2B5EF4-FFF2-40B4-BE49-F238E27FC236}">
                  <a16:creationId xmlns:a16="http://schemas.microsoft.com/office/drawing/2014/main" id="{04CF4874-909E-8BFA-934F-5BB8717284FB}"/>
                </a:ext>
              </a:extLst>
            </p:cNvPr>
            <p:cNvSpPr/>
            <p:nvPr/>
          </p:nvSpPr>
          <p:spPr>
            <a:xfrm>
              <a:off x="3246804" y="3096413"/>
              <a:ext cx="20" cy="174730"/>
            </a:xfrm>
            <a:custGeom>
              <a:avLst/>
              <a:gdLst/>
              <a:ahLst/>
              <a:cxnLst/>
              <a:rect l="l" t="t" r="r" b="b"/>
              <a:pathLst>
                <a:path w="1" h="8797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115;p43">
              <a:extLst>
                <a:ext uri="{FF2B5EF4-FFF2-40B4-BE49-F238E27FC236}">
                  <a16:creationId xmlns:a16="http://schemas.microsoft.com/office/drawing/2014/main" id="{DED7B303-BB12-4A46-BCA4-63FAE847C1EC}"/>
                </a:ext>
              </a:extLst>
            </p:cNvPr>
            <p:cNvSpPr/>
            <p:nvPr/>
          </p:nvSpPr>
          <p:spPr>
            <a:xfrm>
              <a:off x="3246804" y="3096413"/>
              <a:ext cx="20" cy="174730"/>
            </a:xfrm>
            <a:custGeom>
              <a:avLst/>
              <a:gdLst/>
              <a:ahLst/>
              <a:cxnLst/>
              <a:rect l="l" t="t" r="r" b="b"/>
              <a:pathLst>
                <a:path w="1" h="879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116;p43">
              <a:extLst>
                <a:ext uri="{FF2B5EF4-FFF2-40B4-BE49-F238E27FC236}">
                  <a16:creationId xmlns:a16="http://schemas.microsoft.com/office/drawing/2014/main" id="{82B23684-117A-CB5E-0B3E-018963D229C4}"/>
                </a:ext>
              </a:extLst>
            </p:cNvPr>
            <p:cNvSpPr/>
            <p:nvPr/>
          </p:nvSpPr>
          <p:spPr>
            <a:xfrm>
              <a:off x="1783057" y="2961110"/>
              <a:ext cx="11739" cy="788343"/>
            </a:xfrm>
            <a:custGeom>
              <a:avLst/>
              <a:gdLst/>
              <a:ahLst/>
              <a:cxnLst/>
              <a:rect l="l" t="t" r="r" b="b"/>
              <a:pathLst>
                <a:path w="591" h="39690" extrusionOk="0">
                  <a:moveTo>
                    <a:pt x="591" y="0"/>
                  </a:moveTo>
                  <a:lnTo>
                    <a:pt x="537" y="1556"/>
                  </a:lnTo>
                  <a:lnTo>
                    <a:pt x="430" y="5793"/>
                  </a:lnTo>
                  <a:lnTo>
                    <a:pt x="161" y="19845"/>
                  </a:lnTo>
                  <a:lnTo>
                    <a:pt x="1" y="33897"/>
                  </a:lnTo>
                  <a:lnTo>
                    <a:pt x="1" y="38135"/>
                  </a:lnTo>
                  <a:lnTo>
                    <a:pt x="1" y="39690"/>
                  </a:lnTo>
                  <a:lnTo>
                    <a:pt x="108" y="38135"/>
                  </a:lnTo>
                  <a:lnTo>
                    <a:pt x="161" y="33897"/>
                  </a:lnTo>
                  <a:lnTo>
                    <a:pt x="430" y="19845"/>
                  </a:lnTo>
                  <a:lnTo>
                    <a:pt x="591" y="5793"/>
                  </a:lnTo>
                  <a:lnTo>
                    <a:pt x="591" y="15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117;p43">
              <a:extLst>
                <a:ext uri="{FF2B5EF4-FFF2-40B4-BE49-F238E27FC236}">
                  <a16:creationId xmlns:a16="http://schemas.microsoft.com/office/drawing/2014/main" id="{62ADC7AC-23EF-038E-8215-5AC5645C6544}"/>
                </a:ext>
              </a:extLst>
            </p:cNvPr>
            <p:cNvSpPr/>
            <p:nvPr/>
          </p:nvSpPr>
          <p:spPr>
            <a:xfrm>
              <a:off x="1998248" y="3380844"/>
              <a:ext cx="4290" cy="393119"/>
            </a:xfrm>
            <a:custGeom>
              <a:avLst/>
              <a:gdLst/>
              <a:ahLst/>
              <a:cxnLst/>
              <a:rect l="l" t="t" r="r" b="b"/>
              <a:pathLst>
                <a:path w="216" h="19792" extrusionOk="0">
                  <a:moveTo>
                    <a:pt x="108" y="0"/>
                  </a:moveTo>
                  <a:lnTo>
                    <a:pt x="54" y="751"/>
                  </a:lnTo>
                  <a:lnTo>
                    <a:pt x="1" y="2897"/>
                  </a:lnTo>
                  <a:lnTo>
                    <a:pt x="1" y="9869"/>
                  </a:lnTo>
                  <a:lnTo>
                    <a:pt x="1" y="16895"/>
                  </a:lnTo>
                  <a:lnTo>
                    <a:pt x="54" y="18987"/>
                  </a:lnTo>
                  <a:lnTo>
                    <a:pt x="108" y="19792"/>
                  </a:lnTo>
                  <a:lnTo>
                    <a:pt x="162" y="18987"/>
                  </a:lnTo>
                  <a:lnTo>
                    <a:pt x="215" y="16895"/>
                  </a:lnTo>
                  <a:lnTo>
                    <a:pt x="215" y="9869"/>
                  </a:lnTo>
                  <a:lnTo>
                    <a:pt x="215" y="2897"/>
                  </a:lnTo>
                  <a:lnTo>
                    <a:pt x="162" y="75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118;p43">
              <a:extLst>
                <a:ext uri="{FF2B5EF4-FFF2-40B4-BE49-F238E27FC236}">
                  <a16:creationId xmlns:a16="http://schemas.microsoft.com/office/drawing/2014/main" id="{F33D3E09-EBB9-4895-2C4D-1920BB2947AE}"/>
                </a:ext>
              </a:extLst>
            </p:cNvPr>
            <p:cNvSpPr/>
            <p:nvPr/>
          </p:nvSpPr>
          <p:spPr>
            <a:xfrm>
              <a:off x="1960966" y="2879078"/>
              <a:ext cx="968396" cy="5343"/>
            </a:xfrm>
            <a:custGeom>
              <a:avLst/>
              <a:gdLst/>
              <a:ahLst/>
              <a:cxnLst/>
              <a:rect l="l" t="t" r="r" b="b"/>
              <a:pathLst>
                <a:path w="48755" h="269" extrusionOk="0">
                  <a:moveTo>
                    <a:pt x="24351" y="1"/>
                  </a:moveTo>
                  <a:lnTo>
                    <a:pt x="7134" y="54"/>
                  </a:lnTo>
                  <a:lnTo>
                    <a:pt x="1931" y="54"/>
                  </a:lnTo>
                  <a:lnTo>
                    <a:pt x="1" y="108"/>
                  </a:lnTo>
                  <a:lnTo>
                    <a:pt x="1931" y="161"/>
                  </a:lnTo>
                  <a:lnTo>
                    <a:pt x="7134" y="215"/>
                  </a:lnTo>
                  <a:lnTo>
                    <a:pt x="24351" y="269"/>
                  </a:lnTo>
                  <a:lnTo>
                    <a:pt x="41621" y="215"/>
                  </a:lnTo>
                  <a:lnTo>
                    <a:pt x="46823" y="161"/>
                  </a:lnTo>
                  <a:lnTo>
                    <a:pt x="48754" y="108"/>
                  </a:lnTo>
                  <a:lnTo>
                    <a:pt x="46823" y="108"/>
                  </a:lnTo>
                  <a:lnTo>
                    <a:pt x="41621" y="54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119;p43">
              <a:extLst>
                <a:ext uri="{FF2B5EF4-FFF2-40B4-BE49-F238E27FC236}">
                  <a16:creationId xmlns:a16="http://schemas.microsoft.com/office/drawing/2014/main" id="{A0645A84-A069-5F5D-60B4-3A6CE3E8AD81}"/>
                </a:ext>
              </a:extLst>
            </p:cNvPr>
            <p:cNvSpPr/>
            <p:nvPr/>
          </p:nvSpPr>
          <p:spPr>
            <a:xfrm>
              <a:off x="2828727" y="34005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120;p43">
              <a:extLst>
                <a:ext uri="{FF2B5EF4-FFF2-40B4-BE49-F238E27FC236}">
                  <a16:creationId xmlns:a16="http://schemas.microsoft.com/office/drawing/2014/main" id="{4A6CFD23-B95C-3F7D-4FA3-E918C6FC7484}"/>
                </a:ext>
              </a:extLst>
            </p:cNvPr>
            <p:cNvSpPr/>
            <p:nvPr/>
          </p:nvSpPr>
          <p:spPr>
            <a:xfrm>
              <a:off x="2931349" y="855276"/>
              <a:ext cx="572730" cy="57270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1618" y="3855"/>
                  </a:moveTo>
                  <a:lnTo>
                    <a:pt x="1618" y="3855"/>
                  </a:lnTo>
                  <a:lnTo>
                    <a:pt x="1779" y="3559"/>
                  </a:lnTo>
                  <a:lnTo>
                    <a:pt x="1968" y="3262"/>
                  </a:lnTo>
                  <a:lnTo>
                    <a:pt x="2157" y="2993"/>
                  </a:lnTo>
                  <a:lnTo>
                    <a:pt x="2373" y="2750"/>
                  </a:lnTo>
                  <a:lnTo>
                    <a:pt x="1941" y="1618"/>
                  </a:lnTo>
                  <a:lnTo>
                    <a:pt x="3666" y="513"/>
                  </a:lnTo>
                  <a:lnTo>
                    <a:pt x="4529" y="1375"/>
                  </a:lnTo>
                  <a:lnTo>
                    <a:pt x="4529" y="1375"/>
                  </a:lnTo>
                  <a:lnTo>
                    <a:pt x="4852" y="1268"/>
                  </a:lnTo>
                  <a:lnTo>
                    <a:pt x="5176" y="1214"/>
                  </a:lnTo>
                  <a:lnTo>
                    <a:pt x="5499" y="1160"/>
                  </a:lnTo>
                  <a:lnTo>
                    <a:pt x="5850" y="1133"/>
                  </a:lnTo>
                  <a:lnTo>
                    <a:pt x="6362" y="1"/>
                  </a:lnTo>
                  <a:lnTo>
                    <a:pt x="8357" y="432"/>
                  </a:lnTo>
                  <a:lnTo>
                    <a:pt x="8357" y="1645"/>
                  </a:lnTo>
                  <a:lnTo>
                    <a:pt x="8357" y="1645"/>
                  </a:lnTo>
                  <a:lnTo>
                    <a:pt x="8653" y="1807"/>
                  </a:lnTo>
                  <a:lnTo>
                    <a:pt x="8923" y="1995"/>
                  </a:lnTo>
                  <a:lnTo>
                    <a:pt x="9192" y="2211"/>
                  </a:lnTo>
                  <a:lnTo>
                    <a:pt x="9435" y="2427"/>
                  </a:lnTo>
                  <a:lnTo>
                    <a:pt x="10594" y="1995"/>
                  </a:lnTo>
                  <a:lnTo>
                    <a:pt x="11699" y="3694"/>
                  </a:lnTo>
                  <a:lnTo>
                    <a:pt x="10890" y="4583"/>
                  </a:lnTo>
                  <a:lnTo>
                    <a:pt x="10890" y="4583"/>
                  </a:lnTo>
                  <a:lnTo>
                    <a:pt x="10971" y="4907"/>
                  </a:lnTo>
                  <a:lnTo>
                    <a:pt x="11052" y="5230"/>
                  </a:lnTo>
                  <a:lnTo>
                    <a:pt x="11079" y="5580"/>
                  </a:lnTo>
                  <a:lnTo>
                    <a:pt x="11106" y="5904"/>
                  </a:lnTo>
                  <a:lnTo>
                    <a:pt x="12265" y="6416"/>
                  </a:lnTo>
                  <a:lnTo>
                    <a:pt x="11834" y="8411"/>
                  </a:lnTo>
                  <a:lnTo>
                    <a:pt x="10594" y="8411"/>
                  </a:lnTo>
                  <a:lnTo>
                    <a:pt x="10594" y="8411"/>
                  </a:lnTo>
                  <a:lnTo>
                    <a:pt x="10432" y="8707"/>
                  </a:lnTo>
                  <a:lnTo>
                    <a:pt x="10243" y="8977"/>
                  </a:lnTo>
                  <a:lnTo>
                    <a:pt x="10055" y="9246"/>
                  </a:lnTo>
                  <a:lnTo>
                    <a:pt x="9839" y="9516"/>
                  </a:lnTo>
                  <a:lnTo>
                    <a:pt x="10270" y="10648"/>
                  </a:lnTo>
                  <a:lnTo>
                    <a:pt x="8545" y="11753"/>
                  </a:lnTo>
                  <a:lnTo>
                    <a:pt x="7683" y="10891"/>
                  </a:lnTo>
                  <a:lnTo>
                    <a:pt x="7683" y="10891"/>
                  </a:lnTo>
                  <a:lnTo>
                    <a:pt x="7359" y="10972"/>
                  </a:lnTo>
                  <a:lnTo>
                    <a:pt x="7036" y="11052"/>
                  </a:lnTo>
                  <a:lnTo>
                    <a:pt x="6685" y="11106"/>
                  </a:lnTo>
                  <a:lnTo>
                    <a:pt x="6362" y="11133"/>
                  </a:lnTo>
                  <a:lnTo>
                    <a:pt x="5850" y="12265"/>
                  </a:lnTo>
                  <a:lnTo>
                    <a:pt x="3855" y="11834"/>
                  </a:lnTo>
                  <a:lnTo>
                    <a:pt x="3855" y="10594"/>
                  </a:lnTo>
                  <a:lnTo>
                    <a:pt x="3855" y="10594"/>
                  </a:lnTo>
                  <a:lnTo>
                    <a:pt x="3559" y="10432"/>
                  </a:lnTo>
                  <a:lnTo>
                    <a:pt x="3289" y="10244"/>
                  </a:lnTo>
                  <a:lnTo>
                    <a:pt x="3019" y="10055"/>
                  </a:lnTo>
                  <a:lnTo>
                    <a:pt x="2750" y="9839"/>
                  </a:lnTo>
                  <a:lnTo>
                    <a:pt x="1618" y="10271"/>
                  </a:lnTo>
                  <a:lnTo>
                    <a:pt x="513" y="8573"/>
                  </a:lnTo>
                  <a:lnTo>
                    <a:pt x="1375" y="7683"/>
                  </a:lnTo>
                  <a:lnTo>
                    <a:pt x="1375" y="7683"/>
                  </a:lnTo>
                  <a:lnTo>
                    <a:pt x="1294" y="7360"/>
                  </a:lnTo>
                  <a:lnTo>
                    <a:pt x="1213" y="7036"/>
                  </a:lnTo>
                  <a:lnTo>
                    <a:pt x="1160" y="6713"/>
                  </a:lnTo>
                  <a:lnTo>
                    <a:pt x="1133" y="6362"/>
                  </a:lnTo>
                  <a:lnTo>
                    <a:pt x="0" y="5850"/>
                  </a:lnTo>
                  <a:lnTo>
                    <a:pt x="432" y="3855"/>
                  </a:lnTo>
                  <a:lnTo>
                    <a:pt x="1672" y="3855"/>
                  </a:lnTo>
                  <a:lnTo>
                    <a:pt x="1618" y="3855"/>
                  </a:lnTo>
                  <a:close/>
                  <a:moveTo>
                    <a:pt x="3963" y="5580"/>
                  </a:moveTo>
                  <a:lnTo>
                    <a:pt x="3963" y="5580"/>
                  </a:lnTo>
                  <a:lnTo>
                    <a:pt x="3936" y="5796"/>
                  </a:lnTo>
                  <a:lnTo>
                    <a:pt x="3909" y="6012"/>
                  </a:lnTo>
                  <a:lnTo>
                    <a:pt x="3936" y="6227"/>
                  </a:lnTo>
                  <a:lnTo>
                    <a:pt x="3963" y="6443"/>
                  </a:lnTo>
                  <a:lnTo>
                    <a:pt x="3990" y="6659"/>
                  </a:lnTo>
                  <a:lnTo>
                    <a:pt x="4071" y="6847"/>
                  </a:lnTo>
                  <a:lnTo>
                    <a:pt x="4152" y="7036"/>
                  </a:lnTo>
                  <a:lnTo>
                    <a:pt x="4259" y="7225"/>
                  </a:lnTo>
                  <a:lnTo>
                    <a:pt x="4394" y="7413"/>
                  </a:lnTo>
                  <a:lnTo>
                    <a:pt x="4529" y="7548"/>
                  </a:lnTo>
                  <a:lnTo>
                    <a:pt x="4664" y="7710"/>
                  </a:lnTo>
                  <a:lnTo>
                    <a:pt x="4852" y="7845"/>
                  </a:lnTo>
                  <a:lnTo>
                    <a:pt x="5014" y="7953"/>
                  </a:lnTo>
                  <a:lnTo>
                    <a:pt x="5203" y="8060"/>
                  </a:lnTo>
                  <a:lnTo>
                    <a:pt x="5418" y="8114"/>
                  </a:lnTo>
                  <a:lnTo>
                    <a:pt x="5634" y="8195"/>
                  </a:lnTo>
                  <a:lnTo>
                    <a:pt x="5634" y="8195"/>
                  </a:lnTo>
                  <a:lnTo>
                    <a:pt x="5850" y="8222"/>
                  </a:lnTo>
                  <a:lnTo>
                    <a:pt x="6065" y="8249"/>
                  </a:lnTo>
                  <a:lnTo>
                    <a:pt x="6281" y="8222"/>
                  </a:lnTo>
                  <a:lnTo>
                    <a:pt x="6497" y="8195"/>
                  </a:lnTo>
                  <a:lnTo>
                    <a:pt x="6712" y="8141"/>
                  </a:lnTo>
                  <a:lnTo>
                    <a:pt x="6901" y="8087"/>
                  </a:lnTo>
                  <a:lnTo>
                    <a:pt x="7117" y="8006"/>
                  </a:lnTo>
                  <a:lnTo>
                    <a:pt x="7278" y="7899"/>
                  </a:lnTo>
                  <a:lnTo>
                    <a:pt x="7467" y="7764"/>
                  </a:lnTo>
                  <a:lnTo>
                    <a:pt x="7629" y="7629"/>
                  </a:lnTo>
                  <a:lnTo>
                    <a:pt x="7764" y="7467"/>
                  </a:lnTo>
                  <a:lnTo>
                    <a:pt x="7898" y="7306"/>
                  </a:lnTo>
                  <a:lnTo>
                    <a:pt x="8006" y="7117"/>
                  </a:lnTo>
                  <a:lnTo>
                    <a:pt x="8114" y="6928"/>
                  </a:lnTo>
                  <a:lnTo>
                    <a:pt x="8195" y="6740"/>
                  </a:lnTo>
                  <a:lnTo>
                    <a:pt x="8249" y="6524"/>
                  </a:lnTo>
                  <a:lnTo>
                    <a:pt x="8249" y="6524"/>
                  </a:lnTo>
                  <a:lnTo>
                    <a:pt x="8276" y="6281"/>
                  </a:lnTo>
                  <a:lnTo>
                    <a:pt x="8303" y="6066"/>
                  </a:lnTo>
                  <a:lnTo>
                    <a:pt x="8276" y="5850"/>
                  </a:lnTo>
                  <a:lnTo>
                    <a:pt x="8249" y="5634"/>
                  </a:lnTo>
                  <a:lnTo>
                    <a:pt x="8195" y="5446"/>
                  </a:lnTo>
                  <a:lnTo>
                    <a:pt x="8141" y="5230"/>
                  </a:lnTo>
                  <a:lnTo>
                    <a:pt x="8060" y="5041"/>
                  </a:lnTo>
                  <a:lnTo>
                    <a:pt x="7952" y="4880"/>
                  </a:lnTo>
                  <a:lnTo>
                    <a:pt x="7817" y="4691"/>
                  </a:lnTo>
                  <a:lnTo>
                    <a:pt x="7683" y="4529"/>
                  </a:lnTo>
                  <a:lnTo>
                    <a:pt x="7521" y="4394"/>
                  </a:lnTo>
                  <a:lnTo>
                    <a:pt x="7359" y="4260"/>
                  </a:lnTo>
                  <a:lnTo>
                    <a:pt x="7197" y="4152"/>
                  </a:lnTo>
                  <a:lnTo>
                    <a:pt x="6982" y="4044"/>
                  </a:lnTo>
                  <a:lnTo>
                    <a:pt x="6793" y="3963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362" y="3882"/>
                  </a:lnTo>
                  <a:lnTo>
                    <a:pt x="6119" y="3855"/>
                  </a:lnTo>
                  <a:lnTo>
                    <a:pt x="5904" y="3855"/>
                  </a:lnTo>
                  <a:lnTo>
                    <a:pt x="5688" y="3909"/>
                  </a:lnTo>
                  <a:lnTo>
                    <a:pt x="5499" y="3936"/>
                  </a:lnTo>
                  <a:lnTo>
                    <a:pt x="5284" y="4017"/>
                  </a:lnTo>
                  <a:lnTo>
                    <a:pt x="5095" y="4098"/>
                  </a:lnTo>
                  <a:lnTo>
                    <a:pt x="4933" y="4206"/>
                  </a:lnTo>
                  <a:lnTo>
                    <a:pt x="4745" y="4341"/>
                  </a:lnTo>
                  <a:lnTo>
                    <a:pt x="4583" y="4475"/>
                  </a:lnTo>
                  <a:lnTo>
                    <a:pt x="4448" y="4610"/>
                  </a:lnTo>
                  <a:lnTo>
                    <a:pt x="4313" y="4799"/>
                  </a:lnTo>
                  <a:lnTo>
                    <a:pt x="4205" y="4961"/>
                  </a:lnTo>
                  <a:lnTo>
                    <a:pt x="4098" y="5149"/>
                  </a:lnTo>
                  <a:lnTo>
                    <a:pt x="4017" y="5365"/>
                  </a:lnTo>
                  <a:lnTo>
                    <a:pt x="3963" y="5580"/>
                  </a:lnTo>
                  <a:lnTo>
                    <a:pt x="3963" y="5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121;p43">
              <a:extLst>
                <a:ext uri="{FF2B5EF4-FFF2-40B4-BE49-F238E27FC236}">
                  <a16:creationId xmlns:a16="http://schemas.microsoft.com/office/drawing/2014/main" id="{198777F6-CE16-814D-83A6-81DE534EDEA8}"/>
                </a:ext>
              </a:extLst>
            </p:cNvPr>
            <p:cNvSpPr/>
            <p:nvPr/>
          </p:nvSpPr>
          <p:spPr>
            <a:xfrm>
              <a:off x="2827070" y="3381917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019" y="0"/>
                  </a:moveTo>
                  <a:lnTo>
                    <a:pt x="805" y="107"/>
                  </a:lnTo>
                  <a:lnTo>
                    <a:pt x="590" y="215"/>
                  </a:lnTo>
                  <a:lnTo>
                    <a:pt x="376" y="375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0" y="1073"/>
                  </a:lnTo>
                  <a:lnTo>
                    <a:pt x="0" y="1341"/>
                  </a:lnTo>
                  <a:lnTo>
                    <a:pt x="0" y="1555"/>
                  </a:lnTo>
                  <a:lnTo>
                    <a:pt x="108" y="1824"/>
                  </a:lnTo>
                  <a:lnTo>
                    <a:pt x="215" y="2038"/>
                  </a:lnTo>
                  <a:lnTo>
                    <a:pt x="376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19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8" y="2414"/>
                  </a:lnTo>
                  <a:lnTo>
                    <a:pt x="2253" y="2253"/>
                  </a:lnTo>
                  <a:lnTo>
                    <a:pt x="2414" y="2038"/>
                  </a:lnTo>
                  <a:lnTo>
                    <a:pt x="2521" y="1824"/>
                  </a:lnTo>
                  <a:lnTo>
                    <a:pt x="2575" y="1555"/>
                  </a:lnTo>
                  <a:lnTo>
                    <a:pt x="2628" y="1287"/>
                  </a:lnTo>
                  <a:lnTo>
                    <a:pt x="2575" y="1019"/>
                  </a:lnTo>
                  <a:lnTo>
                    <a:pt x="2521" y="805"/>
                  </a:lnTo>
                  <a:lnTo>
                    <a:pt x="2414" y="590"/>
                  </a:lnTo>
                  <a:lnTo>
                    <a:pt x="2253" y="375"/>
                  </a:lnTo>
                  <a:lnTo>
                    <a:pt x="2038" y="215"/>
                  </a:lnTo>
                  <a:lnTo>
                    <a:pt x="1824" y="107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122;p43">
              <a:extLst>
                <a:ext uri="{FF2B5EF4-FFF2-40B4-BE49-F238E27FC236}">
                  <a16:creationId xmlns:a16="http://schemas.microsoft.com/office/drawing/2014/main" id="{1754D4FA-14F2-5AE8-6167-E2375F7E3A37}"/>
                </a:ext>
              </a:extLst>
            </p:cNvPr>
            <p:cNvSpPr/>
            <p:nvPr/>
          </p:nvSpPr>
          <p:spPr>
            <a:xfrm>
              <a:off x="2824945" y="3379771"/>
              <a:ext cx="54344" cy="56489"/>
            </a:xfrm>
            <a:custGeom>
              <a:avLst/>
              <a:gdLst/>
              <a:ahLst/>
              <a:cxnLst/>
              <a:rect l="l" t="t" r="r" b="b"/>
              <a:pathLst>
                <a:path w="2736" h="2844" extrusionOk="0">
                  <a:moveTo>
                    <a:pt x="1287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5" y="430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0" y="1181"/>
                  </a:lnTo>
                  <a:lnTo>
                    <a:pt x="0" y="1503"/>
                  </a:lnTo>
                  <a:lnTo>
                    <a:pt x="0" y="1771"/>
                  </a:lnTo>
                  <a:lnTo>
                    <a:pt x="107" y="2039"/>
                  </a:lnTo>
                  <a:lnTo>
                    <a:pt x="268" y="2253"/>
                  </a:lnTo>
                  <a:lnTo>
                    <a:pt x="429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7" y="2843"/>
                  </a:lnTo>
                  <a:lnTo>
                    <a:pt x="1609" y="2843"/>
                  </a:lnTo>
                  <a:lnTo>
                    <a:pt x="1931" y="2736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4" y="2200"/>
                  </a:lnTo>
                  <a:lnTo>
                    <a:pt x="2682" y="1985"/>
                  </a:lnTo>
                  <a:lnTo>
                    <a:pt x="2735" y="1771"/>
                  </a:lnTo>
                  <a:lnTo>
                    <a:pt x="2735" y="1503"/>
                  </a:lnTo>
                  <a:lnTo>
                    <a:pt x="2735" y="1395"/>
                  </a:lnTo>
                  <a:lnTo>
                    <a:pt x="2628" y="1717"/>
                  </a:lnTo>
                  <a:lnTo>
                    <a:pt x="2574" y="1932"/>
                  </a:lnTo>
                  <a:lnTo>
                    <a:pt x="2467" y="2093"/>
                  </a:lnTo>
                  <a:lnTo>
                    <a:pt x="2306" y="2253"/>
                  </a:lnTo>
                  <a:lnTo>
                    <a:pt x="2145" y="2414"/>
                  </a:lnTo>
                  <a:lnTo>
                    <a:pt x="1877" y="2522"/>
                  </a:lnTo>
                  <a:lnTo>
                    <a:pt x="1609" y="2629"/>
                  </a:lnTo>
                  <a:lnTo>
                    <a:pt x="1287" y="2629"/>
                  </a:lnTo>
                  <a:lnTo>
                    <a:pt x="1019" y="2522"/>
                  </a:lnTo>
                  <a:lnTo>
                    <a:pt x="805" y="2414"/>
                  </a:lnTo>
                  <a:lnTo>
                    <a:pt x="590" y="2253"/>
                  </a:lnTo>
                  <a:lnTo>
                    <a:pt x="429" y="2093"/>
                  </a:lnTo>
                  <a:lnTo>
                    <a:pt x="322" y="1824"/>
                  </a:lnTo>
                  <a:lnTo>
                    <a:pt x="268" y="1610"/>
                  </a:lnTo>
                  <a:lnTo>
                    <a:pt x="215" y="1342"/>
                  </a:lnTo>
                  <a:lnTo>
                    <a:pt x="268" y="1127"/>
                  </a:lnTo>
                  <a:lnTo>
                    <a:pt x="322" y="913"/>
                  </a:lnTo>
                  <a:lnTo>
                    <a:pt x="483" y="698"/>
                  </a:lnTo>
                  <a:lnTo>
                    <a:pt x="590" y="537"/>
                  </a:lnTo>
                  <a:lnTo>
                    <a:pt x="805" y="376"/>
                  </a:lnTo>
                  <a:lnTo>
                    <a:pt x="1019" y="269"/>
                  </a:lnTo>
                  <a:lnTo>
                    <a:pt x="1287" y="215"/>
                  </a:lnTo>
                  <a:lnTo>
                    <a:pt x="1609" y="215"/>
                  </a:lnTo>
                  <a:lnTo>
                    <a:pt x="1877" y="269"/>
                  </a:lnTo>
                  <a:lnTo>
                    <a:pt x="2145" y="430"/>
                  </a:lnTo>
                  <a:lnTo>
                    <a:pt x="2306" y="591"/>
                  </a:lnTo>
                  <a:lnTo>
                    <a:pt x="2467" y="752"/>
                  </a:lnTo>
                  <a:lnTo>
                    <a:pt x="2574" y="913"/>
                  </a:lnTo>
                  <a:lnTo>
                    <a:pt x="2628" y="1127"/>
                  </a:lnTo>
                  <a:lnTo>
                    <a:pt x="2735" y="1395"/>
                  </a:lnTo>
                  <a:lnTo>
                    <a:pt x="2735" y="1342"/>
                  </a:lnTo>
                  <a:lnTo>
                    <a:pt x="2735" y="1073"/>
                  </a:lnTo>
                  <a:lnTo>
                    <a:pt x="2682" y="859"/>
                  </a:lnTo>
                  <a:lnTo>
                    <a:pt x="2574" y="644"/>
                  </a:lnTo>
                  <a:lnTo>
                    <a:pt x="2414" y="483"/>
                  </a:lnTo>
                  <a:lnTo>
                    <a:pt x="2253" y="323"/>
                  </a:lnTo>
                  <a:lnTo>
                    <a:pt x="1931" y="108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123;p43">
              <a:extLst>
                <a:ext uri="{FF2B5EF4-FFF2-40B4-BE49-F238E27FC236}">
                  <a16:creationId xmlns:a16="http://schemas.microsoft.com/office/drawing/2014/main" id="{AEB49859-088C-F8DA-0014-7FFE0AF95768}"/>
                </a:ext>
              </a:extLst>
            </p:cNvPr>
            <p:cNvSpPr/>
            <p:nvPr/>
          </p:nvSpPr>
          <p:spPr>
            <a:xfrm>
              <a:off x="2843040" y="3395761"/>
              <a:ext cx="22405" cy="23458"/>
            </a:xfrm>
            <a:custGeom>
              <a:avLst/>
              <a:gdLst/>
              <a:ahLst/>
              <a:cxnLst/>
              <a:rect l="l" t="t" r="r" b="b"/>
              <a:pathLst>
                <a:path w="1128" h="1181" extrusionOk="0">
                  <a:moveTo>
                    <a:pt x="1020" y="0"/>
                  </a:moveTo>
                  <a:lnTo>
                    <a:pt x="859" y="54"/>
                  </a:lnTo>
                  <a:lnTo>
                    <a:pt x="591" y="215"/>
                  </a:lnTo>
                  <a:lnTo>
                    <a:pt x="376" y="429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1" y="1180"/>
                  </a:lnTo>
                  <a:lnTo>
                    <a:pt x="108" y="1127"/>
                  </a:lnTo>
                  <a:lnTo>
                    <a:pt x="215" y="1019"/>
                  </a:lnTo>
                  <a:lnTo>
                    <a:pt x="537" y="590"/>
                  </a:lnTo>
                  <a:lnTo>
                    <a:pt x="966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124;p43">
              <a:extLst>
                <a:ext uri="{FF2B5EF4-FFF2-40B4-BE49-F238E27FC236}">
                  <a16:creationId xmlns:a16="http://schemas.microsoft.com/office/drawing/2014/main" id="{7E48ED51-8FB1-92A5-23B4-72068933FDC9}"/>
                </a:ext>
              </a:extLst>
            </p:cNvPr>
            <p:cNvSpPr/>
            <p:nvPr/>
          </p:nvSpPr>
          <p:spPr>
            <a:xfrm>
              <a:off x="2840914" y="3398959"/>
              <a:ext cx="24530" cy="17062"/>
            </a:xfrm>
            <a:custGeom>
              <a:avLst/>
              <a:gdLst/>
              <a:ahLst/>
              <a:cxnLst/>
              <a:rect l="l" t="t" r="r" b="b"/>
              <a:pathLst>
                <a:path w="1235" h="859" extrusionOk="0">
                  <a:moveTo>
                    <a:pt x="54" y="0"/>
                  </a:moveTo>
                  <a:lnTo>
                    <a:pt x="1" y="54"/>
                  </a:lnTo>
                  <a:lnTo>
                    <a:pt x="54" y="107"/>
                  </a:lnTo>
                  <a:lnTo>
                    <a:pt x="161" y="161"/>
                  </a:lnTo>
                  <a:lnTo>
                    <a:pt x="644" y="429"/>
                  </a:lnTo>
                  <a:lnTo>
                    <a:pt x="1020" y="751"/>
                  </a:lnTo>
                  <a:lnTo>
                    <a:pt x="1127" y="858"/>
                  </a:lnTo>
                  <a:lnTo>
                    <a:pt x="1234" y="858"/>
                  </a:lnTo>
                  <a:lnTo>
                    <a:pt x="1234" y="805"/>
                  </a:lnTo>
                  <a:lnTo>
                    <a:pt x="1127" y="644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10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65" name="Picture 1864">
            <a:extLst>
              <a:ext uri="{FF2B5EF4-FFF2-40B4-BE49-F238E27FC236}">
                <a16:creationId xmlns:a16="http://schemas.microsoft.com/office/drawing/2014/main" id="{C4BE3FCF-D151-CCBC-A3BF-751B0F9867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A0A4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035812" y="2116838"/>
            <a:ext cx="2386007" cy="3661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Rectangle 2082">
            <a:extLst>
              <a:ext uri="{FF2B5EF4-FFF2-40B4-BE49-F238E27FC236}">
                <a16:creationId xmlns:a16="http://schemas.microsoft.com/office/drawing/2014/main" id="{2DA61873-AF78-B9F5-65F6-C99D88C01278}"/>
              </a:ext>
            </a:extLst>
          </p:cNvPr>
          <p:cNvSpPr/>
          <p:nvPr/>
        </p:nvSpPr>
        <p:spPr>
          <a:xfrm>
            <a:off x="6255834" y="3735659"/>
            <a:ext cx="2625616" cy="1717287"/>
          </a:xfrm>
          <a:prstGeom prst="rect">
            <a:avLst/>
          </a:prstGeom>
          <a:solidFill>
            <a:srgbClr val="FFE2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Google Shape;166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REFERENSI</a:t>
            </a:r>
            <a:endParaRPr b="1" dirty="0"/>
          </a:p>
        </p:txBody>
      </p:sp>
      <p:sp>
        <p:nvSpPr>
          <p:cNvPr id="1664" name="Google Shape;1664;p47"/>
          <p:cNvSpPr txBox="1">
            <a:spLocks noGrp="1"/>
          </p:cNvSpPr>
          <p:nvPr>
            <p:ph type="subTitle" idx="1"/>
          </p:nvPr>
        </p:nvSpPr>
        <p:spPr>
          <a:xfrm>
            <a:off x="720000" y="1339980"/>
            <a:ext cx="7830167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SISTEM PAKAR DETEKSI KERUSAKAN JARINGAN LOCAL AREA NETWORK (LAN) MENGGUNAKAN METODE BECKWARD CHAINING BERBASIS WEB | </a:t>
            </a:r>
            <a:r>
              <a:rPr lang="en-US" dirty="0" err="1"/>
              <a:t>Irwansyah</a:t>
            </a:r>
            <a:r>
              <a:rPr lang="en-US" dirty="0"/>
              <a:t> | Infotech: Journal of Technology Information (kampuswiduri.ac.id)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86" name="Picture 1785">
            <a:extLst>
              <a:ext uri="{FF2B5EF4-FFF2-40B4-BE49-F238E27FC236}">
                <a16:creationId xmlns:a16="http://schemas.microsoft.com/office/drawing/2014/main" id="{A0F3145F-1515-47A6-AE47-C775E3D823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A0A4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583681" y="2116838"/>
            <a:ext cx="2386007" cy="3661218"/>
          </a:xfrm>
          <a:prstGeom prst="rect">
            <a:avLst/>
          </a:prstGeom>
        </p:spPr>
      </p:pic>
      <p:grpSp>
        <p:nvGrpSpPr>
          <p:cNvPr id="2084" name="Google Shape;829;p43">
            <a:extLst>
              <a:ext uri="{FF2B5EF4-FFF2-40B4-BE49-F238E27FC236}">
                <a16:creationId xmlns:a16="http://schemas.microsoft.com/office/drawing/2014/main" id="{5840F2FF-D202-7CAF-AFD4-D3FBED172B72}"/>
              </a:ext>
            </a:extLst>
          </p:cNvPr>
          <p:cNvGrpSpPr/>
          <p:nvPr/>
        </p:nvGrpSpPr>
        <p:grpSpPr>
          <a:xfrm>
            <a:off x="2965024" y="5452946"/>
            <a:ext cx="2027217" cy="2267880"/>
            <a:chOff x="415206" y="490652"/>
            <a:chExt cx="3535784" cy="4162186"/>
          </a:xfrm>
        </p:grpSpPr>
        <p:sp>
          <p:nvSpPr>
            <p:cNvPr id="2085" name="Google Shape;830;p43">
              <a:extLst>
                <a:ext uri="{FF2B5EF4-FFF2-40B4-BE49-F238E27FC236}">
                  <a16:creationId xmlns:a16="http://schemas.microsoft.com/office/drawing/2014/main" id="{1E402E00-903C-7E6C-5448-B139AC595DFC}"/>
                </a:ext>
              </a:extLst>
            </p:cNvPr>
            <p:cNvSpPr/>
            <p:nvPr/>
          </p:nvSpPr>
          <p:spPr>
            <a:xfrm>
              <a:off x="1005381" y="2015099"/>
              <a:ext cx="557183" cy="557183"/>
            </a:xfrm>
            <a:custGeom>
              <a:avLst/>
              <a:gdLst/>
              <a:ahLst/>
              <a:cxnLst/>
              <a:rect l="l" t="t" r="r" b="b"/>
              <a:pathLst>
                <a:path w="28052" h="28052" extrusionOk="0">
                  <a:moveTo>
                    <a:pt x="2736" y="11211"/>
                  </a:moveTo>
                  <a:lnTo>
                    <a:pt x="2736" y="11211"/>
                  </a:lnTo>
                  <a:lnTo>
                    <a:pt x="2950" y="10460"/>
                  </a:lnTo>
                  <a:lnTo>
                    <a:pt x="3219" y="9762"/>
                  </a:lnTo>
                  <a:lnTo>
                    <a:pt x="3487" y="9065"/>
                  </a:lnTo>
                  <a:lnTo>
                    <a:pt x="3862" y="8368"/>
                  </a:lnTo>
                  <a:lnTo>
                    <a:pt x="2307" y="5954"/>
                  </a:lnTo>
                  <a:lnTo>
                    <a:pt x="5578" y="2575"/>
                  </a:lnTo>
                  <a:lnTo>
                    <a:pt x="7992" y="4077"/>
                  </a:lnTo>
                  <a:lnTo>
                    <a:pt x="7992" y="4077"/>
                  </a:lnTo>
                  <a:lnTo>
                    <a:pt x="8689" y="3702"/>
                  </a:lnTo>
                  <a:lnTo>
                    <a:pt x="9386" y="3380"/>
                  </a:lnTo>
                  <a:lnTo>
                    <a:pt x="10084" y="3058"/>
                  </a:lnTo>
                  <a:lnTo>
                    <a:pt x="10835" y="2844"/>
                  </a:lnTo>
                  <a:lnTo>
                    <a:pt x="11425" y="55"/>
                  </a:lnTo>
                  <a:lnTo>
                    <a:pt x="16144" y="1"/>
                  </a:lnTo>
                  <a:lnTo>
                    <a:pt x="16788" y="2736"/>
                  </a:lnTo>
                  <a:lnTo>
                    <a:pt x="16788" y="2736"/>
                  </a:lnTo>
                  <a:lnTo>
                    <a:pt x="17539" y="2951"/>
                  </a:lnTo>
                  <a:lnTo>
                    <a:pt x="18290" y="3219"/>
                  </a:lnTo>
                  <a:lnTo>
                    <a:pt x="18987" y="3541"/>
                  </a:lnTo>
                  <a:lnTo>
                    <a:pt x="19684" y="3863"/>
                  </a:lnTo>
                  <a:lnTo>
                    <a:pt x="22044" y="2307"/>
                  </a:lnTo>
                  <a:lnTo>
                    <a:pt x="25423" y="5579"/>
                  </a:lnTo>
                  <a:lnTo>
                    <a:pt x="23975" y="8046"/>
                  </a:lnTo>
                  <a:lnTo>
                    <a:pt x="23975" y="8046"/>
                  </a:lnTo>
                  <a:lnTo>
                    <a:pt x="24350" y="8690"/>
                  </a:lnTo>
                  <a:lnTo>
                    <a:pt x="24672" y="9387"/>
                  </a:lnTo>
                  <a:lnTo>
                    <a:pt x="24940" y="10138"/>
                  </a:lnTo>
                  <a:lnTo>
                    <a:pt x="25209" y="10835"/>
                  </a:lnTo>
                  <a:lnTo>
                    <a:pt x="27944" y="11425"/>
                  </a:lnTo>
                  <a:lnTo>
                    <a:pt x="28051" y="16145"/>
                  </a:lnTo>
                  <a:lnTo>
                    <a:pt x="25262" y="16842"/>
                  </a:lnTo>
                  <a:lnTo>
                    <a:pt x="25262" y="16842"/>
                  </a:lnTo>
                  <a:lnTo>
                    <a:pt x="25048" y="17539"/>
                  </a:lnTo>
                  <a:lnTo>
                    <a:pt x="24833" y="18290"/>
                  </a:lnTo>
                  <a:lnTo>
                    <a:pt x="24511" y="18988"/>
                  </a:lnTo>
                  <a:lnTo>
                    <a:pt x="24136" y="19685"/>
                  </a:lnTo>
                  <a:lnTo>
                    <a:pt x="25691" y="22045"/>
                  </a:lnTo>
                  <a:lnTo>
                    <a:pt x="22420" y="25424"/>
                  </a:lnTo>
                  <a:lnTo>
                    <a:pt x="20006" y="23976"/>
                  </a:lnTo>
                  <a:lnTo>
                    <a:pt x="20006" y="23976"/>
                  </a:lnTo>
                  <a:lnTo>
                    <a:pt x="19309" y="24351"/>
                  </a:lnTo>
                  <a:lnTo>
                    <a:pt x="18612" y="24673"/>
                  </a:lnTo>
                  <a:lnTo>
                    <a:pt x="17914" y="24941"/>
                  </a:lnTo>
                  <a:lnTo>
                    <a:pt x="17163" y="25209"/>
                  </a:lnTo>
                  <a:lnTo>
                    <a:pt x="16573" y="27998"/>
                  </a:lnTo>
                  <a:lnTo>
                    <a:pt x="11854" y="28052"/>
                  </a:lnTo>
                  <a:lnTo>
                    <a:pt x="11210" y="25263"/>
                  </a:lnTo>
                  <a:lnTo>
                    <a:pt x="11210" y="25263"/>
                  </a:lnTo>
                  <a:lnTo>
                    <a:pt x="10459" y="25102"/>
                  </a:lnTo>
                  <a:lnTo>
                    <a:pt x="9762" y="24834"/>
                  </a:lnTo>
                  <a:lnTo>
                    <a:pt x="9011" y="24512"/>
                  </a:lnTo>
                  <a:lnTo>
                    <a:pt x="8367" y="24137"/>
                  </a:lnTo>
                  <a:lnTo>
                    <a:pt x="5954" y="25692"/>
                  </a:lnTo>
                  <a:lnTo>
                    <a:pt x="2575" y="22420"/>
                  </a:lnTo>
                  <a:lnTo>
                    <a:pt x="4077" y="20007"/>
                  </a:lnTo>
                  <a:lnTo>
                    <a:pt x="4077" y="20007"/>
                  </a:lnTo>
                  <a:lnTo>
                    <a:pt x="3701" y="19309"/>
                  </a:lnTo>
                  <a:lnTo>
                    <a:pt x="3379" y="18612"/>
                  </a:lnTo>
                  <a:lnTo>
                    <a:pt x="3058" y="17915"/>
                  </a:lnTo>
                  <a:lnTo>
                    <a:pt x="2843" y="17164"/>
                  </a:lnTo>
                  <a:lnTo>
                    <a:pt x="54" y="16574"/>
                  </a:lnTo>
                  <a:lnTo>
                    <a:pt x="0" y="11908"/>
                  </a:lnTo>
                  <a:lnTo>
                    <a:pt x="2736" y="11211"/>
                  </a:lnTo>
                  <a:lnTo>
                    <a:pt x="2736" y="11211"/>
                  </a:lnTo>
                  <a:close/>
                  <a:moveTo>
                    <a:pt x="8904" y="13892"/>
                  </a:moveTo>
                  <a:lnTo>
                    <a:pt x="8904" y="13892"/>
                  </a:lnTo>
                  <a:lnTo>
                    <a:pt x="8957" y="14429"/>
                  </a:lnTo>
                  <a:lnTo>
                    <a:pt x="9011" y="14911"/>
                  </a:lnTo>
                  <a:lnTo>
                    <a:pt x="9172" y="15394"/>
                  </a:lnTo>
                  <a:lnTo>
                    <a:pt x="9333" y="15823"/>
                  </a:lnTo>
                  <a:lnTo>
                    <a:pt x="9547" y="16306"/>
                  </a:lnTo>
                  <a:lnTo>
                    <a:pt x="9816" y="16681"/>
                  </a:lnTo>
                  <a:lnTo>
                    <a:pt x="10137" y="17110"/>
                  </a:lnTo>
                  <a:lnTo>
                    <a:pt x="10459" y="17432"/>
                  </a:lnTo>
                  <a:lnTo>
                    <a:pt x="10835" y="17754"/>
                  </a:lnTo>
                  <a:lnTo>
                    <a:pt x="11210" y="18022"/>
                  </a:lnTo>
                  <a:lnTo>
                    <a:pt x="11639" y="18290"/>
                  </a:lnTo>
                  <a:lnTo>
                    <a:pt x="12068" y="18505"/>
                  </a:lnTo>
                  <a:lnTo>
                    <a:pt x="12551" y="18666"/>
                  </a:lnTo>
                  <a:lnTo>
                    <a:pt x="13034" y="18773"/>
                  </a:lnTo>
                  <a:lnTo>
                    <a:pt x="13516" y="18827"/>
                  </a:lnTo>
                  <a:lnTo>
                    <a:pt x="14053" y="18880"/>
                  </a:lnTo>
                  <a:lnTo>
                    <a:pt x="14053" y="18880"/>
                  </a:lnTo>
                  <a:lnTo>
                    <a:pt x="14589" y="18827"/>
                  </a:lnTo>
                  <a:lnTo>
                    <a:pt x="15072" y="18719"/>
                  </a:lnTo>
                  <a:lnTo>
                    <a:pt x="15554" y="18612"/>
                  </a:lnTo>
                  <a:lnTo>
                    <a:pt x="16037" y="18451"/>
                  </a:lnTo>
                  <a:lnTo>
                    <a:pt x="16466" y="18237"/>
                  </a:lnTo>
                  <a:lnTo>
                    <a:pt x="16842" y="17969"/>
                  </a:lnTo>
                  <a:lnTo>
                    <a:pt x="17271" y="17647"/>
                  </a:lnTo>
                  <a:lnTo>
                    <a:pt x="17593" y="17325"/>
                  </a:lnTo>
                  <a:lnTo>
                    <a:pt x="17914" y="16949"/>
                  </a:lnTo>
                  <a:lnTo>
                    <a:pt x="18236" y="16574"/>
                  </a:lnTo>
                  <a:lnTo>
                    <a:pt x="18451" y="16145"/>
                  </a:lnTo>
                  <a:lnTo>
                    <a:pt x="18665" y="15716"/>
                  </a:lnTo>
                  <a:lnTo>
                    <a:pt x="18826" y="15233"/>
                  </a:lnTo>
                  <a:lnTo>
                    <a:pt x="18933" y="14750"/>
                  </a:lnTo>
                  <a:lnTo>
                    <a:pt x="18987" y="14214"/>
                  </a:lnTo>
                  <a:lnTo>
                    <a:pt x="19041" y="13731"/>
                  </a:lnTo>
                  <a:lnTo>
                    <a:pt x="19041" y="13731"/>
                  </a:lnTo>
                  <a:lnTo>
                    <a:pt x="18987" y="13195"/>
                  </a:lnTo>
                  <a:lnTo>
                    <a:pt x="18933" y="12712"/>
                  </a:lnTo>
                  <a:lnTo>
                    <a:pt x="18772" y="12230"/>
                  </a:lnTo>
                  <a:lnTo>
                    <a:pt x="18612" y="11747"/>
                  </a:lnTo>
                  <a:lnTo>
                    <a:pt x="18397" y="11318"/>
                  </a:lnTo>
                  <a:lnTo>
                    <a:pt x="18129" y="10889"/>
                  </a:lnTo>
                  <a:lnTo>
                    <a:pt x="17807" y="10513"/>
                  </a:lnTo>
                  <a:lnTo>
                    <a:pt x="17485" y="10192"/>
                  </a:lnTo>
                  <a:lnTo>
                    <a:pt x="17110" y="9870"/>
                  </a:lnTo>
                  <a:lnTo>
                    <a:pt x="16734" y="9548"/>
                  </a:lnTo>
                  <a:lnTo>
                    <a:pt x="16305" y="9333"/>
                  </a:lnTo>
                  <a:lnTo>
                    <a:pt x="15876" y="9119"/>
                  </a:lnTo>
                  <a:lnTo>
                    <a:pt x="15394" y="8958"/>
                  </a:lnTo>
                  <a:lnTo>
                    <a:pt x="14911" y="8851"/>
                  </a:lnTo>
                  <a:lnTo>
                    <a:pt x="14428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355" y="8797"/>
                  </a:lnTo>
                  <a:lnTo>
                    <a:pt x="12873" y="8851"/>
                  </a:lnTo>
                  <a:lnTo>
                    <a:pt x="12390" y="9012"/>
                  </a:lnTo>
                  <a:lnTo>
                    <a:pt x="11961" y="9172"/>
                  </a:lnTo>
                  <a:lnTo>
                    <a:pt x="11478" y="9387"/>
                  </a:lnTo>
                  <a:lnTo>
                    <a:pt x="11103" y="9655"/>
                  </a:lnTo>
                  <a:lnTo>
                    <a:pt x="10727" y="9977"/>
                  </a:lnTo>
                  <a:lnTo>
                    <a:pt x="10352" y="10299"/>
                  </a:lnTo>
                  <a:lnTo>
                    <a:pt x="10030" y="10674"/>
                  </a:lnTo>
                  <a:lnTo>
                    <a:pt x="9762" y="11050"/>
                  </a:lnTo>
                  <a:lnTo>
                    <a:pt x="9494" y="11479"/>
                  </a:lnTo>
                  <a:lnTo>
                    <a:pt x="9279" y="11908"/>
                  </a:lnTo>
                  <a:lnTo>
                    <a:pt x="9118" y="12391"/>
                  </a:lnTo>
                  <a:lnTo>
                    <a:pt x="9011" y="12873"/>
                  </a:lnTo>
                  <a:lnTo>
                    <a:pt x="8957" y="13356"/>
                  </a:lnTo>
                  <a:lnTo>
                    <a:pt x="8957" y="13892"/>
                  </a:lnTo>
                  <a:lnTo>
                    <a:pt x="8904" y="138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831;p43">
              <a:extLst>
                <a:ext uri="{FF2B5EF4-FFF2-40B4-BE49-F238E27FC236}">
                  <a16:creationId xmlns:a16="http://schemas.microsoft.com/office/drawing/2014/main" id="{8653B0E0-7D07-2589-0C37-F3204CAD8EF9}"/>
                </a:ext>
              </a:extLst>
            </p:cNvPr>
            <p:cNvSpPr/>
            <p:nvPr/>
          </p:nvSpPr>
          <p:spPr>
            <a:xfrm>
              <a:off x="3200982" y="1932014"/>
              <a:ext cx="159834" cy="159814"/>
            </a:xfrm>
            <a:custGeom>
              <a:avLst/>
              <a:gdLst/>
              <a:ahLst/>
              <a:cxnLst/>
              <a:rect l="l" t="t" r="r" b="b"/>
              <a:pathLst>
                <a:path w="8047" h="8046" extrusionOk="0">
                  <a:moveTo>
                    <a:pt x="805" y="3219"/>
                  </a:moveTo>
                  <a:lnTo>
                    <a:pt x="805" y="3219"/>
                  </a:lnTo>
                  <a:lnTo>
                    <a:pt x="913" y="2789"/>
                  </a:lnTo>
                  <a:lnTo>
                    <a:pt x="1127" y="2360"/>
                  </a:lnTo>
                  <a:lnTo>
                    <a:pt x="645" y="1663"/>
                  </a:lnTo>
                  <a:lnTo>
                    <a:pt x="1610" y="698"/>
                  </a:lnTo>
                  <a:lnTo>
                    <a:pt x="2307" y="1127"/>
                  </a:lnTo>
                  <a:lnTo>
                    <a:pt x="2307" y="1127"/>
                  </a:lnTo>
                  <a:lnTo>
                    <a:pt x="2683" y="912"/>
                  </a:lnTo>
                  <a:lnTo>
                    <a:pt x="3112" y="805"/>
                  </a:lnTo>
                  <a:lnTo>
                    <a:pt x="3273" y="0"/>
                  </a:lnTo>
                  <a:lnTo>
                    <a:pt x="4667" y="0"/>
                  </a:lnTo>
                  <a:lnTo>
                    <a:pt x="4828" y="751"/>
                  </a:lnTo>
                  <a:lnTo>
                    <a:pt x="4828" y="751"/>
                  </a:lnTo>
                  <a:lnTo>
                    <a:pt x="5257" y="912"/>
                  </a:lnTo>
                  <a:lnTo>
                    <a:pt x="5686" y="1127"/>
                  </a:lnTo>
                  <a:lnTo>
                    <a:pt x="6383" y="644"/>
                  </a:lnTo>
                  <a:lnTo>
                    <a:pt x="7349" y="1610"/>
                  </a:lnTo>
                  <a:lnTo>
                    <a:pt x="6920" y="2307"/>
                  </a:lnTo>
                  <a:lnTo>
                    <a:pt x="6920" y="2307"/>
                  </a:lnTo>
                  <a:lnTo>
                    <a:pt x="7134" y="2682"/>
                  </a:lnTo>
                  <a:lnTo>
                    <a:pt x="7242" y="3111"/>
                  </a:lnTo>
                  <a:lnTo>
                    <a:pt x="8046" y="3272"/>
                  </a:lnTo>
                  <a:lnTo>
                    <a:pt x="8046" y="4667"/>
                  </a:lnTo>
                  <a:lnTo>
                    <a:pt x="7295" y="4828"/>
                  </a:lnTo>
                  <a:lnTo>
                    <a:pt x="7295" y="4828"/>
                  </a:lnTo>
                  <a:lnTo>
                    <a:pt x="7134" y="5257"/>
                  </a:lnTo>
                  <a:lnTo>
                    <a:pt x="6920" y="5686"/>
                  </a:lnTo>
                  <a:lnTo>
                    <a:pt x="7402" y="6383"/>
                  </a:lnTo>
                  <a:lnTo>
                    <a:pt x="6437" y="7295"/>
                  </a:lnTo>
                  <a:lnTo>
                    <a:pt x="5740" y="6866"/>
                  </a:lnTo>
                  <a:lnTo>
                    <a:pt x="5740" y="6866"/>
                  </a:lnTo>
                  <a:lnTo>
                    <a:pt x="5364" y="7080"/>
                  </a:lnTo>
                  <a:lnTo>
                    <a:pt x="4935" y="7241"/>
                  </a:lnTo>
                  <a:lnTo>
                    <a:pt x="4774" y="8046"/>
                  </a:lnTo>
                  <a:lnTo>
                    <a:pt x="3380" y="8046"/>
                  </a:lnTo>
                  <a:lnTo>
                    <a:pt x="3219" y="7295"/>
                  </a:lnTo>
                  <a:lnTo>
                    <a:pt x="3219" y="7295"/>
                  </a:lnTo>
                  <a:lnTo>
                    <a:pt x="2790" y="7134"/>
                  </a:lnTo>
                  <a:lnTo>
                    <a:pt x="2361" y="6973"/>
                  </a:lnTo>
                  <a:lnTo>
                    <a:pt x="1664" y="7402"/>
                  </a:lnTo>
                  <a:lnTo>
                    <a:pt x="698" y="6437"/>
                  </a:lnTo>
                  <a:lnTo>
                    <a:pt x="1127" y="5739"/>
                  </a:lnTo>
                  <a:lnTo>
                    <a:pt x="1127" y="5739"/>
                  </a:lnTo>
                  <a:lnTo>
                    <a:pt x="913" y="5364"/>
                  </a:lnTo>
                  <a:lnTo>
                    <a:pt x="805" y="4935"/>
                  </a:lnTo>
                  <a:lnTo>
                    <a:pt x="1" y="4774"/>
                  </a:lnTo>
                  <a:lnTo>
                    <a:pt x="1" y="3379"/>
                  </a:lnTo>
                  <a:lnTo>
                    <a:pt x="805" y="3219"/>
                  </a:lnTo>
                  <a:lnTo>
                    <a:pt x="805" y="3219"/>
                  </a:lnTo>
                  <a:close/>
                  <a:moveTo>
                    <a:pt x="2575" y="3969"/>
                  </a:moveTo>
                  <a:lnTo>
                    <a:pt x="2575" y="3969"/>
                  </a:lnTo>
                  <a:lnTo>
                    <a:pt x="2629" y="4291"/>
                  </a:lnTo>
                  <a:lnTo>
                    <a:pt x="2683" y="4559"/>
                  </a:lnTo>
                  <a:lnTo>
                    <a:pt x="2844" y="4774"/>
                  </a:lnTo>
                  <a:lnTo>
                    <a:pt x="3004" y="4988"/>
                  </a:lnTo>
                  <a:lnTo>
                    <a:pt x="3219" y="5203"/>
                  </a:lnTo>
                  <a:lnTo>
                    <a:pt x="3487" y="5310"/>
                  </a:lnTo>
                  <a:lnTo>
                    <a:pt x="3755" y="5364"/>
                  </a:lnTo>
                  <a:lnTo>
                    <a:pt x="4077" y="5418"/>
                  </a:lnTo>
                  <a:lnTo>
                    <a:pt x="4077" y="5418"/>
                  </a:lnTo>
                  <a:lnTo>
                    <a:pt x="4345" y="5364"/>
                  </a:lnTo>
                  <a:lnTo>
                    <a:pt x="4614" y="5310"/>
                  </a:lnTo>
                  <a:lnTo>
                    <a:pt x="4882" y="5149"/>
                  </a:lnTo>
                  <a:lnTo>
                    <a:pt x="5096" y="4988"/>
                  </a:lnTo>
                  <a:lnTo>
                    <a:pt x="5257" y="4774"/>
                  </a:lnTo>
                  <a:lnTo>
                    <a:pt x="5364" y="4506"/>
                  </a:lnTo>
                  <a:lnTo>
                    <a:pt x="5472" y="4238"/>
                  </a:lnTo>
                  <a:lnTo>
                    <a:pt x="5472" y="3916"/>
                  </a:lnTo>
                  <a:lnTo>
                    <a:pt x="5472" y="3916"/>
                  </a:lnTo>
                  <a:lnTo>
                    <a:pt x="5472" y="3648"/>
                  </a:lnTo>
                  <a:lnTo>
                    <a:pt x="5364" y="3379"/>
                  </a:lnTo>
                  <a:lnTo>
                    <a:pt x="5203" y="3111"/>
                  </a:lnTo>
                  <a:lnTo>
                    <a:pt x="5043" y="2897"/>
                  </a:lnTo>
                  <a:lnTo>
                    <a:pt x="4828" y="2736"/>
                  </a:lnTo>
                  <a:lnTo>
                    <a:pt x="4560" y="2575"/>
                  </a:lnTo>
                  <a:lnTo>
                    <a:pt x="4292" y="2521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3702" y="2521"/>
                  </a:lnTo>
                  <a:lnTo>
                    <a:pt x="3434" y="2629"/>
                  </a:lnTo>
                  <a:lnTo>
                    <a:pt x="3165" y="2736"/>
                  </a:lnTo>
                  <a:lnTo>
                    <a:pt x="2951" y="2950"/>
                  </a:lnTo>
                  <a:lnTo>
                    <a:pt x="2790" y="3165"/>
                  </a:lnTo>
                  <a:lnTo>
                    <a:pt x="2683" y="3433"/>
                  </a:lnTo>
                  <a:lnTo>
                    <a:pt x="2575" y="3701"/>
                  </a:lnTo>
                  <a:lnTo>
                    <a:pt x="2575" y="3969"/>
                  </a:lnTo>
                  <a:lnTo>
                    <a:pt x="2575" y="3969"/>
                  </a:lnTo>
                  <a:lnTo>
                    <a:pt x="2575" y="3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832;p43">
              <a:extLst>
                <a:ext uri="{FF2B5EF4-FFF2-40B4-BE49-F238E27FC236}">
                  <a16:creationId xmlns:a16="http://schemas.microsoft.com/office/drawing/2014/main" id="{66811976-0072-75D5-7C0C-CE2913D771FF}"/>
                </a:ext>
              </a:extLst>
            </p:cNvPr>
            <p:cNvSpPr/>
            <p:nvPr/>
          </p:nvSpPr>
          <p:spPr>
            <a:xfrm>
              <a:off x="415206" y="2186631"/>
              <a:ext cx="222659" cy="222659"/>
            </a:xfrm>
            <a:custGeom>
              <a:avLst/>
              <a:gdLst/>
              <a:ahLst/>
              <a:cxnLst/>
              <a:rect l="l" t="t" r="r" b="b"/>
              <a:pathLst>
                <a:path w="11210" h="11210" extrusionOk="0">
                  <a:moveTo>
                    <a:pt x="1073" y="4505"/>
                  </a:moveTo>
                  <a:lnTo>
                    <a:pt x="1073" y="4505"/>
                  </a:lnTo>
                  <a:lnTo>
                    <a:pt x="1287" y="3915"/>
                  </a:lnTo>
                  <a:lnTo>
                    <a:pt x="1555" y="3325"/>
                  </a:lnTo>
                  <a:lnTo>
                    <a:pt x="965" y="2414"/>
                  </a:lnTo>
                  <a:lnTo>
                    <a:pt x="2253" y="1019"/>
                  </a:lnTo>
                  <a:lnTo>
                    <a:pt x="3218" y="1609"/>
                  </a:lnTo>
                  <a:lnTo>
                    <a:pt x="3218" y="1609"/>
                  </a:lnTo>
                  <a:lnTo>
                    <a:pt x="3754" y="1341"/>
                  </a:lnTo>
                  <a:lnTo>
                    <a:pt x="4344" y="1180"/>
                  </a:lnTo>
                  <a:lnTo>
                    <a:pt x="4559" y="54"/>
                  </a:lnTo>
                  <a:lnTo>
                    <a:pt x="6436" y="0"/>
                  </a:lnTo>
                  <a:lnTo>
                    <a:pt x="6758" y="1126"/>
                  </a:lnTo>
                  <a:lnTo>
                    <a:pt x="6758" y="1126"/>
                  </a:lnTo>
                  <a:lnTo>
                    <a:pt x="7294" y="1341"/>
                  </a:lnTo>
                  <a:lnTo>
                    <a:pt x="7884" y="1609"/>
                  </a:lnTo>
                  <a:lnTo>
                    <a:pt x="8850" y="966"/>
                  </a:lnTo>
                  <a:lnTo>
                    <a:pt x="10191" y="2253"/>
                  </a:lnTo>
                  <a:lnTo>
                    <a:pt x="9601" y="3218"/>
                  </a:lnTo>
                  <a:lnTo>
                    <a:pt x="9601" y="3218"/>
                  </a:lnTo>
                  <a:lnTo>
                    <a:pt x="9869" y="3755"/>
                  </a:lnTo>
                  <a:lnTo>
                    <a:pt x="10083" y="4345"/>
                  </a:lnTo>
                  <a:lnTo>
                    <a:pt x="11156" y="4613"/>
                  </a:lnTo>
                  <a:lnTo>
                    <a:pt x="11210" y="6490"/>
                  </a:lnTo>
                  <a:lnTo>
                    <a:pt x="10083" y="6758"/>
                  </a:lnTo>
                  <a:lnTo>
                    <a:pt x="10083" y="6758"/>
                  </a:lnTo>
                  <a:lnTo>
                    <a:pt x="9922" y="7348"/>
                  </a:lnTo>
                  <a:lnTo>
                    <a:pt x="9654" y="7884"/>
                  </a:lnTo>
                  <a:lnTo>
                    <a:pt x="10244" y="8850"/>
                  </a:lnTo>
                  <a:lnTo>
                    <a:pt x="8957" y="10191"/>
                  </a:lnTo>
                  <a:lnTo>
                    <a:pt x="7992" y="9601"/>
                  </a:lnTo>
                  <a:lnTo>
                    <a:pt x="7992" y="9601"/>
                  </a:lnTo>
                  <a:lnTo>
                    <a:pt x="7455" y="9869"/>
                  </a:lnTo>
                  <a:lnTo>
                    <a:pt x="6865" y="10083"/>
                  </a:lnTo>
                  <a:lnTo>
                    <a:pt x="6651" y="11210"/>
                  </a:lnTo>
                  <a:lnTo>
                    <a:pt x="4720" y="11210"/>
                  </a:lnTo>
                  <a:lnTo>
                    <a:pt x="4452" y="10137"/>
                  </a:lnTo>
                  <a:lnTo>
                    <a:pt x="4452" y="10137"/>
                  </a:lnTo>
                  <a:lnTo>
                    <a:pt x="3862" y="9923"/>
                  </a:lnTo>
                  <a:lnTo>
                    <a:pt x="3325" y="9654"/>
                  </a:lnTo>
                  <a:lnTo>
                    <a:pt x="2360" y="10298"/>
                  </a:lnTo>
                  <a:lnTo>
                    <a:pt x="1019" y="8957"/>
                  </a:lnTo>
                  <a:lnTo>
                    <a:pt x="1609" y="7992"/>
                  </a:lnTo>
                  <a:lnTo>
                    <a:pt x="1609" y="7992"/>
                  </a:lnTo>
                  <a:lnTo>
                    <a:pt x="1341" y="7455"/>
                  </a:lnTo>
                  <a:lnTo>
                    <a:pt x="1126" y="6865"/>
                  </a:lnTo>
                  <a:lnTo>
                    <a:pt x="54" y="6651"/>
                  </a:lnTo>
                  <a:lnTo>
                    <a:pt x="0" y="4774"/>
                  </a:lnTo>
                  <a:lnTo>
                    <a:pt x="1126" y="4505"/>
                  </a:lnTo>
                  <a:lnTo>
                    <a:pt x="1073" y="4505"/>
                  </a:lnTo>
                  <a:close/>
                  <a:moveTo>
                    <a:pt x="3594" y="5578"/>
                  </a:moveTo>
                  <a:lnTo>
                    <a:pt x="3594" y="5578"/>
                  </a:lnTo>
                  <a:lnTo>
                    <a:pt x="3647" y="5954"/>
                  </a:lnTo>
                  <a:lnTo>
                    <a:pt x="3754" y="6329"/>
                  </a:lnTo>
                  <a:lnTo>
                    <a:pt x="3969" y="6704"/>
                  </a:lnTo>
                  <a:lnTo>
                    <a:pt x="4183" y="6973"/>
                  </a:lnTo>
                  <a:lnTo>
                    <a:pt x="4505" y="7241"/>
                  </a:lnTo>
                  <a:lnTo>
                    <a:pt x="4827" y="7402"/>
                  </a:lnTo>
                  <a:lnTo>
                    <a:pt x="5203" y="7509"/>
                  </a:lnTo>
                  <a:lnTo>
                    <a:pt x="5632" y="7563"/>
                  </a:lnTo>
                  <a:lnTo>
                    <a:pt x="5632" y="7563"/>
                  </a:lnTo>
                  <a:lnTo>
                    <a:pt x="6061" y="7509"/>
                  </a:lnTo>
                  <a:lnTo>
                    <a:pt x="6436" y="7348"/>
                  </a:lnTo>
                  <a:lnTo>
                    <a:pt x="6758" y="7187"/>
                  </a:lnTo>
                  <a:lnTo>
                    <a:pt x="7026" y="6919"/>
                  </a:lnTo>
                  <a:lnTo>
                    <a:pt x="7294" y="6597"/>
                  </a:lnTo>
                  <a:lnTo>
                    <a:pt x="7455" y="6275"/>
                  </a:lnTo>
                  <a:lnTo>
                    <a:pt x="7562" y="5900"/>
                  </a:lnTo>
                  <a:lnTo>
                    <a:pt x="7616" y="5471"/>
                  </a:lnTo>
                  <a:lnTo>
                    <a:pt x="7616" y="5471"/>
                  </a:lnTo>
                  <a:lnTo>
                    <a:pt x="7562" y="5095"/>
                  </a:lnTo>
                  <a:lnTo>
                    <a:pt x="7455" y="4720"/>
                  </a:lnTo>
                  <a:lnTo>
                    <a:pt x="7241" y="4345"/>
                  </a:lnTo>
                  <a:lnTo>
                    <a:pt x="7026" y="4076"/>
                  </a:lnTo>
                  <a:lnTo>
                    <a:pt x="6704" y="3808"/>
                  </a:lnTo>
                  <a:lnTo>
                    <a:pt x="6382" y="3647"/>
                  </a:lnTo>
                  <a:lnTo>
                    <a:pt x="6007" y="3540"/>
                  </a:lnTo>
                  <a:lnTo>
                    <a:pt x="5578" y="3486"/>
                  </a:lnTo>
                  <a:lnTo>
                    <a:pt x="5578" y="3486"/>
                  </a:lnTo>
                  <a:lnTo>
                    <a:pt x="5149" y="3540"/>
                  </a:lnTo>
                  <a:lnTo>
                    <a:pt x="4773" y="3647"/>
                  </a:lnTo>
                  <a:lnTo>
                    <a:pt x="4452" y="3862"/>
                  </a:lnTo>
                  <a:lnTo>
                    <a:pt x="4183" y="4130"/>
                  </a:lnTo>
                  <a:lnTo>
                    <a:pt x="3915" y="4398"/>
                  </a:lnTo>
                  <a:lnTo>
                    <a:pt x="3754" y="4774"/>
                  </a:lnTo>
                  <a:lnTo>
                    <a:pt x="3594" y="5149"/>
                  </a:lnTo>
                  <a:lnTo>
                    <a:pt x="3594" y="5524"/>
                  </a:lnTo>
                  <a:lnTo>
                    <a:pt x="3594" y="55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833;p43">
              <a:extLst>
                <a:ext uri="{FF2B5EF4-FFF2-40B4-BE49-F238E27FC236}">
                  <a16:creationId xmlns:a16="http://schemas.microsoft.com/office/drawing/2014/main" id="{B7F3CB8D-FBC5-6033-E718-BB9A7479AC4E}"/>
                </a:ext>
              </a:extLst>
            </p:cNvPr>
            <p:cNvSpPr/>
            <p:nvPr/>
          </p:nvSpPr>
          <p:spPr>
            <a:xfrm>
              <a:off x="527052" y="2915307"/>
              <a:ext cx="462359" cy="462359"/>
            </a:xfrm>
            <a:custGeom>
              <a:avLst/>
              <a:gdLst/>
              <a:ahLst/>
              <a:cxnLst/>
              <a:rect l="l" t="t" r="r" b="b"/>
              <a:pathLst>
                <a:path w="23278" h="23278" extrusionOk="0">
                  <a:moveTo>
                    <a:pt x="2307" y="9333"/>
                  </a:moveTo>
                  <a:lnTo>
                    <a:pt x="2307" y="9333"/>
                  </a:lnTo>
                  <a:lnTo>
                    <a:pt x="2468" y="8689"/>
                  </a:lnTo>
                  <a:lnTo>
                    <a:pt x="2682" y="8099"/>
                  </a:lnTo>
                  <a:lnTo>
                    <a:pt x="2951" y="7509"/>
                  </a:lnTo>
                  <a:lnTo>
                    <a:pt x="3272" y="6973"/>
                  </a:lnTo>
                  <a:lnTo>
                    <a:pt x="1985" y="4988"/>
                  </a:lnTo>
                  <a:lnTo>
                    <a:pt x="4667" y="2146"/>
                  </a:lnTo>
                  <a:lnTo>
                    <a:pt x="6705" y="3379"/>
                  </a:lnTo>
                  <a:lnTo>
                    <a:pt x="6705" y="3379"/>
                  </a:lnTo>
                  <a:lnTo>
                    <a:pt x="7241" y="3057"/>
                  </a:lnTo>
                  <a:lnTo>
                    <a:pt x="7831" y="2789"/>
                  </a:lnTo>
                  <a:lnTo>
                    <a:pt x="8421" y="2575"/>
                  </a:lnTo>
                  <a:lnTo>
                    <a:pt x="9011" y="2360"/>
                  </a:lnTo>
                  <a:lnTo>
                    <a:pt x="9494" y="54"/>
                  </a:lnTo>
                  <a:lnTo>
                    <a:pt x="13409" y="0"/>
                  </a:lnTo>
                  <a:lnTo>
                    <a:pt x="13946" y="2306"/>
                  </a:lnTo>
                  <a:lnTo>
                    <a:pt x="13946" y="2306"/>
                  </a:lnTo>
                  <a:lnTo>
                    <a:pt x="14589" y="2467"/>
                  </a:lnTo>
                  <a:lnTo>
                    <a:pt x="15179" y="2682"/>
                  </a:lnTo>
                  <a:lnTo>
                    <a:pt x="15769" y="2950"/>
                  </a:lnTo>
                  <a:lnTo>
                    <a:pt x="16359" y="3272"/>
                  </a:lnTo>
                  <a:lnTo>
                    <a:pt x="18290" y="1985"/>
                  </a:lnTo>
                  <a:lnTo>
                    <a:pt x="21133" y="4666"/>
                  </a:lnTo>
                  <a:lnTo>
                    <a:pt x="19899" y="6704"/>
                  </a:lnTo>
                  <a:lnTo>
                    <a:pt x="19899" y="6704"/>
                  </a:lnTo>
                  <a:lnTo>
                    <a:pt x="20221" y="7241"/>
                  </a:lnTo>
                  <a:lnTo>
                    <a:pt x="20489" y="7831"/>
                  </a:lnTo>
                  <a:lnTo>
                    <a:pt x="20703" y="8421"/>
                  </a:lnTo>
                  <a:lnTo>
                    <a:pt x="20918" y="9011"/>
                  </a:lnTo>
                  <a:lnTo>
                    <a:pt x="23224" y="9493"/>
                  </a:lnTo>
                  <a:lnTo>
                    <a:pt x="23278" y="13409"/>
                  </a:lnTo>
                  <a:lnTo>
                    <a:pt x="20972" y="13945"/>
                  </a:lnTo>
                  <a:lnTo>
                    <a:pt x="20972" y="13945"/>
                  </a:lnTo>
                  <a:lnTo>
                    <a:pt x="20811" y="14589"/>
                  </a:lnTo>
                  <a:lnTo>
                    <a:pt x="20596" y="15179"/>
                  </a:lnTo>
                  <a:lnTo>
                    <a:pt x="20328" y="15769"/>
                  </a:lnTo>
                  <a:lnTo>
                    <a:pt x="20060" y="16359"/>
                  </a:lnTo>
                  <a:lnTo>
                    <a:pt x="21347" y="18290"/>
                  </a:lnTo>
                  <a:lnTo>
                    <a:pt x="18612" y="21132"/>
                  </a:lnTo>
                  <a:lnTo>
                    <a:pt x="16627" y="19899"/>
                  </a:lnTo>
                  <a:lnTo>
                    <a:pt x="16627" y="19899"/>
                  </a:lnTo>
                  <a:lnTo>
                    <a:pt x="16037" y="20220"/>
                  </a:lnTo>
                  <a:lnTo>
                    <a:pt x="15501" y="20489"/>
                  </a:lnTo>
                  <a:lnTo>
                    <a:pt x="14911" y="20703"/>
                  </a:lnTo>
                  <a:lnTo>
                    <a:pt x="14267" y="20918"/>
                  </a:lnTo>
                  <a:lnTo>
                    <a:pt x="13785" y="23224"/>
                  </a:lnTo>
                  <a:lnTo>
                    <a:pt x="9869" y="23278"/>
                  </a:lnTo>
                  <a:lnTo>
                    <a:pt x="9279" y="20971"/>
                  </a:lnTo>
                  <a:lnTo>
                    <a:pt x="9279" y="20971"/>
                  </a:lnTo>
                  <a:lnTo>
                    <a:pt x="8689" y="20810"/>
                  </a:lnTo>
                  <a:lnTo>
                    <a:pt x="8099" y="20596"/>
                  </a:lnTo>
                  <a:lnTo>
                    <a:pt x="7509" y="20328"/>
                  </a:lnTo>
                  <a:lnTo>
                    <a:pt x="6919" y="20059"/>
                  </a:lnTo>
                  <a:lnTo>
                    <a:pt x="4935" y="21347"/>
                  </a:lnTo>
                  <a:lnTo>
                    <a:pt x="2146" y="18611"/>
                  </a:lnTo>
                  <a:lnTo>
                    <a:pt x="3380" y="16573"/>
                  </a:lnTo>
                  <a:lnTo>
                    <a:pt x="3380" y="16573"/>
                  </a:lnTo>
                  <a:lnTo>
                    <a:pt x="3058" y="16037"/>
                  </a:lnTo>
                  <a:lnTo>
                    <a:pt x="2790" y="15447"/>
                  </a:lnTo>
                  <a:lnTo>
                    <a:pt x="2521" y="14857"/>
                  </a:lnTo>
                  <a:lnTo>
                    <a:pt x="2361" y="14267"/>
                  </a:lnTo>
                  <a:lnTo>
                    <a:pt x="54" y="13784"/>
                  </a:lnTo>
                  <a:lnTo>
                    <a:pt x="1" y="9869"/>
                  </a:lnTo>
                  <a:lnTo>
                    <a:pt x="2253" y="9333"/>
                  </a:lnTo>
                  <a:lnTo>
                    <a:pt x="2307" y="9333"/>
                  </a:lnTo>
                  <a:close/>
                  <a:moveTo>
                    <a:pt x="7456" y="11532"/>
                  </a:moveTo>
                  <a:lnTo>
                    <a:pt x="7456" y="11532"/>
                  </a:lnTo>
                  <a:lnTo>
                    <a:pt x="7456" y="11961"/>
                  </a:lnTo>
                  <a:lnTo>
                    <a:pt x="7563" y="12390"/>
                  </a:lnTo>
                  <a:lnTo>
                    <a:pt x="7670" y="12765"/>
                  </a:lnTo>
                  <a:lnTo>
                    <a:pt x="7778" y="13141"/>
                  </a:lnTo>
                  <a:lnTo>
                    <a:pt x="7992" y="13516"/>
                  </a:lnTo>
                  <a:lnTo>
                    <a:pt x="8207" y="13891"/>
                  </a:lnTo>
                  <a:lnTo>
                    <a:pt x="8421" y="14213"/>
                  </a:lnTo>
                  <a:lnTo>
                    <a:pt x="8689" y="14481"/>
                  </a:lnTo>
                  <a:lnTo>
                    <a:pt x="9011" y="14750"/>
                  </a:lnTo>
                  <a:lnTo>
                    <a:pt x="9333" y="14964"/>
                  </a:lnTo>
                  <a:lnTo>
                    <a:pt x="9708" y="15179"/>
                  </a:lnTo>
                  <a:lnTo>
                    <a:pt x="10084" y="15340"/>
                  </a:lnTo>
                  <a:lnTo>
                    <a:pt x="10459" y="15501"/>
                  </a:lnTo>
                  <a:lnTo>
                    <a:pt x="10835" y="15608"/>
                  </a:lnTo>
                  <a:lnTo>
                    <a:pt x="11264" y="15661"/>
                  </a:lnTo>
                  <a:lnTo>
                    <a:pt x="11693" y="15661"/>
                  </a:lnTo>
                  <a:lnTo>
                    <a:pt x="11693" y="15661"/>
                  </a:lnTo>
                  <a:lnTo>
                    <a:pt x="12122" y="15661"/>
                  </a:lnTo>
                  <a:lnTo>
                    <a:pt x="12551" y="15554"/>
                  </a:lnTo>
                  <a:lnTo>
                    <a:pt x="12927" y="15447"/>
                  </a:lnTo>
                  <a:lnTo>
                    <a:pt x="13302" y="15286"/>
                  </a:lnTo>
                  <a:lnTo>
                    <a:pt x="13677" y="15125"/>
                  </a:lnTo>
                  <a:lnTo>
                    <a:pt x="14053" y="14911"/>
                  </a:lnTo>
                  <a:lnTo>
                    <a:pt x="14321" y="14642"/>
                  </a:lnTo>
                  <a:lnTo>
                    <a:pt x="14643" y="14374"/>
                  </a:lnTo>
                  <a:lnTo>
                    <a:pt x="14911" y="14106"/>
                  </a:lnTo>
                  <a:lnTo>
                    <a:pt x="15126" y="13784"/>
                  </a:lnTo>
                  <a:lnTo>
                    <a:pt x="15340" y="13409"/>
                  </a:lnTo>
                  <a:lnTo>
                    <a:pt x="15501" y="13033"/>
                  </a:lnTo>
                  <a:lnTo>
                    <a:pt x="15662" y="12658"/>
                  </a:lnTo>
                  <a:lnTo>
                    <a:pt x="15769" y="12282"/>
                  </a:lnTo>
                  <a:lnTo>
                    <a:pt x="15823" y="11853"/>
                  </a:lnTo>
                  <a:lnTo>
                    <a:pt x="15823" y="11424"/>
                  </a:lnTo>
                  <a:lnTo>
                    <a:pt x="15823" y="11424"/>
                  </a:lnTo>
                  <a:lnTo>
                    <a:pt x="15769" y="10995"/>
                  </a:lnTo>
                  <a:lnTo>
                    <a:pt x="15715" y="10566"/>
                  </a:lnTo>
                  <a:lnTo>
                    <a:pt x="15608" y="10191"/>
                  </a:lnTo>
                  <a:lnTo>
                    <a:pt x="15447" y="9762"/>
                  </a:lnTo>
                  <a:lnTo>
                    <a:pt x="15286" y="9440"/>
                  </a:lnTo>
                  <a:lnTo>
                    <a:pt x="15072" y="9064"/>
                  </a:lnTo>
                  <a:lnTo>
                    <a:pt x="14804" y="8743"/>
                  </a:lnTo>
                  <a:lnTo>
                    <a:pt x="14536" y="8474"/>
                  </a:lnTo>
                  <a:lnTo>
                    <a:pt x="14267" y="8206"/>
                  </a:lnTo>
                  <a:lnTo>
                    <a:pt x="13946" y="7992"/>
                  </a:lnTo>
                  <a:lnTo>
                    <a:pt x="13570" y="7777"/>
                  </a:lnTo>
                  <a:lnTo>
                    <a:pt x="13195" y="7616"/>
                  </a:lnTo>
                  <a:lnTo>
                    <a:pt x="12819" y="7455"/>
                  </a:lnTo>
                  <a:lnTo>
                    <a:pt x="12444" y="7348"/>
                  </a:lnTo>
                  <a:lnTo>
                    <a:pt x="12015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157" y="7294"/>
                  </a:lnTo>
                  <a:lnTo>
                    <a:pt x="10727" y="7402"/>
                  </a:lnTo>
                  <a:lnTo>
                    <a:pt x="10298" y="7509"/>
                  </a:lnTo>
                  <a:lnTo>
                    <a:pt x="9923" y="7616"/>
                  </a:lnTo>
                  <a:lnTo>
                    <a:pt x="9601" y="7831"/>
                  </a:lnTo>
                  <a:lnTo>
                    <a:pt x="9226" y="8045"/>
                  </a:lnTo>
                  <a:lnTo>
                    <a:pt x="8904" y="8260"/>
                  </a:lnTo>
                  <a:lnTo>
                    <a:pt x="8636" y="8582"/>
                  </a:lnTo>
                  <a:lnTo>
                    <a:pt x="8368" y="8850"/>
                  </a:lnTo>
                  <a:lnTo>
                    <a:pt x="8099" y="9172"/>
                  </a:lnTo>
                  <a:lnTo>
                    <a:pt x="7939" y="9547"/>
                  </a:lnTo>
                  <a:lnTo>
                    <a:pt x="7724" y="9923"/>
                  </a:lnTo>
                  <a:lnTo>
                    <a:pt x="7617" y="10298"/>
                  </a:lnTo>
                  <a:lnTo>
                    <a:pt x="7509" y="10673"/>
                  </a:lnTo>
                  <a:lnTo>
                    <a:pt x="7456" y="11102"/>
                  </a:lnTo>
                  <a:lnTo>
                    <a:pt x="7456" y="11532"/>
                  </a:lnTo>
                  <a:lnTo>
                    <a:pt x="7456" y="1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834;p43">
              <a:extLst>
                <a:ext uri="{FF2B5EF4-FFF2-40B4-BE49-F238E27FC236}">
                  <a16:creationId xmlns:a16="http://schemas.microsoft.com/office/drawing/2014/main" id="{4F291068-C98D-6E2B-C188-3C72459EDA52}"/>
                </a:ext>
              </a:extLst>
            </p:cNvPr>
            <p:cNvSpPr/>
            <p:nvPr/>
          </p:nvSpPr>
          <p:spPr>
            <a:xfrm>
              <a:off x="2179354" y="1416403"/>
              <a:ext cx="201366" cy="201366"/>
            </a:xfrm>
            <a:custGeom>
              <a:avLst/>
              <a:gdLst/>
              <a:ahLst/>
              <a:cxnLst/>
              <a:rect l="l" t="t" r="r" b="b"/>
              <a:pathLst>
                <a:path w="10138" h="10138" extrusionOk="0">
                  <a:moveTo>
                    <a:pt x="966" y="4077"/>
                  </a:moveTo>
                  <a:lnTo>
                    <a:pt x="966" y="4077"/>
                  </a:lnTo>
                  <a:lnTo>
                    <a:pt x="1181" y="3540"/>
                  </a:lnTo>
                  <a:lnTo>
                    <a:pt x="1395" y="3004"/>
                  </a:lnTo>
                  <a:lnTo>
                    <a:pt x="859" y="2146"/>
                  </a:lnTo>
                  <a:lnTo>
                    <a:pt x="2039" y="966"/>
                  </a:lnTo>
                  <a:lnTo>
                    <a:pt x="2897" y="1502"/>
                  </a:lnTo>
                  <a:lnTo>
                    <a:pt x="2897" y="1502"/>
                  </a:lnTo>
                  <a:lnTo>
                    <a:pt x="3380" y="1234"/>
                  </a:lnTo>
                  <a:lnTo>
                    <a:pt x="3916" y="1019"/>
                  </a:lnTo>
                  <a:lnTo>
                    <a:pt x="4130" y="54"/>
                  </a:lnTo>
                  <a:lnTo>
                    <a:pt x="5793" y="0"/>
                  </a:lnTo>
                  <a:lnTo>
                    <a:pt x="6061" y="1019"/>
                  </a:lnTo>
                  <a:lnTo>
                    <a:pt x="6061" y="1019"/>
                  </a:lnTo>
                  <a:lnTo>
                    <a:pt x="6598" y="1180"/>
                  </a:lnTo>
                  <a:lnTo>
                    <a:pt x="7080" y="1395"/>
                  </a:lnTo>
                  <a:lnTo>
                    <a:pt x="7938" y="859"/>
                  </a:lnTo>
                  <a:lnTo>
                    <a:pt x="9172" y="2038"/>
                  </a:lnTo>
                  <a:lnTo>
                    <a:pt x="8636" y="2897"/>
                  </a:lnTo>
                  <a:lnTo>
                    <a:pt x="8636" y="2897"/>
                  </a:lnTo>
                  <a:lnTo>
                    <a:pt x="8904" y="3379"/>
                  </a:lnTo>
                  <a:lnTo>
                    <a:pt x="9118" y="3916"/>
                  </a:lnTo>
                  <a:lnTo>
                    <a:pt x="10084" y="4130"/>
                  </a:lnTo>
                  <a:lnTo>
                    <a:pt x="10137" y="5847"/>
                  </a:lnTo>
                  <a:lnTo>
                    <a:pt x="9118" y="6061"/>
                  </a:lnTo>
                  <a:lnTo>
                    <a:pt x="9118" y="6061"/>
                  </a:lnTo>
                  <a:lnTo>
                    <a:pt x="8958" y="6597"/>
                  </a:lnTo>
                  <a:lnTo>
                    <a:pt x="8743" y="7134"/>
                  </a:lnTo>
                  <a:lnTo>
                    <a:pt x="9279" y="7992"/>
                  </a:lnTo>
                  <a:lnTo>
                    <a:pt x="8099" y="9172"/>
                  </a:lnTo>
                  <a:lnTo>
                    <a:pt x="7241" y="8636"/>
                  </a:lnTo>
                  <a:lnTo>
                    <a:pt x="7241" y="8636"/>
                  </a:lnTo>
                  <a:lnTo>
                    <a:pt x="6759" y="8904"/>
                  </a:lnTo>
                  <a:lnTo>
                    <a:pt x="6222" y="9118"/>
                  </a:lnTo>
                  <a:lnTo>
                    <a:pt x="6008" y="10084"/>
                  </a:lnTo>
                  <a:lnTo>
                    <a:pt x="4291" y="10137"/>
                  </a:lnTo>
                  <a:lnTo>
                    <a:pt x="4077" y="9118"/>
                  </a:lnTo>
                  <a:lnTo>
                    <a:pt x="4077" y="9118"/>
                  </a:lnTo>
                  <a:lnTo>
                    <a:pt x="3540" y="8957"/>
                  </a:lnTo>
                  <a:lnTo>
                    <a:pt x="3058" y="8743"/>
                  </a:lnTo>
                  <a:lnTo>
                    <a:pt x="2146" y="9279"/>
                  </a:lnTo>
                  <a:lnTo>
                    <a:pt x="966" y="8099"/>
                  </a:lnTo>
                  <a:lnTo>
                    <a:pt x="1502" y="7241"/>
                  </a:lnTo>
                  <a:lnTo>
                    <a:pt x="1502" y="7241"/>
                  </a:lnTo>
                  <a:lnTo>
                    <a:pt x="1234" y="6758"/>
                  </a:lnTo>
                  <a:lnTo>
                    <a:pt x="1020" y="6222"/>
                  </a:lnTo>
                  <a:lnTo>
                    <a:pt x="54" y="6007"/>
                  </a:lnTo>
                  <a:lnTo>
                    <a:pt x="1" y="4291"/>
                  </a:lnTo>
                  <a:lnTo>
                    <a:pt x="1020" y="4077"/>
                  </a:lnTo>
                  <a:lnTo>
                    <a:pt x="966" y="4077"/>
                  </a:lnTo>
                  <a:close/>
                  <a:moveTo>
                    <a:pt x="3219" y="4988"/>
                  </a:moveTo>
                  <a:lnTo>
                    <a:pt x="3219" y="4988"/>
                  </a:lnTo>
                  <a:lnTo>
                    <a:pt x="3272" y="5364"/>
                  </a:lnTo>
                  <a:lnTo>
                    <a:pt x="3380" y="5739"/>
                  </a:lnTo>
                  <a:lnTo>
                    <a:pt x="3540" y="6007"/>
                  </a:lnTo>
                  <a:lnTo>
                    <a:pt x="3809" y="6276"/>
                  </a:lnTo>
                  <a:lnTo>
                    <a:pt x="4077" y="6490"/>
                  </a:lnTo>
                  <a:lnTo>
                    <a:pt x="4345" y="6651"/>
                  </a:lnTo>
                  <a:lnTo>
                    <a:pt x="4720" y="6758"/>
                  </a:lnTo>
                  <a:lnTo>
                    <a:pt x="5096" y="6812"/>
                  </a:lnTo>
                  <a:lnTo>
                    <a:pt x="5096" y="6812"/>
                  </a:lnTo>
                  <a:lnTo>
                    <a:pt x="5471" y="6758"/>
                  </a:lnTo>
                  <a:lnTo>
                    <a:pt x="5793" y="6651"/>
                  </a:lnTo>
                  <a:lnTo>
                    <a:pt x="6115" y="6490"/>
                  </a:lnTo>
                  <a:lnTo>
                    <a:pt x="6383" y="6276"/>
                  </a:lnTo>
                  <a:lnTo>
                    <a:pt x="6598" y="5954"/>
                  </a:lnTo>
                  <a:lnTo>
                    <a:pt x="6759" y="5686"/>
                  </a:lnTo>
                  <a:lnTo>
                    <a:pt x="6866" y="5310"/>
                  </a:lnTo>
                  <a:lnTo>
                    <a:pt x="6866" y="4935"/>
                  </a:lnTo>
                  <a:lnTo>
                    <a:pt x="6866" y="4935"/>
                  </a:lnTo>
                  <a:lnTo>
                    <a:pt x="6812" y="4613"/>
                  </a:lnTo>
                  <a:lnTo>
                    <a:pt x="6705" y="4238"/>
                  </a:lnTo>
                  <a:lnTo>
                    <a:pt x="6544" y="3916"/>
                  </a:lnTo>
                  <a:lnTo>
                    <a:pt x="6329" y="3648"/>
                  </a:lnTo>
                  <a:lnTo>
                    <a:pt x="6061" y="3433"/>
                  </a:lnTo>
                  <a:lnTo>
                    <a:pt x="5739" y="3272"/>
                  </a:lnTo>
                  <a:lnTo>
                    <a:pt x="5418" y="3165"/>
                  </a:lnTo>
                  <a:lnTo>
                    <a:pt x="5042" y="3165"/>
                  </a:lnTo>
                  <a:lnTo>
                    <a:pt x="5042" y="3165"/>
                  </a:lnTo>
                  <a:lnTo>
                    <a:pt x="4667" y="3218"/>
                  </a:lnTo>
                  <a:lnTo>
                    <a:pt x="4291" y="3326"/>
                  </a:lnTo>
                  <a:lnTo>
                    <a:pt x="4023" y="3487"/>
                  </a:lnTo>
                  <a:lnTo>
                    <a:pt x="3755" y="3701"/>
                  </a:lnTo>
                  <a:lnTo>
                    <a:pt x="3540" y="3969"/>
                  </a:lnTo>
                  <a:lnTo>
                    <a:pt x="3380" y="4291"/>
                  </a:lnTo>
                  <a:lnTo>
                    <a:pt x="3272" y="4667"/>
                  </a:lnTo>
                  <a:lnTo>
                    <a:pt x="3219" y="5042"/>
                  </a:lnTo>
                  <a:lnTo>
                    <a:pt x="3219" y="5042"/>
                  </a:lnTo>
                  <a:lnTo>
                    <a:pt x="3219" y="49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835;p43">
              <a:extLst>
                <a:ext uri="{FF2B5EF4-FFF2-40B4-BE49-F238E27FC236}">
                  <a16:creationId xmlns:a16="http://schemas.microsoft.com/office/drawing/2014/main" id="{965A09FA-6153-4FBF-83D0-506648AE5D51}"/>
                </a:ext>
              </a:extLst>
            </p:cNvPr>
            <p:cNvSpPr/>
            <p:nvPr/>
          </p:nvSpPr>
          <p:spPr>
            <a:xfrm>
              <a:off x="615480" y="1760501"/>
              <a:ext cx="396316" cy="144897"/>
            </a:xfrm>
            <a:custGeom>
              <a:avLst/>
              <a:gdLst/>
              <a:ahLst/>
              <a:cxnLst/>
              <a:rect l="l" t="t" r="r" b="b"/>
              <a:pathLst>
                <a:path w="19953" h="7295" extrusionOk="0">
                  <a:moveTo>
                    <a:pt x="0" y="0"/>
                  </a:moveTo>
                  <a:lnTo>
                    <a:pt x="429" y="54"/>
                  </a:lnTo>
                  <a:lnTo>
                    <a:pt x="805" y="108"/>
                  </a:lnTo>
                  <a:lnTo>
                    <a:pt x="1824" y="161"/>
                  </a:lnTo>
                  <a:lnTo>
                    <a:pt x="3165" y="322"/>
                  </a:lnTo>
                  <a:lnTo>
                    <a:pt x="4827" y="537"/>
                  </a:lnTo>
                  <a:lnTo>
                    <a:pt x="6544" y="912"/>
                  </a:lnTo>
                  <a:lnTo>
                    <a:pt x="8582" y="1448"/>
                  </a:lnTo>
                  <a:lnTo>
                    <a:pt x="10566" y="2092"/>
                  </a:lnTo>
                  <a:lnTo>
                    <a:pt x="12497" y="2897"/>
                  </a:lnTo>
                  <a:lnTo>
                    <a:pt x="14374" y="3755"/>
                  </a:lnTo>
                  <a:lnTo>
                    <a:pt x="15983" y="4667"/>
                  </a:lnTo>
                  <a:lnTo>
                    <a:pt x="17378" y="5525"/>
                  </a:lnTo>
                  <a:lnTo>
                    <a:pt x="18451" y="6222"/>
                  </a:lnTo>
                  <a:lnTo>
                    <a:pt x="19255" y="6812"/>
                  </a:lnTo>
                  <a:lnTo>
                    <a:pt x="19630" y="7080"/>
                  </a:lnTo>
                  <a:lnTo>
                    <a:pt x="19952" y="7295"/>
                  </a:lnTo>
                  <a:lnTo>
                    <a:pt x="19952" y="7295"/>
                  </a:lnTo>
                  <a:lnTo>
                    <a:pt x="19309" y="6758"/>
                  </a:lnTo>
                  <a:lnTo>
                    <a:pt x="18558" y="6115"/>
                  </a:lnTo>
                  <a:lnTo>
                    <a:pt x="18021" y="5739"/>
                  </a:lnTo>
                  <a:lnTo>
                    <a:pt x="17485" y="5364"/>
                  </a:lnTo>
                  <a:lnTo>
                    <a:pt x="16037" y="4398"/>
                  </a:lnTo>
                  <a:lnTo>
                    <a:pt x="14482" y="3540"/>
                  </a:lnTo>
                  <a:lnTo>
                    <a:pt x="13570" y="3057"/>
                  </a:lnTo>
                  <a:lnTo>
                    <a:pt x="12604" y="2628"/>
                  </a:lnTo>
                  <a:lnTo>
                    <a:pt x="11639" y="2199"/>
                  </a:lnTo>
                  <a:lnTo>
                    <a:pt x="10620" y="1824"/>
                  </a:lnTo>
                  <a:lnTo>
                    <a:pt x="9654" y="1502"/>
                  </a:lnTo>
                  <a:lnTo>
                    <a:pt x="8635" y="1180"/>
                  </a:lnTo>
                  <a:lnTo>
                    <a:pt x="7616" y="912"/>
                  </a:lnTo>
                  <a:lnTo>
                    <a:pt x="6597" y="698"/>
                  </a:lnTo>
                  <a:lnTo>
                    <a:pt x="4881" y="376"/>
                  </a:lnTo>
                  <a:lnTo>
                    <a:pt x="3165" y="161"/>
                  </a:lnTo>
                  <a:lnTo>
                    <a:pt x="2467" y="108"/>
                  </a:lnTo>
                  <a:lnTo>
                    <a:pt x="1824" y="5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836;p43">
              <a:extLst>
                <a:ext uri="{FF2B5EF4-FFF2-40B4-BE49-F238E27FC236}">
                  <a16:creationId xmlns:a16="http://schemas.microsoft.com/office/drawing/2014/main" id="{BE10E96A-EEEB-60D9-0064-5D33E0415266}"/>
                </a:ext>
              </a:extLst>
            </p:cNvPr>
            <p:cNvSpPr/>
            <p:nvPr/>
          </p:nvSpPr>
          <p:spPr>
            <a:xfrm>
              <a:off x="439697" y="2619137"/>
              <a:ext cx="610454" cy="194970"/>
            </a:xfrm>
            <a:custGeom>
              <a:avLst/>
              <a:gdLst/>
              <a:ahLst/>
              <a:cxnLst/>
              <a:rect l="l" t="t" r="r" b="b"/>
              <a:pathLst>
                <a:path w="30734" h="9816" extrusionOk="0">
                  <a:moveTo>
                    <a:pt x="27944" y="1"/>
                  </a:moveTo>
                  <a:lnTo>
                    <a:pt x="25906" y="108"/>
                  </a:lnTo>
                  <a:lnTo>
                    <a:pt x="24780" y="215"/>
                  </a:lnTo>
                  <a:lnTo>
                    <a:pt x="23492" y="323"/>
                  </a:lnTo>
                  <a:lnTo>
                    <a:pt x="22152" y="483"/>
                  </a:lnTo>
                  <a:lnTo>
                    <a:pt x="20757" y="698"/>
                  </a:lnTo>
                  <a:lnTo>
                    <a:pt x="19148" y="1020"/>
                  </a:lnTo>
                  <a:lnTo>
                    <a:pt x="17593" y="1395"/>
                  </a:lnTo>
                  <a:lnTo>
                    <a:pt x="16037" y="1771"/>
                  </a:lnTo>
                  <a:lnTo>
                    <a:pt x="14536" y="2253"/>
                  </a:lnTo>
                  <a:lnTo>
                    <a:pt x="12980" y="2736"/>
                  </a:lnTo>
                  <a:lnTo>
                    <a:pt x="11478" y="3326"/>
                  </a:lnTo>
                  <a:lnTo>
                    <a:pt x="10030" y="3916"/>
                  </a:lnTo>
                  <a:lnTo>
                    <a:pt x="8528" y="4560"/>
                  </a:lnTo>
                  <a:lnTo>
                    <a:pt x="6061" y="5847"/>
                  </a:lnTo>
                  <a:lnTo>
                    <a:pt x="4935" y="6491"/>
                  </a:lnTo>
                  <a:lnTo>
                    <a:pt x="3970" y="7080"/>
                  </a:lnTo>
                  <a:lnTo>
                    <a:pt x="3058" y="7617"/>
                  </a:lnTo>
                  <a:lnTo>
                    <a:pt x="2253" y="8153"/>
                  </a:lnTo>
                  <a:lnTo>
                    <a:pt x="1610" y="8636"/>
                  </a:lnTo>
                  <a:lnTo>
                    <a:pt x="1020" y="9065"/>
                  </a:lnTo>
                  <a:lnTo>
                    <a:pt x="269" y="9601"/>
                  </a:lnTo>
                  <a:lnTo>
                    <a:pt x="1" y="9816"/>
                  </a:lnTo>
                  <a:lnTo>
                    <a:pt x="1" y="9816"/>
                  </a:lnTo>
                  <a:lnTo>
                    <a:pt x="269" y="9655"/>
                  </a:lnTo>
                  <a:lnTo>
                    <a:pt x="1073" y="9119"/>
                  </a:lnTo>
                  <a:lnTo>
                    <a:pt x="2307" y="8314"/>
                  </a:lnTo>
                  <a:lnTo>
                    <a:pt x="4023" y="7241"/>
                  </a:lnTo>
                  <a:lnTo>
                    <a:pt x="6169" y="6061"/>
                  </a:lnTo>
                  <a:lnTo>
                    <a:pt x="7349" y="5418"/>
                  </a:lnTo>
                  <a:lnTo>
                    <a:pt x="8636" y="4774"/>
                  </a:lnTo>
                  <a:lnTo>
                    <a:pt x="10084" y="4131"/>
                  </a:lnTo>
                  <a:lnTo>
                    <a:pt x="11586" y="3541"/>
                  </a:lnTo>
                  <a:lnTo>
                    <a:pt x="13087" y="2951"/>
                  </a:lnTo>
                  <a:lnTo>
                    <a:pt x="14589" y="2414"/>
                  </a:lnTo>
                  <a:lnTo>
                    <a:pt x="16091" y="1985"/>
                  </a:lnTo>
                  <a:lnTo>
                    <a:pt x="17646" y="1556"/>
                  </a:lnTo>
                  <a:lnTo>
                    <a:pt x="19202" y="1234"/>
                  </a:lnTo>
                  <a:lnTo>
                    <a:pt x="20757" y="913"/>
                  </a:lnTo>
                  <a:lnTo>
                    <a:pt x="23546" y="483"/>
                  </a:lnTo>
                  <a:lnTo>
                    <a:pt x="24780" y="323"/>
                  </a:lnTo>
                  <a:lnTo>
                    <a:pt x="25960" y="215"/>
                  </a:lnTo>
                  <a:lnTo>
                    <a:pt x="26979" y="162"/>
                  </a:lnTo>
                  <a:lnTo>
                    <a:pt x="27944" y="108"/>
                  </a:lnTo>
                  <a:lnTo>
                    <a:pt x="30733" y="108"/>
                  </a:lnTo>
                  <a:lnTo>
                    <a:pt x="30411" y="54"/>
                  </a:lnTo>
                  <a:lnTo>
                    <a:pt x="294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837;p43">
              <a:extLst>
                <a:ext uri="{FF2B5EF4-FFF2-40B4-BE49-F238E27FC236}">
                  <a16:creationId xmlns:a16="http://schemas.microsoft.com/office/drawing/2014/main" id="{56FE591D-BBE9-9C79-44F7-379CDEEF8822}"/>
                </a:ext>
              </a:extLst>
            </p:cNvPr>
            <p:cNvSpPr/>
            <p:nvPr/>
          </p:nvSpPr>
          <p:spPr>
            <a:xfrm>
              <a:off x="1119372" y="2874827"/>
              <a:ext cx="223731" cy="448515"/>
            </a:xfrm>
            <a:custGeom>
              <a:avLst/>
              <a:gdLst/>
              <a:ahLst/>
              <a:cxnLst/>
              <a:rect l="l" t="t" r="r" b="b"/>
              <a:pathLst>
                <a:path w="11264" h="22581" extrusionOk="0">
                  <a:moveTo>
                    <a:pt x="11264" y="0"/>
                  </a:moveTo>
                  <a:lnTo>
                    <a:pt x="11103" y="161"/>
                  </a:lnTo>
                  <a:lnTo>
                    <a:pt x="10620" y="751"/>
                  </a:lnTo>
                  <a:lnTo>
                    <a:pt x="10245" y="1126"/>
                  </a:lnTo>
                  <a:lnTo>
                    <a:pt x="9815" y="1609"/>
                  </a:lnTo>
                  <a:lnTo>
                    <a:pt x="9386" y="2199"/>
                  </a:lnTo>
                  <a:lnTo>
                    <a:pt x="8904" y="2843"/>
                  </a:lnTo>
                  <a:lnTo>
                    <a:pt x="7777" y="4398"/>
                  </a:lnTo>
                  <a:lnTo>
                    <a:pt x="6544" y="6168"/>
                  </a:lnTo>
                  <a:lnTo>
                    <a:pt x="5310" y="8260"/>
                  </a:lnTo>
                  <a:lnTo>
                    <a:pt x="4720" y="9332"/>
                  </a:lnTo>
                  <a:lnTo>
                    <a:pt x="4130" y="10512"/>
                  </a:lnTo>
                  <a:lnTo>
                    <a:pt x="3540" y="11692"/>
                  </a:lnTo>
                  <a:lnTo>
                    <a:pt x="3004" y="12819"/>
                  </a:lnTo>
                  <a:lnTo>
                    <a:pt x="2092" y="15071"/>
                  </a:lnTo>
                  <a:lnTo>
                    <a:pt x="1395" y="17109"/>
                  </a:lnTo>
                  <a:lnTo>
                    <a:pt x="858" y="18933"/>
                  </a:lnTo>
                  <a:lnTo>
                    <a:pt x="429" y="20435"/>
                  </a:lnTo>
                  <a:lnTo>
                    <a:pt x="215" y="21561"/>
                  </a:lnTo>
                  <a:lnTo>
                    <a:pt x="537" y="20435"/>
                  </a:lnTo>
                  <a:lnTo>
                    <a:pt x="966" y="18933"/>
                  </a:lnTo>
                  <a:lnTo>
                    <a:pt x="1502" y="17163"/>
                  </a:lnTo>
                  <a:lnTo>
                    <a:pt x="1878" y="16144"/>
                  </a:lnTo>
                  <a:lnTo>
                    <a:pt x="2253" y="15125"/>
                  </a:lnTo>
                  <a:lnTo>
                    <a:pt x="3165" y="12926"/>
                  </a:lnTo>
                  <a:lnTo>
                    <a:pt x="3701" y="11800"/>
                  </a:lnTo>
                  <a:lnTo>
                    <a:pt x="4237" y="10620"/>
                  </a:lnTo>
                  <a:lnTo>
                    <a:pt x="5471" y="8367"/>
                  </a:lnTo>
                  <a:lnTo>
                    <a:pt x="6061" y="7294"/>
                  </a:lnTo>
                  <a:lnTo>
                    <a:pt x="6705" y="6275"/>
                  </a:lnTo>
                  <a:lnTo>
                    <a:pt x="7885" y="4505"/>
                  </a:lnTo>
                  <a:lnTo>
                    <a:pt x="8957" y="2950"/>
                  </a:lnTo>
                  <a:lnTo>
                    <a:pt x="9923" y="1716"/>
                  </a:lnTo>
                  <a:lnTo>
                    <a:pt x="10620" y="805"/>
                  </a:lnTo>
                  <a:lnTo>
                    <a:pt x="11103" y="215"/>
                  </a:lnTo>
                  <a:lnTo>
                    <a:pt x="11264" y="0"/>
                  </a:lnTo>
                  <a:close/>
                  <a:moveTo>
                    <a:pt x="215" y="21561"/>
                  </a:moveTo>
                  <a:lnTo>
                    <a:pt x="0" y="22258"/>
                  </a:lnTo>
                  <a:lnTo>
                    <a:pt x="0" y="22580"/>
                  </a:lnTo>
                  <a:lnTo>
                    <a:pt x="54" y="22312"/>
                  </a:lnTo>
                  <a:lnTo>
                    <a:pt x="215" y="2156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838;p43">
              <a:extLst>
                <a:ext uri="{FF2B5EF4-FFF2-40B4-BE49-F238E27FC236}">
                  <a16:creationId xmlns:a16="http://schemas.microsoft.com/office/drawing/2014/main" id="{4730D324-7C00-1057-B12F-975428EF719F}"/>
                </a:ext>
              </a:extLst>
            </p:cNvPr>
            <p:cNvSpPr/>
            <p:nvPr/>
          </p:nvSpPr>
          <p:spPr>
            <a:xfrm>
              <a:off x="2218559" y="677169"/>
              <a:ext cx="249314" cy="612579"/>
            </a:xfrm>
            <a:custGeom>
              <a:avLst/>
              <a:gdLst/>
              <a:ahLst/>
              <a:cxnLst/>
              <a:rect l="l" t="t" r="r" b="b"/>
              <a:pathLst>
                <a:path w="12552" h="30841" extrusionOk="0">
                  <a:moveTo>
                    <a:pt x="12551" y="1"/>
                  </a:moveTo>
                  <a:lnTo>
                    <a:pt x="12337" y="269"/>
                  </a:lnTo>
                  <a:lnTo>
                    <a:pt x="12069" y="591"/>
                  </a:lnTo>
                  <a:lnTo>
                    <a:pt x="11747" y="1020"/>
                  </a:lnTo>
                  <a:lnTo>
                    <a:pt x="11264" y="1610"/>
                  </a:lnTo>
                  <a:lnTo>
                    <a:pt x="10781" y="2254"/>
                  </a:lnTo>
                  <a:lnTo>
                    <a:pt x="9602" y="3970"/>
                  </a:lnTo>
                  <a:lnTo>
                    <a:pt x="8261" y="6062"/>
                  </a:lnTo>
                  <a:lnTo>
                    <a:pt x="7563" y="7295"/>
                  </a:lnTo>
                  <a:lnTo>
                    <a:pt x="6866" y="8582"/>
                  </a:lnTo>
                  <a:lnTo>
                    <a:pt x="6115" y="9977"/>
                  </a:lnTo>
                  <a:lnTo>
                    <a:pt x="5418" y="11425"/>
                  </a:lnTo>
                  <a:lnTo>
                    <a:pt x="4721" y="12927"/>
                  </a:lnTo>
                  <a:lnTo>
                    <a:pt x="4024" y="14536"/>
                  </a:lnTo>
                  <a:lnTo>
                    <a:pt x="3434" y="16145"/>
                  </a:lnTo>
                  <a:lnTo>
                    <a:pt x="2844" y="17700"/>
                  </a:lnTo>
                  <a:lnTo>
                    <a:pt x="2361" y="19256"/>
                  </a:lnTo>
                  <a:lnTo>
                    <a:pt x="1878" y="20757"/>
                  </a:lnTo>
                  <a:lnTo>
                    <a:pt x="1181" y="23546"/>
                  </a:lnTo>
                  <a:lnTo>
                    <a:pt x="913" y="24780"/>
                  </a:lnTo>
                  <a:lnTo>
                    <a:pt x="645" y="25960"/>
                  </a:lnTo>
                  <a:lnTo>
                    <a:pt x="484" y="27033"/>
                  </a:lnTo>
                  <a:lnTo>
                    <a:pt x="323" y="27998"/>
                  </a:lnTo>
                  <a:lnTo>
                    <a:pt x="162" y="28856"/>
                  </a:lnTo>
                  <a:lnTo>
                    <a:pt x="108" y="29553"/>
                  </a:lnTo>
                  <a:lnTo>
                    <a:pt x="1" y="30519"/>
                  </a:lnTo>
                  <a:lnTo>
                    <a:pt x="1" y="30841"/>
                  </a:lnTo>
                  <a:lnTo>
                    <a:pt x="55" y="30519"/>
                  </a:lnTo>
                  <a:lnTo>
                    <a:pt x="216" y="29553"/>
                  </a:lnTo>
                  <a:lnTo>
                    <a:pt x="484" y="28052"/>
                  </a:lnTo>
                  <a:lnTo>
                    <a:pt x="859" y="26014"/>
                  </a:lnTo>
                  <a:lnTo>
                    <a:pt x="1395" y="23600"/>
                  </a:lnTo>
                  <a:lnTo>
                    <a:pt x="1717" y="22206"/>
                  </a:lnTo>
                  <a:lnTo>
                    <a:pt x="2146" y="20811"/>
                  </a:lnTo>
                  <a:lnTo>
                    <a:pt x="2575" y="19309"/>
                  </a:lnTo>
                  <a:lnTo>
                    <a:pt x="3112" y="17808"/>
                  </a:lnTo>
                  <a:lnTo>
                    <a:pt x="3648" y="16198"/>
                  </a:lnTo>
                  <a:lnTo>
                    <a:pt x="4292" y="14643"/>
                  </a:lnTo>
                  <a:lnTo>
                    <a:pt x="4935" y="13034"/>
                  </a:lnTo>
                  <a:lnTo>
                    <a:pt x="5633" y="11532"/>
                  </a:lnTo>
                  <a:lnTo>
                    <a:pt x="6330" y="10084"/>
                  </a:lnTo>
                  <a:lnTo>
                    <a:pt x="7081" y="8690"/>
                  </a:lnTo>
                  <a:lnTo>
                    <a:pt x="7778" y="7402"/>
                  </a:lnTo>
                  <a:lnTo>
                    <a:pt x="8475" y="6169"/>
                  </a:lnTo>
                  <a:lnTo>
                    <a:pt x="9762" y="4077"/>
                  </a:lnTo>
                  <a:lnTo>
                    <a:pt x="10352" y="3165"/>
                  </a:lnTo>
                  <a:lnTo>
                    <a:pt x="10889" y="2361"/>
                  </a:lnTo>
                  <a:lnTo>
                    <a:pt x="11801" y="1074"/>
                  </a:lnTo>
                  <a:lnTo>
                    <a:pt x="12391" y="269"/>
                  </a:lnTo>
                  <a:lnTo>
                    <a:pt x="125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839;p43">
              <a:extLst>
                <a:ext uri="{FF2B5EF4-FFF2-40B4-BE49-F238E27FC236}">
                  <a16:creationId xmlns:a16="http://schemas.microsoft.com/office/drawing/2014/main" id="{EA8DC490-4517-FCBA-BD5E-666A810AA08E}"/>
                </a:ext>
              </a:extLst>
            </p:cNvPr>
            <p:cNvSpPr/>
            <p:nvPr/>
          </p:nvSpPr>
          <p:spPr>
            <a:xfrm>
              <a:off x="2814279" y="1709355"/>
              <a:ext cx="442119" cy="311106"/>
            </a:xfrm>
            <a:custGeom>
              <a:avLst/>
              <a:gdLst/>
              <a:ahLst/>
              <a:cxnLst/>
              <a:rect l="l" t="t" r="r" b="b"/>
              <a:pathLst>
                <a:path w="22259" h="15663" extrusionOk="0">
                  <a:moveTo>
                    <a:pt x="21937" y="1"/>
                  </a:moveTo>
                  <a:lnTo>
                    <a:pt x="21133" y="55"/>
                  </a:lnTo>
                  <a:lnTo>
                    <a:pt x="20543" y="108"/>
                  </a:lnTo>
                  <a:lnTo>
                    <a:pt x="19792" y="215"/>
                  </a:lnTo>
                  <a:lnTo>
                    <a:pt x="18934" y="376"/>
                  </a:lnTo>
                  <a:lnTo>
                    <a:pt x="18075" y="537"/>
                  </a:lnTo>
                  <a:lnTo>
                    <a:pt x="17110" y="805"/>
                  </a:lnTo>
                  <a:lnTo>
                    <a:pt x="16037" y="1127"/>
                  </a:lnTo>
                  <a:lnTo>
                    <a:pt x="14911" y="1503"/>
                  </a:lnTo>
                  <a:lnTo>
                    <a:pt x="13785" y="1985"/>
                  </a:lnTo>
                  <a:lnTo>
                    <a:pt x="12497" y="2575"/>
                  </a:lnTo>
                  <a:lnTo>
                    <a:pt x="11264" y="3219"/>
                  </a:lnTo>
                  <a:lnTo>
                    <a:pt x="10084" y="3916"/>
                  </a:lnTo>
                  <a:lnTo>
                    <a:pt x="8904" y="4667"/>
                  </a:lnTo>
                  <a:lnTo>
                    <a:pt x="7778" y="5525"/>
                  </a:lnTo>
                  <a:lnTo>
                    <a:pt x="6705" y="6383"/>
                  </a:lnTo>
                  <a:lnTo>
                    <a:pt x="5686" y="7349"/>
                  </a:lnTo>
                  <a:lnTo>
                    <a:pt x="4720" y="8368"/>
                  </a:lnTo>
                  <a:lnTo>
                    <a:pt x="3862" y="9280"/>
                  </a:lnTo>
                  <a:lnTo>
                    <a:pt x="3111" y="10191"/>
                  </a:lnTo>
                  <a:lnTo>
                    <a:pt x="2468" y="11103"/>
                  </a:lnTo>
                  <a:lnTo>
                    <a:pt x="1932" y="11908"/>
                  </a:lnTo>
                  <a:lnTo>
                    <a:pt x="1449" y="12659"/>
                  </a:lnTo>
                  <a:lnTo>
                    <a:pt x="1020" y="13463"/>
                  </a:lnTo>
                  <a:lnTo>
                    <a:pt x="644" y="14053"/>
                  </a:lnTo>
                  <a:lnTo>
                    <a:pt x="430" y="14589"/>
                  </a:lnTo>
                  <a:lnTo>
                    <a:pt x="54" y="15394"/>
                  </a:lnTo>
                  <a:lnTo>
                    <a:pt x="1" y="15662"/>
                  </a:lnTo>
                  <a:lnTo>
                    <a:pt x="108" y="15394"/>
                  </a:lnTo>
                  <a:lnTo>
                    <a:pt x="483" y="14643"/>
                  </a:lnTo>
                  <a:lnTo>
                    <a:pt x="752" y="14107"/>
                  </a:lnTo>
                  <a:lnTo>
                    <a:pt x="1127" y="13517"/>
                  </a:lnTo>
                  <a:lnTo>
                    <a:pt x="1556" y="12820"/>
                  </a:lnTo>
                  <a:lnTo>
                    <a:pt x="2039" y="12015"/>
                  </a:lnTo>
                  <a:lnTo>
                    <a:pt x="2629" y="11210"/>
                  </a:lnTo>
                  <a:lnTo>
                    <a:pt x="2951" y="10781"/>
                  </a:lnTo>
                  <a:lnTo>
                    <a:pt x="3326" y="10352"/>
                  </a:lnTo>
                  <a:lnTo>
                    <a:pt x="4077" y="9441"/>
                  </a:lnTo>
                  <a:lnTo>
                    <a:pt x="4881" y="8475"/>
                  </a:lnTo>
                  <a:lnTo>
                    <a:pt x="5847" y="7510"/>
                  </a:lnTo>
                  <a:lnTo>
                    <a:pt x="6866" y="6598"/>
                  </a:lnTo>
                  <a:lnTo>
                    <a:pt x="7939" y="5686"/>
                  </a:lnTo>
                  <a:lnTo>
                    <a:pt x="9065" y="4882"/>
                  </a:lnTo>
                  <a:lnTo>
                    <a:pt x="10191" y="4131"/>
                  </a:lnTo>
                  <a:lnTo>
                    <a:pt x="11425" y="3433"/>
                  </a:lnTo>
                  <a:lnTo>
                    <a:pt x="12605" y="2790"/>
                  </a:lnTo>
                  <a:lnTo>
                    <a:pt x="13892" y="2200"/>
                  </a:lnTo>
                  <a:lnTo>
                    <a:pt x="15018" y="1717"/>
                  </a:lnTo>
                  <a:lnTo>
                    <a:pt x="16145" y="1342"/>
                  </a:lnTo>
                  <a:lnTo>
                    <a:pt x="17164" y="966"/>
                  </a:lnTo>
                  <a:lnTo>
                    <a:pt x="18129" y="752"/>
                  </a:lnTo>
                  <a:lnTo>
                    <a:pt x="19041" y="537"/>
                  </a:lnTo>
                  <a:lnTo>
                    <a:pt x="19845" y="376"/>
                  </a:lnTo>
                  <a:lnTo>
                    <a:pt x="20543" y="215"/>
                  </a:lnTo>
                  <a:lnTo>
                    <a:pt x="21133" y="162"/>
                  </a:lnTo>
                  <a:lnTo>
                    <a:pt x="21937" y="55"/>
                  </a:lnTo>
                  <a:lnTo>
                    <a:pt x="2225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840;p43">
              <a:extLst>
                <a:ext uri="{FF2B5EF4-FFF2-40B4-BE49-F238E27FC236}">
                  <a16:creationId xmlns:a16="http://schemas.microsoft.com/office/drawing/2014/main" id="{20193AF6-1CA4-AC07-4279-9360997CEFD6}"/>
                </a:ext>
              </a:extLst>
            </p:cNvPr>
            <p:cNvSpPr/>
            <p:nvPr/>
          </p:nvSpPr>
          <p:spPr>
            <a:xfrm>
              <a:off x="2981541" y="2167444"/>
              <a:ext cx="969449" cy="104417"/>
            </a:xfrm>
            <a:custGeom>
              <a:avLst/>
              <a:gdLst/>
              <a:ahLst/>
              <a:cxnLst/>
              <a:rect l="l" t="t" r="r" b="b"/>
              <a:pathLst>
                <a:path w="48808" h="5257" extrusionOk="0">
                  <a:moveTo>
                    <a:pt x="22098" y="1"/>
                  </a:moveTo>
                  <a:lnTo>
                    <a:pt x="19684" y="54"/>
                  </a:lnTo>
                  <a:lnTo>
                    <a:pt x="17271" y="215"/>
                  </a:lnTo>
                  <a:lnTo>
                    <a:pt x="14857" y="430"/>
                  </a:lnTo>
                  <a:lnTo>
                    <a:pt x="12658" y="698"/>
                  </a:lnTo>
                  <a:lnTo>
                    <a:pt x="11639" y="859"/>
                  </a:lnTo>
                  <a:lnTo>
                    <a:pt x="10620" y="1020"/>
                  </a:lnTo>
                  <a:lnTo>
                    <a:pt x="9654" y="1181"/>
                  </a:lnTo>
                  <a:lnTo>
                    <a:pt x="8743" y="1342"/>
                  </a:lnTo>
                  <a:lnTo>
                    <a:pt x="6973" y="1717"/>
                  </a:lnTo>
                  <a:lnTo>
                    <a:pt x="5417" y="2092"/>
                  </a:lnTo>
                  <a:lnTo>
                    <a:pt x="4023" y="2468"/>
                  </a:lnTo>
                  <a:lnTo>
                    <a:pt x="2843" y="2790"/>
                  </a:lnTo>
                  <a:lnTo>
                    <a:pt x="1824" y="3112"/>
                  </a:lnTo>
                  <a:lnTo>
                    <a:pt x="429" y="3594"/>
                  </a:lnTo>
                  <a:lnTo>
                    <a:pt x="108" y="3701"/>
                  </a:lnTo>
                  <a:lnTo>
                    <a:pt x="0" y="3755"/>
                  </a:lnTo>
                  <a:lnTo>
                    <a:pt x="108" y="3755"/>
                  </a:lnTo>
                  <a:lnTo>
                    <a:pt x="483" y="3648"/>
                  </a:lnTo>
                  <a:lnTo>
                    <a:pt x="1877" y="3272"/>
                  </a:lnTo>
                  <a:lnTo>
                    <a:pt x="2897" y="2951"/>
                  </a:lnTo>
                  <a:lnTo>
                    <a:pt x="4076" y="2629"/>
                  </a:lnTo>
                  <a:lnTo>
                    <a:pt x="5471" y="2307"/>
                  </a:lnTo>
                  <a:lnTo>
                    <a:pt x="7026" y="1932"/>
                  </a:lnTo>
                  <a:lnTo>
                    <a:pt x="8743" y="1610"/>
                  </a:lnTo>
                  <a:lnTo>
                    <a:pt x="10674" y="1234"/>
                  </a:lnTo>
                  <a:lnTo>
                    <a:pt x="12712" y="966"/>
                  </a:lnTo>
                  <a:lnTo>
                    <a:pt x="14857" y="698"/>
                  </a:lnTo>
                  <a:lnTo>
                    <a:pt x="17271" y="483"/>
                  </a:lnTo>
                  <a:lnTo>
                    <a:pt x="19684" y="376"/>
                  </a:lnTo>
                  <a:lnTo>
                    <a:pt x="22098" y="323"/>
                  </a:lnTo>
                  <a:lnTo>
                    <a:pt x="24565" y="323"/>
                  </a:lnTo>
                  <a:lnTo>
                    <a:pt x="26978" y="430"/>
                  </a:lnTo>
                  <a:lnTo>
                    <a:pt x="29392" y="644"/>
                  </a:lnTo>
                  <a:lnTo>
                    <a:pt x="31805" y="912"/>
                  </a:lnTo>
                  <a:lnTo>
                    <a:pt x="34165" y="1288"/>
                  </a:lnTo>
                  <a:lnTo>
                    <a:pt x="36311" y="1663"/>
                  </a:lnTo>
                  <a:lnTo>
                    <a:pt x="37330" y="1878"/>
                  </a:lnTo>
                  <a:lnTo>
                    <a:pt x="38349" y="2092"/>
                  </a:lnTo>
                  <a:lnTo>
                    <a:pt x="39261" y="2307"/>
                  </a:lnTo>
                  <a:lnTo>
                    <a:pt x="40172" y="2522"/>
                  </a:lnTo>
                  <a:lnTo>
                    <a:pt x="41889" y="3004"/>
                  </a:lnTo>
                  <a:lnTo>
                    <a:pt x="43444" y="3487"/>
                  </a:lnTo>
                  <a:lnTo>
                    <a:pt x="44785" y="3916"/>
                  </a:lnTo>
                  <a:lnTo>
                    <a:pt x="46019" y="4291"/>
                  </a:lnTo>
                  <a:lnTo>
                    <a:pt x="46984" y="4667"/>
                  </a:lnTo>
                  <a:lnTo>
                    <a:pt x="48325" y="5096"/>
                  </a:lnTo>
                  <a:lnTo>
                    <a:pt x="48700" y="5257"/>
                  </a:lnTo>
                  <a:lnTo>
                    <a:pt x="48808" y="5257"/>
                  </a:lnTo>
                  <a:lnTo>
                    <a:pt x="48700" y="5203"/>
                  </a:lnTo>
                  <a:lnTo>
                    <a:pt x="48378" y="5042"/>
                  </a:lnTo>
                  <a:lnTo>
                    <a:pt x="47038" y="4506"/>
                  </a:lnTo>
                  <a:lnTo>
                    <a:pt x="46019" y="4131"/>
                  </a:lnTo>
                  <a:lnTo>
                    <a:pt x="44839" y="3755"/>
                  </a:lnTo>
                  <a:lnTo>
                    <a:pt x="43498" y="3272"/>
                  </a:lnTo>
                  <a:lnTo>
                    <a:pt x="41942" y="2790"/>
                  </a:lnTo>
                  <a:lnTo>
                    <a:pt x="40226" y="2361"/>
                  </a:lnTo>
                  <a:lnTo>
                    <a:pt x="39314" y="2092"/>
                  </a:lnTo>
                  <a:lnTo>
                    <a:pt x="38349" y="1878"/>
                  </a:lnTo>
                  <a:lnTo>
                    <a:pt x="37383" y="1610"/>
                  </a:lnTo>
                  <a:lnTo>
                    <a:pt x="36364" y="1395"/>
                  </a:lnTo>
                  <a:lnTo>
                    <a:pt x="34219" y="1020"/>
                  </a:lnTo>
                  <a:lnTo>
                    <a:pt x="31805" y="644"/>
                  </a:lnTo>
                  <a:lnTo>
                    <a:pt x="29392" y="376"/>
                  </a:lnTo>
                  <a:lnTo>
                    <a:pt x="26978" y="162"/>
                  </a:lnTo>
                  <a:lnTo>
                    <a:pt x="24565" y="54"/>
                  </a:lnTo>
                  <a:lnTo>
                    <a:pt x="2209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841;p43">
              <a:extLst>
                <a:ext uri="{FF2B5EF4-FFF2-40B4-BE49-F238E27FC236}">
                  <a16:creationId xmlns:a16="http://schemas.microsoft.com/office/drawing/2014/main" id="{F45116C0-B1B4-75EE-9118-13A00BA0CF93}"/>
                </a:ext>
              </a:extLst>
            </p:cNvPr>
            <p:cNvSpPr/>
            <p:nvPr/>
          </p:nvSpPr>
          <p:spPr>
            <a:xfrm>
              <a:off x="1556148" y="634456"/>
              <a:ext cx="258888" cy="259960"/>
            </a:xfrm>
            <a:custGeom>
              <a:avLst/>
              <a:gdLst/>
              <a:ahLst/>
              <a:cxnLst/>
              <a:rect l="l" t="t" r="r" b="b"/>
              <a:pathLst>
                <a:path w="13034" h="13088" extrusionOk="0">
                  <a:moveTo>
                    <a:pt x="5149" y="1"/>
                  </a:moveTo>
                  <a:lnTo>
                    <a:pt x="4506" y="54"/>
                  </a:lnTo>
                  <a:lnTo>
                    <a:pt x="3862" y="162"/>
                  </a:lnTo>
                  <a:lnTo>
                    <a:pt x="3272" y="269"/>
                  </a:lnTo>
                  <a:lnTo>
                    <a:pt x="2629" y="483"/>
                  </a:lnTo>
                  <a:lnTo>
                    <a:pt x="2039" y="752"/>
                  </a:lnTo>
                  <a:lnTo>
                    <a:pt x="1502" y="1127"/>
                  </a:lnTo>
                  <a:lnTo>
                    <a:pt x="966" y="1502"/>
                  </a:lnTo>
                  <a:lnTo>
                    <a:pt x="430" y="1932"/>
                  </a:lnTo>
                  <a:lnTo>
                    <a:pt x="0" y="2414"/>
                  </a:lnTo>
                  <a:lnTo>
                    <a:pt x="10620" y="13087"/>
                  </a:lnTo>
                  <a:lnTo>
                    <a:pt x="11049" y="12658"/>
                  </a:lnTo>
                  <a:lnTo>
                    <a:pt x="11532" y="12176"/>
                  </a:lnTo>
                  <a:lnTo>
                    <a:pt x="11907" y="11639"/>
                  </a:lnTo>
                  <a:lnTo>
                    <a:pt x="12283" y="11049"/>
                  </a:lnTo>
                  <a:lnTo>
                    <a:pt x="12551" y="10459"/>
                  </a:lnTo>
                  <a:lnTo>
                    <a:pt x="12765" y="9869"/>
                  </a:lnTo>
                  <a:lnTo>
                    <a:pt x="12926" y="9226"/>
                  </a:lnTo>
                  <a:lnTo>
                    <a:pt x="12980" y="8582"/>
                  </a:lnTo>
                  <a:lnTo>
                    <a:pt x="13034" y="7992"/>
                  </a:lnTo>
                  <a:lnTo>
                    <a:pt x="12980" y="7349"/>
                  </a:lnTo>
                  <a:lnTo>
                    <a:pt x="12926" y="6705"/>
                  </a:lnTo>
                  <a:lnTo>
                    <a:pt x="12765" y="6061"/>
                  </a:lnTo>
                  <a:lnTo>
                    <a:pt x="12551" y="5471"/>
                  </a:lnTo>
                  <a:lnTo>
                    <a:pt x="12283" y="4881"/>
                  </a:lnTo>
                  <a:lnTo>
                    <a:pt x="11961" y="4291"/>
                  </a:lnTo>
                  <a:lnTo>
                    <a:pt x="11532" y="3755"/>
                  </a:lnTo>
                  <a:lnTo>
                    <a:pt x="11103" y="3272"/>
                  </a:lnTo>
                  <a:lnTo>
                    <a:pt x="9816" y="1985"/>
                  </a:lnTo>
                  <a:lnTo>
                    <a:pt x="9333" y="1556"/>
                  </a:lnTo>
                  <a:lnTo>
                    <a:pt x="8796" y="1127"/>
                  </a:lnTo>
                  <a:lnTo>
                    <a:pt x="8207" y="805"/>
                  </a:lnTo>
                  <a:lnTo>
                    <a:pt x="7670" y="537"/>
                  </a:lnTo>
                  <a:lnTo>
                    <a:pt x="7027" y="322"/>
                  </a:lnTo>
                  <a:lnTo>
                    <a:pt x="6437" y="162"/>
                  </a:lnTo>
                  <a:lnTo>
                    <a:pt x="5793" y="54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842;p43">
              <a:extLst>
                <a:ext uri="{FF2B5EF4-FFF2-40B4-BE49-F238E27FC236}">
                  <a16:creationId xmlns:a16="http://schemas.microsoft.com/office/drawing/2014/main" id="{3C82FD80-FFB3-A244-D272-0264D17B0802}"/>
                </a:ext>
              </a:extLst>
            </p:cNvPr>
            <p:cNvSpPr/>
            <p:nvPr/>
          </p:nvSpPr>
          <p:spPr>
            <a:xfrm>
              <a:off x="1584909" y="634456"/>
              <a:ext cx="230127" cy="259960"/>
            </a:xfrm>
            <a:custGeom>
              <a:avLst/>
              <a:gdLst/>
              <a:ahLst/>
              <a:cxnLst/>
              <a:rect l="l" t="t" r="r" b="b"/>
              <a:pathLst>
                <a:path w="11586" h="13088" extrusionOk="0">
                  <a:moveTo>
                    <a:pt x="3648" y="1"/>
                  </a:moveTo>
                  <a:lnTo>
                    <a:pt x="3004" y="54"/>
                  </a:lnTo>
                  <a:lnTo>
                    <a:pt x="4345" y="54"/>
                  </a:lnTo>
                  <a:lnTo>
                    <a:pt x="3701" y="1"/>
                  </a:lnTo>
                  <a:close/>
                  <a:moveTo>
                    <a:pt x="1127" y="537"/>
                  </a:moveTo>
                  <a:lnTo>
                    <a:pt x="537" y="805"/>
                  </a:lnTo>
                  <a:lnTo>
                    <a:pt x="1" y="1127"/>
                  </a:lnTo>
                  <a:lnTo>
                    <a:pt x="591" y="805"/>
                  </a:lnTo>
                  <a:lnTo>
                    <a:pt x="1127" y="537"/>
                  </a:lnTo>
                  <a:close/>
                  <a:moveTo>
                    <a:pt x="6812" y="805"/>
                  </a:moveTo>
                  <a:lnTo>
                    <a:pt x="7348" y="1127"/>
                  </a:lnTo>
                  <a:lnTo>
                    <a:pt x="7885" y="1556"/>
                  </a:lnTo>
                  <a:lnTo>
                    <a:pt x="7402" y="1127"/>
                  </a:lnTo>
                  <a:lnTo>
                    <a:pt x="6812" y="805"/>
                  </a:lnTo>
                  <a:close/>
                  <a:moveTo>
                    <a:pt x="7885" y="1556"/>
                  </a:moveTo>
                  <a:lnTo>
                    <a:pt x="8368" y="1985"/>
                  </a:lnTo>
                  <a:lnTo>
                    <a:pt x="9655" y="3272"/>
                  </a:lnTo>
                  <a:lnTo>
                    <a:pt x="9655" y="3272"/>
                  </a:lnTo>
                  <a:lnTo>
                    <a:pt x="8421" y="1985"/>
                  </a:lnTo>
                  <a:lnTo>
                    <a:pt x="7885" y="1556"/>
                  </a:lnTo>
                  <a:close/>
                  <a:moveTo>
                    <a:pt x="9655" y="3272"/>
                  </a:moveTo>
                  <a:lnTo>
                    <a:pt x="10084" y="3755"/>
                  </a:lnTo>
                  <a:lnTo>
                    <a:pt x="10513" y="4291"/>
                  </a:lnTo>
                  <a:lnTo>
                    <a:pt x="10137" y="3755"/>
                  </a:lnTo>
                  <a:lnTo>
                    <a:pt x="9655" y="3272"/>
                  </a:lnTo>
                  <a:close/>
                  <a:moveTo>
                    <a:pt x="11317" y="6061"/>
                  </a:moveTo>
                  <a:lnTo>
                    <a:pt x="11425" y="6705"/>
                  </a:lnTo>
                  <a:lnTo>
                    <a:pt x="11532" y="7349"/>
                  </a:lnTo>
                  <a:lnTo>
                    <a:pt x="11586" y="7939"/>
                  </a:lnTo>
                  <a:lnTo>
                    <a:pt x="11586" y="7349"/>
                  </a:lnTo>
                  <a:lnTo>
                    <a:pt x="11478" y="6705"/>
                  </a:lnTo>
                  <a:lnTo>
                    <a:pt x="11317" y="6061"/>
                  </a:lnTo>
                  <a:close/>
                  <a:moveTo>
                    <a:pt x="11586" y="7939"/>
                  </a:moveTo>
                  <a:lnTo>
                    <a:pt x="11532" y="8582"/>
                  </a:lnTo>
                  <a:lnTo>
                    <a:pt x="11586" y="7992"/>
                  </a:lnTo>
                  <a:lnTo>
                    <a:pt x="11586" y="7939"/>
                  </a:lnTo>
                  <a:close/>
                  <a:moveTo>
                    <a:pt x="11532" y="8582"/>
                  </a:moveTo>
                  <a:lnTo>
                    <a:pt x="11425" y="9226"/>
                  </a:lnTo>
                  <a:lnTo>
                    <a:pt x="11264" y="9869"/>
                  </a:lnTo>
                  <a:lnTo>
                    <a:pt x="11049" y="10459"/>
                  </a:lnTo>
                  <a:lnTo>
                    <a:pt x="10781" y="11049"/>
                  </a:lnTo>
                  <a:lnTo>
                    <a:pt x="10459" y="11586"/>
                  </a:lnTo>
                  <a:lnTo>
                    <a:pt x="10084" y="12122"/>
                  </a:lnTo>
                  <a:lnTo>
                    <a:pt x="9601" y="12658"/>
                  </a:lnTo>
                  <a:lnTo>
                    <a:pt x="9172" y="13087"/>
                  </a:lnTo>
                  <a:lnTo>
                    <a:pt x="9655" y="12658"/>
                  </a:lnTo>
                  <a:lnTo>
                    <a:pt x="10084" y="12176"/>
                  </a:lnTo>
                  <a:lnTo>
                    <a:pt x="10459" y="11639"/>
                  </a:lnTo>
                  <a:lnTo>
                    <a:pt x="10835" y="11049"/>
                  </a:lnTo>
                  <a:lnTo>
                    <a:pt x="11103" y="10459"/>
                  </a:lnTo>
                  <a:lnTo>
                    <a:pt x="11317" y="9869"/>
                  </a:lnTo>
                  <a:lnTo>
                    <a:pt x="11478" y="9226"/>
                  </a:lnTo>
                  <a:lnTo>
                    <a:pt x="11532" y="858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843;p43">
              <a:extLst>
                <a:ext uri="{FF2B5EF4-FFF2-40B4-BE49-F238E27FC236}">
                  <a16:creationId xmlns:a16="http://schemas.microsoft.com/office/drawing/2014/main" id="{5DFE3F91-24D6-0B6B-991D-5730875623D5}"/>
                </a:ext>
              </a:extLst>
            </p:cNvPr>
            <p:cNvSpPr/>
            <p:nvPr/>
          </p:nvSpPr>
          <p:spPr>
            <a:xfrm>
              <a:off x="875421" y="1299214"/>
              <a:ext cx="254617" cy="263158"/>
            </a:xfrm>
            <a:custGeom>
              <a:avLst/>
              <a:gdLst/>
              <a:ahLst/>
              <a:cxnLst/>
              <a:rect l="l" t="t" r="r" b="b"/>
              <a:pathLst>
                <a:path w="12819" h="13249" extrusionOk="0">
                  <a:moveTo>
                    <a:pt x="2575" y="1"/>
                  </a:moveTo>
                  <a:lnTo>
                    <a:pt x="2145" y="376"/>
                  </a:lnTo>
                  <a:lnTo>
                    <a:pt x="1663" y="859"/>
                  </a:lnTo>
                  <a:lnTo>
                    <a:pt x="1234" y="1395"/>
                  </a:lnTo>
                  <a:lnTo>
                    <a:pt x="858" y="1931"/>
                  </a:lnTo>
                  <a:lnTo>
                    <a:pt x="590" y="2521"/>
                  </a:lnTo>
                  <a:lnTo>
                    <a:pt x="322" y="3111"/>
                  </a:lnTo>
                  <a:lnTo>
                    <a:pt x="161" y="3755"/>
                  </a:lnTo>
                  <a:lnTo>
                    <a:pt x="54" y="4399"/>
                  </a:lnTo>
                  <a:lnTo>
                    <a:pt x="0" y="5042"/>
                  </a:lnTo>
                  <a:lnTo>
                    <a:pt x="0" y="5632"/>
                  </a:lnTo>
                  <a:lnTo>
                    <a:pt x="54" y="6276"/>
                  </a:lnTo>
                  <a:lnTo>
                    <a:pt x="161" y="6919"/>
                  </a:lnTo>
                  <a:lnTo>
                    <a:pt x="376" y="7563"/>
                  </a:lnTo>
                  <a:lnTo>
                    <a:pt x="644" y="8153"/>
                  </a:lnTo>
                  <a:lnTo>
                    <a:pt x="912" y="8743"/>
                  </a:lnTo>
                  <a:lnTo>
                    <a:pt x="1287" y="9279"/>
                  </a:lnTo>
                  <a:lnTo>
                    <a:pt x="1770" y="9816"/>
                  </a:lnTo>
                  <a:lnTo>
                    <a:pt x="2950" y="11103"/>
                  </a:lnTo>
                  <a:lnTo>
                    <a:pt x="3433" y="11586"/>
                  </a:lnTo>
                  <a:lnTo>
                    <a:pt x="3969" y="12015"/>
                  </a:lnTo>
                  <a:lnTo>
                    <a:pt x="4505" y="12390"/>
                  </a:lnTo>
                  <a:lnTo>
                    <a:pt x="5095" y="12658"/>
                  </a:lnTo>
                  <a:lnTo>
                    <a:pt x="5685" y="12927"/>
                  </a:lnTo>
                  <a:lnTo>
                    <a:pt x="6329" y="13087"/>
                  </a:lnTo>
                  <a:lnTo>
                    <a:pt x="6919" y="13195"/>
                  </a:lnTo>
                  <a:lnTo>
                    <a:pt x="7563" y="13248"/>
                  </a:lnTo>
                  <a:lnTo>
                    <a:pt x="8206" y="13248"/>
                  </a:lnTo>
                  <a:lnTo>
                    <a:pt x="8850" y="13195"/>
                  </a:lnTo>
                  <a:lnTo>
                    <a:pt x="9493" y="13034"/>
                  </a:lnTo>
                  <a:lnTo>
                    <a:pt x="10083" y="12873"/>
                  </a:lnTo>
                  <a:lnTo>
                    <a:pt x="10673" y="12605"/>
                  </a:lnTo>
                  <a:lnTo>
                    <a:pt x="11263" y="12283"/>
                  </a:lnTo>
                  <a:lnTo>
                    <a:pt x="11800" y="11961"/>
                  </a:lnTo>
                  <a:lnTo>
                    <a:pt x="12336" y="11478"/>
                  </a:lnTo>
                  <a:lnTo>
                    <a:pt x="12819" y="11049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844;p43">
              <a:extLst>
                <a:ext uri="{FF2B5EF4-FFF2-40B4-BE49-F238E27FC236}">
                  <a16:creationId xmlns:a16="http://schemas.microsoft.com/office/drawing/2014/main" id="{C5ECFB2B-3C8C-1698-4483-7FC025F50A66}"/>
                </a:ext>
              </a:extLst>
            </p:cNvPr>
            <p:cNvSpPr/>
            <p:nvPr/>
          </p:nvSpPr>
          <p:spPr>
            <a:xfrm>
              <a:off x="875421" y="1299214"/>
              <a:ext cx="254617" cy="264211"/>
            </a:xfrm>
            <a:custGeom>
              <a:avLst/>
              <a:gdLst/>
              <a:ahLst/>
              <a:cxnLst/>
              <a:rect l="l" t="t" r="r" b="b"/>
              <a:pathLst>
                <a:path w="12819" h="13302" extrusionOk="0">
                  <a:moveTo>
                    <a:pt x="2575" y="1"/>
                  </a:moveTo>
                  <a:lnTo>
                    <a:pt x="2092" y="430"/>
                  </a:lnTo>
                  <a:lnTo>
                    <a:pt x="1663" y="912"/>
                  </a:lnTo>
                  <a:lnTo>
                    <a:pt x="2145" y="430"/>
                  </a:lnTo>
                  <a:lnTo>
                    <a:pt x="2626" y="56"/>
                  </a:lnTo>
                  <a:lnTo>
                    <a:pt x="2626" y="56"/>
                  </a:lnTo>
                  <a:lnTo>
                    <a:pt x="2575" y="1"/>
                  </a:lnTo>
                  <a:close/>
                  <a:moveTo>
                    <a:pt x="0" y="5632"/>
                  </a:moveTo>
                  <a:lnTo>
                    <a:pt x="0" y="5686"/>
                  </a:lnTo>
                  <a:lnTo>
                    <a:pt x="54" y="6329"/>
                  </a:lnTo>
                  <a:lnTo>
                    <a:pt x="161" y="6973"/>
                  </a:lnTo>
                  <a:lnTo>
                    <a:pt x="376" y="7563"/>
                  </a:lnTo>
                  <a:lnTo>
                    <a:pt x="161" y="6919"/>
                  </a:lnTo>
                  <a:lnTo>
                    <a:pt x="54" y="6276"/>
                  </a:lnTo>
                  <a:lnTo>
                    <a:pt x="0" y="5632"/>
                  </a:lnTo>
                  <a:close/>
                  <a:moveTo>
                    <a:pt x="376" y="7563"/>
                  </a:moveTo>
                  <a:lnTo>
                    <a:pt x="590" y="8153"/>
                  </a:lnTo>
                  <a:lnTo>
                    <a:pt x="811" y="8522"/>
                  </a:lnTo>
                  <a:lnTo>
                    <a:pt x="644" y="8153"/>
                  </a:lnTo>
                  <a:lnTo>
                    <a:pt x="376" y="7563"/>
                  </a:lnTo>
                  <a:close/>
                  <a:moveTo>
                    <a:pt x="811" y="8522"/>
                  </a:moveTo>
                  <a:lnTo>
                    <a:pt x="912" y="8743"/>
                  </a:lnTo>
                  <a:lnTo>
                    <a:pt x="1287" y="9279"/>
                  </a:lnTo>
                  <a:lnTo>
                    <a:pt x="912" y="8689"/>
                  </a:lnTo>
                  <a:lnTo>
                    <a:pt x="811" y="8522"/>
                  </a:lnTo>
                  <a:close/>
                  <a:moveTo>
                    <a:pt x="2628" y="54"/>
                  </a:moveTo>
                  <a:lnTo>
                    <a:pt x="2626" y="56"/>
                  </a:lnTo>
                  <a:lnTo>
                    <a:pt x="2626" y="56"/>
                  </a:lnTo>
                  <a:lnTo>
                    <a:pt x="12819" y="11103"/>
                  </a:lnTo>
                  <a:lnTo>
                    <a:pt x="2628" y="54"/>
                  </a:lnTo>
                  <a:close/>
                  <a:moveTo>
                    <a:pt x="1716" y="9816"/>
                  </a:moveTo>
                  <a:lnTo>
                    <a:pt x="2950" y="11157"/>
                  </a:lnTo>
                  <a:lnTo>
                    <a:pt x="1770" y="9816"/>
                  </a:lnTo>
                  <a:close/>
                  <a:moveTo>
                    <a:pt x="3433" y="11586"/>
                  </a:moveTo>
                  <a:lnTo>
                    <a:pt x="3915" y="12015"/>
                  </a:lnTo>
                  <a:lnTo>
                    <a:pt x="4452" y="12390"/>
                  </a:lnTo>
                  <a:lnTo>
                    <a:pt x="5042" y="12658"/>
                  </a:lnTo>
                  <a:lnTo>
                    <a:pt x="4505" y="12390"/>
                  </a:lnTo>
                  <a:lnTo>
                    <a:pt x="3969" y="12015"/>
                  </a:lnTo>
                  <a:lnTo>
                    <a:pt x="3433" y="11586"/>
                  </a:lnTo>
                  <a:close/>
                  <a:moveTo>
                    <a:pt x="5042" y="12658"/>
                  </a:moveTo>
                  <a:lnTo>
                    <a:pt x="5632" y="12927"/>
                  </a:lnTo>
                  <a:lnTo>
                    <a:pt x="6275" y="13087"/>
                  </a:lnTo>
                  <a:lnTo>
                    <a:pt x="5685" y="12927"/>
                  </a:lnTo>
                  <a:lnTo>
                    <a:pt x="5042" y="12658"/>
                  </a:lnTo>
                  <a:close/>
                  <a:moveTo>
                    <a:pt x="6919" y="13195"/>
                  </a:moveTo>
                  <a:lnTo>
                    <a:pt x="7563" y="13302"/>
                  </a:lnTo>
                  <a:lnTo>
                    <a:pt x="7831" y="13302"/>
                  </a:lnTo>
                  <a:lnTo>
                    <a:pt x="8474" y="13248"/>
                  </a:lnTo>
                  <a:lnTo>
                    <a:pt x="7563" y="13248"/>
                  </a:lnTo>
                  <a:lnTo>
                    <a:pt x="6919" y="1319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845;p43">
              <a:extLst>
                <a:ext uri="{FF2B5EF4-FFF2-40B4-BE49-F238E27FC236}">
                  <a16:creationId xmlns:a16="http://schemas.microsoft.com/office/drawing/2014/main" id="{5F1338A8-34C0-A04C-C8F5-F2AC983D454D}"/>
                </a:ext>
              </a:extLst>
            </p:cNvPr>
            <p:cNvSpPr/>
            <p:nvPr/>
          </p:nvSpPr>
          <p:spPr>
            <a:xfrm>
              <a:off x="786993" y="1035023"/>
              <a:ext cx="167282" cy="140626"/>
            </a:xfrm>
            <a:custGeom>
              <a:avLst/>
              <a:gdLst/>
              <a:ahLst/>
              <a:cxnLst/>
              <a:rect l="l" t="t" r="r" b="b"/>
              <a:pathLst>
                <a:path w="8422" h="7080" extrusionOk="0">
                  <a:moveTo>
                    <a:pt x="751" y="0"/>
                  </a:moveTo>
                  <a:lnTo>
                    <a:pt x="0" y="912"/>
                  </a:lnTo>
                  <a:lnTo>
                    <a:pt x="7670" y="7080"/>
                  </a:lnTo>
                  <a:lnTo>
                    <a:pt x="8421" y="6168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846;p43">
              <a:extLst>
                <a:ext uri="{FF2B5EF4-FFF2-40B4-BE49-F238E27FC236}">
                  <a16:creationId xmlns:a16="http://schemas.microsoft.com/office/drawing/2014/main" id="{4861170C-9B9B-A766-D37B-234FA6FC7150}"/>
                </a:ext>
              </a:extLst>
            </p:cNvPr>
            <p:cNvSpPr/>
            <p:nvPr/>
          </p:nvSpPr>
          <p:spPr>
            <a:xfrm>
              <a:off x="733722" y="986022"/>
              <a:ext cx="95896" cy="95896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268"/>
                  </a:lnTo>
                  <a:lnTo>
                    <a:pt x="859" y="536"/>
                  </a:lnTo>
                  <a:lnTo>
                    <a:pt x="537" y="858"/>
                  </a:lnTo>
                  <a:lnTo>
                    <a:pt x="269" y="1287"/>
                  </a:lnTo>
                  <a:lnTo>
                    <a:pt x="54" y="1716"/>
                  </a:lnTo>
                  <a:lnTo>
                    <a:pt x="1" y="2199"/>
                  </a:lnTo>
                  <a:lnTo>
                    <a:pt x="1" y="2628"/>
                  </a:lnTo>
                  <a:lnTo>
                    <a:pt x="108" y="3111"/>
                  </a:lnTo>
                  <a:lnTo>
                    <a:pt x="269" y="3540"/>
                  </a:lnTo>
                  <a:lnTo>
                    <a:pt x="537" y="3915"/>
                  </a:lnTo>
                  <a:lnTo>
                    <a:pt x="912" y="4291"/>
                  </a:lnTo>
                  <a:lnTo>
                    <a:pt x="1288" y="4559"/>
                  </a:lnTo>
                  <a:lnTo>
                    <a:pt x="1717" y="4720"/>
                  </a:lnTo>
                  <a:lnTo>
                    <a:pt x="2200" y="4827"/>
                  </a:lnTo>
                  <a:lnTo>
                    <a:pt x="2682" y="4827"/>
                  </a:lnTo>
                  <a:lnTo>
                    <a:pt x="3111" y="4720"/>
                  </a:lnTo>
                  <a:lnTo>
                    <a:pt x="3541" y="4505"/>
                  </a:lnTo>
                  <a:lnTo>
                    <a:pt x="3970" y="4291"/>
                  </a:lnTo>
                  <a:lnTo>
                    <a:pt x="4291" y="3915"/>
                  </a:lnTo>
                  <a:lnTo>
                    <a:pt x="4560" y="3486"/>
                  </a:lnTo>
                  <a:lnTo>
                    <a:pt x="4721" y="3057"/>
                  </a:lnTo>
                  <a:lnTo>
                    <a:pt x="4828" y="2575"/>
                  </a:lnTo>
                  <a:lnTo>
                    <a:pt x="4828" y="2145"/>
                  </a:lnTo>
                  <a:lnTo>
                    <a:pt x="4721" y="1663"/>
                  </a:lnTo>
                  <a:lnTo>
                    <a:pt x="4560" y="1234"/>
                  </a:lnTo>
                  <a:lnTo>
                    <a:pt x="4291" y="858"/>
                  </a:lnTo>
                  <a:lnTo>
                    <a:pt x="3916" y="483"/>
                  </a:lnTo>
                  <a:lnTo>
                    <a:pt x="3541" y="215"/>
                  </a:lnTo>
                  <a:lnTo>
                    <a:pt x="3058" y="54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847;p43">
              <a:extLst>
                <a:ext uri="{FF2B5EF4-FFF2-40B4-BE49-F238E27FC236}">
                  <a16:creationId xmlns:a16="http://schemas.microsoft.com/office/drawing/2014/main" id="{B5850FE5-08C1-BD3D-D3E1-1786E24F824B}"/>
                </a:ext>
              </a:extLst>
            </p:cNvPr>
            <p:cNvSpPr/>
            <p:nvPr/>
          </p:nvSpPr>
          <p:spPr>
            <a:xfrm>
              <a:off x="897786" y="668540"/>
              <a:ext cx="1035512" cy="1034459"/>
            </a:xfrm>
            <a:custGeom>
              <a:avLst/>
              <a:gdLst/>
              <a:ahLst/>
              <a:cxnLst/>
              <a:rect l="l" t="t" r="r" b="b"/>
              <a:pathLst>
                <a:path w="52134" h="52081" extrusionOk="0">
                  <a:moveTo>
                    <a:pt x="30250" y="1"/>
                  </a:moveTo>
                  <a:lnTo>
                    <a:pt x="29499" y="55"/>
                  </a:lnTo>
                  <a:lnTo>
                    <a:pt x="28748" y="162"/>
                  </a:lnTo>
                  <a:lnTo>
                    <a:pt x="28051" y="323"/>
                  </a:lnTo>
                  <a:lnTo>
                    <a:pt x="27300" y="591"/>
                  </a:lnTo>
                  <a:lnTo>
                    <a:pt x="26603" y="913"/>
                  </a:lnTo>
                  <a:lnTo>
                    <a:pt x="25959" y="1288"/>
                  </a:lnTo>
                  <a:lnTo>
                    <a:pt x="25316" y="1771"/>
                  </a:lnTo>
                  <a:lnTo>
                    <a:pt x="24726" y="2307"/>
                  </a:lnTo>
                  <a:lnTo>
                    <a:pt x="2360" y="24512"/>
                  </a:lnTo>
                  <a:lnTo>
                    <a:pt x="1824" y="25102"/>
                  </a:lnTo>
                  <a:lnTo>
                    <a:pt x="1341" y="25746"/>
                  </a:lnTo>
                  <a:lnTo>
                    <a:pt x="912" y="26389"/>
                  </a:lnTo>
                  <a:lnTo>
                    <a:pt x="590" y="27086"/>
                  </a:lnTo>
                  <a:lnTo>
                    <a:pt x="376" y="27784"/>
                  </a:lnTo>
                  <a:lnTo>
                    <a:pt x="161" y="28535"/>
                  </a:lnTo>
                  <a:lnTo>
                    <a:pt x="54" y="29285"/>
                  </a:lnTo>
                  <a:lnTo>
                    <a:pt x="0" y="30036"/>
                  </a:lnTo>
                  <a:lnTo>
                    <a:pt x="54" y="30787"/>
                  </a:lnTo>
                  <a:lnTo>
                    <a:pt x="161" y="31538"/>
                  </a:lnTo>
                  <a:lnTo>
                    <a:pt x="322" y="32289"/>
                  </a:lnTo>
                  <a:lnTo>
                    <a:pt x="590" y="32986"/>
                  </a:lnTo>
                  <a:lnTo>
                    <a:pt x="912" y="33683"/>
                  </a:lnTo>
                  <a:lnTo>
                    <a:pt x="1288" y="34381"/>
                  </a:lnTo>
                  <a:lnTo>
                    <a:pt x="1770" y="35024"/>
                  </a:lnTo>
                  <a:lnTo>
                    <a:pt x="2307" y="35614"/>
                  </a:lnTo>
                  <a:lnTo>
                    <a:pt x="16359" y="49720"/>
                  </a:lnTo>
                  <a:lnTo>
                    <a:pt x="16949" y="50256"/>
                  </a:lnTo>
                  <a:lnTo>
                    <a:pt x="17592" y="50739"/>
                  </a:lnTo>
                  <a:lnTo>
                    <a:pt x="18236" y="51168"/>
                  </a:lnTo>
                  <a:lnTo>
                    <a:pt x="18933" y="51490"/>
                  </a:lnTo>
                  <a:lnTo>
                    <a:pt x="19631" y="51705"/>
                  </a:lnTo>
                  <a:lnTo>
                    <a:pt x="20381" y="51919"/>
                  </a:lnTo>
                  <a:lnTo>
                    <a:pt x="21132" y="52026"/>
                  </a:lnTo>
                  <a:lnTo>
                    <a:pt x="21883" y="52080"/>
                  </a:lnTo>
                  <a:lnTo>
                    <a:pt x="22634" y="52026"/>
                  </a:lnTo>
                  <a:lnTo>
                    <a:pt x="23385" y="51919"/>
                  </a:lnTo>
                  <a:lnTo>
                    <a:pt x="24136" y="51758"/>
                  </a:lnTo>
                  <a:lnTo>
                    <a:pt x="24833" y="51490"/>
                  </a:lnTo>
                  <a:lnTo>
                    <a:pt x="25530" y="51168"/>
                  </a:lnTo>
                  <a:lnTo>
                    <a:pt x="26228" y="50793"/>
                  </a:lnTo>
                  <a:lnTo>
                    <a:pt x="26871" y="50310"/>
                  </a:lnTo>
                  <a:lnTo>
                    <a:pt x="27461" y="49774"/>
                  </a:lnTo>
                  <a:lnTo>
                    <a:pt x="49827" y="27569"/>
                  </a:lnTo>
                  <a:lnTo>
                    <a:pt x="50363" y="26979"/>
                  </a:lnTo>
                  <a:lnTo>
                    <a:pt x="50846" y="26336"/>
                  </a:lnTo>
                  <a:lnTo>
                    <a:pt x="51221" y="25692"/>
                  </a:lnTo>
                  <a:lnTo>
                    <a:pt x="51543" y="24995"/>
                  </a:lnTo>
                  <a:lnTo>
                    <a:pt x="51811" y="24244"/>
                  </a:lnTo>
                  <a:lnTo>
                    <a:pt x="51972" y="23547"/>
                  </a:lnTo>
                  <a:lnTo>
                    <a:pt x="52079" y="22796"/>
                  </a:lnTo>
                  <a:lnTo>
                    <a:pt x="52133" y="22045"/>
                  </a:lnTo>
                  <a:lnTo>
                    <a:pt x="52079" y="21294"/>
                  </a:lnTo>
                  <a:lnTo>
                    <a:pt x="51972" y="20543"/>
                  </a:lnTo>
                  <a:lnTo>
                    <a:pt x="51811" y="19792"/>
                  </a:lnTo>
                  <a:lnTo>
                    <a:pt x="51543" y="19041"/>
                  </a:lnTo>
                  <a:lnTo>
                    <a:pt x="51221" y="18344"/>
                  </a:lnTo>
                  <a:lnTo>
                    <a:pt x="50846" y="17700"/>
                  </a:lnTo>
                  <a:lnTo>
                    <a:pt x="50363" y="17057"/>
                  </a:lnTo>
                  <a:lnTo>
                    <a:pt x="49827" y="16467"/>
                  </a:lnTo>
                  <a:lnTo>
                    <a:pt x="35828" y="2307"/>
                  </a:lnTo>
                  <a:lnTo>
                    <a:pt x="35238" y="1771"/>
                  </a:lnTo>
                  <a:lnTo>
                    <a:pt x="34595" y="1288"/>
                  </a:lnTo>
                  <a:lnTo>
                    <a:pt x="33897" y="913"/>
                  </a:lnTo>
                  <a:lnTo>
                    <a:pt x="33200" y="591"/>
                  </a:lnTo>
                  <a:lnTo>
                    <a:pt x="32503" y="323"/>
                  </a:lnTo>
                  <a:lnTo>
                    <a:pt x="31752" y="162"/>
                  </a:lnTo>
                  <a:lnTo>
                    <a:pt x="31001" y="55"/>
                  </a:lnTo>
                  <a:lnTo>
                    <a:pt x="30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848;p43">
              <a:extLst>
                <a:ext uri="{FF2B5EF4-FFF2-40B4-BE49-F238E27FC236}">
                  <a16:creationId xmlns:a16="http://schemas.microsoft.com/office/drawing/2014/main" id="{BA14CEBA-1BD4-74A1-FCF4-FF9549CBE051}"/>
                </a:ext>
              </a:extLst>
            </p:cNvPr>
            <p:cNvSpPr/>
            <p:nvPr/>
          </p:nvSpPr>
          <p:spPr>
            <a:xfrm>
              <a:off x="1310052" y="569466"/>
              <a:ext cx="106562" cy="132125"/>
            </a:xfrm>
            <a:custGeom>
              <a:avLst/>
              <a:gdLst/>
              <a:ahLst/>
              <a:cxnLst/>
              <a:rect l="l" t="t" r="r" b="b"/>
              <a:pathLst>
                <a:path w="5365" h="6652" extrusionOk="0">
                  <a:moveTo>
                    <a:pt x="913" y="1"/>
                  </a:moveTo>
                  <a:lnTo>
                    <a:pt x="1" y="215"/>
                  </a:lnTo>
                  <a:lnTo>
                    <a:pt x="805" y="3112"/>
                  </a:lnTo>
                  <a:lnTo>
                    <a:pt x="3541" y="2629"/>
                  </a:lnTo>
                  <a:lnTo>
                    <a:pt x="4560" y="6652"/>
                  </a:lnTo>
                  <a:lnTo>
                    <a:pt x="5364" y="5847"/>
                  </a:lnTo>
                  <a:lnTo>
                    <a:pt x="4238" y="1717"/>
                  </a:lnTo>
                  <a:lnTo>
                    <a:pt x="1503" y="209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849;p43">
              <a:extLst>
                <a:ext uri="{FF2B5EF4-FFF2-40B4-BE49-F238E27FC236}">
                  <a16:creationId xmlns:a16="http://schemas.microsoft.com/office/drawing/2014/main" id="{CBBE7AA0-988A-2ECA-9BA1-7F0143154B23}"/>
                </a:ext>
              </a:extLst>
            </p:cNvPr>
            <p:cNvSpPr/>
            <p:nvPr/>
          </p:nvSpPr>
          <p:spPr>
            <a:xfrm>
              <a:off x="1009632" y="780406"/>
              <a:ext cx="665851" cy="662653"/>
            </a:xfrm>
            <a:custGeom>
              <a:avLst/>
              <a:gdLst/>
              <a:ahLst/>
              <a:cxnLst/>
              <a:rect l="l" t="t" r="r" b="b"/>
              <a:pathLst>
                <a:path w="33523" h="33362" extrusionOk="0">
                  <a:moveTo>
                    <a:pt x="26014" y="1"/>
                  </a:moveTo>
                  <a:lnTo>
                    <a:pt x="25370" y="54"/>
                  </a:lnTo>
                  <a:lnTo>
                    <a:pt x="24726" y="108"/>
                  </a:lnTo>
                  <a:lnTo>
                    <a:pt x="24136" y="269"/>
                  </a:lnTo>
                  <a:lnTo>
                    <a:pt x="23493" y="483"/>
                  </a:lnTo>
                  <a:lnTo>
                    <a:pt x="22903" y="751"/>
                  </a:lnTo>
                  <a:lnTo>
                    <a:pt x="22367" y="1073"/>
                  </a:lnTo>
                  <a:lnTo>
                    <a:pt x="21830" y="1502"/>
                  </a:lnTo>
                  <a:lnTo>
                    <a:pt x="21294" y="1931"/>
                  </a:lnTo>
                  <a:lnTo>
                    <a:pt x="1985" y="21133"/>
                  </a:lnTo>
                  <a:lnTo>
                    <a:pt x="1503" y="21615"/>
                  </a:lnTo>
                  <a:lnTo>
                    <a:pt x="1127" y="22152"/>
                  </a:lnTo>
                  <a:lnTo>
                    <a:pt x="806" y="22742"/>
                  </a:lnTo>
                  <a:lnTo>
                    <a:pt x="484" y="23332"/>
                  </a:lnTo>
                  <a:lnTo>
                    <a:pt x="269" y="23922"/>
                  </a:lnTo>
                  <a:lnTo>
                    <a:pt x="162" y="24565"/>
                  </a:lnTo>
                  <a:lnTo>
                    <a:pt x="55" y="25209"/>
                  </a:lnTo>
                  <a:lnTo>
                    <a:pt x="1" y="25799"/>
                  </a:lnTo>
                  <a:lnTo>
                    <a:pt x="55" y="26442"/>
                  </a:lnTo>
                  <a:lnTo>
                    <a:pt x="108" y="27086"/>
                  </a:lnTo>
                  <a:lnTo>
                    <a:pt x="269" y="27730"/>
                  </a:lnTo>
                  <a:lnTo>
                    <a:pt x="484" y="28320"/>
                  </a:lnTo>
                  <a:lnTo>
                    <a:pt x="752" y="28910"/>
                  </a:lnTo>
                  <a:lnTo>
                    <a:pt x="1074" y="29500"/>
                  </a:lnTo>
                  <a:lnTo>
                    <a:pt x="1503" y="30036"/>
                  </a:lnTo>
                  <a:lnTo>
                    <a:pt x="1932" y="30519"/>
                  </a:lnTo>
                  <a:lnTo>
                    <a:pt x="2844" y="31430"/>
                  </a:lnTo>
                  <a:lnTo>
                    <a:pt x="3326" y="31859"/>
                  </a:lnTo>
                  <a:lnTo>
                    <a:pt x="3863" y="32289"/>
                  </a:lnTo>
                  <a:lnTo>
                    <a:pt x="4453" y="32610"/>
                  </a:lnTo>
                  <a:lnTo>
                    <a:pt x="5043" y="32879"/>
                  </a:lnTo>
                  <a:lnTo>
                    <a:pt x="5633" y="33093"/>
                  </a:lnTo>
                  <a:lnTo>
                    <a:pt x="6276" y="33254"/>
                  </a:lnTo>
                  <a:lnTo>
                    <a:pt x="6866" y="33361"/>
                  </a:lnTo>
                  <a:lnTo>
                    <a:pt x="8153" y="33361"/>
                  </a:lnTo>
                  <a:lnTo>
                    <a:pt x="8797" y="33254"/>
                  </a:lnTo>
                  <a:lnTo>
                    <a:pt x="9441" y="33093"/>
                  </a:lnTo>
                  <a:lnTo>
                    <a:pt x="10031" y="32932"/>
                  </a:lnTo>
                  <a:lnTo>
                    <a:pt x="10621" y="32610"/>
                  </a:lnTo>
                  <a:lnTo>
                    <a:pt x="11211" y="32289"/>
                  </a:lnTo>
                  <a:lnTo>
                    <a:pt x="11747" y="31913"/>
                  </a:lnTo>
                  <a:lnTo>
                    <a:pt x="12230" y="31430"/>
                  </a:lnTo>
                  <a:lnTo>
                    <a:pt x="31538" y="12283"/>
                  </a:lnTo>
                  <a:lnTo>
                    <a:pt x="32021" y="11747"/>
                  </a:lnTo>
                  <a:lnTo>
                    <a:pt x="32396" y="11210"/>
                  </a:lnTo>
                  <a:lnTo>
                    <a:pt x="32772" y="10674"/>
                  </a:lnTo>
                  <a:lnTo>
                    <a:pt x="33040" y="10084"/>
                  </a:lnTo>
                  <a:lnTo>
                    <a:pt x="33254" y="9440"/>
                  </a:lnTo>
                  <a:lnTo>
                    <a:pt x="33415" y="8850"/>
                  </a:lnTo>
                  <a:lnTo>
                    <a:pt x="33469" y="8207"/>
                  </a:lnTo>
                  <a:lnTo>
                    <a:pt x="33522" y="7563"/>
                  </a:lnTo>
                  <a:lnTo>
                    <a:pt x="33522" y="6919"/>
                  </a:lnTo>
                  <a:lnTo>
                    <a:pt x="33415" y="6276"/>
                  </a:lnTo>
                  <a:lnTo>
                    <a:pt x="33254" y="5686"/>
                  </a:lnTo>
                  <a:lnTo>
                    <a:pt x="33040" y="5042"/>
                  </a:lnTo>
                  <a:lnTo>
                    <a:pt x="32772" y="4452"/>
                  </a:lnTo>
                  <a:lnTo>
                    <a:pt x="32450" y="3916"/>
                  </a:lnTo>
                  <a:lnTo>
                    <a:pt x="32074" y="3380"/>
                  </a:lnTo>
                  <a:lnTo>
                    <a:pt x="31592" y="2843"/>
                  </a:lnTo>
                  <a:lnTo>
                    <a:pt x="30680" y="1985"/>
                  </a:lnTo>
                  <a:lnTo>
                    <a:pt x="30197" y="1502"/>
                  </a:lnTo>
                  <a:lnTo>
                    <a:pt x="29661" y="1127"/>
                  </a:lnTo>
                  <a:lnTo>
                    <a:pt x="29124" y="751"/>
                  </a:lnTo>
                  <a:lnTo>
                    <a:pt x="28534" y="483"/>
                  </a:lnTo>
                  <a:lnTo>
                    <a:pt x="27891" y="269"/>
                  </a:lnTo>
                  <a:lnTo>
                    <a:pt x="27301" y="108"/>
                  </a:lnTo>
                  <a:lnTo>
                    <a:pt x="26657" y="54"/>
                  </a:lnTo>
                  <a:lnTo>
                    <a:pt x="26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850;p43">
              <a:extLst>
                <a:ext uri="{FF2B5EF4-FFF2-40B4-BE49-F238E27FC236}">
                  <a16:creationId xmlns:a16="http://schemas.microsoft.com/office/drawing/2014/main" id="{A5EADDD9-49DC-27F8-D705-B8E51EE71BED}"/>
                </a:ext>
              </a:extLst>
            </p:cNvPr>
            <p:cNvSpPr/>
            <p:nvPr/>
          </p:nvSpPr>
          <p:spPr>
            <a:xfrm>
              <a:off x="978745" y="750572"/>
              <a:ext cx="729768" cy="726570"/>
            </a:xfrm>
            <a:custGeom>
              <a:avLst/>
              <a:gdLst/>
              <a:ahLst/>
              <a:cxnLst/>
              <a:rect l="l" t="t" r="r" b="b"/>
              <a:pathLst>
                <a:path w="36741" h="36580" extrusionOk="0">
                  <a:moveTo>
                    <a:pt x="26925" y="1"/>
                  </a:moveTo>
                  <a:lnTo>
                    <a:pt x="26281" y="54"/>
                  </a:lnTo>
                  <a:lnTo>
                    <a:pt x="25638" y="108"/>
                  </a:lnTo>
                  <a:lnTo>
                    <a:pt x="24994" y="269"/>
                  </a:lnTo>
                  <a:lnTo>
                    <a:pt x="24404" y="484"/>
                  </a:lnTo>
                  <a:lnTo>
                    <a:pt x="23761" y="698"/>
                  </a:lnTo>
                  <a:lnTo>
                    <a:pt x="23171" y="966"/>
                  </a:lnTo>
                  <a:lnTo>
                    <a:pt x="22634" y="1342"/>
                  </a:lnTo>
                  <a:lnTo>
                    <a:pt x="21723" y="1985"/>
                  </a:lnTo>
                  <a:lnTo>
                    <a:pt x="20864" y="2790"/>
                  </a:lnTo>
                  <a:lnTo>
                    <a:pt x="17485" y="6115"/>
                  </a:lnTo>
                  <a:lnTo>
                    <a:pt x="2521" y="20972"/>
                  </a:lnTo>
                  <a:lnTo>
                    <a:pt x="2039" y="21508"/>
                  </a:lnTo>
                  <a:lnTo>
                    <a:pt x="1610" y="22045"/>
                  </a:lnTo>
                  <a:lnTo>
                    <a:pt x="1234" y="22635"/>
                  </a:lnTo>
                  <a:lnTo>
                    <a:pt x="859" y="23225"/>
                  </a:lnTo>
                  <a:lnTo>
                    <a:pt x="591" y="23868"/>
                  </a:lnTo>
                  <a:lnTo>
                    <a:pt x="376" y="24565"/>
                  </a:lnTo>
                  <a:lnTo>
                    <a:pt x="215" y="25209"/>
                  </a:lnTo>
                  <a:lnTo>
                    <a:pt x="54" y="25906"/>
                  </a:lnTo>
                  <a:lnTo>
                    <a:pt x="1" y="26604"/>
                  </a:lnTo>
                  <a:lnTo>
                    <a:pt x="1" y="27301"/>
                  </a:lnTo>
                  <a:lnTo>
                    <a:pt x="54" y="27998"/>
                  </a:lnTo>
                  <a:lnTo>
                    <a:pt x="162" y="28642"/>
                  </a:lnTo>
                  <a:lnTo>
                    <a:pt x="322" y="29339"/>
                  </a:lnTo>
                  <a:lnTo>
                    <a:pt x="537" y="29983"/>
                  </a:lnTo>
                  <a:lnTo>
                    <a:pt x="805" y="30572"/>
                  </a:lnTo>
                  <a:lnTo>
                    <a:pt x="1127" y="31216"/>
                  </a:lnTo>
                  <a:lnTo>
                    <a:pt x="1449" y="31752"/>
                  </a:lnTo>
                  <a:lnTo>
                    <a:pt x="1878" y="32289"/>
                  </a:lnTo>
                  <a:lnTo>
                    <a:pt x="2736" y="33254"/>
                  </a:lnTo>
                  <a:lnTo>
                    <a:pt x="3648" y="34166"/>
                  </a:lnTo>
                  <a:lnTo>
                    <a:pt x="4667" y="35024"/>
                  </a:lnTo>
                  <a:lnTo>
                    <a:pt x="5203" y="35346"/>
                  </a:lnTo>
                  <a:lnTo>
                    <a:pt x="5739" y="35668"/>
                  </a:lnTo>
                  <a:lnTo>
                    <a:pt x="6276" y="35936"/>
                  </a:lnTo>
                  <a:lnTo>
                    <a:pt x="6866" y="36150"/>
                  </a:lnTo>
                  <a:lnTo>
                    <a:pt x="7456" y="36311"/>
                  </a:lnTo>
                  <a:lnTo>
                    <a:pt x="8046" y="36472"/>
                  </a:lnTo>
                  <a:lnTo>
                    <a:pt x="8636" y="36526"/>
                  </a:lnTo>
                  <a:lnTo>
                    <a:pt x="9226" y="36580"/>
                  </a:lnTo>
                  <a:lnTo>
                    <a:pt x="10459" y="36580"/>
                  </a:lnTo>
                  <a:lnTo>
                    <a:pt x="11049" y="36472"/>
                  </a:lnTo>
                  <a:lnTo>
                    <a:pt x="11639" y="36365"/>
                  </a:lnTo>
                  <a:lnTo>
                    <a:pt x="12229" y="36204"/>
                  </a:lnTo>
                  <a:lnTo>
                    <a:pt x="12819" y="35990"/>
                  </a:lnTo>
                  <a:lnTo>
                    <a:pt x="13409" y="35721"/>
                  </a:lnTo>
                  <a:lnTo>
                    <a:pt x="13946" y="35400"/>
                  </a:lnTo>
                  <a:lnTo>
                    <a:pt x="14428" y="35078"/>
                  </a:lnTo>
                  <a:lnTo>
                    <a:pt x="14911" y="34756"/>
                  </a:lnTo>
                  <a:lnTo>
                    <a:pt x="15769" y="34005"/>
                  </a:lnTo>
                  <a:lnTo>
                    <a:pt x="17325" y="32450"/>
                  </a:lnTo>
                  <a:lnTo>
                    <a:pt x="23010" y="26764"/>
                  </a:lnTo>
                  <a:lnTo>
                    <a:pt x="31216" y="18558"/>
                  </a:lnTo>
                  <a:lnTo>
                    <a:pt x="33415" y="16306"/>
                  </a:lnTo>
                  <a:lnTo>
                    <a:pt x="31162" y="18451"/>
                  </a:lnTo>
                  <a:lnTo>
                    <a:pt x="22902" y="26604"/>
                  </a:lnTo>
                  <a:lnTo>
                    <a:pt x="17164" y="32235"/>
                  </a:lnTo>
                  <a:lnTo>
                    <a:pt x="15608" y="33791"/>
                  </a:lnTo>
                  <a:lnTo>
                    <a:pt x="15179" y="34166"/>
                  </a:lnTo>
                  <a:lnTo>
                    <a:pt x="14750" y="34541"/>
                  </a:lnTo>
                  <a:lnTo>
                    <a:pt x="14321" y="34863"/>
                  </a:lnTo>
                  <a:lnTo>
                    <a:pt x="13838" y="35185"/>
                  </a:lnTo>
                  <a:lnTo>
                    <a:pt x="13302" y="35453"/>
                  </a:lnTo>
                  <a:lnTo>
                    <a:pt x="12712" y="35721"/>
                  </a:lnTo>
                  <a:lnTo>
                    <a:pt x="12176" y="35936"/>
                  </a:lnTo>
                  <a:lnTo>
                    <a:pt x="11586" y="36097"/>
                  </a:lnTo>
                  <a:lnTo>
                    <a:pt x="10996" y="36204"/>
                  </a:lnTo>
                  <a:lnTo>
                    <a:pt x="10406" y="36311"/>
                  </a:lnTo>
                  <a:lnTo>
                    <a:pt x="9226" y="36311"/>
                  </a:lnTo>
                  <a:lnTo>
                    <a:pt x="8636" y="36258"/>
                  </a:lnTo>
                  <a:lnTo>
                    <a:pt x="8046" y="36204"/>
                  </a:lnTo>
                  <a:lnTo>
                    <a:pt x="7456" y="36043"/>
                  </a:lnTo>
                  <a:lnTo>
                    <a:pt x="6919" y="35882"/>
                  </a:lnTo>
                  <a:lnTo>
                    <a:pt x="6329" y="35668"/>
                  </a:lnTo>
                  <a:lnTo>
                    <a:pt x="5793" y="35400"/>
                  </a:lnTo>
                  <a:lnTo>
                    <a:pt x="5257" y="35131"/>
                  </a:lnTo>
                  <a:lnTo>
                    <a:pt x="4774" y="34756"/>
                  </a:lnTo>
                  <a:lnTo>
                    <a:pt x="3809" y="33951"/>
                  </a:lnTo>
                  <a:lnTo>
                    <a:pt x="2897" y="33040"/>
                  </a:lnTo>
                  <a:lnTo>
                    <a:pt x="2468" y="32557"/>
                  </a:lnTo>
                  <a:lnTo>
                    <a:pt x="2039" y="32074"/>
                  </a:lnTo>
                  <a:lnTo>
                    <a:pt x="1449" y="31270"/>
                  </a:lnTo>
                  <a:lnTo>
                    <a:pt x="1020" y="30412"/>
                  </a:lnTo>
                  <a:lnTo>
                    <a:pt x="644" y="29500"/>
                  </a:lnTo>
                  <a:lnTo>
                    <a:pt x="376" y="28588"/>
                  </a:lnTo>
                  <a:lnTo>
                    <a:pt x="269" y="27891"/>
                  </a:lnTo>
                  <a:lnTo>
                    <a:pt x="215" y="27247"/>
                  </a:lnTo>
                  <a:lnTo>
                    <a:pt x="215" y="26550"/>
                  </a:lnTo>
                  <a:lnTo>
                    <a:pt x="322" y="25906"/>
                  </a:lnTo>
                  <a:lnTo>
                    <a:pt x="430" y="25209"/>
                  </a:lnTo>
                  <a:lnTo>
                    <a:pt x="591" y="24565"/>
                  </a:lnTo>
                  <a:lnTo>
                    <a:pt x="805" y="23922"/>
                  </a:lnTo>
                  <a:lnTo>
                    <a:pt x="1073" y="23278"/>
                  </a:lnTo>
                  <a:lnTo>
                    <a:pt x="1395" y="22688"/>
                  </a:lnTo>
                  <a:lnTo>
                    <a:pt x="1771" y="22152"/>
                  </a:lnTo>
                  <a:lnTo>
                    <a:pt x="2200" y="21616"/>
                  </a:lnTo>
                  <a:lnTo>
                    <a:pt x="2682" y="21079"/>
                  </a:lnTo>
                  <a:lnTo>
                    <a:pt x="17646" y="6222"/>
                  </a:lnTo>
                  <a:lnTo>
                    <a:pt x="21025" y="2897"/>
                  </a:lnTo>
                  <a:lnTo>
                    <a:pt x="21830" y="2146"/>
                  </a:lnTo>
                  <a:lnTo>
                    <a:pt x="22742" y="1449"/>
                  </a:lnTo>
                  <a:lnTo>
                    <a:pt x="23171" y="1181"/>
                  </a:lnTo>
                  <a:lnTo>
                    <a:pt x="23653" y="913"/>
                  </a:lnTo>
                  <a:lnTo>
                    <a:pt x="24190" y="752"/>
                  </a:lnTo>
                  <a:lnTo>
                    <a:pt x="24672" y="537"/>
                  </a:lnTo>
                  <a:lnTo>
                    <a:pt x="25691" y="323"/>
                  </a:lnTo>
                  <a:lnTo>
                    <a:pt x="26711" y="162"/>
                  </a:lnTo>
                  <a:lnTo>
                    <a:pt x="27730" y="162"/>
                  </a:lnTo>
                  <a:lnTo>
                    <a:pt x="28749" y="323"/>
                  </a:lnTo>
                  <a:lnTo>
                    <a:pt x="29660" y="537"/>
                  </a:lnTo>
                  <a:lnTo>
                    <a:pt x="30572" y="913"/>
                  </a:lnTo>
                  <a:lnTo>
                    <a:pt x="31430" y="1342"/>
                  </a:lnTo>
                  <a:lnTo>
                    <a:pt x="32181" y="1878"/>
                  </a:lnTo>
                  <a:lnTo>
                    <a:pt x="32878" y="2468"/>
                  </a:lnTo>
                  <a:lnTo>
                    <a:pt x="33522" y="3112"/>
                  </a:lnTo>
                  <a:lnTo>
                    <a:pt x="34112" y="3702"/>
                  </a:lnTo>
                  <a:lnTo>
                    <a:pt x="34702" y="4345"/>
                  </a:lnTo>
                  <a:lnTo>
                    <a:pt x="35131" y="4935"/>
                  </a:lnTo>
                  <a:lnTo>
                    <a:pt x="35560" y="5579"/>
                  </a:lnTo>
                  <a:lnTo>
                    <a:pt x="35882" y="6276"/>
                  </a:lnTo>
                  <a:lnTo>
                    <a:pt x="36150" y="7027"/>
                  </a:lnTo>
                  <a:lnTo>
                    <a:pt x="36365" y="7671"/>
                  </a:lnTo>
                  <a:lnTo>
                    <a:pt x="36472" y="8314"/>
                  </a:lnTo>
                  <a:lnTo>
                    <a:pt x="36579" y="9011"/>
                  </a:lnTo>
                  <a:lnTo>
                    <a:pt x="36579" y="9655"/>
                  </a:lnTo>
                  <a:lnTo>
                    <a:pt x="36579" y="10245"/>
                  </a:lnTo>
                  <a:lnTo>
                    <a:pt x="36526" y="10781"/>
                  </a:lnTo>
                  <a:lnTo>
                    <a:pt x="36418" y="11371"/>
                  </a:lnTo>
                  <a:lnTo>
                    <a:pt x="36257" y="11908"/>
                  </a:lnTo>
                  <a:lnTo>
                    <a:pt x="36043" y="12659"/>
                  </a:lnTo>
                  <a:lnTo>
                    <a:pt x="35721" y="13356"/>
                  </a:lnTo>
                  <a:lnTo>
                    <a:pt x="35346" y="14053"/>
                  </a:lnTo>
                  <a:lnTo>
                    <a:pt x="34863" y="14697"/>
                  </a:lnTo>
                  <a:lnTo>
                    <a:pt x="34380" y="15340"/>
                  </a:lnTo>
                  <a:lnTo>
                    <a:pt x="34380" y="15340"/>
                  </a:lnTo>
                  <a:lnTo>
                    <a:pt x="34970" y="14750"/>
                  </a:lnTo>
                  <a:lnTo>
                    <a:pt x="35399" y="14107"/>
                  </a:lnTo>
                  <a:lnTo>
                    <a:pt x="35775" y="13409"/>
                  </a:lnTo>
                  <a:lnTo>
                    <a:pt x="36150" y="12659"/>
                  </a:lnTo>
                  <a:lnTo>
                    <a:pt x="36365" y="11908"/>
                  </a:lnTo>
                  <a:lnTo>
                    <a:pt x="36526" y="11371"/>
                  </a:lnTo>
                  <a:lnTo>
                    <a:pt x="36633" y="10835"/>
                  </a:lnTo>
                  <a:lnTo>
                    <a:pt x="36687" y="10245"/>
                  </a:lnTo>
                  <a:lnTo>
                    <a:pt x="36740" y="9655"/>
                  </a:lnTo>
                  <a:lnTo>
                    <a:pt x="36687" y="8958"/>
                  </a:lnTo>
                  <a:lnTo>
                    <a:pt x="36633" y="8314"/>
                  </a:lnTo>
                  <a:lnTo>
                    <a:pt x="36472" y="7617"/>
                  </a:lnTo>
                  <a:lnTo>
                    <a:pt x="36311" y="6973"/>
                  </a:lnTo>
                  <a:lnTo>
                    <a:pt x="36043" y="6222"/>
                  </a:lnTo>
                  <a:lnTo>
                    <a:pt x="35721" y="5525"/>
                  </a:lnTo>
                  <a:lnTo>
                    <a:pt x="35292" y="4828"/>
                  </a:lnTo>
                  <a:lnTo>
                    <a:pt x="34809" y="4184"/>
                  </a:lnTo>
                  <a:lnTo>
                    <a:pt x="34273" y="3594"/>
                  </a:lnTo>
                  <a:lnTo>
                    <a:pt x="33629" y="3004"/>
                  </a:lnTo>
                  <a:lnTo>
                    <a:pt x="32986" y="2361"/>
                  </a:lnTo>
                  <a:lnTo>
                    <a:pt x="32289" y="1771"/>
                  </a:lnTo>
                  <a:lnTo>
                    <a:pt x="31752" y="1395"/>
                  </a:lnTo>
                  <a:lnTo>
                    <a:pt x="31216" y="1020"/>
                  </a:lnTo>
                  <a:lnTo>
                    <a:pt x="30626" y="752"/>
                  </a:lnTo>
                  <a:lnTo>
                    <a:pt x="30036" y="484"/>
                  </a:lnTo>
                  <a:lnTo>
                    <a:pt x="29446" y="323"/>
                  </a:lnTo>
                  <a:lnTo>
                    <a:pt x="28802" y="162"/>
                  </a:lnTo>
                  <a:lnTo>
                    <a:pt x="28159" y="54"/>
                  </a:lnTo>
                  <a:lnTo>
                    <a:pt x="275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851;p43">
              <a:extLst>
                <a:ext uri="{FF2B5EF4-FFF2-40B4-BE49-F238E27FC236}">
                  <a16:creationId xmlns:a16="http://schemas.microsoft.com/office/drawing/2014/main" id="{0BDE255E-6C8E-30F6-CDA5-DF5401F3A0CE}"/>
                </a:ext>
              </a:extLst>
            </p:cNvPr>
            <p:cNvSpPr/>
            <p:nvPr/>
          </p:nvSpPr>
          <p:spPr>
            <a:xfrm>
              <a:off x="1163049" y="1186296"/>
              <a:ext cx="5343" cy="170460"/>
            </a:xfrm>
            <a:custGeom>
              <a:avLst/>
              <a:gdLst/>
              <a:ahLst/>
              <a:cxnLst/>
              <a:rect l="l" t="t" r="r" b="b"/>
              <a:pathLst>
                <a:path w="269" h="8582" extrusionOk="0">
                  <a:moveTo>
                    <a:pt x="54" y="0"/>
                  </a:moveTo>
                  <a:lnTo>
                    <a:pt x="0" y="2146"/>
                  </a:lnTo>
                  <a:lnTo>
                    <a:pt x="0" y="4291"/>
                  </a:lnTo>
                  <a:lnTo>
                    <a:pt x="54" y="6436"/>
                  </a:lnTo>
                  <a:lnTo>
                    <a:pt x="215" y="8582"/>
                  </a:lnTo>
                  <a:lnTo>
                    <a:pt x="269" y="6436"/>
                  </a:lnTo>
                  <a:lnTo>
                    <a:pt x="269" y="4291"/>
                  </a:lnTo>
                  <a:lnTo>
                    <a:pt x="215" y="214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852;p43">
              <a:extLst>
                <a:ext uri="{FF2B5EF4-FFF2-40B4-BE49-F238E27FC236}">
                  <a16:creationId xmlns:a16="http://schemas.microsoft.com/office/drawing/2014/main" id="{6027FD99-5226-D05B-4BF4-408905C4F509}"/>
                </a:ext>
              </a:extLst>
            </p:cNvPr>
            <p:cNvSpPr/>
            <p:nvPr/>
          </p:nvSpPr>
          <p:spPr>
            <a:xfrm>
              <a:off x="1078892" y="1264058"/>
              <a:ext cx="170460" cy="8541"/>
            </a:xfrm>
            <a:custGeom>
              <a:avLst/>
              <a:gdLst/>
              <a:ahLst/>
              <a:cxnLst/>
              <a:rect l="l" t="t" r="r" b="b"/>
              <a:pathLst>
                <a:path w="8582" h="430" extrusionOk="0">
                  <a:moveTo>
                    <a:pt x="6436" y="1"/>
                  </a:moveTo>
                  <a:lnTo>
                    <a:pt x="4291" y="108"/>
                  </a:lnTo>
                  <a:lnTo>
                    <a:pt x="3218" y="162"/>
                  </a:lnTo>
                  <a:lnTo>
                    <a:pt x="2146" y="215"/>
                  </a:lnTo>
                  <a:lnTo>
                    <a:pt x="1073" y="322"/>
                  </a:lnTo>
                  <a:lnTo>
                    <a:pt x="0" y="430"/>
                  </a:lnTo>
                  <a:lnTo>
                    <a:pt x="2146" y="430"/>
                  </a:lnTo>
                  <a:lnTo>
                    <a:pt x="4291" y="376"/>
                  </a:lnTo>
                  <a:lnTo>
                    <a:pt x="5364" y="322"/>
                  </a:lnTo>
                  <a:lnTo>
                    <a:pt x="6436" y="269"/>
                  </a:lnTo>
                  <a:lnTo>
                    <a:pt x="7509" y="162"/>
                  </a:lnTo>
                  <a:lnTo>
                    <a:pt x="8582" y="54"/>
                  </a:lnTo>
                  <a:lnTo>
                    <a:pt x="6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853;p43">
              <a:extLst>
                <a:ext uri="{FF2B5EF4-FFF2-40B4-BE49-F238E27FC236}">
                  <a16:creationId xmlns:a16="http://schemas.microsoft.com/office/drawing/2014/main" id="{BAAC7AA8-9A8A-DAF0-8A8C-E42EEC6BD323}"/>
                </a:ext>
              </a:extLst>
            </p:cNvPr>
            <p:cNvSpPr/>
            <p:nvPr/>
          </p:nvSpPr>
          <p:spPr>
            <a:xfrm>
              <a:off x="1499679" y="843271"/>
              <a:ext cx="6416" cy="169387"/>
            </a:xfrm>
            <a:custGeom>
              <a:avLst/>
              <a:gdLst/>
              <a:ahLst/>
              <a:cxnLst/>
              <a:rect l="l" t="t" r="r" b="b"/>
              <a:pathLst>
                <a:path w="323" h="8528" extrusionOk="0">
                  <a:moveTo>
                    <a:pt x="108" y="0"/>
                  </a:moveTo>
                  <a:lnTo>
                    <a:pt x="1" y="2145"/>
                  </a:lnTo>
                  <a:lnTo>
                    <a:pt x="54" y="4291"/>
                  </a:lnTo>
                  <a:lnTo>
                    <a:pt x="54" y="6436"/>
                  </a:lnTo>
                  <a:lnTo>
                    <a:pt x="215" y="8528"/>
                  </a:lnTo>
                  <a:lnTo>
                    <a:pt x="323" y="6383"/>
                  </a:lnTo>
                  <a:lnTo>
                    <a:pt x="269" y="4291"/>
                  </a:lnTo>
                  <a:lnTo>
                    <a:pt x="269" y="214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854;p43">
              <a:extLst>
                <a:ext uri="{FF2B5EF4-FFF2-40B4-BE49-F238E27FC236}">
                  <a16:creationId xmlns:a16="http://schemas.microsoft.com/office/drawing/2014/main" id="{96765AF9-B1BA-F87E-500B-5E71B7FA3362}"/>
                </a:ext>
              </a:extLst>
            </p:cNvPr>
            <p:cNvSpPr/>
            <p:nvPr/>
          </p:nvSpPr>
          <p:spPr>
            <a:xfrm>
              <a:off x="1416594" y="921032"/>
              <a:ext cx="169407" cy="8541"/>
            </a:xfrm>
            <a:custGeom>
              <a:avLst/>
              <a:gdLst/>
              <a:ahLst/>
              <a:cxnLst/>
              <a:rect l="l" t="t" r="r" b="b"/>
              <a:pathLst>
                <a:path w="8529" h="430" extrusionOk="0">
                  <a:moveTo>
                    <a:pt x="6383" y="0"/>
                  </a:moveTo>
                  <a:lnTo>
                    <a:pt x="4237" y="108"/>
                  </a:lnTo>
                  <a:lnTo>
                    <a:pt x="2092" y="161"/>
                  </a:lnTo>
                  <a:lnTo>
                    <a:pt x="0" y="376"/>
                  </a:lnTo>
                  <a:lnTo>
                    <a:pt x="2146" y="429"/>
                  </a:lnTo>
                  <a:lnTo>
                    <a:pt x="4237" y="322"/>
                  </a:lnTo>
                  <a:lnTo>
                    <a:pt x="6383" y="215"/>
                  </a:lnTo>
                  <a:lnTo>
                    <a:pt x="8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855;p43">
              <a:extLst>
                <a:ext uri="{FF2B5EF4-FFF2-40B4-BE49-F238E27FC236}">
                  <a16:creationId xmlns:a16="http://schemas.microsoft.com/office/drawing/2014/main" id="{B0DF0148-C8CE-CCBC-47F1-8351BE55A5CB}"/>
                </a:ext>
              </a:extLst>
            </p:cNvPr>
            <p:cNvSpPr/>
            <p:nvPr/>
          </p:nvSpPr>
          <p:spPr>
            <a:xfrm>
              <a:off x="1258926" y="490652"/>
              <a:ext cx="96969" cy="96949"/>
            </a:xfrm>
            <a:custGeom>
              <a:avLst/>
              <a:gdLst/>
              <a:ahLst/>
              <a:cxnLst/>
              <a:rect l="l" t="t" r="r" b="b"/>
              <a:pathLst>
                <a:path w="4882" h="4881" extrusionOk="0">
                  <a:moveTo>
                    <a:pt x="2414" y="0"/>
                  </a:moveTo>
                  <a:lnTo>
                    <a:pt x="1931" y="54"/>
                  </a:lnTo>
                  <a:lnTo>
                    <a:pt x="1449" y="215"/>
                  </a:lnTo>
                  <a:lnTo>
                    <a:pt x="1073" y="429"/>
                  </a:lnTo>
                  <a:lnTo>
                    <a:pt x="698" y="751"/>
                  </a:lnTo>
                  <a:lnTo>
                    <a:pt x="430" y="1126"/>
                  </a:lnTo>
                  <a:lnTo>
                    <a:pt x="215" y="1502"/>
                  </a:lnTo>
                  <a:lnTo>
                    <a:pt x="54" y="1984"/>
                  </a:lnTo>
                  <a:lnTo>
                    <a:pt x="0" y="2467"/>
                  </a:lnTo>
                  <a:lnTo>
                    <a:pt x="108" y="2950"/>
                  </a:lnTo>
                  <a:lnTo>
                    <a:pt x="215" y="3433"/>
                  </a:lnTo>
                  <a:lnTo>
                    <a:pt x="483" y="3808"/>
                  </a:lnTo>
                  <a:lnTo>
                    <a:pt x="751" y="4183"/>
                  </a:lnTo>
                  <a:lnTo>
                    <a:pt x="1127" y="4452"/>
                  </a:lnTo>
                  <a:lnTo>
                    <a:pt x="1556" y="4666"/>
                  </a:lnTo>
                  <a:lnTo>
                    <a:pt x="1985" y="4827"/>
                  </a:lnTo>
                  <a:lnTo>
                    <a:pt x="2468" y="4881"/>
                  </a:lnTo>
                  <a:lnTo>
                    <a:pt x="3004" y="4773"/>
                  </a:lnTo>
                  <a:lnTo>
                    <a:pt x="3433" y="4666"/>
                  </a:lnTo>
                  <a:lnTo>
                    <a:pt x="3862" y="4398"/>
                  </a:lnTo>
                  <a:lnTo>
                    <a:pt x="4184" y="4130"/>
                  </a:lnTo>
                  <a:lnTo>
                    <a:pt x="4506" y="3754"/>
                  </a:lnTo>
                  <a:lnTo>
                    <a:pt x="4720" y="3325"/>
                  </a:lnTo>
                  <a:lnTo>
                    <a:pt x="4828" y="2896"/>
                  </a:lnTo>
                  <a:lnTo>
                    <a:pt x="4881" y="2414"/>
                  </a:lnTo>
                  <a:lnTo>
                    <a:pt x="4828" y="1877"/>
                  </a:lnTo>
                  <a:lnTo>
                    <a:pt x="4667" y="1448"/>
                  </a:lnTo>
                  <a:lnTo>
                    <a:pt x="4452" y="1019"/>
                  </a:lnTo>
                  <a:lnTo>
                    <a:pt x="4130" y="697"/>
                  </a:lnTo>
                  <a:lnTo>
                    <a:pt x="3755" y="375"/>
                  </a:lnTo>
                  <a:lnTo>
                    <a:pt x="3379" y="161"/>
                  </a:lnTo>
                  <a:lnTo>
                    <a:pt x="2897" y="54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856;p43">
              <a:extLst>
                <a:ext uri="{FF2B5EF4-FFF2-40B4-BE49-F238E27FC236}">
                  <a16:creationId xmlns:a16="http://schemas.microsoft.com/office/drawing/2014/main" id="{F58FF497-D1D8-AB4E-9899-C593DA245DAF}"/>
                </a:ext>
              </a:extLst>
            </p:cNvPr>
            <p:cNvSpPr/>
            <p:nvPr/>
          </p:nvSpPr>
          <p:spPr>
            <a:xfrm>
              <a:off x="1264249" y="1449434"/>
              <a:ext cx="193918" cy="192825"/>
            </a:xfrm>
            <a:custGeom>
              <a:avLst/>
              <a:gdLst/>
              <a:ahLst/>
              <a:cxnLst/>
              <a:rect l="l" t="t" r="r" b="b"/>
              <a:pathLst>
                <a:path w="9763" h="9708" extrusionOk="0">
                  <a:moveTo>
                    <a:pt x="1" y="0"/>
                  </a:moveTo>
                  <a:lnTo>
                    <a:pt x="644" y="805"/>
                  </a:lnTo>
                  <a:lnTo>
                    <a:pt x="1341" y="1502"/>
                  </a:lnTo>
                  <a:lnTo>
                    <a:pt x="4774" y="4988"/>
                  </a:lnTo>
                  <a:lnTo>
                    <a:pt x="8260" y="8367"/>
                  </a:lnTo>
                  <a:lnTo>
                    <a:pt x="9333" y="9386"/>
                  </a:lnTo>
                  <a:lnTo>
                    <a:pt x="9762" y="9708"/>
                  </a:lnTo>
                  <a:lnTo>
                    <a:pt x="9601" y="9493"/>
                  </a:lnTo>
                  <a:lnTo>
                    <a:pt x="9387" y="9332"/>
                  </a:lnTo>
                  <a:lnTo>
                    <a:pt x="8368" y="8260"/>
                  </a:lnTo>
                  <a:lnTo>
                    <a:pt x="4935" y="4774"/>
                  </a:lnTo>
                  <a:lnTo>
                    <a:pt x="1449" y="1395"/>
                  </a:lnTo>
                  <a:lnTo>
                    <a:pt x="376" y="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857;p43">
              <a:extLst>
                <a:ext uri="{FF2B5EF4-FFF2-40B4-BE49-F238E27FC236}">
                  <a16:creationId xmlns:a16="http://schemas.microsoft.com/office/drawing/2014/main" id="{8C6F68D0-742D-DB2B-C74A-23F98F256CF4}"/>
                </a:ext>
              </a:extLst>
            </p:cNvPr>
            <p:cNvSpPr/>
            <p:nvPr/>
          </p:nvSpPr>
          <p:spPr>
            <a:xfrm>
              <a:off x="1673337" y="1037149"/>
              <a:ext cx="193898" cy="192845"/>
            </a:xfrm>
            <a:custGeom>
              <a:avLst/>
              <a:gdLst/>
              <a:ahLst/>
              <a:cxnLst/>
              <a:rect l="l" t="t" r="r" b="b"/>
              <a:pathLst>
                <a:path w="9762" h="9709" extrusionOk="0">
                  <a:moveTo>
                    <a:pt x="0" y="1"/>
                  </a:moveTo>
                  <a:lnTo>
                    <a:pt x="644" y="751"/>
                  </a:lnTo>
                  <a:lnTo>
                    <a:pt x="1341" y="1502"/>
                  </a:lnTo>
                  <a:lnTo>
                    <a:pt x="2896" y="3058"/>
                  </a:lnTo>
                  <a:lnTo>
                    <a:pt x="4774" y="4935"/>
                  </a:lnTo>
                  <a:lnTo>
                    <a:pt x="8260" y="8367"/>
                  </a:lnTo>
                  <a:lnTo>
                    <a:pt x="9333" y="9387"/>
                  </a:lnTo>
                  <a:lnTo>
                    <a:pt x="9547" y="9547"/>
                  </a:lnTo>
                  <a:lnTo>
                    <a:pt x="9762" y="9708"/>
                  </a:lnTo>
                  <a:lnTo>
                    <a:pt x="9762" y="9708"/>
                  </a:lnTo>
                  <a:lnTo>
                    <a:pt x="9601" y="9494"/>
                  </a:lnTo>
                  <a:lnTo>
                    <a:pt x="9440" y="9279"/>
                  </a:lnTo>
                  <a:lnTo>
                    <a:pt x="8421" y="8207"/>
                  </a:lnTo>
                  <a:lnTo>
                    <a:pt x="4935" y="4774"/>
                  </a:lnTo>
                  <a:lnTo>
                    <a:pt x="1502" y="1395"/>
                  </a:lnTo>
                  <a:lnTo>
                    <a:pt x="429" y="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858;p43">
              <a:extLst>
                <a:ext uri="{FF2B5EF4-FFF2-40B4-BE49-F238E27FC236}">
                  <a16:creationId xmlns:a16="http://schemas.microsoft.com/office/drawing/2014/main" id="{990A4D02-7EA8-F611-0EC9-0BD8741D7403}"/>
                </a:ext>
              </a:extLst>
            </p:cNvPr>
            <p:cNvSpPr/>
            <p:nvPr/>
          </p:nvSpPr>
          <p:spPr>
            <a:xfrm>
              <a:off x="1326041" y="1095743"/>
              <a:ext cx="384598" cy="389921"/>
            </a:xfrm>
            <a:custGeom>
              <a:avLst/>
              <a:gdLst/>
              <a:ahLst/>
              <a:cxnLst/>
              <a:rect l="l" t="t" r="r" b="b"/>
              <a:pathLst>
                <a:path w="19363" h="19631" extrusionOk="0">
                  <a:moveTo>
                    <a:pt x="17378" y="0"/>
                  </a:moveTo>
                  <a:lnTo>
                    <a:pt x="0" y="17700"/>
                  </a:lnTo>
                  <a:lnTo>
                    <a:pt x="1931" y="19631"/>
                  </a:lnTo>
                  <a:lnTo>
                    <a:pt x="19362" y="1931"/>
                  </a:lnTo>
                  <a:lnTo>
                    <a:pt x="173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859;p43">
              <a:extLst>
                <a:ext uri="{FF2B5EF4-FFF2-40B4-BE49-F238E27FC236}">
                  <a16:creationId xmlns:a16="http://schemas.microsoft.com/office/drawing/2014/main" id="{43417B12-3B05-81B8-8C26-706EF2199E0D}"/>
                </a:ext>
              </a:extLst>
            </p:cNvPr>
            <p:cNvSpPr/>
            <p:nvPr/>
          </p:nvSpPr>
          <p:spPr>
            <a:xfrm>
              <a:off x="1257853" y="1500560"/>
              <a:ext cx="21332" cy="21332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537" y="1"/>
                  </a:moveTo>
                  <a:lnTo>
                    <a:pt x="323" y="54"/>
                  </a:lnTo>
                  <a:lnTo>
                    <a:pt x="162" y="161"/>
                  </a:lnTo>
                  <a:lnTo>
                    <a:pt x="54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20"/>
                  </a:lnTo>
                  <a:lnTo>
                    <a:pt x="537" y="1073"/>
                  </a:lnTo>
                  <a:lnTo>
                    <a:pt x="698" y="1020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76"/>
                  </a:lnTo>
                  <a:lnTo>
                    <a:pt x="913" y="215"/>
                  </a:lnTo>
                  <a:lnTo>
                    <a:pt x="752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860;p43">
              <a:extLst>
                <a:ext uri="{FF2B5EF4-FFF2-40B4-BE49-F238E27FC236}">
                  <a16:creationId xmlns:a16="http://schemas.microsoft.com/office/drawing/2014/main" id="{3610789E-9FA1-3D85-0245-8CB0BDC80553}"/>
                </a:ext>
              </a:extLst>
            </p:cNvPr>
            <p:cNvSpPr/>
            <p:nvPr/>
          </p:nvSpPr>
          <p:spPr>
            <a:xfrm>
              <a:off x="1336687" y="1584718"/>
              <a:ext cx="21332" cy="19207"/>
            </a:xfrm>
            <a:custGeom>
              <a:avLst/>
              <a:gdLst/>
              <a:ahLst/>
              <a:cxnLst/>
              <a:rect l="l" t="t" r="r" b="b"/>
              <a:pathLst>
                <a:path w="1074" h="967" extrusionOk="0">
                  <a:moveTo>
                    <a:pt x="591" y="1"/>
                  </a:moveTo>
                  <a:lnTo>
                    <a:pt x="376" y="54"/>
                  </a:lnTo>
                  <a:lnTo>
                    <a:pt x="215" y="108"/>
                  </a:lnTo>
                  <a:lnTo>
                    <a:pt x="108" y="269"/>
                  </a:lnTo>
                  <a:lnTo>
                    <a:pt x="1" y="483"/>
                  </a:lnTo>
                  <a:lnTo>
                    <a:pt x="54" y="644"/>
                  </a:lnTo>
                  <a:lnTo>
                    <a:pt x="162" y="805"/>
                  </a:lnTo>
                  <a:lnTo>
                    <a:pt x="323" y="912"/>
                  </a:lnTo>
                  <a:lnTo>
                    <a:pt x="483" y="966"/>
                  </a:lnTo>
                  <a:lnTo>
                    <a:pt x="698" y="966"/>
                  </a:lnTo>
                  <a:lnTo>
                    <a:pt x="859" y="859"/>
                  </a:lnTo>
                  <a:lnTo>
                    <a:pt x="1020" y="698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861;p43">
              <a:extLst>
                <a:ext uri="{FF2B5EF4-FFF2-40B4-BE49-F238E27FC236}">
                  <a16:creationId xmlns:a16="http://schemas.microsoft.com/office/drawing/2014/main" id="{D4C3E727-CC1D-17B0-B79D-201931E92E18}"/>
                </a:ext>
              </a:extLst>
            </p:cNvPr>
            <p:cNvSpPr/>
            <p:nvPr/>
          </p:nvSpPr>
          <p:spPr>
            <a:xfrm>
              <a:off x="1721265" y="1028627"/>
              <a:ext cx="21332" cy="20260"/>
            </a:xfrm>
            <a:custGeom>
              <a:avLst/>
              <a:gdLst/>
              <a:ahLst/>
              <a:cxnLst/>
              <a:rect l="l" t="t" r="r" b="b"/>
              <a:pathLst>
                <a:path w="1074" h="1020" extrusionOk="0">
                  <a:moveTo>
                    <a:pt x="483" y="0"/>
                  </a:moveTo>
                  <a:lnTo>
                    <a:pt x="269" y="54"/>
                  </a:lnTo>
                  <a:lnTo>
                    <a:pt x="108" y="161"/>
                  </a:lnTo>
                  <a:lnTo>
                    <a:pt x="1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19"/>
                  </a:lnTo>
                  <a:lnTo>
                    <a:pt x="752" y="1019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1"/>
                  </a:lnTo>
                  <a:lnTo>
                    <a:pt x="752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862;p43">
              <a:extLst>
                <a:ext uri="{FF2B5EF4-FFF2-40B4-BE49-F238E27FC236}">
                  <a16:creationId xmlns:a16="http://schemas.microsoft.com/office/drawing/2014/main" id="{111EE035-674A-4D58-AE0A-1A2D017D27C2}"/>
                </a:ext>
              </a:extLst>
            </p:cNvPr>
            <p:cNvSpPr/>
            <p:nvPr/>
          </p:nvSpPr>
          <p:spPr>
            <a:xfrm>
              <a:off x="1801172" y="1111712"/>
              <a:ext cx="20260" cy="21332"/>
            </a:xfrm>
            <a:custGeom>
              <a:avLst/>
              <a:gdLst/>
              <a:ahLst/>
              <a:cxnLst/>
              <a:rect l="l" t="t" r="r" b="b"/>
              <a:pathLst>
                <a:path w="1020" h="1074" extrusionOk="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54" y="323"/>
                  </a:lnTo>
                  <a:lnTo>
                    <a:pt x="0" y="537"/>
                  </a:lnTo>
                  <a:lnTo>
                    <a:pt x="54" y="698"/>
                  </a:lnTo>
                  <a:lnTo>
                    <a:pt x="161" y="913"/>
                  </a:lnTo>
                  <a:lnTo>
                    <a:pt x="269" y="1020"/>
                  </a:lnTo>
                  <a:lnTo>
                    <a:pt x="483" y="1074"/>
                  </a:lnTo>
                  <a:lnTo>
                    <a:pt x="698" y="1020"/>
                  </a:lnTo>
                  <a:lnTo>
                    <a:pt x="859" y="913"/>
                  </a:lnTo>
                  <a:lnTo>
                    <a:pt x="966" y="752"/>
                  </a:lnTo>
                  <a:lnTo>
                    <a:pt x="1019" y="537"/>
                  </a:lnTo>
                  <a:lnTo>
                    <a:pt x="1019" y="376"/>
                  </a:lnTo>
                  <a:lnTo>
                    <a:pt x="912" y="215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863;p43">
              <a:extLst>
                <a:ext uri="{FF2B5EF4-FFF2-40B4-BE49-F238E27FC236}">
                  <a16:creationId xmlns:a16="http://schemas.microsoft.com/office/drawing/2014/main" id="{B368B410-B1ED-9C39-C45A-6BD041348948}"/>
                </a:ext>
              </a:extLst>
            </p:cNvPr>
            <p:cNvSpPr/>
            <p:nvPr/>
          </p:nvSpPr>
          <p:spPr>
            <a:xfrm>
              <a:off x="893515" y="1354611"/>
              <a:ext cx="80999" cy="168335"/>
            </a:xfrm>
            <a:custGeom>
              <a:avLst/>
              <a:gdLst/>
              <a:ahLst/>
              <a:cxnLst/>
              <a:rect l="l" t="t" r="r" b="b"/>
              <a:pathLst>
                <a:path w="4078" h="8475" extrusionOk="0">
                  <a:moveTo>
                    <a:pt x="752" y="1"/>
                  </a:moveTo>
                  <a:lnTo>
                    <a:pt x="537" y="322"/>
                  </a:lnTo>
                  <a:lnTo>
                    <a:pt x="323" y="805"/>
                  </a:lnTo>
                  <a:lnTo>
                    <a:pt x="162" y="1341"/>
                  </a:lnTo>
                  <a:lnTo>
                    <a:pt x="54" y="1771"/>
                  </a:lnTo>
                  <a:lnTo>
                    <a:pt x="1" y="2253"/>
                  </a:lnTo>
                  <a:lnTo>
                    <a:pt x="1" y="2682"/>
                  </a:lnTo>
                  <a:lnTo>
                    <a:pt x="1" y="3165"/>
                  </a:lnTo>
                  <a:lnTo>
                    <a:pt x="108" y="3594"/>
                  </a:lnTo>
                  <a:lnTo>
                    <a:pt x="215" y="4023"/>
                  </a:lnTo>
                  <a:lnTo>
                    <a:pt x="323" y="4506"/>
                  </a:lnTo>
                  <a:lnTo>
                    <a:pt x="537" y="4881"/>
                  </a:lnTo>
                  <a:lnTo>
                    <a:pt x="752" y="5364"/>
                  </a:lnTo>
                  <a:lnTo>
                    <a:pt x="1020" y="5739"/>
                  </a:lnTo>
                  <a:lnTo>
                    <a:pt x="1342" y="6169"/>
                  </a:lnTo>
                  <a:lnTo>
                    <a:pt x="1717" y="6490"/>
                  </a:lnTo>
                  <a:lnTo>
                    <a:pt x="2414" y="7027"/>
                  </a:lnTo>
                  <a:lnTo>
                    <a:pt x="3004" y="7509"/>
                  </a:lnTo>
                  <a:lnTo>
                    <a:pt x="3541" y="7938"/>
                  </a:lnTo>
                  <a:lnTo>
                    <a:pt x="4077" y="8475"/>
                  </a:lnTo>
                  <a:lnTo>
                    <a:pt x="3916" y="8153"/>
                  </a:lnTo>
                  <a:lnTo>
                    <a:pt x="3648" y="7831"/>
                  </a:lnTo>
                  <a:lnTo>
                    <a:pt x="3433" y="7563"/>
                  </a:lnTo>
                  <a:lnTo>
                    <a:pt x="3112" y="7349"/>
                  </a:lnTo>
                  <a:lnTo>
                    <a:pt x="2522" y="6866"/>
                  </a:lnTo>
                  <a:lnTo>
                    <a:pt x="1878" y="6329"/>
                  </a:lnTo>
                  <a:lnTo>
                    <a:pt x="1556" y="6008"/>
                  </a:lnTo>
                  <a:lnTo>
                    <a:pt x="1234" y="5632"/>
                  </a:lnTo>
                  <a:lnTo>
                    <a:pt x="966" y="5257"/>
                  </a:lnTo>
                  <a:lnTo>
                    <a:pt x="752" y="4774"/>
                  </a:lnTo>
                  <a:lnTo>
                    <a:pt x="537" y="4399"/>
                  </a:lnTo>
                  <a:lnTo>
                    <a:pt x="430" y="3970"/>
                  </a:lnTo>
                  <a:lnTo>
                    <a:pt x="323" y="3540"/>
                  </a:lnTo>
                  <a:lnTo>
                    <a:pt x="269" y="3111"/>
                  </a:lnTo>
                  <a:lnTo>
                    <a:pt x="215" y="2682"/>
                  </a:lnTo>
                  <a:lnTo>
                    <a:pt x="215" y="2253"/>
                  </a:lnTo>
                  <a:lnTo>
                    <a:pt x="215" y="1824"/>
                  </a:lnTo>
                  <a:lnTo>
                    <a:pt x="323" y="1395"/>
                  </a:lnTo>
                  <a:lnTo>
                    <a:pt x="484" y="69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864;p43">
              <a:extLst>
                <a:ext uri="{FF2B5EF4-FFF2-40B4-BE49-F238E27FC236}">
                  <a16:creationId xmlns:a16="http://schemas.microsoft.com/office/drawing/2014/main" id="{8C027D60-297D-EE8E-F7C0-34DB7405801D}"/>
                </a:ext>
              </a:extLst>
            </p:cNvPr>
            <p:cNvSpPr/>
            <p:nvPr/>
          </p:nvSpPr>
          <p:spPr>
            <a:xfrm>
              <a:off x="938266" y="761239"/>
              <a:ext cx="447443" cy="435724"/>
            </a:xfrm>
            <a:custGeom>
              <a:avLst/>
              <a:gdLst/>
              <a:ahLst/>
              <a:cxnLst/>
              <a:rect l="l" t="t" r="r" b="b"/>
              <a:pathLst>
                <a:path w="22527" h="21937" extrusionOk="0">
                  <a:moveTo>
                    <a:pt x="22527" y="0"/>
                  </a:moveTo>
                  <a:lnTo>
                    <a:pt x="21615" y="858"/>
                  </a:lnTo>
                  <a:lnTo>
                    <a:pt x="19202" y="3165"/>
                  </a:lnTo>
                  <a:lnTo>
                    <a:pt x="11210" y="10888"/>
                  </a:lnTo>
                  <a:lnTo>
                    <a:pt x="3219" y="18665"/>
                  </a:lnTo>
                  <a:lnTo>
                    <a:pt x="859" y="21025"/>
                  </a:lnTo>
                  <a:lnTo>
                    <a:pt x="0" y="21937"/>
                  </a:lnTo>
                  <a:lnTo>
                    <a:pt x="912" y="21079"/>
                  </a:lnTo>
                  <a:lnTo>
                    <a:pt x="3379" y="18772"/>
                  </a:lnTo>
                  <a:lnTo>
                    <a:pt x="11371" y="11049"/>
                  </a:lnTo>
                  <a:lnTo>
                    <a:pt x="19309" y="3272"/>
                  </a:lnTo>
                  <a:lnTo>
                    <a:pt x="21669" y="912"/>
                  </a:lnTo>
                  <a:lnTo>
                    <a:pt x="22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865;p43">
              <a:extLst>
                <a:ext uri="{FF2B5EF4-FFF2-40B4-BE49-F238E27FC236}">
                  <a16:creationId xmlns:a16="http://schemas.microsoft.com/office/drawing/2014/main" id="{2A17D4E8-DDB1-0E79-AEF7-68E28C8946D2}"/>
                </a:ext>
              </a:extLst>
            </p:cNvPr>
            <p:cNvSpPr/>
            <p:nvPr/>
          </p:nvSpPr>
          <p:spPr>
            <a:xfrm>
              <a:off x="742243" y="1001992"/>
              <a:ext cx="28781" cy="66063"/>
            </a:xfrm>
            <a:custGeom>
              <a:avLst/>
              <a:gdLst/>
              <a:ahLst/>
              <a:cxnLst/>
              <a:rect l="l" t="t" r="r" b="b"/>
              <a:pathLst>
                <a:path w="1449" h="3326" extrusionOk="0">
                  <a:moveTo>
                    <a:pt x="752" y="1"/>
                  </a:moveTo>
                  <a:lnTo>
                    <a:pt x="591" y="54"/>
                  </a:lnTo>
                  <a:lnTo>
                    <a:pt x="483" y="215"/>
                  </a:lnTo>
                  <a:lnTo>
                    <a:pt x="323" y="430"/>
                  </a:lnTo>
                  <a:lnTo>
                    <a:pt x="162" y="751"/>
                  </a:lnTo>
                  <a:lnTo>
                    <a:pt x="54" y="1127"/>
                  </a:lnTo>
                  <a:lnTo>
                    <a:pt x="1" y="1502"/>
                  </a:lnTo>
                  <a:lnTo>
                    <a:pt x="54" y="1878"/>
                  </a:lnTo>
                  <a:lnTo>
                    <a:pt x="162" y="2200"/>
                  </a:lnTo>
                  <a:lnTo>
                    <a:pt x="376" y="2575"/>
                  </a:lnTo>
                  <a:lnTo>
                    <a:pt x="591" y="2843"/>
                  </a:lnTo>
                  <a:lnTo>
                    <a:pt x="913" y="3111"/>
                  </a:lnTo>
                  <a:lnTo>
                    <a:pt x="1127" y="3219"/>
                  </a:lnTo>
                  <a:lnTo>
                    <a:pt x="1288" y="3272"/>
                  </a:lnTo>
                  <a:lnTo>
                    <a:pt x="1449" y="3326"/>
                  </a:lnTo>
                  <a:lnTo>
                    <a:pt x="1449" y="3272"/>
                  </a:lnTo>
                  <a:lnTo>
                    <a:pt x="1342" y="3219"/>
                  </a:lnTo>
                  <a:lnTo>
                    <a:pt x="1020" y="2950"/>
                  </a:lnTo>
                  <a:lnTo>
                    <a:pt x="752" y="2736"/>
                  </a:lnTo>
                  <a:lnTo>
                    <a:pt x="591" y="2414"/>
                  </a:lnTo>
                  <a:lnTo>
                    <a:pt x="430" y="2146"/>
                  </a:lnTo>
                  <a:lnTo>
                    <a:pt x="323" y="1824"/>
                  </a:lnTo>
                  <a:lnTo>
                    <a:pt x="269" y="1502"/>
                  </a:lnTo>
                  <a:lnTo>
                    <a:pt x="269" y="1127"/>
                  </a:lnTo>
                  <a:lnTo>
                    <a:pt x="376" y="805"/>
                  </a:lnTo>
                  <a:lnTo>
                    <a:pt x="483" y="483"/>
                  </a:lnTo>
                  <a:lnTo>
                    <a:pt x="698" y="16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866;p43">
              <a:extLst>
                <a:ext uri="{FF2B5EF4-FFF2-40B4-BE49-F238E27FC236}">
                  <a16:creationId xmlns:a16="http://schemas.microsoft.com/office/drawing/2014/main" id="{7D2D48AF-49C1-A7E1-BE2E-BBAFDB540981}"/>
                </a:ext>
              </a:extLst>
            </p:cNvPr>
            <p:cNvSpPr/>
            <p:nvPr/>
          </p:nvSpPr>
          <p:spPr>
            <a:xfrm>
              <a:off x="1268519" y="504496"/>
              <a:ext cx="27708" cy="69261"/>
            </a:xfrm>
            <a:custGeom>
              <a:avLst/>
              <a:gdLst/>
              <a:ahLst/>
              <a:cxnLst/>
              <a:rect l="l" t="t" r="r" b="b"/>
              <a:pathLst>
                <a:path w="1395" h="3487" extrusionOk="0">
                  <a:moveTo>
                    <a:pt x="966" y="0"/>
                  </a:moveTo>
                  <a:lnTo>
                    <a:pt x="805" y="54"/>
                  </a:lnTo>
                  <a:lnTo>
                    <a:pt x="644" y="215"/>
                  </a:lnTo>
                  <a:lnTo>
                    <a:pt x="429" y="429"/>
                  </a:lnTo>
                  <a:lnTo>
                    <a:pt x="376" y="483"/>
                  </a:lnTo>
                  <a:lnTo>
                    <a:pt x="161" y="858"/>
                  </a:lnTo>
                  <a:lnTo>
                    <a:pt x="54" y="1234"/>
                  </a:lnTo>
                  <a:lnTo>
                    <a:pt x="0" y="1609"/>
                  </a:lnTo>
                  <a:lnTo>
                    <a:pt x="0" y="1985"/>
                  </a:lnTo>
                  <a:lnTo>
                    <a:pt x="107" y="2360"/>
                  </a:lnTo>
                  <a:lnTo>
                    <a:pt x="268" y="2682"/>
                  </a:lnTo>
                  <a:lnTo>
                    <a:pt x="483" y="3004"/>
                  </a:lnTo>
                  <a:lnTo>
                    <a:pt x="805" y="3272"/>
                  </a:lnTo>
                  <a:lnTo>
                    <a:pt x="1019" y="3379"/>
                  </a:lnTo>
                  <a:lnTo>
                    <a:pt x="1234" y="3486"/>
                  </a:lnTo>
                  <a:lnTo>
                    <a:pt x="1395" y="3486"/>
                  </a:lnTo>
                  <a:lnTo>
                    <a:pt x="1287" y="3379"/>
                  </a:lnTo>
                  <a:lnTo>
                    <a:pt x="912" y="3111"/>
                  </a:lnTo>
                  <a:lnTo>
                    <a:pt x="644" y="2843"/>
                  </a:lnTo>
                  <a:lnTo>
                    <a:pt x="429" y="2575"/>
                  </a:lnTo>
                  <a:lnTo>
                    <a:pt x="322" y="2199"/>
                  </a:lnTo>
                  <a:lnTo>
                    <a:pt x="215" y="1877"/>
                  </a:lnTo>
                  <a:lnTo>
                    <a:pt x="215" y="1502"/>
                  </a:lnTo>
                  <a:lnTo>
                    <a:pt x="268" y="1180"/>
                  </a:lnTo>
                  <a:lnTo>
                    <a:pt x="376" y="805"/>
                  </a:lnTo>
                  <a:lnTo>
                    <a:pt x="590" y="483"/>
                  </a:lnTo>
                  <a:lnTo>
                    <a:pt x="858" y="161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867;p43">
              <a:extLst>
                <a:ext uri="{FF2B5EF4-FFF2-40B4-BE49-F238E27FC236}">
                  <a16:creationId xmlns:a16="http://schemas.microsoft.com/office/drawing/2014/main" id="{1E330D23-2BFC-7B17-F45D-2FDE2AE57646}"/>
                </a:ext>
              </a:extLst>
            </p:cNvPr>
            <p:cNvSpPr/>
            <p:nvPr/>
          </p:nvSpPr>
          <p:spPr>
            <a:xfrm>
              <a:off x="1581711" y="648300"/>
              <a:ext cx="72458" cy="30926"/>
            </a:xfrm>
            <a:custGeom>
              <a:avLst/>
              <a:gdLst/>
              <a:ahLst/>
              <a:cxnLst/>
              <a:rect l="l" t="t" r="r" b="b"/>
              <a:pathLst>
                <a:path w="3648" h="1557" extrusionOk="0">
                  <a:moveTo>
                    <a:pt x="2629" y="1"/>
                  </a:moveTo>
                  <a:lnTo>
                    <a:pt x="2092" y="108"/>
                  </a:lnTo>
                  <a:lnTo>
                    <a:pt x="1610" y="269"/>
                  </a:lnTo>
                  <a:lnTo>
                    <a:pt x="1127" y="484"/>
                  </a:lnTo>
                  <a:lnTo>
                    <a:pt x="698" y="805"/>
                  </a:lnTo>
                  <a:lnTo>
                    <a:pt x="322" y="1127"/>
                  </a:lnTo>
                  <a:lnTo>
                    <a:pt x="1" y="1556"/>
                  </a:lnTo>
                  <a:lnTo>
                    <a:pt x="805" y="1020"/>
                  </a:lnTo>
                  <a:lnTo>
                    <a:pt x="1717" y="537"/>
                  </a:lnTo>
                  <a:lnTo>
                    <a:pt x="2682" y="269"/>
                  </a:lnTo>
                  <a:lnTo>
                    <a:pt x="3648" y="55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868;p43">
              <a:extLst>
                <a:ext uri="{FF2B5EF4-FFF2-40B4-BE49-F238E27FC236}">
                  <a16:creationId xmlns:a16="http://schemas.microsoft.com/office/drawing/2014/main" id="{A1AC4405-265B-07EC-45A4-AA223F494974}"/>
                </a:ext>
              </a:extLst>
            </p:cNvPr>
            <p:cNvSpPr/>
            <p:nvPr/>
          </p:nvSpPr>
          <p:spPr>
            <a:xfrm>
              <a:off x="1124695" y="1517603"/>
              <a:ext cx="137449" cy="141719"/>
            </a:xfrm>
            <a:custGeom>
              <a:avLst/>
              <a:gdLst/>
              <a:ahLst/>
              <a:cxnLst/>
              <a:rect l="l" t="t" r="r" b="b"/>
              <a:pathLst>
                <a:path w="6920" h="7135" extrusionOk="0">
                  <a:moveTo>
                    <a:pt x="1" y="1"/>
                  </a:moveTo>
                  <a:lnTo>
                    <a:pt x="215" y="269"/>
                  </a:lnTo>
                  <a:lnTo>
                    <a:pt x="912" y="1073"/>
                  </a:lnTo>
                  <a:lnTo>
                    <a:pt x="3379" y="3648"/>
                  </a:lnTo>
                  <a:lnTo>
                    <a:pt x="5096" y="5418"/>
                  </a:lnTo>
                  <a:lnTo>
                    <a:pt x="6919" y="7134"/>
                  </a:lnTo>
                  <a:lnTo>
                    <a:pt x="6919" y="7134"/>
                  </a:lnTo>
                  <a:lnTo>
                    <a:pt x="6651" y="6812"/>
                  </a:lnTo>
                  <a:lnTo>
                    <a:pt x="5954" y="6008"/>
                  </a:lnTo>
                  <a:lnTo>
                    <a:pt x="3540" y="3487"/>
                  </a:lnTo>
                  <a:lnTo>
                    <a:pt x="1073" y="966"/>
                  </a:lnTo>
                  <a:lnTo>
                    <a:pt x="26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869;p43">
              <a:extLst>
                <a:ext uri="{FF2B5EF4-FFF2-40B4-BE49-F238E27FC236}">
                  <a16:creationId xmlns:a16="http://schemas.microsoft.com/office/drawing/2014/main" id="{D3C5B0A5-FB3A-B023-4055-428CF5E7B648}"/>
                </a:ext>
              </a:extLst>
            </p:cNvPr>
            <p:cNvSpPr/>
            <p:nvPr/>
          </p:nvSpPr>
          <p:spPr>
            <a:xfrm>
              <a:off x="1949247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extrusionOk="0">
                  <a:moveTo>
                    <a:pt x="1" y="1"/>
                  </a:moveTo>
                  <a:lnTo>
                    <a:pt x="1" y="28910"/>
                  </a:lnTo>
                  <a:lnTo>
                    <a:pt x="20382" y="28910"/>
                  </a:lnTo>
                  <a:lnTo>
                    <a:pt x="20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870;p43">
              <a:extLst>
                <a:ext uri="{FF2B5EF4-FFF2-40B4-BE49-F238E27FC236}">
                  <a16:creationId xmlns:a16="http://schemas.microsoft.com/office/drawing/2014/main" id="{264E6307-BB1E-BB9C-6F1C-7E569DF19A0B}"/>
                </a:ext>
              </a:extLst>
            </p:cNvPr>
            <p:cNvSpPr/>
            <p:nvPr/>
          </p:nvSpPr>
          <p:spPr>
            <a:xfrm>
              <a:off x="1898121" y="4495170"/>
              <a:ext cx="506037" cy="58594"/>
            </a:xfrm>
            <a:custGeom>
              <a:avLst/>
              <a:gdLst/>
              <a:ahLst/>
              <a:cxnLst/>
              <a:rect l="l" t="t" r="r" b="b"/>
              <a:pathLst>
                <a:path w="25477" h="2950" extrusionOk="0">
                  <a:moveTo>
                    <a:pt x="2682" y="0"/>
                  </a:moveTo>
                  <a:lnTo>
                    <a:pt x="2145" y="54"/>
                  </a:lnTo>
                  <a:lnTo>
                    <a:pt x="1663" y="161"/>
                  </a:lnTo>
                  <a:lnTo>
                    <a:pt x="1180" y="429"/>
                  </a:lnTo>
                  <a:lnTo>
                    <a:pt x="805" y="751"/>
                  </a:lnTo>
                  <a:lnTo>
                    <a:pt x="483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0" y="2682"/>
                  </a:lnTo>
                  <a:lnTo>
                    <a:pt x="0" y="2950"/>
                  </a:lnTo>
                  <a:lnTo>
                    <a:pt x="25476" y="2950"/>
                  </a:lnTo>
                  <a:lnTo>
                    <a:pt x="25476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7" y="1180"/>
                  </a:lnTo>
                  <a:lnTo>
                    <a:pt x="24672" y="751"/>
                  </a:lnTo>
                  <a:lnTo>
                    <a:pt x="24296" y="429"/>
                  </a:lnTo>
                  <a:lnTo>
                    <a:pt x="23814" y="161"/>
                  </a:lnTo>
                  <a:lnTo>
                    <a:pt x="23331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871;p43">
              <a:extLst>
                <a:ext uri="{FF2B5EF4-FFF2-40B4-BE49-F238E27FC236}">
                  <a16:creationId xmlns:a16="http://schemas.microsoft.com/office/drawing/2014/main" id="{B0D1057E-FB69-C935-5CF1-7246916C3988}"/>
                </a:ext>
              </a:extLst>
            </p:cNvPr>
            <p:cNvSpPr/>
            <p:nvPr/>
          </p:nvSpPr>
          <p:spPr>
            <a:xfrm>
              <a:off x="1852298" y="4553745"/>
              <a:ext cx="614705" cy="93771"/>
            </a:xfrm>
            <a:custGeom>
              <a:avLst/>
              <a:gdLst/>
              <a:ahLst/>
              <a:cxnLst/>
              <a:rect l="l" t="t" r="r" b="b"/>
              <a:pathLst>
                <a:path w="30948" h="4721" extrusionOk="0">
                  <a:moveTo>
                    <a:pt x="1" y="1"/>
                  </a:moveTo>
                  <a:lnTo>
                    <a:pt x="1" y="4721"/>
                  </a:lnTo>
                  <a:lnTo>
                    <a:pt x="30948" y="4721"/>
                  </a:lnTo>
                  <a:lnTo>
                    <a:pt x="30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872;p43">
              <a:extLst>
                <a:ext uri="{FF2B5EF4-FFF2-40B4-BE49-F238E27FC236}">
                  <a16:creationId xmlns:a16="http://schemas.microsoft.com/office/drawing/2014/main" id="{CAF9AF47-C8D2-6D4F-1A19-D7060E24ABF4}"/>
                </a:ext>
              </a:extLst>
            </p:cNvPr>
            <p:cNvSpPr/>
            <p:nvPr/>
          </p:nvSpPr>
          <p:spPr>
            <a:xfrm>
              <a:off x="1950320" y="4438701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161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873;p43">
              <a:extLst>
                <a:ext uri="{FF2B5EF4-FFF2-40B4-BE49-F238E27FC236}">
                  <a16:creationId xmlns:a16="http://schemas.microsoft.com/office/drawing/2014/main" id="{EA04D899-71CA-2693-0E20-A24B0E06E3A9}"/>
                </a:ext>
              </a:extLst>
            </p:cNvPr>
            <p:cNvSpPr/>
            <p:nvPr/>
          </p:nvSpPr>
          <p:spPr>
            <a:xfrm>
              <a:off x="1950320" y="4370513"/>
              <a:ext cx="400567" cy="5363"/>
            </a:xfrm>
            <a:custGeom>
              <a:avLst/>
              <a:gdLst/>
              <a:ahLst/>
              <a:cxnLst/>
              <a:rect l="l" t="t" r="r" b="b"/>
              <a:pathLst>
                <a:path w="20167" h="270" extrusionOk="0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162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874;p43">
              <a:extLst>
                <a:ext uri="{FF2B5EF4-FFF2-40B4-BE49-F238E27FC236}">
                  <a16:creationId xmlns:a16="http://schemas.microsoft.com/office/drawing/2014/main" id="{E27003AC-C3FC-FF73-3B0A-7CBC6411D406}"/>
                </a:ext>
              </a:extLst>
            </p:cNvPr>
            <p:cNvSpPr/>
            <p:nvPr/>
          </p:nvSpPr>
          <p:spPr>
            <a:xfrm>
              <a:off x="1950320" y="4303398"/>
              <a:ext cx="400567" cy="5363"/>
            </a:xfrm>
            <a:custGeom>
              <a:avLst/>
              <a:gdLst/>
              <a:ahLst/>
              <a:cxnLst/>
              <a:rect l="l" t="t" r="r" b="b"/>
              <a:pathLst>
                <a:path w="20167" h="270" extrusionOk="0">
                  <a:moveTo>
                    <a:pt x="10083" y="1"/>
                  </a:moveTo>
                  <a:lnTo>
                    <a:pt x="2950" y="55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875;p43">
              <a:extLst>
                <a:ext uri="{FF2B5EF4-FFF2-40B4-BE49-F238E27FC236}">
                  <a16:creationId xmlns:a16="http://schemas.microsoft.com/office/drawing/2014/main" id="{4D17F7D5-1535-ACE4-3AC6-6EA815C3951B}"/>
                </a:ext>
              </a:extLst>
            </p:cNvPr>
            <p:cNvSpPr/>
            <p:nvPr/>
          </p:nvSpPr>
          <p:spPr>
            <a:xfrm>
              <a:off x="1950320" y="4235229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876;p43">
              <a:extLst>
                <a:ext uri="{FF2B5EF4-FFF2-40B4-BE49-F238E27FC236}">
                  <a16:creationId xmlns:a16="http://schemas.microsoft.com/office/drawing/2014/main" id="{1C42E3C5-8667-AF16-9B2F-7C25780130E9}"/>
                </a:ext>
              </a:extLst>
            </p:cNvPr>
            <p:cNvSpPr/>
            <p:nvPr/>
          </p:nvSpPr>
          <p:spPr>
            <a:xfrm>
              <a:off x="1950320" y="4168114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877;p43">
              <a:extLst>
                <a:ext uri="{FF2B5EF4-FFF2-40B4-BE49-F238E27FC236}">
                  <a16:creationId xmlns:a16="http://schemas.microsoft.com/office/drawing/2014/main" id="{A403ACE2-7572-4F96-19D3-2F62725B58C3}"/>
                </a:ext>
              </a:extLst>
            </p:cNvPr>
            <p:cNvSpPr/>
            <p:nvPr/>
          </p:nvSpPr>
          <p:spPr>
            <a:xfrm>
              <a:off x="1950320" y="4099926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878;p43">
              <a:extLst>
                <a:ext uri="{FF2B5EF4-FFF2-40B4-BE49-F238E27FC236}">
                  <a16:creationId xmlns:a16="http://schemas.microsoft.com/office/drawing/2014/main" id="{6C4B1556-33DB-7100-3369-43C29CCB3660}"/>
                </a:ext>
              </a:extLst>
            </p:cNvPr>
            <p:cNvSpPr/>
            <p:nvPr/>
          </p:nvSpPr>
          <p:spPr>
            <a:xfrm>
              <a:off x="1950320" y="4033883"/>
              <a:ext cx="400567" cy="4270"/>
            </a:xfrm>
            <a:custGeom>
              <a:avLst/>
              <a:gdLst/>
              <a:ahLst/>
              <a:cxnLst/>
              <a:rect l="l" t="t" r="r" b="b"/>
              <a:pathLst>
                <a:path w="20167" h="215" extrusionOk="0">
                  <a:moveTo>
                    <a:pt x="2950" y="0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1"/>
                  </a:lnTo>
                  <a:lnTo>
                    <a:pt x="2950" y="161"/>
                  </a:lnTo>
                  <a:lnTo>
                    <a:pt x="10083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879;p43">
              <a:extLst>
                <a:ext uri="{FF2B5EF4-FFF2-40B4-BE49-F238E27FC236}">
                  <a16:creationId xmlns:a16="http://schemas.microsoft.com/office/drawing/2014/main" id="{0791D2C1-7F06-3138-56C7-8F0D724CB5C9}"/>
                </a:ext>
              </a:extLst>
            </p:cNvPr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extrusionOk="0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880;p43">
              <a:extLst>
                <a:ext uri="{FF2B5EF4-FFF2-40B4-BE49-F238E27FC236}">
                  <a16:creationId xmlns:a16="http://schemas.microsoft.com/office/drawing/2014/main" id="{FCE3C241-E102-5DCA-07A7-4A11803F3A6F}"/>
                </a:ext>
              </a:extLst>
            </p:cNvPr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fill="none" extrusionOk="0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881;p43">
              <a:extLst>
                <a:ext uri="{FF2B5EF4-FFF2-40B4-BE49-F238E27FC236}">
                  <a16:creationId xmlns:a16="http://schemas.microsoft.com/office/drawing/2014/main" id="{68DC51ED-D527-38C1-0044-2CA05B4D40BC}"/>
                </a:ext>
              </a:extLst>
            </p:cNvPr>
            <p:cNvSpPr/>
            <p:nvPr/>
          </p:nvSpPr>
          <p:spPr>
            <a:xfrm>
              <a:off x="1944977" y="3941205"/>
              <a:ext cx="4290" cy="69261"/>
            </a:xfrm>
            <a:custGeom>
              <a:avLst/>
              <a:gdLst/>
              <a:ahLst/>
              <a:cxnLst/>
              <a:rect l="l" t="t" r="r" b="b"/>
              <a:pathLst>
                <a:path w="216" h="3487" extrusionOk="0">
                  <a:moveTo>
                    <a:pt x="1" y="0"/>
                  </a:moveTo>
                  <a:lnTo>
                    <a:pt x="216" y="348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882;p43">
              <a:extLst>
                <a:ext uri="{FF2B5EF4-FFF2-40B4-BE49-F238E27FC236}">
                  <a16:creationId xmlns:a16="http://schemas.microsoft.com/office/drawing/2014/main" id="{A511B2BF-5E40-A3FB-055B-F20FD619AC0B}"/>
                </a:ext>
              </a:extLst>
            </p:cNvPr>
            <p:cNvSpPr/>
            <p:nvPr/>
          </p:nvSpPr>
          <p:spPr>
            <a:xfrm>
              <a:off x="1944977" y="3941205"/>
              <a:ext cx="4290" cy="69261"/>
            </a:xfrm>
            <a:custGeom>
              <a:avLst/>
              <a:gdLst/>
              <a:ahLst/>
              <a:cxnLst/>
              <a:rect l="l" t="t" r="r" b="b"/>
              <a:pathLst>
                <a:path w="216" h="3487" fill="none" extrusionOk="0">
                  <a:moveTo>
                    <a:pt x="216" y="0"/>
                  </a:moveTo>
                  <a:lnTo>
                    <a:pt x="1" y="0"/>
                  </a:lnTo>
                  <a:lnTo>
                    <a:pt x="216" y="3486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883;p43">
              <a:extLst>
                <a:ext uri="{FF2B5EF4-FFF2-40B4-BE49-F238E27FC236}">
                  <a16:creationId xmlns:a16="http://schemas.microsoft.com/office/drawing/2014/main" id="{C7A9994A-2D69-1C42-727B-80D635BA60DF}"/>
                </a:ext>
              </a:extLst>
            </p:cNvPr>
            <p:cNvSpPr/>
            <p:nvPr/>
          </p:nvSpPr>
          <p:spPr>
            <a:xfrm>
              <a:off x="1949247" y="3941205"/>
              <a:ext cx="402712" cy="69261"/>
            </a:xfrm>
            <a:custGeom>
              <a:avLst/>
              <a:gdLst/>
              <a:ahLst/>
              <a:cxnLst/>
              <a:rect l="l" t="t" r="r" b="b"/>
              <a:pathLst>
                <a:path w="20275" h="3487" extrusionOk="0">
                  <a:moveTo>
                    <a:pt x="17271" y="1234"/>
                  </a:moveTo>
                  <a:lnTo>
                    <a:pt x="19470" y="1287"/>
                  </a:lnTo>
                  <a:lnTo>
                    <a:pt x="20221" y="1341"/>
                  </a:lnTo>
                  <a:lnTo>
                    <a:pt x="19470" y="1395"/>
                  </a:lnTo>
                  <a:lnTo>
                    <a:pt x="17271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9" y="1395"/>
                  </a:lnTo>
                  <a:lnTo>
                    <a:pt x="54" y="1341"/>
                  </a:lnTo>
                  <a:lnTo>
                    <a:pt x="859" y="1287"/>
                  </a:lnTo>
                  <a:lnTo>
                    <a:pt x="3004" y="1234"/>
                  </a:lnTo>
                  <a:close/>
                  <a:moveTo>
                    <a:pt x="1" y="0"/>
                  </a:moveTo>
                  <a:lnTo>
                    <a:pt x="1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884;p43">
              <a:extLst>
                <a:ext uri="{FF2B5EF4-FFF2-40B4-BE49-F238E27FC236}">
                  <a16:creationId xmlns:a16="http://schemas.microsoft.com/office/drawing/2014/main" id="{AFD078F3-95F7-5124-FADC-73E9DFCE9C23}"/>
                </a:ext>
              </a:extLst>
            </p:cNvPr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fill="none" extrusionOk="0">
                  <a:moveTo>
                    <a:pt x="10083" y="215"/>
                  </a:move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885;p43">
              <a:extLst>
                <a:ext uri="{FF2B5EF4-FFF2-40B4-BE49-F238E27FC236}">
                  <a16:creationId xmlns:a16="http://schemas.microsoft.com/office/drawing/2014/main" id="{6E33D499-BA14-3164-FDBE-D73589D9EB51}"/>
                </a:ext>
              </a:extLst>
            </p:cNvPr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extrusionOk="0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886;p43">
              <a:extLst>
                <a:ext uri="{FF2B5EF4-FFF2-40B4-BE49-F238E27FC236}">
                  <a16:creationId xmlns:a16="http://schemas.microsoft.com/office/drawing/2014/main" id="{F66D5CCE-9878-0AEC-DCC0-8A1242EEF895}"/>
                </a:ext>
              </a:extLst>
            </p:cNvPr>
            <p:cNvSpPr/>
            <p:nvPr/>
          </p:nvSpPr>
          <p:spPr>
            <a:xfrm>
              <a:off x="2583119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extrusionOk="0">
                  <a:moveTo>
                    <a:pt x="0" y="1"/>
                  </a:moveTo>
                  <a:lnTo>
                    <a:pt x="0" y="28910"/>
                  </a:lnTo>
                  <a:lnTo>
                    <a:pt x="20381" y="28910"/>
                  </a:lnTo>
                  <a:lnTo>
                    <a:pt x="20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887;p43">
              <a:extLst>
                <a:ext uri="{FF2B5EF4-FFF2-40B4-BE49-F238E27FC236}">
                  <a16:creationId xmlns:a16="http://schemas.microsoft.com/office/drawing/2014/main" id="{00667B48-B1FD-42FE-71A5-3DF696F9DC17}"/>
                </a:ext>
              </a:extLst>
            </p:cNvPr>
            <p:cNvSpPr/>
            <p:nvPr/>
          </p:nvSpPr>
          <p:spPr>
            <a:xfrm>
              <a:off x="2583119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fill="none" extrusionOk="0">
                  <a:moveTo>
                    <a:pt x="0" y="1"/>
                  </a:moveTo>
                  <a:lnTo>
                    <a:pt x="20381" y="1"/>
                  </a:lnTo>
                  <a:lnTo>
                    <a:pt x="20381" y="28910"/>
                  </a:lnTo>
                  <a:lnTo>
                    <a:pt x="0" y="2891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888;p43">
              <a:extLst>
                <a:ext uri="{FF2B5EF4-FFF2-40B4-BE49-F238E27FC236}">
                  <a16:creationId xmlns:a16="http://schemas.microsoft.com/office/drawing/2014/main" id="{92F60AE5-C507-0C4B-D275-349DF31365AA}"/>
                </a:ext>
              </a:extLst>
            </p:cNvPr>
            <p:cNvSpPr/>
            <p:nvPr/>
          </p:nvSpPr>
          <p:spPr>
            <a:xfrm>
              <a:off x="2531973" y="4495170"/>
              <a:ext cx="506037" cy="58594"/>
            </a:xfrm>
            <a:custGeom>
              <a:avLst/>
              <a:gdLst/>
              <a:ahLst/>
              <a:cxnLst/>
              <a:rect l="l" t="t" r="r" b="b"/>
              <a:pathLst>
                <a:path w="25477" h="2950" extrusionOk="0">
                  <a:moveTo>
                    <a:pt x="2682" y="0"/>
                  </a:moveTo>
                  <a:lnTo>
                    <a:pt x="2146" y="54"/>
                  </a:lnTo>
                  <a:lnTo>
                    <a:pt x="1663" y="161"/>
                  </a:lnTo>
                  <a:lnTo>
                    <a:pt x="1181" y="429"/>
                  </a:lnTo>
                  <a:lnTo>
                    <a:pt x="805" y="751"/>
                  </a:lnTo>
                  <a:lnTo>
                    <a:pt x="430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1" y="2682"/>
                  </a:lnTo>
                  <a:lnTo>
                    <a:pt x="1" y="2950"/>
                  </a:lnTo>
                  <a:lnTo>
                    <a:pt x="25477" y="2950"/>
                  </a:lnTo>
                  <a:lnTo>
                    <a:pt x="25477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8" y="1180"/>
                  </a:lnTo>
                  <a:lnTo>
                    <a:pt x="24672" y="751"/>
                  </a:lnTo>
                  <a:lnTo>
                    <a:pt x="24297" y="429"/>
                  </a:lnTo>
                  <a:lnTo>
                    <a:pt x="23814" y="161"/>
                  </a:lnTo>
                  <a:lnTo>
                    <a:pt x="23332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889;p43">
              <a:extLst>
                <a:ext uri="{FF2B5EF4-FFF2-40B4-BE49-F238E27FC236}">
                  <a16:creationId xmlns:a16="http://schemas.microsoft.com/office/drawing/2014/main" id="{67EBF984-D6FD-79A1-7846-9C5F78F2C4A9}"/>
                </a:ext>
              </a:extLst>
            </p:cNvPr>
            <p:cNvSpPr/>
            <p:nvPr/>
          </p:nvSpPr>
          <p:spPr>
            <a:xfrm>
              <a:off x="2486170" y="4553745"/>
              <a:ext cx="614705" cy="93771"/>
            </a:xfrm>
            <a:custGeom>
              <a:avLst/>
              <a:gdLst/>
              <a:ahLst/>
              <a:cxnLst/>
              <a:rect l="l" t="t" r="r" b="b"/>
              <a:pathLst>
                <a:path w="30948" h="4721" extrusionOk="0">
                  <a:moveTo>
                    <a:pt x="0" y="1"/>
                  </a:moveTo>
                  <a:lnTo>
                    <a:pt x="0" y="4721"/>
                  </a:lnTo>
                  <a:lnTo>
                    <a:pt x="30947" y="4721"/>
                  </a:lnTo>
                  <a:lnTo>
                    <a:pt x="30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890;p43">
              <a:extLst>
                <a:ext uri="{FF2B5EF4-FFF2-40B4-BE49-F238E27FC236}">
                  <a16:creationId xmlns:a16="http://schemas.microsoft.com/office/drawing/2014/main" id="{6093854A-4E18-8B9E-EE4C-458B64809091}"/>
                </a:ext>
              </a:extLst>
            </p:cNvPr>
            <p:cNvSpPr/>
            <p:nvPr/>
          </p:nvSpPr>
          <p:spPr>
            <a:xfrm>
              <a:off x="2584172" y="4438701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161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891;p43">
              <a:extLst>
                <a:ext uri="{FF2B5EF4-FFF2-40B4-BE49-F238E27FC236}">
                  <a16:creationId xmlns:a16="http://schemas.microsoft.com/office/drawing/2014/main" id="{F845C9BD-B2FB-359A-BCF2-ADBBDDC0777B}"/>
                </a:ext>
              </a:extLst>
            </p:cNvPr>
            <p:cNvSpPr/>
            <p:nvPr/>
          </p:nvSpPr>
          <p:spPr>
            <a:xfrm>
              <a:off x="2584172" y="4370513"/>
              <a:ext cx="400587" cy="5363"/>
            </a:xfrm>
            <a:custGeom>
              <a:avLst/>
              <a:gdLst/>
              <a:ahLst/>
              <a:cxnLst/>
              <a:rect l="l" t="t" r="r" b="b"/>
              <a:pathLst>
                <a:path w="20168" h="270" extrusionOk="0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162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892;p43">
              <a:extLst>
                <a:ext uri="{FF2B5EF4-FFF2-40B4-BE49-F238E27FC236}">
                  <a16:creationId xmlns:a16="http://schemas.microsoft.com/office/drawing/2014/main" id="{D0BF50FD-467A-ACFF-5940-9EDB982D8A22}"/>
                </a:ext>
              </a:extLst>
            </p:cNvPr>
            <p:cNvSpPr/>
            <p:nvPr/>
          </p:nvSpPr>
          <p:spPr>
            <a:xfrm>
              <a:off x="2584172" y="4303398"/>
              <a:ext cx="400587" cy="5363"/>
            </a:xfrm>
            <a:custGeom>
              <a:avLst/>
              <a:gdLst/>
              <a:ahLst/>
              <a:cxnLst/>
              <a:rect l="l" t="t" r="r" b="b"/>
              <a:pathLst>
                <a:path w="20168" h="270" extrusionOk="0">
                  <a:moveTo>
                    <a:pt x="10084" y="1"/>
                  </a:moveTo>
                  <a:lnTo>
                    <a:pt x="2951" y="55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893;p43">
              <a:extLst>
                <a:ext uri="{FF2B5EF4-FFF2-40B4-BE49-F238E27FC236}">
                  <a16:creationId xmlns:a16="http://schemas.microsoft.com/office/drawing/2014/main" id="{80F853FC-6BA2-9452-466F-7CC426A4CB60}"/>
                </a:ext>
              </a:extLst>
            </p:cNvPr>
            <p:cNvSpPr/>
            <p:nvPr/>
          </p:nvSpPr>
          <p:spPr>
            <a:xfrm>
              <a:off x="2584172" y="4235229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894;p43">
              <a:extLst>
                <a:ext uri="{FF2B5EF4-FFF2-40B4-BE49-F238E27FC236}">
                  <a16:creationId xmlns:a16="http://schemas.microsoft.com/office/drawing/2014/main" id="{ED1A8346-DA02-6A90-3BCA-8425A01C6A23}"/>
                </a:ext>
              </a:extLst>
            </p:cNvPr>
            <p:cNvSpPr/>
            <p:nvPr/>
          </p:nvSpPr>
          <p:spPr>
            <a:xfrm>
              <a:off x="2584172" y="4168114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895;p43">
              <a:extLst>
                <a:ext uri="{FF2B5EF4-FFF2-40B4-BE49-F238E27FC236}">
                  <a16:creationId xmlns:a16="http://schemas.microsoft.com/office/drawing/2014/main" id="{C69FD6A4-BFC9-3662-DFB1-079BEE71FF0C}"/>
                </a:ext>
              </a:extLst>
            </p:cNvPr>
            <p:cNvSpPr/>
            <p:nvPr/>
          </p:nvSpPr>
          <p:spPr>
            <a:xfrm>
              <a:off x="2584172" y="4099926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896;p43">
              <a:extLst>
                <a:ext uri="{FF2B5EF4-FFF2-40B4-BE49-F238E27FC236}">
                  <a16:creationId xmlns:a16="http://schemas.microsoft.com/office/drawing/2014/main" id="{A4A147FB-56F0-AAF3-69BC-EA32E7808DD3}"/>
                </a:ext>
              </a:extLst>
            </p:cNvPr>
            <p:cNvSpPr/>
            <p:nvPr/>
          </p:nvSpPr>
          <p:spPr>
            <a:xfrm>
              <a:off x="2584172" y="4033883"/>
              <a:ext cx="400587" cy="4270"/>
            </a:xfrm>
            <a:custGeom>
              <a:avLst/>
              <a:gdLst/>
              <a:ahLst/>
              <a:cxnLst/>
              <a:rect l="l" t="t" r="r" b="b"/>
              <a:pathLst>
                <a:path w="20168" h="215" extrusionOk="0">
                  <a:moveTo>
                    <a:pt x="2951" y="0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1"/>
                  </a:lnTo>
                  <a:lnTo>
                    <a:pt x="2951" y="161"/>
                  </a:lnTo>
                  <a:lnTo>
                    <a:pt x="10084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897;p43">
              <a:extLst>
                <a:ext uri="{FF2B5EF4-FFF2-40B4-BE49-F238E27FC236}">
                  <a16:creationId xmlns:a16="http://schemas.microsoft.com/office/drawing/2014/main" id="{69A990E5-7265-0285-1C88-8BF6DC3F2079}"/>
                </a:ext>
              </a:extLst>
            </p:cNvPr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extrusionOk="0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898;p43">
              <a:extLst>
                <a:ext uri="{FF2B5EF4-FFF2-40B4-BE49-F238E27FC236}">
                  <a16:creationId xmlns:a16="http://schemas.microsoft.com/office/drawing/2014/main" id="{35CC040B-EAD2-F101-0D09-4AA5517F91EC}"/>
                </a:ext>
              </a:extLst>
            </p:cNvPr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899;p43">
              <a:extLst>
                <a:ext uri="{FF2B5EF4-FFF2-40B4-BE49-F238E27FC236}">
                  <a16:creationId xmlns:a16="http://schemas.microsoft.com/office/drawing/2014/main" id="{3B3FF106-980E-9A61-84AC-F7615AFE4421}"/>
                </a:ext>
              </a:extLst>
            </p:cNvPr>
            <p:cNvSpPr/>
            <p:nvPr/>
          </p:nvSpPr>
          <p:spPr>
            <a:xfrm>
              <a:off x="2578848" y="3941205"/>
              <a:ext cx="4270" cy="69261"/>
            </a:xfrm>
            <a:custGeom>
              <a:avLst/>
              <a:gdLst/>
              <a:ahLst/>
              <a:cxnLst/>
              <a:rect l="l" t="t" r="r" b="b"/>
              <a:pathLst>
                <a:path w="215" h="3487" extrusionOk="0">
                  <a:moveTo>
                    <a:pt x="0" y="0"/>
                  </a:moveTo>
                  <a:lnTo>
                    <a:pt x="215" y="348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900;p43">
              <a:extLst>
                <a:ext uri="{FF2B5EF4-FFF2-40B4-BE49-F238E27FC236}">
                  <a16:creationId xmlns:a16="http://schemas.microsoft.com/office/drawing/2014/main" id="{78EEC0C9-D5A0-AE41-533D-0D1A37F74E7A}"/>
                </a:ext>
              </a:extLst>
            </p:cNvPr>
            <p:cNvSpPr/>
            <p:nvPr/>
          </p:nvSpPr>
          <p:spPr>
            <a:xfrm>
              <a:off x="2578848" y="3941205"/>
              <a:ext cx="4270" cy="69261"/>
            </a:xfrm>
            <a:custGeom>
              <a:avLst/>
              <a:gdLst/>
              <a:ahLst/>
              <a:cxnLst/>
              <a:rect l="l" t="t" r="r" b="b"/>
              <a:pathLst>
                <a:path w="215" h="3487" fill="none" extrusionOk="0">
                  <a:moveTo>
                    <a:pt x="215" y="0"/>
                  </a:moveTo>
                  <a:lnTo>
                    <a:pt x="0" y="0"/>
                  </a:lnTo>
                  <a:lnTo>
                    <a:pt x="215" y="3486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901;p43">
              <a:extLst>
                <a:ext uri="{FF2B5EF4-FFF2-40B4-BE49-F238E27FC236}">
                  <a16:creationId xmlns:a16="http://schemas.microsoft.com/office/drawing/2014/main" id="{0321C679-DA45-5B90-C87F-4E65B294993E}"/>
                </a:ext>
              </a:extLst>
            </p:cNvPr>
            <p:cNvSpPr/>
            <p:nvPr/>
          </p:nvSpPr>
          <p:spPr>
            <a:xfrm>
              <a:off x="2583119" y="3941205"/>
              <a:ext cx="402692" cy="69261"/>
            </a:xfrm>
            <a:custGeom>
              <a:avLst/>
              <a:gdLst/>
              <a:ahLst/>
              <a:cxnLst/>
              <a:rect l="l" t="t" r="r" b="b"/>
              <a:pathLst>
                <a:path w="20274" h="3487" extrusionOk="0">
                  <a:moveTo>
                    <a:pt x="17270" y="1234"/>
                  </a:moveTo>
                  <a:lnTo>
                    <a:pt x="19469" y="1287"/>
                  </a:lnTo>
                  <a:lnTo>
                    <a:pt x="20220" y="1341"/>
                  </a:lnTo>
                  <a:lnTo>
                    <a:pt x="19469" y="1395"/>
                  </a:lnTo>
                  <a:lnTo>
                    <a:pt x="17270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8" y="1395"/>
                  </a:lnTo>
                  <a:lnTo>
                    <a:pt x="54" y="1341"/>
                  </a:lnTo>
                  <a:lnTo>
                    <a:pt x="858" y="1287"/>
                  </a:lnTo>
                  <a:lnTo>
                    <a:pt x="3004" y="1234"/>
                  </a:lnTo>
                  <a:close/>
                  <a:moveTo>
                    <a:pt x="0" y="0"/>
                  </a:moveTo>
                  <a:lnTo>
                    <a:pt x="0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902;p43">
              <a:extLst>
                <a:ext uri="{FF2B5EF4-FFF2-40B4-BE49-F238E27FC236}">
                  <a16:creationId xmlns:a16="http://schemas.microsoft.com/office/drawing/2014/main" id="{CD9625ED-B58D-8A05-B8D5-1B7F8B16F2B9}"/>
                </a:ext>
              </a:extLst>
            </p:cNvPr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10084" y="215"/>
                  </a:move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903;p43">
              <a:extLst>
                <a:ext uri="{FF2B5EF4-FFF2-40B4-BE49-F238E27FC236}">
                  <a16:creationId xmlns:a16="http://schemas.microsoft.com/office/drawing/2014/main" id="{D6F9DD96-F191-2262-1FEE-CE94D9E09F0B}"/>
                </a:ext>
              </a:extLst>
            </p:cNvPr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extrusionOk="0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904;p43">
              <a:extLst>
                <a:ext uri="{FF2B5EF4-FFF2-40B4-BE49-F238E27FC236}">
                  <a16:creationId xmlns:a16="http://schemas.microsoft.com/office/drawing/2014/main" id="{9BEBB1E9-A309-BADF-863E-C2C4A7A183C7}"/>
                </a:ext>
              </a:extLst>
            </p:cNvPr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10084" y="1"/>
                  </a:moveTo>
                  <a:lnTo>
                    <a:pt x="10084" y="1"/>
                  </a:lnTo>
                  <a:lnTo>
                    <a:pt x="2951" y="1"/>
                  </a:lnTo>
                  <a:lnTo>
                    <a:pt x="805" y="54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905;p43">
              <a:extLst>
                <a:ext uri="{FF2B5EF4-FFF2-40B4-BE49-F238E27FC236}">
                  <a16:creationId xmlns:a16="http://schemas.microsoft.com/office/drawing/2014/main" id="{2BBF761A-A0A8-7FBF-2215-178C4CBB59AF}"/>
                </a:ext>
              </a:extLst>
            </p:cNvPr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extrusionOk="0">
                  <a:moveTo>
                    <a:pt x="1073" y="1"/>
                  </a:moveTo>
                  <a:lnTo>
                    <a:pt x="912" y="108"/>
                  </a:lnTo>
                  <a:lnTo>
                    <a:pt x="751" y="215"/>
                  </a:lnTo>
                  <a:lnTo>
                    <a:pt x="644" y="322"/>
                  </a:lnTo>
                  <a:lnTo>
                    <a:pt x="590" y="483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790"/>
                  </a:lnTo>
                  <a:lnTo>
                    <a:pt x="0" y="3004"/>
                  </a:lnTo>
                  <a:lnTo>
                    <a:pt x="54" y="3165"/>
                  </a:lnTo>
                  <a:lnTo>
                    <a:pt x="108" y="3272"/>
                  </a:lnTo>
                  <a:lnTo>
                    <a:pt x="215" y="3433"/>
                  </a:lnTo>
                  <a:lnTo>
                    <a:pt x="322" y="3541"/>
                  </a:lnTo>
                  <a:lnTo>
                    <a:pt x="483" y="3648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906;p43">
              <a:extLst>
                <a:ext uri="{FF2B5EF4-FFF2-40B4-BE49-F238E27FC236}">
                  <a16:creationId xmlns:a16="http://schemas.microsoft.com/office/drawing/2014/main" id="{BA029B2D-73B2-E192-98A3-C1AC42A93D4A}"/>
                </a:ext>
              </a:extLst>
            </p:cNvPr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fill="none" extrusionOk="0">
                  <a:moveTo>
                    <a:pt x="0" y="2629"/>
                  </a:moveTo>
                  <a:lnTo>
                    <a:pt x="483" y="644"/>
                  </a:lnTo>
                  <a:lnTo>
                    <a:pt x="483" y="644"/>
                  </a:lnTo>
                  <a:lnTo>
                    <a:pt x="590" y="483"/>
                  </a:lnTo>
                  <a:lnTo>
                    <a:pt x="644" y="322"/>
                  </a:lnTo>
                  <a:lnTo>
                    <a:pt x="751" y="215"/>
                  </a:lnTo>
                  <a:lnTo>
                    <a:pt x="912" y="108"/>
                  </a:lnTo>
                  <a:lnTo>
                    <a:pt x="1073" y="1"/>
                  </a:lnTo>
                  <a:lnTo>
                    <a:pt x="1234" y="1"/>
                  </a:lnTo>
                  <a:lnTo>
                    <a:pt x="1395" y="1"/>
                  </a:lnTo>
                  <a:lnTo>
                    <a:pt x="1556" y="1"/>
                  </a:lnTo>
                  <a:lnTo>
                    <a:pt x="9708" y="2039"/>
                  </a:lnTo>
                  <a:lnTo>
                    <a:pt x="8797" y="5740"/>
                  </a:lnTo>
                  <a:lnTo>
                    <a:pt x="644" y="3701"/>
                  </a:lnTo>
                  <a:lnTo>
                    <a:pt x="644" y="3701"/>
                  </a:lnTo>
                  <a:lnTo>
                    <a:pt x="483" y="3648"/>
                  </a:lnTo>
                  <a:lnTo>
                    <a:pt x="322" y="3541"/>
                  </a:lnTo>
                  <a:lnTo>
                    <a:pt x="215" y="3433"/>
                  </a:lnTo>
                  <a:lnTo>
                    <a:pt x="108" y="3272"/>
                  </a:lnTo>
                  <a:lnTo>
                    <a:pt x="54" y="3165"/>
                  </a:lnTo>
                  <a:lnTo>
                    <a:pt x="0" y="3004"/>
                  </a:lnTo>
                  <a:lnTo>
                    <a:pt x="0" y="2790"/>
                  </a:lnTo>
                  <a:lnTo>
                    <a:pt x="0" y="2629"/>
                  </a:lnTo>
                  <a:lnTo>
                    <a:pt x="0" y="2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907;p43">
              <a:extLst>
                <a:ext uri="{FF2B5EF4-FFF2-40B4-BE49-F238E27FC236}">
                  <a16:creationId xmlns:a16="http://schemas.microsoft.com/office/drawing/2014/main" id="{9C26644D-8F62-C60D-4738-D4FBF2F3B935}"/>
                </a:ext>
              </a:extLst>
            </p:cNvPr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extrusionOk="0">
                  <a:moveTo>
                    <a:pt x="1073" y="1"/>
                  </a:move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908;p43">
              <a:extLst>
                <a:ext uri="{FF2B5EF4-FFF2-40B4-BE49-F238E27FC236}">
                  <a16:creationId xmlns:a16="http://schemas.microsoft.com/office/drawing/2014/main" id="{56191E23-B40F-7D6C-5C3A-34A759D2C5EF}"/>
                </a:ext>
              </a:extLst>
            </p:cNvPr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fill="none" extrusionOk="0">
                  <a:moveTo>
                    <a:pt x="1341" y="1"/>
                  </a:moveTo>
                  <a:lnTo>
                    <a:pt x="1341" y="1"/>
                  </a:lnTo>
                  <a:lnTo>
                    <a:pt x="1073" y="1"/>
                  </a:ln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lnTo>
                    <a:pt x="1556" y="1"/>
                  </a:lnTo>
                  <a:lnTo>
                    <a:pt x="13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909;p43">
              <a:extLst>
                <a:ext uri="{FF2B5EF4-FFF2-40B4-BE49-F238E27FC236}">
                  <a16:creationId xmlns:a16="http://schemas.microsoft.com/office/drawing/2014/main" id="{336A435B-44FA-0884-907C-F98D7D86AE3F}"/>
                </a:ext>
              </a:extLst>
            </p:cNvPr>
            <p:cNvSpPr/>
            <p:nvPr/>
          </p:nvSpPr>
          <p:spPr>
            <a:xfrm>
              <a:off x="2970875" y="2429510"/>
              <a:ext cx="200313" cy="149167"/>
            </a:xfrm>
            <a:custGeom>
              <a:avLst/>
              <a:gdLst/>
              <a:ahLst/>
              <a:cxnLst/>
              <a:rect l="l" t="t" r="r" b="b"/>
              <a:pathLst>
                <a:path w="10085" h="7510" extrusionOk="0">
                  <a:moveTo>
                    <a:pt x="2200" y="1"/>
                  </a:moveTo>
                  <a:lnTo>
                    <a:pt x="1932" y="54"/>
                  </a:lnTo>
                  <a:lnTo>
                    <a:pt x="1664" y="108"/>
                  </a:lnTo>
                  <a:lnTo>
                    <a:pt x="1395" y="215"/>
                  </a:lnTo>
                  <a:lnTo>
                    <a:pt x="1181" y="376"/>
                  </a:lnTo>
                  <a:lnTo>
                    <a:pt x="966" y="591"/>
                  </a:lnTo>
                  <a:lnTo>
                    <a:pt x="859" y="805"/>
                  </a:lnTo>
                  <a:lnTo>
                    <a:pt x="752" y="1073"/>
                  </a:lnTo>
                  <a:lnTo>
                    <a:pt x="55" y="3862"/>
                  </a:lnTo>
                  <a:lnTo>
                    <a:pt x="1" y="4184"/>
                  </a:lnTo>
                  <a:lnTo>
                    <a:pt x="1" y="4452"/>
                  </a:lnTo>
                  <a:lnTo>
                    <a:pt x="108" y="4721"/>
                  </a:lnTo>
                  <a:lnTo>
                    <a:pt x="215" y="4989"/>
                  </a:lnTo>
                  <a:lnTo>
                    <a:pt x="376" y="5203"/>
                  </a:lnTo>
                  <a:lnTo>
                    <a:pt x="591" y="5364"/>
                  </a:lnTo>
                  <a:lnTo>
                    <a:pt x="805" y="5525"/>
                  </a:lnTo>
                  <a:lnTo>
                    <a:pt x="1074" y="5632"/>
                  </a:lnTo>
                  <a:lnTo>
                    <a:pt x="8690" y="7510"/>
                  </a:lnTo>
                  <a:lnTo>
                    <a:pt x="10084" y="1985"/>
                  </a:lnTo>
                  <a:lnTo>
                    <a:pt x="2468" y="54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910;p43">
              <a:extLst>
                <a:ext uri="{FF2B5EF4-FFF2-40B4-BE49-F238E27FC236}">
                  <a16:creationId xmlns:a16="http://schemas.microsoft.com/office/drawing/2014/main" id="{E1100871-C879-592A-5CBB-C482A1A7BA50}"/>
                </a:ext>
              </a:extLst>
            </p:cNvPr>
            <p:cNvSpPr/>
            <p:nvPr/>
          </p:nvSpPr>
          <p:spPr>
            <a:xfrm>
              <a:off x="3082740" y="2336831"/>
              <a:ext cx="117209" cy="204564"/>
            </a:xfrm>
            <a:custGeom>
              <a:avLst/>
              <a:gdLst/>
              <a:ahLst/>
              <a:cxnLst/>
              <a:rect l="l" t="t" r="r" b="b"/>
              <a:pathLst>
                <a:path w="5901" h="10299" extrusionOk="0">
                  <a:moveTo>
                    <a:pt x="2360" y="1"/>
                  </a:moveTo>
                  <a:lnTo>
                    <a:pt x="1" y="9387"/>
                  </a:lnTo>
                  <a:lnTo>
                    <a:pt x="3540" y="10298"/>
                  </a:lnTo>
                  <a:lnTo>
                    <a:pt x="5900" y="859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911;p43">
              <a:extLst>
                <a:ext uri="{FF2B5EF4-FFF2-40B4-BE49-F238E27FC236}">
                  <a16:creationId xmlns:a16="http://schemas.microsoft.com/office/drawing/2014/main" id="{5650D4DE-6234-1648-1E76-6AA30FBC52A7}"/>
                </a:ext>
              </a:extLst>
            </p:cNvPr>
            <p:cNvSpPr/>
            <p:nvPr/>
          </p:nvSpPr>
          <p:spPr>
            <a:xfrm>
              <a:off x="3175419" y="2386905"/>
              <a:ext cx="565704" cy="884239"/>
            </a:xfrm>
            <a:custGeom>
              <a:avLst/>
              <a:gdLst/>
              <a:ahLst/>
              <a:cxnLst/>
              <a:rect l="l" t="t" r="r" b="b"/>
              <a:pathLst>
                <a:path w="28481" h="44518" extrusionOk="0">
                  <a:moveTo>
                    <a:pt x="4238" y="0"/>
                  </a:moveTo>
                  <a:lnTo>
                    <a:pt x="1" y="9279"/>
                  </a:lnTo>
                  <a:lnTo>
                    <a:pt x="698" y="9279"/>
                  </a:lnTo>
                  <a:lnTo>
                    <a:pt x="1502" y="9333"/>
                  </a:lnTo>
                  <a:lnTo>
                    <a:pt x="2575" y="9440"/>
                  </a:lnTo>
                  <a:lnTo>
                    <a:pt x="3862" y="9655"/>
                  </a:lnTo>
                  <a:lnTo>
                    <a:pt x="5311" y="9869"/>
                  </a:lnTo>
                  <a:lnTo>
                    <a:pt x="6812" y="10245"/>
                  </a:lnTo>
                  <a:lnTo>
                    <a:pt x="8421" y="10727"/>
                  </a:lnTo>
                  <a:lnTo>
                    <a:pt x="9226" y="10995"/>
                  </a:lnTo>
                  <a:lnTo>
                    <a:pt x="10030" y="11317"/>
                  </a:lnTo>
                  <a:lnTo>
                    <a:pt x="10781" y="11693"/>
                  </a:lnTo>
                  <a:lnTo>
                    <a:pt x="11586" y="12068"/>
                  </a:lnTo>
                  <a:lnTo>
                    <a:pt x="12337" y="12497"/>
                  </a:lnTo>
                  <a:lnTo>
                    <a:pt x="13034" y="12980"/>
                  </a:lnTo>
                  <a:lnTo>
                    <a:pt x="13731" y="13516"/>
                  </a:lnTo>
                  <a:lnTo>
                    <a:pt x="14428" y="14053"/>
                  </a:lnTo>
                  <a:lnTo>
                    <a:pt x="15018" y="14696"/>
                  </a:lnTo>
                  <a:lnTo>
                    <a:pt x="15555" y="15340"/>
                  </a:lnTo>
                  <a:lnTo>
                    <a:pt x="16091" y="16091"/>
                  </a:lnTo>
                  <a:lnTo>
                    <a:pt x="16520" y="16842"/>
                  </a:lnTo>
                  <a:lnTo>
                    <a:pt x="16896" y="17700"/>
                  </a:lnTo>
                  <a:lnTo>
                    <a:pt x="17217" y="18558"/>
                  </a:lnTo>
                  <a:lnTo>
                    <a:pt x="17432" y="19523"/>
                  </a:lnTo>
                  <a:lnTo>
                    <a:pt x="17539" y="20542"/>
                  </a:lnTo>
                  <a:lnTo>
                    <a:pt x="17646" y="21883"/>
                  </a:lnTo>
                  <a:lnTo>
                    <a:pt x="17593" y="23117"/>
                  </a:lnTo>
                  <a:lnTo>
                    <a:pt x="17486" y="24297"/>
                  </a:lnTo>
                  <a:lnTo>
                    <a:pt x="17325" y="25370"/>
                  </a:lnTo>
                  <a:lnTo>
                    <a:pt x="17056" y="26389"/>
                  </a:lnTo>
                  <a:lnTo>
                    <a:pt x="16735" y="27354"/>
                  </a:lnTo>
                  <a:lnTo>
                    <a:pt x="16359" y="28266"/>
                  </a:lnTo>
                  <a:lnTo>
                    <a:pt x="15877" y="29070"/>
                  </a:lnTo>
                  <a:lnTo>
                    <a:pt x="15394" y="29821"/>
                  </a:lnTo>
                  <a:lnTo>
                    <a:pt x="14857" y="30518"/>
                  </a:lnTo>
                  <a:lnTo>
                    <a:pt x="14321" y="31162"/>
                  </a:lnTo>
                  <a:lnTo>
                    <a:pt x="13677" y="31752"/>
                  </a:lnTo>
                  <a:lnTo>
                    <a:pt x="13034" y="32288"/>
                  </a:lnTo>
                  <a:lnTo>
                    <a:pt x="12390" y="32771"/>
                  </a:lnTo>
                  <a:lnTo>
                    <a:pt x="11747" y="33200"/>
                  </a:lnTo>
                  <a:lnTo>
                    <a:pt x="11049" y="33629"/>
                  </a:lnTo>
                  <a:lnTo>
                    <a:pt x="10352" y="33951"/>
                  </a:lnTo>
                  <a:lnTo>
                    <a:pt x="9655" y="34273"/>
                  </a:lnTo>
                  <a:lnTo>
                    <a:pt x="8368" y="34756"/>
                  </a:lnTo>
                  <a:lnTo>
                    <a:pt x="7080" y="35131"/>
                  </a:lnTo>
                  <a:lnTo>
                    <a:pt x="5954" y="35399"/>
                  </a:lnTo>
                  <a:lnTo>
                    <a:pt x="4989" y="35560"/>
                  </a:lnTo>
                  <a:lnTo>
                    <a:pt x="4238" y="35667"/>
                  </a:lnTo>
                  <a:lnTo>
                    <a:pt x="3594" y="35721"/>
                  </a:lnTo>
                  <a:lnTo>
                    <a:pt x="3594" y="44517"/>
                  </a:lnTo>
                  <a:lnTo>
                    <a:pt x="5257" y="44517"/>
                  </a:lnTo>
                  <a:lnTo>
                    <a:pt x="6920" y="44410"/>
                  </a:lnTo>
                  <a:lnTo>
                    <a:pt x="8475" y="44249"/>
                  </a:lnTo>
                  <a:lnTo>
                    <a:pt x="10030" y="44034"/>
                  </a:lnTo>
                  <a:lnTo>
                    <a:pt x="11478" y="43713"/>
                  </a:lnTo>
                  <a:lnTo>
                    <a:pt x="12927" y="43337"/>
                  </a:lnTo>
                  <a:lnTo>
                    <a:pt x="14267" y="42908"/>
                  </a:lnTo>
                  <a:lnTo>
                    <a:pt x="15608" y="42372"/>
                  </a:lnTo>
                  <a:lnTo>
                    <a:pt x="16842" y="41835"/>
                  </a:lnTo>
                  <a:lnTo>
                    <a:pt x="18076" y="41192"/>
                  </a:lnTo>
                  <a:lnTo>
                    <a:pt x="19202" y="40494"/>
                  </a:lnTo>
                  <a:lnTo>
                    <a:pt x="20275" y="39744"/>
                  </a:lnTo>
                  <a:lnTo>
                    <a:pt x="21294" y="38993"/>
                  </a:lnTo>
                  <a:lnTo>
                    <a:pt x="22259" y="38135"/>
                  </a:lnTo>
                  <a:lnTo>
                    <a:pt x="23171" y="37223"/>
                  </a:lnTo>
                  <a:lnTo>
                    <a:pt x="23975" y="36257"/>
                  </a:lnTo>
                  <a:lnTo>
                    <a:pt x="24726" y="35238"/>
                  </a:lnTo>
                  <a:lnTo>
                    <a:pt x="25423" y="34219"/>
                  </a:lnTo>
                  <a:lnTo>
                    <a:pt x="26067" y="33147"/>
                  </a:lnTo>
                  <a:lnTo>
                    <a:pt x="26603" y="31967"/>
                  </a:lnTo>
                  <a:lnTo>
                    <a:pt x="27086" y="30840"/>
                  </a:lnTo>
                  <a:lnTo>
                    <a:pt x="27515" y="29607"/>
                  </a:lnTo>
                  <a:lnTo>
                    <a:pt x="27837" y="28373"/>
                  </a:lnTo>
                  <a:lnTo>
                    <a:pt x="28105" y="27086"/>
                  </a:lnTo>
                  <a:lnTo>
                    <a:pt x="28320" y="25745"/>
                  </a:lnTo>
                  <a:lnTo>
                    <a:pt x="28427" y="24404"/>
                  </a:lnTo>
                  <a:lnTo>
                    <a:pt x="28481" y="23063"/>
                  </a:lnTo>
                  <a:lnTo>
                    <a:pt x="28427" y="21669"/>
                  </a:lnTo>
                  <a:lnTo>
                    <a:pt x="28320" y="20221"/>
                  </a:lnTo>
                  <a:lnTo>
                    <a:pt x="28105" y="18772"/>
                  </a:lnTo>
                  <a:lnTo>
                    <a:pt x="27837" y="17324"/>
                  </a:lnTo>
                  <a:lnTo>
                    <a:pt x="27462" y="15823"/>
                  </a:lnTo>
                  <a:lnTo>
                    <a:pt x="27086" y="14535"/>
                  </a:lnTo>
                  <a:lnTo>
                    <a:pt x="26550" y="13302"/>
                  </a:lnTo>
                  <a:lnTo>
                    <a:pt x="26013" y="12175"/>
                  </a:lnTo>
                  <a:lnTo>
                    <a:pt x="25370" y="11103"/>
                  </a:lnTo>
                  <a:lnTo>
                    <a:pt x="24673" y="10084"/>
                  </a:lnTo>
                  <a:lnTo>
                    <a:pt x="23922" y="9118"/>
                  </a:lnTo>
                  <a:lnTo>
                    <a:pt x="23064" y="8206"/>
                  </a:lnTo>
                  <a:lnTo>
                    <a:pt x="22205" y="7402"/>
                  </a:lnTo>
                  <a:lnTo>
                    <a:pt x="21294" y="6597"/>
                  </a:lnTo>
                  <a:lnTo>
                    <a:pt x="20382" y="5900"/>
                  </a:lnTo>
                  <a:lnTo>
                    <a:pt x="19416" y="5203"/>
                  </a:lnTo>
                  <a:lnTo>
                    <a:pt x="18451" y="4613"/>
                  </a:lnTo>
                  <a:lnTo>
                    <a:pt x="17432" y="4023"/>
                  </a:lnTo>
                  <a:lnTo>
                    <a:pt x="16413" y="3487"/>
                  </a:lnTo>
                  <a:lnTo>
                    <a:pt x="15394" y="3058"/>
                  </a:lnTo>
                  <a:lnTo>
                    <a:pt x="14428" y="2629"/>
                  </a:lnTo>
                  <a:lnTo>
                    <a:pt x="12444" y="1878"/>
                  </a:lnTo>
                  <a:lnTo>
                    <a:pt x="10567" y="1288"/>
                  </a:lnTo>
                  <a:lnTo>
                    <a:pt x="8850" y="805"/>
                  </a:lnTo>
                  <a:lnTo>
                    <a:pt x="7295" y="483"/>
                  </a:lnTo>
                  <a:lnTo>
                    <a:pt x="6061" y="215"/>
                  </a:lnTo>
                  <a:lnTo>
                    <a:pt x="5042" y="108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912;p43">
              <a:extLst>
                <a:ext uri="{FF2B5EF4-FFF2-40B4-BE49-F238E27FC236}">
                  <a16:creationId xmlns:a16="http://schemas.microsoft.com/office/drawing/2014/main" id="{A18104F2-FC42-E300-3C3B-D3581585A120}"/>
                </a:ext>
              </a:extLst>
            </p:cNvPr>
            <p:cNvSpPr/>
            <p:nvPr/>
          </p:nvSpPr>
          <p:spPr>
            <a:xfrm>
              <a:off x="3112574" y="2335759"/>
              <a:ext cx="171533" cy="280200"/>
            </a:xfrm>
            <a:custGeom>
              <a:avLst/>
              <a:gdLst/>
              <a:ahLst/>
              <a:cxnLst/>
              <a:rect l="l" t="t" r="r" b="b"/>
              <a:pathLst>
                <a:path w="8636" h="14107" extrusionOk="0">
                  <a:moveTo>
                    <a:pt x="2843" y="1"/>
                  </a:moveTo>
                  <a:lnTo>
                    <a:pt x="0" y="12820"/>
                  </a:lnTo>
                  <a:lnTo>
                    <a:pt x="5793" y="14107"/>
                  </a:lnTo>
                  <a:lnTo>
                    <a:pt x="8635" y="123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913;p43">
              <a:extLst>
                <a:ext uri="{FF2B5EF4-FFF2-40B4-BE49-F238E27FC236}">
                  <a16:creationId xmlns:a16="http://schemas.microsoft.com/office/drawing/2014/main" id="{B5BED5E8-50EA-95F6-954F-BDC324372DBF}"/>
                </a:ext>
              </a:extLst>
            </p:cNvPr>
            <p:cNvSpPr/>
            <p:nvPr/>
          </p:nvSpPr>
          <p:spPr>
            <a:xfrm>
              <a:off x="3118969" y="2564813"/>
              <a:ext cx="113991" cy="25583"/>
            </a:xfrm>
            <a:custGeom>
              <a:avLst/>
              <a:gdLst/>
              <a:ahLst/>
              <a:cxnLst/>
              <a:rect l="l" t="t" r="r" b="b"/>
              <a:pathLst>
                <a:path w="5739" h="1288" extrusionOk="0">
                  <a:moveTo>
                    <a:pt x="0" y="0"/>
                  </a:moveTo>
                  <a:lnTo>
                    <a:pt x="1395" y="429"/>
                  </a:lnTo>
                  <a:lnTo>
                    <a:pt x="2843" y="751"/>
                  </a:lnTo>
                  <a:lnTo>
                    <a:pt x="4881" y="1180"/>
                  </a:lnTo>
                  <a:lnTo>
                    <a:pt x="5471" y="1234"/>
                  </a:lnTo>
                  <a:lnTo>
                    <a:pt x="5632" y="1288"/>
                  </a:lnTo>
                  <a:lnTo>
                    <a:pt x="5739" y="1234"/>
                  </a:lnTo>
                  <a:lnTo>
                    <a:pt x="5471" y="1180"/>
                  </a:lnTo>
                  <a:lnTo>
                    <a:pt x="4881" y="1019"/>
                  </a:lnTo>
                  <a:lnTo>
                    <a:pt x="2896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914;p43">
              <a:extLst>
                <a:ext uri="{FF2B5EF4-FFF2-40B4-BE49-F238E27FC236}">
                  <a16:creationId xmlns:a16="http://schemas.microsoft.com/office/drawing/2014/main" id="{F5F6C738-688E-FFC9-CACC-96810BAB038B}"/>
                </a:ext>
              </a:extLst>
            </p:cNvPr>
            <p:cNvSpPr/>
            <p:nvPr/>
          </p:nvSpPr>
          <p:spPr>
            <a:xfrm>
              <a:off x="3129616" y="2517938"/>
              <a:ext cx="112938" cy="25583"/>
            </a:xfrm>
            <a:custGeom>
              <a:avLst/>
              <a:gdLst/>
              <a:ahLst/>
              <a:cxnLst/>
              <a:rect l="l" t="t" r="r" b="b"/>
              <a:pathLst>
                <a:path w="5686" h="1288" extrusionOk="0">
                  <a:moveTo>
                    <a:pt x="0" y="0"/>
                  </a:moveTo>
                  <a:lnTo>
                    <a:pt x="698" y="269"/>
                  </a:lnTo>
                  <a:lnTo>
                    <a:pt x="1395" y="483"/>
                  </a:lnTo>
                  <a:lnTo>
                    <a:pt x="2092" y="644"/>
                  </a:lnTo>
                  <a:lnTo>
                    <a:pt x="2789" y="805"/>
                  </a:lnTo>
                  <a:lnTo>
                    <a:pt x="4828" y="1234"/>
                  </a:lnTo>
                  <a:lnTo>
                    <a:pt x="5471" y="1288"/>
                  </a:lnTo>
                  <a:lnTo>
                    <a:pt x="5686" y="1288"/>
                  </a:lnTo>
                  <a:lnTo>
                    <a:pt x="5471" y="1180"/>
                  </a:lnTo>
                  <a:lnTo>
                    <a:pt x="4881" y="1020"/>
                  </a:lnTo>
                  <a:lnTo>
                    <a:pt x="2843" y="537"/>
                  </a:lnTo>
                  <a:lnTo>
                    <a:pt x="1449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915;p43">
              <a:extLst>
                <a:ext uri="{FF2B5EF4-FFF2-40B4-BE49-F238E27FC236}">
                  <a16:creationId xmlns:a16="http://schemas.microsoft.com/office/drawing/2014/main" id="{52680102-4128-7A27-BFAE-0B536DF2631C}"/>
                </a:ext>
              </a:extLst>
            </p:cNvPr>
            <p:cNvSpPr/>
            <p:nvPr/>
          </p:nvSpPr>
          <p:spPr>
            <a:xfrm>
              <a:off x="3142407" y="2472135"/>
              <a:ext cx="111866" cy="25583"/>
            </a:xfrm>
            <a:custGeom>
              <a:avLst/>
              <a:gdLst/>
              <a:ahLst/>
              <a:cxnLst/>
              <a:rect l="l" t="t" r="r" b="b"/>
              <a:pathLst>
                <a:path w="5632" h="1288" extrusionOk="0">
                  <a:moveTo>
                    <a:pt x="0" y="0"/>
                  </a:moveTo>
                  <a:lnTo>
                    <a:pt x="1395" y="429"/>
                  </a:lnTo>
                  <a:lnTo>
                    <a:pt x="2789" y="751"/>
                  </a:lnTo>
                  <a:lnTo>
                    <a:pt x="3915" y="1019"/>
                  </a:lnTo>
                  <a:lnTo>
                    <a:pt x="4827" y="1180"/>
                  </a:lnTo>
                  <a:lnTo>
                    <a:pt x="5417" y="1287"/>
                  </a:lnTo>
                  <a:lnTo>
                    <a:pt x="5578" y="1287"/>
                  </a:lnTo>
                  <a:lnTo>
                    <a:pt x="5632" y="1234"/>
                  </a:lnTo>
                  <a:lnTo>
                    <a:pt x="5471" y="1180"/>
                  </a:lnTo>
                  <a:lnTo>
                    <a:pt x="4827" y="1019"/>
                  </a:lnTo>
                  <a:lnTo>
                    <a:pt x="2843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916;p43">
              <a:extLst>
                <a:ext uri="{FF2B5EF4-FFF2-40B4-BE49-F238E27FC236}">
                  <a16:creationId xmlns:a16="http://schemas.microsoft.com/office/drawing/2014/main" id="{B3E5FAC7-BA6A-761F-08C2-A78A2B20F61B}"/>
                </a:ext>
              </a:extLst>
            </p:cNvPr>
            <p:cNvSpPr/>
            <p:nvPr/>
          </p:nvSpPr>
          <p:spPr>
            <a:xfrm>
              <a:off x="3149856" y="2426312"/>
              <a:ext cx="112938" cy="25603"/>
            </a:xfrm>
            <a:custGeom>
              <a:avLst/>
              <a:gdLst/>
              <a:ahLst/>
              <a:cxnLst/>
              <a:rect l="l" t="t" r="r" b="b"/>
              <a:pathLst>
                <a:path w="5686" h="1289" extrusionOk="0">
                  <a:moveTo>
                    <a:pt x="1" y="1"/>
                  </a:moveTo>
                  <a:lnTo>
                    <a:pt x="698" y="269"/>
                  </a:lnTo>
                  <a:lnTo>
                    <a:pt x="1395" y="430"/>
                  </a:lnTo>
                  <a:lnTo>
                    <a:pt x="2092" y="645"/>
                  </a:lnTo>
                  <a:lnTo>
                    <a:pt x="2843" y="805"/>
                  </a:lnTo>
                  <a:lnTo>
                    <a:pt x="4828" y="1181"/>
                  </a:lnTo>
                  <a:lnTo>
                    <a:pt x="5471" y="1288"/>
                  </a:lnTo>
                  <a:lnTo>
                    <a:pt x="5632" y="1288"/>
                  </a:lnTo>
                  <a:lnTo>
                    <a:pt x="5686" y="1234"/>
                  </a:lnTo>
                  <a:lnTo>
                    <a:pt x="5471" y="1181"/>
                  </a:lnTo>
                  <a:lnTo>
                    <a:pt x="4881" y="1020"/>
                  </a:lnTo>
                  <a:lnTo>
                    <a:pt x="2897" y="537"/>
                  </a:lnTo>
                  <a:lnTo>
                    <a:pt x="144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917;p43">
              <a:extLst>
                <a:ext uri="{FF2B5EF4-FFF2-40B4-BE49-F238E27FC236}">
                  <a16:creationId xmlns:a16="http://schemas.microsoft.com/office/drawing/2014/main" id="{187355E8-8379-EAAD-D0D9-418B33F2F06E}"/>
                </a:ext>
              </a:extLst>
            </p:cNvPr>
            <p:cNvSpPr/>
            <p:nvPr/>
          </p:nvSpPr>
          <p:spPr>
            <a:xfrm>
              <a:off x="3161575" y="2383707"/>
              <a:ext cx="112938" cy="24530"/>
            </a:xfrm>
            <a:custGeom>
              <a:avLst/>
              <a:gdLst/>
              <a:ahLst/>
              <a:cxnLst/>
              <a:rect l="l" t="t" r="r" b="b"/>
              <a:pathLst>
                <a:path w="5686" h="1235" extrusionOk="0">
                  <a:moveTo>
                    <a:pt x="0" y="1"/>
                  </a:moveTo>
                  <a:lnTo>
                    <a:pt x="1395" y="430"/>
                  </a:lnTo>
                  <a:lnTo>
                    <a:pt x="2843" y="751"/>
                  </a:lnTo>
                  <a:lnTo>
                    <a:pt x="3916" y="1020"/>
                  </a:lnTo>
                  <a:lnTo>
                    <a:pt x="4828" y="1180"/>
                  </a:lnTo>
                  <a:lnTo>
                    <a:pt x="5471" y="1234"/>
                  </a:lnTo>
                  <a:lnTo>
                    <a:pt x="5686" y="1234"/>
                  </a:lnTo>
                  <a:lnTo>
                    <a:pt x="5471" y="1127"/>
                  </a:lnTo>
                  <a:lnTo>
                    <a:pt x="4881" y="966"/>
                  </a:lnTo>
                  <a:lnTo>
                    <a:pt x="2897" y="537"/>
                  </a:lnTo>
                  <a:lnTo>
                    <a:pt x="1449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918;p43">
              <a:extLst>
                <a:ext uri="{FF2B5EF4-FFF2-40B4-BE49-F238E27FC236}">
                  <a16:creationId xmlns:a16="http://schemas.microsoft.com/office/drawing/2014/main" id="{5A958B9F-822E-2ABA-54F9-C2EF97D4F1E6}"/>
                </a:ext>
              </a:extLst>
            </p:cNvPr>
            <p:cNvSpPr/>
            <p:nvPr/>
          </p:nvSpPr>
          <p:spPr>
            <a:xfrm>
              <a:off x="3291535" y="3091070"/>
              <a:ext cx="21332" cy="177928"/>
            </a:xfrm>
            <a:custGeom>
              <a:avLst/>
              <a:gdLst/>
              <a:ahLst/>
              <a:cxnLst/>
              <a:rect l="l" t="t" r="r" b="b"/>
              <a:pathLst>
                <a:path w="1074" h="8958" extrusionOk="0">
                  <a:moveTo>
                    <a:pt x="55" y="1"/>
                  </a:moveTo>
                  <a:lnTo>
                    <a:pt x="1" y="698"/>
                  </a:lnTo>
                  <a:lnTo>
                    <a:pt x="55" y="1342"/>
                  </a:lnTo>
                  <a:lnTo>
                    <a:pt x="108" y="2790"/>
                  </a:lnTo>
                  <a:lnTo>
                    <a:pt x="269" y="4506"/>
                  </a:lnTo>
                  <a:lnTo>
                    <a:pt x="537" y="6276"/>
                  </a:lnTo>
                  <a:lnTo>
                    <a:pt x="752" y="7671"/>
                  </a:lnTo>
                  <a:lnTo>
                    <a:pt x="913" y="8314"/>
                  </a:lnTo>
                  <a:lnTo>
                    <a:pt x="1074" y="8958"/>
                  </a:lnTo>
                  <a:lnTo>
                    <a:pt x="1020" y="8314"/>
                  </a:lnTo>
                  <a:lnTo>
                    <a:pt x="913" y="7617"/>
                  </a:lnTo>
                  <a:lnTo>
                    <a:pt x="537" y="4506"/>
                  </a:lnTo>
                  <a:lnTo>
                    <a:pt x="215" y="1342"/>
                  </a:lnTo>
                  <a:lnTo>
                    <a:pt x="162" y="6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919;p43">
              <a:extLst>
                <a:ext uri="{FF2B5EF4-FFF2-40B4-BE49-F238E27FC236}">
                  <a16:creationId xmlns:a16="http://schemas.microsoft.com/office/drawing/2014/main" id="{8DC61C0E-20A5-4900-6599-F43AF9F4066B}"/>
                </a:ext>
              </a:extLst>
            </p:cNvPr>
            <p:cNvSpPr/>
            <p:nvPr/>
          </p:nvSpPr>
          <p:spPr>
            <a:xfrm>
              <a:off x="3356525" y="3071903"/>
              <a:ext cx="50093" cy="182179"/>
            </a:xfrm>
            <a:custGeom>
              <a:avLst/>
              <a:gdLst/>
              <a:ahLst/>
              <a:cxnLst/>
              <a:rect l="l" t="t" r="r" b="b"/>
              <a:pathLst>
                <a:path w="2522" h="9172" extrusionOk="0">
                  <a:moveTo>
                    <a:pt x="1" y="0"/>
                  </a:moveTo>
                  <a:lnTo>
                    <a:pt x="483" y="2360"/>
                  </a:lnTo>
                  <a:lnTo>
                    <a:pt x="1127" y="4613"/>
                  </a:lnTo>
                  <a:lnTo>
                    <a:pt x="1771" y="6919"/>
                  </a:lnTo>
                  <a:lnTo>
                    <a:pt x="2521" y="9172"/>
                  </a:lnTo>
                  <a:lnTo>
                    <a:pt x="2039" y="6866"/>
                  </a:lnTo>
                  <a:lnTo>
                    <a:pt x="1395" y="4559"/>
                  </a:lnTo>
                  <a:lnTo>
                    <a:pt x="751" y="2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920;p43">
              <a:extLst>
                <a:ext uri="{FF2B5EF4-FFF2-40B4-BE49-F238E27FC236}">
                  <a16:creationId xmlns:a16="http://schemas.microsoft.com/office/drawing/2014/main" id="{E987DD5D-9D30-1EB6-7402-6F1ACF6DE888}"/>
                </a:ext>
              </a:extLst>
            </p:cNvPr>
            <p:cNvSpPr/>
            <p:nvPr/>
          </p:nvSpPr>
          <p:spPr>
            <a:xfrm>
              <a:off x="3356525" y="3071903"/>
              <a:ext cx="50093" cy="182179"/>
            </a:xfrm>
            <a:custGeom>
              <a:avLst/>
              <a:gdLst/>
              <a:ahLst/>
              <a:cxnLst/>
              <a:rect l="l" t="t" r="r" b="b"/>
              <a:pathLst>
                <a:path w="2522" h="9172" fill="none" extrusionOk="0">
                  <a:moveTo>
                    <a:pt x="2521" y="9172"/>
                  </a:moveTo>
                  <a:lnTo>
                    <a:pt x="2521" y="9172"/>
                  </a:lnTo>
                  <a:lnTo>
                    <a:pt x="1771" y="6919"/>
                  </a:lnTo>
                  <a:lnTo>
                    <a:pt x="1127" y="4613"/>
                  </a:lnTo>
                  <a:lnTo>
                    <a:pt x="1127" y="4613"/>
                  </a:lnTo>
                  <a:lnTo>
                    <a:pt x="483" y="23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51" y="2307"/>
                  </a:lnTo>
                  <a:lnTo>
                    <a:pt x="1395" y="4559"/>
                  </a:lnTo>
                  <a:lnTo>
                    <a:pt x="1395" y="4559"/>
                  </a:lnTo>
                  <a:lnTo>
                    <a:pt x="2039" y="6866"/>
                  </a:lnTo>
                  <a:lnTo>
                    <a:pt x="2521" y="91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921;p43">
              <a:extLst>
                <a:ext uri="{FF2B5EF4-FFF2-40B4-BE49-F238E27FC236}">
                  <a16:creationId xmlns:a16="http://schemas.microsoft.com/office/drawing/2014/main" id="{8DCE8DBA-7034-2278-4FB8-0652806C2784}"/>
                </a:ext>
              </a:extLst>
            </p:cNvPr>
            <p:cNvSpPr/>
            <p:nvPr/>
          </p:nvSpPr>
          <p:spPr>
            <a:xfrm>
              <a:off x="3427911" y="3034621"/>
              <a:ext cx="105470" cy="174730"/>
            </a:xfrm>
            <a:custGeom>
              <a:avLst/>
              <a:gdLst/>
              <a:ahLst/>
              <a:cxnLst/>
              <a:rect l="l" t="t" r="r" b="b"/>
              <a:pathLst>
                <a:path w="5310" h="8797" extrusionOk="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2628" y="4398"/>
                  </a:lnTo>
                  <a:lnTo>
                    <a:pt x="4452" y="7509"/>
                  </a:lnTo>
                  <a:lnTo>
                    <a:pt x="4881" y="8153"/>
                  </a:lnTo>
                  <a:lnTo>
                    <a:pt x="5310" y="8796"/>
                  </a:lnTo>
                  <a:lnTo>
                    <a:pt x="4988" y="8099"/>
                  </a:lnTo>
                  <a:lnTo>
                    <a:pt x="4613" y="7455"/>
                  </a:lnTo>
                  <a:lnTo>
                    <a:pt x="3808" y="6007"/>
                  </a:lnTo>
                  <a:lnTo>
                    <a:pt x="2789" y="4291"/>
                  </a:lnTo>
                  <a:lnTo>
                    <a:pt x="1770" y="2575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922;p43">
              <a:extLst>
                <a:ext uri="{FF2B5EF4-FFF2-40B4-BE49-F238E27FC236}">
                  <a16:creationId xmlns:a16="http://schemas.microsoft.com/office/drawing/2014/main" id="{1AAF3B5E-7169-7BC8-44C5-4F2B9DE2604A}"/>
                </a:ext>
              </a:extLst>
            </p:cNvPr>
            <p:cNvSpPr/>
            <p:nvPr/>
          </p:nvSpPr>
          <p:spPr>
            <a:xfrm>
              <a:off x="3427911" y="3034621"/>
              <a:ext cx="105470" cy="174730"/>
            </a:xfrm>
            <a:custGeom>
              <a:avLst/>
              <a:gdLst/>
              <a:ahLst/>
              <a:cxnLst/>
              <a:rect l="l" t="t" r="r" b="b"/>
              <a:pathLst>
                <a:path w="5310" h="8797" fill="none" extrusionOk="0">
                  <a:moveTo>
                    <a:pt x="5310" y="8796"/>
                  </a:moveTo>
                  <a:lnTo>
                    <a:pt x="5310" y="8796"/>
                  </a:lnTo>
                  <a:lnTo>
                    <a:pt x="4881" y="8153"/>
                  </a:lnTo>
                  <a:lnTo>
                    <a:pt x="4452" y="7509"/>
                  </a:lnTo>
                  <a:lnTo>
                    <a:pt x="4452" y="7509"/>
                  </a:lnTo>
                  <a:lnTo>
                    <a:pt x="2628" y="4398"/>
                  </a:lnTo>
                  <a:lnTo>
                    <a:pt x="751" y="1341"/>
                  </a:lnTo>
                  <a:lnTo>
                    <a:pt x="751" y="1341"/>
                  </a:lnTo>
                  <a:lnTo>
                    <a:pt x="376" y="69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3" y="59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1770" y="2575"/>
                  </a:lnTo>
                  <a:lnTo>
                    <a:pt x="2789" y="4291"/>
                  </a:lnTo>
                  <a:lnTo>
                    <a:pt x="2789" y="4291"/>
                  </a:lnTo>
                  <a:lnTo>
                    <a:pt x="3808" y="6007"/>
                  </a:lnTo>
                  <a:lnTo>
                    <a:pt x="4613" y="7455"/>
                  </a:lnTo>
                  <a:lnTo>
                    <a:pt x="4613" y="7455"/>
                  </a:lnTo>
                  <a:lnTo>
                    <a:pt x="4988" y="8099"/>
                  </a:lnTo>
                  <a:lnTo>
                    <a:pt x="5310" y="87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923;p43">
              <a:extLst>
                <a:ext uri="{FF2B5EF4-FFF2-40B4-BE49-F238E27FC236}">
                  <a16:creationId xmlns:a16="http://schemas.microsoft.com/office/drawing/2014/main" id="{1625D2CF-7BFF-3688-04A8-F79068497C3A}"/>
                </a:ext>
              </a:extLst>
            </p:cNvPr>
            <p:cNvSpPr/>
            <p:nvPr/>
          </p:nvSpPr>
          <p:spPr>
            <a:xfrm>
              <a:off x="3474766" y="2987745"/>
              <a:ext cx="164084" cy="136376"/>
            </a:xfrm>
            <a:custGeom>
              <a:avLst/>
              <a:gdLst/>
              <a:ahLst/>
              <a:cxnLst/>
              <a:rect l="l" t="t" r="r" b="b"/>
              <a:pathLst>
                <a:path w="8261" h="6866" extrusionOk="0">
                  <a:moveTo>
                    <a:pt x="1" y="0"/>
                  </a:moveTo>
                  <a:lnTo>
                    <a:pt x="269" y="268"/>
                  </a:lnTo>
                  <a:lnTo>
                    <a:pt x="1127" y="1073"/>
                  </a:lnTo>
                  <a:lnTo>
                    <a:pt x="4077" y="3540"/>
                  </a:lnTo>
                  <a:lnTo>
                    <a:pt x="7027" y="5900"/>
                  </a:lnTo>
                  <a:lnTo>
                    <a:pt x="7939" y="6651"/>
                  </a:lnTo>
                  <a:lnTo>
                    <a:pt x="8261" y="6865"/>
                  </a:lnTo>
                  <a:lnTo>
                    <a:pt x="7993" y="6544"/>
                  </a:lnTo>
                  <a:lnTo>
                    <a:pt x="7134" y="5793"/>
                  </a:lnTo>
                  <a:lnTo>
                    <a:pt x="4184" y="3326"/>
                  </a:lnTo>
                  <a:lnTo>
                    <a:pt x="1235" y="912"/>
                  </a:lnTo>
                  <a:lnTo>
                    <a:pt x="323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924;p43">
              <a:extLst>
                <a:ext uri="{FF2B5EF4-FFF2-40B4-BE49-F238E27FC236}">
                  <a16:creationId xmlns:a16="http://schemas.microsoft.com/office/drawing/2014/main" id="{672BCD34-1654-ED09-5EB4-7632B5E88A98}"/>
                </a:ext>
              </a:extLst>
            </p:cNvPr>
            <p:cNvSpPr/>
            <p:nvPr/>
          </p:nvSpPr>
          <p:spPr>
            <a:xfrm>
              <a:off x="3474766" y="2987745"/>
              <a:ext cx="164084" cy="136376"/>
            </a:xfrm>
            <a:custGeom>
              <a:avLst/>
              <a:gdLst/>
              <a:ahLst/>
              <a:cxnLst/>
              <a:rect l="l" t="t" r="r" b="b"/>
              <a:pathLst>
                <a:path w="8261" h="6866" fill="none" extrusionOk="0">
                  <a:moveTo>
                    <a:pt x="8261" y="6865"/>
                  </a:moveTo>
                  <a:lnTo>
                    <a:pt x="8261" y="6865"/>
                  </a:lnTo>
                  <a:lnTo>
                    <a:pt x="7939" y="6651"/>
                  </a:lnTo>
                  <a:lnTo>
                    <a:pt x="7027" y="5900"/>
                  </a:lnTo>
                  <a:lnTo>
                    <a:pt x="4077" y="3540"/>
                  </a:lnTo>
                  <a:lnTo>
                    <a:pt x="4077" y="3540"/>
                  </a:lnTo>
                  <a:lnTo>
                    <a:pt x="1127" y="1073"/>
                  </a:lnTo>
                  <a:lnTo>
                    <a:pt x="269" y="268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3" y="215"/>
                  </a:lnTo>
                  <a:lnTo>
                    <a:pt x="1235" y="912"/>
                  </a:lnTo>
                  <a:lnTo>
                    <a:pt x="4184" y="3326"/>
                  </a:lnTo>
                  <a:lnTo>
                    <a:pt x="4184" y="3326"/>
                  </a:lnTo>
                  <a:lnTo>
                    <a:pt x="7134" y="5793"/>
                  </a:lnTo>
                  <a:lnTo>
                    <a:pt x="7993" y="6544"/>
                  </a:lnTo>
                  <a:lnTo>
                    <a:pt x="8261" y="68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925;p43">
              <a:extLst>
                <a:ext uri="{FF2B5EF4-FFF2-40B4-BE49-F238E27FC236}">
                  <a16:creationId xmlns:a16="http://schemas.microsoft.com/office/drawing/2014/main" id="{BE7B93A3-7A1E-905A-4680-161E3FCC6B72}"/>
                </a:ext>
              </a:extLst>
            </p:cNvPr>
            <p:cNvSpPr/>
            <p:nvPr/>
          </p:nvSpPr>
          <p:spPr>
            <a:xfrm>
              <a:off x="3510996" y="2925953"/>
              <a:ext cx="197096" cy="82052"/>
            </a:xfrm>
            <a:custGeom>
              <a:avLst/>
              <a:gdLst/>
              <a:ahLst/>
              <a:cxnLst/>
              <a:rect l="l" t="t" r="r" b="b"/>
              <a:pathLst>
                <a:path w="9923" h="4131" extrusionOk="0">
                  <a:moveTo>
                    <a:pt x="1" y="0"/>
                  </a:moveTo>
                  <a:lnTo>
                    <a:pt x="376" y="215"/>
                  </a:lnTo>
                  <a:lnTo>
                    <a:pt x="1395" y="698"/>
                  </a:lnTo>
                  <a:lnTo>
                    <a:pt x="4881" y="2146"/>
                  </a:lnTo>
                  <a:lnTo>
                    <a:pt x="8421" y="3594"/>
                  </a:lnTo>
                  <a:lnTo>
                    <a:pt x="9494" y="3969"/>
                  </a:lnTo>
                  <a:lnTo>
                    <a:pt x="9923" y="4130"/>
                  </a:lnTo>
                  <a:lnTo>
                    <a:pt x="9816" y="4023"/>
                  </a:lnTo>
                  <a:lnTo>
                    <a:pt x="9547" y="3916"/>
                  </a:lnTo>
                  <a:lnTo>
                    <a:pt x="8475" y="3433"/>
                  </a:lnTo>
                  <a:lnTo>
                    <a:pt x="4989" y="1931"/>
                  </a:lnTo>
                  <a:lnTo>
                    <a:pt x="1449" y="537"/>
                  </a:lnTo>
                  <a:lnTo>
                    <a:pt x="376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926;p43">
              <a:extLst>
                <a:ext uri="{FF2B5EF4-FFF2-40B4-BE49-F238E27FC236}">
                  <a16:creationId xmlns:a16="http://schemas.microsoft.com/office/drawing/2014/main" id="{5C4512C3-244E-E308-710F-C25D16B0BD8B}"/>
                </a:ext>
              </a:extLst>
            </p:cNvPr>
            <p:cNvSpPr/>
            <p:nvPr/>
          </p:nvSpPr>
          <p:spPr>
            <a:xfrm>
              <a:off x="3510996" y="2925953"/>
              <a:ext cx="197096" cy="82052"/>
            </a:xfrm>
            <a:custGeom>
              <a:avLst/>
              <a:gdLst/>
              <a:ahLst/>
              <a:cxnLst/>
              <a:rect l="l" t="t" r="r" b="b"/>
              <a:pathLst>
                <a:path w="9923" h="4131" fill="none" extrusionOk="0">
                  <a:moveTo>
                    <a:pt x="9923" y="4130"/>
                  </a:moveTo>
                  <a:lnTo>
                    <a:pt x="9923" y="4130"/>
                  </a:lnTo>
                  <a:lnTo>
                    <a:pt x="9494" y="3969"/>
                  </a:lnTo>
                  <a:lnTo>
                    <a:pt x="8421" y="3594"/>
                  </a:lnTo>
                  <a:lnTo>
                    <a:pt x="4881" y="2146"/>
                  </a:lnTo>
                  <a:lnTo>
                    <a:pt x="4881" y="2146"/>
                  </a:lnTo>
                  <a:lnTo>
                    <a:pt x="1395" y="698"/>
                  </a:lnTo>
                  <a:lnTo>
                    <a:pt x="376" y="2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376" y="108"/>
                  </a:lnTo>
                  <a:lnTo>
                    <a:pt x="1449" y="537"/>
                  </a:lnTo>
                  <a:lnTo>
                    <a:pt x="4989" y="1931"/>
                  </a:lnTo>
                  <a:lnTo>
                    <a:pt x="4989" y="1931"/>
                  </a:lnTo>
                  <a:lnTo>
                    <a:pt x="8475" y="3433"/>
                  </a:lnTo>
                  <a:lnTo>
                    <a:pt x="9547" y="3916"/>
                  </a:lnTo>
                  <a:lnTo>
                    <a:pt x="9816" y="4023"/>
                  </a:lnTo>
                  <a:lnTo>
                    <a:pt x="9923" y="4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927;p43">
              <a:extLst>
                <a:ext uri="{FF2B5EF4-FFF2-40B4-BE49-F238E27FC236}">
                  <a16:creationId xmlns:a16="http://schemas.microsoft.com/office/drawing/2014/main" id="{10BD2B7F-8D75-E088-79D0-5A196FC15A0E}"/>
                </a:ext>
              </a:extLst>
            </p:cNvPr>
            <p:cNvSpPr/>
            <p:nvPr/>
          </p:nvSpPr>
          <p:spPr>
            <a:xfrm>
              <a:off x="3524840" y="2854567"/>
              <a:ext cx="216283" cy="26655"/>
            </a:xfrm>
            <a:custGeom>
              <a:avLst/>
              <a:gdLst/>
              <a:ahLst/>
              <a:cxnLst/>
              <a:rect l="l" t="t" r="r" b="b"/>
              <a:pathLst>
                <a:path w="10889" h="1342" extrusionOk="0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5418" y="698"/>
                  </a:lnTo>
                  <a:lnTo>
                    <a:pt x="9280" y="1181"/>
                  </a:lnTo>
                  <a:lnTo>
                    <a:pt x="10084" y="1288"/>
                  </a:lnTo>
                  <a:lnTo>
                    <a:pt x="10889" y="1342"/>
                  </a:lnTo>
                  <a:lnTo>
                    <a:pt x="10084" y="1127"/>
                  </a:lnTo>
                  <a:lnTo>
                    <a:pt x="9333" y="1020"/>
                  </a:lnTo>
                  <a:lnTo>
                    <a:pt x="7563" y="752"/>
                  </a:lnTo>
                  <a:lnTo>
                    <a:pt x="5472" y="430"/>
                  </a:lnTo>
                  <a:lnTo>
                    <a:pt x="3326" y="216"/>
                  </a:lnTo>
                  <a:lnTo>
                    <a:pt x="1610" y="55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928;p43">
              <a:extLst>
                <a:ext uri="{FF2B5EF4-FFF2-40B4-BE49-F238E27FC236}">
                  <a16:creationId xmlns:a16="http://schemas.microsoft.com/office/drawing/2014/main" id="{A4628482-4EE4-1BE8-FBC6-EAE08FB8E10A}"/>
                </a:ext>
              </a:extLst>
            </p:cNvPr>
            <p:cNvSpPr/>
            <p:nvPr/>
          </p:nvSpPr>
          <p:spPr>
            <a:xfrm>
              <a:off x="3524840" y="2854567"/>
              <a:ext cx="216283" cy="26655"/>
            </a:xfrm>
            <a:custGeom>
              <a:avLst/>
              <a:gdLst/>
              <a:ahLst/>
              <a:cxnLst/>
              <a:rect l="l" t="t" r="r" b="b"/>
              <a:pathLst>
                <a:path w="10889" h="1342" fill="none" extrusionOk="0">
                  <a:moveTo>
                    <a:pt x="10889" y="1342"/>
                  </a:moveTo>
                  <a:lnTo>
                    <a:pt x="10889" y="1342"/>
                  </a:lnTo>
                  <a:lnTo>
                    <a:pt x="10084" y="1288"/>
                  </a:lnTo>
                  <a:lnTo>
                    <a:pt x="9280" y="1181"/>
                  </a:lnTo>
                  <a:lnTo>
                    <a:pt x="5418" y="698"/>
                  </a:lnTo>
                  <a:lnTo>
                    <a:pt x="1556" y="216"/>
                  </a:lnTo>
                  <a:lnTo>
                    <a:pt x="1556" y="216"/>
                  </a:lnTo>
                  <a:lnTo>
                    <a:pt x="805" y="162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3326" y="216"/>
                  </a:lnTo>
                  <a:lnTo>
                    <a:pt x="5472" y="430"/>
                  </a:lnTo>
                  <a:lnTo>
                    <a:pt x="5472" y="430"/>
                  </a:lnTo>
                  <a:lnTo>
                    <a:pt x="7563" y="752"/>
                  </a:lnTo>
                  <a:lnTo>
                    <a:pt x="9333" y="1020"/>
                  </a:lnTo>
                  <a:lnTo>
                    <a:pt x="9333" y="1020"/>
                  </a:lnTo>
                  <a:lnTo>
                    <a:pt x="10084" y="1127"/>
                  </a:lnTo>
                  <a:lnTo>
                    <a:pt x="10889" y="13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929;p43">
              <a:extLst>
                <a:ext uri="{FF2B5EF4-FFF2-40B4-BE49-F238E27FC236}">
                  <a16:creationId xmlns:a16="http://schemas.microsoft.com/office/drawing/2014/main" id="{8B15C594-24CA-3F41-259F-3703CC12140E}"/>
                </a:ext>
              </a:extLst>
            </p:cNvPr>
            <p:cNvSpPr/>
            <p:nvPr/>
          </p:nvSpPr>
          <p:spPr>
            <a:xfrm>
              <a:off x="3524840" y="2750170"/>
              <a:ext cx="200313" cy="42645"/>
            </a:xfrm>
            <a:custGeom>
              <a:avLst/>
              <a:gdLst/>
              <a:ahLst/>
              <a:cxnLst/>
              <a:rect l="l" t="t" r="r" b="b"/>
              <a:pathLst>
                <a:path w="10085" h="2147" extrusionOk="0">
                  <a:moveTo>
                    <a:pt x="10084" y="1"/>
                  </a:moveTo>
                  <a:lnTo>
                    <a:pt x="9333" y="162"/>
                  </a:lnTo>
                  <a:lnTo>
                    <a:pt x="8636" y="323"/>
                  </a:lnTo>
                  <a:lnTo>
                    <a:pt x="5042" y="1127"/>
                  </a:lnTo>
                  <a:lnTo>
                    <a:pt x="3112" y="1503"/>
                  </a:lnTo>
                  <a:lnTo>
                    <a:pt x="1503" y="1824"/>
                  </a:lnTo>
                  <a:lnTo>
                    <a:pt x="752" y="1932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2093"/>
                  </a:lnTo>
                  <a:lnTo>
                    <a:pt x="1503" y="1985"/>
                  </a:lnTo>
                  <a:lnTo>
                    <a:pt x="3112" y="1771"/>
                  </a:lnTo>
                  <a:lnTo>
                    <a:pt x="5096" y="1395"/>
                  </a:lnTo>
                  <a:lnTo>
                    <a:pt x="7081" y="913"/>
                  </a:lnTo>
                  <a:lnTo>
                    <a:pt x="8690" y="483"/>
                  </a:lnTo>
                  <a:lnTo>
                    <a:pt x="9387" y="269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930;p43">
              <a:extLst>
                <a:ext uri="{FF2B5EF4-FFF2-40B4-BE49-F238E27FC236}">
                  <a16:creationId xmlns:a16="http://schemas.microsoft.com/office/drawing/2014/main" id="{CA78B391-481C-ECEA-991E-C37449688D01}"/>
                </a:ext>
              </a:extLst>
            </p:cNvPr>
            <p:cNvSpPr/>
            <p:nvPr/>
          </p:nvSpPr>
          <p:spPr>
            <a:xfrm>
              <a:off x="3524840" y="2750170"/>
              <a:ext cx="200313" cy="42645"/>
            </a:xfrm>
            <a:custGeom>
              <a:avLst/>
              <a:gdLst/>
              <a:ahLst/>
              <a:cxnLst/>
              <a:rect l="l" t="t" r="r" b="b"/>
              <a:pathLst>
                <a:path w="10085" h="2147" fill="none" extrusionOk="0">
                  <a:moveTo>
                    <a:pt x="10084" y="1"/>
                  </a:moveTo>
                  <a:lnTo>
                    <a:pt x="10084" y="1"/>
                  </a:lnTo>
                  <a:lnTo>
                    <a:pt x="9387" y="269"/>
                  </a:lnTo>
                  <a:lnTo>
                    <a:pt x="8690" y="483"/>
                  </a:lnTo>
                  <a:lnTo>
                    <a:pt x="8690" y="483"/>
                  </a:lnTo>
                  <a:lnTo>
                    <a:pt x="7081" y="913"/>
                  </a:lnTo>
                  <a:lnTo>
                    <a:pt x="5096" y="1395"/>
                  </a:lnTo>
                  <a:lnTo>
                    <a:pt x="5096" y="1395"/>
                  </a:lnTo>
                  <a:lnTo>
                    <a:pt x="3112" y="1771"/>
                  </a:lnTo>
                  <a:lnTo>
                    <a:pt x="1503" y="1985"/>
                  </a:lnTo>
                  <a:lnTo>
                    <a:pt x="1503" y="1985"/>
                  </a:lnTo>
                  <a:lnTo>
                    <a:pt x="752" y="2093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1932"/>
                  </a:lnTo>
                  <a:lnTo>
                    <a:pt x="1503" y="1824"/>
                  </a:lnTo>
                  <a:lnTo>
                    <a:pt x="1503" y="1824"/>
                  </a:lnTo>
                  <a:lnTo>
                    <a:pt x="3112" y="1503"/>
                  </a:lnTo>
                  <a:lnTo>
                    <a:pt x="5042" y="1127"/>
                  </a:lnTo>
                  <a:lnTo>
                    <a:pt x="5042" y="1127"/>
                  </a:lnTo>
                  <a:lnTo>
                    <a:pt x="8636" y="323"/>
                  </a:lnTo>
                  <a:lnTo>
                    <a:pt x="8636" y="323"/>
                  </a:lnTo>
                  <a:lnTo>
                    <a:pt x="9333" y="162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931;p43">
              <a:extLst>
                <a:ext uri="{FF2B5EF4-FFF2-40B4-BE49-F238E27FC236}">
                  <a16:creationId xmlns:a16="http://schemas.microsoft.com/office/drawing/2014/main" id="{76FADA7D-701B-C4A3-3425-25F0F1734A3E}"/>
                </a:ext>
              </a:extLst>
            </p:cNvPr>
            <p:cNvSpPr/>
            <p:nvPr/>
          </p:nvSpPr>
          <p:spPr>
            <a:xfrm>
              <a:off x="3504600" y="2625533"/>
              <a:ext cx="183251" cy="91646"/>
            </a:xfrm>
            <a:custGeom>
              <a:avLst/>
              <a:gdLst/>
              <a:ahLst/>
              <a:cxnLst/>
              <a:rect l="l" t="t" r="r" b="b"/>
              <a:pathLst>
                <a:path w="9226" h="4614" extrusionOk="0">
                  <a:moveTo>
                    <a:pt x="9226" y="1"/>
                  </a:moveTo>
                  <a:lnTo>
                    <a:pt x="8797" y="108"/>
                  </a:lnTo>
                  <a:lnTo>
                    <a:pt x="7831" y="591"/>
                  </a:lnTo>
                  <a:lnTo>
                    <a:pt x="4560" y="2200"/>
                  </a:lnTo>
                  <a:lnTo>
                    <a:pt x="1288" y="3862"/>
                  </a:lnTo>
                  <a:lnTo>
                    <a:pt x="323" y="4399"/>
                  </a:lnTo>
                  <a:lnTo>
                    <a:pt x="1" y="4613"/>
                  </a:lnTo>
                  <a:lnTo>
                    <a:pt x="376" y="4506"/>
                  </a:lnTo>
                  <a:lnTo>
                    <a:pt x="1395" y="4023"/>
                  </a:lnTo>
                  <a:lnTo>
                    <a:pt x="4667" y="2414"/>
                  </a:lnTo>
                  <a:lnTo>
                    <a:pt x="7885" y="751"/>
                  </a:lnTo>
                  <a:lnTo>
                    <a:pt x="8850" y="215"/>
                  </a:lnTo>
                  <a:lnTo>
                    <a:pt x="92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932;p43">
              <a:extLst>
                <a:ext uri="{FF2B5EF4-FFF2-40B4-BE49-F238E27FC236}">
                  <a16:creationId xmlns:a16="http://schemas.microsoft.com/office/drawing/2014/main" id="{60E467B9-3C9A-8F88-1259-024E2BF395FB}"/>
                </a:ext>
              </a:extLst>
            </p:cNvPr>
            <p:cNvSpPr/>
            <p:nvPr/>
          </p:nvSpPr>
          <p:spPr>
            <a:xfrm>
              <a:off x="3455599" y="2523261"/>
              <a:ext cx="153418" cy="132125"/>
            </a:xfrm>
            <a:custGeom>
              <a:avLst/>
              <a:gdLst/>
              <a:ahLst/>
              <a:cxnLst/>
              <a:rect l="l" t="t" r="r" b="b"/>
              <a:pathLst>
                <a:path w="7724" h="6652" extrusionOk="0">
                  <a:moveTo>
                    <a:pt x="7724" y="1"/>
                  </a:moveTo>
                  <a:lnTo>
                    <a:pt x="7402" y="215"/>
                  </a:lnTo>
                  <a:lnTo>
                    <a:pt x="6544" y="912"/>
                  </a:lnTo>
                  <a:lnTo>
                    <a:pt x="3809" y="3219"/>
                  </a:lnTo>
                  <a:lnTo>
                    <a:pt x="1073" y="5632"/>
                  </a:lnTo>
                  <a:lnTo>
                    <a:pt x="269" y="6383"/>
                  </a:lnTo>
                  <a:lnTo>
                    <a:pt x="1" y="6651"/>
                  </a:lnTo>
                  <a:lnTo>
                    <a:pt x="322" y="6437"/>
                  </a:lnTo>
                  <a:lnTo>
                    <a:pt x="1181" y="5740"/>
                  </a:lnTo>
                  <a:lnTo>
                    <a:pt x="3916" y="3433"/>
                  </a:lnTo>
                  <a:lnTo>
                    <a:pt x="6651" y="1073"/>
                  </a:lnTo>
                  <a:lnTo>
                    <a:pt x="7456" y="322"/>
                  </a:lnTo>
                  <a:lnTo>
                    <a:pt x="77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933;p43">
              <a:extLst>
                <a:ext uri="{FF2B5EF4-FFF2-40B4-BE49-F238E27FC236}">
                  <a16:creationId xmlns:a16="http://schemas.microsoft.com/office/drawing/2014/main" id="{8BA60F94-58D7-9F8A-5F71-A7A6A6526EB9}"/>
                </a:ext>
              </a:extLst>
            </p:cNvPr>
            <p:cNvSpPr/>
            <p:nvPr/>
          </p:nvSpPr>
          <p:spPr>
            <a:xfrm>
              <a:off x="3378890" y="2447624"/>
              <a:ext cx="99094" cy="165137"/>
            </a:xfrm>
            <a:custGeom>
              <a:avLst/>
              <a:gdLst/>
              <a:ahLst/>
              <a:cxnLst/>
              <a:rect l="l" t="t" r="r" b="b"/>
              <a:pathLst>
                <a:path w="4989" h="8314" extrusionOk="0">
                  <a:moveTo>
                    <a:pt x="4989" y="1"/>
                  </a:moveTo>
                  <a:lnTo>
                    <a:pt x="3648" y="2039"/>
                  </a:lnTo>
                  <a:lnTo>
                    <a:pt x="2361" y="4077"/>
                  </a:lnTo>
                  <a:lnTo>
                    <a:pt x="645" y="7027"/>
                  </a:lnTo>
                  <a:lnTo>
                    <a:pt x="162" y="7938"/>
                  </a:lnTo>
                  <a:lnTo>
                    <a:pt x="1" y="8314"/>
                  </a:lnTo>
                  <a:lnTo>
                    <a:pt x="1342" y="6276"/>
                  </a:lnTo>
                  <a:lnTo>
                    <a:pt x="2629" y="4238"/>
                  </a:lnTo>
                  <a:lnTo>
                    <a:pt x="4345" y="1288"/>
                  </a:lnTo>
                  <a:lnTo>
                    <a:pt x="4828" y="376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934;p43">
              <a:extLst>
                <a:ext uri="{FF2B5EF4-FFF2-40B4-BE49-F238E27FC236}">
                  <a16:creationId xmlns:a16="http://schemas.microsoft.com/office/drawing/2014/main" id="{E8B00D9E-1D0E-1A2A-E874-3EA7A24E988D}"/>
                </a:ext>
              </a:extLst>
            </p:cNvPr>
            <p:cNvSpPr/>
            <p:nvPr/>
          </p:nvSpPr>
          <p:spPr>
            <a:xfrm>
              <a:off x="3299003" y="2400749"/>
              <a:ext cx="61812" cy="185397"/>
            </a:xfrm>
            <a:custGeom>
              <a:avLst/>
              <a:gdLst/>
              <a:ahLst/>
              <a:cxnLst/>
              <a:rect l="l" t="t" r="r" b="b"/>
              <a:pathLst>
                <a:path w="3112" h="9334" extrusionOk="0">
                  <a:moveTo>
                    <a:pt x="3111" y="1"/>
                  </a:moveTo>
                  <a:lnTo>
                    <a:pt x="2199" y="2253"/>
                  </a:lnTo>
                  <a:lnTo>
                    <a:pt x="1448" y="4613"/>
                  </a:lnTo>
                  <a:lnTo>
                    <a:pt x="1019" y="5793"/>
                  </a:lnTo>
                  <a:lnTo>
                    <a:pt x="644" y="6920"/>
                  </a:lnTo>
                  <a:lnTo>
                    <a:pt x="0" y="9333"/>
                  </a:lnTo>
                  <a:lnTo>
                    <a:pt x="0" y="9333"/>
                  </a:lnTo>
                  <a:lnTo>
                    <a:pt x="161" y="8958"/>
                  </a:lnTo>
                  <a:lnTo>
                    <a:pt x="537" y="7992"/>
                  </a:lnTo>
                  <a:lnTo>
                    <a:pt x="1663" y="4667"/>
                  </a:lnTo>
                  <a:lnTo>
                    <a:pt x="2414" y="2361"/>
                  </a:lnTo>
                  <a:lnTo>
                    <a:pt x="31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935;p43">
              <a:extLst>
                <a:ext uri="{FF2B5EF4-FFF2-40B4-BE49-F238E27FC236}">
                  <a16:creationId xmlns:a16="http://schemas.microsoft.com/office/drawing/2014/main" id="{419430BE-6E5D-97B3-EFEE-D27C59AE6FAD}"/>
                </a:ext>
              </a:extLst>
            </p:cNvPr>
            <p:cNvSpPr/>
            <p:nvPr/>
          </p:nvSpPr>
          <p:spPr>
            <a:xfrm>
              <a:off x="3502475" y="2720356"/>
              <a:ext cx="78854" cy="137429"/>
            </a:xfrm>
            <a:custGeom>
              <a:avLst/>
              <a:gdLst/>
              <a:ahLst/>
              <a:cxnLst/>
              <a:rect l="l" t="t" r="r" b="b"/>
              <a:pathLst>
                <a:path w="3970" h="6919" extrusionOk="0">
                  <a:moveTo>
                    <a:pt x="0" y="0"/>
                  </a:moveTo>
                  <a:lnTo>
                    <a:pt x="269" y="483"/>
                  </a:lnTo>
                  <a:lnTo>
                    <a:pt x="537" y="1234"/>
                  </a:lnTo>
                  <a:lnTo>
                    <a:pt x="805" y="1931"/>
                  </a:lnTo>
                  <a:lnTo>
                    <a:pt x="912" y="2574"/>
                  </a:lnTo>
                  <a:lnTo>
                    <a:pt x="1020" y="3272"/>
                  </a:lnTo>
                  <a:lnTo>
                    <a:pt x="1127" y="4130"/>
                  </a:lnTo>
                  <a:lnTo>
                    <a:pt x="1180" y="4988"/>
                  </a:lnTo>
                  <a:lnTo>
                    <a:pt x="1180" y="5900"/>
                  </a:lnTo>
                  <a:lnTo>
                    <a:pt x="1127" y="6758"/>
                  </a:lnTo>
                  <a:lnTo>
                    <a:pt x="2146" y="6758"/>
                  </a:lnTo>
                  <a:lnTo>
                    <a:pt x="2736" y="6812"/>
                  </a:lnTo>
                  <a:lnTo>
                    <a:pt x="3969" y="6919"/>
                  </a:lnTo>
                  <a:lnTo>
                    <a:pt x="3862" y="6061"/>
                  </a:lnTo>
                  <a:lnTo>
                    <a:pt x="3701" y="5203"/>
                  </a:lnTo>
                  <a:lnTo>
                    <a:pt x="3433" y="4344"/>
                  </a:lnTo>
                  <a:lnTo>
                    <a:pt x="3165" y="3540"/>
                  </a:lnTo>
                  <a:lnTo>
                    <a:pt x="3111" y="3433"/>
                  </a:lnTo>
                  <a:lnTo>
                    <a:pt x="2629" y="3486"/>
                  </a:lnTo>
                  <a:lnTo>
                    <a:pt x="1931" y="3594"/>
                  </a:lnTo>
                  <a:lnTo>
                    <a:pt x="1180" y="3647"/>
                  </a:lnTo>
                  <a:lnTo>
                    <a:pt x="1127" y="3647"/>
                  </a:lnTo>
                  <a:lnTo>
                    <a:pt x="1878" y="3433"/>
                  </a:lnTo>
                  <a:lnTo>
                    <a:pt x="2629" y="3325"/>
                  </a:lnTo>
                  <a:lnTo>
                    <a:pt x="3004" y="3272"/>
                  </a:lnTo>
                  <a:lnTo>
                    <a:pt x="2736" y="2735"/>
                  </a:lnTo>
                  <a:lnTo>
                    <a:pt x="2468" y="2253"/>
                  </a:lnTo>
                  <a:lnTo>
                    <a:pt x="2092" y="1770"/>
                  </a:lnTo>
                  <a:lnTo>
                    <a:pt x="1770" y="1341"/>
                  </a:lnTo>
                  <a:lnTo>
                    <a:pt x="1341" y="912"/>
                  </a:lnTo>
                  <a:lnTo>
                    <a:pt x="966" y="590"/>
                  </a:lnTo>
                  <a:lnTo>
                    <a:pt x="48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936;p43">
              <a:extLst>
                <a:ext uri="{FF2B5EF4-FFF2-40B4-BE49-F238E27FC236}">
                  <a16:creationId xmlns:a16="http://schemas.microsoft.com/office/drawing/2014/main" id="{D27BBE8E-D5E7-5A0F-CF55-EB681E5F17FF}"/>
                </a:ext>
              </a:extLst>
            </p:cNvPr>
            <p:cNvSpPr/>
            <p:nvPr/>
          </p:nvSpPr>
          <p:spPr>
            <a:xfrm>
              <a:off x="3488630" y="2882275"/>
              <a:ext cx="31979" cy="86303"/>
            </a:xfrm>
            <a:custGeom>
              <a:avLst/>
              <a:gdLst/>
              <a:ahLst/>
              <a:cxnLst/>
              <a:rect l="l" t="t" r="r" b="b"/>
              <a:pathLst>
                <a:path w="1610" h="4345" extrusionOk="0">
                  <a:moveTo>
                    <a:pt x="1609" y="0"/>
                  </a:moveTo>
                  <a:lnTo>
                    <a:pt x="1436" y="799"/>
                  </a:lnTo>
                  <a:lnTo>
                    <a:pt x="1448" y="751"/>
                  </a:lnTo>
                  <a:lnTo>
                    <a:pt x="1609" y="0"/>
                  </a:lnTo>
                  <a:close/>
                  <a:moveTo>
                    <a:pt x="1436" y="799"/>
                  </a:moveTo>
                  <a:lnTo>
                    <a:pt x="1234" y="1556"/>
                  </a:lnTo>
                  <a:lnTo>
                    <a:pt x="1341" y="1234"/>
                  </a:lnTo>
                  <a:lnTo>
                    <a:pt x="1436" y="799"/>
                  </a:lnTo>
                  <a:close/>
                  <a:moveTo>
                    <a:pt x="1234" y="1556"/>
                  </a:moveTo>
                  <a:lnTo>
                    <a:pt x="1234" y="1556"/>
                  </a:lnTo>
                  <a:lnTo>
                    <a:pt x="1234" y="1556"/>
                  </a:lnTo>
                  <a:lnTo>
                    <a:pt x="1234" y="1556"/>
                  </a:lnTo>
                  <a:close/>
                  <a:moveTo>
                    <a:pt x="1234" y="1556"/>
                  </a:moveTo>
                  <a:lnTo>
                    <a:pt x="966" y="2307"/>
                  </a:lnTo>
                  <a:lnTo>
                    <a:pt x="839" y="2660"/>
                  </a:lnTo>
                  <a:lnTo>
                    <a:pt x="966" y="2360"/>
                  </a:lnTo>
                  <a:lnTo>
                    <a:pt x="1234" y="1556"/>
                  </a:lnTo>
                  <a:close/>
                  <a:moveTo>
                    <a:pt x="839" y="2660"/>
                  </a:moveTo>
                  <a:lnTo>
                    <a:pt x="537" y="3379"/>
                  </a:lnTo>
                  <a:lnTo>
                    <a:pt x="697" y="3058"/>
                  </a:lnTo>
                  <a:lnTo>
                    <a:pt x="839" y="2660"/>
                  </a:lnTo>
                  <a:close/>
                  <a:moveTo>
                    <a:pt x="537" y="3379"/>
                  </a:moveTo>
                  <a:lnTo>
                    <a:pt x="0" y="4345"/>
                  </a:lnTo>
                  <a:lnTo>
                    <a:pt x="376" y="3701"/>
                  </a:lnTo>
                  <a:lnTo>
                    <a:pt x="537" y="337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937;p43">
              <a:extLst>
                <a:ext uri="{FF2B5EF4-FFF2-40B4-BE49-F238E27FC236}">
                  <a16:creationId xmlns:a16="http://schemas.microsoft.com/office/drawing/2014/main" id="{2B10A3D1-440F-8678-0706-856410DE234A}"/>
                </a:ext>
              </a:extLst>
            </p:cNvPr>
            <p:cNvSpPr/>
            <p:nvPr/>
          </p:nvSpPr>
          <p:spPr>
            <a:xfrm>
              <a:off x="3488630" y="2882275"/>
              <a:ext cx="31979" cy="86303"/>
            </a:xfrm>
            <a:custGeom>
              <a:avLst/>
              <a:gdLst/>
              <a:ahLst/>
              <a:cxnLst/>
              <a:rect l="l" t="t" r="r" b="b"/>
              <a:pathLst>
                <a:path w="1610" h="4345" fill="none" extrusionOk="0">
                  <a:moveTo>
                    <a:pt x="1609" y="0"/>
                  </a:moveTo>
                  <a:lnTo>
                    <a:pt x="1609" y="0"/>
                  </a:lnTo>
                  <a:lnTo>
                    <a:pt x="1448" y="751"/>
                  </a:lnTo>
                  <a:lnTo>
                    <a:pt x="1234" y="1556"/>
                  </a:lnTo>
                  <a:lnTo>
                    <a:pt x="966" y="2307"/>
                  </a:lnTo>
                  <a:lnTo>
                    <a:pt x="697" y="3058"/>
                  </a:lnTo>
                  <a:lnTo>
                    <a:pt x="697" y="3058"/>
                  </a:lnTo>
                  <a:lnTo>
                    <a:pt x="376" y="3701"/>
                  </a:lnTo>
                  <a:lnTo>
                    <a:pt x="0" y="4345"/>
                  </a:lnTo>
                  <a:lnTo>
                    <a:pt x="0" y="4345"/>
                  </a:lnTo>
                  <a:lnTo>
                    <a:pt x="537" y="3379"/>
                  </a:lnTo>
                  <a:lnTo>
                    <a:pt x="966" y="2360"/>
                  </a:lnTo>
                  <a:lnTo>
                    <a:pt x="1341" y="1234"/>
                  </a:lnTo>
                  <a:lnTo>
                    <a:pt x="16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938;p43">
              <a:extLst>
                <a:ext uri="{FF2B5EF4-FFF2-40B4-BE49-F238E27FC236}">
                  <a16:creationId xmlns:a16="http://schemas.microsoft.com/office/drawing/2014/main" id="{582117AF-9BEC-1E12-C37C-16DEAD4E3F9C}"/>
                </a:ext>
              </a:extLst>
            </p:cNvPr>
            <p:cNvSpPr/>
            <p:nvPr/>
          </p:nvSpPr>
          <p:spPr>
            <a:xfrm>
              <a:off x="3474766" y="2854567"/>
              <a:ext cx="106562" cy="174750"/>
            </a:xfrm>
            <a:custGeom>
              <a:avLst/>
              <a:gdLst/>
              <a:ahLst/>
              <a:cxnLst/>
              <a:rect l="l" t="t" r="r" b="b"/>
              <a:pathLst>
                <a:path w="5365" h="8798" extrusionOk="0">
                  <a:moveTo>
                    <a:pt x="2522" y="1"/>
                  </a:moveTo>
                  <a:lnTo>
                    <a:pt x="2468" y="698"/>
                  </a:lnTo>
                  <a:lnTo>
                    <a:pt x="2307" y="1395"/>
                  </a:lnTo>
                  <a:lnTo>
                    <a:pt x="2039" y="2629"/>
                  </a:lnTo>
                  <a:lnTo>
                    <a:pt x="1664" y="3755"/>
                  </a:lnTo>
                  <a:lnTo>
                    <a:pt x="1235" y="4774"/>
                  </a:lnTo>
                  <a:lnTo>
                    <a:pt x="698" y="5740"/>
                  </a:lnTo>
                  <a:lnTo>
                    <a:pt x="1" y="6705"/>
                  </a:lnTo>
                  <a:lnTo>
                    <a:pt x="913" y="7349"/>
                  </a:lnTo>
                  <a:lnTo>
                    <a:pt x="2683" y="8797"/>
                  </a:lnTo>
                  <a:lnTo>
                    <a:pt x="3326" y="7885"/>
                  </a:lnTo>
                  <a:lnTo>
                    <a:pt x="3916" y="6973"/>
                  </a:lnTo>
                  <a:lnTo>
                    <a:pt x="4399" y="5954"/>
                  </a:lnTo>
                  <a:lnTo>
                    <a:pt x="4774" y="4935"/>
                  </a:lnTo>
                  <a:lnTo>
                    <a:pt x="2629" y="3970"/>
                  </a:lnTo>
                  <a:lnTo>
                    <a:pt x="2039" y="3702"/>
                  </a:lnTo>
                  <a:lnTo>
                    <a:pt x="1825" y="3594"/>
                  </a:lnTo>
                  <a:lnTo>
                    <a:pt x="2736" y="3916"/>
                  </a:lnTo>
                  <a:lnTo>
                    <a:pt x="4828" y="4721"/>
                  </a:lnTo>
                  <a:lnTo>
                    <a:pt x="5043" y="3916"/>
                  </a:lnTo>
                  <a:lnTo>
                    <a:pt x="5204" y="3058"/>
                  </a:lnTo>
                  <a:lnTo>
                    <a:pt x="5311" y="2200"/>
                  </a:lnTo>
                  <a:lnTo>
                    <a:pt x="5364" y="1342"/>
                  </a:lnTo>
                  <a:lnTo>
                    <a:pt x="5364" y="376"/>
                  </a:lnTo>
                  <a:lnTo>
                    <a:pt x="4077" y="216"/>
                  </a:lnTo>
                  <a:lnTo>
                    <a:pt x="3326" y="162"/>
                  </a:lnTo>
                  <a:lnTo>
                    <a:pt x="2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939;p43">
              <a:extLst>
                <a:ext uri="{FF2B5EF4-FFF2-40B4-BE49-F238E27FC236}">
                  <a16:creationId xmlns:a16="http://schemas.microsoft.com/office/drawing/2014/main" id="{987B4839-726D-2CFC-8992-4E006B064140}"/>
                </a:ext>
              </a:extLst>
            </p:cNvPr>
            <p:cNvSpPr/>
            <p:nvPr/>
          </p:nvSpPr>
          <p:spPr>
            <a:xfrm>
              <a:off x="3373567" y="3054861"/>
              <a:ext cx="20260" cy="9594"/>
            </a:xfrm>
            <a:custGeom>
              <a:avLst/>
              <a:gdLst/>
              <a:ahLst/>
              <a:cxnLst/>
              <a:rect l="l" t="t" r="r" b="b"/>
              <a:pathLst>
                <a:path w="1020" h="483" extrusionOk="0">
                  <a:moveTo>
                    <a:pt x="1020" y="0"/>
                  </a:moveTo>
                  <a:lnTo>
                    <a:pt x="1" y="483"/>
                  </a:lnTo>
                  <a:lnTo>
                    <a:pt x="966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940;p43">
              <a:extLst>
                <a:ext uri="{FF2B5EF4-FFF2-40B4-BE49-F238E27FC236}">
                  <a16:creationId xmlns:a16="http://schemas.microsoft.com/office/drawing/2014/main" id="{43D5F41E-2F9E-C733-AF31-28E57225BEE4}"/>
                </a:ext>
              </a:extLst>
            </p:cNvPr>
            <p:cNvSpPr/>
            <p:nvPr/>
          </p:nvSpPr>
          <p:spPr>
            <a:xfrm>
              <a:off x="3373567" y="3054861"/>
              <a:ext cx="20260" cy="9594"/>
            </a:xfrm>
            <a:custGeom>
              <a:avLst/>
              <a:gdLst/>
              <a:ahLst/>
              <a:cxnLst/>
              <a:rect l="l" t="t" r="r" b="b"/>
              <a:pathLst>
                <a:path w="1020" h="483" fill="none" extrusionOk="0">
                  <a:moveTo>
                    <a:pt x="1020" y="0"/>
                  </a:moveTo>
                  <a:lnTo>
                    <a:pt x="1020" y="0"/>
                  </a:lnTo>
                  <a:lnTo>
                    <a:pt x="966" y="54"/>
                  </a:lnTo>
                  <a:lnTo>
                    <a:pt x="966" y="54"/>
                  </a:lnTo>
                  <a:lnTo>
                    <a:pt x="1" y="483"/>
                  </a:lnTo>
                  <a:lnTo>
                    <a:pt x="1" y="483"/>
                  </a:lnTo>
                  <a:lnTo>
                    <a:pt x="10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941;p43">
              <a:extLst>
                <a:ext uri="{FF2B5EF4-FFF2-40B4-BE49-F238E27FC236}">
                  <a16:creationId xmlns:a16="http://schemas.microsoft.com/office/drawing/2014/main" id="{685630C6-262A-58DE-C4E9-908E26FD4B64}"/>
                </a:ext>
              </a:extLst>
            </p:cNvPr>
            <p:cNvSpPr/>
            <p:nvPr/>
          </p:nvSpPr>
          <p:spPr>
            <a:xfrm>
              <a:off x="3318170" y="2988798"/>
              <a:ext cx="206689" cy="110813"/>
            </a:xfrm>
            <a:custGeom>
              <a:avLst/>
              <a:gdLst/>
              <a:ahLst/>
              <a:cxnLst/>
              <a:rect l="l" t="t" r="r" b="b"/>
              <a:pathLst>
                <a:path w="10406" h="5579" extrusionOk="0">
                  <a:moveTo>
                    <a:pt x="1932" y="4184"/>
                  </a:moveTo>
                  <a:lnTo>
                    <a:pt x="1932" y="4186"/>
                  </a:lnTo>
                  <a:lnTo>
                    <a:pt x="1932" y="4186"/>
                  </a:lnTo>
                  <a:lnTo>
                    <a:pt x="1932" y="4184"/>
                  </a:lnTo>
                  <a:close/>
                  <a:moveTo>
                    <a:pt x="7885" y="1"/>
                  </a:moveTo>
                  <a:lnTo>
                    <a:pt x="7456" y="484"/>
                  </a:lnTo>
                  <a:lnTo>
                    <a:pt x="7027" y="966"/>
                  </a:lnTo>
                  <a:lnTo>
                    <a:pt x="6544" y="1449"/>
                  </a:lnTo>
                  <a:lnTo>
                    <a:pt x="6061" y="1878"/>
                  </a:lnTo>
                  <a:lnTo>
                    <a:pt x="5525" y="2307"/>
                  </a:lnTo>
                  <a:lnTo>
                    <a:pt x="6008" y="2897"/>
                  </a:lnTo>
                  <a:lnTo>
                    <a:pt x="6437" y="3541"/>
                  </a:lnTo>
                  <a:lnTo>
                    <a:pt x="7188" y="4667"/>
                  </a:lnTo>
                  <a:lnTo>
                    <a:pt x="7724" y="4399"/>
                  </a:lnTo>
                  <a:lnTo>
                    <a:pt x="8260" y="4077"/>
                  </a:lnTo>
                  <a:lnTo>
                    <a:pt x="8797" y="3702"/>
                  </a:lnTo>
                  <a:lnTo>
                    <a:pt x="9279" y="3326"/>
                  </a:lnTo>
                  <a:lnTo>
                    <a:pt x="9869" y="2790"/>
                  </a:lnTo>
                  <a:lnTo>
                    <a:pt x="10406" y="2200"/>
                  </a:lnTo>
                  <a:lnTo>
                    <a:pt x="8690" y="752"/>
                  </a:lnTo>
                  <a:lnTo>
                    <a:pt x="7885" y="1"/>
                  </a:lnTo>
                  <a:close/>
                  <a:moveTo>
                    <a:pt x="1932" y="4186"/>
                  </a:moveTo>
                  <a:lnTo>
                    <a:pt x="1449" y="4399"/>
                  </a:lnTo>
                  <a:lnTo>
                    <a:pt x="1" y="4828"/>
                  </a:lnTo>
                  <a:lnTo>
                    <a:pt x="537" y="5043"/>
                  </a:lnTo>
                  <a:lnTo>
                    <a:pt x="1073" y="5257"/>
                  </a:lnTo>
                  <a:lnTo>
                    <a:pt x="1610" y="5418"/>
                  </a:lnTo>
                  <a:lnTo>
                    <a:pt x="2200" y="5525"/>
                  </a:lnTo>
                  <a:lnTo>
                    <a:pt x="1932" y="4186"/>
                  </a:lnTo>
                  <a:close/>
                  <a:moveTo>
                    <a:pt x="5525" y="2307"/>
                  </a:moveTo>
                  <a:lnTo>
                    <a:pt x="4935" y="2683"/>
                  </a:lnTo>
                  <a:lnTo>
                    <a:pt x="4399" y="3004"/>
                  </a:lnTo>
                  <a:lnTo>
                    <a:pt x="3809" y="3326"/>
                  </a:lnTo>
                  <a:lnTo>
                    <a:pt x="2790" y="3809"/>
                  </a:lnTo>
                  <a:lnTo>
                    <a:pt x="1932" y="4186"/>
                  </a:lnTo>
                  <a:lnTo>
                    <a:pt x="2361" y="5525"/>
                  </a:lnTo>
                  <a:lnTo>
                    <a:pt x="3272" y="5579"/>
                  </a:lnTo>
                  <a:lnTo>
                    <a:pt x="4184" y="5525"/>
                  </a:lnTo>
                  <a:lnTo>
                    <a:pt x="5150" y="5364"/>
                  </a:lnTo>
                  <a:lnTo>
                    <a:pt x="6061" y="5096"/>
                  </a:lnTo>
                  <a:lnTo>
                    <a:pt x="6973" y="4774"/>
                  </a:lnTo>
                  <a:lnTo>
                    <a:pt x="6276" y="3648"/>
                  </a:lnTo>
                  <a:lnTo>
                    <a:pt x="5901" y="3004"/>
                  </a:lnTo>
                  <a:lnTo>
                    <a:pt x="5525" y="23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942;p43">
              <a:extLst>
                <a:ext uri="{FF2B5EF4-FFF2-40B4-BE49-F238E27FC236}">
                  <a16:creationId xmlns:a16="http://schemas.microsoft.com/office/drawing/2014/main" id="{9F2B3241-0362-87BC-5A5C-F6171E80D1EC}"/>
                </a:ext>
              </a:extLst>
            </p:cNvPr>
            <p:cNvSpPr/>
            <p:nvPr/>
          </p:nvSpPr>
          <p:spPr>
            <a:xfrm>
              <a:off x="3356525" y="3071903"/>
              <a:ext cx="8541" cy="26655"/>
            </a:xfrm>
            <a:custGeom>
              <a:avLst/>
              <a:gdLst/>
              <a:ahLst/>
              <a:cxnLst/>
              <a:rect l="l" t="t" r="r" b="b"/>
              <a:pathLst>
                <a:path w="430" h="1342" extrusionOk="0">
                  <a:moveTo>
                    <a:pt x="1" y="0"/>
                  </a:moveTo>
                  <a:lnTo>
                    <a:pt x="269" y="1341"/>
                  </a:lnTo>
                  <a:lnTo>
                    <a:pt x="430" y="1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943;p43">
              <a:extLst>
                <a:ext uri="{FF2B5EF4-FFF2-40B4-BE49-F238E27FC236}">
                  <a16:creationId xmlns:a16="http://schemas.microsoft.com/office/drawing/2014/main" id="{D31B8CFA-C1CF-9854-6084-ACF383240EB3}"/>
                </a:ext>
              </a:extLst>
            </p:cNvPr>
            <p:cNvSpPr/>
            <p:nvPr/>
          </p:nvSpPr>
          <p:spPr>
            <a:xfrm>
              <a:off x="3356525" y="3071903"/>
              <a:ext cx="8541" cy="26655"/>
            </a:xfrm>
            <a:custGeom>
              <a:avLst/>
              <a:gdLst/>
              <a:ahLst/>
              <a:cxnLst/>
              <a:rect l="l" t="t" r="r" b="b"/>
              <a:pathLst>
                <a:path w="430" h="13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69" y="1341"/>
                  </a:lnTo>
                  <a:lnTo>
                    <a:pt x="269" y="1341"/>
                  </a:lnTo>
                  <a:lnTo>
                    <a:pt x="430" y="1341"/>
                  </a:lnTo>
                  <a:lnTo>
                    <a:pt x="430" y="13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944;p43">
              <a:extLst>
                <a:ext uri="{FF2B5EF4-FFF2-40B4-BE49-F238E27FC236}">
                  <a16:creationId xmlns:a16="http://schemas.microsoft.com/office/drawing/2014/main" id="{A64E9A65-1DAD-F736-4F8E-8A922E675D8D}"/>
                </a:ext>
              </a:extLst>
            </p:cNvPr>
            <p:cNvSpPr/>
            <p:nvPr/>
          </p:nvSpPr>
          <p:spPr>
            <a:xfrm>
              <a:off x="3427911" y="3034621"/>
              <a:ext cx="33031" cy="49021"/>
            </a:xfrm>
            <a:custGeom>
              <a:avLst/>
              <a:gdLst/>
              <a:ahLst/>
              <a:cxnLst/>
              <a:rect l="l" t="t" r="r" b="b"/>
              <a:pathLst>
                <a:path w="1663" h="2468" extrusionOk="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945;p43">
              <a:extLst>
                <a:ext uri="{FF2B5EF4-FFF2-40B4-BE49-F238E27FC236}">
                  <a16:creationId xmlns:a16="http://schemas.microsoft.com/office/drawing/2014/main" id="{39083FDA-E476-D8D2-4C34-8F9C7DAF4829}"/>
                </a:ext>
              </a:extLst>
            </p:cNvPr>
            <p:cNvSpPr/>
            <p:nvPr/>
          </p:nvSpPr>
          <p:spPr>
            <a:xfrm>
              <a:off x="3427911" y="3034621"/>
              <a:ext cx="33031" cy="49021"/>
            </a:xfrm>
            <a:custGeom>
              <a:avLst/>
              <a:gdLst/>
              <a:ahLst/>
              <a:cxnLst/>
              <a:rect l="l" t="t" r="r" b="b"/>
              <a:pathLst>
                <a:path w="1663" h="24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946;p43">
              <a:extLst>
                <a:ext uri="{FF2B5EF4-FFF2-40B4-BE49-F238E27FC236}">
                  <a16:creationId xmlns:a16="http://schemas.microsoft.com/office/drawing/2014/main" id="{9B70D299-FD9E-F87D-FEBA-32390E3B47C3}"/>
                </a:ext>
              </a:extLst>
            </p:cNvPr>
            <p:cNvSpPr/>
            <p:nvPr/>
          </p:nvSpPr>
          <p:spPr>
            <a:xfrm>
              <a:off x="3474766" y="2987745"/>
              <a:ext cx="53291" cy="44750"/>
            </a:xfrm>
            <a:custGeom>
              <a:avLst/>
              <a:gdLst/>
              <a:ahLst/>
              <a:cxnLst/>
              <a:rect l="l" t="t" r="r" b="b"/>
              <a:pathLst>
                <a:path w="2683" h="2253" extrusionOk="0">
                  <a:moveTo>
                    <a:pt x="1" y="0"/>
                  </a:move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947;p43">
              <a:extLst>
                <a:ext uri="{FF2B5EF4-FFF2-40B4-BE49-F238E27FC236}">
                  <a16:creationId xmlns:a16="http://schemas.microsoft.com/office/drawing/2014/main" id="{31534C69-A329-D036-C2C9-F77484EE2720}"/>
                </a:ext>
              </a:extLst>
            </p:cNvPr>
            <p:cNvSpPr/>
            <p:nvPr/>
          </p:nvSpPr>
          <p:spPr>
            <a:xfrm>
              <a:off x="3474766" y="2987745"/>
              <a:ext cx="53291" cy="44750"/>
            </a:xfrm>
            <a:custGeom>
              <a:avLst/>
              <a:gdLst/>
              <a:ahLst/>
              <a:cxnLst/>
              <a:rect l="l" t="t" r="r" b="b"/>
              <a:pathLst>
                <a:path w="2683" h="225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948;p43">
              <a:extLst>
                <a:ext uri="{FF2B5EF4-FFF2-40B4-BE49-F238E27FC236}">
                  <a16:creationId xmlns:a16="http://schemas.microsoft.com/office/drawing/2014/main" id="{079C7669-E169-6A23-A6D1-406C58F0C848}"/>
                </a:ext>
              </a:extLst>
            </p:cNvPr>
            <p:cNvSpPr/>
            <p:nvPr/>
          </p:nvSpPr>
          <p:spPr>
            <a:xfrm>
              <a:off x="3510996" y="2925953"/>
              <a:ext cx="59687" cy="26655"/>
            </a:xfrm>
            <a:custGeom>
              <a:avLst/>
              <a:gdLst/>
              <a:ahLst/>
              <a:cxnLst/>
              <a:rect l="l" t="t" r="r" b="b"/>
              <a:pathLst>
                <a:path w="3005" h="1342" extrusionOk="0">
                  <a:moveTo>
                    <a:pt x="1" y="0"/>
                  </a:move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949;p43">
              <a:extLst>
                <a:ext uri="{FF2B5EF4-FFF2-40B4-BE49-F238E27FC236}">
                  <a16:creationId xmlns:a16="http://schemas.microsoft.com/office/drawing/2014/main" id="{66801259-D48E-92D4-D93E-2F8410356976}"/>
                </a:ext>
              </a:extLst>
            </p:cNvPr>
            <p:cNvSpPr/>
            <p:nvPr/>
          </p:nvSpPr>
          <p:spPr>
            <a:xfrm>
              <a:off x="3510996" y="2925953"/>
              <a:ext cx="59687" cy="26655"/>
            </a:xfrm>
            <a:custGeom>
              <a:avLst/>
              <a:gdLst/>
              <a:ahLst/>
              <a:cxnLst/>
              <a:rect l="l" t="t" r="r" b="b"/>
              <a:pathLst>
                <a:path w="3005" h="13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950;p43">
              <a:extLst>
                <a:ext uri="{FF2B5EF4-FFF2-40B4-BE49-F238E27FC236}">
                  <a16:creationId xmlns:a16="http://schemas.microsoft.com/office/drawing/2014/main" id="{F837ACE3-7C90-A8EF-0FE1-CAFE1ADB4888}"/>
                </a:ext>
              </a:extLst>
            </p:cNvPr>
            <p:cNvSpPr/>
            <p:nvPr/>
          </p:nvSpPr>
          <p:spPr>
            <a:xfrm>
              <a:off x="3524840" y="2854567"/>
              <a:ext cx="56489" cy="7488"/>
            </a:xfrm>
            <a:custGeom>
              <a:avLst/>
              <a:gdLst/>
              <a:ahLst/>
              <a:cxnLst/>
              <a:rect l="l" t="t" r="r" b="b"/>
              <a:pathLst>
                <a:path w="2844" h="377" extrusionOk="0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951;p43">
              <a:extLst>
                <a:ext uri="{FF2B5EF4-FFF2-40B4-BE49-F238E27FC236}">
                  <a16:creationId xmlns:a16="http://schemas.microsoft.com/office/drawing/2014/main" id="{AA75D875-DFAA-D0E6-13C1-91FF69A90A45}"/>
                </a:ext>
              </a:extLst>
            </p:cNvPr>
            <p:cNvSpPr/>
            <p:nvPr/>
          </p:nvSpPr>
          <p:spPr>
            <a:xfrm>
              <a:off x="3524840" y="2854567"/>
              <a:ext cx="56489" cy="7488"/>
            </a:xfrm>
            <a:custGeom>
              <a:avLst/>
              <a:gdLst/>
              <a:ahLst/>
              <a:cxnLst/>
              <a:rect l="l" t="t" r="r" b="b"/>
              <a:pathLst>
                <a:path w="2844" h="377" fill="none" extrusionOk="0">
                  <a:moveTo>
                    <a:pt x="376" y="1"/>
                  </a:moveTo>
                  <a:lnTo>
                    <a:pt x="376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1020" y="1"/>
                  </a:lnTo>
                  <a:lnTo>
                    <a:pt x="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952;p43">
              <a:extLst>
                <a:ext uri="{FF2B5EF4-FFF2-40B4-BE49-F238E27FC236}">
                  <a16:creationId xmlns:a16="http://schemas.microsoft.com/office/drawing/2014/main" id="{82C06364-FB0A-2C77-1382-BB98B7F9FA04}"/>
                </a:ext>
              </a:extLst>
            </p:cNvPr>
            <p:cNvSpPr/>
            <p:nvPr/>
          </p:nvSpPr>
          <p:spPr>
            <a:xfrm>
              <a:off x="3524840" y="2785327"/>
              <a:ext cx="39447" cy="7488"/>
            </a:xfrm>
            <a:custGeom>
              <a:avLst/>
              <a:gdLst/>
              <a:ahLst/>
              <a:cxnLst/>
              <a:rect l="l" t="t" r="r" b="b"/>
              <a:pathLst>
                <a:path w="1986" h="377" extrusionOk="0">
                  <a:moveTo>
                    <a:pt x="1878" y="1"/>
                  </a:move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953;p43">
              <a:extLst>
                <a:ext uri="{FF2B5EF4-FFF2-40B4-BE49-F238E27FC236}">
                  <a16:creationId xmlns:a16="http://schemas.microsoft.com/office/drawing/2014/main" id="{0DBFB36A-F55F-AC80-EA5A-91E07C0A14CD}"/>
                </a:ext>
              </a:extLst>
            </p:cNvPr>
            <p:cNvSpPr/>
            <p:nvPr/>
          </p:nvSpPr>
          <p:spPr>
            <a:xfrm>
              <a:off x="3524840" y="2785327"/>
              <a:ext cx="39447" cy="7488"/>
            </a:xfrm>
            <a:custGeom>
              <a:avLst/>
              <a:gdLst/>
              <a:ahLst/>
              <a:cxnLst/>
              <a:rect l="l" t="t" r="r" b="b"/>
              <a:pathLst>
                <a:path w="1986" h="377" fill="none" extrusionOk="0">
                  <a:moveTo>
                    <a:pt x="1878" y="1"/>
                  </a:moveTo>
                  <a:lnTo>
                    <a:pt x="1878" y="1"/>
                  </a:lnTo>
                  <a:lnTo>
                    <a:pt x="1503" y="54"/>
                  </a:ln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985" y="162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954;p43">
              <a:extLst>
                <a:ext uri="{FF2B5EF4-FFF2-40B4-BE49-F238E27FC236}">
                  <a16:creationId xmlns:a16="http://schemas.microsoft.com/office/drawing/2014/main" id="{9418A02D-A58C-CA84-191C-2864D5C585E9}"/>
                </a:ext>
              </a:extLst>
            </p:cNvPr>
            <p:cNvSpPr/>
            <p:nvPr/>
          </p:nvSpPr>
          <p:spPr>
            <a:xfrm>
              <a:off x="1281291" y="3453283"/>
              <a:ext cx="144917" cy="321753"/>
            </a:xfrm>
            <a:custGeom>
              <a:avLst/>
              <a:gdLst/>
              <a:ahLst/>
              <a:cxnLst/>
              <a:rect l="l" t="t" r="r" b="b"/>
              <a:pathLst>
                <a:path w="7296" h="16199" extrusionOk="0">
                  <a:moveTo>
                    <a:pt x="1" y="1"/>
                  </a:moveTo>
                  <a:lnTo>
                    <a:pt x="162" y="322"/>
                  </a:lnTo>
                  <a:lnTo>
                    <a:pt x="376" y="591"/>
                  </a:lnTo>
                  <a:lnTo>
                    <a:pt x="1503" y="2146"/>
                  </a:lnTo>
                  <a:lnTo>
                    <a:pt x="2361" y="3487"/>
                  </a:lnTo>
                  <a:lnTo>
                    <a:pt x="3165" y="4881"/>
                  </a:lnTo>
                  <a:lnTo>
                    <a:pt x="3862" y="6276"/>
                  </a:lnTo>
                  <a:lnTo>
                    <a:pt x="4560" y="7670"/>
                  </a:lnTo>
                  <a:lnTo>
                    <a:pt x="5150" y="9118"/>
                  </a:lnTo>
                  <a:lnTo>
                    <a:pt x="5740" y="10620"/>
                  </a:lnTo>
                  <a:lnTo>
                    <a:pt x="6222" y="12122"/>
                  </a:lnTo>
                  <a:lnTo>
                    <a:pt x="6651" y="13624"/>
                  </a:lnTo>
                  <a:lnTo>
                    <a:pt x="7081" y="15501"/>
                  </a:lnTo>
                  <a:lnTo>
                    <a:pt x="7188" y="15823"/>
                  </a:lnTo>
                  <a:lnTo>
                    <a:pt x="7295" y="16198"/>
                  </a:lnTo>
                  <a:lnTo>
                    <a:pt x="7188" y="15501"/>
                  </a:lnTo>
                  <a:lnTo>
                    <a:pt x="7081" y="14643"/>
                  </a:lnTo>
                  <a:lnTo>
                    <a:pt x="6812" y="13570"/>
                  </a:lnTo>
                  <a:lnTo>
                    <a:pt x="6437" y="12015"/>
                  </a:lnTo>
                  <a:lnTo>
                    <a:pt x="5954" y="10513"/>
                  </a:lnTo>
                  <a:lnTo>
                    <a:pt x="5418" y="9011"/>
                  </a:lnTo>
                  <a:lnTo>
                    <a:pt x="4774" y="7563"/>
                  </a:lnTo>
                  <a:lnTo>
                    <a:pt x="4077" y="6115"/>
                  </a:lnTo>
                  <a:lnTo>
                    <a:pt x="3326" y="4720"/>
                  </a:lnTo>
                  <a:lnTo>
                    <a:pt x="2522" y="3380"/>
                  </a:lnTo>
                  <a:lnTo>
                    <a:pt x="1610" y="2039"/>
                  </a:lnTo>
                  <a:lnTo>
                    <a:pt x="966" y="1181"/>
                  </a:lnTo>
                  <a:lnTo>
                    <a:pt x="483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955;p43">
              <a:extLst>
                <a:ext uri="{FF2B5EF4-FFF2-40B4-BE49-F238E27FC236}">
                  <a16:creationId xmlns:a16="http://schemas.microsoft.com/office/drawing/2014/main" id="{5E396EBD-23BA-E6A6-A1C7-0A55422EECD0}"/>
                </a:ext>
              </a:extLst>
            </p:cNvPr>
            <p:cNvSpPr/>
            <p:nvPr/>
          </p:nvSpPr>
          <p:spPr>
            <a:xfrm>
              <a:off x="1240811" y="3419199"/>
              <a:ext cx="17062" cy="15989"/>
            </a:xfrm>
            <a:custGeom>
              <a:avLst/>
              <a:gdLst/>
              <a:ahLst/>
              <a:cxnLst/>
              <a:rect l="l" t="t" r="r" b="b"/>
              <a:pathLst>
                <a:path w="859" h="805" extrusionOk="0">
                  <a:moveTo>
                    <a:pt x="54" y="0"/>
                  </a:moveTo>
                  <a:lnTo>
                    <a:pt x="1" y="54"/>
                  </a:lnTo>
                  <a:lnTo>
                    <a:pt x="1" y="108"/>
                  </a:lnTo>
                  <a:lnTo>
                    <a:pt x="54" y="215"/>
                  </a:lnTo>
                  <a:lnTo>
                    <a:pt x="322" y="483"/>
                  </a:lnTo>
                  <a:lnTo>
                    <a:pt x="644" y="751"/>
                  </a:lnTo>
                  <a:lnTo>
                    <a:pt x="805" y="805"/>
                  </a:lnTo>
                  <a:lnTo>
                    <a:pt x="859" y="805"/>
                  </a:lnTo>
                  <a:lnTo>
                    <a:pt x="859" y="698"/>
                  </a:lnTo>
                  <a:lnTo>
                    <a:pt x="805" y="590"/>
                  </a:lnTo>
                  <a:lnTo>
                    <a:pt x="483" y="322"/>
                  </a:lnTo>
                  <a:lnTo>
                    <a:pt x="162" y="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956;p43">
              <a:extLst>
                <a:ext uri="{FF2B5EF4-FFF2-40B4-BE49-F238E27FC236}">
                  <a16:creationId xmlns:a16="http://schemas.microsoft.com/office/drawing/2014/main" id="{8B294AEB-5294-7AC2-F3E3-E558355BC095}"/>
                </a:ext>
              </a:extLst>
            </p:cNvPr>
            <p:cNvSpPr/>
            <p:nvPr/>
          </p:nvSpPr>
          <p:spPr>
            <a:xfrm>
              <a:off x="1250405" y="3391490"/>
              <a:ext cx="17062" cy="28781"/>
            </a:xfrm>
            <a:custGeom>
              <a:avLst/>
              <a:gdLst/>
              <a:ahLst/>
              <a:cxnLst/>
              <a:rect l="l" t="t" r="r" b="b"/>
              <a:pathLst>
                <a:path w="859" h="1449" extrusionOk="0">
                  <a:moveTo>
                    <a:pt x="0" y="1"/>
                  </a:moveTo>
                  <a:lnTo>
                    <a:pt x="0" y="108"/>
                  </a:lnTo>
                  <a:lnTo>
                    <a:pt x="54" y="269"/>
                  </a:lnTo>
                  <a:lnTo>
                    <a:pt x="322" y="805"/>
                  </a:lnTo>
                  <a:lnTo>
                    <a:pt x="644" y="1288"/>
                  </a:lnTo>
                  <a:lnTo>
                    <a:pt x="751" y="1395"/>
                  </a:lnTo>
                  <a:lnTo>
                    <a:pt x="805" y="1449"/>
                  </a:lnTo>
                  <a:lnTo>
                    <a:pt x="859" y="1342"/>
                  </a:lnTo>
                  <a:lnTo>
                    <a:pt x="751" y="1181"/>
                  </a:lnTo>
                  <a:lnTo>
                    <a:pt x="537" y="644"/>
                  </a:lnTo>
                  <a:lnTo>
                    <a:pt x="161" y="162"/>
                  </a:lnTo>
                  <a:lnTo>
                    <a:pt x="54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957;p43">
              <a:extLst>
                <a:ext uri="{FF2B5EF4-FFF2-40B4-BE49-F238E27FC236}">
                  <a16:creationId xmlns:a16="http://schemas.microsoft.com/office/drawing/2014/main" id="{1CB2D485-2077-21BD-CA53-788DC4BB5AFB}"/>
                </a:ext>
              </a:extLst>
            </p:cNvPr>
            <p:cNvSpPr/>
            <p:nvPr/>
          </p:nvSpPr>
          <p:spPr>
            <a:xfrm>
              <a:off x="1425115" y="3119831"/>
              <a:ext cx="256763" cy="660527"/>
            </a:xfrm>
            <a:custGeom>
              <a:avLst/>
              <a:gdLst/>
              <a:ahLst/>
              <a:cxnLst/>
              <a:rect l="l" t="t" r="r" b="b"/>
              <a:pathLst>
                <a:path w="12927" h="33255" extrusionOk="0">
                  <a:moveTo>
                    <a:pt x="12551" y="1"/>
                  </a:moveTo>
                  <a:lnTo>
                    <a:pt x="12015" y="55"/>
                  </a:lnTo>
                  <a:lnTo>
                    <a:pt x="11478" y="162"/>
                  </a:lnTo>
                  <a:lnTo>
                    <a:pt x="10620" y="430"/>
                  </a:lnTo>
                  <a:lnTo>
                    <a:pt x="9816" y="698"/>
                  </a:lnTo>
                  <a:lnTo>
                    <a:pt x="9011" y="1127"/>
                  </a:lnTo>
                  <a:lnTo>
                    <a:pt x="8260" y="1556"/>
                  </a:lnTo>
                  <a:lnTo>
                    <a:pt x="7616" y="2093"/>
                  </a:lnTo>
                  <a:lnTo>
                    <a:pt x="6973" y="2736"/>
                  </a:lnTo>
                  <a:lnTo>
                    <a:pt x="6383" y="3380"/>
                  </a:lnTo>
                  <a:lnTo>
                    <a:pt x="5900" y="4077"/>
                  </a:lnTo>
                  <a:lnTo>
                    <a:pt x="5471" y="4828"/>
                  </a:lnTo>
                  <a:lnTo>
                    <a:pt x="5149" y="5525"/>
                  </a:lnTo>
                  <a:lnTo>
                    <a:pt x="4828" y="6330"/>
                  </a:lnTo>
                  <a:lnTo>
                    <a:pt x="4613" y="7081"/>
                  </a:lnTo>
                  <a:lnTo>
                    <a:pt x="4398" y="7939"/>
                  </a:lnTo>
                  <a:lnTo>
                    <a:pt x="4238" y="8797"/>
                  </a:lnTo>
                  <a:lnTo>
                    <a:pt x="3969" y="10621"/>
                  </a:lnTo>
                  <a:lnTo>
                    <a:pt x="3755" y="12551"/>
                  </a:lnTo>
                  <a:lnTo>
                    <a:pt x="3487" y="14482"/>
                  </a:lnTo>
                  <a:lnTo>
                    <a:pt x="3004" y="18290"/>
                  </a:lnTo>
                  <a:lnTo>
                    <a:pt x="2414" y="21830"/>
                  </a:lnTo>
                  <a:lnTo>
                    <a:pt x="1824" y="25048"/>
                  </a:lnTo>
                  <a:lnTo>
                    <a:pt x="1234" y="27784"/>
                  </a:lnTo>
                  <a:lnTo>
                    <a:pt x="322" y="31806"/>
                  </a:lnTo>
                  <a:lnTo>
                    <a:pt x="54" y="32879"/>
                  </a:lnTo>
                  <a:lnTo>
                    <a:pt x="0" y="33254"/>
                  </a:lnTo>
                  <a:lnTo>
                    <a:pt x="108" y="32879"/>
                  </a:lnTo>
                  <a:lnTo>
                    <a:pt x="429" y="31806"/>
                  </a:lnTo>
                  <a:lnTo>
                    <a:pt x="859" y="30144"/>
                  </a:lnTo>
                  <a:lnTo>
                    <a:pt x="1395" y="27837"/>
                  </a:lnTo>
                  <a:lnTo>
                    <a:pt x="1985" y="25048"/>
                  </a:lnTo>
                  <a:lnTo>
                    <a:pt x="2628" y="21884"/>
                  </a:lnTo>
                  <a:lnTo>
                    <a:pt x="3218" y="18344"/>
                  </a:lnTo>
                  <a:lnTo>
                    <a:pt x="3755" y="14536"/>
                  </a:lnTo>
                  <a:lnTo>
                    <a:pt x="3969" y="12551"/>
                  </a:lnTo>
                  <a:lnTo>
                    <a:pt x="4184" y="10674"/>
                  </a:lnTo>
                  <a:lnTo>
                    <a:pt x="4452" y="8851"/>
                  </a:lnTo>
                  <a:lnTo>
                    <a:pt x="4613" y="7993"/>
                  </a:lnTo>
                  <a:lnTo>
                    <a:pt x="4828" y="7188"/>
                  </a:lnTo>
                  <a:lnTo>
                    <a:pt x="5042" y="6383"/>
                  </a:lnTo>
                  <a:lnTo>
                    <a:pt x="5310" y="5633"/>
                  </a:lnTo>
                  <a:lnTo>
                    <a:pt x="5686" y="4882"/>
                  </a:lnTo>
                  <a:lnTo>
                    <a:pt x="6061" y="4184"/>
                  </a:lnTo>
                  <a:lnTo>
                    <a:pt x="6437" y="3648"/>
                  </a:lnTo>
                  <a:lnTo>
                    <a:pt x="6866" y="3058"/>
                  </a:lnTo>
                  <a:lnTo>
                    <a:pt x="7348" y="2575"/>
                  </a:lnTo>
                  <a:lnTo>
                    <a:pt x="7885" y="2093"/>
                  </a:lnTo>
                  <a:lnTo>
                    <a:pt x="8689" y="1503"/>
                  </a:lnTo>
                  <a:lnTo>
                    <a:pt x="9601" y="966"/>
                  </a:lnTo>
                  <a:lnTo>
                    <a:pt x="10513" y="591"/>
                  </a:lnTo>
                  <a:lnTo>
                    <a:pt x="11478" y="269"/>
                  </a:lnTo>
                  <a:lnTo>
                    <a:pt x="12551" y="55"/>
                  </a:lnTo>
                  <a:lnTo>
                    <a:pt x="12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958;p43">
              <a:extLst>
                <a:ext uri="{FF2B5EF4-FFF2-40B4-BE49-F238E27FC236}">
                  <a16:creationId xmlns:a16="http://schemas.microsoft.com/office/drawing/2014/main" id="{121D270E-15D7-B8A3-0F2B-BD1AB64595F9}"/>
                </a:ext>
              </a:extLst>
            </p:cNvPr>
            <p:cNvSpPr/>
            <p:nvPr/>
          </p:nvSpPr>
          <p:spPr>
            <a:xfrm>
              <a:off x="1436834" y="3030350"/>
              <a:ext cx="259960" cy="86322"/>
            </a:xfrm>
            <a:custGeom>
              <a:avLst/>
              <a:gdLst/>
              <a:ahLst/>
              <a:cxnLst/>
              <a:rect l="l" t="t" r="r" b="b"/>
              <a:pathLst>
                <a:path w="13088" h="4346" extrusionOk="0">
                  <a:moveTo>
                    <a:pt x="0" y="1"/>
                  </a:moveTo>
                  <a:lnTo>
                    <a:pt x="54" y="269"/>
                  </a:lnTo>
                  <a:lnTo>
                    <a:pt x="215" y="537"/>
                  </a:lnTo>
                  <a:lnTo>
                    <a:pt x="590" y="1288"/>
                  </a:lnTo>
                  <a:lnTo>
                    <a:pt x="1073" y="1878"/>
                  </a:lnTo>
                  <a:lnTo>
                    <a:pt x="1556" y="2361"/>
                  </a:lnTo>
                  <a:lnTo>
                    <a:pt x="2092" y="2790"/>
                  </a:lnTo>
                  <a:lnTo>
                    <a:pt x="2628" y="3165"/>
                  </a:lnTo>
                  <a:lnTo>
                    <a:pt x="3218" y="3487"/>
                  </a:lnTo>
                  <a:lnTo>
                    <a:pt x="3808" y="3755"/>
                  </a:lnTo>
                  <a:lnTo>
                    <a:pt x="4452" y="3970"/>
                  </a:lnTo>
                  <a:lnTo>
                    <a:pt x="5096" y="4131"/>
                  </a:lnTo>
                  <a:lnTo>
                    <a:pt x="5739" y="4238"/>
                  </a:lnTo>
                  <a:lnTo>
                    <a:pt x="7080" y="4345"/>
                  </a:lnTo>
                  <a:lnTo>
                    <a:pt x="8367" y="4345"/>
                  </a:lnTo>
                  <a:lnTo>
                    <a:pt x="9708" y="4184"/>
                  </a:lnTo>
                  <a:lnTo>
                    <a:pt x="10995" y="3970"/>
                  </a:lnTo>
                  <a:lnTo>
                    <a:pt x="12551" y="3594"/>
                  </a:lnTo>
                  <a:lnTo>
                    <a:pt x="12819" y="3541"/>
                  </a:lnTo>
                  <a:lnTo>
                    <a:pt x="13087" y="3433"/>
                  </a:lnTo>
                  <a:lnTo>
                    <a:pt x="12551" y="3487"/>
                  </a:lnTo>
                  <a:lnTo>
                    <a:pt x="10942" y="3809"/>
                  </a:lnTo>
                  <a:lnTo>
                    <a:pt x="9655" y="3970"/>
                  </a:lnTo>
                  <a:lnTo>
                    <a:pt x="8367" y="4077"/>
                  </a:lnTo>
                  <a:lnTo>
                    <a:pt x="7080" y="4077"/>
                  </a:lnTo>
                  <a:lnTo>
                    <a:pt x="5739" y="4023"/>
                  </a:lnTo>
                  <a:lnTo>
                    <a:pt x="5149" y="3916"/>
                  </a:lnTo>
                  <a:lnTo>
                    <a:pt x="4506" y="3755"/>
                  </a:lnTo>
                  <a:lnTo>
                    <a:pt x="3862" y="3541"/>
                  </a:lnTo>
                  <a:lnTo>
                    <a:pt x="3272" y="3272"/>
                  </a:lnTo>
                  <a:lnTo>
                    <a:pt x="2736" y="2951"/>
                  </a:lnTo>
                  <a:lnTo>
                    <a:pt x="2199" y="2629"/>
                  </a:lnTo>
                  <a:lnTo>
                    <a:pt x="1663" y="2200"/>
                  </a:lnTo>
                  <a:lnTo>
                    <a:pt x="1180" y="1771"/>
                  </a:lnTo>
                  <a:lnTo>
                    <a:pt x="859" y="1395"/>
                  </a:lnTo>
                  <a:lnTo>
                    <a:pt x="537" y="912"/>
                  </a:lnTo>
                  <a:lnTo>
                    <a:pt x="215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959;p43">
              <a:extLst>
                <a:ext uri="{FF2B5EF4-FFF2-40B4-BE49-F238E27FC236}">
                  <a16:creationId xmlns:a16="http://schemas.microsoft.com/office/drawing/2014/main" id="{326D89C9-8128-B55D-2BCD-4385A728ACB2}"/>
                </a:ext>
              </a:extLst>
            </p:cNvPr>
            <p:cNvSpPr/>
            <p:nvPr/>
          </p:nvSpPr>
          <p:spPr>
            <a:xfrm>
              <a:off x="1400605" y="3000517"/>
              <a:ext cx="16009" cy="17082"/>
            </a:xfrm>
            <a:custGeom>
              <a:avLst/>
              <a:gdLst/>
              <a:ahLst/>
              <a:cxnLst/>
              <a:rect l="l" t="t" r="r" b="b"/>
              <a:pathLst>
                <a:path w="806" h="860" extrusionOk="0">
                  <a:moveTo>
                    <a:pt x="1" y="1"/>
                  </a:moveTo>
                  <a:lnTo>
                    <a:pt x="1" y="55"/>
                  </a:lnTo>
                  <a:lnTo>
                    <a:pt x="54" y="215"/>
                  </a:lnTo>
                  <a:lnTo>
                    <a:pt x="323" y="537"/>
                  </a:lnTo>
                  <a:lnTo>
                    <a:pt x="644" y="752"/>
                  </a:lnTo>
                  <a:lnTo>
                    <a:pt x="752" y="859"/>
                  </a:lnTo>
                  <a:lnTo>
                    <a:pt x="805" y="859"/>
                  </a:lnTo>
                  <a:lnTo>
                    <a:pt x="805" y="805"/>
                  </a:lnTo>
                  <a:lnTo>
                    <a:pt x="752" y="645"/>
                  </a:lnTo>
                  <a:lnTo>
                    <a:pt x="484" y="323"/>
                  </a:lnTo>
                  <a:lnTo>
                    <a:pt x="162" y="5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960;p43">
              <a:extLst>
                <a:ext uri="{FF2B5EF4-FFF2-40B4-BE49-F238E27FC236}">
                  <a16:creationId xmlns:a16="http://schemas.microsoft.com/office/drawing/2014/main" id="{53630AB1-CD0C-F368-BDD5-D0ED986BAF71}"/>
                </a:ext>
              </a:extLst>
            </p:cNvPr>
            <p:cNvSpPr/>
            <p:nvPr/>
          </p:nvSpPr>
          <p:spPr>
            <a:xfrm>
              <a:off x="1411271" y="2984547"/>
              <a:ext cx="14937" cy="23458"/>
            </a:xfrm>
            <a:custGeom>
              <a:avLst/>
              <a:gdLst/>
              <a:ahLst/>
              <a:cxnLst/>
              <a:rect l="l" t="t" r="r" b="b"/>
              <a:pathLst>
                <a:path w="752" h="1181" extrusionOk="0">
                  <a:moveTo>
                    <a:pt x="0" y="0"/>
                  </a:moveTo>
                  <a:lnTo>
                    <a:pt x="0" y="54"/>
                  </a:lnTo>
                  <a:lnTo>
                    <a:pt x="0" y="215"/>
                  </a:lnTo>
                  <a:lnTo>
                    <a:pt x="268" y="644"/>
                  </a:lnTo>
                  <a:lnTo>
                    <a:pt x="537" y="1073"/>
                  </a:lnTo>
                  <a:lnTo>
                    <a:pt x="644" y="1180"/>
                  </a:lnTo>
                  <a:lnTo>
                    <a:pt x="751" y="1180"/>
                  </a:lnTo>
                  <a:lnTo>
                    <a:pt x="751" y="1127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161" y="10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961;p43">
              <a:extLst>
                <a:ext uri="{FF2B5EF4-FFF2-40B4-BE49-F238E27FC236}">
                  <a16:creationId xmlns:a16="http://schemas.microsoft.com/office/drawing/2014/main" id="{4F4AF2EE-C9B5-0049-5BE5-06ADE1644869}"/>
                </a:ext>
              </a:extLst>
            </p:cNvPr>
            <p:cNvSpPr/>
            <p:nvPr/>
          </p:nvSpPr>
          <p:spPr>
            <a:xfrm>
              <a:off x="1435762" y="2982422"/>
              <a:ext cx="6416" cy="23458"/>
            </a:xfrm>
            <a:custGeom>
              <a:avLst/>
              <a:gdLst/>
              <a:ahLst/>
              <a:cxnLst/>
              <a:rect l="l" t="t" r="r" b="b"/>
              <a:pathLst>
                <a:path w="323" h="1181" extrusionOk="0">
                  <a:moveTo>
                    <a:pt x="215" y="0"/>
                  </a:moveTo>
                  <a:lnTo>
                    <a:pt x="108" y="161"/>
                  </a:lnTo>
                  <a:lnTo>
                    <a:pt x="54" y="590"/>
                  </a:lnTo>
                  <a:lnTo>
                    <a:pt x="1" y="1019"/>
                  </a:lnTo>
                  <a:lnTo>
                    <a:pt x="1" y="1126"/>
                  </a:lnTo>
                  <a:lnTo>
                    <a:pt x="54" y="1180"/>
                  </a:lnTo>
                  <a:lnTo>
                    <a:pt x="108" y="1126"/>
                  </a:lnTo>
                  <a:lnTo>
                    <a:pt x="162" y="1019"/>
                  </a:lnTo>
                  <a:lnTo>
                    <a:pt x="269" y="590"/>
                  </a:lnTo>
                  <a:lnTo>
                    <a:pt x="323" y="161"/>
                  </a:lnTo>
                  <a:lnTo>
                    <a:pt x="269" y="5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962;p43">
              <a:extLst>
                <a:ext uri="{FF2B5EF4-FFF2-40B4-BE49-F238E27FC236}">
                  <a16:creationId xmlns:a16="http://schemas.microsoft.com/office/drawing/2014/main" id="{A344B3EF-CF05-95B9-FCE1-3FC359F99CF4}"/>
                </a:ext>
              </a:extLst>
            </p:cNvPr>
            <p:cNvSpPr/>
            <p:nvPr/>
          </p:nvSpPr>
          <p:spPr>
            <a:xfrm>
              <a:off x="1444283" y="3351011"/>
              <a:ext cx="85250" cy="418682"/>
            </a:xfrm>
            <a:custGeom>
              <a:avLst/>
              <a:gdLst/>
              <a:ahLst/>
              <a:cxnLst/>
              <a:rect l="l" t="t" r="r" b="b"/>
              <a:pathLst>
                <a:path w="4292" h="21079" extrusionOk="0">
                  <a:moveTo>
                    <a:pt x="4292" y="1"/>
                  </a:moveTo>
                  <a:lnTo>
                    <a:pt x="4184" y="859"/>
                  </a:lnTo>
                  <a:lnTo>
                    <a:pt x="3863" y="3165"/>
                  </a:lnTo>
                  <a:lnTo>
                    <a:pt x="3326" y="6544"/>
                  </a:lnTo>
                  <a:lnTo>
                    <a:pt x="3004" y="8529"/>
                  </a:lnTo>
                  <a:lnTo>
                    <a:pt x="2575" y="10620"/>
                  </a:lnTo>
                  <a:lnTo>
                    <a:pt x="2093" y="12766"/>
                  </a:lnTo>
                  <a:lnTo>
                    <a:pt x="1663" y="14750"/>
                  </a:lnTo>
                  <a:lnTo>
                    <a:pt x="805" y="18075"/>
                  </a:lnTo>
                  <a:lnTo>
                    <a:pt x="215" y="20274"/>
                  </a:lnTo>
                  <a:lnTo>
                    <a:pt x="1" y="21079"/>
                  </a:lnTo>
                  <a:lnTo>
                    <a:pt x="323" y="20328"/>
                  </a:lnTo>
                  <a:lnTo>
                    <a:pt x="966" y="18075"/>
                  </a:lnTo>
                  <a:lnTo>
                    <a:pt x="1395" y="16574"/>
                  </a:lnTo>
                  <a:lnTo>
                    <a:pt x="1878" y="14804"/>
                  </a:lnTo>
                  <a:lnTo>
                    <a:pt x="2361" y="12819"/>
                  </a:lnTo>
                  <a:lnTo>
                    <a:pt x="2790" y="10674"/>
                  </a:lnTo>
                  <a:lnTo>
                    <a:pt x="3219" y="8582"/>
                  </a:lnTo>
                  <a:lnTo>
                    <a:pt x="3541" y="6544"/>
                  </a:lnTo>
                  <a:lnTo>
                    <a:pt x="3809" y="4774"/>
                  </a:lnTo>
                  <a:lnTo>
                    <a:pt x="4023" y="3165"/>
                  </a:lnTo>
                  <a:lnTo>
                    <a:pt x="4292" y="859"/>
                  </a:lnTo>
                  <a:lnTo>
                    <a:pt x="4292" y="430"/>
                  </a:lnTo>
                  <a:lnTo>
                    <a:pt x="429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963;p43">
              <a:extLst>
                <a:ext uri="{FF2B5EF4-FFF2-40B4-BE49-F238E27FC236}">
                  <a16:creationId xmlns:a16="http://schemas.microsoft.com/office/drawing/2014/main" id="{CACCA243-3975-B09C-5344-148468632621}"/>
                </a:ext>
              </a:extLst>
            </p:cNvPr>
            <p:cNvSpPr/>
            <p:nvPr/>
          </p:nvSpPr>
          <p:spPr>
            <a:xfrm>
              <a:off x="1534836" y="3131550"/>
              <a:ext cx="163012" cy="150240"/>
            </a:xfrm>
            <a:custGeom>
              <a:avLst/>
              <a:gdLst/>
              <a:ahLst/>
              <a:cxnLst/>
              <a:rect l="l" t="t" r="r" b="b"/>
              <a:pathLst>
                <a:path w="8207" h="7564" extrusionOk="0">
                  <a:moveTo>
                    <a:pt x="7670" y="1"/>
                  </a:moveTo>
                  <a:lnTo>
                    <a:pt x="7027" y="108"/>
                  </a:lnTo>
                  <a:lnTo>
                    <a:pt x="6383" y="215"/>
                  </a:lnTo>
                  <a:lnTo>
                    <a:pt x="5847" y="323"/>
                  </a:lnTo>
                  <a:lnTo>
                    <a:pt x="5311" y="537"/>
                  </a:lnTo>
                  <a:lnTo>
                    <a:pt x="4828" y="698"/>
                  </a:lnTo>
                  <a:lnTo>
                    <a:pt x="4345" y="966"/>
                  </a:lnTo>
                  <a:lnTo>
                    <a:pt x="3862" y="1235"/>
                  </a:lnTo>
                  <a:lnTo>
                    <a:pt x="3433" y="1503"/>
                  </a:lnTo>
                  <a:lnTo>
                    <a:pt x="3004" y="1825"/>
                  </a:lnTo>
                  <a:lnTo>
                    <a:pt x="2575" y="2200"/>
                  </a:lnTo>
                  <a:lnTo>
                    <a:pt x="2200" y="2575"/>
                  </a:lnTo>
                  <a:lnTo>
                    <a:pt x="1824" y="2951"/>
                  </a:lnTo>
                  <a:lnTo>
                    <a:pt x="1503" y="3380"/>
                  </a:lnTo>
                  <a:lnTo>
                    <a:pt x="1181" y="3863"/>
                  </a:lnTo>
                  <a:lnTo>
                    <a:pt x="913" y="4292"/>
                  </a:lnTo>
                  <a:lnTo>
                    <a:pt x="698" y="4828"/>
                  </a:lnTo>
                  <a:lnTo>
                    <a:pt x="483" y="5311"/>
                  </a:lnTo>
                  <a:lnTo>
                    <a:pt x="269" y="5847"/>
                  </a:lnTo>
                  <a:lnTo>
                    <a:pt x="108" y="6437"/>
                  </a:lnTo>
                  <a:lnTo>
                    <a:pt x="1" y="7081"/>
                  </a:lnTo>
                  <a:lnTo>
                    <a:pt x="1" y="7349"/>
                  </a:lnTo>
                  <a:lnTo>
                    <a:pt x="1" y="7563"/>
                  </a:lnTo>
                  <a:lnTo>
                    <a:pt x="54" y="7456"/>
                  </a:lnTo>
                  <a:lnTo>
                    <a:pt x="108" y="7134"/>
                  </a:lnTo>
                  <a:lnTo>
                    <a:pt x="269" y="6598"/>
                  </a:lnTo>
                  <a:lnTo>
                    <a:pt x="483" y="5901"/>
                  </a:lnTo>
                  <a:lnTo>
                    <a:pt x="698" y="5364"/>
                  </a:lnTo>
                  <a:lnTo>
                    <a:pt x="913" y="4882"/>
                  </a:lnTo>
                  <a:lnTo>
                    <a:pt x="1127" y="4399"/>
                  </a:lnTo>
                  <a:lnTo>
                    <a:pt x="1395" y="3970"/>
                  </a:lnTo>
                  <a:lnTo>
                    <a:pt x="1717" y="3541"/>
                  </a:lnTo>
                  <a:lnTo>
                    <a:pt x="2039" y="3112"/>
                  </a:lnTo>
                  <a:lnTo>
                    <a:pt x="2790" y="2361"/>
                  </a:lnTo>
                  <a:lnTo>
                    <a:pt x="3594" y="1717"/>
                  </a:lnTo>
                  <a:lnTo>
                    <a:pt x="4023" y="1395"/>
                  </a:lnTo>
                  <a:lnTo>
                    <a:pt x="4452" y="1127"/>
                  </a:lnTo>
                  <a:lnTo>
                    <a:pt x="4935" y="913"/>
                  </a:lnTo>
                  <a:lnTo>
                    <a:pt x="5418" y="698"/>
                  </a:lnTo>
                  <a:lnTo>
                    <a:pt x="5954" y="537"/>
                  </a:lnTo>
                  <a:lnTo>
                    <a:pt x="6437" y="376"/>
                  </a:lnTo>
                  <a:lnTo>
                    <a:pt x="7188" y="215"/>
                  </a:lnTo>
                  <a:lnTo>
                    <a:pt x="7724" y="108"/>
                  </a:lnTo>
                  <a:lnTo>
                    <a:pt x="8046" y="55"/>
                  </a:lnTo>
                  <a:lnTo>
                    <a:pt x="8207" y="55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964;p43">
              <a:extLst>
                <a:ext uri="{FF2B5EF4-FFF2-40B4-BE49-F238E27FC236}">
                  <a16:creationId xmlns:a16="http://schemas.microsoft.com/office/drawing/2014/main" id="{1960D951-54AC-CE88-0D16-AD6B6CD9549C}"/>
                </a:ext>
              </a:extLst>
            </p:cNvPr>
            <p:cNvSpPr/>
            <p:nvPr/>
          </p:nvSpPr>
          <p:spPr>
            <a:xfrm>
              <a:off x="1469866" y="3160331"/>
              <a:ext cx="222659" cy="617903"/>
            </a:xfrm>
            <a:custGeom>
              <a:avLst/>
              <a:gdLst/>
              <a:ahLst/>
              <a:cxnLst/>
              <a:rect l="l" t="t" r="r" b="b"/>
              <a:pathLst>
                <a:path w="11210" h="31109" extrusionOk="0">
                  <a:moveTo>
                    <a:pt x="11210" y="0"/>
                  </a:moveTo>
                  <a:lnTo>
                    <a:pt x="10834" y="107"/>
                  </a:lnTo>
                  <a:lnTo>
                    <a:pt x="10351" y="268"/>
                  </a:lnTo>
                  <a:lnTo>
                    <a:pt x="9922" y="536"/>
                  </a:lnTo>
                  <a:lnTo>
                    <a:pt x="9386" y="805"/>
                  </a:lnTo>
                  <a:lnTo>
                    <a:pt x="8903" y="1126"/>
                  </a:lnTo>
                  <a:lnTo>
                    <a:pt x="8421" y="1502"/>
                  </a:lnTo>
                  <a:lnTo>
                    <a:pt x="7938" y="1877"/>
                  </a:lnTo>
                  <a:lnTo>
                    <a:pt x="7509" y="2306"/>
                  </a:lnTo>
                  <a:lnTo>
                    <a:pt x="7133" y="2735"/>
                  </a:lnTo>
                  <a:lnTo>
                    <a:pt x="6758" y="3165"/>
                  </a:lnTo>
                  <a:lnTo>
                    <a:pt x="6436" y="3647"/>
                  </a:lnTo>
                  <a:lnTo>
                    <a:pt x="6114" y="4130"/>
                  </a:lnTo>
                  <a:lnTo>
                    <a:pt x="5846" y="4666"/>
                  </a:lnTo>
                  <a:lnTo>
                    <a:pt x="5578" y="5203"/>
                  </a:lnTo>
                  <a:lnTo>
                    <a:pt x="5363" y="5739"/>
                  </a:lnTo>
                  <a:lnTo>
                    <a:pt x="5203" y="6329"/>
                  </a:lnTo>
                  <a:lnTo>
                    <a:pt x="5042" y="6919"/>
                  </a:lnTo>
                  <a:lnTo>
                    <a:pt x="4934" y="7509"/>
                  </a:lnTo>
                  <a:lnTo>
                    <a:pt x="4881" y="8099"/>
                  </a:lnTo>
                  <a:lnTo>
                    <a:pt x="4827" y="8903"/>
                  </a:lnTo>
                  <a:lnTo>
                    <a:pt x="4881" y="9762"/>
                  </a:lnTo>
                  <a:lnTo>
                    <a:pt x="4988" y="10566"/>
                  </a:lnTo>
                  <a:lnTo>
                    <a:pt x="5149" y="11424"/>
                  </a:lnTo>
                  <a:lnTo>
                    <a:pt x="5310" y="12282"/>
                  </a:lnTo>
                  <a:lnTo>
                    <a:pt x="5363" y="13141"/>
                  </a:lnTo>
                  <a:lnTo>
                    <a:pt x="5363" y="13570"/>
                  </a:lnTo>
                  <a:lnTo>
                    <a:pt x="5256" y="13945"/>
                  </a:lnTo>
                  <a:lnTo>
                    <a:pt x="5095" y="14374"/>
                  </a:lnTo>
                  <a:lnTo>
                    <a:pt x="4881" y="14750"/>
                  </a:lnTo>
                  <a:lnTo>
                    <a:pt x="4344" y="15447"/>
                  </a:lnTo>
                  <a:lnTo>
                    <a:pt x="3808" y="16144"/>
                  </a:lnTo>
                  <a:lnTo>
                    <a:pt x="3540" y="16519"/>
                  </a:lnTo>
                  <a:lnTo>
                    <a:pt x="3325" y="16949"/>
                  </a:lnTo>
                  <a:lnTo>
                    <a:pt x="3164" y="17324"/>
                  </a:lnTo>
                  <a:lnTo>
                    <a:pt x="3004" y="17807"/>
                  </a:lnTo>
                  <a:lnTo>
                    <a:pt x="2950" y="18236"/>
                  </a:lnTo>
                  <a:lnTo>
                    <a:pt x="2950" y="18665"/>
                  </a:lnTo>
                  <a:lnTo>
                    <a:pt x="3004" y="19523"/>
                  </a:lnTo>
                  <a:lnTo>
                    <a:pt x="3057" y="20328"/>
                  </a:lnTo>
                  <a:lnTo>
                    <a:pt x="3164" y="21132"/>
                  </a:lnTo>
                  <a:lnTo>
                    <a:pt x="3218" y="21883"/>
                  </a:lnTo>
                  <a:lnTo>
                    <a:pt x="3111" y="22634"/>
                  </a:lnTo>
                  <a:lnTo>
                    <a:pt x="2950" y="23277"/>
                  </a:lnTo>
                  <a:lnTo>
                    <a:pt x="2628" y="23921"/>
                  </a:lnTo>
                  <a:lnTo>
                    <a:pt x="2306" y="24511"/>
                  </a:lnTo>
                  <a:lnTo>
                    <a:pt x="1931" y="25101"/>
                  </a:lnTo>
                  <a:lnTo>
                    <a:pt x="1555" y="25637"/>
                  </a:lnTo>
                  <a:lnTo>
                    <a:pt x="1234" y="26120"/>
                  </a:lnTo>
                  <a:lnTo>
                    <a:pt x="858" y="26978"/>
                  </a:lnTo>
                  <a:lnTo>
                    <a:pt x="483" y="27890"/>
                  </a:lnTo>
                  <a:lnTo>
                    <a:pt x="268" y="28802"/>
                  </a:lnTo>
                  <a:lnTo>
                    <a:pt x="107" y="29767"/>
                  </a:lnTo>
                  <a:lnTo>
                    <a:pt x="54" y="30357"/>
                  </a:lnTo>
                  <a:lnTo>
                    <a:pt x="0" y="30786"/>
                  </a:lnTo>
                  <a:lnTo>
                    <a:pt x="0" y="31108"/>
                  </a:lnTo>
                  <a:lnTo>
                    <a:pt x="54" y="30786"/>
                  </a:lnTo>
                  <a:lnTo>
                    <a:pt x="215" y="29767"/>
                  </a:lnTo>
                  <a:lnTo>
                    <a:pt x="375" y="28855"/>
                  </a:lnTo>
                  <a:lnTo>
                    <a:pt x="644" y="27944"/>
                  </a:lnTo>
                  <a:lnTo>
                    <a:pt x="965" y="27085"/>
                  </a:lnTo>
                  <a:lnTo>
                    <a:pt x="1395" y="26227"/>
                  </a:lnTo>
                  <a:lnTo>
                    <a:pt x="2092" y="25208"/>
                  </a:lnTo>
                  <a:lnTo>
                    <a:pt x="2467" y="24618"/>
                  </a:lnTo>
                  <a:lnTo>
                    <a:pt x="2843" y="24028"/>
                  </a:lnTo>
                  <a:lnTo>
                    <a:pt x="3164" y="23385"/>
                  </a:lnTo>
                  <a:lnTo>
                    <a:pt x="3325" y="22687"/>
                  </a:lnTo>
                  <a:lnTo>
                    <a:pt x="3433" y="21883"/>
                  </a:lnTo>
                  <a:lnTo>
                    <a:pt x="3379" y="21078"/>
                  </a:lnTo>
                  <a:lnTo>
                    <a:pt x="3218" y="19469"/>
                  </a:lnTo>
                  <a:lnTo>
                    <a:pt x="3164" y="18665"/>
                  </a:lnTo>
                  <a:lnTo>
                    <a:pt x="3218" y="18236"/>
                  </a:lnTo>
                  <a:lnTo>
                    <a:pt x="3272" y="17860"/>
                  </a:lnTo>
                  <a:lnTo>
                    <a:pt x="3379" y="17431"/>
                  </a:lnTo>
                  <a:lnTo>
                    <a:pt x="3540" y="17056"/>
                  </a:lnTo>
                  <a:lnTo>
                    <a:pt x="3754" y="16680"/>
                  </a:lnTo>
                  <a:lnTo>
                    <a:pt x="3969" y="16305"/>
                  </a:lnTo>
                  <a:lnTo>
                    <a:pt x="4559" y="15608"/>
                  </a:lnTo>
                  <a:lnTo>
                    <a:pt x="5095" y="14857"/>
                  </a:lnTo>
                  <a:lnTo>
                    <a:pt x="5310" y="14481"/>
                  </a:lnTo>
                  <a:lnTo>
                    <a:pt x="5471" y="14052"/>
                  </a:lnTo>
                  <a:lnTo>
                    <a:pt x="5578" y="13570"/>
                  </a:lnTo>
                  <a:lnTo>
                    <a:pt x="5632" y="13141"/>
                  </a:lnTo>
                  <a:lnTo>
                    <a:pt x="5578" y="12229"/>
                  </a:lnTo>
                  <a:lnTo>
                    <a:pt x="5417" y="11371"/>
                  </a:lnTo>
                  <a:lnTo>
                    <a:pt x="5256" y="10566"/>
                  </a:lnTo>
                  <a:lnTo>
                    <a:pt x="5149" y="9762"/>
                  </a:lnTo>
                  <a:lnTo>
                    <a:pt x="5095" y="8957"/>
                  </a:lnTo>
                  <a:lnTo>
                    <a:pt x="5095" y="8099"/>
                  </a:lnTo>
                  <a:lnTo>
                    <a:pt x="5203" y="7402"/>
                  </a:lnTo>
                  <a:lnTo>
                    <a:pt x="5310" y="6758"/>
                  </a:lnTo>
                  <a:lnTo>
                    <a:pt x="5524" y="6061"/>
                  </a:lnTo>
                  <a:lnTo>
                    <a:pt x="5739" y="5417"/>
                  </a:lnTo>
                  <a:lnTo>
                    <a:pt x="6007" y="4774"/>
                  </a:lnTo>
                  <a:lnTo>
                    <a:pt x="6329" y="4184"/>
                  </a:lnTo>
                  <a:lnTo>
                    <a:pt x="6704" y="3594"/>
                  </a:lnTo>
                  <a:lnTo>
                    <a:pt x="7133" y="3057"/>
                  </a:lnTo>
                  <a:lnTo>
                    <a:pt x="7723" y="2306"/>
                  </a:lnTo>
                  <a:lnTo>
                    <a:pt x="8421" y="1663"/>
                  </a:lnTo>
                  <a:lnTo>
                    <a:pt x="9172" y="1126"/>
                  </a:lnTo>
                  <a:lnTo>
                    <a:pt x="9976" y="590"/>
                  </a:lnTo>
                  <a:lnTo>
                    <a:pt x="10459" y="322"/>
                  </a:lnTo>
                  <a:lnTo>
                    <a:pt x="10888" y="161"/>
                  </a:lnTo>
                  <a:lnTo>
                    <a:pt x="112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965;p43">
              <a:extLst>
                <a:ext uri="{FF2B5EF4-FFF2-40B4-BE49-F238E27FC236}">
                  <a16:creationId xmlns:a16="http://schemas.microsoft.com/office/drawing/2014/main" id="{60E0D84D-CE54-03D9-65E5-A669ED8CED08}"/>
                </a:ext>
              </a:extLst>
            </p:cNvPr>
            <p:cNvSpPr/>
            <p:nvPr/>
          </p:nvSpPr>
          <p:spPr>
            <a:xfrm>
              <a:off x="1508200" y="3229571"/>
              <a:ext cx="200313" cy="541194"/>
            </a:xfrm>
            <a:custGeom>
              <a:avLst/>
              <a:gdLst/>
              <a:ahLst/>
              <a:cxnLst/>
              <a:rect l="l" t="t" r="r" b="b"/>
              <a:pathLst>
                <a:path w="10085" h="27247" extrusionOk="0">
                  <a:moveTo>
                    <a:pt x="9762" y="0"/>
                  </a:moveTo>
                  <a:lnTo>
                    <a:pt x="9333" y="54"/>
                  </a:lnTo>
                  <a:lnTo>
                    <a:pt x="8851" y="108"/>
                  </a:lnTo>
                  <a:lnTo>
                    <a:pt x="8475" y="268"/>
                  </a:lnTo>
                  <a:lnTo>
                    <a:pt x="8100" y="429"/>
                  </a:lnTo>
                  <a:lnTo>
                    <a:pt x="7724" y="644"/>
                  </a:lnTo>
                  <a:lnTo>
                    <a:pt x="7402" y="858"/>
                  </a:lnTo>
                  <a:lnTo>
                    <a:pt x="7081" y="1127"/>
                  </a:lnTo>
                  <a:lnTo>
                    <a:pt x="6812" y="1448"/>
                  </a:lnTo>
                  <a:lnTo>
                    <a:pt x="6544" y="1770"/>
                  </a:lnTo>
                  <a:lnTo>
                    <a:pt x="6276" y="2092"/>
                  </a:lnTo>
                  <a:lnTo>
                    <a:pt x="6008" y="2521"/>
                  </a:lnTo>
                  <a:lnTo>
                    <a:pt x="5740" y="3057"/>
                  </a:lnTo>
                  <a:lnTo>
                    <a:pt x="5579" y="3594"/>
                  </a:lnTo>
                  <a:lnTo>
                    <a:pt x="5364" y="4184"/>
                  </a:lnTo>
                  <a:lnTo>
                    <a:pt x="5203" y="4774"/>
                  </a:lnTo>
                  <a:lnTo>
                    <a:pt x="5096" y="5417"/>
                  </a:lnTo>
                  <a:lnTo>
                    <a:pt x="4935" y="6705"/>
                  </a:lnTo>
                  <a:lnTo>
                    <a:pt x="4774" y="8099"/>
                  </a:lnTo>
                  <a:lnTo>
                    <a:pt x="4560" y="9547"/>
                  </a:lnTo>
                  <a:lnTo>
                    <a:pt x="4345" y="11049"/>
                  </a:lnTo>
                  <a:lnTo>
                    <a:pt x="4023" y="12551"/>
                  </a:lnTo>
                  <a:lnTo>
                    <a:pt x="3380" y="15554"/>
                  </a:lnTo>
                  <a:lnTo>
                    <a:pt x="2629" y="18343"/>
                  </a:lnTo>
                  <a:lnTo>
                    <a:pt x="1932" y="20810"/>
                  </a:lnTo>
                  <a:lnTo>
                    <a:pt x="1288" y="22956"/>
                  </a:lnTo>
                  <a:lnTo>
                    <a:pt x="323" y="26067"/>
                  </a:lnTo>
                  <a:lnTo>
                    <a:pt x="55" y="26925"/>
                  </a:lnTo>
                  <a:lnTo>
                    <a:pt x="1" y="27247"/>
                  </a:lnTo>
                  <a:lnTo>
                    <a:pt x="108" y="26925"/>
                  </a:lnTo>
                  <a:lnTo>
                    <a:pt x="430" y="26120"/>
                  </a:lnTo>
                  <a:lnTo>
                    <a:pt x="1449" y="23010"/>
                  </a:lnTo>
                  <a:lnTo>
                    <a:pt x="2254" y="20435"/>
                  </a:lnTo>
                  <a:lnTo>
                    <a:pt x="3004" y="17861"/>
                  </a:lnTo>
                  <a:lnTo>
                    <a:pt x="3702" y="15286"/>
                  </a:lnTo>
                  <a:lnTo>
                    <a:pt x="4292" y="12658"/>
                  </a:lnTo>
                  <a:lnTo>
                    <a:pt x="4560" y="11156"/>
                  </a:lnTo>
                  <a:lnTo>
                    <a:pt x="4828" y="9708"/>
                  </a:lnTo>
                  <a:lnTo>
                    <a:pt x="4989" y="8206"/>
                  </a:lnTo>
                  <a:lnTo>
                    <a:pt x="5150" y="6758"/>
                  </a:lnTo>
                  <a:lnTo>
                    <a:pt x="5311" y="5417"/>
                  </a:lnTo>
                  <a:lnTo>
                    <a:pt x="5579" y="4184"/>
                  </a:lnTo>
                  <a:lnTo>
                    <a:pt x="5740" y="3647"/>
                  </a:lnTo>
                  <a:lnTo>
                    <a:pt x="5954" y="3111"/>
                  </a:lnTo>
                  <a:lnTo>
                    <a:pt x="6169" y="2628"/>
                  </a:lnTo>
                  <a:lnTo>
                    <a:pt x="6437" y="2146"/>
                  </a:lnTo>
                  <a:lnTo>
                    <a:pt x="6652" y="1824"/>
                  </a:lnTo>
                  <a:lnTo>
                    <a:pt x="6920" y="1502"/>
                  </a:lnTo>
                  <a:lnTo>
                    <a:pt x="7188" y="1234"/>
                  </a:lnTo>
                  <a:lnTo>
                    <a:pt x="7510" y="966"/>
                  </a:lnTo>
                  <a:lnTo>
                    <a:pt x="7832" y="751"/>
                  </a:lnTo>
                  <a:lnTo>
                    <a:pt x="8153" y="537"/>
                  </a:lnTo>
                  <a:lnTo>
                    <a:pt x="8529" y="376"/>
                  </a:lnTo>
                  <a:lnTo>
                    <a:pt x="8904" y="215"/>
                  </a:lnTo>
                  <a:lnTo>
                    <a:pt x="9494" y="108"/>
                  </a:lnTo>
                  <a:lnTo>
                    <a:pt x="10084" y="54"/>
                  </a:lnTo>
                  <a:lnTo>
                    <a:pt x="97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966;p43">
              <a:extLst>
                <a:ext uri="{FF2B5EF4-FFF2-40B4-BE49-F238E27FC236}">
                  <a16:creationId xmlns:a16="http://schemas.microsoft.com/office/drawing/2014/main" id="{EC582BFC-E053-D073-BAD3-C397171BED67}"/>
                </a:ext>
              </a:extLst>
            </p:cNvPr>
            <p:cNvSpPr/>
            <p:nvPr/>
          </p:nvSpPr>
          <p:spPr>
            <a:xfrm>
              <a:off x="820024" y="3744109"/>
              <a:ext cx="724425" cy="879968"/>
            </a:xfrm>
            <a:custGeom>
              <a:avLst/>
              <a:gdLst/>
              <a:ahLst/>
              <a:cxnLst/>
              <a:rect l="l" t="t" r="r" b="b"/>
              <a:pathLst>
                <a:path w="36472" h="44303" extrusionOk="0">
                  <a:moveTo>
                    <a:pt x="27246" y="1"/>
                  </a:moveTo>
                  <a:lnTo>
                    <a:pt x="26656" y="3165"/>
                  </a:lnTo>
                  <a:lnTo>
                    <a:pt x="25959" y="6061"/>
                  </a:lnTo>
                  <a:lnTo>
                    <a:pt x="25208" y="8850"/>
                  </a:lnTo>
                  <a:lnTo>
                    <a:pt x="24404" y="11425"/>
                  </a:lnTo>
                  <a:lnTo>
                    <a:pt x="23546" y="13838"/>
                  </a:lnTo>
                  <a:lnTo>
                    <a:pt x="22580" y="16037"/>
                  </a:lnTo>
                  <a:lnTo>
                    <a:pt x="21615" y="18129"/>
                  </a:lnTo>
                  <a:lnTo>
                    <a:pt x="20596" y="20060"/>
                  </a:lnTo>
                  <a:lnTo>
                    <a:pt x="19523" y="21830"/>
                  </a:lnTo>
                  <a:lnTo>
                    <a:pt x="18397" y="23493"/>
                  </a:lnTo>
                  <a:lnTo>
                    <a:pt x="17324" y="24994"/>
                  </a:lnTo>
                  <a:lnTo>
                    <a:pt x="16144" y="26389"/>
                  </a:lnTo>
                  <a:lnTo>
                    <a:pt x="15018" y="27623"/>
                  </a:lnTo>
                  <a:lnTo>
                    <a:pt x="13891" y="28749"/>
                  </a:lnTo>
                  <a:lnTo>
                    <a:pt x="12765" y="29768"/>
                  </a:lnTo>
                  <a:lnTo>
                    <a:pt x="11639" y="30733"/>
                  </a:lnTo>
                  <a:lnTo>
                    <a:pt x="10512" y="31538"/>
                  </a:lnTo>
                  <a:lnTo>
                    <a:pt x="9440" y="32235"/>
                  </a:lnTo>
                  <a:lnTo>
                    <a:pt x="8367" y="32879"/>
                  </a:lnTo>
                  <a:lnTo>
                    <a:pt x="7348" y="33415"/>
                  </a:lnTo>
                  <a:lnTo>
                    <a:pt x="6383" y="33898"/>
                  </a:lnTo>
                  <a:lnTo>
                    <a:pt x="5417" y="34273"/>
                  </a:lnTo>
                  <a:lnTo>
                    <a:pt x="4559" y="34649"/>
                  </a:lnTo>
                  <a:lnTo>
                    <a:pt x="3754" y="34917"/>
                  </a:lnTo>
                  <a:lnTo>
                    <a:pt x="2360" y="35292"/>
                  </a:lnTo>
                  <a:lnTo>
                    <a:pt x="1287" y="35507"/>
                  </a:lnTo>
                  <a:lnTo>
                    <a:pt x="590" y="35614"/>
                  </a:lnTo>
                  <a:lnTo>
                    <a:pt x="376" y="35668"/>
                  </a:lnTo>
                  <a:lnTo>
                    <a:pt x="0" y="44303"/>
                  </a:lnTo>
                  <a:lnTo>
                    <a:pt x="1395" y="44303"/>
                  </a:lnTo>
                  <a:lnTo>
                    <a:pt x="2789" y="44196"/>
                  </a:lnTo>
                  <a:lnTo>
                    <a:pt x="4184" y="44035"/>
                  </a:lnTo>
                  <a:lnTo>
                    <a:pt x="5471" y="43820"/>
                  </a:lnTo>
                  <a:lnTo>
                    <a:pt x="6758" y="43552"/>
                  </a:lnTo>
                  <a:lnTo>
                    <a:pt x="8045" y="43230"/>
                  </a:lnTo>
                  <a:lnTo>
                    <a:pt x="9225" y="42855"/>
                  </a:lnTo>
                  <a:lnTo>
                    <a:pt x="10405" y="42426"/>
                  </a:lnTo>
                  <a:lnTo>
                    <a:pt x="11585" y="41997"/>
                  </a:lnTo>
                  <a:lnTo>
                    <a:pt x="12658" y="41460"/>
                  </a:lnTo>
                  <a:lnTo>
                    <a:pt x="13784" y="40870"/>
                  </a:lnTo>
                  <a:lnTo>
                    <a:pt x="14803" y="40280"/>
                  </a:lnTo>
                  <a:lnTo>
                    <a:pt x="15822" y="39637"/>
                  </a:lnTo>
                  <a:lnTo>
                    <a:pt x="16841" y="38939"/>
                  </a:lnTo>
                  <a:lnTo>
                    <a:pt x="17807" y="38189"/>
                  </a:lnTo>
                  <a:lnTo>
                    <a:pt x="18718" y="37438"/>
                  </a:lnTo>
                  <a:lnTo>
                    <a:pt x="19630" y="36633"/>
                  </a:lnTo>
                  <a:lnTo>
                    <a:pt x="20488" y="35829"/>
                  </a:lnTo>
                  <a:lnTo>
                    <a:pt x="21293" y="34970"/>
                  </a:lnTo>
                  <a:lnTo>
                    <a:pt x="22151" y="34112"/>
                  </a:lnTo>
                  <a:lnTo>
                    <a:pt x="22902" y="33201"/>
                  </a:lnTo>
                  <a:lnTo>
                    <a:pt x="23653" y="32289"/>
                  </a:lnTo>
                  <a:lnTo>
                    <a:pt x="24404" y="31323"/>
                  </a:lnTo>
                  <a:lnTo>
                    <a:pt x="25101" y="30358"/>
                  </a:lnTo>
                  <a:lnTo>
                    <a:pt x="26442" y="28373"/>
                  </a:lnTo>
                  <a:lnTo>
                    <a:pt x="27622" y="26335"/>
                  </a:lnTo>
                  <a:lnTo>
                    <a:pt x="28748" y="24297"/>
                  </a:lnTo>
                  <a:lnTo>
                    <a:pt x="29821" y="22205"/>
                  </a:lnTo>
                  <a:lnTo>
                    <a:pt x="30733" y="20167"/>
                  </a:lnTo>
                  <a:lnTo>
                    <a:pt x="31591" y="18076"/>
                  </a:lnTo>
                  <a:lnTo>
                    <a:pt x="32395" y="16037"/>
                  </a:lnTo>
                  <a:lnTo>
                    <a:pt x="33039" y="14053"/>
                  </a:lnTo>
                  <a:lnTo>
                    <a:pt x="33682" y="12176"/>
                  </a:lnTo>
                  <a:lnTo>
                    <a:pt x="34219" y="10352"/>
                  </a:lnTo>
                  <a:lnTo>
                    <a:pt x="34702" y="8582"/>
                  </a:lnTo>
                  <a:lnTo>
                    <a:pt x="35131" y="6973"/>
                  </a:lnTo>
                  <a:lnTo>
                    <a:pt x="35721" y="4131"/>
                  </a:lnTo>
                  <a:lnTo>
                    <a:pt x="36150" y="1932"/>
                  </a:lnTo>
                  <a:lnTo>
                    <a:pt x="36418" y="537"/>
                  </a:lnTo>
                  <a:lnTo>
                    <a:pt x="36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967;p43">
              <a:extLst>
                <a:ext uri="{FF2B5EF4-FFF2-40B4-BE49-F238E27FC236}">
                  <a16:creationId xmlns:a16="http://schemas.microsoft.com/office/drawing/2014/main" id="{6E38FEB0-AAD1-280A-77ED-6AEB52B09572}"/>
                </a:ext>
              </a:extLst>
            </p:cNvPr>
            <p:cNvSpPr/>
            <p:nvPr/>
          </p:nvSpPr>
          <p:spPr>
            <a:xfrm>
              <a:off x="573928" y="4400346"/>
              <a:ext cx="185377" cy="77782"/>
            </a:xfrm>
            <a:custGeom>
              <a:avLst/>
              <a:gdLst/>
              <a:ahLst/>
              <a:cxnLst/>
              <a:rect l="l" t="t" r="r" b="b"/>
              <a:pathLst>
                <a:path w="9333" h="3916" extrusionOk="0">
                  <a:moveTo>
                    <a:pt x="751" y="1"/>
                  </a:moveTo>
                  <a:lnTo>
                    <a:pt x="591" y="54"/>
                  </a:lnTo>
                  <a:lnTo>
                    <a:pt x="430" y="108"/>
                  </a:lnTo>
                  <a:lnTo>
                    <a:pt x="322" y="215"/>
                  </a:lnTo>
                  <a:lnTo>
                    <a:pt x="215" y="322"/>
                  </a:lnTo>
                  <a:lnTo>
                    <a:pt x="108" y="483"/>
                  </a:lnTo>
                  <a:lnTo>
                    <a:pt x="54" y="644"/>
                  </a:lnTo>
                  <a:lnTo>
                    <a:pt x="54" y="805"/>
                  </a:lnTo>
                  <a:lnTo>
                    <a:pt x="1" y="2897"/>
                  </a:lnTo>
                  <a:lnTo>
                    <a:pt x="1" y="3058"/>
                  </a:lnTo>
                  <a:lnTo>
                    <a:pt x="54" y="3219"/>
                  </a:lnTo>
                  <a:lnTo>
                    <a:pt x="161" y="3380"/>
                  </a:lnTo>
                  <a:lnTo>
                    <a:pt x="269" y="3541"/>
                  </a:lnTo>
                  <a:lnTo>
                    <a:pt x="376" y="3648"/>
                  </a:lnTo>
                  <a:lnTo>
                    <a:pt x="537" y="3701"/>
                  </a:lnTo>
                  <a:lnTo>
                    <a:pt x="698" y="3755"/>
                  </a:lnTo>
                  <a:lnTo>
                    <a:pt x="859" y="3809"/>
                  </a:lnTo>
                  <a:lnTo>
                    <a:pt x="9226" y="3916"/>
                  </a:lnTo>
                  <a:lnTo>
                    <a:pt x="9333" y="10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968;p43">
              <a:extLst>
                <a:ext uri="{FF2B5EF4-FFF2-40B4-BE49-F238E27FC236}">
                  <a16:creationId xmlns:a16="http://schemas.microsoft.com/office/drawing/2014/main" id="{C3F74CFB-5FE8-5E53-27DD-F6F85059FFCD}"/>
                </a:ext>
              </a:extLst>
            </p:cNvPr>
            <p:cNvSpPr/>
            <p:nvPr/>
          </p:nvSpPr>
          <p:spPr>
            <a:xfrm>
              <a:off x="573928" y="4528182"/>
              <a:ext cx="185377" cy="117209"/>
            </a:xfrm>
            <a:custGeom>
              <a:avLst/>
              <a:gdLst/>
              <a:ahLst/>
              <a:cxnLst/>
              <a:rect l="l" t="t" r="r" b="b"/>
              <a:pathLst>
                <a:path w="9333" h="5901" extrusionOk="0">
                  <a:moveTo>
                    <a:pt x="1502" y="1"/>
                  </a:moveTo>
                  <a:lnTo>
                    <a:pt x="1180" y="54"/>
                  </a:lnTo>
                  <a:lnTo>
                    <a:pt x="912" y="108"/>
                  </a:lnTo>
                  <a:lnTo>
                    <a:pt x="698" y="215"/>
                  </a:lnTo>
                  <a:lnTo>
                    <a:pt x="483" y="430"/>
                  </a:lnTo>
                  <a:lnTo>
                    <a:pt x="269" y="591"/>
                  </a:lnTo>
                  <a:lnTo>
                    <a:pt x="161" y="859"/>
                  </a:lnTo>
                  <a:lnTo>
                    <a:pt x="54" y="1127"/>
                  </a:lnTo>
                  <a:lnTo>
                    <a:pt x="54" y="1395"/>
                  </a:lnTo>
                  <a:lnTo>
                    <a:pt x="1" y="4238"/>
                  </a:lnTo>
                  <a:lnTo>
                    <a:pt x="1" y="4292"/>
                  </a:lnTo>
                  <a:lnTo>
                    <a:pt x="1" y="4560"/>
                  </a:lnTo>
                  <a:lnTo>
                    <a:pt x="108" y="4828"/>
                  </a:lnTo>
                  <a:lnTo>
                    <a:pt x="215" y="5096"/>
                  </a:lnTo>
                  <a:lnTo>
                    <a:pt x="376" y="5311"/>
                  </a:lnTo>
                  <a:lnTo>
                    <a:pt x="591" y="5471"/>
                  </a:lnTo>
                  <a:lnTo>
                    <a:pt x="859" y="5632"/>
                  </a:lnTo>
                  <a:lnTo>
                    <a:pt x="1127" y="5686"/>
                  </a:lnTo>
                  <a:lnTo>
                    <a:pt x="1395" y="5740"/>
                  </a:lnTo>
                  <a:lnTo>
                    <a:pt x="9226" y="5901"/>
                  </a:lnTo>
                  <a:lnTo>
                    <a:pt x="9333" y="16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969;p43">
              <a:extLst>
                <a:ext uri="{FF2B5EF4-FFF2-40B4-BE49-F238E27FC236}">
                  <a16:creationId xmlns:a16="http://schemas.microsoft.com/office/drawing/2014/main" id="{439C73ED-1C97-7545-A65B-FF744778605A}"/>
                </a:ext>
              </a:extLst>
            </p:cNvPr>
            <p:cNvSpPr/>
            <p:nvPr/>
          </p:nvSpPr>
          <p:spPr>
            <a:xfrm>
              <a:off x="683648" y="4401419"/>
              <a:ext cx="75656" cy="193898"/>
            </a:xfrm>
            <a:custGeom>
              <a:avLst/>
              <a:gdLst/>
              <a:ahLst/>
              <a:cxnLst/>
              <a:rect l="l" t="t" r="r" b="b"/>
              <a:pathLst>
                <a:path w="3809" h="9762" extrusionOk="0">
                  <a:moveTo>
                    <a:pt x="162" y="0"/>
                  </a:moveTo>
                  <a:lnTo>
                    <a:pt x="1" y="9708"/>
                  </a:lnTo>
                  <a:lnTo>
                    <a:pt x="3648" y="9762"/>
                  </a:lnTo>
                  <a:lnTo>
                    <a:pt x="3809" y="5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970;p43">
              <a:extLst>
                <a:ext uri="{FF2B5EF4-FFF2-40B4-BE49-F238E27FC236}">
                  <a16:creationId xmlns:a16="http://schemas.microsoft.com/office/drawing/2014/main" id="{B82670B0-3C50-7EB9-7F5B-AE5F74EDE20B}"/>
                </a:ext>
              </a:extLst>
            </p:cNvPr>
            <p:cNvSpPr/>
            <p:nvPr/>
          </p:nvSpPr>
          <p:spPr>
            <a:xfrm>
              <a:off x="725201" y="4389700"/>
              <a:ext cx="120406" cy="263138"/>
            </a:xfrm>
            <a:custGeom>
              <a:avLst/>
              <a:gdLst/>
              <a:ahLst/>
              <a:cxnLst/>
              <a:rect l="l" t="t" r="r" b="b"/>
              <a:pathLst>
                <a:path w="6062" h="13248" extrusionOk="0">
                  <a:moveTo>
                    <a:pt x="5900" y="0"/>
                  </a:moveTo>
                  <a:lnTo>
                    <a:pt x="1" y="54"/>
                  </a:lnTo>
                  <a:lnTo>
                    <a:pt x="162" y="13248"/>
                  </a:lnTo>
                  <a:lnTo>
                    <a:pt x="6061" y="13194"/>
                  </a:lnTo>
                  <a:lnTo>
                    <a:pt x="59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971;p43">
              <a:extLst>
                <a:ext uri="{FF2B5EF4-FFF2-40B4-BE49-F238E27FC236}">
                  <a16:creationId xmlns:a16="http://schemas.microsoft.com/office/drawing/2014/main" id="{735048EA-CEE3-9AB6-EE71-2E79B5AC726A}"/>
                </a:ext>
              </a:extLst>
            </p:cNvPr>
            <p:cNvSpPr/>
            <p:nvPr/>
          </p:nvSpPr>
          <p:spPr>
            <a:xfrm>
              <a:off x="728398" y="4623005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449" y="0"/>
                  </a:moveTo>
                  <a:lnTo>
                    <a:pt x="1" y="108"/>
                  </a:lnTo>
                  <a:lnTo>
                    <a:pt x="751" y="215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161"/>
                  </a:lnTo>
                  <a:lnTo>
                    <a:pt x="5578" y="108"/>
                  </a:lnTo>
                  <a:lnTo>
                    <a:pt x="5793" y="108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972;p43">
              <a:extLst>
                <a:ext uri="{FF2B5EF4-FFF2-40B4-BE49-F238E27FC236}">
                  <a16:creationId xmlns:a16="http://schemas.microsoft.com/office/drawing/2014/main" id="{0C1E8C96-5F68-B437-FDE4-5D0218C9D388}"/>
                </a:ext>
              </a:extLst>
            </p:cNvPr>
            <p:cNvSpPr/>
            <p:nvPr/>
          </p:nvSpPr>
          <p:spPr>
            <a:xfrm>
              <a:off x="728398" y="4576130"/>
              <a:ext cx="115083" cy="4270"/>
            </a:xfrm>
            <a:custGeom>
              <a:avLst/>
              <a:gdLst/>
              <a:ahLst/>
              <a:cxnLst/>
              <a:rect l="l" t="t" r="r" b="b"/>
              <a:pathLst>
                <a:path w="5794" h="215" extrusionOk="0">
                  <a:moveTo>
                    <a:pt x="1449" y="0"/>
                  </a:moveTo>
                  <a:lnTo>
                    <a:pt x="1" y="108"/>
                  </a:lnTo>
                  <a:lnTo>
                    <a:pt x="1449" y="215"/>
                  </a:lnTo>
                  <a:lnTo>
                    <a:pt x="2897" y="215"/>
                  </a:lnTo>
                  <a:lnTo>
                    <a:pt x="4935" y="161"/>
                  </a:lnTo>
                  <a:lnTo>
                    <a:pt x="5578" y="108"/>
                  </a:lnTo>
                  <a:lnTo>
                    <a:pt x="5739" y="54"/>
                  </a:lnTo>
                  <a:lnTo>
                    <a:pt x="5793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973;p43">
              <a:extLst>
                <a:ext uri="{FF2B5EF4-FFF2-40B4-BE49-F238E27FC236}">
                  <a16:creationId xmlns:a16="http://schemas.microsoft.com/office/drawing/2014/main" id="{3668088D-B4DC-8072-6E93-8ECB07E6E0FE}"/>
                </a:ext>
              </a:extLst>
            </p:cNvPr>
            <p:cNvSpPr/>
            <p:nvPr/>
          </p:nvSpPr>
          <p:spPr>
            <a:xfrm>
              <a:off x="729471" y="4528181"/>
              <a:ext cx="115063" cy="5343"/>
            </a:xfrm>
            <a:custGeom>
              <a:avLst/>
              <a:gdLst/>
              <a:ahLst/>
              <a:cxnLst/>
              <a:rect l="l" t="t" r="r" b="b"/>
              <a:pathLst>
                <a:path w="5793" h="269" extrusionOk="0">
                  <a:moveTo>
                    <a:pt x="1448" y="1"/>
                  </a:moveTo>
                  <a:lnTo>
                    <a:pt x="0" y="108"/>
                  </a:lnTo>
                  <a:lnTo>
                    <a:pt x="1448" y="269"/>
                  </a:lnTo>
                  <a:lnTo>
                    <a:pt x="2896" y="269"/>
                  </a:lnTo>
                  <a:lnTo>
                    <a:pt x="4988" y="215"/>
                  </a:lnTo>
                  <a:lnTo>
                    <a:pt x="5578" y="108"/>
                  </a:lnTo>
                  <a:lnTo>
                    <a:pt x="5739" y="108"/>
                  </a:lnTo>
                  <a:lnTo>
                    <a:pt x="5793" y="54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974;p43">
              <a:extLst>
                <a:ext uri="{FF2B5EF4-FFF2-40B4-BE49-F238E27FC236}">
                  <a16:creationId xmlns:a16="http://schemas.microsoft.com/office/drawing/2014/main" id="{84C98280-DD9E-E4A7-A146-6878B611DC2E}"/>
                </a:ext>
              </a:extLst>
            </p:cNvPr>
            <p:cNvSpPr/>
            <p:nvPr/>
          </p:nvSpPr>
          <p:spPr>
            <a:xfrm>
              <a:off x="726273" y="4482379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502" y="0"/>
                  </a:moveTo>
                  <a:lnTo>
                    <a:pt x="0" y="108"/>
                  </a:lnTo>
                  <a:lnTo>
                    <a:pt x="751" y="161"/>
                  </a:lnTo>
                  <a:lnTo>
                    <a:pt x="1502" y="215"/>
                  </a:lnTo>
                  <a:lnTo>
                    <a:pt x="2199" y="269"/>
                  </a:lnTo>
                  <a:lnTo>
                    <a:pt x="2950" y="215"/>
                  </a:lnTo>
                  <a:lnTo>
                    <a:pt x="4988" y="161"/>
                  </a:lnTo>
                  <a:lnTo>
                    <a:pt x="5632" y="108"/>
                  </a:lnTo>
                  <a:lnTo>
                    <a:pt x="5793" y="54"/>
                  </a:lnTo>
                  <a:lnTo>
                    <a:pt x="5846" y="54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975;p43">
              <a:extLst>
                <a:ext uri="{FF2B5EF4-FFF2-40B4-BE49-F238E27FC236}">
                  <a16:creationId xmlns:a16="http://schemas.microsoft.com/office/drawing/2014/main" id="{C4A8F469-0023-43F5-710F-4AC7ADC7CC52}"/>
                </a:ext>
              </a:extLst>
            </p:cNvPr>
            <p:cNvSpPr/>
            <p:nvPr/>
          </p:nvSpPr>
          <p:spPr>
            <a:xfrm>
              <a:off x="728398" y="4436576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449" y="0"/>
                  </a:moveTo>
                  <a:lnTo>
                    <a:pt x="1" y="161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215"/>
                  </a:lnTo>
                  <a:lnTo>
                    <a:pt x="5578" y="161"/>
                  </a:lnTo>
                  <a:lnTo>
                    <a:pt x="5793" y="107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976;p43">
              <a:extLst>
                <a:ext uri="{FF2B5EF4-FFF2-40B4-BE49-F238E27FC236}">
                  <a16:creationId xmlns:a16="http://schemas.microsoft.com/office/drawing/2014/main" id="{8832AC95-8074-11A7-D9D1-3B886A7DEFBC}"/>
                </a:ext>
              </a:extLst>
            </p:cNvPr>
            <p:cNvSpPr/>
            <p:nvPr/>
          </p:nvSpPr>
          <p:spPr>
            <a:xfrm>
              <a:off x="879671" y="4440826"/>
              <a:ext cx="29853" cy="184324"/>
            </a:xfrm>
            <a:custGeom>
              <a:avLst/>
              <a:gdLst/>
              <a:ahLst/>
              <a:cxnLst/>
              <a:rect l="l" t="t" r="r" b="b"/>
              <a:pathLst>
                <a:path w="1503" h="9280" extrusionOk="0">
                  <a:moveTo>
                    <a:pt x="1" y="1"/>
                  </a:moveTo>
                  <a:lnTo>
                    <a:pt x="1" y="698"/>
                  </a:lnTo>
                  <a:lnTo>
                    <a:pt x="54" y="1395"/>
                  </a:lnTo>
                  <a:lnTo>
                    <a:pt x="215" y="2843"/>
                  </a:lnTo>
                  <a:lnTo>
                    <a:pt x="483" y="4667"/>
                  </a:lnTo>
                  <a:lnTo>
                    <a:pt x="859" y="6866"/>
                  </a:lnTo>
                  <a:lnTo>
                    <a:pt x="1395" y="9011"/>
                  </a:lnTo>
                  <a:lnTo>
                    <a:pt x="1502" y="9280"/>
                  </a:lnTo>
                  <a:lnTo>
                    <a:pt x="1502" y="9011"/>
                  </a:lnTo>
                  <a:lnTo>
                    <a:pt x="1449" y="8797"/>
                  </a:lnTo>
                  <a:lnTo>
                    <a:pt x="1427" y="8883"/>
                  </a:lnTo>
                  <a:lnTo>
                    <a:pt x="1427" y="8883"/>
                  </a:lnTo>
                  <a:lnTo>
                    <a:pt x="1181" y="7402"/>
                  </a:lnTo>
                  <a:lnTo>
                    <a:pt x="698" y="4613"/>
                  </a:lnTo>
                  <a:lnTo>
                    <a:pt x="269" y="1342"/>
                  </a:lnTo>
                  <a:lnTo>
                    <a:pt x="162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977;p43">
              <a:extLst>
                <a:ext uri="{FF2B5EF4-FFF2-40B4-BE49-F238E27FC236}">
                  <a16:creationId xmlns:a16="http://schemas.microsoft.com/office/drawing/2014/main" id="{66B6BA81-742B-6456-FD3B-4DA2EFBCE4FF}"/>
                </a:ext>
              </a:extLst>
            </p:cNvPr>
            <p:cNvSpPr/>
            <p:nvPr/>
          </p:nvSpPr>
          <p:spPr>
            <a:xfrm>
              <a:off x="939338" y="4418461"/>
              <a:ext cx="56469" cy="180054"/>
            </a:xfrm>
            <a:custGeom>
              <a:avLst/>
              <a:gdLst/>
              <a:ahLst/>
              <a:cxnLst/>
              <a:rect l="l" t="t" r="r" b="b"/>
              <a:pathLst>
                <a:path w="2843" h="9065" extrusionOk="0">
                  <a:moveTo>
                    <a:pt x="0" y="0"/>
                  </a:moveTo>
                  <a:lnTo>
                    <a:pt x="590" y="2307"/>
                  </a:lnTo>
                  <a:lnTo>
                    <a:pt x="1287" y="4559"/>
                  </a:lnTo>
                  <a:lnTo>
                    <a:pt x="1985" y="6866"/>
                  </a:lnTo>
                  <a:lnTo>
                    <a:pt x="2843" y="9065"/>
                  </a:lnTo>
                  <a:lnTo>
                    <a:pt x="2843" y="9065"/>
                  </a:lnTo>
                  <a:lnTo>
                    <a:pt x="2253" y="6758"/>
                  </a:lnTo>
                  <a:lnTo>
                    <a:pt x="1556" y="4506"/>
                  </a:lnTo>
                  <a:lnTo>
                    <a:pt x="805" y="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978;p43">
              <a:extLst>
                <a:ext uri="{FF2B5EF4-FFF2-40B4-BE49-F238E27FC236}">
                  <a16:creationId xmlns:a16="http://schemas.microsoft.com/office/drawing/2014/main" id="{C3DA88A2-35E8-B27F-2CBC-AF73A470BCCC}"/>
                </a:ext>
              </a:extLst>
            </p:cNvPr>
            <p:cNvSpPr/>
            <p:nvPr/>
          </p:nvSpPr>
          <p:spPr>
            <a:xfrm>
              <a:off x="1012829" y="4381179"/>
              <a:ext cx="85250" cy="173658"/>
            </a:xfrm>
            <a:custGeom>
              <a:avLst/>
              <a:gdLst/>
              <a:ahLst/>
              <a:cxnLst/>
              <a:rect l="l" t="t" r="r" b="b"/>
              <a:pathLst>
                <a:path w="4292" h="8743" extrusionOk="0">
                  <a:moveTo>
                    <a:pt x="1" y="0"/>
                  </a:moveTo>
                  <a:lnTo>
                    <a:pt x="108" y="376"/>
                  </a:lnTo>
                  <a:lnTo>
                    <a:pt x="537" y="1341"/>
                  </a:lnTo>
                  <a:lnTo>
                    <a:pt x="2039" y="4452"/>
                  </a:lnTo>
                  <a:lnTo>
                    <a:pt x="3112" y="6651"/>
                  </a:lnTo>
                  <a:lnTo>
                    <a:pt x="4292" y="8743"/>
                  </a:lnTo>
                  <a:lnTo>
                    <a:pt x="4292" y="8743"/>
                  </a:lnTo>
                  <a:lnTo>
                    <a:pt x="4184" y="8367"/>
                  </a:lnTo>
                  <a:lnTo>
                    <a:pt x="3755" y="7455"/>
                  </a:lnTo>
                  <a:lnTo>
                    <a:pt x="2254" y="4345"/>
                  </a:lnTo>
                  <a:lnTo>
                    <a:pt x="1181" y="2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979;p43">
              <a:extLst>
                <a:ext uri="{FF2B5EF4-FFF2-40B4-BE49-F238E27FC236}">
                  <a16:creationId xmlns:a16="http://schemas.microsoft.com/office/drawing/2014/main" id="{AFB31071-A646-DCD1-8716-899592847CCC}"/>
                </a:ext>
              </a:extLst>
            </p:cNvPr>
            <p:cNvSpPr/>
            <p:nvPr/>
          </p:nvSpPr>
          <p:spPr>
            <a:xfrm>
              <a:off x="1076747" y="4334304"/>
              <a:ext cx="112958" cy="152365"/>
            </a:xfrm>
            <a:custGeom>
              <a:avLst/>
              <a:gdLst/>
              <a:ahLst/>
              <a:cxnLst/>
              <a:rect l="l" t="t" r="r" b="b"/>
              <a:pathLst>
                <a:path w="5687" h="7671" extrusionOk="0">
                  <a:moveTo>
                    <a:pt x="1" y="0"/>
                  </a:moveTo>
                  <a:lnTo>
                    <a:pt x="1288" y="1985"/>
                  </a:lnTo>
                  <a:lnTo>
                    <a:pt x="2736" y="3916"/>
                  </a:lnTo>
                  <a:lnTo>
                    <a:pt x="3434" y="4881"/>
                  </a:lnTo>
                  <a:lnTo>
                    <a:pt x="4131" y="5846"/>
                  </a:lnTo>
                  <a:lnTo>
                    <a:pt x="4882" y="6758"/>
                  </a:lnTo>
                  <a:lnTo>
                    <a:pt x="5686" y="7670"/>
                  </a:lnTo>
                  <a:lnTo>
                    <a:pt x="5686" y="7670"/>
                  </a:lnTo>
                  <a:lnTo>
                    <a:pt x="5472" y="7348"/>
                  </a:lnTo>
                  <a:lnTo>
                    <a:pt x="4882" y="6490"/>
                  </a:lnTo>
                  <a:lnTo>
                    <a:pt x="2951" y="3755"/>
                  </a:lnTo>
                  <a:lnTo>
                    <a:pt x="1503" y="18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980;p43">
              <a:extLst>
                <a:ext uri="{FF2B5EF4-FFF2-40B4-BE49-F238E27FC236}">
                  <a16:creationId xmlns:a16="http://schemas.microsoft.com/office/drawing/2014/main" id="{75281A0E-2C8A-BD9B-D51B-0B172C59FC83}"/>
                </a:ext>
              </a:extLst>
            </p:cNvPr>
            <p:cNvSpPr/>
            <p:nvPr/>
          </p:nvSpPr>
          <p:spPr>
            <a:xfrm>
              <a:off x="1136414" y="4278907"/>
              <a:ext cx="132125" cy="132105"/>
            </a:xfrm>
            <a:custGeom>
              <a:avLst/>
              <a:gdLst/>
              <a:ahLst/>
              <a:cxnLst/>
              <a:rect l="l" t="t" r="r" b="b"/>
              <a:pathLst>
                <a:path w="6652" h="6651" extrusionOk="0">
                  <a:moveTo>
                    <a:pt x="0" y="0"/>
                  </a:moveTo>
                  <a:lnTo>
                    <a:pt x="1556" y="1717"/>
                  </a:lnTo>
                  <a:lnTo>
                    <a:pt x="3219" y="3433"/>
                  </a:lnTo>
                  <a:lnTo>
                    <a:pt x="4935" y="5096"/>
                  </a:lnTo>
                  <a:lnTo>
                    <a:pt x="6651" y="6651"/>
                  </a:lnTo>
                  <a:lnTo>
                    <a:pt x="5096" y="4935"/>
                  </a:lnTo>
                  <a:lnTo>
                    <a:pt x="3433" y="3218"/>
                  </a:lnTo>
                  <a:lnTo>
                    <a:pt x="1770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981;p43">
              <a:extLst>
                <a:ext uri="{FF2B5EF4-FFF2-40B4-BE49-F238E27FC236}">
                  <a16:creationId xmlns:a16="http://schemas.microsoft.com/office/drawing/2014/main" id="{E5772D67-23E0-6123-A10D-AED1FBE54EEA}"/>
                </a:ext>
              </a:extLst>
            </p:cNvPr>
            <p:cNvSpPr/>
            <p:nvPr/>
          </p:nvSpPr>
          <p:spPr>
            <a:xfrm>
              <a:off x="1175821" y="4228834"/>
              <a:ext cx="158761" cy="91646"/>
            </a:xfrm>
            <a:custGeom>
              <a:avLst/>
              <a:gdLst/>
              <a:ahLst/>
              <a:cxnLst/>
              <a:rect l="l" t="t" r="r" b="b"/>
              <a:pathLst>
                <a:path w="7993" h="4614" extrusionOk="0">
                  <a:moveTo>
                    <a:pt x="1" y="0"/>
                  </a:moveTo>
                  <a:lnTo>
                    <a:pt x="591" y="376"/>
                  </a:lnTo>
                  <a:lnTo>
                    <a:pt x="1181" y="698"/>
                  </a:lnTo>
                  <a:lnTo>
                    <a:pt x="3970" y="2360"/>
                  </a:lnTo>
                  <a:lnTo>
                    <a:pt x="6813" y="4023"/>
                  </a:lnTo>
                  <a:lnTo>
                    <a:pt x="7349" y="4345"/>
                  </a:lnTo>
                  <a:lnTo>
                    <a:pt x="7992" y="4613"/>
                  </a:lnTo>
                  <a:lnTo>
                    <a:pt x="7456" y="4238"/>
                  </a:lnTo>
                  <a:lnTo>
                    <a:pt x="6866" y="3862"/>
                  </a:lnTo>
                  <a:lnTo>
                    <a:pt x="5633" y="3058"/>
                  </a:lnTo>
                  <a:lnTo>
                    <a:pt x="4077" y="2146"/>
                  </a:lnTo>
                  <a:lnTo>
                    <a:pt x="2522" y="1234"/>
                  </a:lnTo>
                  <a:lnTo>
                    <a:pt x="1235" y="537"/>
                  </a:lnTo>
                  <a:lnTo>
                    <a:pt x="645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982;p43">
              <a:extLst>
                <a:ext uri="{FF2B5EF4-FFF2-40B4-BE49-F238E27FC236}">
                  <a16:creationId xmlns:a16="http://schemas.microsoft.com/office/drawing/2014/main" id="{DAF71742-D870-BAB7-D4EE-2B84A8EB3F5B}"/>
                </a:ext>
              </a:extLst>
            </p:cNvPr>
            <p:cNvSpPr/>
            <p:nvPr/>
          </p:nvSpPr>
          <p:spPr>
            <a:xfrm>
              <a:off x="1223769" y="4157448"/>
              <a:ext cx="155563" cy="71406"/>
            </a:xfrm>
            <a:custGeom>
              <a:avLst/>
              <a:gdLst/>
              <a:ahLst/>
              <a:cxnLst/>
              <a:rect l="l" t="t" r="r" b="b"/>
              <a:pathLst>
                <a:path w="7832" h="3595" extrusionOk="0">
                  <a:moveTo>
                    <a:pt x="1" y="1"/>
                  </a:moveTo>
                  <a:lnTo>
                    <a:pt x="537" y="269"/>
                  </a:lnTo>
                  <a:lnTo>
                    <a:pt x="1127" y="537"/>
                  </a:lnTo>
                  <a:lnTo>
                    <a:pt x="3916" y="1771"/>
                  </a:lnTo>
                  <a:lnTo>
                    <a:pt x="6651" y="3112"/>
                  </a:lnTo>
                  <a:lnTo>
                    <a:pt x="7241" y="3380"/>
                  </a:lnTo>
                  <a:lnTo>
                    <a:pt x="7831" y="3594"/>
                  </a:lnTo>
                  <a:lnTo>
                    <a:pt x="7831" y="3594"/>
                  </a:lnTo>
                  <a:lnTo>
                    <a:pt x="7295" y="3219"/>
                  </a:lnTo>
                  <a:lnTo>
                    <a:pt x="6705" y="2951"/>
                  </a:lnTo>
                  <a:lnTo>
                    <a:pt x="5525" y="2307"/>
                  </a:lnTo>
                  <a:lnTo>
                    <a:pt x="4023" y="1556"/>
                  </a:lnTo>
                  <a:lnTo>
                    <a:pt x="2468" y="859"/>
                  </a:lnTo>
                  <a:lnTo>
                    <a:pt x="1180" y="376"/>
                  </a:lnTo>
                  <a:lnTo>
                    <a:pt x="590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983;p43">
              <a:extLst>
                <a:ext uri="{FF2B5EF4-FFF2-40B4-BE49-F238E27FC236}">
                  <a16:creationId xmlns:a16="http://schemas.microsoft.com/office/drawing/2014/main" id="{CA4CC9A4-AC74-53C6-D736-498E659075BC}"/>
                </a:ext>
              </a:extLst>
            </p:cNvPr>
            <p:cNvSpPr/>
            <p:nvPr/>
          </p:nvSpPr>
          <p:spPr>
            <a:xfrm>
              <a:off x="1257853" y="4090333"/>
              <a:ext cx="173678" cy="50093"/>
            </a:xfrm>
            <a:custGeom>
              <a:avLst/>
              <a:gdLst/>
              <a:ahLst/>
              <a:cxnLst/>
              <a:rect l="l" t="t" r="r" b="b"/>
              <a:pathLst>
                <a:path w="8744" h="2522" extrusionOk="0">
                  <a:moveTo>
                    <a:pt x="1" y="1"/>
                  </a:moveTo>
                  <a:lnTo>
                    <a:pt x="591" y="269"/>
                  </a:lnTo>
                  <a:lnTo>
                    <a:pt x="1234" y="484"/>
                  </a:lnTo>
                  <a:lnTo>
                    <a:pt x="2629" y="966"/>
                  </a:lnTo>
                  <a:lnTo>
                    <a:pt x="4292" y="1503"/>
                  </a:lnTo>
                  <a:lnTo>
                    <a:pt x="6008" y="1985"/>
                  </a:lnTo>
                  <a:lnTo>
                    <a:pt x="7456" y="2307"/>
                  </a:lnTo>
                  <a:lnTo>
                    <a:pt x="8100" y="2468"/>
                  </a:lnTo>
                  <a:lnTo>
                    <a:pt x="8743" y="2522"/>
                  </a:lnTo>
                  <a:lnTo>
                    <a:pt x="8100" y="2307"/>
                  </a:lnTo>
                  <a:lnTo>
                    <a:pt x="7456" y="2146"/>
                  </a:lnTo>
                  <a:lnTo>
                    <a:pt x="6061" y="1771"/>
                  </a:lnTo>
                  <a:lnTo>
                    <a:pt x="4399" y="1288"/>
                  </a:lnTo>
                  <a:lnTo>
                    <a:pt x="1288" y="323"/>
                  </a:lnTo>
                  <a:lnTo>
                    <a:pt x="644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984;p43">
              <a:extLst>
                <a:ext uri="{FF2B5EF4-FFF2-40B4-BE49-F238E27FC236}">
                  <a16:creationId xmlns:a16="http://schemas.microsoft.com/office/drawing/2014/main" id="{F03C0B03-A413-C4B5-39EE-A0A9F87C0F79}"/>
                </a:ext>
              </a:extLst>
            </p:cNvPr>
            <p:cNvSpPr/>
            <p:nvPr/>
          </p:nvSpPr>
          <p:spPr>
            <a:xfrm>
              <a:off x="1285561" y="4028560"/>
              <a:ext cx="174730" cy="22385"/>
            </a:xfrm>
            <a:custGeom>
              <a:avLst/>
              <a:gdLst/>
              <a:ahLst/>
              <a:cxnLst/>
              <a:rect l="l" t="t" r="r" b="b"/>
              <a:pathLst>
                <a:path w="8797" h="1127" extrusionOk="0">
                  <a:moveTo>
                    <a:pt x="0" y="0"/>
                  </a:moveTo>
                  <a:lnTo>
                    <a:pt x="2199" y="429"/>
                  </a:lnTo>
                  <a:lnTo>
                    <a:pt x="4398" y="697"/>
                  </a:lnTo>
                  <a:lnTo>
                    <a:pt x="6597" y="966"/>
                  </a:lnTo>
                  <a:lnTo>
                    <a:pt x="8796" y="1127"/>
                  </a:lnTo>
                  <a:lnTo>
                    <a:pt x="7724" y="912"/>
                  </a:lnTo>
                  <a:lnTo>
                    <a:pt x="6597" y="697"/>
                  </a:lnTo>
                  <a:lnTo>
                    <a:pt x="5525" y="590"/>
                  </a:lnTo>
                  <a:lnTo>
                    <a:pt x="4398" y="429"/>
                  </a:lnTo>
                  <a:lnTo>
                    <a:pt x="2199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985;p43">
              <a:extLst>
                <a:ext uri="{FF2B5EF4-FFF2-40B4-BE49-F238E27FC236}">
                  <a16:creationId xmlns:a16="http://schemas.microsoft.com/office/drawing/2014/main" id="{550722E8-EA4E-0577-A584-A9FA36F2976E}"/>
                </a:ext>
              </a:extLst>
            </p:cNvPr>
            <p:cNvSpPr/>
            <p:nvPr/>
          </p:nvSpPr>
          <p:spPr>
            <a:xfrm>
              <a:off x="1317520" y="3946528"/>
              <a:ext cx="172605" cy="17062"/>
            </a:xfrm>
            <a:custGeom>
              <a:avLst/>
              <a:gdLst/>
              <a:ahLst/>
              <a:cxnLst/>
              <a:rect l="l" t="t" r="r" b="b"/>
              <a:pathLst>
                <a:path w="8690" h="859" extrusionOk="0">
                  <a:moveTo>
                    <a:pt x="0" y="0"/>
                  </a:moveTo>
                  <a:lnTo>
                    <a:pt x="644" y="108"/>
                  </a:lnTo>
                  <a:lnTo>
                    <a:pt x="1234" y="215"/>
                  </a:lnTo>
                  <a:lnTo>
                    <a:pt x="4345" y="537"/>
                  </a:lnTo>
                  <a:lnTo>
                    <a:pt x="7402" y="805"/>
                  </a:lnTo>
                  <a:lnTo>
                    <a:pt x="8045" y="858"/>
                  </a:lnTo>
                  <a:lnTo>
                    <a:pt x="8689" y="858"/>
                  </a:lnTo>
                  <a:lnTo>
                    <a:pt x="8045" y="698"/>
                  </a:lnTo>
                  <a:lnTo>
                    <a:pt x="7402" y="644"/>
                  </a:lnTo>
                  <a:lnTo>
                    <a:pt x="4345" y="3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986;p43">
              <a:extLst>
                <a:ext uri="{FF2B5EF4-FFF2-40B4-BE49-F238E27FC236}">
                  <a16:creationId xmlns:a16="http://schemas.microsoft.com/office/drawing/2014/main" id="{B9071BC0-7999-0359-57AD-42E375D3F624}"/>
                </a:ext>
              </a:extLst>
            </p:cNvPr>
            <p:cNvSpPr/>
            <p:nvPr/>
          </p:nvSpPr>
          <p:spPr>
            <a:xfrm>
              <a:off x="1331364" y="3877287"/>
              <a:ext cx="182199" cy="8541"/>
            </a:xfrm>
            <a:custGeom>
              <a:avLst/>
              <a:gdLst/>
              <a:ahLst/>
              <a:cxnLst/>
              <a:rect l="l" t="t" r="r" b="b"/>
              <a:pathLst>
                <a:path w="9173" h="430" extrusionOk="0">
                  <a:moveTo>
                    <a:pt x="6866" y="0"/>
                  </a:moveTo>
                  <a:lnTo>
                    <a:pt x="4560" y="54"/>
                  </a:lnTo>
                  <a:lnTo>
                    <a:pt x="2253" y="161"/>
                  </a:lnTo>
                  <a:lnTo>
                    <a:pt x="1" y="322"/>
                  </a:lnTo>
                  <a:lnTo>
                    <a:pt x="2253" y="429"/>
                  </a:lnTo>
                  <a:lnTo>
                    <a:pt x="4560" y="322"/>
                  </a:lnTo>
                  <a:lnTo>
                    <a:pt x="6866" y="268"/>
                  </a:lnTo>
                  <a:lnTo>
                    <a:pt x="9172" y="54"/>
                  </a:lnTo>
                  <a:lnTo>
                    <a:pt x="68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987;p43">
              <a:extLst>
                <a:ext uri="{FF2B5EF4-FFF2-40B4-BE49-F238E27FC236}">
                  <a16:creationId xmlns:a16="http://schemas.microsoft.com/office/drawing/2014/main" id="{A9EBFBE6-5724-70CD-3697-96A8977385BF}"/>
                </a:ext>
              </a:extLst>
            </p:cNvPr>
            <p:cNvSpPr/>
            <p:nvPr/>
          </p:nvSpPr>
          <p:spPr>
            <a:xfrm>
              <a:off x="1351604" y="3809099"/>
              <a:ext cx="171533" cy="7468"/>
            </a:xfrm>
            <a:custGeom>
              <a:avLst/>
              <a:gdLst/>
              <a:ahLst/>
              <a:cxnLst/>
              <a:rect l="l" t="t" r="r" b="b"/>
              <a:pathLst>
                <a:path w="8636" h="376" extrusionOk="0">
                  <a:moveTo>
                    <a:pt x="7992" y="0"/>
                  </a:moveTo>
                  <a:lnTo>
                    <a:pt x="7349" y="54"/>
                  </a:lnTo>
                  <a:lnTo>
                    <a:pt x="6008" y="108"/>
                  </a:lnTo>
                  <a:lnTo>
                    <a:pt x="2629" y="108"/>
                  </a:lnTo>
                  <a:lnTo>
                    <a:pt x="1234" y="54"/>
                  </a:lnTo>
                  <a:lnTo>
                    <a:pt x="1" y="54"/>
                  </a:lnTo>
                  <a:lnTo>
                    <a:pt x="591" y="161"/>
                  </a:lnTo>
                  <a:lnTo>
                    <a:pt x="1234" y="269"/>
                  </a:lnTo>
                  <a:lnTo>
                    <a:pt x="2629" y="322"/>
                  </a:lnTo>
                  <a:lnTo>
                    <a:pt x="4291" y="376"/>
                  </a:lnTo>
                  <a:lnTo>
                    <a:pt x="6008" y="322"/>
                  </a:lnTo>
                  <a:lnTo>
                    <a:pt x="7349" y="215"/>
                  </a:lnTo>
                  <a:lnTo>
                    <a:pt x="7992" y="161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988;p43">
              <a:extLst>
                <a:ext uri="{FF2B5EF4-FFF2-40B4-BE49-F238E27FC236}">
                  <a16:creationId xmlns:a16="http://schemas.microsoft.com/office/drawing/2014/main" id="{3848BCF5-FBCA-5B31-C16C-7D1C5EC2B0E1}"/>
                </a:ext>
              </a:extLst>
            </p:cNvPr>
            <p:cNvSpPr/>
            <p:nvPr/>
          </p:nvSpPr>
          <p:spPr>
            <a:xfrm>
              <a:off x="862629" y="3781391"/>
              <a:ext cx="506037" cy="691414"/>
            </a:xfrm>
            <a:custGeom>
              <a:avLst/>
              <a:gdLst/>
              <a:ahLst/>
              <a:cxnLst/>
              <a:rect l="l" t="t" r="r" b="b"/>
              <a:pathLst>
                <a:path w="25477" h="34810" extrusionOk="0">
                  <a:moveTo>
                    <a:pt x="25477" y="1"/>
                  </a:moveTo>
                  <a:lnTo>
                    <a:pt x="25423" y="1342"/>
                  </a:lnTo>
                  <a:lnTo>
                    <a:pt x="25316" y="2575"/>
                  </a:lnTo>
                  <a:lnTo>
                    <a:pt x="25155" y="3809"/>
                  </a:lnTo>
                  <a:lnTo>
                    <a:pt x="24940" y="5043"/>
                  </a:lnTo>
                  <a:lnTo>
                    <a:pt x="24726" y="6276"/>
                  </a:lnTo>
                  <a:lnTo>
                    <a:pt x="24297" y="8314"/>
                  </a:lnTo>
                  <a:lnTo>
                    <a:pt x="23707" y="10299"/>
                  </a:lnTo>
                  <a:lnTo>
                    <a:pt x="23063" y="12230"/>
                  </a:lnTo>
                  <a:lnTo>
                    <a:pt x="22259" y="14107"/>
                  </a:lnTo>
                  <a:lnTo>
                    <a:pt x="21401" y="15930"/>
                  </a:lnTo>
                  <a:lnTo>
                    <a:pt x="20435" y="17754"/>
                  </a:lnTo>
                  <a:lnTo>
                    <a:pt x="19416" y="19470"/>
                  </a:lnTo>
                  <a:lnTo>
                    <a:pt x="18236" y="21133"/>
                  </a:lnTo>
                  <a:lnTo>
                    <a:pt x="17003" y="22796"/>
                  </a:lnTo>
                  <a:lnTo>
                    <a:pt x="15715" y="24297"/>
                  </a:lnTo>
                  <a:lnTo>
                    <a:pt x="14321" y="25799"/>
                  </a:lnTo>
                  <a:lnTo>
                    <a:pt x="12819" y="27194"/>
                  </a:lnTo>
                  <a:lnTo>
                    <a:pt x="11264" y="28535"/>
                  </a:lnTo>
                  <a:lnTo>
                    <a:pt x="9655" y="29768"/>
                  </a:lnTo>
                  <a:lnTo>
                    <a:pt x="7938" y="30894"/>
                  </a:lnTo>
                  <a:lnTo>
                    <a:pt x="6168" y="31967"/>
                  </a:lnTo>
                  <a:lnTo>
                    <a:pt x="5096" y="32611"/>
                  </a:lnTo>
                  <a:lnTo>
                    <a:pt x="3969" y="33147"/>
                  </a:lnTo>
                  <a:lnTo>
                    <a:pt x="2843" y="33683"/>
                  </a:lnTo>
                  <a:lnTo>
                    <a:pt x="1717" y="34166"/>
                  </a:lnTo>
                  <a:lnTo>
                    <a:pt x="430" y="34649"/>
                  </a:lnTo>
                  <a:lnTo>
                    <a:pt x="108" y="34756"/>
                  </a:lnTo>
                  <a:lnTo>
                    <a:pt x="0" y="34810"/>
                  </a:lnTo>
                  <a:lnTo>
                    <a:pt x="161" y="34810"/>
                  </a:lnTo>
                  <a:lnTo>
                    <a:pt x="483" y="34703"/>
                  </a:lnTo>
                  <a:lnTo>
                    <a:pt x="1770" y="34220"/>
                  </a:lnTo>
                  <a:lnTo>
                    <a:pt x="2897" y="33737"/>
                  </a:lnTo>
                  <a:lnTo>
                    <a:pt x="4023" y="33254"/>
                  </a:lnTo>
                  <a:lnTo>
                    <a:pt x="5149" y="32664"/>
                  </a:lnTo>
                  <a:lnTo>
                    <a:pt x="6276" y="32074"/>
                  </a:lnTo>
                  <a:lnTo>
                    <a:pt x="7831" y="31163"/>
                  </a:lnTo>
                  <a:lnTo>
                    <a:pt x="9386" y="30144"/>
                  </a:lnTo>
                  <a:lnTo>
                    <a:pt x="10888" y="29071"/>
                  </a:lnTo>
                  <a:lnTo>
                    <a:pt x="12336" y="27891"/>
                  </a:lnTo>
                  <a:lnTo>
                    <a:pt x="13195" y="27140"/>
                  </a:lnTo>
                  <a:lnTo>
                    <a:pt x="13999" y="26389"/>
                  </a:lnTo>
                  <a:lnTo>
                    <a:pt x="14804" y="25585"/>
                  </a:lnTo>
                  <a:lnTo>
                    <a:pt x="15608" y="24780"/>
                  </a:lnTo>
                  <a:lnTo>
                    <a:pt x="16359" y="23922"/>
                  </a:lnTo>
                  <a:lnTo>
                    <a:pt x="17110" y="23064"/>
                  </a:lnTo>
                  <a:lnTo>
                    <a:pt x="17807" y="22152"/>
                  </a:lnTo>
                  <a:lnTo>
                    <a:pt x="18451" y="21240"/>
                  </a:lnTo>
                  <a:lnTo>
                    <a:pt x="19094" y="20328"/>
                  </a:lnTo>
                  <a:lnTo>
                    <a:pt x="19738" y="19363"/>
                  </a:lnTo>
                  <a:lnTo>
                    <a:pt x="20328" y="18398"/>
                  </a:lnTo>
                  <a:lnTo>
                    <a:pt x="20864" y="17432"/>
                  </a:lnTo>
                  <a:lnTo>
                    <a:pt x="21401" y="16413"/>
                  </a:lnTo>
                  <a:lnTo>
                    <a:pt x="21883" y="15394"/>
                  </a:lnTo>
                  <a:lnTo>
                    <a:pt x="22366" y="14375"/>
                  </a:lnTo>
                  <a:lnTo>
                    <a:pt x="22795" y="13356"/>
                  </a:lnTo>
                  <a:lnTo>
                    <a:pt x="23439" y="11586"/>
                  </a:lnTo>
                  <a:lnTo>
                    <a:pt x="24029" y="9816"/>
                  </a:lnTo>
                  <a:lnTo>
                    <a:pt x="24511" y="8046"/>
                  </a:lnTo>
                  <a:lnTo>
                    <a:pt x="24887" y="6223"/>
                  </a:lnTo>
                  <a:lnTo>
                    <a:pt x="25101" y="4989"/>
                  </a:lnTo>
                  <a:lnTo>
                    <a:pt x="25262" y="3755"/>
                  </a:lnTo>
                  <a:lnTo>
                    <a:pt x="25370" y="2522"/>
                  </a:lnTo>
                  <a:lnTo>
                    <a:pt x="25477" y="1288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989;p43">
              <a:extLst>
                <a:ext uri="{FF2B5EF4-FFF2-40B4-BE49-F238E27FC236}">
                  <a16:creationId xmlns:a16="http://schemas.microsoft.com/office/drawing/2014/main" id="{819E769C-92C8-D984-72FE-AF326C69A411}"/>
                </a:ext>
              </a:extLst>
            </p:cNvPr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extrusionOk="0">
                  <a:moveTo>
                    <a:pt x="20328" y="1"/>
                  </a:moveTo>
                  <a:lnTo>
                    <a:pt x="20221" y="1717"/>
                  </a:lnTo>
                  <a:lnTo>
                    <a:pt x="20113" y="3272"/>
                  </a:lnTo>
                  <a:lnTo>
                    <a:pt x="19899" y="4721"/>
                  </a:lnTo>
                  <a:lnTo>
                    <a:pt x="19577" y="6061"/>
                  </a:lnTo>
                  <a:lnTo>
                    <a:pt x="19255" y="7295"/>
                  </a:lnTo>
                  <a:lnTo>
                    <a:pt x="18826" y="8368"/>
                  </a:lnTo>
                  <a:lnTo>
                    <a:pt x="18344" y="9387"/>
                  </a:lnTo>
                  <a:lnTo>
                    <a:pt x="17861" y="10245"/>
                  </a:lnTo>
                  <a:lnTo>
                    <a:pt x="17271" y="11049"/>
                  </a:lnTo>
                  <a:lnTo>
                    <a:pt x="16681" y="11747"/>
                  </a:lnTo>
                  <a:lnTo>
                    <a:pt x="16037" y="12390"/>
                  </a:lnTo>
                  <a:lnTo>
                    <a:pt x="15394" y="12927"/>
                  </a:lnTo>
                  <a:lnTo>
                    <a:pt x="14696" y="13409"/>
                  </a:lnTo>
                  <a:lnTo>
                    <a:pt x="13999" y="13785"/>
                  </a:lnTo>
                  <a:lnTo>
                    <a:pt x="13302" y="14107"/>
                  </a:lnTo>
                  <a:lnTo>
                    <a:pt x="12551" y="14375"/>
                  </a:lnTo>
                  <a:lnTo>
                    <a:pt x="11854" y="14589"/>
                  </a:lnTo>
                  <a:lnTo>
                    <a:pt x="11157" y="14750"/>
                  </a:lnTo>
                  <a:lnTo>
                    <a:pt x="10459" y="14858"/>
                  </a:lnTo>
                  <a:lnTo>
                    <a:pt x="9762" y="14911"/>
                  </a:lnTo>
                  <a:lnTo>
                    <a:pt x="8475" y="14965"/>
                  </a:lnTo>
                  <a:lnTo>
                    <a:pt x="7348" y="14911"/>
                  </a:lnTo>
                  <a:lnTo>
                    <a:pt x="6329" y="14804"/>
                  </a:lnTo>
                  <a:lnTo>
                    <a:pt x="5579" y="14643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5394"/>
                  </a:lnTo>
                  <a:lnTo>
                    <a:pt x="6061" y="16252"/>
                  </a:lnTo>
                  <a:lnTo>
                    <a:pt x="6437" y="17164"/>
                  </a:lnTo>
                  <a:lnTo>
                    <a:pt x="6759" y="18022"/>
                  </a:lnTo>
                  <a:lnTo>
                    <a:pt x="6973" y="18880"/>
                  </a:lnTo>
                  <a:lnTo>
                    <a:pt x="7134" y="19738"/>
                  </a:lnTo>
                  <a:lnTo>
                    <a:pt x="7188" y="20596"/>
                  </a:lnTo>
                  <a:lnTo>
                    <a:pt x="7188" y="21401"/>
                  </a:lnTo>
                  <a:lnTo>
                    <a:pt x="7080" y="22259"/>
                  </a:lnTo>
                  <a:lnTo>
                    <a:pt x="6919" y="23064"/>
                  </a:lnTo>
                  <a:lnTo>
                    <a:pt x="6759" y="23815"/>
                  </a:lnTo>
                  <a:lnTo>
                    <a:pt x="6490" y="24565"/>
                  </a:lnTo>
                  <a:lnTo>
                    <a:pt x="6222" y="25316"/>
                  </a:lnTo>
                  <a:lnTo>
                    <a:pt x="5900" y="26067"/>
                  </a:lnTo>
                  <a:lnTo>
                    <a:pt x="5525" y="26764"/>
                  </a:lnTo>
                  <a:lnTo>
                    <a:pt x="5149" y="27408"/>
                  </a:lnTo>
                  <a:lnTo>
                    <a:pt x="4291" y="28642"/>
                  </a:lnTo>
                  <a:lnTo>
                    <a:pt x="3433" y="29822"/>
                  </a:lnTo>
                  <a:lnTo>
                    <a:pt x="2575" y="30787"/>
                  </a:lnTo>
                  <a:lnTo>
                    <a:pt x="1771" y="31645"/>
                  </a:lnTo>
                  <a:lnTo>
                    <a:pt x="1073" y="32289"/>
                  </a:lnTo>
                  <a:lnTo>
                    <a:pt x="483" y="32825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073" y="33147"/>
                  </a:lnTo>
                  <a:lnTo>
                    <a:pt x="2146" y="33093"/>
                  </a:lnTo>
                  <a:lnTo>
                    <a:pt x="3165" y="33147"/>
                  </a:lnTo>
                  <a:lnTo>
                    <a:pt x="4130" y="33201"/>
                  </a:lnTo>
                  <a:lnTo>
                    <a:pt x="5042" y="33254"/>
                  </a:lnTo>
                  <a:lnTo>
                    <a:pt x="5954" y="33361"/>
                  </a:lnTo>
                  <a:lnTo>
                    <a:pt x="6812" y="33522"/>
                  </a:lnTo>
                  <a:lnTo>
                    <a:pt x="7617" y="33683"/>
                  </a:lnTo>
                  <a:lnTo>
                    <a:pt x="9172" y="34112"/>
                  </a:lnTo>
                  <a:lnTo>
                    <a:pt x="10567" y="34649"/>
                  </a:lnTo>
                  <a:lnTo>
                    <a:pt x="11800" y="35185"/>
                  </a:lnTo>
                  <a:lnTo>
                    <a:pt x="12873" y="35775"/>
                  </a:lnTo>
                  <a:lnTo>
                    <a:pt x="13838" y="36365"/>
                  </a:lnTo>
                  <a:lnTo>
                    <a:pt x="14696" y="36955"/>
                  </a:lnTo>
                  <a:lnTo>
                    <a:pt x="15394" y="37545"/>
                  </a:lnTo>
                  <a:lnTo>
                    <a:pt x="15930" y="38028"/>
                  </a:lnTo>
                  <a:lnTo>
                    <a:pt x="16681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690" y="37759"/>
                  </a:lnTo>
                  <a:lnTo>
                    <a:pt x="39690" y="36687"/>
                  </a:lnTo>
                  <a:lnTo>
                    <a:pt x="39851" y="35668"/>
                  </a:lnTo>
                  <a:lnTo>
                    <a:pt x="40065" y="34702"/>
                  </a:lnTo>
                  <a:lnTo>
                    <a:pt x="40387" y="33737"/>
                  </a:lnTo>
                  <a:lnTo>
                    <a:pt x="40816" y="32771"/>
                  </a:lnTo>
                  <a:lnTo>
                    <a:pt x="41353" y="31860"/>
                  </a:lnTo>
                  <a:lnTo>
                    <a:pt x="41889" y="30948"/>
                  </a:lnTo>
                  <a:lnTo>
                    <a:pt x="42586" y="30036"/>
                  </a:lnTo>
                  <a:lnTo>
                    <a:pt x="43284" y="29178"/>
                  </a:lnTo>
                  <a:lnTo>
                    <a:pt x="44034" y="28320"/>
                  </a:lnTo>
                  <a:lnTo>
                    <a:pt x="44839" y="27462"/>
                  </a:lnTo>
                  <a:lnTo>
                    <a:pt x="46555" y="25745"/>
                  </a:lnTo>
                  <a:lnTo>
                    <a:pt x="48325" y="23975"/>
                  </a:lnTo>
                  <a:lnTo>
                    <a:pt x="47413" y="24190"/>
                  </a:lnTo>
                  <a:lnTo>
                    <a:pt x="46555" y="24297"/>
                  </a:lnTo>
                  <a:lnTo>
                    <a:pt x="45751" y="24297"/>
                  </a:lnTo>
                  <a:lnTo>
                    <a:pt x="45000" y="24244"/>
                  </a:lnTo>
                  <a:lnTo>
                    <a:pt x="44303" y="24083"/>
                  </a:lnTo>
                  <a:lnTo>
                    <a:pt x="43605" y="23922"/>
                  </a:lnTo>
                  <a:lnTo>
                    <a:pt x="43015" y="23654"/>
                  </a:lnTo>
                  <a:lnTo>
                    <a:pt x="42425" y="23278"/>
                  </a:lnTo>
                  <a:lnTo>
                    <a:pt x="41889" y="22903"/>
                  </a:lnTo>
                  <a:lnTo>
                    <a:pt x="41406" y="22474"/>
                  </a:lnTo>
                  <a:lnTo>
                    <a:pt x="40924" y="22045"/>
                  </a:lnTo>
                  <a:lnTo>
                    <a:pt x="40495" y="21508"/>
                  </a:lnTo>
                  <a:lnTo>
                    <a:pt x="40119" y="20972"/>
                  </a:lnTo>
                  <a:lnTo>
                    <a:pt x="39744" y="20436"/>
                  </a:lnTo>
                  <a:lnTo>
                    <a:pt x="39422" y="19846"/>
                  </a:lnTo>
                  <a:lnTo>
                    <a:pt x="39154" y="19256"/>
                  </a:lnTo>
                  <a:lnTo>
                    <a:pt x="38617" y="18076"/>
                  </a:lnTo>
                  <a:lnTo>
                    <a:pt x="38242" y="16896"/>
                  </a:lnTo>
                  <a:lnTo>
                    <a:pt x="37920" y="15769"/>
                  </a:lnTo>
                  <a:lnTo>
                    <a:pt x="37706" y="14750"/>
                  </a:lnTo>
                  <a:lnTo>
                    <a:pt x="37545" y="13892"/>
                  </a:lnTo>
                  <a:lnTo>
                    <a:pt x="37437" y="1319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1484" y="13463"/>
                  </a:lnTo>
                  <a:lnTo>
                    <a:pt x="30519" y="13302"/>
                  </a:lnTo>
                  <a:lnTo>
                    <a:pt x="29553" y="13088"/>
                  </a:lnTo>
                  <a:lnTo>
                    <a:pt x="28695" y="12766"/>
                  </a:lnTo>
                  <a:lnTo>
                    <a:pt x="27837" y="12337"/>
                  </a:lnTo>
                  <a:lnTo>
                    <a:pt x="27086" y="11908"/>
                  </a:lnTo>
                  <a:lnTo>
                    <a:pt x="26335" y="11371"/>
                  </a:lnTo>
                  <a:lnTo>
                    <a:pt x="25691" y="10835"/>
                  </a:lnTo>
                  <a:lnTo>
                    <a:pt x="25048" y="10191"/>
                  </a:lnTo>
                  <a:lnTo>
                    <a:pt x="24511" y="9548"/>
                  </a:lnTo>
                  <a:lnTo>
                    <a:pt x="23975" y="8904"/>
                  </a:lnTo>
                  <a:lnTo>
                    <a:pt x="23492" y="8153"/>
                  </a:lnTo>
                  <a:lnTo>
                    <a:pt x="23010" y="7456"/>
                  </a:lnTo>
                  <a:lnTo>
                    <a:pt x="22634" y="6759"/>
                  </a:lnTo>
                  <a:lnTo>
                    <a:pt x="21937" y="5311"/>
                  </a:lnTo>
                  <a:lnTo>
                    <a:pt x="21401" y="3916"/>
                  </a:lnTo>
                  <a:lnTo>
                    <a:pt x="20972" y="2683"/>
                  </a:lnTo>
                  <a:lnTo>
                    <a:pt x="20650" y="1610"/>
                  </a:lnTo>
                  <a:lnTo>
                    <a:pt x="20435" y="752"/>
                  </a:lnTo>
                  <a:lnTo>
                    <a:pt x="20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990;p43">
              <a:extLst>
                <a:ext uri="{FF2B5EF4-FFF2-40B4-BE49-F238E27FC236}">
                  <a16:creationId xmlns:a16="http://schemas.microsoft.com/office/drawing/2014/main" id="{E1F00B54-7477-4E7C-02C4-A6921A081B2E}"/>
                </a:ext>
              </a:extLst>
            </p:cNvPr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fill="none" extrusionOk="0">
                  <a:moveTo>
                    <a:pt x="16895" y="39100"/>
                  </a:moveTo>
                  <a:lnTo>
                    <a:pt x="16895" y="39100"/>
                  </a:lnTo>
                  <a:lnTo>
                    <a:pt x="16681" y="38832"/>
                  </a:lnTo>
                  <a:lnTo>
                    <a:pt x="15930" y="38028"/>
                  </a:lnTo>
                  <a:lnTo>
                    <a:pt x="15394" y="37545"/>
                  </a:lnTo>
                  <a:lnTo>
                    <a:pt x="14696" y="36955"/>
                  </a:lnTo>
                  <a:lnTo>
                    <a:pt x="13838" y="36365"/>
                  </a:lnTo>
                  <a:lnTo>
                    <a:pt x="12873" y="35775"/>
                  </a:lnTo>
                  <a:lnTo>
                    <a:pt x="11800" y="35185"/>
                  </a:lnTo>
                  <a:lnTo>
                    <a:pt x="10567" y="34649"/>
                  </a:lnTo>
                  <a:lnTo>
                    <a:pt x="9172" y="34112"/>
                  </a:lnTo>
                  <a:lnTo>
                    <a:pt x="7617" y="33683"/>
                  </a:lnTo>
                  <a:lnTo>
                    <a:pt x="6812" y="33522"/>
                  </a:lnTo>
                  <a:lnTo>
                    <a:pt x="5954" y="33361"/>
                  </a:lnTo>
                  <a:lnTo>
                    <a:pt x="5042" y="33254"/>
                  </a:lnTo>
                  <a:lnTo>
                    <a:pt x="4130" y="33201"/>
                  </a:lnTo>
                  <a:lnTo>
                    <a:pt x="3165" y="33147"/>
                  </a:lnTo>
                  <a:lnTo>
                    <a:pt x="2146" y="33093"/>
                  </a:lnTo>
                  <a:lnTo>
                    <a:pt x="1073" y="33147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483" y="32825"/>
                  </a:lnTo>
                  <a:lnTo>
                    <a:pt x="1073" y="32289"/>
                  </a:lnTo>
                  <a:lnTo>
                    <a:pt x="1771" y="31645"/>
                  </a:lnTo>
                  <a:lnTo>
                    <a:pt x="2575" y="30787"/>
                  </a:lnTo>
                  <a:lnTo>
                    <a:pt x="3433" y="29822"/>
                  </a:lnTo>
                  <a:lnTo>
                    <a:pt x="4291" y="28642"/>
                  </a:lnTo>
                  <a:lnTo>
                    <a:pt x="5149" y="27408"/>
                  </a:lnTo>
                  <a:lnTo>
                    <a:pt x="5525" y="26764"/>
                  </a:lnTo>
                  <a:lnTo>
                    <a:pt x="5900" y="26067"/>
                  </a:lnTo>
                  <a:lnTo>
                    <a:pt x="6222" y="25316"/>
                  </a:lnTo>
                  <a:lnTo>
                    <a:pt x="6490" y="24565"/>
                  </a:lnTo>
                  <a:lnTo>
                    <a:pt x="6759" y="23815"/>
                  </a:lnTo>
                  <a:lnTo>
                    <a:pt x="6919" y="23064"/>
                  </a:lnTo>
                  <a:lnTo>
                    <a:pt x="7080" y="22259"/>
                  </a:lnTo>
                  <a:lnTo>
                    <a:pt x="7188" y="21401"/>
                  </a:lnTo>
                  <a:lnTo>
                    <a:pt x="7188" y="20596"/>
                  </a:lnTo>
                  <a:lnTo>
                    <a:pt x="7134" y="19738"/>
                  </a:lnTo>
                  <a:lnTo>
                    <a:pt x="6973" y="18880"/>
                  </a:lnTo>
                  <a:lnTo>
                    <a:pt x="6759" y="18022"/>
                  </a:lnTo>
                  <a:lnTo>
                    <a:pt x="6437" y="17164"/>
                  </a:lnTo>
                  <a:lnTo>
                    <a:pt x="6061" y="16252"/>
                  </a:lnTo>
                  <a:lnTo>
                    <a:pt x="5579" y="15394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4643"/>
                  </a:lnTo>
                  <a:lnTo>
                    <a:pt x="6329" y="14804"/>
                  </a:lnTo>
                  <a:lnTo>
                    <a:pt x="7348" y="14911"/>
                  </a:lnTo>
                  <a:lnTo>
                    <a:pt x="8475" y="14965"/>
                  </a:lnTo>
                  <a:lnTo>
                    <a:pt x="9762" y="14911"/>
                  </a:lnTo>
                  <a:lnTo>
                    <a:pt x="10459" y="14858"/>
                  </a:lnTo>
                  <a:lnTo>
                    <a:pt x="11157" y="14750"/>
                  </a:lnTo>
                  <a:lnTo>
                    <a:pt x="11854" y="14589"/>
                  </a:lnTo>
                  <a:lnTo>
                    <a:pt x="12551" y="14375"/>
                  </a:lnTo>
                  <a:lnTo>
                    <a:pt x="13302" y="14107"/>
                  </a:lnTo>
                  <a:lnTo>
                    <a:pt x="13999" y="13785"/>
                  </a:lnTo>
                  <a:lnTo>
                    <a:pt x="14696" y="13409"/>
                  </a:lnTo>
                  <a:lnTo>
                    <a:pt x="15394" y="12927"/>
                  </a:lnTo>
                  <a:lnTo>
                    <a:pt x="16037" y="12390"/>
                  </a:lnTo>
                  <a:lnTo>
                    <a:pt x="16681" y="11747"/>
                  </a:lnTo>
                  <a:lnTo>
                    <a:pt x="17271" y="11049"/>
                  </a:lnTo>
                  <a:lnTo>
                    <a:pt x="17861" y="10245"/>
                  </a:lnTo>
                  <a:lnTo>
                    <a:pt x="18344" y="9387"/>
                  </a:lnTo>
                  <a:lnTo>
                    <a:pt x="18826" y="8368"/>
                  </a:lnTo>
                  <a:lnTo>
                    <a:pt x="19255" y="7295"/>
                  </a:lnTo>
                  <a:lnTo>
                    <a:pt x="19577" y="6061"/>
                  </a:lnTo>
                  <a:lnTo>
                    <a:pt x="19899" y="4721"/>
                  </a:lnTo>
                  <a:lnTo>
                    <a:pt x="20113" y="3272"/>
                  </a:lnTo>
                  <a:lnTo>
                    <a:pt x="20221" y="1717"/>
                  </a:lnTo>
                  <a:lnTo>
                    <a:pt x="20328" y="1"/>
                  </a:lnTo>
                  <a:lnTo>
                    <a:pt x="20328" y="1"/>
                  </a:lnTo>
                  <a:lnTo>
                    <a:pt x="20435" y="752"/>
                  </a:lnTo>
                  <a:lnTo>
                    <a:pt x="20650" y="1610"/>
                  </a:lnTo>
                  <a:lnTo>
                    <a:pt x="20972" y="2683"/>
                  </a:lnTo>
                  <a:lnTo>
                    <a:pt x="21401" y="3916"/>
                  </a:lnTo>
                  <a:lnTo>
                    <a:pt x="21937" y="5311"/>
                  </a:lnTo>
                  <a:lnTo>
                    <a:pt x="22634" y="6759"/>
                  </a:lnTo>
                  <a:lnTo>
                    <a:pt x="23010" y="7456"/>
                  </a:lnTo>
                  <a:lnTo>
                    <a:pt x="23492" y="8153"/>
                  </a:lnTo>
                  <a:lnTo>
                    <a:pt x="23975" y="8904"/>
                  </a:lnTo>
                  <a:lnTo>
                    <a:pt x="24511" y="9548"/>
                  </a:lnTo>
                  <a:lnTo>
                    <a:pt x="25048" y="10191"/>
                  </a:lnTo>
                  <a:lnTo>
                    <a:pt x="25691" y="10835"/>
                  </a:lnTo>
                  <a:lnTo>
                    <a:pt x="26335" y="11371"/>
                  </a:lnTo>
                  <a:lnTo>
                    <a:pt x="27086" y="11908"/>
                  </a:lnTo>
                  <a:lnTo>
                    <a:pt x="27837" y="12337"/>
                  </a:lnTo>
                  <a:lnTo>
                    <a:pt x="28695" y="12766"/>
                  </a:lnTo>
                  <a:lnTo>
                    <a:pt x="29553" y="13088"/>
                  </a:lnTo>
                  <a:lnTo>
                    <a:pt x="30519" y="13302"/>
                  </a:lnTo>
                  <a:lnTo>
                    <a:pt x="31484" y="13463"/>
                  </a:lnTo>
                  <a:lnTo>
                    <a:pt x="32557" y="13517"/>
                  </a:lnTo>
                  <a:lnTo>
                    <a:pt x="33683" y="13463"/>
                  </a:lnTo>
                  <a:lnTo>
                    <a:pt x="34863" y="13302"/>
                  </a:lnTo>
                  <a:lnTo>
                    <a:pt x="36097" y="12980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7437" y="13195"/>
                  </a:lnTo>
                  <a:lnTo>
                    <a:pt x="37545" y="13892"/>
                  </a:lnTo>
                  <a:lnTo>
                    <a:pt x="37706" y="14750"/>
                  </a:lnTo>
                  <a:lnTo>
                    <a:pt x="37920" y="15769"/>
                  </a:lnTo>
                  <a:lnTo>
                    <a:pt x="38242" y="16896"/>
                  </a:lnTo>
                  <a:lnTo>
                    <a:pt x="38617" y="18076"/>
                  </a:lnTo>
                  <a:lnTo>
                    <a:pt x="39154" y="19256"/>
                  </a:lnTo>
                  <a:lnTo>
                    <a:pt x="39422" y="19846"/>
                  </a:lnTo>
                  <a:lnTo>
                    <a:pt x="39744" y="20436"/>
                  </a:lnTo>
                  <a:lnTo>
                    <a:pt x="40119" y="20972"/>
                  </a:lnTo>
                  <a:lnTo>
                    <a:pt x="40495" y="21508"/>
                  </a:lnTo>
                  <a:lnTo>
                    <a:pt x="40924" y="22045"/>
                  </a:lnTo>
                  <a:lnTo>
                    <a:pt x="41406" y="22474"/>
                  </a:lnTo>
                  <a:lnTo>
                    <a:pt x="41889" y="22903"/>
                  </a:lnTo>
                  <a:lnTo>
                    <a:pt x="42425" y="23278"/>
                  </a:lnTo>
                  <a:lnTo>
                    <a:pt x="43015" y="23654"/>
                  </a:lnTo>
                  <a:lnTo>
                    <a:pt x="43605" y="23922"/>
                  </a:lnTo>
                  <a:lnTo>
                    <a:pt x="44303" y="24083"/>
                  </a:lnTo>
                  <a:lnTo>
                    <a:pt x="45000" y="24244"/>
                  </a:lnTo>
                  <a:lnTo>
                    <a:pt x="45751" y="24297"/>
                  </a:lnTo>
                  <a:lnTo>
                    <a:pt x="46555" y="24297"/>
                  </a:lnTo>
                  <a:lnTo>
                    <a:pt x="47413" y="24190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6555" y="25745"/>
                  </a:lnTo>
                  <a:lnTo>
                    <a:pt x="44839" y="27462"/>
                  </a:lnTo>
                  <a:lnTo>
                    <a:pt x="44034" y="28320"/>
                  </a:lnTo>
                  <a:lnTo>
                    <a:pt x="43284" y="29178"/>
                  </a:lnTo>
                  <a:lnTo>
                    <a:pt x="42586" y="30036"/>
                  </a:lnTo>
                  <a:lnTo>
                    <a:pt x="41889" y="30948"/>
                  </a:lnTo>
                  <a:lnTo>
                    <a:pt x="41353" y="31860"/>
                  </a:lnTo>
                  <a:lnTo>
                    <a:pt x="40816" y="32771"/>
                  </a:lnTo>
                  <a:lnTo>
                    <a:pt x="40387" y="33737"/>
                  </a:lnTo>
                  <a:lnTo>
                    <a:pt x="40065" y="34702"/>
                  </a:lnTo>
                  <a:lnTo>
                    <a:pt x="39851" y="35668"/>
                  </a:lnTo>
                  <a:lnTo>
                    <a:pt x="39690" y="36687"/>
                  </a:lnTo>
                  <a:lnTo>
                    <a:pt x="39690" y="37759"/>
                  </a:lnTo>
                  <a:lnTo>
                    <a:pt x="39797" y="38886"/>
                  </a:lnTo>
                  <a:lnTo>
                    <a:pt x="16895" y="391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991;p43">
              <a:extLst>
                <a:ext uri="{FF2B5EF4-FFF2-40B4-BE49-F238E27FC236}">
                  <a16:creationId xmlns:a16="http://schemas.microsoft.com/office/drawing/2014/main" id="{2BB4546D-0D55-6D23-8EC3-F3A9287C095B}"/>
                </a:ext>
              </a:extLst>
            </p:cNvPr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6115" y="12015"/>
                  </a:moveTo>
                  <a:lnTo>
                    <a:pt x="6115" y="12015"/>
                  </a:lnTo>
                  <a:lnTo>
                    <a:pt x="6812" y="12015"/>
                  </a:lnTo>
                  <a:lnTo>
                    <a:pt x="7563" y="11907"/>
                  </a:lnTo>
                  <a:lnTo>
                    <a:pt x="8314" y="11800"/>
                  </a:lnTo>
                  <a:lnTo>
                    <a:pt x="9119" y="11586"/>
                  </a:lnTo>
                  <a:lnTo>
                    <a:pt x="9870" y="11317"/>
                  </a:lnTo>
                  <a:lnTo>
                    <a:pt x="10674" y="10942"/>
                  </a:lnTo>
                  <a:lnTo>
                    <a:pt x="11425" y="10459"/>
                  </a:lnTo>
                  <a:lnTo>
                    <a:pt x="12122" y="9869"/>
                  </a:lnTo>
                  <a:lnTo>
                    <a:pt x="12819" y="9172"/>
                  </a:lnTo>
                  <a:lnTo>
                    <a:pt x="13141" y="8797"/>
                  </a:lnTo>
                  <a:lnTo>
                    <a:pt x="13463" y="8368"/>
                  </a:lnTo>
                  <a:lnTo>
                    <a:pt x="13731" y="7885"/>
                  </a:lnTo>
                  <a:lnTo>
                    <a:pt x="13999" y="7402"/>
                  </a:lnTo>
                  <a:lnTo>
                    <a:pt x="14268" y="6812"/>
                  </a:lnTo>
                  <a:lnTo>
                    <a:pt x="14482" y="6276"/>
                  </a:lnTo>
                  <a:lnTo>
                    <a:pt x="14697" y="5632"/>
                  </a:lnTo>
                  <a:lnTo>
                    <a:pt x="14911" y="4935"/>
                  </a:lnTo>
                  <a:lnTo>
                    <a:pt x="15072" y="4238"/>
                  </a:lnTo>
                  <a:lnTo>
                    <a:pt x="15233" y="3487"/>
                  </a:lnTo>
                  <a:lnTo>
                    <a:pt x="15340" y="2682"/>
                  </a:lnTo>
                  <a:lnTo>
                    <a:pt x="15394" y="1824"/>
                  </a:lnTo>
                  <a:lnTo>
                    <a:pt x="15448" y="966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483"/>
                  </a:lnTo>
                  <a:lnTo>
                    <a:pt x="15877" y="1717"/>
                  </a:lnTo>
                  <a:lnTo>
                    <a:pt x="16145" y="2521"/>
                  </a:lnTo>
                  <a:lnTo>
                    <a:pt x="16467" y="3433"/>
                  </a:lnTo>
                  <a:lnTo>
                    <a:pt x="16896" y="4399"/>
                  </a:lnTo>
                  <a:lnTo>
                    <a:pt x="17378" y="5418"/>
                  </a:lnTo>
                  <a:lnTo>
                    <a:pt x="17968" y="6437"/>
                  </a:lnTo>
                  <a:lnTo>
                    <a:pt x="18666" y="7402"/>
                  </a:lnTo>
                  <a:lnTo>
                    <a:pt x="19041" y="7885"/>
                  </a:lnTo>
                  <a:lnTo>
                    <a:pt x="19470" y="8314"/>
                  </a:lnTo>
                  <a:lnTo>
                    <a:pt x="19899" y="8743"/>
                  </a:lnTo>
                  <a:lnTo>
                    <a:pt x="20382" y="9172"/>
                  </a:lnTo>
                  <a:lnTo>
                    <a:pt x="20865" y="9494"/>
                  </a:lnTo>
                  <a:lnTo>
                    <a:pt x="21401" y="9869"/>
                  </a:lnTo>
                  <a:lnTo>
                    <a:pt x="21991" y="10138"/>
                  </a:lnTo>
                  <a:lnTo>
                    <a:pt x="22581" y="10352"/>
                  </a:lnTo>
                  <a:lnTo>
                    <a:pt x="23225" y="10567"/>
                  </a:lnTo>
                  <a:lnTo>
                    <a:pt x="23868" y="10728"/>
                  </a:lnTo>
                  <a:lnTo>
                    <a:pt x="24619" y="10835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2766"/>
                  </a:lnTo>
                  <a:lnTo>
                    <a:pt x="29285" y="13892"/>
                  </a:lnTo>
                  <a:lnTo>
                    <a:pt x="29392" y="14428"/>
                  </a:lnTo>
                  <a:lnTo>
                    <a:pt x="29553" y="15018"/>
                  </a:lnTo>
                  <a:lnTo>
                    <a:pt x="29714" y="15555"/>
                  </a:lnTo>
                  <a:lnTo>
                    <a:pt x="29929" y="16091"/>
                  </a:lnTo>
                  <a:lnTo>
                    <a:pt x="30197" y="16627"/>
                  </a:lnTo>
                  <a:lnTo>
                    <a:pt x="30519" y="17056"/>
                  </a:lnTo>
                  <a:lnTo>
                    <a:pt x="30894" y="17485"/>
                  </a:lnTo>
                  <a:lnTo>
                    <a:pt x="31377" y="17861"/>
                  </a:lnTo>
                  <a:lnTo>
                    <a:pt x="31860" y="18183"/>
                  </a:lnTo>
                  <a:lnTo>
                    <a:pt x="32450" y="18397"/>
                  </a:lnTo>
                  <a:lnTo>
                    <a:pt x="33093" y="18505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4273" y="18558"/>
                  </a:lnTo>
                  <a:lnTo>
                    <a:pt x="34756" y="18505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239" y="18880"/>
                  </a:lnTo>
                  <a:lnTo>
                    <a:pt x="34702" y="19524"/>
                  </a:lnTo>
                  <a:lnTo>
                    <a:pt x="34166" y="20114"/>
                  </a:lnTo>
                  <a:lnTo>
                    <a:pt x="33683" y="20757"/>
                  </a:lnTo>
                  <a:lnTo>
                    <a:pt x="33254" y="21401"/>
                  </a:lnTo>
                  <a:lnTo>
                    <a:pt x="32879" y="22044"/>
                  </a:lnTo>
                  <a:lnTo>
                    <a:pt x="32503" y="22688"/>
                  </a:lnTo>
                  <a:lnTo>
                    <a:pt x="32181" y="23332"/>
                  </a:lnTo>
                  <a:lnTo>
                    <a:pt x="31913" y="23975"/>
                  </a:lnTo>
                  <a:lnTo>
                    <a:pt x="31645" y="24672"/>
                  </a:lnTo>
                  <a:lnTo>
                    <a:pt x="31431" y="25370"/>
                  </a:lnTo>
                  <a:lnTo>
                    <a:pt x="31270" y="26067"/>
                  </a:lnTo>
                  <a:lnTo>
                    <a:pt x="31162" y="26764"/>
                  </a:lnTo>
                  <a:lnTo>
                    <a:pt x="31055" y="27461"/>
                  </a:lnTo>
                  <a:lnTo>
                    <a:pt x="31002" y="28159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3009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9601" y="31591"/>
                  </a:lnTo>
                  <a:lnTo>
                    <a:pt x="9601" y="31591"/>
                  </a:lnTo>
                  <a:lnTo>
                    <a:pt x="9601" y="31270"/>
                  </a:lnTo>
                  <a:lnTo>
                    <a:pt x="9494" y="30465"/>
                  </a:lnTo>
                  <a:lnTo>
                    <a:pt x="9333" y="29929"/>
                  </a:lnTo>
                  <a:lnTo>
                    <a:pt x="9172" y="29285"/>
                  </a:lnTo>
                  <a:lnTo>
                    <a:pt x="8904" y="28641"/>
                  </a:lnTo>
                  <a:lnTo>
                    <a:pt x="8529" y="27944"/>
                  </a:lnTo>
                  <a:lnTo>
                    <a:pt x="8100" y="27247"/>
                  </a:lnTo>
                  <a:lnTo>
                    <a:pt x="7563" y="26603"/>
                  </a:lnTo>
                  <a:lnTo>
                    <a:pt x="6866" y="26013"/>
                  </a:lnTo>
                  <a:lnTo>
                    <a:pt x="6491" y="25692"/>
                  </a:lnTo>
                  <a:lnTo>
                    <a:pt x="6062" y="25423"/>
                  </a:lnTo>
                  <a:lnTo>
                    <a:pt x="5632" y="25209"/>
                  </a:lnTo>
                  <a:lnTo>
                    <a:pt x="5150" y="24994"/>
                  </a:lnTo>
                  <a:lnTo>
                    <a:pt x="4613" y="24780"/>
                  </a:lnTo>
                  <a:lnTo>
                    <a:pt x="4023" y="24619"/>
                  </a:lnTo>
                  <a:lnTo>
                    <a:pt x="3433" y="24458"/>
                  </a:lnTo>
                  <a:lnTo>
                    <a:pt x="2790" y="24404"/>
                  </a:lnTo>
                  <a:lnTo>
                    <a:pt x="2093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215" y="24243"/>
                  </a:lnTo>
                  <a:lnTo>
                    <a:pt x="805" y="23814"/>
                  </a:lnTo>
                  <a:lnTo>
                    <a:pt x="1610" y="23171"/>
                  </a:lnTo>
                  <a:lnTo>
                    <a:pt x="2093" y="22795"/>
                  </a:lnTo>
                  <a:lnTo>
                    <a:pt x="2522" y="22313"/>
                  </a:lnTo>
                  <a:lnTo>
                    <a:pt x="3004" y="21776"/>
                  </a:lnTo>
                  <a:lnTo>
                    <a:pt x="3487" y="21240"/>
                  </a:lnTo>
                  <a:lnTo>
                    <a:pt x="3916" y="20596"/>
                  </a:lnTo>
                  <a:lnTo>
                    <a:pt x="4292" y="19899"/>
                  </a:lnTo>
                  <a:lnTo>
                    <a:pt x="4613" y="19202"/>
                  </a:lnTo>
                  <a:lnTo>
                    <a:pt x="4828" y="18397"/>
                  </a:lnTo>
                  <a:lnTo>
                    <a:pt x="4989" y="17593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5042" y="16145"/>
                  </a:lnTo>
                  <a:lnTo>
                    <a:pt x="4989" y="15555"/>
                  </a:lnTo>
                  <a:lnTo>
                    <a:pt x="4828" y="14965"/>
                  </a:lnTo>
                  <a:lnTo>
                    <a:pt x="4613" y="14321"/>
                  </a:lnTo>
                  <a:lnTo>
                    <a:pt x="4345" y="13677"/>
                  </a:lnTo>
                  <a:lnTo>
                    <a:pt x="4023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380" y="11693"/>
                  </a:lnTo>
                  <a:lnTo>
                    <a:pt x="4023" y="11854"/>
                  </a:lnTo>
                  <a:lnTo>
                    <a:pt x="4935" y="11961"/>
                  </a:lnTo>
                  <a:lnTo>
                    <a:pt x="6115" y="1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992;p43">
              <a:extLst>
                <a:ext uri="{FF2B5EF4-FFF2-40B4-BE49-F238E27FC236}">
                  <a16:creationId xmlns:a16="http://schemas.microsoft.com/office/drawing/2014/main" id="{6C09E9A3-1B65-ACAC-F400-72DE2B87D77F}"/>
                </a:ext>
              </a:extLst>
            </p:cNvPr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fill="none" extrusionOk="0">
                  <a:moveTo>
                    <a:pt x="20328" y="1"/>
                  </a:moveTo>
                  <a:lnTo>
                    <a:pt x="20328" y="1"/>
                  </a:lnTo>
                  <a:lnTo>
                    <a:pt x="20274" y="1181"/>
                  </a:lnTo>
                  <a:lnTo>
                    <a:pt x="20221" y="2307"/>
                  </a:lnTo>
                  <a:lnTo>
                    <a:pt x="20113" y="3326"/>
                  </a:lnTo>
                  <a:lnTo>
                    <a:pt x="19953" y="4345"/>
                  </a:lnTo>
                  <a:lnTo>
                    <a:pt x="19792" y="5257"/>
                  </a:lnTo>
                  <a:lnTo>
                    <a:pt x="19577" y="6169"/>
                  </a:lnTo>
                  <a:lnTo>
                    <a:pt x="19309" y="6973"/>
                  </a:lnTo>
                  <a:lnTo>
                    <a:pt x="19094" y="7778"/>
                  </a:lnTo>
                  <a:lnTo>
                    <a:pt x="18773" y="8475"/>
                  </a:lnTo>
                  <a:lnTo>
                    <a:pt x="18451" y="9172"/>
                  </a:lnTo>
                  <a:lnTo>
                    <a:pt x="18129" y="9816"/>
                  </a:lnTo>
                  <a:lnTo>
                    <a:pt x="17754" y="10406"/>
                  </a:lnTo>
                  <a:lnTo>
                    <a:pt x="17378" y="10942"/>
                  </a:lnTo>
                  <a:lnTo>
                    <a:pt x="16949" y="11425"/>
                  </a:lnTo>
                  <a:lnTo>
                    <a:pt x="16574" y="11908"/>
                  </a:lnTo>
                  <a:lnTo>
                    <a:pt x="16145" y="12283"/>
                  </a:lnTo>
                  <a:lnTo>
                    <a:pt x="15662" y="12712"/>
                  </a:lnTo>
                  <a:lnTo>
                    <a:pt x="15233" y="13034"/>
                  </a:lnTo>
                  <a:lnTo>
                    <a:pt x="14750" y="13356"/>
                  </a:lnTo>
                  <a:lnTo>
                    <a:pt x="14267" y="13624"/>
                  </a:lnTo>
                  <a:lnTo>
                    <a:pt x="13302" y="14107"/>
                  </a:lnTo>
                  <a:lnTo>
                    <a:pt x="12336" y="14428"/>
                  </a:lnTo>
                  <a:lnTo>
                    <a:pt x="11371" y="14697"/>
                  </a:lnTo>
                  <a:lnTo>
                    <a:pt x="10459" y="14858"/>
                  </a:lnTo>
                  <a:lnTo>
                    <a:pt x="9494" y="14911"/>
                  </a:lnTo>
                  <a:lnTo>
                    <a:pt x="8636" y="14965"/>
                  </a:lnTo>
                  <a:lnTo>
                    <a:pt x="8636" y="14965"/>
                  </a:lnTo>
                  <a:lnTo>
                    <a:pt x="7885" y="14911"/>
                  </a:lnTo>
                  <a:lnTo>
                    <a:pt x="7188" y="14858"/>
                  </a:lnTo>
                  <a:lnTo>
                    <a:pt x="6008" y="14697"/>
                  </a:lnTo>
                  <a:lnTo>
                    <a:pt x="5203" y="14589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25" y="15287"/>
                  </a:lnTo>
                  <a:lnTo>
                    <a:pt x="5954" y="16091"/>
                  </a:lnTo>
                  <a:lnTo>
                    <a:pt x="6383" y="16896"/>
                  </a:lnTo>
                  <a:lnTo>
                    <a:pt x="6651" y="17700"/>
                  </a:lnTo>
                  <a:lnTo>
                    <a:pt x="6919" y="18505"/>
                  </a:lnTo>
                  <a:lnTo>
                    <a:pt x="7080" y="19309"/>
                  </a:lnTo>
                  <a:lnTo>
                    <a:pt x="7134" y="20060"/>
                  </a:lnTo>
                  <a:lnTo>
                    <a:pt x="7188" y="20811"/>
                  </a:lnTo>
                  <a:lnTo>
                    <a:pt x="7188" y="20811"/>
                  </a:lnTo>
                  <a:lnTo>
                    <a:pt x="7134" y="21455"/>
                  </a:lnTo>
                  <a:lnTo>
                    <a:pt x="7080" y="22098"/>
                  </a:lnTo>
                  <a:lnTo>
                    <a:pt x="7027" y="22742"/>
                  </a:lnTo>
                  <a:lnTo>
                    <a:pt x="6866" y="23332"/>
                  </a:lnTo>
                  <a:lnTo>
                    <a:pt x="6490" y="24512"/>
                  </a:lnTo>
                  <a:lnTo>
                    <a:pt x="6061" y="25638"/>
                  </a:lnTo>
                  <a:lnTo>
                    <a:pt x="5525" y="26764"/>
                  </a:lnTo>
                  <a:lnTo>
                    <a:pt x="4881" y="27783"/>
                  </a:lnTo>
                  <a:lnTo>
                    <a:pt x="4238" y="28749"/>
                  </a:lnTo>
                  <a:lnTo>
                    <a:pt x="3594" y="29607"/>
                  </a:lnTo>
                  <a:lnTo>
                    <a:pt x="2897" y="30412"/>
                  </a:lnTo>
                  <a:lnTo>
                    <a:pt x="2253" y="31109"/>
                  </a:lnTo>
                  <a:lnTo>
                    <a:pt x="1127" y="32235"/>
                  </a:lnTo>
                  <a:lnTo>
                    <a:pt x="322" y="32986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181" y="33147"/>
                  </a:lnTo>
                  <a:lnTo>
                    <a:pt x="2360" y="33093"/>
                  </a:lnTo>
                  <a:lnTo>
                    <a:pt x="2360" y="33093"/>
                  </a:lnTo>
                  <a:lnTo>
                    <a:pt x="3272" y="33147"/>
                  </a:lnTo>
                  <a:lnTo>
                    <a:pt x="4184" y="33201"/>
                  </a:lnTo>
                  <a:lnTo>
                    <a:pt x="5042" y="33254"/>
                  </a:lnTo>
                  <a:lnTo>
                    <a:pt x="5900" y="33361"/>
                  </a:lnTo>
                  <a:lnTo>
                    <a:pt x="7456" y="33683"/>
                  </a:lnTo>
                  <a:lnTo>
                    <a:pt x="8904" y="34059"/>
                  </a:lnTo>
                  <a:lnTo>
                    <a:pt x="10245" y="34488"/>
                  </a:lnTo>
                  <a:lnTo>
                    <a:pt x="11425" y="35024"/>
                  </a:lnTo>
                  <a:lnTo>
                    <a:pt x="12497" y="35560"/>
                  </a:lnTo>
                  <a:lnTo>
                    <a:pt x="13463" y="36097"/>
                  </a:lnTo>
                  <a:lnTo>
                    <a:pt x="14267" y="36687"/>
                  </a:lnTo>
                  <a:lnTo>
                    <a:pt x="14965" y="37223"/>
                  </a:lnTo>
                  <a:lnTo>
                    <a:pt x="15608" y="37706"/>
                  </a:lnTo>
                  <a:lnTo>
                    <a:pt x="16091" y="38189"/>
                  </a:lnTo>
                  <a:lnTo>
                    <a:pt x="16735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797" y="38886"/>
                  </a:lnTo>
                  <a:lnTo>
                    <a:pt x="39744" y="38081"/>
                  </a:lnTo>
                  <a:lnTo>
                    <a:pt x="39690" y="37330"/>
                  </a:lnTo>
                  <a:lnTo>
                    <a:pt x="39690" y="37330"/>
                  </a:lnTo>
                  <a:lnTo>
                    <a:pt x="39744" y="36365"/>
                  </a:lnTo>
                  <a:lnTo>
                    <a:pt x="39905" y="35453"/>
                  </a:lnTo>
                  <a:lnTo>
                    <a:pt x="40119" y="34541"/>
                  </a:lnTo>
                  <a:lnTo>
                    <a:pt x="40441" y="33630"/>
                  </a:lnTo>
                  <a:lnTo>
                    <a:pt x="40816" y="32771"/>
                  </a:lnTo>
                  <a:lnTo>
                    <a:pt x="41245" y="31967"/>
                  </a:lnTo>
                  <a:lnTo>
                    <a:pt x="41782" y="31109"/>
                  </a:lnTo>
                  <a:lnTo>
                    <a:pt x="42372" y="30304"/>
                  </a:lnTo>
                  <a:lnTo>
                    <a:pt x="43015" y="29500"/>
                  </a:lnTo>
                  <a:lnTo>
                    <a:pt x="43659" y="28749"/>
                  </a:lnTo>
                  <a:lnTo>
                    <a:pt x="45107" y="27140"/>
                  </a:lnTo>
                  <a:lnTo>
                    <a:pt x="46716" y="25584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7682" y="24136"/>
                  </a:lnTo>
                  <a:lnTo>
                    <a:pt x="47092" y="24244"/>
                  </a:lnTo>
                  <a:lnTo>
                    <a:pt x="46555" y="24297"/>
                  </a:lnTo>
                  <a:lnTo>
                    <a:pt x="45965" y="24297"/>
                  </a:lnTo>
                  <a:lnTo>
                    <a:pt x="45965" y="24297"/>
                  </a:lnTo>
                  <a:lnTo>
                    <a:pt x="45268" y="24297"/>
                  </a:lnTo>
                  <a:lnTo>
                    <a:pt x="44624" y="24190"/>
                  </a:lnTo>
                  <a:lnTo>
                    <a:pt x="43981" y="24029"/>
                  </a:lnTo>
                  <a:lnTo>
                    <a:pt x="43391" y="23815"/>
                  </a:lnTo>
                  <a:lnTo>
                    <a:pt x="42854" y="23546"/>
                  </a:lnTo>
                  <a:lnTo>
                    <a:pt x="42318" y="23225"/>
                  </a:lnTo>
                  <a:lnTo>
                    <a:pt x="41835" y="22849"/>
                  </a:lnTo>
                  <a:lnTo>
                    <a:pt x="41353" y="22474"/>
                  </a:lnTo>
                  <a:lnTo>
                    <a:pt x="40977" y="22045"/>
                  </a:lnTo>
                  <a:lnTo>
                    <a:pt x="40548" y="21615"/>
                  </a:lnTo>
                  <a:lnTo>
                    <a:pt x="40226" y="21133"/>
                  </a:lnTo>
                  <a:lnTo>
                    <a:pt x="39851" y="20596"/>
                  </a:lnTo>
                  <a:lnTo>
                    <a:pt x="39261" y="19524"/>
                  </a:lnTo>
                  <a:lnTo>
                    <a:pt x="38778" y="18451"/>
                  </a:lnTo>
                  <a:lnTo>
                    <a:pt x="38403" y="17378"/>
                  </a:lnTo>
                  <a:lnTo>
                    <a:pt x="38081" y="16306"/>
                  </a:lnTo>
                  <a:lnTo>
                    <a:pt x="37813" y="15287"/>
                  </a:lnTo>
                  <a:lnTo>
                    <a:pt x="37652" y="14428"/>
                  </a:lnTo>
                  <a:lnTo>
                    <a:pt x="37437" y="13088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2557" y="13517"/>
                  </a:lnTo>
                  <a:lnTo>
                    <a:pt x="31645" y="13463"/>
                  </a:lnTo>
                  <a:lnTo>
                    <a:pt x="30733" y="13356"/>
                  </a:lnTo>
                  <a:lnTo>
                    <a:pt x="29929" y="13141"/>
                  </a:lnTo>
                  <a:lnTo>
                    <a:pt x="29124" y="12927"/>
                  </a:lnTo>
                  <a:lnTo>
                    <a:pt x="28373" y="12605"/>
                  </a:lnTo>
                  <a:lnTo>
                    <a:pt x="27676" y="12229"/>
                  </a:lnTo>
                  <a:lnTo>
                    <a:pt x="26979" y="11854"/>
                  </a:lnTo>
                  <a:lnTo>
                    <a:pt x="26389" y="11371"/>
                  </a:lnTo>
                  <a:lnTo>
                    <a:pt x="25799" y="10889"/>
                  </a:lnTo>
                  <a:lnTo>
                    <a:pt x="25209" y="10352"/>
                  </a:lnTo>
                  <a:lnTo>
                    <a:pt x="24726" y="9816"/>
                  </a:lnTo>
                  <a:lnTo>
                    <a:pt x="24243" y="9226"/>
                  </a:lnTo>
                  <a:lnTo>
                    <a:pt x="23761" y="8636"/>
                  </a:lnTo>
                  <a:lnTo>
                    <a:pt x="23385" y="7992"/>
                  </a:lnTo>
                  <a:lnTo>
                    <a:pt x="22634" y="6759"/>
                  </a:lnTo>
                  <a:lnTo>
                    <a:pt x="21991" y="5472"/>
                  </a:lnTo>
                  <a:lnTo>
                    <a:pt x="21508" y="4292"/>
                  </a:lnTo>
                  <a:lnTo>
                    <a:pt x="21133" y="3112"/>
                  </a:lnTo>
                  <a:lnTo>
                    <a:pt x="20811" y="2093"/>
                  </a:lnTo>
                  <a:lnTo>
                    <a:pt x="20435" y="591"/>
                  </a:lnTo>
                  <a:lnTo>
                    <a:pt x="203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993;p43">
              <a:extLst>
                <a:ext uri="{FF2B5EF4-FFF2-40B4-BE49-F238E27FC236}">
                  <a16:creationId xmlns:a16="http://schemas.microsoft.com/office/drawing/2014/main" id="{C081082C-AACF-10B5-BCD3-74144BF3508D}"/>
                </a:ext>
              </a:extLst>
            </p:cNvPr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extrusionOk="0">
                  <a:moveTo>
                    <a:pt x="15501" y="1"/>
                  </a:moveTo>
                  <a:lnTo>
                    <a:pt x="15448" y="1395"/>
                  </a:lnTo>
                  <a:lnTo>
                    <a:pt x="15340" y="2629"/>
                  </a:lnTo>
                  <a:lnTo>
                    <a:pt x="15179" y="3809"/>
                  </a:lnTo>
                  <a:lnTo>
                    <a:pt x="14911" y="4881"/>
                  </a:lnTo>
                  <a:lnTo>
                    <a:pt x="14643" y="5847"/>
                  </a:lnTo>
                  <a:lnTo>
                    <a:pt x="14321" y="6759"/>
                  </a:lnTo>
                  <a:lnTo>
                    <a:pt x="13946" y="7563"/>
                  </a:lnTo>
                  <a:lnTo>
                    <a:pt x="13517" y="8260"/>
                  </a:lnTo>
                  <a:lnTo>
                    <a:pt x="13034" y="8904"/>
                  </a:lnTo>
                  <a:lnTo>
                    <a:pt x="12551" y="9440"/>
                  </a:lnTo>
                  <a:lnTo>
                    <a:pt x="12069" y="9977"/>
                  </a:lnTo>
                  <a:lnTo>
                    <a:pt x="11532" y="10406"/>
                  </a:lnTo>
                  <a:lnTo>
                    <a:pt x="10996" y="10781"/>
                  </a:lnTo>
                  <a:lnTo>
                    <a:pt x="10406" y="11049"/>
                  </a:lnTo>
                  <a:lnTo>
                    <a:pt x="9870" y="11317"/>
                  </a:lnTo>
                  <a:lnTo>
                    <a:pt x="9280" y="11532"/>
                  </a:lnTo>
                  <a:lnTo>
                    <a:pt x="8690" y="11693"/>
                  </a:lnTo>
                  <a:lnTo>
                    <a:pt x="8153" y="11854"/>
                  </a:lnTo>
                  <a:lnTo>
                    <a:pt x="7027" y="11961"/>
                  </a:lnTo>
                  <a:lnTo>
                    <a:pt x="6008" y="12015"/>
                  </a:lnTo>
                  <a:lnTo>
                    <a:pt x="5042" y="11961"/>
                  </a:lnTo>
                  <a:lnTo>
                    <a:pt x="4292" y="11907"/>
                  </a:lnTo>
                  <a:lnTo>
                    <a:pt x="3702" y="11800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77" y="13034"/>
                  </a:lnTo>
                  <a:lnTo>
                    <a:pt x="4399" y="13731"/>
                  </a:lnTo>
                  <a:lnTo>
                    <a:pt x="4667" y="14375"/>
                  </a:lnTo>
                  <a:lnTo>
                    <a:pt x="4828" y="15018"/>
                  </a:lnTo>
                  <a:lnTo>
                    <a:pt x="4989" y="15662"/>
                  </a:lnTo>
                  <a:lnTo>
                    <a:pt x="5042" y="16252"/>
                  </a:lnTo>
                  <a:lnTo>
                    <a:pt x="5042" y="16842"/>
                  </a:lnTo>
                  <a:lnTo>
                    <a:pt x="5042" y="17432"/>
                  </a:lnTo>
                  <a:lnTo>
                    <a:pt x="4935" y="17968"/>
                  </a:lnTo>
                  <a:lnTo>
                    <a:pt x="4828" y="18505"/>
                  </a:lnTo>
                  <a:lnTo>
                    <a:pt x="4667" y="19041"/>
                  </a:lnTo>
                  <a:lnTo>
                    <a:pt x="4453" y="19524"/>
                  </a:lnTo>
                  <a:lnTo>
                    <a:pt x="4238" y="20006"/>
                  </a:lnTo>
                  <a:lnTo>
                    <a:pt x="3702" y="20864"/>
                  </a:lnTo>
                  <a:lnTo>
                    <a:pt x="3112" y="21669"/>
                  </a:lnTo>
                  <a:lnTo>
                    <a:pt x="2522" y="22366"/>
                  </a:lnTo>
                  <a:lnTo>
                    <a:pt x="1878" y="22956"/>
                  </a:lnTo>
                  <a:lnTo>
                    <a:pt x="1288" y="23439"/>
                  </a:lnTo>
                  <a:lnTo>
                    <a:pt x="376" y="24136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859" y="24297"/>
                  </a:lnTo>
                  <a:lnTo>
                    <a:pt x="1664" y="24297"/>
                  </a:lnTo>
                  <a:lnTo>
                    <a:pt x="2468" y="24351"/>
                  </a:lnTo>
                  <a:lnTo>
                    <a:pt x="3165" y="24458"/>
                  </a:lnTo>
                  <a:lnTo>
                    <a:pt x="3809" y="24565"/>
                  </a:lnTo>
                  <a:lnTo>
                    <a:pt x="4453" y="24726"/>
                  </a:lnTo>
                  <a:lnTo>
                    <a:pt x="4989" y="24941"/>
                  </a:lnTo>
                  <a:lnTo>
                    <a:pt x="5525" y="25155"/>
                  </a:lnTo>
                  <a:lnTo>
                    <a:pt x="6008" y="25423"/>
                  </a:lnTo>
                  <a:lnTo>
                    <a:pt x="6437" y="25692"/>
                  </a:lnTo>
                  <a:lnTo>
                    <a:pt x="6866" y="25960"/>
                  </a:lnTo>
                  <a:lnTo>
                    <a:pt x="7241" y="26282"/>
                  </a:lnTo>
                  <a:lnTo>
                    <a:pt x="7563" y="26603"/>
                  </a:lnTo>
                  <a:lnTo>
                    <a:pt x="7885" y="26979"/>
                  </a:lnTo>
                  <a:lnTo>
                    <a:pt x="8368" y="27676"/>
                  </a:lnTo>
                  <a:lnTo>
                    <a:pt x="8797" y="28373"/>
                  </a:lnTo>
                  <a:lnTo>
                    <a:pt x="9065" y="29071"/>
                  </a:lnTo>
                  <a:lnTo>
                    <a:pt x="9333" y="29768"/>
                  </a:lnTo>
                  <a:lnTo>
                    <a:pt x="9441" y="30358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055" y="30358"/>
                  </a:lnTo>
                  <a:lnTo>
                    <a:pt x="31002" y="29446"/>
                  </a:lnTo>
                  <a:lnTo>
                    <a:pt x="30948" y="28588"/>
                  </a:lnTo>
                  <a:lnTo>
                    <a:pt x="31002" y="27730"/>
                  </a:lnTo>
                  <a:lnTo>
                    <a:pt x="31109" y="26872"/>
                  </a:lnTo>
                  <a:lnTo>
                    <a:pt x="31270" y="26013"/>
                  </a:lnTo>
                  <a:lnTo>
                    <a:pt x="31484" y="25209"/>
                  </a:lnTo>
                  <a:lnTo>
                    <a:pt x="31752" y="24404"/>
                  </a:lnTo>
                  <a:lnTo>
                    <a:pt x="32074" y="23600"/>
                  </a:lnTo>
                  <a:lnTo>
                    <a:pt x="32450" y="22795"/>
                  </a:lnTo>
                  <a:lnTo>
                    <a:pt x="32879" y="21991"/>
                  </a:lnTo>
                  <a:lnTo>
                    <a:pt x="33361" y="21240"/>
                  </a:lnTo>
                  <a:lnTo>
                    <a:pt x="33898" y="20489"/>
                  </a:lnTo>
                  <a:lnTo>
                    <a:pt x="34488" y="19738"/>
                  </a:lnTo>
                  <a:lnTo>
                    <a:pt x="35131" y="1904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078" y="18451"/>
                  </a:lnTo>
                  <a:lnTo>
                    <a:pt x="34434" y="18558"/>
                  </a:lnTo>
                  <a:lnTo>
                    <a:pt x="33254" y="18558"/>
                  </a:lnTo>
                  <a:lnTo>
                    <a:pt x="32718" y="18451"/>
                  </a:lnTo>
                  <a:lnTo>
                    <a:pt x="32235" y="18344"/>
                  </a:lnTo>
                  <a:lnTo>
                    <a:pt x="31806" y="18129"/>
                  </a:lnTo>
                  <a:lnTo>
                    <a:pt x="31431" y="17915"/>
                  </a:lnTo>
                  <a:lnTo>
                    <a:pt x="31055" y="17646"/>
                  </a:lnTo>
                  <a:lnTo>
                    <a:pt x="30733" y="17325"/>
                  </a:lnTo>
                  <a:lnTo>
                    <a:pt x="30465" y="17003"/>
                  </a:lnTo>
                  <a:lnTo>
                    <a:pt x="30251" y="16627"/>
                  </a:lnTo>
                  <a:lnTo>
                    <a:pt x="29982" y="16252"/>
                  </a:lnTo>
                  <a:lnTo>
                    <a:pt x="29822" y="15823"/>
                  </a:lnTo>
                  <a:lnTo>
                    <a:pt x="29553" y="15018"/>
                  </a:lnTo>
                  <a:lnTo>
                    <a:pt x="29339" y="14106"/>
                  </a:lnTo>
                  <a:lnTo>
                    <a:pt x="29232" y="13248"/>
                  </a:lnTo>
                  <a:lnTo>
                    <a:pt x="29124" y="12444"/>
                  </a:lnTo>
                  <a:lnTo>
                    <a:pt x="29124" y="11693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4458" y="10781"/>
                  </a:lnTo>
                  <a:lnTo>
                    <a:pt x="23654" y="10674"/>
                  </a:lnTo>
                  <a:lnTo>
                    <a:pt x="22903" y="10513"/>
                  </a:lnTo>
                  <a:lnTo>
                    <a:pt x="22205" y="10245"/>
                  </a:lnTo>
                  <a:lnTo>
                    <a:pt x="21562" y="9923"/>
                  </a:lnTo>
                  <a:lnTo>
                    <a:pt x="20918" y="9548"/>
                  </a:lnTo>
                  <a:lnTo>
                    <a:pt x="20382" y="9118"/>
                  </a:lnTo>
                  <a:lnTo>
                    <a:pt x="19846" y="8689"/>
                  </a:lnTo>
                  <a:lnTo>
                    <a:pt x="19309" y="8207"/>
                  </a:lnTo>
                  <a:lnTo>
                    <a:pt x="18880" y="7670"/>
                  </a:lnTo>
                  <a:lnTo>
                    <a:pt x="18451" y="7134"/>
                  </a:lnTo>
                  <a:lnTo>
                    <a:pt x="18022" y="6598"/>
                  </a:lnTo>
                  <a:lnTo>
                    <a:pt x="17700" y="6008"/>
                  </a:lnTo>
                  <a:lnTo>
                    <a:pt x="17378" y="5418"/>
                  </a:lnTo>
                  <a:lnTo>
                    <a:pt x="16788" y="4291"/>
                  </a:lnTo>
                  <a:lnTo>
                    <a:pt x="16359" y="3165"/>
                  </a:lnTo>
                  <a:lnTo>
                    <a:pt x="16038" y="2146"/>
                  </a:lnTo>
                  <a:lnTo>
                    <a:pt x="15769" y="1288"/>
                  </a:lnTo>
                  <a:lnTo>
                    <a:pt x="15608" y="591"/>
                  </a:lnTo>
                  <a:lnTo>
                    <a:pt x="15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994;p43">
              <a:extLst>
                <a:ext uri="{FF2B5EF4-FFF2-40B4-BE49-F238E27FC236}">
                  <a16:creationId xmlns:a16="http://schemas.microsoft.com/office/drawing/2014/main" id="{76EA4A0D-F64B-A23C-8299-B15D03A37F89}"/>
                </a:ext>
              </a:extLst>
            </p:cNvPr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9601" y="31591"/>
                  </a:moveTo>
                  <a:lnTo>
                    <a:pt x="9601" y="31591"/>
                  </a:lnTo>
                  <a:lnTo>
                    <a:pt x="9601" y="31270"/>
                  </a:lnTo>
                  <a:lnTo>
                    <a:pt x="9441" y="30358"/>
                  </a:lnTo>
                  <a:lnTo>
                    <a:pt x="9333" y="29768"/>
                  </a:lnTo>
                  <a:lnTo>
                    <a:pt x="9065" y="29071"/>
                  </a:lnTo>
                  <a:lnTo>
                    <a:pt x="8797" y="28373"/>
                  </a:lnTo>
                  <a:lnTo>
                    <a:pt x="8368" y="27676"/>
                  </a:lnTo>
                  <a:lnTo>
                    <a:pt x="7885" y="26979"/>
                  </a:lnTo>
                  <a:lnTo>
                    <a:pt x="7563" y="26603"/>
                  </a:lnTo>
                  <a:lnTo>
                    <a:pt x="7241" y="26282"/>
                  </a:lnTo>
                  <a:lnTo>
                    <a:pt x="6866" y="25960"/>
                  </a:lnTo>
                  <a:lnTo>
                    <a:pt x="6437" y="25692"/>
                  </a:lnTo>
                  <a:lnTo>
                    <a:pt x="6008" y="25423"/>
                  </a:lnTo>
                  <a:lnTo>
                    <a:pt x="5525" y="25155"/>
                  </a:lnTo>
                  <a:lnTo>
                    <a:pt x="4989" y="24941"/>
                  </a:lnTo>
                  <a:lnTo>
                    <a:pt x="4453" y="24726"/>
                  </a:lnTo>
                  <a:lnTo>
                    <a:pt x="3809" y="24565"/>
                  </a:lnTo>
                  <a:lnTo>
                    <a:pt x="3165" y="24458"/>
                  </a:lnTo>
                  <a:lnTo>
                    <a:pt x="2468" y="24351"/>
                  </a:lnTo>
                  <a:lnTo>
                    <a:pt x="1664" y="24297"/>
                  </a:lnTo>
                  <a:lnTo>
                    <a:pt x="859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376" y="24136"/>
                  </a:lnTo>
                  <a:lnTo>
                    <a:pt x="1288" y="23439"/>
                  </a:lnTo>
                  <a:lnTo>
                    <a:pt x="1878" y="22956"/>
                  </a:lnTo>
                  <a:lnTo>
                    <a:pt x="2522" y="22366"/>
                  </a:lnTo>
                  <a:lnTo>
                    <a:pt x="3112" y="21669"/>
                  </a:lnTo>
                  <a:lnTo>
                    <a:pt x="3702" y="20864"/>
                  </a:lnTo>
                  <a:lnTo>
                    <a:pt x="4238" y="20006"/>
                  </a:lnTo>
                  <a:lnTo>
                    <a:pt x="4453" y="19524"/>
                  </a:lnTo>
                  <a:lnTo>
                    <a:pt x="4667" y="19041"/>
                  </a:lnTo>
                  <a:lnTo>
                    <a:pt x="4828" y="18505"/>
                  </a:lnTo>
                  <a:lnTo>
                    <a:pt x="4935" y="17968"/>
                  </a:lnTo>
                  <a:lnTo>
                    <a:pt x="5042" y="17432"/>
                  </a:lnTo>
                  <a:lnTo>
                    <a:pt x="5042" y="16842"/>
                  </a:lnTo>
                  <a:lnTo>
                    <a:pt x="5042" y="16252"/>
                  </a:lnTo>
                  <a:lnTo>
                    <a:pt x="4989" y="15662"/>
                  </a:lnTo>
                  <a:lnTo>
                    <a:pt x="4828" y="15018"/>
                  </a:lnTo>
                  <a:lnTo>
                    <a:pt x="4667" y="14375"/>
                  </a:lnTo>
                  <a:lnTo>
                    <a:pt x="4399" y="13731"/>
                  </a:lnTo>
                  <a:lnTo>
                    <a:pt x="4077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702" y="11800"/>
                  </a:lnTo>
                  <a:lnTo>
                    <a:pt x="4292" y="11907"/>
                  </a:lnTo>
                  <a:lnTo>
                    <a:pt x="5042" y="11961"/>
                  </a:lnTo>
                  <a:lnTo>
                    <a:pt x="6008" y="12015"/>
                  </a:lnTo>
                  <a:lnTo>
                    <a:pt x="7027" y="11961"/>
                  </a:lnTo>
                  <a:lnTo>
                    <a:pt x="8153" y="11854"/>
                  </a:lnTo>
                  <a:lnTo>
                    <a:pt x="8690" y="11693"/>
                  </a:lnTo>
                  <a:lnTo>
                    <a:pt x="9280" y="11532"/>
                  </a:lnTo>
                  <a:lnTo>
                    <a:pt x="9870" y="11317"/>
                  </a:lnTo>
                  <a:lnTo>
                    <a:pt x="10406" y="11049"/>
                  </a:lnTo>
                  <a:lnTo>
                    <a:pt x="10996" y="10781"/>
                  </a:lnTo>
                  <a:lnTo>
                    <a:pt x="11532" y="10406"/>
                  </a:lnTo>
                  <a:lnTo>
                    <a:pt x="12069" y="9977"/>
                  </a:lnTo>
                  <a:lnTo>
                    <a:pt x="12551" y="9440"/>
                  </a:lnTo>
                  <a:lnTo>
                    <a:pt x="13034" y="8904"/>
                  </a:lnTo>
                  <a:lnTo>
                    <a:pt x="13517" y="8260"/>
                  </a:lnTo>
                  <a:lnTo>
                    <a:pt x="13946" y="7563"/>
                  </a:lnTo>
                  <a:lnTo>
                    <a:pt x="14321" y="6759"/>
                  </a:lnTo>
                  <a:lnTo>
                    <a:pt x="14643" y="5847"/>
                  </a:lnTo>
                  <a:lnTo>
                    <a:pt x="14911" y="4881"/>
                  </a:lnTo>
                  <a:lnTo>
                    <a:pt x="15179" y="3809"/>
                  </a:lnTo>
                  <a:lnTo>
                    <a:pt x="15340" y="2629"/>
                  </a:lnTo>
                  <a:lnTo>
                    <a:pt x="15448" y="1395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591"/>
                  </a:lnTo>
                  <a:lnTo>
                    <a:pt x="15769" y="1288"/>
                  </a:lnTo>
                  <a:lnTo>
                    <a:pt x="16038" y="2146"/>
                  </a:lnTo>
                  <a:lnTo>
                    <a:pt x="16359" y="3165"/>
                  </a:lnTo>
                  <a:lnTo>
                    <a:pt x="16788" y="4291"/>
                  </a:lnTo>
                  <a:lnTo>
                    <a:pt x="17378" y="5418"/>
                  </a:lnTo>
                  <a:lnTo>
                    <a:pt x="17700" y="6008"/>
                  </a:lnTo>
                  <a:lnTo>
                    <a:pt x="18022" y="6598"/>
                  </a:lnTo>
                  <a:lnTo>
                    <a:pt x="18451" y="7134"/>
                  </a:lnTo>
                  <a:lnTo>
                    <a:pt x="18880" y="7670"/>
                  </a:lnTo>
                  <a:lnTo>
                    <a:pt x="19309" y="8207"/>
                  </a:lnTo>
                  <a:lnTo>
                    <a:pt x="19846" y="8689"/>
                  </a:lnTo>
                  <a:lnTo>
                    <a:pt x="20382" y="9118"/>
                  </a:lnTo>
                  <a:lnTo>
                    <a:pt x="20918" y="9548"/>
                  </a:lnTo>
                  <a:lnTo>
                    <a:pt x="21562" y="9923"/>
                  </a:lnTo>
                  <a:lnTo>
                    <a:pt x="22205" y="10245"/>
                  </a:lnTo>
                  <a:lnTo>
                    <a:pt x="22903" y="10513"/>
                  </a:lnTo>
                  <a:lnTo>
                    <a:pt x="23654" y="10674"/>
                  </a:lnTo>
                  <a:lnTo>
                    <a:pt x="24458" y="10781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693"/>
                  </a:lnTo>
                  <a:lnTo>
                    <a:pt x="29124" y="12444"/>
                  </a:lnTo>
                  <a:lnTo>
                    <a:pt x="29232" y="13248"/>
                  </a:lnTo>
                  <a:lnTo>
                    <a:pt x="29339" y="14106"/>
                  </a:lnTo>
                  <a:lnTo>
                    <a:pt x="29553" y="15018"/>
                  </a:lnTo>
                  <a:lnTo>
                    <a:pt x="29822" y="15823"/>
                  </a:lnTo>
                  <a:lnTo>
                    <a:pt x="29982" y="16252"/>
                  </a:lnTo>
                  <a:lnTo>
                    <a:pt x="30251" y="16627"/>
                  </a:lnTo>
                  <a:lnTo>
                    <a:pt x="30465" y="17003"/>
                  </a:lnTo>
                  <a:lnTo>
                    <a:pt x="30733" y="17325"/>
                  </a:lnTo>
                  <a:lnTo>
                    <a:pt x="31055" y="17646"/>
                  </a:lnTo>
                  <a:lnTo>
                    <a:pt x="31431" y="17915"/>
                  </a:lnTo>
                  <a:lnTo>
                    <a:pt x="31806" y="18129"/>
                  </a:lnTo>
                  <a:lnTo>
                    <a:pt x="32235" y="18344"/>
                  </a:lnTo>
                  <a:lnTo>
                    <a:pt x="32718" y="18451"/>
                  </a:lnTo>
                  <a:lnTo>
                    <a:pt x="33254" y="18558"/>
                  </a:lnTo>
                  <a:lnTo>
                    <a:pt x="33791" y="18558"/>
                  </a:lnTo>
                  <a:lnTo>
                    <a:pt x="34434" y="18558"/>
                  </a:lnTo>
                  <a:lnTo>
                    <a:pt x="35078" y="1845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131" y="19041"/>
                  </a:lnTo>
                  <a:lnTo>
                    <a:pt x="34488" y="19738"/>
                  </a:lnTo>
                  <a:lnTo>
                    <a:pt x="33898" y="20489"/>
                  </a:lnTo>
                  <a:lnTo>
                    <a:pt x="33361" y="21240"/>
                  </a:lnTo>
                  <a:lnTo>
                    <a:pt x="32879" y="21991"/>
                  </a:lnTo>
                  <a:lnTo>
                    <a:pt x="32450" y="22795"/>
                  </a:lnTo>
                  <a:lnTo>
                    <a:pt x="32074" y="23600"/>
                  </a:lnTo>
                  <a:lnTo>
                    <a:pt x="31752" y="24404"/>
                  </a:lnTo>
                  <a:lnTo>
                    <a:pt x="31484" y="25209"/>
                  </a:lnTo>
                  <a:lnTo>
                    <a:pt x="31270" y="26013"/>
                  </a:lnTo>
                  <a:lnTo>
                    <a:pt x="31109" y="26872"/>
                  </a:lnTo>
                  <a:lnTo>
                    <a:pt x="31002" y="27730"/>
                  </a:lnTo>
                  <a:lnTo>
                    <a:pt x="30948" y="28588"/>
                  </a:lnTo>
                  <a:lnTo>
                    <a:pt x="31002" y="29446"/>
                  </a:lnTo>
                  <a:lnTo>
                    <a:pt x="31055" y="30358"/>
                  </a:lnTo>
                  <a:lnTo>
                    <a:pt x="31162" y="31270"/>
                  </a:lnTo>
                  <a:lnTo>
                    <a:pt x="9601" y="315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995;p43">
              <a:extLst>
                <a:ext uri="{FF2B5EF4-FFF2-40B4-BE49-F238E27FC236}">
                  <a16:creationId xmlns:a16="http://schemas.microsoft.com/office/drawing/2014/main" id="{D013A466-22F8-6944-CC63-85D74B8F977C}"/>
                </a:ext>
              </a:extLst>
            </p:cNvPr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15501" y="1"/>
                  </a:moveTo>
                  <a:lnTo>
                    <a:pt x="15501" y="1"/>
                  </a:lnTo>
                  <a:lnTo>
                    <a:pt x="15448" y="966"/>
                  </a:lnTo>
                  <a:lnTo>
                    <a:pt x="15394" y="1824"/>
                  </a:lnTo>
                  <a:lnTo>
                    <a:pt x="15340" y="2682"/>
                  </a:lnTo>
                  <a:lnTo>
                    <a:pt x="15233" y="3487"/>
                  </a:lnTo>
                  <a:lnTo>
                    <a:pt x="15072" y="4238"/>
                  </a:lnTo>
                  <a:lnTo>
                    <a:pt x="14911" y="4935"/>
                  </a:lnTo>
                  <a:lnTo>
                    <a:pt x="14697" y="5632"/>
                  </a:lnTo>
                  <a:lnTo>
                    <a:pt x="14482" y="6276"/>
                  </a:lnTo>
                  <a:lnTo>
                    <a:pt x="14268" y="6812"/>
                  </a:lnTo>
                  <a:lnTo>
                    <a:pt x="13999" y="7402"/>
                  </a:lnTo>
                  <a:lnTo>
                    <a:pt x="13731" y="7885"/>
                  </a:lnTo>
                  <a:lnTo>
                    <a:pt x="13463" y="8368"/>
                  </a:lnTo>
                  <a:lnTo>
                    <a:pt x="13141" y="8797"/>
                  </a:lnTo>
                  <a:lnTo>
                    <a:pt x="12819" y="9172"/>
                  </a:lnTo>
                  <a:lnTo>
                    <a:pt x="12122" y="9869"/>
                  </a:lnTo>
                  <a:lnTo>
                    <a:pt x="11425" y="10459"/>
                  </a:lnTo>
                  <a:lnTo>
                    <a:pt x="10674" y="10942"/>
                  </a:lnTo>
                  <a:lnTo>
                    <a:pt x="9870" y="11317"/>
                  </a:lnTo>
                  <a:lnTo>
                    <a:pt x="9119" y="11586"/>
                  </a:lnTo>
                  <a:lnTo>
                    <a:pt x="8314" y="11800"/>
                  </a:lnTo>
                  <a:lnTo>
                    <a:pt x="7563" y="11907"/>
                  </a:lnTo>
                  <a:lnTo>
                    <a:pt x="6812" y="12015"/>
                  </a:lnTo>
                  <a:lnTo>
                    <a:pt x="6115" y="12015"/>
                  </a:lnTo>
                  <a:lnTo>
                    <a:pt x="6115" y="12015"/>
                  </a:lnTo>
                  <a:lnTo>
                    <a:pt x="4935" y="11961"/>
                  </a:lnTo>
                  <a:lnTo>
                    <a:pt x="4023" y="11854"/>
                  </a:lnTo>
                  <a:lnTo>
                    <a:pt x="3380" y="11693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23" y="13034"/>
                  </a:lnTo>
                  <a:lnTo>
                    <a:pt x="4345" y="13677"/>
                  </a:lnTo>
                  <a:lnTo>
                    <a:pt x="4613" y="14321"/>
                  </a:lnTo>
                  <a:lnTo>
                    <a:pt x="4828" y="14965"/>
                  </a:lnTo>
                  <a:lnTo>
                    <a:pt x="4989" y="15555"/>
                  </a:lnTo>
                  <a:lnTo>
                    <a:pt x="5042" y="16145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4989" y="17593"/>
                  </a:lnTo>
                  <a:lnTo>
                    <a:pt x="4828" y="18397"/>
                  </a:lnTo>
                  <a:lnTo>
                    <a:pt x="4613" y="19202"/>
                  </a:lnTo>
                  <a:lnTo>
                    <a:pt x="4292" y="19899"/>
                  </a:lnTo>
                  <a:lnTo>
                    <a:pt x="3916" y="20596"/>
                  </a:lnTo>
                  <a:lnTo>
                    <a:pt x="3487" y="21240"/>
                  </a:lnTo>
                  <a:lnTo>
                    <a:pt x="3004" y="21776"/>
                  </a:lnTo>
                  <a:lnTo>
                    <a:pt x="2522" y="22313"/>
                  </a:lnTo>
                  <a:lnTo>
                    <a:pt x="2093" y="22795"/>
                  </a:lnTo>
                  <a:lnTo>
                    <a:pt x="1610" y="23171"/>
                  </a:lnTo>
                  <a:lnTo>
                    <a:pt x="805" y="23814"/>
                  </a:lnTo>
                  <a:lnTo>
                    <a:pt x="215" y="24243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2093" y="24351"/>
                  </a:lnTo>
                  <a:lnTo>
                    <a:pt x="2790" y="24404"/>
                  </a:lnTo>
                  <a:lnTo>
                    <a:pt x="3433" y="24458"/>
                  </a:lnTo>
                  <a:lnTo>
                    <a:pt x="4023" y="24619"/>
                  </a:lnTo>
                  <a:lnTo>
                    <a:pt x="4613" y="24780"/>
                  </a:lnTo>
                  <a:lnTo>
                    <a:pt x="5150" y="24994"/>
                  </a:lnTo>
                  <a:lnTo>
                    <a:pt x="5632" y="25209"/>
                  </a:lnTo>
                  <a:lnTo>
                    <a:pt x="6062" y="25423"/>
                  </a:lnTo>
                  <a:lnTo>
                    <a:pt x="6491" y="25692"/>
                  </a:lnTo>
                  <a:lnTo>
                    <a:pt x="6866" y="26013"/>
                  </a:lnTo>
                  <a:lnTo>
                    <a:pt x="7563" y="26603"/>
                  </a:lnTo>
                  <a:lnTo>
                    <a:pt x="8100" y="27247"/>
                  </a:lnTo>
                  <a:lnTo>
                    <a:pt x="8529" y="27944"/>
                  </a:lnTo>
                  <a:lnTo>
                    <a:pt x="8904" y="28641"/>
                  </a:lnTo>
                  <a:lnTo>
                    <a:pt x="9172" y="29285"/>
                  </a:lnTo>
                  <a:lnTo>
                    <a:pt x="9333" y="29929"/>
                  </a:lnTo>
                  <a:lnTo>
                    <a:pt x="9494" y="30465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002" y="30090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28159"/>
                  </a:lnTo>
                  <a:lnTo>
                    <a:pt x="31055" y="27461"/>
                  </a:lnTo>
                  <a:lnTo>
                    <a:pt x="31162" y="26764"/>
                  </a:lnTo>
                  <a:lnTo>
                    <a:pt x="31270" y="26067"/>
                  </a:lnTo>
                  <a:lnTo>
                    <a:pt x="31431" y="25370"/>
                  </a:lnTo>
                  <a:lnTo>
                    <a:pt x="31645" y="24672"/>
                  </a:lnTo>
                  <a:lnTo>
                    <a:pt x="31913" y="23975"/>
                  </a:lnTo>
                  <a:lnTo>
                    <a:pt x="32181" y="23332"/>
                  </a:lnTo>
                  <a:lnTo>
                    <a:pt x="32503" y="22688"/>
                  </a:lnTo>
                  <a:lnTo>
                    <a:pt x="32879" y="22044"/>
                  </a:lnTo>
                  <a:lnTo>
                    <a:pt x="33254" y="21401"/>
                  </a:lnTo>
                  <a:lnTo>
                    <a:pt x="33683" y="20757"/>
                  </a:lnTo>
                  <a:lnTo>
                    <a:pt x="34166" y="20114"/>
                  </a:lnTo>
                  <a:lnTo>
                    <a:pt x="34702" y="19524"/>
                  </a:lnTo>
                  <a:lnTo>
                    <a:pt x="35239" y="1888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4756" y="18505"/>
                  </a:lnTo>
                  <a:lnTo>
                    <a:pt x="34273" y="18558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3093" y="18505"/>
                  </a:lnTo>
                  <a:lnTo>
                    <a:pt x="32450" y="18397"/>
                  </a:lnTo>
                  <a:lnTo>
                    <a:pt x="31860" y="18183"/>
                  </a:lnTo>
                  <a:lnTo>
                    <a:pt x="31377" y="17861"/>
                  </a:lnTo>
                  <a:lnTo>
                    <a:pt x="30894" y="17485"/>
                  </a:lnTo>
                  <a:lnTo>
                    <a:pt x="30519" y="17056"/>
                  </a:lnTo>
                  <a:lnTo>
                    <a:pt x="30197" y="16627"/>
                  </a:lnTo>
                  <a:lnTo>
                    <a:pt x="29929" y="16091"/>
                  </a:lnTo>
                  <a:lnTo>
                    <a:pt x="29714" y="15555"/>
                  </a:lnTo>
                  <a:lnTo>
                    <a:pt x="29553" y="15018"/>
                  </a:lnTo>
                  <a:lnTo>
                    <a:pt x="29392" y="14428"/>
                  </a:lnTo>
                  <a:lnTo>
                    <a:pt x="29285" y="13892"/>
                  </a:lnTo>
                  <a:lnTo>
                    <a:pt x="29178" y="12766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4619" y="10835"/>
                  </a:lnTo>
                  <a:lnTo>
                    <a:pt x="23868" y="10728"/>
                  </a:lnTo>
                  <a:lnTo>
                    <a:pt x="23225" y="10567"/>
                  </a:lnTo>
                  <a:lnTo>
                    <a:pt x="22581" y="10352"/>
                  </a:lnTo>
                  <a:lnTo>
                    <a:pt x="21991" y="10138"/>
                  </a:lnTo>
                  <a:lnTo>
                    <a:pt x="21401" y="9869"/>
                  </a:lnTo>
                  <a:lnTo>
                    <a:pt x="20865" y="9494"/>
                  </a:lnTo>
                  <a:lnTo>
                    <a:pt x="20382" y="9172"/>
                  </a:lnTo>
                  <a:lnTo>
                    <a:pt x="19899" y="8743"/>
                  </a:lnTo>
                  <a:lnTo>
                    <a:pt x="19470" y="8314"/>
                  </a:lnTo>
                  <a:lnTo>
                    <a:pt x="19041" y="7885"/>
                  </a:lnTo>
                  <a:lnTo>
                    <a:pt x="18666" y="7402"/>
                  </a:lnTo>
                  <a:lnTo>
                    <a:pt x="17968" y="6437"/>
                  </a:lnTo>
                  <a:lnTo>
                    <a:pt x="17378" y="5418"/>
                  </a:lnTo>
                  <a:lnTo>
                    <a:pt x="16896" y="4399"/>
                  </a:lnTo>
                  <a:lnTo>
                    <a:pt x="16467" y="3433"/>
                  </a:lnTo>
                  <a:lnTo>
                    <a:pt x="16145" y="2521"/>
                  </a:lnTo>
                  <a:lnTo>
                    <a:pt x="15877" y="1717"/>
                  </a:lnTo>
                  <a:lnTo>
                    <a:pt x="15608" y="483"/>
                  </a:lnTo>
                  <a:lnTo>
                    <a:pt x="155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996;p43">
              <a:extLst>
                <a:ext uri="{FF2B5EF4-FFF2-40B4-BE49-F238E27FC236}">
                  <a16:creationId xmlns:a16="http://schemas.microsoft.com/office/drawing/2014/main" id="{2075818E-300F-4757-D197-3D6324286EF2}"/>
                </a:ext>
              </a:extLst>
            </p:cNvPr>
            <p:cNvSpPr/>
            <p:nvPr/>
          </p:nvSpPr>
          <p:spPr>
            <a:xfrm>
              <a:off x="2410534" y="1686990"/>
              <a:ext cx="115063" cy="595537"/>
            </a:xfrm>
            <a:custGeom>
              <a:avLst/>
              <a:gdLst/>
              <a:ahLst/>
              <a:cxnLst/>
              <a:rect l="l" t="t" r="r" b="b"/>
              <a:pathLst>
                <a:path w="5793" h="29983" extrusionOk="0">
                  <a:moveTo>
                    <a:pt x="5793" y="1"/>
                  </a:moveTo>
                  <a:lnTo>
                    <a:pt x="5364" y="805"/>
                  </a:lnTo>
                  <a:lnTo>
                    <a:pt x="4720" y="2146"/>
                  </a:lnTo>
                  <a:lnTo>
                    <a:pt x="3969" y="3916"/>
                  </a:lnTo>
                  <a:lnTo>
                    <a:pt x="3165" y="6061"/>
                  </a:lnTo>
                  <a:lnTo>
                    <a:pt x="2736" y="7295"/>
                  </a:lnTo>
                  <a:lnTo>
                    <a:pt x="2307" y="8636"/>
                  </a:lnTo>
                  <a:lnTo>
                    <a:pt x="1877" y="10137"/>
                  </a:lnTo>
                  <a:lnTo>
                    <a:pt x="1502" y="11586"/>
                  </a:lnTo>
                  <a:lnTo>
                    <a:pt x="1180" y="13087"/>
                  </a:lnTo>
                  <a:lnTo>
                    <a:pt x="858" y="14643"/>
                  </a:lnTo>
                  <a:lnTo>
                    <a:pt x="644" y="16145"/>
                  </a:lnTo>
                  <a:lnTo>
                    <a:pt x="429" y="17646"/>
                  </a:lnTo>
                  <a:lnTo>
                    <a:pt x="268" y="19202"/>
                  </a:lnTo>
                  <a:lnTo>
                    <a:pt x="161" y="20703"/>
                  </a:lnTo>
                  <a:lnTo>
                    <a:pt x="54" y="23385"/>
                  </a:lnTo>
                  <a:lnTo>
                    <a:pt x="0" y="24619"/>
                  </a:lnTo>
                  <a:lnTo>
                    <a:pt x="54" y="25745"/>
                  </a:lnTo>
                  <a:lnTo>
                    <a:pt x="54" y="26764"/>
                  </a:lnTo>
                  <a:lnTo>
                    <a:pt x="107" y="27622"/>
                  </a:lnTo>
                  <a:lnTo>
                    <a:pt x="268" y="29070"/>
                  </a:lnTo>
                  <a:lnTo>
                    <a:pt x="376" y="29982"/>
                  </a:lnTo>
                  <a:lnTo>
                    <a:pt x="322" y="29070"/>
                  </a:lnTo>
                  <a:lnTo>
                    <a:pt x="268" y="27622"/>
                  </a:lnTo>
                  <a:lnTo>
                    <a:pt x="215" y="25745"/>
                  </a:lnTo>
                  <a:lnTo>
                    <a:pt x="215" y="24619"/>
                  </a:lnTo>
                  <a:lnTo>
                    <a:pt x="215" y="23385"/>
                  </a:lnTo>
                  <a:lnTo>
                    <a:pt x="268" y="22098"/>
                  </a:lnTo>
                  <a:lnTo>
                    <a:pt x="322" y="20757"/>
                  </a:lnTo>
                  <a:lnTo>
                    <a:pt x="483" y="19309"/>
                  </a:lnTo>
                  <a:lnTo>
                    <a:pt x="644" y="17807"/>
                  </a:lnTo>
                  <a:lnTo>
                    <a:pt x="858" y="16252"/>
                  </a:lnTo>
                  <a:lnTo>
                    <a:pt x="1073" y="14643"/>
                  </a:lnTo>
                  <a:lnTo>
                    <a:pt x="1395" y="13087"/>
                  </a:lnTo>
                  <a:lnTo>
                    <a:pt x="1770" y="11532"/>
                  </a:lnTo>
                  <a:lnTo>
                    <a:pt x="2092" y="10084"/>
                  </a:lnTo>
                  <a:lnTo>
                    <a:pt x="2521" y="8689"/>
                  </a:lnTo>
                  <a:lnTo>
                    <a:pt x="3326" y="6169"/>
                  </a:lnTo>
                  <a:lnTo>
                    <a:pt x="3701" y="4989"/>
                  </a:lnTo>
                  <a:lnTo>
                    <a:pt x="4130" y="3970"/>
                  </a:lnTo>
                  <a:lnTo>
                    <a:pt x="4506" y="3004"/>
                  </a:lnTo>
                  <a:lnTo>
                    <a:pt x="4827" y="2200"/>
                  </a:lnTo>
                  <a:lnTo>
                    <a:pt x="5417" y="859"/>
                  </a:lnTo>
                  <a:lnTo>
                    <a:pt x="579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997;p43">
              <a:extLst>
                <a:ext uri="{FF2B5EF4-FFF2-40B4-BE49-F238E27FC236}">
                  <a16:creationId xmlns:a16="http://schemas.microsoft.com/office/drawing/2014/main" id="{1D600BC0-36F5-3C62-BE8E-F7AE1E493669}"/>
                </a:ext>
              </a:extLst>
            </p:cNvPr>
            <p:cNvSpPr/>
            <p:nvPr/>
          </p:nvSpPr>
          <p:spPr>
            <a:xfrm>
              <a:off x="1926882" y="2032160"/>
              <a:ext cx="259941" cy="450640"/>
            </a:xfrm>
            <a:custGeom>
              <a:avLst/>
              <a:gdLst/>
              <a:ahLst/>
              <a:cxnLst/>
              <a:rect l="l" t="t" r="r" b="b"/>
              <a:pathLst>
                <a:path w="13087" h="22688" extrusionOk="0">
                  <a:moveTo>
                    <a:pt x="0" y="0"/>
                  </a:moveTo>
                  <a:lnTo>
                    <a:pt x="483" y="590"/>
                  </a:lnTo>
                  <a:lnTo>
                    <a:pt x="2253" y="2843"/>
                  </a:lnTo>
                  <a:lnTo>
                    <a:pt x="3486" y="4398"/>
                  </a:lnTo>
                  <a:lnTo>
                    <a:pt x="4774" y="6222"/>
                  </a:lnTo>
                  <a:lnTo>
                    <a:pt x="6168" y="8313"/>
                  </a:lnTo>
                  <a:lnTo>
                    <a:pt x="7563" y="10620"/>
                  </a:lnTo>
                  <a:lnTo>
                    <a:pt x="8850" y="12980"/>
                  </a:lnTo>
                  <a:lnTo>
                    <a:pt x="9976" y="15179"/>
                  </a:lnTo>
                  <a:lnTo>
                    <a:pt x="10888" y="17217"/>
                  </a:lnTo>
                  <a:lnTo>
                    <a:pt x="11693" y="19040"/>
                  </a:lnTo>
                  <a:lnTo>
                    <a:pt x="12282" y="20542"/>
                  </a:lnTo>
                  <a:lnTo>
                    <a:pt x="12712" y="21722"/>
                  </a:lnTo>
                  <a:lnTo>
                    <a:pt x="12980" y="22419"/>
                  </a:lnTo>
                  <a:lnTo>
                    <a:pt x="13087" y="22688"/>
                  </a:lnTo>
                  <a:lnTo>
                    <a:pt x="13033" y="22419"/>
                  </a:lnTo>
                  <a:lnTo>
                    <a:pt x="12765" y="21668"/>
                  </a:lnTo>
                  <a:lnTo>
                    <a:pt x="12390" y="20542"/>
                  </a:lnTo>
                  <a:lnTo>
                    <a:pt x="11853" y="18987"/>
                  </a:lnTo>
                  <a:lnTo>
                    <a:pt x="11103" y="17163"/>
                  </a:lnTo>
                  <a:lnTo>
                    <a:pt x="10191" y="15071"/>
                  </a:lnTo>
                  <a:lnTo>
                    <a:pt x="9064" y="12819"/>
                  </a:lnTo>
                  <a:lnTo>
                    <a:pt x="8421" y="11692"/>
                  </a:lnTo>
                  <a:lnTo>
                    <a:pt x="7777" y="10459"/>
                  </a:lnTo>
                  <a:lnTo>
                    <a:pt x="6383" y="8206"/>
                  </a:lnTo>
                  <a:lnTo>
                    <a:pt x="4988" y="6114"/>
                  </a:lnTo>
                  <a:lnTo>
                    <a:pt x="3647" y="4291"/>
                  </a:lnTo>
                  <a:lnTo>
                    <a:pt x="2414" y="2735"/>
                  </a:lnTo>
                  <a:lnTo>
                    <a:pt x="1395" y="1448"/>
                  </a:lnTo>
                  <a:lnTo>
                    <a:pt x="537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998;p43">
              <a:extLst>
                <a:ext uri="{FF2B5EF4-FFF2-40B4-BE49-F238E27FC236}">
                  <a16:creationId xmlns:a16="http://schemas.microsoft.com/office/drawing/2014/main" id="{6497F7D0-ED15-9406-A825-0AE1676344FD}"/>
                </a:ext>
              </a:extLst>
            </p:cNvPr>
            <p:cNvSpPr/>
            <p:nvPr/>
          </p:nvSpPr>
          <p:spPr>
            <a:xfrm>
              <a:off x="2468055" y="2075838"/>
              <a:ext cx="105490" cy="444245"/>
            </a:xfrm>
            <a:custGeom>
              <a:avLst/>
              <a:gdLst/>
              <a:ahLst/>
              <a:cxnLst/>
              <a:rect l="l" t="t" r="r" b="b"/>
              <a:pathLst>
                <a:path w="5311" h="22366" extrusionOk="0">
                  <a:moveTo>
                    <a:pt x="5310" y="0"/>
                  </a:moveTo>
                  <a:lnTo>
                    <a:pt x="5149" y="215"/>
                  </a:lnTo>
                  <a:lnTo>
                    <a:pt x="4828" y="751"/>
                  </a:lnTo>
                  <a:lnTo>
                    <a:pt x="4291" y="1716"/>
                  </a:lnTo>
                  <a:lnTo>
                    <a:pt x="3969" y="2306"/>
                  </a:lnTo>
                  <a:lnTo>
                    <a:pt x="3594" y="3004"/>
                  </a:lnTo>
                  <a:lnTo>
                    <a:pt x="2843" y="4666"/>
                  </a:lnTo>
                  <a:lnTo>
                    <a:pt x="2146" y="6383"/>
                  </a:lnTo>
                  <a:lnTo>
                    <a:pt x="1770" y="7455"/>
                  </a:lnTo>
                  <a:lnTo>
                    <a:pt x="1395" y="8582"/>
                  </a:lnTo>
                  <a:lnTo>
                    <a:pt x="1127" y="9654"/>
                  </a:lnTo>
                  <a:lnTo>
                    <a:pt x="859" y="10781"/>
                  </a:lnTo>
                  <a:lnTo>
                    <a:pt x="590" y="11853"/>
                  </a:lnTo>
                  <a:lnTo>
                    <a:pt x="430" y="12980"/>
                  </a:lnTo>
                  <a:lnTo>
                    <a:pt x="269" y="14106"/>
                  </a:lnTo>
                  <a:lnTo>
                    <a:pt x="161" y="15232"/>
                  </a:lnTo>
                  <a:lnTo>
                    <a:pt x="0" y="17110"/>
                  </a:lnTo>
                  <a:lnTo>
                    <a:pt x="0" y="18933"/>
                  </a:lnTo>
                  <a:lnTo>
                    <a:pt x="54" y="19738"/>
                  </a:lnTo>
                  <a:lnTo>
                    <a:pt x="54" y="20381"/>
                  </a:lnTo>
                  <a:lnTo>
                    <a:pt x="161" y="21454"/>
                  </a:lnTo>
                  <a:lnTo>
                    <a:pt x="215" y="22151"/>
                  </a:lnTo>
                  <a:lnTo>
                    <a:pt x="269" y="22366"/>
                  </a:lnTo>
                  <a:lnTo>
                    <a:pt x="269" y="22151"/>
                  </a:lnTo>
                  <a:lnTo>
                    <a:pt x="269" y="21454"/>
                  </a:lnTo>
                  <a:lnTo>
                    <a:pt x="215" y="20381"/>
                  </a:lnTo>
                  <a:lnTo>
                    <a:pt x="161" y="18933"/>
                  </a:lnTo>
                  <a:lnTo>
                    <a:pt x="215" y="17217"/>
                  </a:lnTo>
                  <a:lnTo>
                    <a:pt x="376" y="15286"/>
                  </a:lnTo>
                  <a:lnTo>
                    <a:pt x="483" y="14160"/>
                  </a:lnTo>
                  <a:lnTo>
                    <a:pt x="644" y="13033"/>
                  </a:lnTo>
                  <a:lnTo>
                    <a:pt x="859" y="11907"/>
                  </a:lnTo>
                  <a:lnTo>
                    <a:pt x="1073" y="10834"/>
                  </a:lnTo>
                  <a:lnTo>
                    <a:pt x="1341" y="9708"/>
                  </a:lnTo>
                  <a:lnTo>
                    <a:pt x="1663" y="8635"/>
                  </a:lnTo>
                  <a:lnTo>
                    <a:pt x="1985" y="7563"/>
                  </a:lnTo>
                  <a:lnTo>
                    <a:pt x="2360" y="6490"/>
                  </a:lnTo>
                  <a:lnTo>
                    <a:pt x="3058" y="4613"/>
                  </a:lnTo>
                  <a:lnTo>
                    <a:pt x="3755" y="3057"/>
                  </a:lnTo>
                  <a:lnTo>
                    <a:pt x="4399" y="1770"/>
                  </a:lnTo>
                  <a:lnTo>
                    <a:pt x="4881" y="858"/>
                  </a:lnTo>
                  <a:lnTo>
                    <a:pt x="5203" y="268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999;p43">
              <a:extLst>
                <a:ext uri="{FF2B5EF4-FFF2-40B4-BE49-F238E27FC236}">
                  <a16:creationId xmlns:a16="http://schemas.microsoft.com/office/drawing/2014/main" id="{0DD72456-BC93-979F-6281-646C8CE52B3C}"/>
                </a:ext>
              </a:extLst>
            </p:cNvPr>
            <p:cNvSpPr/>
            <p:nvPr/>
          </p:nvSpPr>
          <p:spPr>
            <a:xfrm>
              <a:off x="2645964" y="2113120"/>
              <a:ext cx="114011" cy="142772"/>
            </a:xfrm>
            <a:custGeom>
              <a:avLst/>
              <a:gdLst/>
              <a:ahLst/>
              <a:cxnLst/>
              <a:rect l="l" t="t" r="r" b="b"/>
              <a:pathLst>
                <a:path w="5740" h="7188" extrusionOk="0">
                  <a:moveTo>
                    <a:pt x="5739" y="0"/>
                  </a:moveTo>
                  <a:lnTo>
                    <a:pt x="5096" y="322"/>
                  </a:lnTo>
                  <a:lnTo>
                    <a:pt x="4559" y="751"/>
                  </a:lnTo>
                  <a:lnTo>
                    <a:pt x="3916" y="1288"/>
                  </a:lnTo>
                  <a:lnTo>
                    <a:pt x="3326" y="1878"/>
                  </a:lnTo>
                  <a:lnTo>
                    <a:pt x="2736" y="2468"/>
                  </a:lnTo>
                  <a:lnTo>
                    <a:pt x="2199" y="3111"/>
                  </a:lnTo>
                  <a:lnTo>
                    <a:pt x="1717" y="3755"/>
                  </a:lnTo>
                  <a:lnTo>
                    <a:pt x="1234" y="4452"/>
                  </a:lnTo>
                  <a:lnTo>
                    <a:pt x="859" y="5149"/>
                  </a:lnTo>
                  <a:lnTo>
                    <a:pt x="483" y="5900"/>
                  </a:lnTo>
                  <a:lnTo>
                    <a:pt x="161" y="6544"/>
                  </a:lnTo>
                  <a:lnTo>
                    <a:pt x="0" y="7187"/>
                  </a:lnTo>
                  <a:lnTo>
                    <a:pt x="0" y="7187"/>
                  </a:lnTo>
                  <a:lnTo>
                    <a:pt x="322" y="6597"/>
                  </a:lnTo>
                  <a:lnTo>
                    <a:pt x="644" y="5954"/>
                  </a:lnTo>
                  <a:lnTo>
                    <a:pt x="1019" y="5257"/>
                  </a:lnTo>
                  <a:lnTo>
                    <a:pt x="1449" y="4559"/>
                  </a:lnTo>
                  <a:lnTo>
                    <a:pt x="1931" y="3916"/>
                  </a:lnTo>
                  <a:lnTo>
                    <a:pt x="2414" y="3218"/>
                  </a:lnTo>
                  <a:lnTo>
                    <a:pt x="2950" y="2628"/>
                  </a:lnTo>
                  <a:lnTo>
                    <a:pt x="3487" y="2038"/>
                  </a:lnTo>
                  <a:lnTo>
                    <a:pt x="4077" y="1448"/>
                  </a:lnTo>
                  <a:lnTo>
                    <a:pt x="4667" y="859"/>
                  </a:lnTo>
                  <a:lnTo>
                    <a:pt x="5471" y="26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1000;p43">
              <a:extLst>
                <a:ext uri="{FF2B5EF4-FFF2-40B4-BE49-F238E27FC236}">
                  <a16:creationId xmlns:a16="http://schemas.microsoft.com/office/drawing/2014/main" id="{919526F0-1031-8C89-F9FF-26627142F95A}"/>
                </a:ext>
              </a:extLst>
            </p:cNvPr>
            <p:cNvSpPr/>
            <p:nvPr/>
          </p:nvSpPr>
          <p:spPr>
            <a:xfrm>
              <a:off x="1969487" y="2353873"/>
              <a:ext cx="123604" cy="136376"/>
            </a:xfrm>
            <a:custGeom>
              <a:avLst/>
              <a:gdLst/>
              <a:ahLst/>
              <a:cxnLst/>
              <a:rect l="l" t="t" r="r" b="b"/>
              <a:pathLst>
                <a:path w="6223" h="6866" extrusionOk="0">
                  <a:moveTo>
                    <a:pt x="1" y="1"/>
                  </a:moveTo>
                  <a:lnTo>
                    <a:pt x="537" y="483"/>
                  </a:lnTo>
                  <a:lnTo>
                    <a:pt x="1073" y="859"/>
                  </a:lnTo>
                  <a:lnTo>
                    <a:pt x="2307" y="1985"/>
                  </a:lnTo>
                  <a:lnTo>
                    <a:pt x="3433" y="3112"/>
                  </a:lnTo>
                  <a:lnTo>
                    <a:pt x="4506" y="4399"/>
                  </a:lnTo>
                  <a:lnTo>
                    <a:pt x="5471" y="5740"/>
                  </a:lnTo>
                  <a:lnTo>
                    <a:pt x="5793" y="6330"/>
                  </a:lnTo>
                  <a:lnTo>
                    <a:pt x="6222" y="6866"/>
                  </a:lnTo>
                  <a:lnTo>
                    <a:pt x="5954" y="6222"/>
                  </a:lnTo>
                  <a:lnTo>
                    <a:pt x="5579" y="5632"/>
                  </a:lnTo>
                  <a:lnTo>
                    <a:pt x="5149" y="4935"/>
                  </a:lnTo>
                  <a:lnTo>
                    <a:pt x="4667" y="4238"/>
                  </a:lnTo>
                  <a:lnTo>
                    <a:pt x="4184" y="3594"/>
                  </a:lnTo>
                  <a:lnTo>
                    <a:pt x="3648" y="2951"/>
                  </a:lnTo>
                  <a:lnTo>
                    <a:pt x="3058" y="2361"/>
                  </a:lnTo>
                  <a:lnTo>
                    <a:pt x="2468" y="1771"/>
                  </a:lnTo>
                  <a:lnTo>
                    <a:pt x="1824" y="1234"/>
                  </a:lnTo>
                  <a:lnTo>
                    <a:pt x="1181" y="752"/>
                  </a:lnTo>
                  <a:lnTo>
                    <a:pt x="591" y="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1001;p43">
              <a:extLst>
                <a:ext uri="{FF2B5EF4-FFF2-40B4-BE49-F238E27FC236}">
                  <a16:creationId xmlns:a16="http://schemas.microsoft.com/office/drawing/2014/main" id="{6CA4BFA7-2B48-3D0B-DC72-1FD8FA67FC7D}"/>
                </a:ext>
              </a:extLst>
            </p:cNvPr>
            <p:cNvSpPr/>
            <p:nvPr/>
          </p:nvSpPr>
          <p:spPr>
            <a:xfrm>
              <a:off x="1827808" y="2240955"/>
              <a:ext cx="94824" cy="25583"/>
            </a:xfrm>
            <a:custGeom>
              <a:avLst/>
              <a:gdLst/>
              <a:ahLst/>
              <a:cxnLst/>
              <a:rect l="l" t="t" r="r" b="b"/>
              <a:pathLst>
                <a:path w="4774" h="1288" extrusionOk="0">
                  <a:moveTo>
                    <a:pt x="590" y="0"/>
                  </a:moveTo>
                  <a:lnTo>
                    <a:pt x="0" y="54"/>
                  </a:lnTo>
                  <a:lnTo>
                    <a:pt x="161" y="108"/>
                  </a:lnTo>
                  <a:lnTo>
                    <a:pt x="697" y="161"/>
                  </a:lnTo>
                  <a:lnTo>
                    <a:pt x="1502" y="269"/>
                  </a:lnTo>
                  <a:lnTo>
                    <a:pt x="2414" y="483"/>
                  </a:lnTo>
                  <a:lnTo>
                    <a:pt x="3326" y="751"/>
                  </a:lnTo>
                  <a:lnTo>
                    <a:pt x="4023" y="1020"/>
                  </a:lnTo>
                  <a:lnTo>
                    <a:pt x="4559" y="1234"/>
                  </a:lnTo>
                  <a:lnTo>
                    <a:pt x="4720" y="1288"/>
                  </a:lnTo>
                  <a:lnTo>
                    <a:pt x="4774" y="1288"/>
                  </a:lnTo>
                  <a:lnTo>
                    <a:pt x="4237" y="912"/>
                  </a:lnTo>
                  <a:lnTo>
                    <a:pt x="3647" y="644"/>
                  </a:lnTo>
                  <a:lnTo>
                    <a:pt x="3057" y="430"/>
                  </a:lnTo>
                  <a:lnTo>
                    <a:pt x="2467" y="215"/>
                  </a:lnTo>
                  <a:lnTo>
                    <a:pt x="1877" y="108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1002;p43">
              <a:extLst>
                <a:ext uri="{FF2B5EF4-FFF2-40B4-BE49-F238E27FC236}">
                  <a16:creationId xmlns:a16="http://schemas.microsoft.com/office/drawing/2014/main" id="{78A0BE06-F702-3C71-0CB1-665FC51DC621}"/>
                </a:ext>
              </a:extLst>
            </p:cNvPr>
            <p:cNvSpPr/>
            <p:nvPr/>
          </p:nvSpPr>
          <p:spPr>
            <a:xfrm>
              <a:off x="1711691" y="1908576"/>
              <a:ext cx="154491" cy="153418"/>
            </a:xfrm>
            <a:custGeom>
              <a:avLst/>
              <a:gdLst/>
              <a:ahLst/>
              <a:cxnLst/>
              <a:rect l="l" t="t" r="r" b="b"/>
              <a:pathLst>
                <a:path w="7778" h="7724" extrusionOk="0">
                  <a:moveTo>
                    <a:pt x="805" y="3111"/>
                  </a:moveTo>
                  <a:lnTo>
                    <a:pt x="805" y="3111"/>
                  </a:lnTo>
                  <a:lnTo>
                    <a:pt x="912" y="2682"/>
                  </a:lnTo>
                  <a:lnTo>
                    <a:pt x="1073" y="2307"/>
                  </a:lnTo>
                  <a:lnTo>
                    <a:pt x="644" y="1663"/>
                  </a:lnTo>
                  <a:lnTo>
                    <a:pt x="1555" y="698"/>
                  </a:lnTo>
                  <a:lnTo>
                    <a:pt x="2253" y="1127"/>
                  </a:lnTo>
                  <a:lnTo>
                    <a:pt x="2253" y="1127"/>
                  </a:lnTo>
                  <a:lnTo>
                    <a:pt x="2628" y="912"/>
                  </a:lnTo>
                  <a:lnTo>
                    <a:pt x="3004" y="751"/>
                  </a:lnTo>
                  <a:lnTo>
                    <a:pt x="3164" y="1"/>
                  </a:lnTo>
                  <a:lnTo>
                    <a:pt x="4505" y="1"/>
                  </a:lnTo>
                  <a:lnTo>
                    <a:pt x="4666" y="751"/>
                  </a:lnTo>
                  <a:lnTo>
                    <a:pt x="4666" y="751"/>
                  </a:lnTo>
                  <a:lnTo>
                    <a:pt x="5095" y="859"/>
                  </a:lnTo>
                  <a:lnTo>
                    <a:pt x="5471" y="1073"/>
                  </a:lnTo>
                  <a:lnTo>
                    <a:pt x="6114" y="644"/>
                  </a:lnTo>
                  <a:lnTo>
                    <a:pt x="7080" y="1556"/>
                  </a:lnTo>
                  <a:lnTo>
                    <a:pt x="6651" y="2200"/>
                  </a:lnTo>
                  <a:lnTo>
                    <a:pt x="6651" y="2200"/>
                  </a:lnTo>
                  <a:lnTo>
                    <a:pt x="6865" y="2575"/>
                  </a:lnTo>
                  <a:lnTo>
                    <a:pt x="6973" y="3004"/>
                  </a:lnTo>
                  <a:lnTo>
                    <a:pt x="7777" y="3165"/>
                  </a:lnTo>
                  <a:lnTo>
                    <a:pt x="7777" y="4452"/>
                  </a:lnTo>
                  <a:lnTo>
                    <a:pt x="7026" y="4613"/>
                  </a:lnTo>
                  <a:lnTo>
                    <a:pt x="7026" y="4613"/>
                  </a:lnTo>
                  <a:lnTo>
                    <a:pt x="6865" y="5042"/>
                  </a:lnTo>
                  <a:lnTo>
                    <a:pt x="6704" y="5418"/>
                  </a:lnTo>
                  <a:lnTo>
                    <a:pt x="7133" y="6061"/>
                  </a:lnTo>
                  <a:lnTo>
                    <a:pt x="6222" y="7027"/>
                  </a:lnTo>
                  <a:lnTo>
                    <a:pt x="5524" y="6598"/>
                  </a:lnTo>
                  <a:lnTo>
                    <a:pt x="5524" y="6598"/>
                  </a:lnTo>
                  <a:lnTo>
                    <a:pt x="5149" y="6812"/>
                  </a:lnTo>
                  <a:lnTo>
                    <a:pt x="4774" y="6973"/>
                  </a:lnTo>
                  <a:lnTo>
                    <a:pt x="4613" y="7724"/>
                  </a:lnTo>
                  <a:lnTo>
                    <a:pt x="3272" y="7724"/>
                  </a:lnTo>
                  <a:lnTo>
                    <a:pt x="3111" y="6973"/>
                  </a:lnTo>
                  <a:lnTo>
                    <a:pt x="3111" y="6973"/>
                  </a:lnTo>
                  <a:lnTo>
                    <a:pt x="2682" y="6812"/>
                  </a:lnTo>
                  <a:lnTo>
                    <a:pt x="2306" y="6651"/>
                  </a:lnTo>
                  <a:lnTo>
                    <a:pt x="1663" y="7080"/>
                  </a:lnTo>
                  <a:lnTo>
                    <a:pt x="697" y="6168"/>
                  </a:lnTo>
                  <a:lnTo>
                    <a:pt x="1126" y="5471"/>
                  </a:lnTo>
                  <a:lnTo>
                    <a:pt x="1126" y="5471"/>
                  </a:lnTo>
                  <a:lnTo>
                    <a:pt x="912" y="5096"/>
                  </a:lnTo>
                  <a:lnTo>
                    <a:pt x="751" y="4720"/>
                  </a:lnTo>
                  <a:lnTo>
                    <a:pt x="0" y="4559"/>
                  </a:lnTo>
                  <a:lnTo>
                    <a:pt x="0" y="3272"/>
                  </a:lnTo>
                  <a:lnTo>
                    <a:pt x="751" y="3058"/>
                  </a:lnTo>
                  <a:lnTo>
                    <a:pt x="805" y="3111"/>
                  </a:lnTo>
                  <a:close/>
                  <a:moveTo>
                    <a:pt x="2467" y="3862"/>
                  </a:moveTo>
                  <a:lnTo>
                    <a:pt x="2467" y="3862"/>
                  </a:lnTo>
                  <a:lnTo>
                    <a:pt x="2521" y="4130"/>
                  </a:lnTo>
                  <a:lnTo>
                    <a:pt x="2628" y="4399"/>
                  </a:lnTo>
                  <a:lnTo>
                    <a:pt x="2735" y="4613"/>
                  </a:lnTo>
                  <a:lnTo>
                    <a:pt x="2950" y="4828"/>
                  </a:lnTo>
                  <a:lnTo>
                    <a:pt x="3111" y="4989"/>
                  </a:lnTo>
                  <a:lnTo>
                    <a:pt x="3379" y="5096"/>
                  </a:lnTo>
                  <a:lnTo>
                    <a:pt x="3647" y="5203"/>
                  </a:lnTo>
                  <a:lnTo>
                    <a:pt x="3915" y="5203"/>
                  </a:lnTo>
                  <a:lnTo>
                    <a:pt x="3915" y="5203"/>
                  </a:lnTo>
                  <a:lnTo>
                    <a:pt x="4184" y="5149"/>
                  </a:lnTo>
                  <a:lnTo>
                    <a:pt x="4452" y="5096"/>
                  </a:lnTo>
                  <a:lnTo>
                    <a:pt x="4720" y="4935"/>
                  </a:lnTo>
                  <a:lnTo>
                    <a:pt x="4881" y="4774"/>
                  </a:lnTo>
                  <a:lnTo>
                    <a:pt x="5042" y="4559"/>
                  </a:lnTo>
                  <a:lnTo>
                    <a:pt x="5203" y="4345"/>
                  </a:lnTo>
                  <a:lnTo>
                    <a:pt x="5256" y="4077"/>
                  </a:lnTo>
                  <a:lnTo>
                    <a:pt x="5310" y="3755"/>
                  </a:lnTo>
                  <a:lnTo>
                    <a:pt x="5310" y="3755"/>
                  </a:lnTo>
                  <a:lnTo>
                    <a:pt x="5256" y="3487"/>
                  </a:lnTo>
                  <a:lnTo>
                    <a:pt x="5149" y="3219"/>
                  </a:lnTo>
                  <a:lnTo>
                    <a:pt x="5042" y="3004"/>
                  </a:lnTo>
                  <a:lnTo>
                    <a:pt x="4881" y="2790"/>
                  </a:lnTo>
                  <a:lnTo>
                    <a:pt x="4666" y="2629"/>
                  </a:lnTo>
                  <a:lnTo>
                    <a:pt x="4398" y="2521"/>
                  </a:lnTo>
                  <a:lnTo>
                    <a:pt x="4130" y="2414"/>
                  </a:lnTo>
                  <a:lnTo>
                    <a:pt x="3862" y="2414"/>
                  </a:lnTo>
                  <a:lnTo>
                    <a:pt x="3862" y="2414"/>
                  </a:lnTo>
                  <a:lnTo>
                    <a:pt x="3594" y="2468"/>
                  </a:lnTo>
                  <a:lnTo>
                    <a:pt x="3325" y="2521"/>
                  </a:lnTo>
                  <a:lnTo>
                    <a:pt x="3111" y="2682"/>
                  </a:lnTo>
                  <a:lnTo>
                    <a:pt x="2896" y="2843"/>
                  </a:lnTo>
                  <a:lnTo>
                    <a:pt x="2735" y="3058"/>
                  </a:lnTo>
                  <a:lnTo>
                    <a:pt x="2575" y="3272"/>
                  </a:lnTo>
                  <a:lnTo>
                    <a:pt x="2521" y="3540"/>
                  </a:lnTo>
                  <a:lnTo>
                    <a:pt x="2521" y="3809"/>
                  </a:lnTo>
                  <a:lnTo>
                    <a:pt x="2521" y="3862"/>
                  </a:lnTo>
                  <a:lnTo>
                    <a:pt x="2467" y="3862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1003;p43">
              <a:extLst>
                <a:ext uri="{FF2B5EF4-FFF2-40B4-BE49-F238E27FC236}">
                  <a16:creationId xmlns:a16="http://schemas.microsoft.com/office/drawing/2014/main" id="{3CF7B1D9-27EB-8FF2-3BAA-C3FAB6101F29}"/>
                </a:ext>
              </a:extLst>
            </p:cNvPr>
            <p:cNvSpPr/>
            <p:nvPr/>
          </p:nvSpPr>
          <p:spPr>
            <a:xfrm>
              <a:off x="2799362" y="2624460"/>
              <a:ext cx="112958" cy="111885"/>
            </a:xfrm>
            <a:custGeom>
              <a:avLst/>
              <a:gdLst/>
              <a:ahLst/>
              <a:cxnLst/>
              <a:rect l="l" t="t" r="r" b="b"/>
              <a:pathLst>
                <a:path w="5687" h="5633" extrusionOk="0">
                  <a:moveTo>
                    <a:pt x="591" y="2254"/>
                  </a:moveTo>
                  <a:lnTo>
                    <a:pt x="591" y="2254"/>
                  </a:lnTo>
                  <a:lnTo>
                    <a:pt x="644" y="1932"/>
                  </a:lnTo>
                  <a:lnTo>
                    <a:pt x="805" y="1664"/>
                  </a:lnTo>
                  <a:lnTo>
                    <a:pt x="483" y="1181"/>
                  </a:lnTo>
                  <a:lnTo>
                    <a:pt x="1127" y="484"/>
                  </a:lnTo>
                  <a:lnTo>
                    <a:pt x="1610" y="805"/>
                  </a:lnTo>
                  <a:lnTo>
                    <a:pt x="1610" y="805"/>
                  </a:lnTo>
                  <a:lnTo>
                    <a:pt x="1932" y="645"/>
                  </a:lnTo>
                  <a:lnTo>
                    <a:pt x="2200" y="537"/>
                  </a:lnTo>
                  <a:lnTo>
                    <a:pt x="2307" y="1"/>
                  </a:lnTo>
                  <a:lnTo>
                    <a:pt x="3272" y="1"/>
                  </a:lnTo>
                  <a:lnTo>
                    <a:pt x="3433" y="537"/>
                  </a:lnTo>
                  <a:lnTo>
                    <a:pt x="3433" y="537"/>
                  </a:lnTo>
                  <a:lnTo>
                    <a:pt x="3702" y="645"/>
                  </a:lnTo>
                  <a:lnTo>
                    <a:pt x="3970" y="752"/>
                  </a:lnTo>
                  <a:lnTo>
                    <a:pt x="4452" y="484"/>
                  </a:lnTo>
                  <a:lnTo>
                    <a:pt x="5150" y="1127"/>
                  </a:lnTo>
                  <a:lnTo>
                    <a:pt x="4882" y="1610"/>
                  </a:lnTo>
                  <a:lnTo>
                    <a:pt x="4882" y="1610"/>
                  </a:lnTo>
                  <a:lnTo>
                    <a:pt x="4989" y="1878"/>
                  </a:lnTo>
                  <a:lnTo>
                    <a:pt x="5096" y="2200"/>
                  </a:lnTo>
                  <a:lnTo>
                    <a:pt x="5686" y="2307"/>
                  </a:lnTo>
                  <a:lnTo>
                    <a:pt x="5686" y="3273"/>
                  </a:lnTo>
                  <a:lnTo>
                    <a:pt x="5096" y="3380"/>
                  </a:lnTo>
                  <a:lnTo>
                    <a:pt x="5096" y="3380"/>
                  </a:lnTo>
                  <a:lnTo>
                    <a:pt x="4989" y="3702"/>
                  </a:lnTo>
                  <a:lnTo>
                    <a:pt x="4882" y="3970"/>
                  </a:lnTo>
                  <a:lnTo>
                    <a:pt x="5203" y="4453"/>
                  </a:lnTo>
                  <a:lnTo>
                    <a:pt x="4506" y="5150"/>
                  </a:lnTo>
                  <a:lnTo>
                    <a:pt x="4023" y="4828"/>
                  </a:lnTo>
                  <a:lnTo>
                    <a:pt x="4023" y="4828"/>
                  </a:lnTo>
                  <a:lnTo>
                    <a:pt x="3755" y="4989"/>
                  </a:lnTo>
                  <a:lnTo>
                    <a:pt x="3487" y="5096"/>
                  </a:lnTo>
                  <a:lnTo>
                    <a:pt x="3380" y="5633"/>
                  </a:lnTo>
                  <a:lnTo>
                    <a:pt x="2414" y="5633"/>
                  </a:lnTo>
                  <a:lnTo>
                    <a:pt x="2253" y="5096"/>
                  </a:lnTo>
                  <a:lnTo>
                    <a:pt x="2253" y="5096"/>
                  </a:lnTo>
                  <a:lnTo>
                    <a:pt x="1985" y="4989"/>
                  </a:lnTo>
                  <a:lnTo>
                    <a:pt x="1663" y="4882"/>
                  </a:lnTo>
                  <a:lnTo>
                    <a:pt x="1234" y="5150"/>
                  </a:lnTo>
                  <a:lnTo>
                    <a:pt x="537" y="4506"/>
                  </a:lnTo>
                  <a:lnTo>
                    <a:pt x="859" y="4077"/>
                  </a:lnTo>
                  <a:lnTo>
                    <a:pt x="859" y="4077"/>
                  </a:lnTo>
                  <a:lnTo>
                    <a:pt x="698" y="3755"/>
                  </a:lnTo>
                  <a:lnTo>
                    <a:pt x="591" y="3487"/>
                  </a:lnTo>
                  <a:lnTo>
                    <a:pt x="1" y="3380"/>
                  </a:lnTo>
                  <a:lnTo>
                    <a:pt x="1" y="2414"/>
                  </a:lnTo>
                  <a:lnTo>
                    <a:pt x="591" y="2254"/>
                  </a:lnTo>
                  <a:lnTo>
                    <a:pt x="591" y="2254"/>
                  </a:lnTo>
                  <a:close/>
                  <a:moveTo>
                    <a:pt x="1824" y="2790"/>
                  </a:moveTo>
                  <a:lnTo>
                    <a:pt x="1824" y="2790"/>
                  </a:lnTo>
                  <a:lnTo>
                    <a:pt x="1878" y="3004"/>
                  </a:lnTo>
                  <a:lnTo>
                    <a:pt x="1932" y="3165"/>
                  </a:lnTo>
                  <a:lnTo>
                    <a:pt x="2039" y="3380"/>
                  </a:lnTo>
                  <a:lnTo>
                    <a:pt x="2146" y="3487"/>
                  </a:lnTo>
                  <a:lnTo>
                    <a:pt x="2307" y="3648"/>
                  </a:lnTo>
                  <a:lnTo>
                    <a:pt x="2468" y="3702"/>
                  </a:lnTo>
                  <a:lnTo>
                    <a:pt x="2683" y="3755"/>
                  </a:lnTo>
                  <a:lnTo>
                    <a:pt x="2897" y="3809"/>
                  </a:lnTo>
                  <a:lnTo>
                    <a:pt x="2897" y="3809"/>
                  </a:lnTo>
                  <a:lnTo>
                    <a:pt x="3112" y="3755"/>
                  </a:lnTo>
                  <a:lnTo>
                    <a:pt x="3272" y="3702"/>
                  </a:lnTo>
                  <a:lnTo>
                    <a:pt x="3433" y="3594"/>
                  </a:lnTo>
                  <a:lnTo>
                    <a:pt x="3594" y="3487"/>
                  </a:lnTo>
                  <a:lnTo>
                    <a:pt x="3755" y="3326"/>
                  </a:lnTo>
                  <a:lnTo>
                    <a:pt x="3809" y="3165"/>
                  </a:lnTo>
                  <a:lnTo>
                    <a:pt x="3862" y="2951"/>
                  </a:lnTo>
                  <a:lnTo>
                    <a:pt x="3916" y="2736"/>
                  </a:lnTo>
                  <a:lnTo>
                    <a:pt x="3916" y="2736"/>
                  </a:lnTo>
                  <a:lnTo>
                    <a:pt x="3862" y="2522"/>
                  </a:lnTo>
                  <a:lnTo>
                    <a:pt x="3809" y="2361"/>
                  </a:lnTo>
                  <a:lnTo>
                    <a:pt x="3702" y="2200"/>
                  </a:lnTo>
                  <a:lnTo>
                    <a:pt x="3594" y="2039"/>
                  </a:lnTo>
                  <a:lnTo>
                    <a:pt x="3433" y="1932"/>
                  </a:lnTo>
                  <a:lnTo>
                    <a:pt x="3272" y="1824"/>
                  </a:lnTo>
                  <a:lnTo>
                    <a:pt x="3058" y="1771"/>
                  </a:lnTo>
                  <a:lnTo>
                    <a:pt x="2843" y="1717"/>
                  </a:lnTo>
                  <a:lnTo>
                    <a:pt x="2843" y="1717"/>
                  </a:lnTo>
                  <a:lnTo>
                    <a:pt x="2629" y="1771"/>
                  </a:lnTo>
                  <a:lnTo>
                    <a:pt x="2468" y="1824"/>
                  </a:lnTo>
                  <a:lnTo>
                    <a:pt x="2253" y="1932"/>
                  </a:lnTo>
                  <a:lnTo>
                    <a:pt x="2146" y="2039"/>
                  </a:lnTo>
                  <a:lnTo>
                    <a:pt x="1985" y="2200"/>
                  </a:lnTo>
                  <a:lnTo>
                    <a:pt x="1932" y="2361"/>
                  </a:lnTo>
                  <a:lnTo>
                    <a:pt x="1878" y="2575"/>
                  </a:lnTo>
                  <a:lnTo>
                    <a:pt x="1824" y="2790"/>
                  </a:lnTo>
                  <a:lnTo>
                    <a:pt x="1824" y="279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1004;p43">
              <a:extLst>
                <a:ext uri="{FF2B5EF4-FFF2-40B4-BE49-F238E27FC236}">
                  <a16:creationId xmlns:a16="http://schemas.microsoft.com/office/drawing/2014/main" id="{2DFECD44-974C-BFD9-6526-7719D4D3CD4B}"/>
                </a:ext>
              </a:extLst>
            </p:cNvPr>
            <p:cNvSpPr/>
            <p:nvPr/>
          </p:nvSpPr>
          <p:spPr>
            <a:xfrm>
              <a:off x="2578848" y="1851054"/>
              <a:ext cx="82052" cy="108668"/>
            </a:xfrm>
            <a:custGeom>
              <a:avLst/>
              <a:gdLst/>
              <a:ahLst/>
              <a:cxnLst/>
              <a:rect l="l" t="t" r="r" b="b"/>
              <a:pathLst>
                <a:path w="4131" h="5471" extrusionOk="0">
                  <a:moveTo>
                    <a:pt x="2092" y="0"/>
                  </a:moveTo>
                  <a:lnTo>
                    <a:pt x="0" y="4506"/>
                  </a:lnTo>
                  <a:lnTo>
                    <a:pt x="2039" y="5471"/>
                  </a:lnTo>
                  <a:lnTo>
                    <a:pt x="4130" y="96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1005;p43">
              <a:extLst>
                <a:ext uri="{FF2B5EF4-FFF2-40B4-BE49-F238E27FC236}">
                  <a16:creationId xmlns:a16="http://schemas.microsoft.com/office/drawing/2014/main" id="{6AA53E4B-2632-49EA-3369-716B4A1A160C}"/>
                </a:ext>
              </a:extLst>
            </p:cNvPr>
            <p:cNvSpPr/>
            <p:nvPr/>
          </p:nvSpPr>
          <p:spPr>
            <a:xfrm>
              <a:off x="2578848" y="1848909"/>
              <a:ext cx="84177" cy="112958"/>
            </a:xfrm>
            <a:custGeom>
              <a:avLst/>
              <a:gdLst/>
              <a:ahLst/>
              <a:cxnLst/>
              <a:rect l="l" t="t" r="r" b="b"/>
              <a:pathLst>
                <a:path w="4238" h="5687" extrusionOk="0">
                  <a:moveTo>
                    <a:pt x="2039" y="1"/>
                  </a:moveTo>
                  <a:lnTo>
                    <a:pt x="1985" y="108"/>
                  </a:lnTo>
                  <a:lnTo>
                    <a:pt x="483" y="3380"/>
                  </a:lnTo>
                  <a:lnTo>
                    <a:pt x="108" y="4292"/>
                  </a:lnTo>
                  <a:lnTo>
                    <a:pt x="0" y="4614"/>
                  </a:lnTo>
                  <a:lnTo>
                    <a:pt x="161" y="4292"/>
                  </a:lnTo>
                  <a:lnTo>
                    <a:pt x="644" y="3380"/>
                  </a:lnTo>
                  <a:lnTo>
                    <a:pt x="2148" y="321"/>
                  </a:lnTo>
                  <a:lnTo>
                    <a:pt x="3058" y="752"/>
                  </a:lnTo>
                  <a:lnTo>
                    <a:pt x="3540" y="966"/>
                  </a:lnTo>
                  <a:lnTo>
                    <a:pt x="3809" y="1127"/>
                  </a:lnTo>
                  <a:lnTo>
                    <a:pt x="3951" y="1175"/>
                  </a:lnTo>
                  <a:lnTo>
                    <a:pt x="1970" y="5442"/>
                  </a:lnTo>
                  <a:lnTo>
                    <a:pt x="1970" y="5442"/>
                  </a:lnTo>
                  <a:lnTo>
                    <a:pt x="537" y="4828"/>
                  </a:lnTo>
                  <a:lnTo>
                    <a:pt x="0" y="4614"/>
                  </a:lnTo>
                  <a:lnTo>
                    <a:pt x="483" y="4882"/>
                  </a:lnTo>
                  <a:lnTo>
                    <a:pt x="1985" y="5633"/>
                  </a:lnTo>
                  <a:lnTo>
                    <a:pt x="2039" y="5686"/>
                  </a:lnTo>
                  <a:lnTo>
                    <a:pt x="2092" y="5633"/>
                  </a:lnTo>
                  <a:lnTo>
                    <a:pt x="4238" y="1127"/>
                  </a:lnTo>
                  <a:lnTo>
                    <a:pt x="4184" y="966"/>
                  </a:lnTo>
                  <a:lnTo>
                    <a:pt x="4077" y="966"/>
                  </a:lnTo>
                  <a:lnTo>
                    <a:pt x="3916" y="913"/>
                  </a:lnTo>
                  <a:lnTo>
                    <a:pt x="3648" y="752"/>
                  </a:lnTo>
                  <a:lnTo>
                    <a:pt x="3165" y="537"/>
                  </a:lnTo>
                  <a:lnTo>
                    <a:pt x="2146" y="55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1006;p43">
              <a:extLst>
                <a:ext uri="{FF2B5EF4-FFF2-40B4-BE49-F238E27FC236}">
                  <a16:creationId xmlns:a16="http://schemas.microsoft.com/office/drawing/2014/main" id="{1044186C-EDD7-647E-DD90-0E270468236E}"/>
                </a:ext>
              </a:extLst>
            </p:cNvPr>
            <p:cNvSpPr/>
            <p:nvPr/>
          </p:nvSpPr>
          <p:spPr>
            <a:xfrm>
              <a:off x="2602286" y="1819095"/>
              <a:ext cx="78854" cy="58614"/>
            </a:xfrm>
            <a:custGeom>
              <a:avLst/>
              <a:gdLst/>
              <a:ahLst/>
              <a:cxnLst/>
              <a:rect l="l" t="t" r="r" b="b"/>
              <a:pathLst>
                <a:path w="3970" h="2951" extrusionOk="0">
                  <a:moveTo>
                    <a:pt x="1556" y="0"/>
                  </a:moveTo>
                  <a:lnTo>
                    <a:pt x="1180" y="107"/>
                  </a:lnTo>
                  <a:lnTo>
                    <a:pt x="859" y="268"/>
                  </a:lnTo>
                  <a:lnTo>
                    <a:pt x="483" y="537"/>
                  </a:lnTo>
                  <a:lnTo>
                    <a:pt x="215" y="805"/>
                  </a:lnTo>
                  <a:lnTo>
                    <a:pt x="0" y="1180"/>
                  </a:lnTo>
                  <a:lnTo>
                    <a:pt x="3755" y="2950"/>
                  </a:lnTo>
                  <a:lnTo>
                    <a:pt x="3916" y="2575"/>
                  </a:lnTo>
                  <a:lnTo>
                    <a:pt x="3969" y="2146"/>
                  </a:lnTo>
                  <a:lnTo>
                    <a:pt x="3916" y="1770"/>
                  </a:lnTo>
                  <a:lnTo>
                    <a:pt x="3862" y="1395"/>
                  </a:lnTo>
                  <a:lnTo>
                    <a:pt x="3648" y="1019"/>
                  </a:lnTo>
                  <a:lnTo>
                    <a:pt x="3433" y="697"/>
                  </a:lnTo>
                  <a:lnTo>
                    <a:pt x="3111" y="429"/>
                  </a:lnTo>
                  <a:lnTo>
                    <a:pt x="2789" y="215"/>
                  </a:lnTo>
                  <a:lnTo>
                    <a:pt x="2360" y="54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1007;p43">
              <a:extLst>
                <a:ext uri="{FF2B5EF4-FFF2-40B4-BE49-F238E27FC236}">
                  <a16:creationId xmlns:a16="http://schemas.microsoft.com/office/drawing/2014/main" id="{D0982533-FF85-7609-6E4A-6866F7E9183E}"/>
                </a:ext>
              </a:extLst>
            </p:cNvPr>
            <p:cNvSpPr/>
            <p:nvPr/>
          </p:nvSpPr>
          <p:spPr>
            <a:xfrm>
              <a:off x="2599088" y="1818023"/>
              <a:ext cx="84177" cy="62885"/>
            </a:xfrm>
            <a:custGeom>
              <a:avLst/>
              <a:gdLst/>
              <a:ahLst/>
              <a:cxnLst/>
              <a:rect l="l" t="t" r="r" b="b"/>
              <a:pathLst>
                <a:path w="4238" h="3166" extrusionOk="0">
                  <a:moveTo>
                    <a:pt x="1770" y="1"/>
                  </a:moveTo>
                  <a:lnTo>
                    <a:pt x="1502" y="54"/>
                  </a:lnTo>
                  <a:lnTo>
                    <a:pt x="1288" y="108"/>
                  </a:lnTo>
                  <a:lnTo>
                    <a:pt x="1020" y="215"/>
                  </a:lnTo>
                  <a:lnTo>
                    <a:pt x="751" y="376"/>
                  </a:lnTo>
                  <a:lnTo>
                    <a:pt x="483" y="644"/>
                  </a:lnTo>
                  <a:lnTo>
                    <a:pt x="269" y="859"/>
                  </a:lnTo>
                  <a:lnTo>
                    <a:pt x="54" y="1181"/>
                  </a:lnTo>
                  <a:lnTo>
                    <a:pt x="1" y="1288"/>
                  </a:lnTo>
                  <a:lnTo>
                    <a:pt x="108" y="1341"/>
                  </a:lnTo>
                  <a:lnTo>
                    <a:pt x="1985" y="2253"/>
                  </a:lnTo>
                  <a:lnTo>
                    <a:pt x="3862" y="3111"/>
                  </a:lnTo>
                  <a:lnTo>
                    <a:pt x="3969" y="3165"/>
                  </a:lnTo>
                  <a:lnTo>
                    <a:pt x="4023" y="3058"/>
                  </a:lnTo>
                  <a:lnTo>
                    <a:pt x="4130" y="2736"/>
                  </a:lnTo>
                  <a:lnTo>
                    <a:pt x="4184" y="2414"/>
                  </a:lnTo>
                  <a:lnTo>
                    <a:pt x="4238" y="2039"/>
                  </a:lnTo>
                  <a:lnTo>
                    <a:pt x="4184" y="1717"/>
                  </a:lnTo>
                  <a:lnTo>
                    <a:pt x="4130" y="1449"/>
                  </a:lnTo>
                  <a:lnTo>
                    <a:pt x="4023" y="1234"/>
                  </a:lnTo>
                  <a:lnTo>
                    <a:pt x="3862" y="966"/>
                  </a:lnTo>
                  <a:lnTo>
                    <a:pt x="3701" y="751"/>
                  </a:lnTo>
                  <a:lnTo>
                    <a:pt x="3433" y="537"/>
                  </a:lnTo>
                  <a:lnTo>
                    <a:pt x="3165" y="322"/>
                  </a:lnTo>
                  <a:lnTo>
                    <a:pt x="2950" y="269"/>
                  </a:lnTo>
                  <a:lnTo>
                    <a:pt x="3272" y="537"/>
                  </a:lnTo>
                  <a:lnTo>
                    <a:pt x="3594" y="859"/>
                  </a:lnTo>
                  <a:lnTo>
                    <a:pt x="3809" y="1288"/>
                  </a:lnTo>
                  <a:lnTo>
                    <a:pt x="3969" y="1771"/>
                  </a:lnTo>
                  <a:lnTo>
                    <a:pt x="4023" y="2039"/>
                  </a:lnTo>
                  <a:lnTo>
                    <a:pt x="3969" y="2361"/>
                  </a:lnTo>
                  <a:lnTo>
                    <a:pt x="3916" y="2682"/>
                  </a:lnTo>
                  <a:lnTo>
                    <a:pt x="3852" y="2843"/>
                  </a:lnTo>
                  <a:lnTo>
                    <a:pt x="3852" y="2843"/>
                  </a:lnTo>
                  <a:lnTo>
                    <a:pt x="2092" y="2039"/>
                  </a:lnTo>
                  <a:lnTo>
                    <a:pt x="331" y="1183"/>
                  </a:lnTo>
                  <a:lnTo>
                    <a:pt x="331" y="1183"/>
                  </a:lnTo>
                  <a:lnTo>
                    <a:pt x="430" y="1020"/>
                  </a:lnTo>
                  <a:lnTo>
                    <a:pt x="590" y="751"/>
                  </a:lnTo>
                  <a:lnTo>
                    <a:pt x="859" y="537"/>
                  </a:lnTo>
                  <a:lnTo>
                    <a:pt x="1127" y="376"/>
                  </a:lnTo>
                  <a:lnTo>
                    <a:pt x="1556" y="215"/>
                  </a:lnTo>
                  <a:lnTo>
                    <a:pt x="2039" y="108"/>
                  </a:lnTo>
                  <a:lnTo>
                    <a:pt x="2521" y="161"/>
                  </a:lnTo>
                  <a:lnTo>
                    <a:pt x="2950" y="269"/>
                  </a:lnTo>
                  <a:lnTo>
                    <a:pt x="2736" y="108"/>
                  </a:lnTo>
                  <a:lnTo>
                    <a:pt x="2414" y="54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1008;p43">
              <a:extLst>
                <a:ext uri="{FF2B5EF4-FFF2-40B4-BE49-F238E27FC236}">
                  <a16:creationId xmlns:a16="http://schemas.microsoft.com/office/drawing/2014/main" id="{3F04D894-D75A-3808-AACA-FD9DB92A8A99}"/>
                </a:ext>
              </a:extLst>
            </p:cNvPr>
            <p:cNvSpPr/>
            <p:nvPr/>
          </p:nvSpPr>
          <p:spPr>
            <a:xfrm>
              <a:off x="2650214" y="1820148"/>
              <a:ext cx="8561" cy="26655"/>
            </a:xfrm>
            <a:custGeom>
              <a:avLst/>
              <a:gdLst/>
              <a:ahLst/>
              <a:cxnLst/>
              <a:rect l="l" t="t" r="r" b="b"/>
              <a:pathLst>
                <a:path w="431" h="1342" extrusionOk="0">
                  <a:moveTo>
                    <a:pt x="1" y="1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1009;p43">
              <a:extLst>
                <a:ext uri="{FF2B5EF4-FFF2-40B4-BE49-F238E27FC236}">
                  <a16:creationId xmlns:a16="http://schemas.microsoft.com/office/drawing/2014/main" id="{99A7609A-A55A-D3F3-B39F-1FFE90C19558}"/>
                </a:ext>
              </a:extLst>
            </p:cNvPr>
            <p:cNvSpPr/>
            <p:nvPr/>
          </p:nvSpPr>
          <p:spPr>
            <a:xfrm>
              <a:off x="2650214" y="1820148"/>
              <a:ext cx="8561" cy="26655"/>
            </a:xfrm>
            <a:custGeom>
              <a:avLst/>
              <a:gdLst/>
              <a:ahLst/>
              <a:cxnLst/>
              <a:rect l="l" t="t" r="r" b="b"/>
              <a:pathLst>
                <a:path w="431" h="1342" fill="none" extrusionOk="0">
                  <a:moveTo>
                    <a:pt x="430" y="1342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1010;p43">
              <a:extLst>
                <a:ext uri="{FF2B5EF4-FFF2-40B4-BE49-F238E27FC236}">
                  <a16:creationId xmlns:a16="http://schemas.microsoft.com/office/drawing/2014/main" id="{3FC364C6-D59F-B9FB-A992-78FAB0BC2E3C}"/>
                </a:ext>
              </a:extLst>
            </p:cNvPr>
            <p:cNvSpPr/>
            <p:nvPr/>
          </p:nvSpPr>
          <p:spPr>
            <a:xfrm>
              <a:off x="2650214" y="1820148"/>
              <a:ext cx="10686" cy="26655"/>
            </a:xfrm>
            <a:custGeom>
              <a:avLst/>
              <a:gdLst/>
              <a:ahLst/>
              <a:cxnLst/>
              <a:rect l="l" t="t" r="r" b="b"/>
              <a:pathLst>
                <a:path w="538" h="1342" extrusionOk="0">
                  <a:moveTo>
                    <a:pt x="1" y="1"/>
                  </a:moveTo>
                  <a:lnTo>
                    <a:pt x="1" y="54"/>
                  </a:lnTo>
                  <a:lnTo>
                    <a:pt x="55" y="215"/>
                  </a:lnTo>
                  <a:lnTo>
                    <a:pt x="269" y="644"/>
                  </a:lnTo>
                  <a:lnTo>
                    <a:pt x="323" y="913"/>
                  </a:lnTo>
                  <a:lnTo>
                    <a:pt x="376" y="1127"/>
                  </a:lnTo>
                  <a:lnTo>
                    <a:pt x="376" y="1234"/>
                  </a:lnTo>
                  <a:lnTo>
                    <a:pt x="430" y="1342"/>
                  </a:lnTo>
                  <a:lnTo>
                    <a:pt x="484" y="1288"/>
                  </a:lnTo>
                  <a:lnTo>
                    <a:pt x="537" y="1127"/>
                  </a:lnTo>
                  <a:lnTo>
                    <a:pt x="537" y="859"/>
                  </a:lnTo>
                  <a:lnTo>
                    <a:pt x="537" y="591"/>
                  </a:lnTo>
                  <a:lnTo>
                    <a:pt x="376" y="269"/>
                  </a:lnTo>
                  <a:lnTo>
                    <a:pt x="216" y="10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1011;p43">
              <a:extLst>
                <a:ext uri="{FF2B5EF4-FFF2-40B4-BE49-F238E27FC236}">
                  <a16:creationId xmlns:a16="http://schemas.microsoft.com/office/drawing/2014/main" id="{7DE52A70-B490-68F8-B8F1-BECE4AD61BC7}"/>
                </a:ext>
              </a:extLst>
            </p:cNvPr>
            <p:cNvSpPr/>
            <p:nvPr/>
          </p:nvSpPr>
          <p:spPr>
            <a:xfrm>
              <a:off x="2612933" y="1863826"/>
              <a:ext cx="42645" cy="19207"/>
            </a:xfrm>
            <a:custGeom>
              <a:avLst/>
              <a:gdLst/>
              <a:ahLst/>
              <a:cxnLst/>
              <a:rect l="l" t="t" r="r" b="b"/>
              <a:pathLst>
                <a:path w="2147" h="967" extrusionOk="0">
                  <a:moveTo>
                    <a:pt x="1" y="1"/>
                  </a:moveTo>
                  <a:lnTo>
                    <a:pt x="54" y="108"/>
                  </a:lnTo>
                  <a:lnTo>
                    <a:pt x="269" y="269"/>
                  </a:lnTo>
                  <a:lnTo>
                    <a:pt x="591" y="484"/>
                  </a:lnTo>
                  <a:lnTo>
                    <a:pt x="966" y="698"/>
                  </a:lnTo>
                  <a:lnTo>
                    <a:pt x="1234" y="805"/>
                  </a:lnTo>
                  <a:lnTo>
                    <a:pt x="1556" y="913"/>
                  </a:lnTo>
                  <a:lnTo>
                    <a:pt x="1824" y="966"/>
                  </a:lnTo>
                  <a:lnTo>
                    <a:pt x="2146" y="966"/>
                  </a:lnTo>
                  <a:lnTo>
                    <a:pt x="1610" y="698"/>
                  </a:lnTo>
                  <a:lnTo>
                    <a:pt x="1073" y="430"/>
                  </a:lnTo>
                  <a:lnTo>
                    <a:pt x="537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1012;p43">
              <a:extLst>
                <a:ext uri="{FF2B5EF4-FFF2-40B4-BE49-F238E27FC236}">
                  <a16:creationId xmlns:a16="http://schemas.microsoft.com/office/drawing/2014/main" id="{2FF99892-5C80-0BE0-CBDF-D4FA223CE046}"/>
                </a:ext>
              </a:extLst>
            </p:cNvPr>
            <p:cNvSpPr/>
            <p:nvPr/>
          </p:nvSpPr>
          <p:spPr>
            <a:xfrm>
              <a:off x="2607609" y="1874492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1" y="0"/>
                  </a:moveTo>
                  <a:lnTo>
                    <a:pt x="54" y="107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1020" y="697"/>
                  </a:lnTo>
                  <a:lnTo>
                    <a:pt x="1288" y="805"/>
                  </a:lnTo>
                  <a:lnTo>
                    <a:pt x="1556" y="912"/>
                  </a:lnTo>
                  <a:lnTo>
                    <a:pt x="1878" y="966"/>
                  </a:lnTo>
                  <a:lnTo>
                    <a:pt x="2146" y="966"/>
                  </a:lnTo>
                  <a:lnTo>
                    <a:pt x="1663" y="697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1013;p43">
              <a:extLst>
                <a:ext uri="{FF2B5EF4-FFF2-40B4-BE49-F238E27FC236}">
                  <a16:creationId xmlns:a16="http://schemas.microsoft.com/office/drawing/2014/main" id="{F8943E98-AFB2-F455-9316-69E1744CFDE2}"/>
                </a:ext>
              </a:extLst>
            </p:cNvPr>
            <p:cNvSpPr/>
            <p:nvPr/>
          </p:nvSpPr>
          <p:spPr>
            <a:xfrm>
              <a:off x="2603359" y="1885138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0" y="1"/>
                  </a:moveTo>
                  <a:lnTo>
                    <a:pt x="54" y="54"/>
                  </a:lnTo>
                  <a:lnTo>
                    <a:pt x="215" y="215"/>
                  </a:lnTo>
                  <a:lnTo>
                    <a:pt x="536" y="430"/>
                  </a:lnTo>
                  <a:lnTo>
                    <a:pt x="965" y="644"/>
                  </a:lnTo>
                  <a:lnTo>
                    <a:pt x="1234" y="805"/>
                  </a:lnTo>
                  <a:lnTo>
                    <a:pt x="1502" y="859"/>
                  </a:lnTo>
                  <a:lnTo>
                    <a:pt x="1824" y="912"/>
                  </a:lnTo>
                  <a:lnTo>
                    <a:pt x="2145" y="966"/>
                  </a:lnTo>
                  <a:lnTo>
                    <a:pt x="1609" y="644"/>
                  </a:lnTo>
                  <a:lnTo>
                    <a:pt x="1073" y="430"/>
                  </a:lnTo>
                  <a:lnTo>
                    <a:pt x="536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1014;p43">
              <a:extLst>
                <a:ext uri="{FF2B5EF4-FFF2-40B4-BE49-F238E27FC236}">
                  <a16:creationId xmlns:a16="http://schemas.microsoft.com/office/drawing/2014/main" id="{22E619F0-A934-3629-A45D-DC27528B25C3}"/>
                </a:ext>
              </a:extLst>
            </p:cNvPr>
            <p:cNvSpPr/>
            <p:nvPr/>
          </p:nvSpPr>
          <p:spPr>
            <a:xfrm>
              <a:off x="2598016" y="1894732"/>
              <a:ext cx="42645" cy="20260"/>
            </a:xfrm>
            <a:custGeom>
              <a:avLst/>
              <a:gdLst/>
              <a:ahLst/>
              <a:cxnLst/>
              <a:rect l="l" t="t" r="r" b="b"/>
              <a:pathLst>
                <a:path w="2147" h="1020" extrusionOk="0">
                  <a:moveTo>
                    <a:pt x="1" y="0"/>
                  </a:moveTo>
                  <a:lnTo>
                    <a:pt x="55" y="108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966" y="698"/>
                  </a:lnTo>
                  <a:lnTo>
                    <a:pt x="1234" y="858"/>
                  </a:lnTo>
                  <a:lnTo>
                    <a:pt x="1556" y="966"/>
                  </a:lnTo>
                  <a:lnTo>
                    <a:pt x="1824" y="1019"/>
                  </a:lnTo>
                  <a:lnTo>
                    <a:pt x="2146" y="1019"/>
                  </a:lnTo>
                  <a:lnTo>
                    <a:pt x="1610" y="698"/>
                  </a:lnTo>
                  <a:lnTo>
                    <a:pt x="1074" y="483"/>
                  </a:lnTo>
                  <a:lnTo>
                    <a:pt x="537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1015;p43">
              <a:extLst>
                <a:ext uri="{FF2B5EF4-FFF2-40B4-BE49-F238E27FC236}">
                  <a16:creationId xmlns:a16="http://schemas.microsoft.com/office/drawing/2014/main" id="{5F8259E0-CEE8-B256-C79C-8D5ABBC05255}"/>
                </a:ext>
              </a:extLst>
            </p:cNvPr>
            <p:cNvSpPr/>
            <p:nvPr/>
          </p:nvSpPr>
          <p:spPr>
            <a:xfrm>
              <a:off x="2592693" y="1905378"/>
              <a:ext cx="42645" cy="19207"/>
            </a:xfrm>
            <a:custGeom>
              <a:avLst/>
              <a:gdLst/>
              <a:ahLst/>
              <a:cxnLst/>
              <a:rect l="l" t="t" r="r" b="b"/>
              <a:pathLst>
                <a:path w="2147" h="967" extrusionOk="0">
                  <a:moveTo>
                    <a:pt x="1" y="1"/>
                  </a:moveTo>
                  <a:lnTo>
                    <a:pt x="1" y="54"/>
                  </a:lnTo>
                  <a:lnTo>
                    <a:pt x="483" y="430"/>
                  </a:lnTo>
                  <a:lnTo>
                    <a:pt x="1020" y="698"/>
                  </a:lnTo>
                  <a:lnTo>
                    <a:pt x="1556" y="912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1016;p43">
              <a:extLst>
                <a:ext uri="{FF2B5EF4-FFF2-40B4-BE49-F238E27FC236}">
                  <a16:creationId xmlns:a16="http://schemas.microsoft.com/office/drawing/2014/main" id="{5DECA111-F627-B25C-0DAB-22699D671A57}"/>
                </a:ext>
              </a:extLst>
            </p:cNvPr>
            <p:cNvSpPr/>
            <p:nvPr/>
          </p:nvSpPr>
          <p:spPr>
            <a:xfrm>
              <a:off x="2587369" y="1916024"/>
              <a:ext cx="42625" cy="19207"/>
            </a:xfrm>
            <a:custGeom>
              <a:avLst/>
              <a:gdLst/>
              <a:ahLst/>
              <a:cxnLst/>
              <a:rect l="l" t="t" r="r" b="b"/>
              <a:pathLst>
                <a:path w="2146" h="967" extrusionOk="0">
                  <a:moveTo>
                    <a:pt x="1" y="1"/>
                  </a:moveTo>
                  <a:lnTo>
                    <a:pt x="483" y="376"/>
                  </a:lnTo>
                  <a:lnTo>
                    <a:pt x="1020" y="698"/>
                  </a:lnTo>
                  <a:lnTo>
                    <a:pt x="1556" y="859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30"/>
                  </a:lnTo>
                  <a:lnTo>
                    <a:pt x="591" y="2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1017;p43">
              <a:extLst>
                <a:ext uri="{FF2B5EF4-FFF2-40B4-BE49-F238E27FC236}">
                  <a16:creationId xmlns:a16="http://schemas.microsoft.com/office/drawing/2014/main" id="{8EFF0C0B-E1D4-4859-6609-34DAF4F6F91F}"/>
                </a:ext>
              </a:extLst>
            </p:cNvPr>
            <p:cNvSpPr/>
            <p:nvPr/>
          </p:nvSpPr>
          <p:spPr>
            <a:xfrm>
              <a:off x="2583119" y="1926691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0" y="0"/>
                  </a:moveTo>
                  <a:lnTo>
                    <a:pt x="54" y="108"/>
                  </a:lnTo>
                  <a:lnTo>
                    <a:pt x="268" y="268"/>
                  </a:lnTo>
                  <a:lnTo>
                    <a:pt x="590" y="483"/>
                  </a:lnTo>
                  <a:lnTo>
                    <a:pt x="965" y="698"/>
                  </a:lnTo>
                  <a:lnTo>
                    <a:pt x="1234" y="805"/>
                  </a:lnTo>
                  <a:lnTo>
                    <a:pt x="1555" y="912"/>
                  </a:lnTo>
                  <a:lnTo>
                    <a:pt x="1824" y="966"/>
                  </a:lnTo>
                  <a:lnTo>
                    <a:pt x="2145" y="966"/>
                  </a:lnTo>
                  <a:lnTo>
                    <a:pt x="1609" y="698"/>
                  </a:lnTo>
                  <a:lnTo>
                    <a:pt x="1073" y="483"/>
                  </a:lnTo>
                  <a:lnTo>
                    <a:pt x="536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1018;p43">
              <a:extLst>
                <a:ext uri="{FF2B5EF4-FFF2-40B4-BE49-F238E27FC236}">
                  <a16:creationId xmlns:a16="http://schemas.microsoft.com/office/drawing/2014/main" id="{C3DD9032-BB21-21B3-A600-425D007E3914}"/>
                </a:ext>
              </a:extLst>
            </p:cNvPr>
            <p:cNvSpPr/>
            <p:nvPr/>
          </p:nvSpPr>
          <p:spPr>
            <a:xfrm>
              <a:off x="1597701" y="2619137"/>
              <a:ext cx="108668" cy="82052"/>
            </a:xfrm>
            <a:custGeom>
              <a:avLst/>
              <a:gdLst/>
              <a:ahLst/>
              <a:cxnLst/>
              <a:rect l="l" t="t" r="r" b="b"/>
              <a:pathLst>
                <a:path w="5471" h="4131" extrusionOk="0">
                  <a:moveTo>
                    <a:pt x="4559" y="1"/>
                  </a:moveTo>
                  <a:lnTo>
                    <a:pt x="0" y="2039"/>
                  </a:lnTo>
                  <a:lnTo>
                    <a:pt x="966" y="4131"/>
                  </a:lnTo>
                  <a:lnTo>
                    <a:pt x="5471" y="2039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1019;p43">
              <a:extLst>
                <a:ext uri="{FF2B5EF4-FFF2-40B4-BE49-F238E27FC236}">
                  <a16:creationId xmlns:a16="http://schemas.microsoft.com/office/drawing/2014/main" id="{DBF560FD-C6C9-CD8C-D17C-8C599098D46D}"/>
                </a:ext>
              </a:extLst>
            </p:cNvPr>
            <p:cNvSpPr/>
            <p:nvPr/>
          </p:nvSpPr>
          <p:spPr>
            <a:xfrm>
              <a:off x="1594503" y="2617012"/>
              <a:ext cx="111866" cy="86303"/>
            </a:xfrm>
            <a:custGeom>
              <a:avLst/>
              <a:gdLst/>
              <a:ahLst/>
              <a:cxnLst/>
              <a:rect l="l" t="t" r="r" b="b"/>
              <a:pathLst>
                <a:path w="5632" h="4345" extrusionOk="0">
                  <a:moveTo>
                    <a:pt x="4613" y="0"/>
                  </a:moveTo>
                  <a:lnTo>
                    <a:pt x="108" y="2039"/>
                  </a:lnTo>
                  <a:lnTo>
                    <a:pt x="0" y="2199"/>
                  </a:lnTo>
                  <a:lnTo>
                    <a:pt x="0" y="2253"/>
                  </a:lnTo>
                  <a:lnTo>
                    <a:pt x="54" y="2307"/>
                  </a:lnTo>
                  <a:lnTo>
                    <a:pt x="108" y="2468"/>
                  </a:lnTo>
                  <a:lnTo>
                    <a:pt x="215" y="2736"/>
                  </a:lnTo>
                  <a:lnTo>
                    <a:pt x="483" y="3272"/>
                  </a:lnTo>
                  <a:lnTo>
                    <a:pt x="966" y="4238"/>
                  </a:lnTo>
                  <a:lnTo>
                    <a:pt x="1019" y="4345"/>
                  </a:lnTo>
                  <a:lnTo>
                    <a:pt x="1127" y="4291"/>
                  </a:lnTo>
                  <a:lnTo>
                    <a:pt x="2950" y="3433"/>
                  </a:lnTo>
                  <a:lnTo>
                    <a:pt x="4345" y="2736"/>
                  </a:lnTo>
                  <a:lnTo>
                    <a:pt x="5256" y="2307"/>
                  </a:lnTo>
                  <a:lnTo>
                    <a:pt x="5578" y="2146"/>
                  </a:lnTo>
                  <a:lnTo>
                    <a:pt x="5203" y="2253"/>
                  </a:lnTo>
                  <a:lnTo>
                    <a:pt x="4237" y="2682"/>
                  </a:lnTo>
                  <a:lnTo>
                    <a:pt x="1134" y="4027"/>
                  </a:lnTo>
                  <a:lnTo>
                    <a:pt x="1134" y="4027"/>
                  </a:lnTo>
                  <a:lnTo>
                    <a:pt x="751" y="3165"/>
                  </a:lnTo>
                  <a:lnTo>
                    <a:pt x="483" y="2629"/>
                  </a:lnTo>
                  <a:lnTo>
                    <a:pt x="376" y="2360"/>
                  </a:lnTo>
                  <a:lnTo>
                    <a:pt x="324" y="2256"/>
                  </a:lnTo>
                  <a:lnTo>
                    <a:pt x="324" y="2256"/>
                  </a:lnTo>
                  <a:lnTo>
                    <a:pt x="4654" y="246"/>
                  </a:lnTo>
                  <a:lnTo>
                    <a:pt x="4654" y="246"/>
                  </a:lnTo>
                  <a:lnTo>
                    <a:pt x="5310" y="1610"/>
                  </a:lnTo>
                  <a:lnTo>
                    <a:pt x="5632" y="2146"/>
                  </a:lnTo>
                  <a:lnTo>
                    <a:pt x="5525" y="1878"/>
                  </a:lnTo>
                  <a:lnTo>
                    <a:pt x="5364" y="1610"/>
                  </a:lnTo>
                  <a:lnTo>
                    <a:pt x="4720" y="54"/>
                  </a:lnTo>
                  <a:lnTo>
                    <a:pt x="47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1020;p43">
              <a:extLst>
                <a:ext uri="{FF2B5EF4-FFF2-40B4-BE49-F238E27FC236}">
                  <a16:creationId xmlns:a16="http://schemas.microsoft.com/office/drawing/2014/main" id="{0E0C15B7-469C-653A-8AB7-2B23661B72FE}"/>
                </a:ext>
              </a:extLst>
            </p:cNvPr>
            <p:cNvSpPr/>
            <p:nvPr/>
          </p:nvSpPr>
          <p:spPr>
            <a:xfrm>
              <a:off x="1566795" y="2644700"/>
              <a:ext cx="57562" cy="78854"/>
            </a:xfrm>
            <a:custGeom>
              <a:avLst/>
              <a:gdLst/>
              <a:ahLst/>
              <a:cxnLst/>
              <a:rect l="l" t="t" r="r" b="b"/>
              <a:pathLst>
                <a:path w="2898" h="3970" extrusionOk="0">
                  <a:moveTo>
                    <a:pt x="1181" y="1"/>
                  </a:moveTo>
                  <a:lnTo>
                    <a:pt x="859" y="216"/>
                  </a:lnTo>
                  <a:lnTo>
                    <a:pt x="537" y="484"/>
                  </a:lnTo>
                  <a:lnTo>
                    <a:pt x="323" y="805"/>
                  </a:lnTo>
                  <a:lnTo>
                    <a:pt x="108" y="1127"/>
                  </a:lnTo>
                  <a:lnTo>
                    <a:pt x="1" y="1503"/>
                  </a:lnTo>
                  <a:lnTo>
                    <a:pt x="1" y="1932"/>
                  </a:lnTo>
                  <a:lnTo>
                    <a:pt x="54" y="2307"/>
                  </a:lnTo>
                  <a:lnTo>
                    <a:pt x="162" y="2736"/>
                  </a:lnTo>
                  <a:lnTo>
                    <a:pt x="376" y="3112"/>
                  </a:lnTo>
                  <a:lnTo>
                    <a:pt x="644" y="3380"/>
                  </a:lnTo>
                  <a:lnTo>
                    <a:pt x="966" y="3648"/>
                  </a:lnTo>
                  <a:lnTo>
                    <a:pt x="1342" y="3809"/>
                  </a:lnTo>
                  <a:lnTo>
                    <a:pt x="1717" y="3916"/>
                  </a:lnTo>
                  <a:lnTo>
                    <a:pt x="2093" y="3970"/>
                  </a:lnTo>
                  <a:lnTo>
                    <a:pt x="2522" y="3916"/>
                  </a:lnTo>
                  <a:lnTo>
                    <a:pt x="2897" y="3755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1021;p43">
              <a:extLst>
                <a:ext uri="{FF2B5EF4-FFF2-40B4-BE49-F238E27FC236}">
                  <a16:creationId xmlns:a16="http://schemas.microsoft.com/office/drawing/2014/main" id="{6F658A74-89AB-820B-9CAD-7D5B59005FCD}"/>
                </a:ext>
              </a:extLst>
            </p:cNvPr>
            <p:cNvSpPr/>
            <p:nvPr/>
          </p:nvSpPr>
          <p:spPr>
            <a:xfrm>
              <a:off x="1565742" y="2641522"/>
              <a:ext cx="61792" cy="84177"/>
            </a:xfrm>
            <a:custGeom>
              <a:avLst/>
              <a:gdLst/>
              <a:ahLst/>
              <a:cxnLst/>
              <a:rect l="l" t="t" r="r" b="b"/>
              <a:pathLst>
                <a:path w="3111" h="4238" extrusionOk="0">
                  <a:moveTo>
                    <a:pt x="215" y="2896"/>
                  </a:moveTo>
                  <a:lnTo>
                    <a:pt x="215" y="2896"/>
                  </a:lnTo>
                  <a:lnTo>
                    <a:pt x="215" y="2896"/>
                  </a:lnTo>
                  <a:close/>
                  <a:moveTo>
                    <a:pt x="1234" y="0"/>
                  </a:moveTo>
                  <a:lnTo>
                    <a:pt x="912" y="215"/>
                  </a:lnTo>
                  <a:lnTo>
                    <a:pt x="644" y="429"/>
                  </a:lnTo>
                  <a:lnTo>
                    <a:pt x="429" y="697"/>
                  </a:lnTo>
                  <a:lnTo>
                    <a:pt x="215" y="965"/>
                  </a:lnTo>
                  <a:lnTo>
                    <a:pt x="107" y="1234"/>
                  </a:lnTo>
                  <a:lnTo>
                    <a:pt x="54" y="1448"/>
                  </a:lnTo>
                  <a:lnTo>
                    <a:pt x="0" y="1716"/>
                  </a:lnTo>
                  <a:lnTo>
                    <a:pt x="0" y="1985"/>
                  </a:lnTo>
                  <a:lnTo>
                    <a:pt x="0" y="2360"/>
                  </a:lnTo>
                  <a:lnTo>
                    <a:pt x="107" y="2682"/>
                  </a:lnTo>
                  <a:lnTo>
                    <a:pt x="215" y="2896"/>
                  </a:lnTo>
                  <a:lnTo>
                    <a:pt x="161" y="2467"/>
                  </a:lnTo>
                  <a:lnTo>
                    <a:pt x="107" y="1985"/>
                  </a:lnTo>
                  <a:lnTo>
                    <a:pt x="107" y="1716"/>
                  </a:lnTo>
                  <a:lnTo>
                    <a:pt x="215" y="1448"/>
                  </a:lnTo>
                  <a:lnTo>
                    <a:pt x="322" y="1180"/>
                  </a:lnTo>
                  <a:lnTo>
                    <a:pt x="429" y="965"/>
                  </a:lnTo>
                  <a:lnTo>
                    <a:pt x="590" y="751"/>
                  </a:lnTo>
                  <a:lnTo>
                    <a:pt x="805" y="536"/>
                  </a:lnTo>
                  <a:lnTo>
                    <a:pt x="1019" y="376"/>
                  </a:lnTo>
                  <a:lnTo>
                    <a:pt x="1172" y="314"/>
                  </a:lnTo>
                  <a:lnTo>
                    <a:pt x="1172" y="314"/>
                  </a:lnTo>
                  <a:lnTo>
                    <a:pt x="1985" y="2092"/>
                  </a:lnTo>
                  <a:lnTo>
                    <a:pt x="2790" y="3904"/>
                  </a:lnTo>
                  <a:lnTo>
                    <a:pt x="2790" y="3904"/>
                  </a:lnTo>
                  <a:lnTo>
                    <a:pt x="2628" y="3969"/>
                  </a:lnTo>
                  <a:lnTo>
                    <a:pt x="2360" y="4023"/>
                  </a:lnTo>
                  <a:lnTo>
                    <a:pt x="1824" y="4023"/>
                  </a:lnTo>
                  <a:lnTo>
                    <a:pt x="1556" y="3969"/>
                  </a:lnTo>
                  <a:lnTo>
                    <a:pt x="1287" y="3862"/>
                  </a:lnTo>
                  <a:lnTo>
                    <a:pt x="1019" y="3754"/>
                  </a:lnTo>
                  <a:lnTo>
                    <a:pt x="805" y="3594"/>
                  </a:lnTo>
                  <a:lnTo>
                    <a:pt x="483" y="3272"/>
                  </a:lnTo>
                  <a:lnTo>
                    <a:pt x="215" y="2896"/>
                  </a:lnTo>
                  <a:lnTo>
                    <a:pt x="268" y="3164"/>
                  </a:lnTo>
                  <a:lnTo>
                    <a:pt x="483" y="3433"/>
                  </a:lnTo>
                  <a:lnTo>
                    <a:pt x="697" y="3701"/>
                  </a:lnTo>
                  <a:lnTo>
                    <a:pt x="912" y="3862"/>
                  </a:lnTo>
                  <a:lnTo>
                    <a:pt x="1180" y="3969"/>
                  </a:lnTo>
                  <a:lnTo>
                    <a:pt x="1395" y="4076"/>
                  </a:lnTo>
                  <a:lnTo>
                    <a:pt x="1663" y="4184"/>
                  </a:lnTo>
                  <a:lnTo>
                    <a:pt x="1985" y="4237"/>
                  </a:lnTo>
                  <a:lnTo>
                    <a:pt x="2360" y="4237"/>
                  </a:lnTo>
                  <a:lnTo>
                    <a:pt x="2682" y="4130"/>
                  </a:lnTo>
                  <a:lnTo>
                    <a:pt x="3004" y="4023"/>
                  </a:lnTo>
                  <a:lnTo>
                    <a:pt x="3111" y="3969"/>
                  </a:lnTo>
                  <a:lnTo>
                    <a:pt x="3057" y="3915"/>
                  </a:lnTo>
                  <a:lnTo>
                    <a:pt x="2253" y="1985"/>
                  </a:lnTo>
                  <a:lnTo>
                    <a:pt x="1341" y="54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1022;p43">
              <a:extLst>
                <a:ext uri="{FF2B5EF4-FFF2-40B4-BE49-F238E27FC236}">
                  <a16:creationId xmlns:a16="http://schemas.microsoft.com/office/drawing/2014/main" id="{B71F1C38-0096-FA9A-685C-60B912B72B4C}"/>
                </a:ext>
              </a:extLst>
            </p:cNvPr>
            <p:cNvSpPr/>
            <p:nvPr/>
          </p:nvSpPr>
          <p:spPr>
            <a:xfrm>
              <a:off x="1574263" y="2679857"/>
              <a:ext cx="10666" cy="25603"/>
            </a:xfrm>
            <a:custGeom>
              <a:avLst/>
              <a:gdLst/>
              <a:ahLst/>
              <a:cxnLst/>
              <a:rect l="l" t="t" r="r" b="b"/>
              <a:pathLst>
                <a:path w="537" h="1289" extrusionOk="0">
                  <a:moveTo>
                    <a:pt x="537" y="1"/>
                  </a:move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1023;p43">
              <a:extLst>
                <a:ext uri="{FF2B5EF4-FFF2-40B4-BE49-F238E27FC236}">
                  <a16:creationId xmlns:a16="http://schemas.microsoft.com/office/drawing/2014/main" id="{B847146D-31D8-3C5E-2359-439AA0B16480}"/>
                </a:ext>
              </a:extLst>
            </p:cNvPr>
            <p:cNvSpPr/>
            <p:nvPr/>
          </p:nvSpPr>
          <p:spPr>
            <a:xfrm>
              <a:off x="1574263" y="2679857"/>
              <a:ext cx="10666" cy="25603"/>
            </a:xfrm>
            <a:custGeom>
              <a:avLst/>
              <a:gdLst/>
              <a:ahLst/>
              <a:cxnLst/>
              <a:rect l="l" t="t" r="r" b="b"/>
              <a:pathLst>
                <a:path w="537" h="1289" fill="none" extrusionOk="0">
                  <a:moveTo>
                    <a:pt x="537" y="1"/>
                  </a:moveTo>
                  <a:lnTo>
                    <a:pt x="537" y="1"/>
                  </a:ln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1024;p43">
              <a:extLst>
                <a:ext uri="{FF2B5EF4-FFF2-40B4-BE49-F238E27FC236}">
                  <a16:creationId xmlns:a16="http://schemas.microsoft.com/office/drawing/2014/main" id="{B1B7F66B-27BC-D00A-6BA3-00F1C13C2A81}"/>
                </a:ext>
              </a:extLst>
            </p:cNvPr>
            <p:cNvSpPr/>
            <p:nvPr/>
          </p:nvSpPr>
          <p:spPr>
            <a:xfrm>
              <a:off x="1572118" y="2679857"/>
              <a:ext cx="12811" cy="25603"/>
            </a:xfrm>
            <a:custGeom>
              <a:avLst/>
              <a:gdLst/>
              <a:ahLst/>
              <a:cxnLst/>
              <a:rect l="l" t="t" r="r" b="b"/>
              <a:pathLst>
                <a:path w="645" h="1289" extrusionOk="0">
                  <a:moveTo>
                    <a:pt x="537" y="1"/>
                  </a:moveTo>
                  <a:lnTo>
                    <a:pt x="430" y="108"/>
                  </a:lnTo>
                  <a:lnTo>
                    <a:pt x="215" y="269"/>
                  </a:lnTo>
                  <a:lnTo>
                    <a:pt x="55" y="537"/>
                  </a:lnTo>
                  <a:lnTo>
                    <a:pt x="1" y="859"/>
                  </a:lnTo>
                  <a:lnTo>
                    <a:pt x="1" y="1074"/>
                  </a:lnTo>
                  <a:lnTo>
                    <a:pt x="55" y="1234"/>
                  </a:lnTo>
                  <a:lnTo>
                    <a:pt x="108" y="1288"/>
                  </a:lnTo>
                  <a:lnTo>
                    <a:pt x="108" y="1234"/>
                  </a:lnTo>
                  <a:lnTo>
                    <a:pt x="162" y="1074"/>
                  </a:lnTo>
                  <a:lnTo>
                    <a:pt x="215" y="859"/>
                  </a:lnTo>
                  <a:lnTo>
                    <a:pt x="269" y="645"/>
                  </a:lnTo>
                  <a:lnTo>
                    <a:pt x="430" y="430"/>
                  </a:lnTo>
                  <a:lnTo>
                    <a:pt x="537" y="215"/>
                  </a:lnTo>
                  <a:lnTo>
                    <a:pt x="591" y="108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1025;p43">
              <a:extLst>
                <a:ext uri="{FF2B5EF4-FFF2-40B4-BE49-F238E27FC236}">
                  <a16:creationId xmlns:a16="http://schemas.microsoft.com/office/drawing/2014/main" id="{F7C7098A-638E-8796-CCC3-74F833AAA8BA}"/>
                </a:ext>
              </a:extLst>
            </p:cNvPr>
            <p:cNvSpPr/>
            <p:nvPr/>
          </p:nvSpPr>
          <p:spPr>
            <a:xfrm>
              <a:off x="1610472" y="2654294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913" y="1556"/>
                  </a:lnTo>
                  <a:lnTo>
                    <a:pt x="698" y="966"/>
                  </a:lnTo>
                  <a:lnTo>
                    <a:pt x="376" y="4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1026;p43">
              <a:extLst>
                <a:ext uri="{FF2B5EF4-FFF2-40B4-BE49-F238E27FC236}">
                  <a16:creationId xmlns:a16="http://schemas.microsoft.com/office/drawing/2014/main" id="{0EC2C8BD-08AE-306A-035C-0D52D5101A38}"/>
                </a:ext>
              </a:extLst>
            </p:cNvPr>
            <p:cNvSpPr/>
            <p:nvPr/>
          </p:nvSpPr>
          <p:spPr>
            <a:xfrm>
              <a:off x="1621138" y="2650043"/>
              <a:ext cx="20260" cy="41552"/>
            </a:xfrm>
            <a:custGeom>
              <a:avLst/>
              <a:gdLst/>
              <a:ahLst/>
              <a:cxnLst/>
              <a:rect l="l" t="t" r="r" b="b"/>
              <a:pathLst>
                <a:path w="1020" h="2092" extrusionOk="0">
                  <a:moveTo>
                    <a:pt x="0" y="0"/>
                  </a:moveTo>
                  <a:lnTo>
                    <a:pt x="215" y="536"/>
                  </a:lnTo>
                  <a:lnTo>
                    <a:pt x="483" y="1073"/>
                  </a:lnTo>
                  <a:lnTo>
                    <a:pt x="697" y="1609"/>
                  </a:lnTo>
                  <a:lnTo>
                    <a:pt x="1019" y="2092"/>
                  </a:lnTo>
                  <a:lnTo>
                    <a:pt x="966" y="1770"/>
                  </a:lnTo>
                  <a:lnTo>
                    <a:pt x="912" y="1502"/>
                  </a:lnTo>
                  <a:lnTo>
                    <a:pt x="805" y="1180"/>
                  </a:lnTo>
                  <a:lnTo>
                    <a:pt x="697" y="912"/>
                  </a:lnTo>
                  <a:lnTo>
                    <a:pt x="483" y="536"/>
                  </a:lnTo>
                  <a:lnTo>
                    <a:pt x="268" y="21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1027;p43">
              <a:extLst>
                <a:ext uri="{FF2B5EF4-FFF2-40B4-BE49-F238E27FC236}">
                  <a16:creationId xmlns:a16="http://schemas.microsoft.com/office/drawing/2014/main" id="{8C8A3388-C032-3B98-1A98-6FBCECBE4EB5}"/>
                </a:ext>
              </a:extLst>
            </p:cNvPr>
            <p:cNvSpPr/>
            <p:nvPr/>
          </p:nvSpPr>
          <p:spPr>
            <a:xfrm>
              <a:off x="1631785" y="2644700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0" y="1"/>
                  </a:moveTo>
                  <a:lnTo>
                    <a:pt x="161" y="537"/>
                  </a:lnTo>
                  <a:lnTo>
                    <a:pt x="430" y="1074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859" y="1556"/>
                  </a:lnTo>
                  <a:lnTo>
                    <a:pt x="698" y="966"/>
                  </a:lnTo>
                  <a:lnTo>
                    <a:pt x="376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1028;p43">
              <a:extLst>
                <a:ext uri="{FF2B5EF4-FFF2-40B4-BE49-F238E27FC236}">
                  <a16:creationId xmlns:a16="http://schemas.microsoft.com/office/drawing/2014/main" id="{F02A8BBE-2070-4D73-BAED-BE66EEE80E60}"/>
                </a:ext>
              </a:extLst>
            </p:cNvPr>
            <p:cNvSpPr/>
            <p:nvPr/>
          </p:nvSpPr>
          <p:spPr>
            <a:xfrm>
              <a:off x="1642431" y="2639377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1" y="1"/>
                  </a:moveTo>
                  <a:lnTo>
                    <a:pt x="162" y="591"/>
                  </a:lnTo>
                  <a:lnTo>
                    <a:pt x="430" y="1127"/>
                  </a:lnTo>
                  <a:lnTo>
                    <a:pt x="698" y="1663"/>
                  </a:lnTo>
                  <a:lnTo>
                    <a:pt x="1020" y="2146"/>
                  </a:lnTo>
                  <a:lnTo>
                    <a:pt x="966" y="1824"/>
                  </a:lnTo>
                  <a:lnTo>
                    <a:pt x="913" y="1556"/>
                  </a:lnTo>
                  <a:lnTo>
                    <a:pt x="805" y="1234"/>
                  </a:lnTo>
                  <a:lnTo>
                    <a:pt x="698" y="966"/>
                  </a:lnTo>
                  <a:lnTo>
                    <a:pt x="537" y="698"/>
                  </a:lnTo>
                  <a:lnTo>
                    <a:pt x="376" y="430"/>
                  </a:lnTo>
                  <a:lnTo>
                    <a:pt x="215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1029;p43">
              <a:extLst>
                <a:ext uri="{FF2B5EF4-FFF2-40B4-BE49-F238E27FC236}">
                  <a16:creationId xmlns:a16="http://schemas.microsoft.com/office/drawing/2014/main" id="{A112D08B-E2A6-3D48-CE30-6147AFB30B35}"/>
                </a:ext>
              </a:extLst>
            </p:cNvPr>
            <p:cNvSpPr/>
            <p:nvPr/>
          </p:nvSpPr>
          <p:spPr>
            <a:xfrm>
              <a:off x="1652025" y="2635126"/>
              <a:ext cx="20260" cy="42625"/>
            </a:xfrm>
            <a:custGeom>
              <a:avLst/>
              <a:gdLst/>
              <a:ahLst/>
              <a:cxnLst/>
              <a:rect l="l" t="t" r="r" b="b"/>
              <a:pathLst>
                <a:path w="1020" h="2146" extrusionOk="0">
                  <a:moveTo>
                    <a:pt x="1" y="0"/>
                  </a:moveTo>
                  <a:lnTo>
                    <a:pt x="215" y="537"/>
                  </a:lnTo>
                  <a:lnTo>
                    <a:pt x="483" y="1073"/>
                  </a:lnTo>
                  <a:lnTo>
                    <a:pt x="751" y="1609"/>
                  </a:lnTo>
                  <a:lnTo>
                    <a:pt x="1020" y="2146"/>
                  </a:lnTo>
                  <a:lnTo>
                    <a:pt x="912" y="1556"/>
                  </a:lnTo>
                  <a:lnTo>
                    <a:pt x="751" y="966"/>
                  </a:lnTo>
                  <a:lnTo>
                    <a:pt x="430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1030;p43">
              <a:extLst>
                <a:ext uri="{FF2B5EF4-FFF2-40B4-BE49-F238E27FC236}">
                  <a16:creationId xmlns:a16="http://schemas.microsoft.com/office/drawing/2014/main" id="{A2157E5D-62A6-7685-C270-F1C2EF118B32}"/>
                </a:ext>
              </a:extLst>
            </p:cNvPr>
            <p:cNvSpPr/>
            <p:nvPr/>
          </p:nvSpPr>
          <p:spPr>
            <a:xfrm>
              <a:off x="1662671" y="2630856"/>
              <a:ext cx="20260" cy="41572"/>
            </a:xfrm>
            <a:custGeom>
              <a:avLst/>
              <a:gdLst/>
              <a:ahLst/>
              <a:cxnLst/>
              <a:rect l="l" t="t" r="r" b="b"/>
              <a:pathLst>
                <a:path w="1020" h="2093" extrusionOk="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752" y="1610"/>
                  </a:lnTo>
                  <a:lnTo>
                    <a:pt x="1020" y="2092"/>
                  </a:lnTo>
                  <a:lnTo>
                    <a:pt x="1020" y="1771"/>
                  </a:lnTo>
                  <a:lnTo>
                    <a:pt x="966" y="1502"/>
                  </a:lnTo>
                  <a:lnTo>
                    <a:pt x="859" y="1181"/>
                  </a:lnTo>
                  <a:lnTo>
                    <a:pt x="698" y="913"/>
                  </a:lnTo>
                  <a:lnTo>
                    <a:pt x="591" y="644"/>
                  </a:lnTo>
                  <a:lnTo>
                    <a:pt x="430" y="430"/>
                  </a:lnTo>
                  <a:lnTo>
                    <a:pt x="215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1031;p43">
              <a:extLst>
                <a:ext uri="{FF2B5EF4-FFF2-40B4-BE49-F238E27FC236}">
                  <a16:creationId xmlns:a16="http://schemas.microsoft.com/office/drawing/2014/main" id="{FE2F9941-93FB-92AC-7EA2-C944AA52896F}"/>
                </a:ext>
              </a:extLst>
            </p:cNvPr>
            <p:cNvSpPr/>
            <p:nvPr/>
          </p:nvSpPr>
          <p:spPr>
            <a:xfrm>
              <a:off x="1673337" y="2625533"/>
              <a:ext cx="20260" cy="42625"/>
            </a:xfrm>
            <a:custGeom>
              <a:avLst/>
              <a:gdLst/>
              <a:ahLst/>
              <a:cxnLst/>
              <a:rect l="l" t="t" r="r" b="b"/>
              <a:pathLst>
                <a:path w="1020" h="2146" extrusionOk="0">
                  <a:moveTo>
                    <a:pt x="0" y="1"/>
                  </a:moveTo>
                  <a:lnTo>
                    <a:pt x="483" y="1073"/>
                  </a:lnTo>
                  <a:lnTo>
                    <a:pt x="1019" y="2146"/>
                  </a:lnTo>
                  <a:lnTo>
                    <a:pt x="1019" y="1824"/>
                  </a:lnTo>
                  <a:lnTo>
                    <a:pt x="966" y="1502"/>
                  </a:lnTo>
                  <a:lnTo>
                    <a:pt x="858" y="1234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268" y="269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1032;p43">
              <a:extLst>
                <a:ext uri="{FF2B5EF4-FFF2-40B4-BE49-F238E27FC236}">
                  <a16:creationId xmlns:a16="http://schemas.microsoft.com/office/drawing/2014/main" id="{AFA3A1E6-ADBB-E930-F54B-43C33A863913}"/>
                </a:ext>
              </a:extLst>
            </p:cNvPr>
            <p:cNvSpPr/>
            <p:nvPr/>
          </p:nvSpPr>
          <p:spPr>
            <a:xfrm>
              <a:off x="1883204" y="1506956"/>
              <a:ext cx="566757" cy="1229389"/>
            </a:xfrm>
            <a:custGeom>
              <a:avLst/>
              <a:gdLst/>
              <a:ahLst/>
              <a:cxnLst/>
              <a:rect l="l" t="t" r="r" b="b"/>
              <a:pathLst>
                <a:path w="28534" h="61895" extrusionOk="0">
                  <a:moveTo>
                    <a:pt x="0" y="0"/>
                  </a:moveTo>
                  <a:lnTo>
                    <a:pt x="912" y="966"/>
                  </a:lnTo>
                  <a:lnTo>
                    <a:pt x="1931" y="2038"/>
                  </a:lnTo>
                  <a:lnTo>
                    <a:pt x="3057" y="3326"/>
                  </a:lnTo>
                  <a:lnTo>
                    <a:pt x="4291" y="4774"/>
                  </a:lnTo>
                  <a:lnTo>
                    <a:pt x="5471" y="6329"/>
                  </a:lnTo>
                  <a:lnTo>
                    <a:pt x="6007" y="7134"/>
                  </a:lnTo>
                  <a:lnTo>
                    <a:pt x="6490" y="7885"/>
                  </a:lnTo>
                  <a:lnTo>
                    <a:pt x="6919" y="8582"/>
                  </a:lnTo>
                  <a:lnTo>
                    <a:pt x="7241" y="9279"/>
                  </a:lnTo>
                  <a:lnTo>
                    <a:pt x="8153" y="11746"/>
                  </a:lnTo>
                  <a:lnTo>
                    <a:pt x="8850" y="13838"/>
                  </a:lnTo>
                  <a:lnTo>
                    <a:pt x="9493" y="15822"/>
                  </a:lnTo>
                  <a:lnTo>
                    <a:pt x="9762" y="15447"/>
                  </a:lnTo>
                  <a:lnTo>
                    <a:pt x="10030" y="15125"/>
                  </a:lnTo>
                  <a:lnTo>
                    <a:pt x="10459" y="14857"/>
                  </a:lnTo>
                  <a:lnTo>
                    <a:pt x="10673" y="14750"/>
                  </a:lnTo>
                  <a:lnTo>
                    <a:pt x="10888" y="14696"/>
                  </a:lnTo>
                  <a:lnTo>
                    <a:pt x="11156" y="14643"/>
                  </a:lnTo>
                  <a:lnTo>
                    <a:pt x="11424" y="14696"/>
                  </a:lnTo>
                  <a:lnTo>
                    <a:pt x="11746" y="14857"/>
                  </a:lnTo>
                  <a:lnTo>
                    <a:pt x="12014" y="15072"/>
                  </a:lnTo>
                  <a:lnTo>
                    <a:pt x="12336" y="15393"/>
                  </a:lnTo>
                  <a:lnTo>
                    <a:pt x="12658" y="15822"/>
                  </a:lnTo>
                  <a:lnTo>
                    <a:pt x="12819" y="16144"/>
                  </a:lnTo>
                  <a:lnTo>
                    <a:pt x="13033" y="16627"/>
                  </a:lnTo>
                  <a:lnTo>
                    <a:pt x="13516" y="18075"/>
                  </a:lnTo>
                  <a:lnTo>
                    <a:pt x="14160" y="20006"/>
                  </a:lnTo>
                  <a:lnTo>
                    <a:pt x="14857" y="22420"/>
                  </a:lnTo>
                  <a:lnTo>
                    <a:pt x="15661" y="25262"/>
                  </a:lnTo>
                  <a:lnTo>
                    <a:pt x="16466" y="28373"/>
                  </a:lnTo>
                  <a:lnTo>
                    <a:pt x="18236" y="35345"/>
                  </a:lnTo>
                  <a:lnTo>
                    <a:pt x="19952" y="42747"/>
                  </a:lnTo>
                  <a:lnTo>
                    <a:pt x="20757" y="46448"/>
                  </a:lnTo>
                  <a:lnTo>
                    <a:pt x="21508" y="50041"/>
                  </a:lnTo>
                  <a:lnTo>
                    <a:pt x="22151" y="53420"/>
                  </a:lnTo>
                  <a:lnTo>
                    <a:pt x="22741" y="56585"/>
                  </a:lnTo>
                  <a:lnTo>
                    <a:pt x="23170" y="59427"/>
                  </a:lnTo>
                  <a:lnTo>
                    <a:pt x="23492" y="61895"/>
                  </a:lnTo>
                  <a:lnTo>
                    <a:pt x="28534" y="61895"/>
                  </a:lnTo>
                  <a:lnTo>
                    <a:pt x="28158" y="58730"/>
                  </a:lnTo>
                  <a:lnTo>
                    <a:pt x="27246" y="51650"/>
                  </a:lnTo>
                  <a:lnTo>
                    <a:pt x="26656" y="47735"/>
                  </a:lnTo>
                  <a:lnTo>
                    <a:pt x="26120" y="44142"/>
                  </a:lnTo>
                  <a:lnTo>
                    <a:pt x="25798" y="42640"/>
                  </a:lnTo>
                  <a:lnTo>
                    <a:pt x="25584" y="41353"/>
                  </a:lnTo>
                  <a:lnTo>
                    <a:pt x="25316" y="40387"/>
                  </a:lnTo>
                  <a:lnTo>
                    <a:pt x="25101" y="39797"/>
                  </a:lnTo>
                  <a:lnTo>
                    <a:pt x="24672" y="38993"/>
                  </a:lnTo>
                  <a:lnTo>
                    <a:pt x="24297" y="38349"/>
                  </a:lnTo>
                  <a:lnTo>
                    <a:pt x="23975" y="37866"/>
                  </a:lnTo>
                  <a:lnTo>
                    <a:pt x="23653" y="37437"/>
                  </a:lnTo>
                  <a:lnTo>
                    <a:pt x="23224" y="36954"/>
                  </a:lnTo>
                  <a:lnTo>
                    <a:pt x="23063" y="36794"/>
                  </a:lnTo>
                  <a:lnTo>
                    <a:pt x="22848" y="35453"/>
                  </a:lnTo>
                  <a:lnTo>
                    <a:pt x="22258" y="32449"/>
                  </a:lnTo>
                  <a:lnTo>
                    <a:pt x="21937" y="30787"/>
                  </a:lnTo>
                  <a:lnTo>
                    <a:pt x="21561" y="29177"/>
                  </a:lnTo>
                  <a:lnTo>
                    <a:pt x="21186" y="27944"/>
                  </a:lnTo>
                  <a:lnTo>
                    <a:pt x="20971" y="27461"/>
                  </a:lnTo>
                  <a:lnTo>
                    <a:pt x="20810" y="27139"/>
                  </a:lnTo>
                  <a:lnTo>
                    <a:pt x="20381" y="26603"/>
                  </a:lnTo>
                  <a:lnTo>
                    <a:pt x="19899" y="26120"/>
                  </a:lnTo>
                  <a:lnTo>
                    <a:pt x="19362" y="25638"/>
                  </a:lnTo>
                  <a:lnTo>
                    <a:pt x="18772" y="25262"/>
                  </a:lnTo>
                  <a:lnTo>
                    <a:pt x="18450" y="23814"/>
                  </a:lnTo>
                  <a:lnTo>
                    <a:pt x="18129" y="22312"/>
                  </a:lnTo>
                  <a:lnTo>
                    <a:pt x="17646" y="20489"/>
                  </a:lnTo>
                  <a:lnTo>
                    <a:pt x="17056" y="18611"/>
                  </a:lnTo>
                  <a:lnTo>
                    <a:pt x="16681" y="17700"/>
                  </a:lnTo>
                  <a:lnTo>
                    <a:pt x="16359" y="16842"/>
                  </a:lnTo>
                  <a:lnTo>
                    <a:pt x="15983" y="16037"/>
                  </a:lnTo>
                  <a:lnTo>
                    <a:pt x="15554" y="15340"/>
                  </a:lnTo>
                  <a:lnTo>
                    <a:pt x="15125" y="14750"/>
                  </a:lnTo>
                  <a:lnTo>
                    <a:pt x="14911" y="14535"/>
                  </a:lnTo>
                  <a:lnTo>
                    <a:pt x="14696" y="14321"/>
                  </a:lnTo>
                  <a:lnTo>
                    <a:pt x="14213" y="13999"/>
                  </a:lnTo>
                  <a:lnTo>
                    <a:pt x="13784" y="13784"/>
                  </a:lnTo>
                  <a:lnTo>
                    <a:pt x="13409" y="13570"/>
                  </a:lnTo>
                  <a:lnTo>
                    <a:pt x="12980" y="13409"/>
                  </a:lnTo>
                  <a:lnTo>
                    <a:pt x="12604" y="13302"/>
                  </a:lnTo>
                  <a:lnTo>
                    <a:pt x="12282" y="13248"/>
                  </a:lnTo>
                  <a:lnTo>
                    <a:pt x="11639" y="13194"/>
                  </a:lnTo>
                  <a:lnTo>
                    <a:pt x="11103" y="13194"/>
                  </a:lnTo>
                  <a:lnTo>
                    <a:pt x="10727" y="13302"/>
                  </a:lnTo>
                  <a:lnTo>
                    <a:pt x="10405" y="13409"/>
                  </a:lnTo>
                  <a:lnTo>
                    <a:pt x="10298" y="12980"/>
                  </a:lnTo>
                  <a:lnTo>
                    <a:pt x="10030" y="11800"/>
                  </a:lnTo>
                  <a:lnTo>
                    <a:pt x="9762" y="11049"/>
                  </a:lnTo>
                  <a:lnTo>
                    <a:pt x="9440" y="10137"/>
                  </a:lnTo>
                  <a:lnTo>
                    <a:pt x="9064" y="9118"/>
                  </a:lnTo>
                  <a:lnTo>
                    <a:pt x="8528" y="8099"/>
                  </a:lnTo>
                  <a:lnTo>
                    <a:pt x="7938" y="6973"/>
                  </a:lnTo>
                  <a:lnTo>
                    <a:pt x="7187" y="5846"/>
                  </a:lnTo>
                  <a:lnTo>
                    <a:pt x="6329" y="4720"/>
                  </a:lnTo>
                  <a:lnTo>
                    <a:pt x="5900" y="4184"/>
                  </a:lnTo>
                  <a:lnTo>
                    <a:pt x="5364" y="3647"/>
                  </a:lnTo>
                  <a:lnTo>
                    <a:pt x="4827" y="3111"/>
                  </a:lnTo>
                  <a:lnTo>
                    <a:pt x="4237" y="2628"/>
                  </a:lnTo>
                  <a:lnTo>
                    <a:pt x="3647" y="2092"/>
                  </a:lnTo>
                  <a:lnTo>
                    <a:pt x="3004" y="1663"/>
                  </a:lnTo>
                  <a:lnTo>
                    <a:pt x="2306" y="1180"/>
                  </a:lnTo>
                  <a:lnTo>
                    <a:pt x="1609" y="751"/>
                  </a:lnTo>
                  <a:lnTo>
                    <a:pt x="805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1033;p43">
              <a:extLst>
                <a:ext uri="{FF2B5EF4-FFF2-40B4-BE49-F238E27FC236}">
                  <a16:creationId xmlns:a16="http://schemas.microsoft.com/office/drawing/2014/main" id="{50CD2E23-4E19-681F-5585-201E9DED0B34}"/>
                </a:ext>
              </a:extLst>
            </p:cNvPr>
            <p:cNvSpPr/>
            <p:nvPr/>
          </p:nvSpPr>
          <p:spPr>
            <a:xfrm>
              <a:off x="2693892" y="2345352"/>
              <a:ext cx="126802" cy="57542"/>
            </a:xfrm>
            <a:custGeom>
              <a:avLst/>
              <a:gdLst/>
              <a:ahLst/>
              <a:cxnLst/>
              <a:rect l="l" t="t" r="r" b="b"/>
              <a:pathLst>
                <a:path w="6384" h="2897" extrusionOk="0">
                  <a:moveTo>
                    <a:pt x="6383" y="1"/>
                  </a:moveTo>
                  <a:lnTo>
                    <a:pt x="5901" y="54"/>
                  </a:lnTo>
                  <a:lnTo>
                    <a:pt x="5364" y="108"/>
                  </a:lnTo>
                  <a:lnTo>
                    <a:pt x="4774" y="269"/>
                  </a:lnTo>
                  <a:lnTo>
                    <a:pt x="4131" y="483"/>
                  </a:lnTo>
                  <a:lnTo>
                    <a:pt x="3541" y="644"/>
                  </a:lnTo>
                  <a:lnTo>
                    <a:pt x="2951" y="912"/>
                  </a:lnTo>
                  <a:lnTo>
                    <a:pt x="2415" y="1181"/>
                  </a:lnTo>
                  <a:lnTo>
                    <a:pt x="1825" y="1502"/>
                  </a:lnTo>
                  <a:lnTo>
                    <a:pt x="1288" y="1824"/>
                  </a:lnTo>
                  <a:lnTo>
                    <a:pt x="805" y="2200"/>
                  </a:lnTo>
                  <a:lnTo>
                    <a:pt x="376" y="2521"/>
                  </a:lnTo>
                  <a:lnTo>
                    <a:pt x="1" y="2897"/>
                  </a:lnTo>
                  <a:lnTo>
                    <a:pt x="1503" y="1985"/>
                  </a:lnTo>
                  <a:lnTo>
                    <a:pt x="3058" y="1127"/>
                  </a:lnTo>
                  <a:lnTo>
                    <a:pt x="4721" y="537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1034;p43">
              <a:extLst>
                <a:ext uri="{FF2B5EF4-FFF2-40B4-BE49-F238E27FC236}">
                  <a16:creationId xmlns:a16="http://schemas.microsoft.com/office/drawing/2014/main" id="{A6EA83C2-C6BB-E564-277D-3A613B427305}"/>
                </a:ext>
              </a:extLst>
            </p:cNvPr>
            <p:cNvSpPr/>
            <p:nvPr/>
          </p:nvSpPr>
          <p:spPr>
            <a:xfrm>
              <a:off x="2689642" y="2325112"/>
              <a:ext cx="127855" cy="70333"/>
            </a:xfrm>
            <a:custGeom>
              <a:avLst/>
              <a:gdLst/>
              <a:ahLst/>
              <a:cxnLst/>
              <a:rect l="l" t="t" r="r" b="b"/>
              <a:pathLst>
                <a:path w="6437" h="3541" extrusionOk="0">
                  <a:moveTo>
                    <a:pt x="6437" y="1"/>
                  </a:moveTo>
                  <a:lnTo>
                    <a:pt x="5900" y="108"/>
                  </a:lnTo>
                  <a:lnTo>
                    <a:pt x="5364" y="269"/>
                  </a:lnTo>
                  <a:lnTo>
                    <a:pt x="4720" y="483"/>
                  </a:lnTo>
                  <a:lnTo>
                    <a:pt x="4130" y="698"/>
                  </a:lnTo>
                  <a:lnTo>
                    <a:pt x="3540" y="966"/>
                  </a:lnTo>
                  <a:lnTo>
                    <a:pt x="2950" y="1288"/>
                  </a:lnTo>
                  <a:lnTo>
                    <a:pt x="2360" y="1610"/>
                  </a:lnTo>
                  <a:lnTo>
                    <a:pt x="1824" y="1985"/>
                  </a:lnTo>
                  <a:lnTo>
                    <a:pt x="1288" y="2361"/>
                  </a:lnTo>
                  <a:lnTo>
                    <a:pt x="805" y="2790"/>
                  </a:lnTo>
                  <a:lnTo>
                    <a:pt x="376" y="3165"/>
                  </a:lnTo>
                  <a:lnTo>
                    <a:pt x="0" y="3540"/>
                  </a:lnTo>
                  <a:lnTo>
                    <a:pt x="0" y="3540"/>
                  </a:lnTo>
                  <a:lnTo>
                    <a:pt x="269" y="3380"/>
                  </a:lnTo>
                  <a:lnTo>
                    <a:pt x="912" y="2951"/>
                  </a:lnTo>
                  <a:lnTo>
                    <a:pt x="1824" y="2253"/>
                  </a:lnTo>
                  <a:lnTo>
                    <a:pt x="2414" y="1878"/>
                  </a:lnTo>
                  <a:lnTo>
                    <a:pt x="3058" y="1502"/>
                  </a:lnTo>
                  <a:lnTo>
                    <a:pt x="4720" y="698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1035;p43">
              <a:extLst>
                <a:ext uri="{FF2B5EF4-FFF2-40B4-BE49-F238E27FC236}">
                  <a16:creationId xmlns:a16="http://schemas.microsoft.com/office/drawing/2014/main" id="{3F6D7104-2995-3DA5-FEAB-0CCB477C2679}"/>
                </a:ext>
              </a:extLst>
            </p:cNvPr>
            <p:cNvSpPr/>
            <p:nvPr/>
          </p:nvSpPr>
          <p:spPr>
            <a:xfrm>
              <a:off x="2708809" y="2373061"/>
              <a:ext cx="89520" cy="25583"/>
            </a:xfrm>
            <a:custGeom>
              <a:avLst/>
              <a:gdLst/>
              <a:ahLst/>
              <a:cxnLst/>
              <a:rect l="l" t="t" r="r" b="b"/>
              <a:pathLst>
                <a:path w="4507" h="1288" extrusionOk="0">
                  <a:moveTo>
                    <a:pt x="3863" y="0"/>
                  </a:moveTo>
                  <a:lnTo>
                    <a:pt x="3273" y="54"/>
                  </a:lnTo>
                  <a:lnTo>
                    <a:pt x="2683" y="107"/>
                  </a:lnTo>
                  <a:lnTo>
                    <a:pt x="2146" y="268"/>
                  </a:lnTo>
                  <a:lnTo>
                    <a:pt x="1556" y="429"/>
                  </a:lnTo>
                  <a:lnTo>
                    <a:pt x="1020" y="697"/>
                  </a:lnTo>
                  <a:lnTo>
                    <a:pt x="537" y="966"/>
                  </a:lnTo>
                  <a:lnTo>
                    <a:pt x="1" y="1287"/>
                  </a:lnTo>
                  <a:lnTo>
                    <a:pt x="1" y="1287"/>
                  </a:lnTo>
                  <a:lnTo>
                    <a:pt x="215" y="1234"/>
                  </a:lnTo>
                  <a:lnTo>
                    <a:pt x="644" y="1073"/>
                  </a:lnTo>
                  <a:lnTo>
                    <a:pt x="1342" y="805"/>
                  </a:lnTo>
                  <a:lnTo>
                    <a:pt x="2200" y="483"/>
                  </a:lnTo>
                  <a:lnTo>
                    <a:pt x="3058" y="268"/>
                  </a:lnTo>
                  <a:lnTo>
                    <a:pt x="3809" y="161"/>
                  </a:lnTo>
                  <a:lnTo>
                    <a:pt x="4292" y="107"/>
                  </a:lnTo>
                  <a:lnTo>
                    <a:pt x="4506" y="54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1036;p43">
              <a:extLst>
                <a:ext uri="{FF2B5EF4-FFF2-40B4-BE49-F238E27FC236}">
                  <a16:creationId xmlns:a16="http://schemas.microsoft.com/office/drawing/2014/main" id="{4DA669F7-1A64-4507-DC93-4746079A06FE}"/>
                </a:ext>
              </a:extLst>
            </p:cNvPr>
            <p:cNvSpPr/>
            <p:nvPr/>
          </p:nvSpPr>
          <p:spPr>
            <a:xfrm>
              <a:off x="2573525" y="2373061"/>
              <a:ext cx="160886" cy="363285"/>
            </a:xfrm>
            <a:custGeom>
              <a:avLst/>
              <a:gdLst/>
              <a:ahLst/>
              <a:cxnLst/>
              <a:rect l="l" t="t" r="r" b="b"/>
              <a:pathLst>
                <a:path w="8100" h="18290" extrusionOk="0">
                  <a:moveTo>
                    <a:pt x="6865" y="0"/>
                  </a:moveTo>
                  <a:lnTo>
                    <a:pt x="5900" y="751"/>
                  </a:lnTo>
                  <a:lnTo>
                    <a:pt x="4988" y="1556"/>
                  </a:lnTo>
                  <a:lnTo>
                    <a:pt x="4184" y="2467"/>
                  </a:lnTo>
                  <a:lnTo>
                    <a:pt x="3433" y="3486"/>
                  </a:lnTo>
                  <a:lnTo>
                    <a:pt x="2789" y="4559"/>
                  </a:lnTo>
                  <a:lnTo>
                    <a:pt x="2199" y="5632"/>
                  </a:lnTo>
                  <a:lnTo>
                    <a:pt x="1663" y="6812"/>
                  </a:lnTo>
                  <a:lnTo>
                    <a:pt x="1234" y="7992"/>
                  </a:lnTo>
                  <a:lnTo>
                    <a:pt x="805" y="9225"/>
                  </a:lnTo>
                  <a:lnTo>
                    <a:pt x="537" y="10513"/>
                  </a:lnTo>
                  <a:lnTo>
                    <a:pt x="268" y="11800"/>
                  </a:lnTo>
                  <a:lnTo>
                    <a:pt x="108" y="13087"/>
                  </a:lnTo>
                  <a:lnTo>
                    <a:pt x="54" y="14374"/>
                  </a:lnTo>
                  <a:lnTo>
                    <a:pt x="0" y="15661"/>
                  </a:lnTo>
                  <a:lnTo>
                    <a:pt x="54" y="16949"/>
                  </a:lnTo>
                  <a:lnTo>
                    <a:pt x="161" y="18236"/>
                  </a:lnTo>
                  <a:lnTo>
                    <a:pt x="1985" y="18290"/>
                  </a:lnTo>
                  <a:lnTo>
                    <a:pt x="1931" y="17056"/>
                  </a:lnTo>
                  <a:lnTo>
                    <a:pt x="1985" y="15876"/>
                  </a:lnTo>
                  <a:lnTo>
                    <a:pt x="2038" y="14750"/>
                  </a:lnTo>
                  <a:lnTo>
                    <a:pt x="2092" y="13731"/>
                  </a:lnTo>
                  <a:lnTo>
                    <a:pt x="2199" y="12712"/>
                  </a:lnTo>
                  <a:lnTo>
                    <a:pt x="2360" y="11746"/>
                  </a:lnTo>
                  <a:lnTo>
                    <a:pt x="2521" y="10834"/>
                  </a:lnTo>
                  <a:lnTo>
                    <a:pt x="2736" y="9976"/>
                  </a:lnTo>
                  <a:lnTo>
                    <a:pt x="3165" y="8367"/>
                  </a:lnTo>
                  <a:lnTo>
                    <a:pt x="3701" y="6973"/>
                  </a:lnTo>
                  <a:lnTo>
                    <a:pt x="4291" y="5739"/>
                  </a:lnTo>
                  <a:lnTo>
                    <a:pt x="4881" y="4666"/>
                  </a:lnTo>
                  <a:lnTo>
                    <a:pt x="5471" y="3755"/>
                  </a:lnTo>
                  <a:lnTo>
                    <a:pt x="6061" y="2950"/>
                  </a:lnTo>
                  <a:lnTo>
                    <a:pt x="6597" y="2360"/>
                  </a:lnTo>
                  <a:lnTo>
                    <a:pt x="7080" y="1824"/>
                  </a:lnTo>
                  <a:lnTo>
                    <a:pt x="7509" y="1502"/>
                  </a:lnTo>
                  <a:lnTo>
                    <a:pt x="7831" y="1234"/>
                  </a:lnTo>
                  <a:lnTo>
                    <a:pt x="8099" y="1019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1037;p43">
              <a:extLst>
                <a:ext uri="{FF2B5EF4-FFF2-40B4-BE49-F238E27FC236}">
                  <a16:creationId xmlns:a16="http://schemas.microsoft.com/office/drawing/2014/main" id="{0A5B9EDE-EF20-4F4A-50C1-18A438CB5EBA}"/>
                </a:ext>
              </a:extLst>
            </p:cNvPr>
            <p:cNvSpPr/>
            <p:nvPr/>
          </p:nvSpPr>
          <p:spPr>
            <a:xfrm>
              <a:off x="2573525" y="2373061"/>
              <a:ext cx="160886" cy="363285"/>
            </a:xfrm>
            <a:custGeom>
              <a:avLst/>
              <a:gdLst/>
              <a:ahLst/>
              <a:cxnLst/>
              <a:rect l="l" t="t" r="r" b="b"/>
              <a:pathLst>
                <a:path w="8100" h="18290" fill="none" extrusionOk="0">
                  <a:moveTo>
                    <a:pt x="161" y="18236"/>
                  </a:moveTo>
                  <a:lnTo>
                    <a:pt x="161" y="18236"/>
                  </a:lnTo>
                  <a:lnTo>
                    <a:pt x="54" y="16949"/>
                  </a:lnTo>
                  <a:lnTo>
                    <a:pt x="0" y="15661"/>
                  </a:lnTo>
                  <a:lnTo>
                    <a:pt x="54" y="14374"/>
                  </a:lnTo>
                  <a:lnTo>
                    <a:pt x="108" y="13087"/>
                  </a:lnTo>
                  <a:lnTo>
                    <a:pt x="268" y="11800"/>
                  </a:lnTo>
                  <a:lnTo>
                    <a:pt x="537" y="10513"/>
                  </a:lnTo>
                  <a:lnTo>
                    <a:pt x="805" y="9225"/>
                  </a:lnTo>
                  <a:lnTo>
                    <a:pt x="1234" y="7992"/>
                  </a:lnTo>
                  <a:lnTo>
                    <a:pt x="1663" y="6812"/>
                  </a:lnTo>
                  <a:lnTo>
                    <a:pt x="2199" y="5632"/>
                  </a:lnTo>
                  <a:lnTo>
                    <a:pt x="2789" y="4559"/>
                  </a:lnTo>
                  <a:lnTo>
                    <a:pt x="3433" y="3486"/>
                  </a:lnTo>
                  <a:lnTo>
                    <a:pt x="4184" y="2467"/>
                  </a:lnTo>
                  <a:lnTo>
                    <a:pt x="4988" y="1556"/>
                  </a:lnTo>
                  <a:lnTo>
                    <a:pt x="5900" y="751"/>
                  </a:lnTo>
                  <a:lnTo>
                    <a:pt x="6865" y="0"/>
                  </a:lnTo>
                  <a:lnTo>
                    <a:pt x="8099" y="1019"/>
                  </a:lnTo>
                  <a:lnTo>
                    <a:pt x="8099" y="1019"/>
                  </a:lnTo>
                  <a:lnTo>
                    <a:pt x="7831" y="1234"/>
                  </a:lnTo>
                  <a:lnTo>
                    <a:pt x="7509" y="1502"/>
                  </a:lnTo>
                  <a:lnTo>
                    <a:pt x="7080" y="1824"/>
                  </a:lnTo>
                  <a:lnTo>
                    <a:pt x="6597" y="2360"/>
                  </a:lnTo>
                  <a:lnTo>
                    <a:pt x="6061" y="2950"/>
                  </a:lnTo>
                  <a:lnTo>
                    <a:pt x="5471" y="3755"/>
                  </a:lnTo>
                  <a:lnTo>
                    <a:pt x="4881" y="4666"/>
                  </a:lnTo>
                  <a:lnTo>
                    <a:pt x="4291" y="5739"/>
                  </a:lnTo>
                  <a:lnTo>
                    <a:pt x="3701" y="6973"/>
                  </a:lnTo>
                  <a:lnTo>
                    <a:pt x="3165" y="8367"/>
                  </a:lnTo>
                  <a:lnTo>
                    <a:pt x="2736" y="9976"/>
                  </a:lnTo>
                  <a:lnTo>
                    <a:pt x="2521" y="10834"/>
                  </a:lnTo>
                  <a:lnTo>
                    <a:pt x="2360" y="11746"/>
                  </a:lnTo>
                  <a:lnTo>
                    <a:pt x="2199" y="12712"/>
                  </a:lnTo>
                  <a:lnTo>
                    <a:pt x="2092" y="13731"/>
                  </a:lnTo>
                  <a:lnTo>
                    <a:pt x="2038" y="14750"/>
                  </a:lnTo>
                  <a:lnTo>
                    <a:pt x="1985" y="15876"/>
                  </a:lnTo>
                  <a:lnTo>
                    <a:pt x="1931" y="17056"/>
                  </a:lnTo>
                  <a:lnTo>
                    <a:pt x="1985" y="18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1038;p43">
              <a:extLst>
                <a:ext uri="{FF2B5EF4-FFF2-40B4-BE49-F238E27FC236}">
                  <a16:creationId xmlns:a16="http://schemas.microsoft.com/office/drawing/2014/main" id="{46D0B5AC-57F9-6A1D-07FB-8E76D3081105}"/>
                </a:ext>
              </a:extLst>
            </p:cNvPr>
            <p:cNvSpPr/>
            <p:nvPr/>
          </p:nvSpPr>
          <p:spPr>
            <a:xfrm>
              <a:off x="1939653" y="2544573"/>
              <a:ext cx="93771" cy="57542"/>
            </a:xfrm>
            <a:custGeom>
              <a:avLst/>
              <a:gdLst/>
              <a:ahLst/>
              <a:cxnLst/>
              <a:rect l="l" t="t" r="r" b="b"/>
              <a:pathLst>
                <a:path w="4721" h="2897" extrusionOk="0">
                  <a:moveTo>
                    <a:pt x="4721" y="0"/>
                  </a:moveTo>
                  <a:lnTo>
                    <a:pt x="4023" y="108"/>
                  </a:lnTo>
                  <a:lnTo>
                    <a:pt x="3326" y="322"/>
                  </a:lnTo>
                  <a:lnTo>
                    <a:pt x="2683" y="590"/>
                  </a:lnTo>
                  <a:lnTo>
                    <a:pt x="2039" y="912"/>
                  </a:lnTo>
                  <a:lnTo>
                    <a:pt x="1449" y="1288"/>
                  </a:lnTo>
                  <a:lnTo>
                    <a:pt x="913" y="1770"/>
                  </a:lnTo>
                  <a:lnTo>
                    <a:pt x="430" y="2307"/>
                  </a:lnTo>
                  <a:lnTo>
                    <a:pt x="1" y="2897"/>
                  </a:lnTo>
                  <a:lnTo>
                    <a:pt x="1074" y="1931"/>
                  </a:lnTo>
                  <a:lnTo>
                    <a:pt x="2200" y="1127"/>
                  </a:lnTo>
                  <a:lnTo>
                    <a:pt x="3433" y="48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1039;p43">
              <a:extLst>
                <a:ext uri="{FF2B5EF4-FFF2-40B4-BE49-F238E27FC236}">
                  <a16:creationId xmlns:a16="http://schemas.microsoft.com/office/drawing/2014/main" id="{A7AF0384-BD88-8F89-F973-DB50485D30F5}"/>
                </a:ext>
              </a:extLst>
            </p:cNvPr>
            <p:cNvSpPr/>
            <p:nvPr/>
          </p:nvSpPr>
          <p:spPr>
            <a:xfrm>
              <a:off x="1927934" y="2532854"/>
              <a:ext cx="103364" cy="38374"/>
            </a:xfrm>
            <a:custGeom>
              <a:avLst/>
              <a:gdLst/>
              <a:ahLst/>
              <a:cxnLst/>
              <a:rect l="l" t="t" r="r" b="b"/>
              <a:pathLst>
                <a:path w="5204" h="1932" extrusionOk="0">
                  <a:moveTo>
                    <a:pt x="5203" y="0"/>
                  </a:moveTo>
                  <a:lnTo>
                    <a:pt x="4506" y="108"/>
                  </a:lnTo>
                  <a:lnTo>
                    <a:pt x="3809" y="269"/>
                  </a:lnTo>
                  <a:lnTo>
                    <a:pt x="3165" y="483"/>
                  </a:lnTo>
                  <a:lnTo>
                    <a:pt x="2522" y="751"/>
                  </a:lnTo>
                  <a:lnTo>
                    <a:pt x="1878" y="1019"/>
                  </a:lnTo>
                  <a:lnTo>
                    <a:pt x="1234" y="1288"/>
                  </a:lnTo>
                  <a:lnTo>
                    <a:pt x="591" y="1556"/>
                  </a:lnTo>
                  <a:lnTo>
                    <a:pt x="1" y="1931"/>
                  </a:lnTo>
                  <a:lnTo>
                    <a:pt x="1288" y="1502"/>
                  </a:lnTo>
                  <a:lnTo>
                    <a:pt x="2575" y="966"/>
                  </a:lnTo>
                  <a:lnTo>
                    <a:pt x="3916" y="537"/>
                  </a:lnTo>
                  <a:lnTo>
                    <a:pt x="52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1040;p43">
              <a:extLst>
                <a:ext uri="{FF2B5EF4-FFF2-40B4-BE49-F238E27FC236}">
                  <a16:creationId xmlns:a16="http://schemas.microsoft.com/office/drawing/2014/main" id="{408DBF2A-7F4C-C6B4-7F59-A7AB0C1F55C1}"/>
                </a:ext>
              </a:extLst>
            </p:cNvPr>
            <p:cNvSpPr/>
            <p:nvPr/>
          </p:nvSpPr>
          <p:spPr>
            <a:xfrm>
              <a:off x="1992925" y="2507291"/>
              <a:ext cx="334524" cy="261013"/>
            </a:xfrm>
            <a:custGeom>
              <a:avLst/>
              <a:gdLst/>
              <a:ahLst/>
              <a:cxnLst/>
              <a:rect l="l" t="t" r="r" b="b"/>
              <a:pathLst>
                <a:path w="16842" h="13141" extrusionOk="0">
                  <a:moveTo>
                    <a:pt x="9494" y="6061"/>
                  </a:moveTo>
                  <a:lnTo>
                    <a:pt x="10191" y="6114"/>
                  </a:lnTo>
                  <a:lnTo>
                    <a:pt x="10191" y="6222"/>
                  </a:lnTo>
                  <a:lnTo>
                    <a:pt x="10191" y="6544"/>
                  </a:lnTo>
                  <a:lnTo>
                    <a:pt x="10191" y="6865"/>
                  </a:lnTo>
                  <a:lnTo>
                    <a:pt x="10084" y="7187"/>
                  </a:lnTo>
                  <a:lnTo>
                    <a:pt x="9977" y="7509"/>
                  </a:lnTo>
                  <a:lnTo>
                    <a:pt x="9816" y="7777"/>
                  </a:lnTo>
                  <a:lnTo>
                    <a:pt x="9601" y="7992"/>
                  </a:lnTo>
                  <a:lnTo>
                    <a:pt x="9387" y="8206"/>
                  </a:lnTo>
                  <a:lnTo>
                    <a:pt x="9065" y="8421"/>
                  </a:lnTo>
                  <a:lnTo>
                    <a:pt x="8797" y="8474"/>
                  </a:lnTo>
                  <a:lnTo>
                    <a:pt x="8528" y="8474"/>
                  </a:lnTo>
                  <a:lnTo>
                    <a:pt x="8207" y="8421"/>
                  </a:lnTo>
                  <a:lnTo>
                    <a:pt x="7938" y="8313"/>
                  </a:lnTo>
                  <a:lnTo>
                    <a:pt x="7778" y="8206"/>
                  </a:lnTo>
                  <a:lnTo>
                    <a:pt x="7617" y="8045"/>
                  </a:lnTo>
                  <a:lnTo>
                    <a:pt x="7509" y="7884"/>
                  </a:lnTo>
                  <a:lnTo>
                    <a:pt x="7456" y="7670"/>
                  </a:lnTo>
                  <a:lnTo>
                    <a:pt x="7456" y="7294"/>
                  </a:lnTo>
                  <a:lnTo>
                    <a:pt x="7617" y="6919"/>
                  </a:lnTo>
                  <a:lnTo>
                    <a:pt x="7831" y="6597"/>
                  </a:lnTo>
                  <a:lnTo>
                    <a:pt x="8153" y="6383"/>
                  </a:lnTo>
                  <a:lnTo>
                    <a:pt x="8475" y="6222"/>
                  </a:lnTo>
                  <a:lnTo>
                    <a:pt x="8797" y="6114"/>
                  </a:lnTo>
                  <a:lnTo>
                    <a:pt x="9118" y="6061"/>
                  </a:lnTo>
                  <a:close/>
                  <a:moveTo>
                    <a:pt x="5042" y="0"/>
                  </a:moveTo>
                  <a:lnTo>
                    <a:pt x="4399" y="54"/>
                  </a:lnTo>
                  <a:lnTo>
                    <a:pt x="3755" y="107"/>
                  </a:lnTo>
                  <a:lnTo>
                    <a:pt x="3111" y="215"/>
                  </a:lnTo>
                  <a:lnTo>
                    <a:pt x="2468" y="322"/>
                  </a:lnTo>
                  <a:lnTo>
                    <a:pt x="1824" y="536"/>
                  </a:lnTo>
                  <a:lnTo>
                    <a:pt x="1181" y="805"/>
                  </a:lnTo>
                  <a:lnTo>
                    <a:pt x="591" y="1126"/>
                  </a:lnTo>
                  <a:lnTo>
                    <a:pt x="1" y="1448"/>
                  </a:lnTo>
                  <a:lnTo>
                    <a:pt x="1341" y="3433"/>
                  </a:lnTo>
                  <a:lnTo>
                    <a:pt x="1770" y="3165"/>
                  </a:lnTo>
                  <a:lnTo>
                    <a:pt x="2200" y="2950"/>
                  </a:lnTo>
                  <a:lnTo>
                    <a:pt x="2682" y="2789"/>
                  </a:lnTo>
                  <a:lnTo>
                    <a:pt x="3111" y="2628"/>
                  </a:lnTo>
                  <a:lnTo>
                    <a:pt x="3594" y="2521"/>
                  </a:lnTo>
                  <a:lnTo>
                    <a:pt x="4023" y="2467"/>
                  </a:lnTo>
                  <a:lnTo>
                    <a:pt x="4506" y="2414"/>
                  </a:lnTo>
                  <a:lnTo>
                    <a:pt x="5471" y="2414"/>
                  </a:lnTo>
                  <a:lnTo>
                    <a:pt x="5900" y="2521"/>
                  </a:lnTo>
                  <a:lnTo>
                    <a:pt x="6383" y="2628"/>
                  </a:lnTo>
                  <a:lnTo>
                    <a:pt x="6812" y="2735"/>
                  </a:lnTo>
                  <a:lnTo>
                    <a:pt x="7295" y="2896"/>
                  </a:lnTo>
                  <a:lnTo>
                    <a:pt x="7724" y="3111"/>
                  </a:lnTo>
                  <a:lnTo>
                    <a:pt x="8153" y="3325"/>
                  </a:lnTo>
                  <a:lnTo>
                    <a:pt x="8528" y="3594"/>
                  </a:lnTo>
                  <a:lnTo>
                    <a:pt x="8689" y="3755"/>
                  </a:lnTo>
                  <a:lnTo>
                    <a:pt x="8260" y="3808"/>
                  </a:lnTo>
                  <a:lnTo>
                    <a:pt x="7831" y="3969"/>
                  </a:lnTo>
                  <a:lnTo>
                    <a:pt x="7402" y="4130"/>
                  </a:lnTo>
                  <a:lnTo>
                    <a:pt x="6973" y="4345"/>
                  </a:lnTo>
                  <a:lnTo>
                    <a:pt x="6490" y="4666"/>
                  </a:lnTo>
                  <a:lnTo>
                    <a:pt x="6061" y="5042"/>
                  </a:lnTo>
                  <a:lnTo>
                    <a:pt x="5739" y="5471"/>
                  </a:lnTo>
                  <a:lnTo>
                    <a:pt x="5471" y="5954"/>
                  </a:lnTo>
                  <a:lnTo>
                    <a:pt x="5257" y="6490"/>
                  </a:lnTo>
                  <a:lnTo>
                    <a:pt x="5149" y="7026"/>
                  </a:lnTo>
                  <a:lnTo>
                    <a:pt x="5096" y="7563"/>
                  </a:lnTo>
                  <a:lnTo>
                    <a:pt x="5149" y="8153"/>
                  </a:lnTo>
                  <a:lnTo>
                    <a:pt x="5203" y="8528"/>
                  </a:lnTo>
                  <a:lnTo>
                    <a:pt x="5364" y="8850"/>
                  </a:lnTo>
                  <a:lnTo>
                    <a:pt x="5525" y="9172"/>
                  </a:lnTo>
                  <a:lnTo>
                    <a:pt x="5739" y="9493"/>
                  </a:lnTo>
                  <a:lnTo>
                    <a:pt x="5954" y="9762"/>
                  </a:lnTo>
                  <a:lnTo>
                    <a:pt x="6222" y="9976"/>
                  </a:lnTo>
                  <a:lnTo>
                    <a:pt x="6544" y="10191"/>
                  </a:lnTo>
                  <a:lnTo>
                    <a:pt x="6866" y="10405"/>
                  </a:lnTo>
                  <a:lnTo>
                    <a:pt x="7241" y="10566"/>
                  </a:lnTo>
                  <a:lnTo>
                    <a:pt x="7617" y="10727"/>
                  </a:lnTo>
                  <a:lnTo>
                    <a:pt x="7992" y="10781"/>
                  </a:lnTo>
                  <a:lnTo>
                    <a:pt x="8421" y="10834"/>
                  </a:lnTo>
                  <a:lnTo>
                    <a:pt x="9226" y="10834"/>
                  </a:lnTo>
                  <a:lnTo>
                    <a:pt x="9601" y="10727"/>
                  </a:lnTo>
                  <a:lnTo>
                    <a:pt x="10030" y="10620"/>
                  </a:lnTo>
                  <a:lnTo>
                    <a:pt x="10513" y="10352"/>
                  </a:lnTo>
                  <a:lnTo>
                    <a:pt x="10942" y="10030"/>
                  </a:lnTo>
                  <a:lnTo>
                    <a:pt x="11371" y="9654"/>
                  </a:lnTo>
                  <a:lnTo>
                    <a:pt x="11693" y="9225"/>
                  </a:lnTo>
                  <a:lnTo>
                    <a:pt x="12015" y="8796"/>
                  </a:lnTo>
                  <a:lnTo>
                    <a:pt x="12283" y="8260"/>
                  </a:lnTo>
                  <a:lnTo>
                    <a:pt x="12444" y="7777"/>
                  </a:lnTo>
                  <a:lnTo>
                    <a:pt x="12551" y="7187"/>
                  </a:lnTo>
                  <a:lnTo>
                    <a:pt x="13087" y="7723"/>
                  </a:lnTo>
                  <a:lnTo>
                    <a:pt x="13570" y="8313"/>
                  </a:lnTo>
                  <a:lnTo>
                    <a:pt x="13945" y="8903"/>
                  </a:lnTo>
                  <a:lnTo>
                    <a:pt x="14214" y="9601"/>
                  </a:lnTo>
                  <a:lnTo>
                    <a:pt x="14375" y="10298"/>
                  </a:lnTo>
                  <a:lnTo>
                    <a:pt x="14428" y="11049"/>
                  </a:lnTo>
                  <a:lnTo>
                    <a:pt x="14428" y="11746"/>
                  </a:lnTo>
                  <a:lnTo>
                    <a:pt x="14267" y="12497"/>
                  </a:lnTo>
                  <a:lnTo>
                    <a:pt x="16574" y="13087"/>
                  </a:lnTo>
                  <a:lnTo>
                    <a:pt x="16574" y="13141"/>
                  </a:lnTo>
                  <a:lnTo>
                    <a:pt x="16734" y="12443"/>
                  </a:lnTo>
                  <a:lnTo>
                    <a:pt x="16842" y="11746"/>
                  </a:lnTo>
                  <a:lnTo>
                    <a:pt x="16842" y="11049"/>
                  </a:lnTo>
                  <a:lnTo>
                    <a:pt x="16788" y="10352"/>
                  </a:lnTo>
                  <a:lnTo>
                    <a:pt x="16681" y="9708"/>
                  </a:lnTo>
                  <a:lnTo>
                    <a:pt x="16520" y="9064"/>
                  </a:lnTo>
                  <a:lnTo>
                    <a:pt x="16305" y="8421"/>
                  </a:lnTo>
                  <a:lnTo>
                    <a:pt x="16037" y="7777"/>
                  </a:lnTo>
                  <a:lnTo>
                    <a:pt x="15662" y="7241"/>
                  </a:lnTo>
                  <a:lnTo>
                    <a:pt x="15286" y="6651"/>
                  </a:lnTo>
                  <a:lnTo>
                    <a:pt x="14857" y="6168"/>
                  </a:lnTo>
                  <a:lnTo>
                    <a:pt x="14375" y="5685"/>
                  </a:lnTo>
                  <a:lnTo>
                    <a:pt x="13892" y="5256"/>
                  </a:lnTo>
                  <a:lnTo>
                    <a:pt x="13302" y="4827"/>
                  </a:lnTo>
                  <a:lnTo>
                    <a:pt x="12712" y="4505"/>
                  </a:lnTo>
                  <a:lnTo>
                    <a:pt x="12068" y="4184"/>
                  </a:lnTo>
                  <a:lnTo>
                    <a:pt x="11639" y="3486"/>
                  </a:lnTo>
                  <a:lnTo>
                    <a:pt x="11157" y="2843"/>
                  </a:lnTo>
                  <a:lnTo>
                    <a:pt x="10620" y="2253"/>
                  </a:lnTo>
                  <a:lnTo>
                    <a:pt x="9977" y="1716"/>
                  </a:lnTo>
                  <a:lnTo>
                    <a:pt x="9440" y="1341"/>
                  </a:lnTo>
                  <a:lnTo>
                    <a:pt x="8850" y="1019"/>
                  </a:lnTo>
                  <a:lnTo>
                    <a:pt x="8260" y="697"/>
                  </a:lnTo>
                  <a:lnTo>
                    <a:pt x="7617" y="483"/>
                  </a:lnTo>
                  <a:lnTo>
                    <a:pt x="6973" y="268"/>
                  </a:lnTo>
                  <a:lnTo>
                    <a:pt x="6329" y="161"/>
                  </a:lnTo>
                  <a:lnTo>
                    <a:pt x="5686" y="54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1041;p43">
              <a:extLst>
                <a:ext uri="{FF2B5EF4-FFF2-40B4-BE49-F238E27FC236}">
                  <a16:creationId xmlns:a16="http://schemas.microsoft.com/office/drawing/2014/main" id="{7E059EE7-F573-BE76-ADFF-5DE61B9DC73E}"/>
                </a:ext>
              </a:extLst>
            </p:cNvPr>
            <p:cNvSpPr/>
            <p:nvPr/>
          </p:nvSpPr>
          <p:spPr>
            <a:xfrm>
              <a:off x="1938601" y="1889409"/>
              <a:ext cx="240773" cy="266336"/>
            </a:xfrm>
            <a:custGeom>
              <a:avLst/>
              <a:gdLst/>
              <a:ahLst/>
              <a:cxnLst/>
              <a:rect l="l" t="t" r="r" b="b"/>
              <a:pathLst>
                <a:path w="12122" h="13409" extrusionOk="0">
                  <a:moveTo>
                    <a:pt x="0" y="0"/>
                  </a:moveTo>
                  <a:lnTo>
                    <a:pt x="268" y="215"/>
                  </a:lnTo>
                  <a:lnTo>
                    <a:pt x="590" y="429"/>
                  </a:lnTo>
                  <a:lnTo>
                    <a:pt x="1287" y="912"/>
                  </a:lnTo>
                  <a:lnTo>
                    <a:pt x="2199" y="1556"/>
                  </a:lnTo>
                  <a:lnTo>
                    <a:pt x="3272" y="2360"/>
                  </a:lnTo>
                  <a:lnTo>
                    <a:pt x="4452" y="3379"/>
                  </a:lnTo>
                  <a:lnTo>
                    <a:pt x="5739" y="4613"/>
                  </a:lnTo>
                  <a:lnTo>
                    <a:pt x="6973" y="5900"/>
                  </a:lnTo>
                  <a:lnTo>
                    <a:pt x="8153" y="7241"/>
                  </a:lnTo>
                  <a:lnTo>
                    <a:pt x="9225" y="8635"/>
                  </a:lnTo>
                  <a:lnTo>
                    <a:pt x="10083" y="9922"/>
                  </a:lnTo>
                  <a:lnTo>
                    <a:pt x="10781" y="11049"/>
                  </a:lnTo>
                  <a:lnTo>
                    <a:pt x="11746" y="12765"/>
                  </a:lnTo>
                  <a:lnTo>
                    <a:pt x="11907" y="13087"/>
                  </a:lnTo>
                  <a:lnTo>
                    <a:pt x="12122" y="13409"/>
                  </a:lnTo>
                  <a:lnTo>
                    <a:pt x="12014" y="13033"/>
                  </a:lnTo>
                  <a:lnTo>
                    <a:pt x="11853" y="12711"/>
                  </a:lnTo>
                  <a:lnTo>
                    <a:pt x="11478" y="11961"/>
                  </a:lnTo>
                  <a:lnTo>
                    <a:pt x="10942" y="10995"/>
                  </a:lnTo>
                  <a:lnTo>
                    <a:pt x="10191" y="9708"/>
                  </a:lnTo>
                  <a:lnTo>
                    <a:pt x="9386" y="8474"/>
                  </a:lnTo>
                  <a:lnTo>
                    <a:pt x="8314" y="7080"/>
                  </a:lnTo>
                  <a:lnTo>
                    <a:pt x="7134" y="5685"/>
                  </a:lnTo>
                  <a:lnTo>
                    <a:pt x="5900" y="4398"/>
                  </a:lnTo>
                  <a:lnTo>
                    <a:pt x="4613" y="3218"/>
                  </a:lnTo>
                  <a:lnTo>
                    <a:pt x="3486" y="2253"/>
                  </a:lnTo>
                  <a:lnTo>
                    <a:pt x="2306" y="1395"/>
                  </a:lnTo>
                  <a:lnTo>
                    <a:pt x="1341" y="751"/>
                  </a:lnTo>
                  <a:lnTo>
                    <a:pt x="644" y="322"/>
                  </a:lnTo>
                  <a:lnTo>
                    <a:pt x="322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1042;p43">
              <a:extLst>
                <a:ext uri="{FF2B5EF4-FFF2-40B4-BE49-F238E27FC236}">
                  <a16:creationId xmlns:a16="http://schemas.microsoft.com/office/drawing/2014/main" id="{77724026-AED1-2CB3-3B6D-C86B93C124F6}"/>
                </a:ext>
              </a:extLst>
            </p:cNvPr>
            <p:cNvSpPr/>
            <p:nvPr/>
          </p:nvSpPr>
          <p:spPr>
            <a:xfrm>
              <a:off x="1693577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extrusionOk="0">
                  <a:moveTo>
                    <a:pt x="4291" y="1"/>
                  </a:moveTo>
                  <a:lnTo>
                    <a:pt x="3862" y="54"/>
                  </a:lnTo>
                  <a:lnTo>
                    <a:pt x="3433" y="108"/>
                  </a:lnTo>
                  <a:lnTo>
                    <a:pt x="3004" y="215"/>
                  </a:lnTo>
                  <a:lnTo>
                    <a:pt x="2628" y="322"/>
                  </a:lnTo>
                  <a:lnTo>
                    <a:pt x="2253" y="537"/>
                  </a:lnTo>
                  <a:lnTo>
                    <a:pt x="1877" y="752"/>
                  </a:lnTo>
                  <a:lnTo>
                    <a:pt x="1556" y="966"/>
                  </a:lnTo>
                  <a:lnTo>
                    <a:pt x="1234" y="1234"/>
                  </a:lnTo>
                  <a:lnTo>
                    <a:pt x="966" y="1556"/>
                  </a:lnTo>
                  <a:lnTo>
                    <a:pt x="751" y="1878"/>
                  </a:lnTo>
                  <a:lnTo>
                    <a:pt x="537" y="2253"/>
                  </a:lnTo>
                  <a:lnTo>
                    <a:pt x="322" y="2629"/>
                  </a:lnTo>
                  <a:lnTo>
                    <a:pt x="161" y="3004"/>
                  </a:lnTo>
                  <a:lnTo>
                    <a:pt x="54" y="3433"/>
                  </a:lnTo>
                  <a:lnTo>
                    <a:pt x="0" y="3862"/>
                  </a:lnTo>
                  <a:lnTo>
                    <a:pt x="0" y="4291"/>
                  </a:lnTo>
                  <a:lnTo>
                    <a:pt x="0" y="19792"/>
                  </a:lnTo>
                  <a:lnTo>
                    <a:pt x="0" y="20221"/>
                  </a:lnTo>
                  <a:lnTo>
                    <a:pt x="54" y="20650"/>
                  </a:lnTo>
                  <a:lnTo>
                    <a:pt x="161" y="21025"/>
                  </a:lnTo>
                  <a:lnTo>
                    <a:pt x="322" y="21454"/>
                  </a:lnTo>
                  <a:lnTo>
                    <a:pt x="483" y="21830"/>
                  </a:lnTo>
                  <a:lnTo>
                    <a:pt x="698" y="22152"/>
                  </a:lnTo>
                  <a:lnTo>
                    <a:pt x="966" y="22473"/>
                  </a:lnTo>
                  <a:lnTo>
                    <a:pt x="1234" y="22795"/>
                  </a:lnTo>
                  <a:lnTo>
                    <a:pt x="1556" y="23063"/>
                  </a:lnTo>
                  <a:lnTo>
                    <a:pt x="1877" y="23332"/>
                  </a:lnTo>
                  <a:lnTo>
                    <a:pt x="2253" y="23546"/>
                  </a:lnTo>
                  <a:lnTo>
                    <a:pt x="2628" y="23707"/>
                  </a:lnTo>
                  <a:lnTo>
                    <a:pt x="3004" y="23868"/>
                  </a:lnTo>
                  <a:lnTo>
                    <a:pt x="3433" y="23975"/>
                  </a:lnTo>
                  <a:lnTo>
                    <a:pt x="3808" y="24029"/>
                  </a:lnTo>
                  <a:lnTo>
                    <a:pt x="4291" y="24083"/>
                  </a:lnTo>
                  <a:lnTo>
                    <a:pt x="4666" y="24083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1043;p43">
              <a:extLst>
                <a:ext uri="{FF2B5EF4-FFF2-40B4-BE49-F238E27FC236}">
                  <a16:creationId xmlns:a16="http://schemas.microsoft.com/office/drawing/2014/main" id="{192FE16D-5042-2202-BD50-A42C03D1ECD8}"/>
                </a:ext>
              </a:extLst>
            </p:cNvPr>
            <p:cNvSpPr/>
            <p:nvPr/>
          </p:nvSpPr>
          <p:spPr>
            <a:xfrm>
              <a:off x="3154126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extrusionOk="0">
                  <a:moveTo>
                    <a:pt x="0" y="1"/>
                  </a:moveTo>
                  <a:lnTo>
                    <a:pt x="0" y="24083"/>
                  </a:lnTo>
                  <a:lnTo>
                    <a:pt x="429" y="24083"/>
                  </a:lnTo>
                  <a:lnTo>
                    <a:pt x="858" y="24029"/>
                  </a:lnTo>
                  <a:lnTo>
                    <a:pt x="1287" y="23975"/>
                  </a:lnTo>
                  <a:lnTo>
                    <a:pt x="1716" y="23868"/>
                  </a:lnTo>
                  <a:lnTo>
                    <a:pt x="2092" y="23707"/>
                  </a:lnTo>
                  <a:lnTo>
                    <a:pt x="2467" y="23546"/>
                  </a:lnTo>
                  <a:lnTo>
                    <a:pt x="2789" y="23332"/>
                  </a:lnTo>
                  <a:lnTo>
                    <a:pt x="3111" y="23117"/>
                  </a:lnTo>
                  <a:lnTo>
                    <a:pt x="3433" y="22849"/>
                  </a:lnTo>
                  <a:lnTo>
                    <a:pt x="3701" y="22527"/>
                  </a:lnTo>
                  <a:lnTo>
                    <a:pt x="3969" y="22205"/>
                  </a:lnTo>
                  <a:lnTo>
                    <a:pt x="4184" y="21830"/>
                  </a:lnTo>
                  <a:lnTo>
                    <a:pt x="4344" y="21454"/>
                  </a:lnTo>
                  <a:lnTo>
                    <a:pt x="4505" y="21079"/>
                  </a:lnTo>
                  <a:lnTo>
                    <a:pt x="4613" y="20704"/>
                  </a:lnTo>
                  <a:lnTo>
                    <a:pt x="4666" y="20274"/>
                  </a:lnTo>
                  <a:lnTo>
                    <a:pt x="4666" y="19845"/>
                  </a:lnTo>
                  <a:lnTo>
                    <a:pt x="4666" y="4238"/>
                  </a:lnTo>
                  <a:lnTo>
                    <a:pt x="4666" y="3809"/>
                  </a:lnTo>
                  <a:lnTo>
                    <a:pt x="4613" y="3380"/>
                  </a:lnTo>
                  <a:lnTo>
                    <a:pt x="4505" y="2951"/>
                  </a:lnTo>
                  <a:lnTo>
                    <a:pt x="4344" y="2575"/>
                  </a:lnTo>
                  <a:lnTo>
                    <a:pt x="4184" y="2200"/>
                  </a:lnTo>
                  <a:lnTo>
                    <a:pt x="3969" y="1878"/>
                  </a:lnTo>
                  <a:lnTo>
                    <a:pt x="3701" y="1556"/>
                  </a:lnTo>
                  <a:lnTo>
                    <a:pt x="3433" y="1234"/>
                  </a:lnTo>
                  <a:lnTo>
                    <a:pt x="3111" y="966"/>
                  </a:lnTo>
                  <a:lnTo>
                    <a:pt x="2789" y="752"/>
                  </a:lnTo>
                  <a:lnTo>
                    <a:pt x="2467" y="537"/>
                  </a:lnTo>
                  <a:lnTo>
                    <a:pt x="2092" y="322"/>
                  </a:lnTo>
                  <a:lnTo>
                    <a:pt x="1716" y="215"/>
                  </a:lnTo>
                  <a:lnTo>
                    <a:pt x="1287" y="108"/>
                  </a:lnTo>
                  <a:lnTo>
                    <a:pt x="858" y="5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1044;p43">
              <a:extLst>
                <a:ext uri="{FF2B5EF4-FFF2-40B4-BE49-F238E27FC236}">
                  <a16:creationId xmlns:a16="http://schemas.microsoft.com/office/drawing/2014/main" id="{A2A1A7FA-C432-53FF-C507-E70E4CF20DF0}"/>
                </a:ext>
              </a:extLst>
            </p:cNvPr>
            <p:cNvSpPr/>
            <p:nvPr/>
          </p:nvSpPr>
          <p:spPr>
            <a:xfrm>
              <a:off x="3154126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fill="none" extrusionOk="0">
                  <a:moveTo>
                    <a:pt x="0" y="1"/>
                  </a:moveTo>
                  <a:lnTo>
                    <a:pt x="429" y="1"/>
                  </a:lnTo>
                  <a:lnTo>
                    <a:pt x="429" y="1"/>
                  </a:lnTo>
                  <a:lnTo>
                    <a:pt x="858" y="54"/>
                  </a:lnTo>
                  <a:lnTo>
                    <a:pt x="1287" y="108"/>
                  </a:lnTo>
                  <a:lnTo>
                    <a:pt x="1716" y="215"/>
                  </a:lnTo>
                  <a:lnTo>
                    <a:pt x="2092" y="322"/>
                  </a:lnTo>
                  <a:lnTo>
                    <a:pt x="2467" y="537"/>
                  </a:lnTo>
                  <a:lnTo>
                    <a:pt x="2789" y="752"/>
                  </a:lnTo>
                  <a:lnTo>
                    <a:pt x="3111" y="966"/>
                  </a:lnTo>
                  <a:lnTo>
                    <a:pt x="3433" y="1234"/>
                  </a:lnTo>
                  <a:lnTo>
                    <a:pt x="3701" y="1556"/>
                  </a:lnTo>
                  <a:lnTo>
                    <a:pt x="3969" y="1878"/>
                  </a:lnTo>
                  <a:lnTo>
                    <a:pt x="4184" y="2200"/>
                  </a:lnTo>
                  <a:lnTo>
                    <a:pt x="4344" y="2575"/>
                  </a:lnTo>
                  <a:lnTo>
                    <a:pt x="4505" y="2951"/>
                  </a:lnTo>
                  <a:lnTo>
                    <a:pt x="4613" y="3380"/>
                  </a:lnTo>
                  <a:lnTo>
                    <a:pt x="4666" y="3809"/>
                  </a:lnTo>
                  <a:lnTo>
                    <a:pt x="4666" y="4238"/>
                  </a:lnTo>
                  <a:lnTo>
                    <a:pt x="4666" y="19845"/>
                  </a:lnTo>
                  <a:lnTo>
                    <a:pt x="4666" y="19845"/>
                  </a:lnTo>
                  <a:lnTo>
                    <a:pt x="4666" y="20274"/>
                  </a:lnTo>
                  <a:lnTo>
                    <a:pt x="4613" y="20704"/>
                  </a:lnTo>
                  <a:lnTo>
                    <a:pt x="4505" y="21079"/>
                  </a:lnTo>
                  <a:lnTo>
                    <a:pt x="4344" y="21454"/>
                  </a:lnTo>
                  <a:lnTo>
                    <a:pt x="4184" y="21830"/>
                  </a:lnTo>
                  <a:lnTo>
                    <a:pt x="3969" y="22205"/>
                  </a:lnTo>
                  <a:lnTo>
                    <a:pt x="3701" y="22527"/>
                  </a:lnTo>
                  <a:lnTo>
                    <a:pt x="3433" y="22849"/>
                  </a:lnTo>
                  <a:lnTo>
                    <a:pt x="3111" y="23117"/>
                  </a:lnTo>
                  <a:lnTo>
                    <a:pt x="2789" y="23332"/>
                  </a:lnTo>
                  <a:lnTo>
                    <a:pt x="2467" y="23546"/>
                  </a:lnTo>
                  <a:lnTo>
                    <a:pt x="2092" y="23707"/>
                  </a:lnTo>
                  <a:lnTo>
                    <a:pt x="1716" y="23868"/>
                  </a:lnTo>
                  <a:lnTo>
                    <a:pt x="1287" y="23975"/>
                  </a:lnTo>
                  <a:lnTo>
                    <a:pt x="858" y="24029"/>
                  </a:lnTo>
                  <a:lnTo>
                    <a:pt x="429" y="24083"/>
                  </a:lnTo>
                  <a:lnTo>
                    <a:pt x="0" y="2408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1045;p43">
              <a:extLst>
                <a:ext uri="{FF2B5EF4-FFF2-40B4-BE49-F238E27FC236}">
                  <a16:creationId xmlns:a16="http://schemas.microsoft.com/office/drawing/2014/main" id="{C8A89951-4942-F320-FF8F-788E4E3AC7BB}"/>
                </a:ext>
              </a:extLst>
            </p:cNvPr>
            <p:cNvSpPr/>
            <p:nvPr/>
          </p:nvSpPr>
          <p:spPr>
            <a:xfrm>
              <a:off x="1761745" y="2850317"/>
              <a:ext cx="1413694" cy="1039762"/>
            </a:xfrm>
            <a:custGeom>
              <a:avLst/>
              <a:gdLst/>
              <a:ahLst/>
              <a:cxnLst/>
              <a:rect l="l" t="t" r="r" b="b"/>
              <a:pathLst>
                <a:path w="71174" h="52348" extrusionOk="0">
                  <a:moveTo>
                    <a:pt x="6062" y="0"/>
                  </a:moveTo>
                  <a:lnTo>
                    <a:pt x="5364" y="108"/>
                  </a:lnTo>
                  <a:lnTo>
                    <a:pt x="4721" y="269"/>
                  </a:lnTo>
                  <a:lnTo>
                    <a:pt x="4131" y="483"/>
                  </a:lnTo>
                  <a:lnTo>
                    <a:pt x="3541" y="805"/>
                  </a:lnTo>
                  <a:lnTo>
                    <a:pt x="3004" y="1127"/>
                  </a:lnTo>
                  <a:lnTo>
                    <a:pt x="2468" y="1502"/>
                  </a:lnTo>
                  <a:lnTo>
                    <a:pt x="1985" y="1931"/>
                  </a:lnTo>
                  <a:lnTo>
                    <a:pt x="1556" y="2414"/>
                  </a:lnTo>
                  <a:lnTo>
                    <a:pt x="1181" y="2950"/>
                  </a:lnTo>
                  <a:lnTo>
                    <a:pt x="805" y="3487"/>
                  </a:lnTo>
                  <a:lnTo>
                    <a:pt x="537" y="4077"/>
                  </a:lnTo>
                  <a:lnTo>
                    <a:pt x="323" y="4720"/>
                  </a:lnTo>
                  <a:lnTo>
                    <a:pt x="162" y="5364"/>
                  </a:lnTo>
                  <a:lnTo>
                    <a:pt x="55" y="6007"/>
                  </a:lnTo>
                  <a:lnTo>
                    <a:pt x="1" y="6705"/>
                  </a:lnTo>
                  <a:lnTo>
                    <a:pt x="1" y="45643"/>
                  </a:lnTo>
                  <a:lnTo>
                    <a:pt x="55" y="46287"/>
                  </a:lnTo>
                  <a:lnTo>
                    <a:pt x="162" y="46984"/>
                  </a:lnTo>
                  <a:lnTo>
                    <a:pt x="323" y="47628"/>
                  </a:lnTo>
                  <a:lnTo>
                    <a:pt x="537" y="48218"/>
                  </a:lnTo>
                  <a:lnTo>
                    <a:pt x="805" y="48808"/>
                  </a:lnTo>
                  <a:lnTo>
                    <a:pt x="1181" y="49398"/>
                  </a:lnTo>
                  <a:lnTo>
                    <a:pt x="1556" y="49881"/>
                  </a:lnTo>
                  <a:lnTo>
                    <a:pt x="1985" y="50363"/>
                  </a:lnTo>
                  <a:lnTo>
                    <a:pt x="2468" y="50792"/>
                  </a:lnTo>
                  <a:lnTo>
                    <a:pt x="3004" y="51221"/>
                  </a:lnTo>
                  <a:lnTo>
                    <a:pt x="3541" y="51543"/>
                  </a:lnTo>
                  <a:lnTo>
                    <a:pt x="4131" y="51811"/>
                  </a:lnTo>
                  <a:lnTo>
                    <a:pt x="4721" y="52026"/>
                  </a:lnTo>
                  <a:lnTo>
                    <a:pt x="5364" y="52187"/>
                  </a:lnTo>
                  <a:lnTo>
                    <a:pt x="6062" y="52294"/>
                  </a:lnTo>
                  <a:lnTo>
                    <a:pt x="6759" y="52348"/>
                  </a:lnTo>
                  <a:lnTo>
                    <a:pt x="64416" y="52348"/>
                  </a:lnTo>
                  <a:lnTo>
                    <a:pt x="65113" y="52294"/>
                  </a:lnTo>
                  <a:lnTo>
                    <a:pt x="65757" y="52187"/>
                  </a:lnTo>
                  <a:lnTo>
                    <a:pt x="66400" y="52026"/>
                  </a:lnTo>
                  <a:lnTo>
                    <a:pt x="67044" y="51811"/>
                  </a:lnTo>
                  <a:lnTo>
                    <a:pt x="67634" y="51543"/>
                  </a:lnTo>
                  <a:lnTo>
                    <a:pt x="68170" y="51221"/>
                  </a:lnTo>
                  <a:lnTo>
                    <a:pt x="68707" y="50792"/>
                  </a:lnTo>
                  <a:lnTo>
                    <a:pt x="69189" y="50363"/>
                  </a:lnTo>
                  <a:lnTo>
                    <a:pt x="69618" y="49881"/>
                  </a:lnTo>
                  <a:lnTo>
                    <a:pt x="69994" y="49398"/>
                  </a:lnTo>
                  <a:lnTo>
                    <a:pt x="70316" y="48808"/>
                  </a:lnTo>
                  <a:lnTo>
                    <a:pt x="70637" y="48218"/>
                  </a:lnTo>
                  <a:lnTo>
                    <a:pt x="70852" y="47628"/>
                  </a:lnTo>
                  <a:lnTo>
                    <a:pt x="71013" y="46984"/>
                  </a:lnTo>
                  <a:lnTo>
                    <a:pt x="71120" y="46287"/>
                  </a:lnTo>
                  <a:lnTo>
                    <a:pt x="71174" y="45643"/>
                  </a:lnTo>
                  <a:lnTo>
                    <a:pt x="71174" y="6705"/>
                  </a:lnTo>
                  <a:lnTo>
                    <a:pt x="71120" y="6007"/>
                  </a:lnTo>
                  <a:lnTo>
                    <a:pt x="71013" y="5364"/>
                  </a:lnTo>
                  <a:lnTo>
                    <a:pt x="70852" y="4720"/>
                  </a:lnTo>
                  <a:lnTo>
                    <a:pt x="70637" y="4077"/>
                  </a:lnTo>
                  <a:lnTo>
                    <a:pt x="70316" y="3487"/>
                  </a:lnTo>
                  <a:lnTo>
                    <a:pt x="69994" y="2950"/>
                  </a:lnTo>
                  <a:lnTo>
                    <a:pt x="69618" y="2414"/>
                  </a:lnTo>
                  <a:lnTo>
                    <a:pt x="69189" y="1931"/>
                  </a:lnTo>
                  <a:lnTo>
                    <a:pt x="68707" y="1502"/>
                  </a:lnTo>
                  <a:lnTo>
                    <a:pt x="68170" y="1127"/>
                  </a:lnTo>
                  <a:lnTo>
                    <a:pt x="67634" y="805"/>
                  </a:lnTo>
                  <a:lnTo>
                    <a:pt x="67044" y="483"/>
                  </a:lnTo>
                  <a:lnTo>
                    <a:pt x="66400" y="269"/>
                  </a:lnTo>
                  <a:lnTo>
                    <a:pt x="65757" y="108"/>
                  </a:lnTo>
                  <a:lnTo>
                    <a:pt x="65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1046;p43">
              <a:extLst>
                <a:ext uri="{FF2B5EF4-FFF2-40B4-BE49-F238E27FC236}">
                  <a16:creationId xmlns:a16="http://schemas.microsoft.com/office/drawing/2014/main" id="{2A206DD9-A867-B8C6-E972-26453AF73369}"/>
                </a:ext>
              </a:extLst>
            </p:cNvPr>
            <p:cNvSpPr/>
            <p:nvPr/>
          </p:nvSpPr>
          <p:spPr>
            <a:xfrm>
              <a:off x="1761745" y="2850317"/>
              <a:ext cx="1413694" cy="1039762"/>
            </a:xfrm>
            <a:custGeom>
              <a:avLst/>
              <a:gdLst/>
              <a:ahLst/>
              <a:cxnLst/>
              <a:rect l="l" t="t" r="r" b="b"/>
              <a:pathLst>
                <a:path w="71174" h="52348" fill="none" extrusionOk="0">
                  <a:moveTo>
                    <a:pt x="6759" y="0"/>
                  </a:moveTo>
                  <a:lnTo>
                    <a:pt x="64416" y="0"/>
                  </a:lnTo>
                  <a:lnTo>
                    <a:pt x="64416" y="0"/>
                  </a:lnTo>
                  <a:lnTo>
                    <a:pt x="65113" y="0"/>
                  </a:lnTo>
                  <a:lnTo>
                    <a:pt x="65757" y="108"/>
                  </a:lnTo>
                  <a:lnTo>
                    <a:pt x="66400" y="269"/>
                  </a:lnTo>
                  <a:lnTo>
                    <a:pt x="67044" y="483"/>
                  </a:lnTo>
                  <a:lnTo>
                    <a:pt x="67634" y="805"/>
                  </a:lnTo>
                  <a:lnTo>
                    <a:pt x="68170" y="1127"/>
                  </a:lnTo>
                  <a:lnTo>
                    <a:pt x="68707" y="1502"/>
                  </a:lnTo>
                  <a:lnTo>
                    <a:pt x="69189" y="1931"/>
                  </a:lnTo>
                  <a:lnTo>
                    <a:pt x="69618" y="2414"/>
                  </a:lnTo>
                  <a:lnTo>
                    <a:pt x="69994" y="2950"/>
                  </a:lnTo>
                  <a:lnTo>
                    <a:pt x="70316" y="3487"/>
                  </a:lnTo>
                  <a:lnTo>
                    <a:pt x="70637" y="4077"/>
                  </a:lnTo>
                  <a:lnTo>
                    <a:pt x="70852" y="4720"/>
                  </a:lnTo>
                  <a:lnTo>
                    <a:pt x="71013" y="5364"/>
                  </a:lnTo>
                  <a:lnTo>
                    <a:pt x="71120" y="6007"/>
                  </a:lnTo>
                  <a:lnTo>
                    <a:pt x="71174" y="6705"/>
                  </a:lnTo>
                  <a:lnTo>
                    <a:pt x="71174" y="45643"/>
                  </a:lnTo>
                  <a:lnTo>
                    <a:pt x="71174" y="45643"/>
                  </a:lnTo>
                  <a:lnTo>
                    <a:pt x="71120" y="46287"/>
                  </a:lnTo>
                  <a:lnTo>
                    <a:pt x="71013" y="46984"/>
                  </a:lnTo>
                  <a:lnTo>
                    <a:pt x="70852" y="47628"/>
                  </a:lnTo>
                  <a:lnTo>
                    <a:pt x="70637" y="48218"/>
                  </a:lnTo>
                  <a:lnTo>
                    <a:pt x="70316" y="48808"/>
                  </a:lnTo>
                  <a:lnTo>
                    <a:pt x="69994" y="49398"/>
                  </a:lnTo>
                  <a:lnTo>
                    <a:pt x="69618" y="49881"/>
                  </a:lnTo>
                  <a:lnTo>
                    <a:pt x="69189" y="50363"/>
                  </a:lnTo>
                  <a:lnTo>
                    <a:pt x="68707" y="50792"/>
                  </a:lnTo>
                  <a:lnTo>
                    <a:pt x="68170" y="51221"/>
                  </a:lnTo>
                  <a:lnTo>
                    <a:pt x="67634" y="51543"/>
                  </a:lnTo>
                  <a:lnTo>
                    <a:pt x="67044" y="51811"/>
                  </a:lnTo>
                  <a:lnTo>
                    <a:pt x="66400" y="52026"/>
                  </a:lnTo>
                  <a:lnTo>
                    <a:pt x="65757" y="52187"/>
                  </a:lnTo>
                  <a:lnTo>
                    <a:pt x="65113" y="52294"/>
                  </a:lnTo>
                  <a:lnTo>
                    <a:pt x="64416" y="52348"/>
                  </a:lnTo>
                  <a:lnTo>
                    <a:pt x="6759" y="52348"/>
                  </a:lnTo>
                  <a:lnTo>
                    <a:pt x="6759" y="52348"/>
                  </a:lnTo>
                  <a:lnTo>
                    <a:pt x="6062" y="52294"/>
                  </a:lnTo>
                  <a:lnTo>
                    <a:pt x="5364" y="52187"/>
                  </a:lnTo>
                  <a:lnTo>
                    <a:pt x="4721" y="52026"/>
                  </a:lnTo>
                  <a:lnTo>
                    <a:pt x="4131" y="51811"/>
                  </a:lnTo>
                  <a:lnTo>
                    <a:pt x="3541" y="51543"/>
                  </a:lnTo>
                  <a:lnTo>
                    <a:pt x="3004" y="51221"/>
                  </a:lnTo>
                  <a:lnTo>
                    <a:pt x="2468" y="50792"/>
                  </a:lnTo>
                  <a:lnTo>
                    <a:pt x="1985" y="50363"/>
                  </a:lnTo>
                  <a:lnTo>
                    <a:pt x="1556" y="49881"/>
                  </a:lnTo>
                  <a:lnTo>
                    <a:pt x="1181" y="49398"/>
                  </a:lnTo>
                  <a:lnTo>
                    <a:pt x="805" y="48808"/>
                  </a:lnTo>
                  <a:lnTo>
                    <a:pt x="537" y="48218"/>
                  </a:lnTo>
                  <a:lnTo>
                    <a:pt x="323" y="47628"/>
                  </a:lnTo>
                  <a:lnTo>
                    <a:pt x="162" y="46984"/>
                  </a:lnTo>
                  <a:lnTo>
                    <a:pt x="55" y="46287"/>
                  </a:lnTo>
                  <a:lnTo>
                    <a:pt x="1" y="45643"/>
                  </a:lnTo>
                  <a:lnTo>
                    <a:pt x="1" y="6705"/>
                  </a:lnTo>
                  <a:lnTo>
                    <a:pt x="1" y="6705"/>
                  </a:lnTo>
                  <a:lnTo>
                    <a:pt x="55" y="6007"/>
                  </a:lnTo>
                  <a:lnTo>
                    <a:pt x="162" y="5364"/>
                  </a:lnTo>
                  <a:lnTo>
                    <a:pt x="323" y="4720"/>
                  </a:lnTo>
                  <a:lnTo>
                    <a:pt x="537" y="4077"/>
                  </a:lnTo>
                  <a:lnTo>
                    <a:pt x="805" y="3487"/>
                  </a:lnTo>
                  <a:lnTo>
                    <a:pt x="1181" y="2950"/>
                  </a:lnTo>
                  <a:lnTo>
                    <a:pt x="1556" y="2414"/>
                  </a:lnTo>
                  <a:lnTo>
                    <a:pt x="1985" y="1931"/>
                  </a:lnTo>
                  <a:lnTo>
                    <a:pt x="2468" y="1502"/>
                  </a:lnTo>
                  <a:lnTo>
                    <a:pt x="3004" y="1127"/>
                  </a:lnTo>
                  <a:lnTo>
                    <a:pt x="3541" y="805"/>
                  </a:lnTo>
                  <a:lnTo>
                    <a:pt x="4131" y="483"/>
                  </a:lnTo>
                  <a:lnTo>
                    <a:pt x="4721" y="269"/>
                  </a:lnTo>
                  <a:lnTo>
                    <a:pt x="5364" y="108"/>
                  </a:lnTo>
                  <a:lnTo>
                    <a:pt x="6062" y="0"/>
                  </a:lnTo>
                  <a:lnTo>
                    <a:pt x="67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1047;p43">
              <a:extLst>
                <a:ext uri="{FF2B5EF4-FFF2-40B4-BE49-F238E27FC236}">
                  <a16:creationId xmlns:a16="http://schemas.microsoft.com/office/drawing/2014/main" id="{A28639E5-B74C-63D7-DA55-2F765F602C80}"/>
                </a:ext>
              </a:extLst>
            </p:cNvPr>
            <p:cNvSpPr/>
            <p:nvPr/>
          </p:nvSpPr>
          <p:spPr>
            <a:xfrm>
              <a:off x="2324231" y="2960037"/>
              <a:ext cx="647736" cy="323878"/>
            </a:xfrm>
            <a:custGeom>
              <a:avLst/>
              <a:gdLst/>
              <a:ahLst/>
              <a:cxnLst/>
              <a:rect l="l" t="t" r="r" b="b"/>
              <a:pathLst>
                <a:path w="32611" h="16306" extrusionOk="0">
                  <a:moveTo>
                    <a:pt x="16306" y="1"/>
                  </a:moveTo>
                  <a:lnTo>
                    <a:pt x="15501" y="54"/>
                  </a:lnTo>
                  <a:lnTo>
                    <a:pt x="14643" y="108"/>
                  </a:lnTo>
                  <a:lnTo>
                    <a:pt x="13839" y="215"/>
                  </a:lnTo>
                  <a:lnTo>
                    <a:pt x="13034" y="323"/>
                  </a:lnTo>
                  <a:lnTo>
                    <a:pt x="12229" y="537"/>
                  </a:lnTo>
                  <a:lnTo>
                    <a:pt x="11479" y="752"/>
                  </a:lnTo>
                  <a:lnTo>
                    <a:pt x="10728" y="1020"/>
                  </a:lnTo>
                  <a:lnTo>
                    <a:pt x="9977" y="1288"/>
                  </a:lnTo>
                  <a:lnTo>
                    <a:pt x="9226" y="1610"/>
                  </a:lnTo>
                  <a:lnTo>
                    <a:pt x="8529" y="1985"/>
                  </a:lnTo>
                  <a:lnTo>
                    <a:pt x="7885" y="2361"/>
                  </a:lnTo>
                  <a:lnTo>
                    <a:pt x="7188" y="2790"/>
                  </a:lnTo>
                  <a:lnTo>
                    <a:pt x="6544" y="3272"/>
                  </a:lnTo>
                  <a:lnTo>
                    <a:pt x="5954" y="3755"/>
                  </a:lnTo>
                  <a:lnTo>
                    <a:pt x="5364" y="4238"/>
                  </a:lnTo>
                  <a:lnTo>
                    <a:pt x="4774" y="4774"/>
                  </a:lnTo>
                  <a:lnTo>
                    <a:pt x="4238" y="5364"/>
                  </a:lnTo>
                  <a:lnTo>
                    <a:pt x="3755" y="5954"/>
                  </a:lnTo>
                  <a:lnTo>
                    <a:pt x="3273" y="6544"/>
                  </a:lnTo>
                  <a:lnTo>
                    <a:pt x="2790" y="7188"/>
                  </a:lnTo>
                  <a:lnTo>
                    <a:pt x="2361" y="7885"/>
                  </a:lnTo>
                  <a:lnTo>
                    <a:pt x="1985" y="8529"/>
                  </a:lnTo>
                  <a:lnTo>
                    <a:pt x="1610" y="9226"/>
                  </a:lnTo>
                  <a:lnTo>
                    <a:pt x="1288" y="9977"/>
                  </a:lnTo>
                  <a:lnTo>
                    <a:pt x="1020" y="10728"/>
                  </a:lnTo>
                  <a:lnTo>
                    <a:pt x="752" y="11479"/>
                  </a:lnTo>
                  <a:lnTo>
                    <a:pt x="537" y="12229"/>
                  </a:lnTo>
                  <a:lnTo>
                    <a:pt x="323" y="13034"/>
                  </a:lnTo>
                  <a:lnTo>
                    <a:pt x="215" y="13838"/>
                  </a:lnTo>
                  <a:lnTo>
                    <a:pt x="108" y="14643"/>
                  </a:lnTo>
                  <a:lnTo>
                    <a:pt x="54" y="15501"/>
                  </a:lnTo>
                  <a:lnTo>
                    <a:pt x="1" y="16306"/>
                  </a:lnTo>
                  <a:lnTo>
                    <a:pt x="32611" y="16306"/>
                  </a:lnTo>
                  <a:lnTo>
                    <a:pt x="32611" y="15501"/>
                  </a:lnTo>
                  <a:lnTo>
                    <a:pt x="32557" y="14643"/>
                  </a:lnTo>
                  <a:lnTo>
                    <a:pt x="32450" y="13838"/>
                  </a:lnTo>
                  <a:lnTo>
                    <a:pt x="32289" y="13034"/>
                  </a:lnTo>
                  <a:lnTo>
                    <a:pt x="32128" y="12229"/>
                  </a:lnTo>
                  <a:lnTo>
                    <a:pt x="31860" y="11479"/>
                  </a:lnTo>
                  <a:lnTo>
                    <a:pt x="31645" y="10728"/>
                  </a:lnTo>
                  <a:lnTo>
                    <a:pt x="31323" y="9977"/>
                  </a:lnTo>
                  <a:lnTo>
                    <a:pt x="31002" y="9226"/>
                  </a:lnTo>
                  <a:lnTo>
                    <a:pt x="30626" y="8529"/>
                  </a:lnTo>
                  <a:lnTo>
                    <a:pt x="30251" y="7885"/>
                  </a:lnTo>
                  <a:lnTo>
                    <a:pt x="29822" y="7188"/>
                  </a:lnTo>
                  <a:lnTo>
                    <a:pt x="29392" y="6544"/>
                  </a:lnTo>
                  <a:lnTo>
                    <a:pt x="28910" y="5954"/>
                  </a:lnTo>
                  <a:lnTo>
                    <a:pt x="28373" y="5364"/>
                  </a:lnTo>
                  <a:lnTo>
                    <a:pt x="27837" y="4774"/>
                  </a:lnTo>
                  <a:lnTo>
                    <a:pt x="27301" y="4238"/>
                  </a:lnTo>
                  <a:lnTo>
                    <a:pt x="26711" y="3755"/>
                  </a:lnTo>
                  <a:lnTo>
                    <a:pt x="26067" y="3272"/>
                  </a:lnTo>
                  <a:lnTo>
                    <a:pt x="25424" y="2790"/>
                  </a:lnTo>
                  <a:lnTo>
                    <a:pt x="24780" y="2361"/>
                  </a:lnTo>
                  <a:lnTo>
                    <a:pt x="24083" y="1985"/>
                  </a:lnTo>
                  <a:lnTo>
                    <a:pt x="23385" y="1610"/>
                  </a:lnTo>
                  <a:lnTo>
                    <a:pt x="22688" y="1288"/>
                  </a:lnTo>
                  <a:lnTo>
                    <a:pt x="21937" y="1020"/>
                  </a:lnTo>
                  <a:lnTo>
                    <a:pt x="21186" y="752"/>
                  </a:lnTo>
                  <a:lnTo>
                    <a:pt x="20382" y="537"/>
                  </a:lnTo>
                  <a:lnTo>
                    <a:pt x="19577" y="323"/>
                  </a:lnTo>
                  <a:lnTo>
                    <a:pt x="18827" y="215"/>
                  </a:lnTo>
                  <a:lnTo>
                    <a:pt x="17968" y="108"/>
                  </a:lnTo>
                  <a:lnTo>
                    <a:pt x="17164" y="54"/>
                  </a:lnTo>
                  <a:lnTo>
                    <a:pt x="16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1048;p43">
              <a:extLst>
                <a:ext uri="{FF2B5EF4-FFF2-40B4-BE49-F238E27FC236}">
                  <a16:creationId xmlns:a16="http://schemas.microsoft.com/office/drawing/2014/main" id="{D0D13B9C-0CE8-FE2C-5B19-D544A30A0409}"/>
                </a:ext>
              </a:extLst>
            </p:cNvPr>
            <p:cNvSpPr/>
            <p:nvPr/>
          </p:nvSpPr>
          <p:spPr>
            <a:xfrm>
              <a:off x="2874998" y="3267926"/>
              <a:ext cx="84177" cy="2145"/>
            </a:xfrm>
            <a:custGeom>
              <a:avLst/>
              <a:gdLst/>
              <a:ahLst/>
              <a:cxnLst/>
              <a:rect l="l" t="t" r="r" b="b"/>
              <a:pathLst>
                <a:path w="4238" h="108" extrusionOk="0">
                  <a:moveTo>
                    <a:pt x="1717" y="0"/>
                  </a:moveTo>
                  <a:lnTo>
                    <a:pt x="1" y="107"/>
                  </a:lnTo>
                  <a:lnTo>
                    <a:pt x="3863" y="107"/>
                  </a:lnTo>
                  <a:lnTo>
                    <a:pt x="4238" y="54"/>
                  </a:lnTo>
                  <a:lnTo>
                    <a:pt x="3863" y="54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049;p43">
              <a:extLst>
                <a:ext uri="{FF2B5EF4-FFF2-40B4-BE49-F238E27FC236}">
                  <a16:creationId xmlns:a16="http://schemas.microsoft.com/office/drawing/2014/main" id="{6B08AACB-2790-481E-AB1B-EC1CAC8ED4BB}"/>
                </a:ext>
              </a:extLst>
            </p:cNvPr>
            <p:cNvSpPr/>
            <p:nvPr/>
          </p:nvSpPr>
          <p:spPr>
            <a:xfrm>
              <a:off x="2843040" y="3151790"/>
              <a:ext cx="89520" cy="41572"/>
            </a:xfrm>
            <a:custGeom>
              <a:avLst/>
              <a:gdLst/>
              <a:ahLst/>
              <a:cxnLst/>
              <a:rect l="l" t="t" r="r" b="b"/>
              <a:pathLst>
                <a:path w="4507" h="2093" extrusionOk="0">
                  <a:moveTo>
                    <a:pt x="4506" y="1"/>
                  </a:moveTo>
                  <a:lnTo>
                    <a:pt x="4292" y="55"/>
                  </a:lnTo>
                  <a:lnTo>
                    <a:pt x="3809" y="216"/>
                  </a:lnTo>
                  <a:lnTo>
                    <a:pt x="2200" y="966"/>
                  </a:lnTo>
                  <a:lnTo>
                    <a:pt x="1073" y="1503"/>
                  </a:lnTo>
                  <a:lnTo>
                    <a:pt x="1" y="2093"/>
                  </a:lnTo>
                  <a:lnTo>
                    <a:pt x="1" y="2093"/>
                  </a:lnTo>
                  <a:lnTo>
                    <a:pt x="1181" y="1664"/>
                  </a:lnTo>
                  <a:lnTo>
                    <a:pt x="2307" y="1127"/>
                  </a:lnTo>
                  <a:lnTo>
                    <a:pt x="3862" y="376"/>
                  </a:lnTo>
                  <a:lnTo>
                    <a:pt x="4345" y="108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050;p43">
              <a:extLst>
                <a:ext uri="{FF2B5EF4-FFF2-40B4-BE49-F238E27FC236}">
                  <a16:creationId xmlns:a16="http://schemas.microsoft.com/office/drawing/2014/main" id="{EEE11BE9-BD61-9248-F459-03C581E076AA}"/>
                </a:ext>
              </a:extLst>
            </p:cNvPr>
            <p:cNvSpPr/>
            <p:nvPr/>
          </p:nvSpPr>
          <p:spPr>
            <a:xfrm>
              <a:off x="2795111" y="3055913"/>
              <a:ext cx="64990" cy="72478"/>
            </a:xfrm>
            <a:custGeom>
              <a:avLst/>
              <a:gdLst/>
              <a:ahLst/>
              <a:cxnLst/>
              <a:rect l="l" t="t" r="r" b="b"/>
              <a:pathLst>
                <a:path w="3272" h="3649" extrusionOk="0">
                  <a:moveTo>
                    <a:pt x="3272" y="1"/>
                  </a:moveTo>
                  <a:lnTo>
                    <a:pt x="3111" y="108"/>
                  </a:lnTo>
                  <a:lnTo>
                    <a:pt x="2736" y="430"/>
                  </a:lnTo>
                  <a:lnTo>
                    <a:pt x="1556" y="1771"/>
                  </a:lnTo>
                  <a:lnTo>
                    <a:pt x="751" y="2683"/>
                  </a:lnTo>
                  <a:lnTo>
                    <a:pt x="0" y="3648"/>
                  </a:lnTo>
                  <a:lnTo>
                    <a:pt x="858" y="2844"/>
                  </a:lnTo>
                  <a:lnTo>
                    <a:pt x="1717" y="1932"/>
                  </a:lnTo>
                  <a:lnTo>
                    <a:pt x="2897" y="591"/>
                  </a:lnTo>
                  <a:lnTo>
                    <a:pt x="3218" y="16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051;p43">
              <a:extLst>
                <a:ext uri="{FF2B5EF4-FFF2-40B4-BE49-F238E27FC236}">
                  <a16:creationId xmlns:a16="http://schemas.microsoft.com/office/drawing/2014/main" id="{E97725C6-AECC-B5F8-AA28-F54C00A2295C}"/>
                </a:ext>
              </a:extLst>
            </p:cNvPr>
            <p:cNvSpPr/>
            <p:nvPr/>
          </p:nvSpPr>
          <p:spPr>
            <a:xfrm>
              <a:off x="2723726" y="2994141"/>
              <a:ext cx="35176" cy="92698"/>
            </a:xfrm>
            <a:custGeom>
              <a:avLst/>
              <a:gdLst/>
              <a:ahLst/>
              <a:cxnLst/>
              <a:rect l="l" t="t" r="r" b="b"/>
              <a:pathLst>
                <a:path w="1771" h="4667" extrusionOk="0">
                  <a:moveTo>
                    <a:pt x="1771" y="0"/>
                  </a:moveTo>
                  <a:lnTo>
                    <a:pt x="1449" y="536"/>
                  </a:lnTo>
                  <a:lnTo>
                    <a:pt x="1181" y="1126"/>
                  </a:lnTo>
                  <a:lnTo>
                    <a:pt x="966" y="1663"/>
                  </a:lnTo>
                  <a:lnTo>
                    <a:pt x="752" y="2253"/>
                  </a:lnTo>
                  <a:lnTo>
                    <a:pt x="376" y="3433"/>
                  </a:lnTo>
                  <a:lnTo>
                    <a:pt x="1" y="4666"/>
                  </a:lnTo>
                  <a:lnTo>
                    <a:pt x="537" y="3540"/>
                  </a:lnTo>
                  <a:lnTo>
                    <a:pt x="1020" y="2360"/>
                  </a:lnTo>
                  <a:lnTo>
                    <a:pt x="1610" y="697"/>
                  </a:lnTo>
                  <a:lnTo>
                    <a:pt x="1717" y="215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052;p43">
              <a:extLst>
                <a:ext uri="{FF2B5EF4-FFF2-40B4-BE49-F238E27FC236}">
                  <a16:creationId xmlns:a16="http://schemas.microsoft.com/office/drawing/2014/main" id="{9C340F61-E240-FB6D-74E2-39B5FBC61A8F}"/>
                </a:ext>
              </a:extLst>
            </p:cNvPr>
            <p:cNvSpPr/>
            <p:nvPr/>
          </p:nvSpPr>
          <p:spPr>
            <a:xfrm>
              <a:off x="2639568" y="2972829"/>
              <a:ext cx="5343" cy="99094"/>
            </a:xfrm>
            <a:custGeom>
              <a:avLst/>
              <a:gdLst/>
              <a:ahLst/>
              <a:cxnLst/>
              <a:rect l="l" t="t" r="r" b="b"/>
              <a:pathLst>
                <a:path w="269" h="4989" extrusionOk="0">
                  <a:moveTo>
                    <a:pt x="162" y="0"/>
                  </a:moveTo>
                  <a:lnTo>
                    <a:pt x="108" y="215"/>
                  </a:lnTo>
                  <a:lnTo>
                    <a:pt x="54" y="751"/>
                  </a:lnTo>
                  <a:lnTo>
                    <a:pt x="1" y="2521"/>
                  </a:lnTo>
                  <a:lnTo>
                    <a:pt x="54" y="3755"/>
                  </a:lnTo>
                  <a:lnTo>
                    <a:pt x="162" y="4988"/>
                  </a:lnTo>
                  <a:lnTo>
                    <a:pt x="269" y="3755"/>
                  </a:lnTo>
                  <a:lnTo>
                    <a:pt x="269" y="2521"/>
                  </a:lnTo>
                  <a:lnTo>
                    <a:pt x="215" y="751"/>
                  </a:lnTo>
                  <a:lnTo>
                    <a:pt x="215" y="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053;p43">
              <a:extLst>
                <a:ext uri="{FF2B5EF4-FFF2-40B4-BE49-F238E27FC236}">
                  <a16:creationId xmlns:a16="http://schemas.microsoft.com/office/drawing/2014/main" id="{28BC6DDA-0C42-9960-26A7-1F6BBC72EFC8}"/>
                </a:ext>
              </a:extLst>
            </p:cNvPr>
            <p:cNvSpPr/>
            <p:nvPr/>
          </p:nvSpPr>
          <p:spPr>
            <a:xfrm>
              <a:off x="2525577" y="2994141"/>
              <a:ext cx="34124" cy="92698"/>
            </a:xfrm>
            <a:custGeom>
              <a:avLst/>
              <a:gdLst/>
              <a:ahLst/>
              <a:cxnLst/>
              <a:rect l="l" t="t" r="r" b="b"/>
              <a:pathLst>
                <a:path w="1718" h="4667" extrusionOk="0">
                  <a:moveTo>
                    <a:pt x="1" y="0"/>
                  </a:moveTo>
                  <a:lnTo>
                    <a:pt x="54" y="215"/>
                  </a:lnTo>
                  <a:lnTo>
                    <a:pt x="215" y="697"/>
                  </a:lnTo>
                  <a:lnTo>
                    <a:pt x="752" y="2360"/>
                  </a:lnTo>
                  <a:lnTo>
                    <a:pt x="1234" y="3540"/>
                  </a:lnTo>
                  <a:lnTo>
                    <a:pt x="1717" y="4666"/>
                  </a:lnTo>
                  <a:lnTo>
                    <a:pt x="1395" y="3433"/>
                  </a:lnTo>
                  <a:lnTo>
                    <a:pt x="966" y="2253"/>
                  </a:lnTo>
                  <a:lnTo>
                    <a:pt x="376" y="644"/>
                  </a:lnTo>
                  <a:lnTo>
                    <a:pt x="162" y="16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054;p43">
              <a:extLst>
                <a:ext uri="{FF2B5EF4-FFF2-40B4-BE49-F238E27FC236}">
                  <a16:creationId xmlns:a16="http://schemas.microsoft.com/office/drawing/2014/main" id="{EB3C85E0-6B69-7839-AC67-0574DD246517}"/>
                </a:ext>
              </a:extLst>
            </p:cNvPr>
            <p:cNvSpPr/>
            <p:nvPr/>
          </p:nvSpPr>
          <p:spPr>
            <a:xfrm>
              <a:off x="2424378" y="3055913"/>
              <a:ext cx="66063" cy="72478"/>
            </a:xfrm>
            <a:custGeom>
              <a:avLst/>
              <a:gdLst/>
              <a:ahLst/>
              <a:cxnLst/>
              <a:rect l="l" t="t" r="r" b="b"/>
              <a:pathLst>
                <a:path w="3326" h="3649" extrusionOk="0">
                  <a:moveTo>
                    <a:pt x="0" y="1"/>
                  </a:moveTo>
                  <a:lnTo>
                    <a:pt x="108" y="162"/>
                  </a:lnTo>
                  <a:lnTo>
                    <a:pt x="430" y="591"/>
                  </a:lnTo>
                  <a:lnTo>
                    <a:pt x="1556" y="1932"/>
                  </a:lnTo>
                  <a:lnTo>
                    <a:pt x="2414" y="2790"/>
                  </a:lnTo>
                  <a:lnTo>
                    <a:pt x="3326" y="3648"/>
                  </a:lnTo>
                  <a:lnTo>
                    <a:pt x="2575" y="2683"/>
                  </a:lnTo>
                  <a:lnTo>
                    <a:pt x="1717" y="1771"/>
                  </a:lnTo>
                  <a:lnTo>
                    <a:pt x="537" y="430"/>
                  </a:lnTo>
                  <a:lnTo>
                    <a:pt x="161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055;p43">
              <a:extLst>
                <a:ext uri="{FF2B5EF4-FFF2-40B4-BE49-F238E27FC236}">
                  <a16:creationId xmlns:a16="http://schemas.microsoft.com/office/drawing/2014/main" id="{7233C620-F185-E81D-B0D5-0006C987B049}"/>
                </a:ext>
              </a:extLst>
            </p:cNvPr>
            <p:cNvSpPr/>
            <p:nvPr/>
          </p:nvSpPr>
          <p:spPr>
            <a:xfrm>
              <a:off x="2351939" y="3151790"/>
              <a:ext cx="89500" cy="41572"/>
            </a:xfrm>
            <a:custGeom>
              <a:avLst/>
              <a:gdLst/>
              <a:ahLst/>
              <a:cxnLst/>
              <a:rect l="l" t="t" r="r" b="b"/>
              <a:pathLst>
                <a:path w="4506" h="2093" extrusionOk="0">
                  <a:moveTo>
                    <a:pt x="0" y="1"/>
                  </a:moveTo>
                  <a:lnTo>
                    <a:pt x="161" y="162"/>
                  </a:lnTo>
                  <a:lnTo>
                    <a:pt x="644" y="430"/>
                  </a:lnTo>
                  <a:lnTo>
                    <a:pt x="2199" y="1181"/>
                  </a:lnTo>
                  <a:lnTo>
                    <a:pt x="3379" y="1664"/>
                  </a:lnTo>
                  <a:lnTo>
                    <a:pt x="4506" y="2093"/>
                  </a:lnTo>
                  <a:lnTo>
                    <a:pt x="4506" y="2093"/>
                  </a:lnTo>
                  <a:lnTo>
                    <a:pt x="3433" y="1503"/>
                  </a:lnTo>
                  <a:lnTo>
                    <a:pt x="2307" y="966"/>
                  </a:lnTo>
                  <a:lnTo>
                    <a:pt x="698" y="216"/>
                  </a:lnTo>
                  <a:lnTo>
                    <a:pt x="215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1056;p43">
              <a:extLst>
                <a:ext uri="{FF2B5EF4-FFF2-40B4-BE49-F238E27FC236}">
                  <a16:creationId xmlns:a16="http://schemas.microsoft.com/office/drawing/2014/main" id="{27E081FB-7F99-8BA3-1D28-717DFA74C832}"/>
                </a:ext>
              </a:extLst>
            </p:cNvPr>
            <p:cNvSpPr/>
            <p:nvPr/>
          </p:nvSpPr>
          <p:spPr>
            <a:xfrm>
              <a:off x="2326376" y="3268978"/>
              <a:ext cx="94824" cy="2165"/>
            </a:xfrm>
            <a:custGeom>
              <a:avLst/>
              <a:gdLst/>
              <a:ahLst/>
              <a:cxnLst/>
              <a:rect l="l" t="t" r="r" b="b"/>
              <a:pathLst>
                <a:path w="4774" h="109" extrusionOk="0">
                  <a:moveTo>
                    <a:pt x="376" y="1"/>
                  </a:moveTo>
                  <a:lnTo>
                    <a:pt x="0" y="54"/>
                  </a:lnTo>
                  <a:lnTo>
                    <a:pt x="376" y="108"/>
                  </a:lnTo>
                  <a:lnTo>
                    <a:pt x="2467" y="108"/>
                  </a:lnTo>
                  <a:lnTo>
                    <a:pt x="4237" y="54"/>
                  </a:lnTo>
                  <a:lnTo>
                    <a:pt x="4774" y="5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1057;p43">
              <a:extLst>
                <a:ext uri="{FF2B5EF4-FFF2-40B4-BE49-F238E27FC236}">
                  <a16:creationId xmlns:a16="http://schemas.microsoft.com/office/drawing/2014/main" id="{02E3FE16-9D70-3DF6-B281-E7FB7254E6E0}"/>
                </a:ext>
              </a:extLst>
            </p:cNvPr>
            <p:cNvSpPr/>
            <p:nvPr/>
          </p:nvSpPr>
          <p:spPr>
            <a:xfrm>
              <a:off x="2022758" y="2973901"/>
              <a:ext cx="85250" cy="86303"/>
            </a:xfrm>
            <a:custGeom>
              <a:avLst/>
              <a:gdLst/>
              <a:ahLst/>
              <a:cxnLst/>
              <a:rect l="l" t="t" r="r" b="b"/>
              <a:pathLst>
                <a:path w="4292" h="4345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5"/>
                  </a:lnTo>
                  <a:lnTo>
                    <a:pt x="590" y="644"/>
                  </a:lnTo>
                  <a:lnTo>
                    <a:pt x="322" y="965"/>
                  </a:lnTo>
                  <a:lnTo>
                    <a:pt x="161" y="1341"/>
                  </a:lnTo>
                  <a:lnTo>
                    <a:pt x="0" y="1770"/>
                  </a:lnTo>
                  <a:lnTo>
                    <a:pt x="0" y="2199"/>
                  </a:lnTo>
                  <a:lnTo>
                    <a:pt x="0" y="2628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84"/>
                  </a:lnTo>
                  <a:lnTo>
                    <a:pt x="1717" y="4291"/>
                  </a:lnTo>
                  <a:lnTo>
                    <a:pt x="2146" y="4344"/>
                  </a:lnTo>
                  <a:lnTo>
                    <a:pt x="2575" y="4291"/>
                  </a:lnTo>
                  <a:lnTo>
                    <a:pt x="3004" y="4184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628"/>
                  </a:lnTo>
                  <a:lnTo>
                    <a:pt x="4291" y="2199"/>
                  </a:lnTo>
                  <a:lnTo>
                    <a:pt x="4291" y="1716"/>
                  </a:lnTo>
                  <a:lnTo>
                    <a:pt x="4130" y="1341"/>
                  </a:lnTo>
                  <a:lnTo>
                    <a:pt x="3916" y="965"/>
                  </a:lnTo>
                  <a:lnTo>
                    <a:pt x="3701" y="644"/>
                  </a:lnTo>
                  <a:lnTo>
                    <a:pt x="3379" y="375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1058;p43">
              <a:extLst>
                <a:ext uri="{FF2B5EF4-FFF2-40B4-BE49-F238E27FC236}">
                  <a16:creationId xmlns:a16="http://schemas.microsoft.com/office/drawing/2014/main" id="{EE6E5050-835D-6025-ADB1-7D4DAED7305A}"/>
                </a:ext>
              </a:extLst>
            </p:cNvPr>
            <p:cNvSpPr/>
            <p:nvPr/>
          </p:nvSpPr>
          <p:spPr>
            <a:xfrm>
              <a:off x="2022758" y="3103861"/>
              <a:ext cx="85250" cy="86303"/>
            </a:xfrm>
            <a:custGeom>
              <a:avLst/>
              <a:gdLst/>
              <a:ahLst/>
              <a:cxnLst/>
              <a:rect l="l" t="t" r="r" b="b"/>
              <a:pathLst>
                <a:path w="4292" h="4345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6"/>
                  </a:lnTo>
                  <a:lnTo>
                    <a:pt x="590" y="644"/>
                  </a:lnTo>
                  <a:lnTo>
                    <a:pt x="322" y="966"/>
                  </a:lnTo>
                  <a:lnTo>
                    <a:pt x="161" y="1341"/>
                  </a:lnTo>
                  <a:lnTo>
                    <a:pt x="0" y="1717"/>
                  </a:lnTo>
                  <a:lnTo>
                    <a:pt x="0" y="2146"/>
                  </a:lnTo>
                  <a:lnTo>
                    <a:pt x="0" y="2575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30"/>
                  </a:lnTo>
                  <a:lnTo>
                    <a:pt x="1717" y="4291"/>
                  </a:lnTo>
                  <a:lnTo>
                    <a:pt x="2146" y="4345"/>
                  </a:lnTo>
                  <a:lnTo>
                    <a:pt x="2575" y="4291"/>
                  </a:lnTo>
                  <a:lnTo>
                    <a:pt x="3004" y="4130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575"/>
                  </a:lnTo>
                  <a:lnTo>
                    <a:pt x="4291" y="2146"/>
                  </a:lnTo>
                  <a:lnTo>
                    <a:pt x="4291" y="1717"/>
                  </a:lnTo>
                  <a:lnTo>
                    <a:pt x="4130" y="1288"/>
                  </a:lnTo>
                  <a:lnTo>
                    <a:pt x="3916" y="966"/>
                  </a:lnTo>
                  <a:lnTo>
                    <a:pt x="3701" y="644"/>
                  </a:lnTo>
                  <a:lnTo>
                    <a:pt x="3379" y="376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1059;p43">
              <a:extLst>
                <a:ext uri="{FF2B5EF4-FFF2-40B4-BE49-F238E27FC236}">
                  <a16:creationId xmlns:a16="http://schemas.microsoft.com/office/drawing/2014/main" id="{89E83CB3-CB1C-3123-1E34-BD4325599906}"/>
                </a:ext>
              </a:extLst>
            </p:cNvPr>
            <p:cNvSpPr/>
            <p:nvPr/>
          </p:nvSpPr>
          <p:spPr>
            <a:xfrm>
              <a:off x="2039800" y="3352083"/>
              <a:ext cx="885291" cy="449588"/>
            </a:xfrm>
            <a:custGeom>
              <a:avLst/>
              <a:gdLst/>
              <a:ahLst/>
              <a:cxnLst/>
              <a:rect l="l" t="t" r="r" b="b"/>
              <a:pathLst>
                <a:path w="44571" h="22635" extrusionOk="0">
                  <a:moveTo>
                    <a:pt x="0" y="0"/>
                  </a:moveTo>
                  <a:lnTo>
                    <a:pt x="0" y="161"/>
                  </a:lnTo>
                  <a:lnTo>
                    <a:pt x="0" y="22527"/>
                  </a:lnTo>
                  <a:lnTo>
                    <a:pt x="0" y="22634"/>
                  </a:lnTo>
                  <a:lnTo>
                    <a:pt x="108" y="22634"/>
                  </a:lnTo>
                  <a:lnTo>
                    <a:pt x="32074" y="22580"/>
                  </a:lnTo>
                  <a:lnTo>
                    <a:pt x="41245" y="22527"/>
                  </a:lnTo>
                  <a:lnTo>
                    <a:pt x="31967" y="22527"/>
                  </a:lnTo>
                  <a:lnTo>
                    <a:pt x="215" y="22473"/>
                  </a:lnTo>
                  <a:lnTo>
                    <a:pt x="215" y="22473"/>
                  </a:lnTo>
                  <a:lnTo>
                    <a:pt x="215" y="322"/>
                  </a:lnTo>
                  <a:lnTo>
                    <a:pt x="215" y="322"/>
                  </a:lnTo>
                  <a:lnTo>
                    <a:pt x="44410" y="269"/>
                  </a:lnTo>
                  <a:lnTo>
                    <a:pt x="44410" y="269"/>
                  </a:lnTo>
                  <a:lnTo>
                    <a:pt x="44463" y="16520"/>
                  </a:lnTo>
                  <a:lnTo>
                    <a:pt x="44463" y="20971"/>
                  </a:lnTo>
                  <a:lnTo>
                    <a:pt x="44463" y="22151"/>
                  </a:lnTo>
                  <a:lnTo>
                    <a:pt x="44463" y="22473"/>
                  </a:lnTo>
                  <a:lnTo>
                    <a:pt x="44517" y="22151"/>
                  </a:lnTo>
                  <a:lnTo>
                    <a:pt x="44517" y="20971"/>
                  </a:lnTo>
                  <a:lnTo>
                    <a:pt x="44517" y="16520"/>
                  </a:lnTo>
                  <a:lnTo>
                    <a:pt x="44571" y="161"/>
                  </a:lnTo>
                  <a:lnTo>
                    <a:pt x="44571" y="54"/>
                  </a:lnTo>
                  <a:lnTo>
                    <a:pt x="44463" y="5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1060;p43">
              <a:extLst>
                <a:ext uri="{FF2B5EF4-FFF2-40B4-BE49-F238E27FC236}">
                  <a16:creationId xmlns:a16="http://schemas.microsoft.com/office/drawing/2014/main" id="{C96EB4A9-24F8-1A40-1F77-B8BCF1B7B008}"/>
                </a:ext>
              </a:extLst>
            </p:cNvPr>
            <p:cNvSpPr/>
            <p:nvPr/>
          </p:nvSpPr>
          <p:spPr>
            <a:xfrm>
              <a:off x="2039800" y="3352083"/>
              <a:ext cx="885291" cy="449588"/>
            </a:xfrm>
            <a:custGeom>
              <a:avLst/>
              <a:gdLst/>
              <a:ahLst/>
              <a:cxnLst/>
              <a:rect l="l" t="t" r="r" b="b"/>
              <a:pathLst>
                <a:path w="44571" h="22635" fill="none" extrusionOk="0">
                  <a:moveTo>
                    <a:pt x="44463" y="22580"/>
                  </a:moveTo>
                  <a:lnTo>
                    <a:pt x="44463" y="22580"/>
                  </a:lnTo>
                  <a:lnTo>
                    <a:pt x="44463" y="22151"/>
                  </a:lnTo>
                  <a:lnTo>
                    <a:pt x="44463" y="22151"/>
                  </a:lnTo>
                  <a:lnTo>
                    <a:pt x="44463" y="20971"/>
                  </a:lnTo>
                  <a:lnTo>
                    <a:pt x="44463" y="20971"/>
                  </a:lnTo>
                  <a:lnTo>
                    <a:pt x="44463" y="16520"/>
                  </a:lnTo>
                  <a:lnTo>
                    <a:pt x="44463" y="16520"/>
                  </a:lnTo>
                  <a:lnTo>
                    <a:pt x="44410" y="215"/>
                  </a:lnTo>
                  <a:lnTo>
                    <a:pt x="44463" y="268"/>
                  </a:lnTo>
                  <a:lnTo>
                    <a:pt x="108" y="322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15" y="22580"/>
                  </a:lnTo>
                  <a:lnTo>
                    <a:pt x="108" y="22473"/>
                  </a:lnTo>
                  <a:lnTo>
                    <a:pt x="31967" y="22527"/>
                  </a:lnTo>
                  <a:lnTo>
                    <a:pt x="41192" y="22527"/>
                  </a:lnTo>
                  <a:lnTo>
                    <a:pt x="43659" y="22527"/>
                  </a:lnTo>
                  <a:lnTo>
                    <a:pt x="44249" y="22527"/>
                  </a:lnTo>
                  <a:lnTo>
                    <a:pt x="44463" y="22527"/>
                  </a:lnTo>
                  <a:lnTo>
                    <a:pt x="44302" y="22527"/>
                  </a:lnTo>
                  <a:lnTo>
                    <a:pt x="43659" y="22527"/>
                  </a:lnTo>
                  <a:lnTo>
                    <a:pt x="41245" y="22527"/>
                  </a:lnTo>
                  <a:lnTo>
                    <a:pt x="32074" y="22580"/>
                  </a:lnTo>
                  <a:lnTo>
                    <a:pt x="108" y="22634"/>
                  </a:lnTo>
                  <a:lnTo>
                    <a:pt x="0" y="22634"/>
                  </a:lnTo>
                  <a:lnTo>
                    <a:pt x="0" y="22527"/>
                  </a:lnTo>
                  <a:lnTo>
                    <a:pt x="0" y="22527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44463" y="54"/>
                  </a:lnTo>
                  <a:lnTo>
                    <a:pt x="44571" y="54"/>
                  </a:lnTo>
                  <a:lnTo>
                    <a:pt x="44571" y="161"/>
                  </a:lnTo>
                  <a:lnTo>
                    <a:pt x="44571" y="161"/>
                  </a:lnTo>
                  <a:lnTo>
                    <a:pt x="44517" y="16520"/>
                  </a:lnTo>
                  <a:lnTo>
                    <a:pt x="44517" y="16520"/>
                  </a:lnTo>
                  <a:lnTo>
                    <a:pt x="44517" y="20971"/>
                  </a:lnTo>
                  <a:lnTo>
                    <a:pt x="44517" y="20971"/>
                  </a:lnTo>
                  <a:lnTo>
                    <a:pt x="44517" y="22151"/>
                  </a:lnTo>
                  <a:lnTo>
                    <a:pt x="44517" y="22151"/>
                  </a:lnTo>
                  <a:lnTo>
                    <a:pt x="44463" y="22473"/>
                  </a:lnTo>
                  <a:lnTo>
                    <a:pt x="44463" y="225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1061;p43">
              <a:extLst>
                <a:ext uri="{FF2B5EF4-FFF2-40B4-BE49-F238E27FC236}">
                  <a16:creationId xmlns:a16="http://schemas.microsoft.com/office/drawing/2014/main" id="{A35AED24-BEF5-2E56-AE62-FB530FDE79E8}"/>
                </a:ext>
              </a:extLst>
            </p:cNvPr>
            <p:cNvSpPr/>
            <p:nvPr/>
          </p:nvSpPr>
          <p:spPr>
            <a:xfrm>
              <a:off x="1907695" y="3887934"/>
              <a:ext cx="1121794" cy="65010"/>
            </a:xfrm>
            <a:custGeom>
              <a:avLst/>
              <a:gdLst/>
              <a:ahLst/>
              <a:cxnLst/>
              <a:rect l="l" t="t" r="r" b="b"/>
              <a:pathLst>
                <a:path w="56478" h="3273" extrusionOk="0">
                  <a:moveTo>
                    <a:pt x="1" y="0"/>
                  </a:moveTo>
                  <a:lnTo>
                    <a:pt x="1" y="269"/>
                  </a:lnTo>
                  <a:lnTo>
                    <a:pt x="54" y="859"/>
                  </a:lnTo>
                  <a:lnTo>
                    <a:pt x="269" y="1449"/>
                  </a:lnTo>
                  <a:lnTo>
                    <a:pt x="537" y="1931"/>
                  </a:lnTo>
                  <a:lnTo>
                    <a:pt x="859" y="2360"/>
                  </a:lnTo>
                  <a:lnTo>
                    <a:pt x="1342" y="2736"/>
                  </a:lnTo>
                  <a:lnTo>
                    <a:pt x="1824" y="3004"/>
                  </a:lnTo>
                  <a:lnTo>
                    <a:pt x="2361" y="3219"/>
                  </a:lnTo>
                  <a:lnTo>
                    <a:pt x="2951" y="3272"/>
                  </a:lnTo>
                  <a:lnTo>
                    <a:pt x="53474" y="3272"/>
                  </a:lnTo>
                  <a:lnTo>
                    <a:pt x="54118" y="3219"/>
                  </a:lnTo>
                  <a:lnTo>
                    <a:pt x="54654" y="3004"/>
                  </a:lnTo>
                  <a:lnTo>
                    <a:pt x="55137" y="2736"/>
                  </a:lnTo>
                  <a:lnTo>
                    <a:pt x="55620" y="2360"/>
                  </a:lnTo>
                  <a:lnTo>
                    <a:pt x="55941" y="1931"/>
                  </a:lnTo>
                  <a:lnTo>
                    <a:pt x="56210" y="1449"/>
                  </a:lnTo>
                  <a:lnTo>
                    <a:pt x="56424" y="859"/>
                  </a:lnTo>
                  <a:lnTo>
                    <a:pt x="56478" y="269"/>
                  </a:lnTo>
                  <a:lnTo>
                    <a:pt x="564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1062;p43">
              <a:extLst>
                <a:ext uri="{FF2B5EF4-FFF2-40B4-BE49-F238E27FC236}">
                  <a16:creationId xmlns:a16="http://schemas.microsoft.com/office/drawing/2014/main" id="{5FBD9865-CD02-35BF-220F-318BEDCE935A}"/>
                </a:ext>
              </a:extLst>
            </p:cNvPr>
            <p:cNvSpPr/>
            <p:nvPr/>
          </p:nvSpPr>
          <p:spPr>
            <a:xfrm>
              <a:off x="2840914" y="37238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1063;p43">
              <a:extLst>
                <a:ext uri="{FF2B5EF4-FFF2-40B4-BE49-F238E27FC236}">
                  <a16:creationId xmlns:a16="http://schemas.microsoft.com/office/drawing/2014/main" id="{62C732C0-6013-7BD7-2AF0-22078D32F278}"/>
                </a:ext>
              </a:extLst>
            </p:cNvPr>
            <p:cNvSpPr/>
            <p:nvPr/>
          </p:nvSpPr>
          <p:spPr>
            <a:xfrm>
              <a:off x="2840914" y="37238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1064;p43">
              <a:extLst>
                <a:ext uri="{FF2B5EF4-FFF2-40B4-BE49-F238E27FC236}">
                  <a16:creationId xmlns:a16="http://schemas.microsoft.com/office/drawing/2014/main" id="{F0ECDA59-AF72-536E-D636-224F6C62C3BB}"/>
                </a:ext>
              </a:extLst>
            </p:cNvPr>
            <p:cNvSpPr/>
            <p:nvPr/>
          </p:nvSpPr>
          <p:spPr>
            <a:xfrm>
              <a:off x="2838789" y="3704702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341" y="0"/>
                  </a:moveTo>
                  <a:lnTo>
                    <a:pt x="1073" y="54"/>
                  </a:lnTo>
                  <a:lnTo>
                    <a:pt x="805" y="108"/>
                  </a:lnTo>
                  <a:lnTo>
                    <a:pt x="590" y="268"/>
                  </a:lnTo>
                  <a:lnTo>
                    <a:pt x="429" y="429"/>
                  </a:lnTo>
                  <a:lnTo>
                    <a:pt x="268" y="590"/>
                  </a:lnTo>
                  <a:lnTo>
                    <a:pt x="108" y="805"/>
                  </a:lnTo>
                  <a:lnTo>
                    <a:pt x="54" y="1073"/>
                  </a:lnTo>
                  <a:lnTo>
                    <a:pt x="0" y="1341"/>
                  </a:lnTo>
                  <a:lnTo>
                    <a:pt x="54" y="1609"/>
                  </a:lnTo>
                  <a:lnTo>
                    <a:pt x="108" y="1824"/>
                  </a:lnTo>
                  <a:lnTo>
                    <a:pt x="268" y="2092"/>
                  </a:lnTo>
                  <a:lnTo>
                    <a:pt x="429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73" y="2628"/>
                  </a:lnTo>
                  <a:lnTo>
                    <a:pt x="1609" y="2628"/>
                  </a:lnTo>
                  <a:lnTo>
                    <a:pt x="1877" y="2521"/>
                  </a:lnTo>
                  <a:lnTo>
                    <a:pt x="2092" y="2414"/>
                  </a:lnTo>
                  <a:lnTo>
                    <a:pt x="2253" y="2253"/>
                  </a:lnTo>
                  <a:lnTo>
                    <a:pt x="2414" y="2092"/>
                  </a:lnTo>
                  <a:lnTo>
                    <a:pt x="2575" y="1824"/>
                  </a:lnTo>
                  <a:lnTo>
                    <a:pt x="2628" y="1609"/>
                  </a:lnTo>
                  <a:lnTo>
                    <a:pt x="2628" y="1341"/>
                  </a:lnTo>
                  <a:lnTo>
                    <a:pt x="2628" y="1073"/>
                  </a:lnTo>
                  <a:lnTo>
                    <a:pt x="2575" y="805"/>
                  </a:lnTo>
                  <a:lnTo>
                    <a:pt x="2414" y="590"/>
                  </a:lnTo>
                  <a:lnTo>
                    <a:pt x="2253" y="429"/>
                  </a:lnTo>
                  <a:lnTo>
                    <a:pt x="2092" y="268"/>
                  </a:lnTo>
                  <a:lnTo>
                    <a:pt x="1877" y="108"/>
                  </a:lnTo>
                  <a:lnTo>
                    <a:pt x="1609" y="54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1065;p43">
              <a:extLst>
                <a:ext uri="{FF2B5EF4-FFF2-40B4-BE49-F238E27FC236}">
                  <a16:creationId xmlns:a16="http://schemas.microsoft.com/office/drawing/2014/main" id="{3F221BBD-F9D7-AB8B-238E-E804E182A58B}"/>
                </a:ext>
              </a:extLst>
            </p:cNvPr>
            <p:cNvSpPr/>
            <p:nvPr/>
          </p:nvSpPr>
          <p:spPr>
            <a:xfrm>
              <a:off x="2836644" y="3703630"/>
              <a:ext cx="55416" cy="5541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288" y="1"/>
                  </a:moveTo>
                  <a:lnTo>
                    <a:pt x="966" y="54"/>
                  </a:lnTo>
                  <a:lnTo>
                    <a:pt x="645" y="162"/>
                  </a:lnTo>
                  <a:lnTo>
                    <a:pt x="430" y="376"/>
                  </a:lnTo>
                  <a:lnTo>
                    <a:pt x="216" y="644"/>
                  </a:lnTo>
                  <a:lnTo>
                    <a:pt x="108" y="912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5" y="1717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14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1"/>
                  </a:lnTo>
                  <a:lnTo>
                    <a:pt x="2468" y="2361"/>
                  </a:lnTo>
                  <a:lnTo>
                    <a:pt x="2575" y="2146"/>
                  </a:lnTo>
                  <a:lnTo>
                    <a:pt x="2683" y="1932"/>
                  </a:lnTo>
                  <a:lnTo>
                    <a:pt x="2736" y="1717"/>
                  </a:lnTo>
                  <a:lnTo>
                    <a:pt x="2790" y="1449"/>
                  </a:lnTo>
                  <a:lnTo>
                    <a:pt x="2736" y="1395"/>
                  </a:lnTo>
                  <a:lnTo>
                    <a:pt x="2736" y="1449"/>
                  </a:lnTo>
                  <a:lnTo>
                    <a:pt x="2683" y="1717"/>
                  </a:lnTo>
                  <a:lnTo>
                    <a:pt x="2575" y="1878"/>
                  </a:lnTo>
                  <a:lnTo>
                    <a:pt x="2468" y="2092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1"/>
                  </a:lnTo>
                  <a:lnTo>
                    <a:pt x="1717" y="2575"/>
                  </a:lnTo>
                  <a:lnTo>
                    <a:pt x="1235" y="2575"/>
                  </a:lnTo>
                  <a:lnTo>
                    <a:pt x="1020" y="2521"/>
                  </a:lnTo>
                  <a:lnTo>
                    <a:pt x="806" y="2361"/>
                  </a:lnTo>
                  <a:lnTo>
                    <a:pt x="645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269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2"/>
                  </a:lnTo>
                  <a:lnTo>
                    <a:pt x="484" y="698"/>
                  </a:lnTo>
                  <a:lnTo>
                    <a:pt x="645" y="537"/>
                  </a:lnTo>
                  <a:lnTo>
                    <a:pt x="806" y="376"/>
                  </a:lnTo>
                  <a:lnTo>
                    <a:pt x="1020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361" y="537"/>
                  </a:lnTo>
                  <a:lnTo>
                    <a:pt x="2468" y="698"/>
                  </a:lnTo>
                  <a:lnTo>
                    <a:pt x="2575" y="912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36" y="1395"/>
                  </a:lnTo>
                  <a:lnTo>
                    <a:pt x="2790" y="1288"/>
                  </a:lnTo>
                  <a:lnTo>
                    <a:pt x="2736" y="1073"/>
                  </a:lnTo>
                  <a:lnTo>
                    <a:pt x="2683" y="805"/>
                  </a:lnTo>
                  <a:lnTo>
                    <a:pt x="2575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1066;p43">
              <a:extLst>
                <a:ext uri="{FF2B5EF4-FFF2-40B4-BE49-F238E27FC236}">
                  <a16:creationId xmlns:a16="http://schemas.microsoft.com/office/drawing/2014/main" id="{0A716555-961C-4B64-7040-36F224A830DA}"/>
                </a:ext>
              </a:extLst>
            </p:cNvPr>
            <p:cNvSpPr/>
            <p:nvPr/>
          </p:nvSpPr>
          <p:spPr>
            <a:xfrm>
              <a:off x="2854758" y="3719619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1073" y="0"/>
                  </a:moveTo>
                  <a:lnTo>
                    <a:pt x="859" y="54"/>
                  </a:lnTo>
                  <a:lnTo>
                    <a:pt x="644" y="161"/>
                  </a:lnTo>
                  <a:lnTo>
                    <a:pt x="376" y="376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54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91" y="537"/>
                  </a:lnTo>
                  <a:lnTo>
                    <a:pt x="966" y="215"/>
                  </a:lnTo>
                  <a:lnTo>
                    <a:pt x="1127" y="10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1067;p43">
              <a:extLst>
                <a:ext uri="{FF2B5EF4-FFF2-40B4-BE49-F238E27FC236}">
                  <a16:creationId xmlns:a16="http://schemas.microsoft.com/office/drawing/2014/main" id="{52C96526-8ABC-1B64-550E-8999CAE52EE9}"/>
                </a:ext>
              </a:extLst>
            </p:cNvPr>
            <p:cNvSpPr/>
            <p:nvPr/>
          </p:nvSpPr>
          <p:spPr>
            <a:xfrm>
              <a:off x="2853706" y="3722817"/>
              <a:ext cx="23458" cy="17062"/>
            </a:xfrm>
            <a:custGeom>
              <a:avLst/>
              <a:gdLst/>
              <a:ahLst/>
              <a:cxnLst/>
              <a:rect l="l" t="t" r="r" b="b"/>
              <a:pathLst>
                <a:path w="1181" h="859" extrusionOk="0">
                  <a:moveTo>
                    <a:pt x="0" y="0"/>
                  </a:moveTo>
                  <a:lnTo>
                    <a:pt x="0" y="54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966" y="697"/>
                  </a:lnTo>
                  <a:lnTo>
                    <a:pt x="1126" y="805"/>
                  </a:lnTo>
                  <a:lnTo>
                    <a:pt x="1180" y="858"/>
                  </a:lnTo>
                  <a:lnTo>
                    <a:pt x="1180" y="751"/>
                  </a:lnTo>
                  <a:lnTo>
                    <a:pt x="1126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1068;p43">
              <a:extLst>
                <a:ext uri="{FF2B5EF4-FFF2-40B4-BE49-F238E27FC236}">
                  <a16:creationId xmlns:a16="http://schemas.microsoft.com/office/drawing/2014/main" id="{6C7BD8A8-746D-9AA1-B5A0-1FD4AFD5D177}"/>
                </a:ext>
              </a:extLst>
            </p:cNvPr>
            <p:cNvSpPr/>
            <p:nvPr/>
          </p:nvSpPr>
          <p:spPr>
            <a:xfrm>
              <a:off x="2080280" y="3400011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1069;p43">
              <a:extLst>
                <a:ext uri="{FF2B5EF4-FFF2-40B4-BE49-F238E27FC236}">
                  <a16:creationId xmlns:a16="http://schemas.microsoft.com/office/drawing/2014/main" id="{4E509414-48C2-C42C-E8CE-FA93F0F26E43}"/>
                </a:ext>
              </a:extLst>
            </p:cNvPr>
            <p:cNvSpPr/>
            <p:nvPr/>
          </p:nvSpPr>
          <p:spPr>
            <a:xfrm>
              <a:off x="2080280" y="3400011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1070;p43">
              <a:extLst>
                <a:ext uri="{FF2B5EF4-FFF2-40B4-BE49-F238E27FC236}">
                  <a16:creationId xmlns:a16="http://schemas.microsoft.com/office/drawing/2014/main" id="{BC77109F-A991-4D8F-29B0-3561BFADC38E}"/>
                </a:ext>
              </a:extLst>
            </p:cNvPr>
            <p:cNvSpPr/>
            <p:nvPr/>
          </p:nvSpPr>
          <p:spPr>
            <a:xfrm>
              <a:off x="2079207" y="3380844"/>
              <a:ext cx="52238" cy="53291"/>
            </a:xfrm>
            <a:custGeom>
              <a:avLst/>
              <a:gdLst/>
              <a:ahLst/>
              <a:cxnLst/>
              <a:rect l="l" t="t" r="r" b="b"/>
              <a:pathLst>
                <a:path w="2630" h="2683" extrusionOk="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91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78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91" y="2414"/>
                  </a:lnTo>
                  <a:lnTo>
                    <a:pt x="805" y="2575"/>
                  </a:lnTo>
                  <a:lnTo>
                    <a:pt x="1020" y="2629"/>
                  </a:lnTo>
                  <a:lnTo>
                    <a:pt x="1288" y="2682"/>
                  </a:lnTo>
                  <a:lnTo>
                    <a:pt x="1556" y="2629"/>
                  </a:lnTo>
                  <a:lnTo>
                    <a:pt x="1825" y="2575"/>
                  </a:lnTo>
                  <a:lnTo>
                    <a:pt x="2039" y="2414"/>
                  </a:lnTo>
                  <a:lnTo>
                    <a:pt x="2254" y="2253"/>
                  </a:lnTo>
                  <a:lnTo>
                    <a:pt x="2414" y="2092"/>
                  </a:lnTo>
                  <a:lnTo>
                    <a:pt x="2522" y="1878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414" y="590"/>
                  </a:lnTo>
                  <a:lnTo>
                    <a:pt x="2254" y="429"/>
                  </a:lnTo>
                  <a:lnTo>
                    <a:pt x="2039" y="269"/>
                  </a:lnTo>
                  <a:lnTo>
                    <a:pt x="1825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1071;p43">
              <a:extLst>
                <a:ext uri="{FF2B5EF4-FFF2-40B4-BE49-F238E27FC236}">
                  <a16:creationId xmlns:a16="http://schemas.microsoft.com/office/drawing/2014/main" id="{E83E17BA-C73E-3DD5-D01F-D7BD9BB4A854}"/>
                </a:ext>
              </a:extLst>
            </p:cNvPr>
            <p:cNvSpPr/>
            <p:nvPr/>
          </p:nvSpPr>
          <p:spPr>
            <a:xfrm>
              <a:off x="2077082" y="3379771"/>
              <a:ext cx="54364" cy="55416"/>
            </a:xfrm>
            <a:custGeom>
              <a:avLst/>
              <a:gdLst/>
              <a:ahLst/>
              <a:cxnLst/>
              <a:rect l="l" t="t" r="r" b="b"/>
              <a:pathLst>
                <a:path w="2737" h="2790" extrusionOk="0">
                  <a:moveTo>
                    <a:pt x="1288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6" y="376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1" y="1717"/>
                  </a:lnTo>
                  <a:lnTo>
                    <a:pt x="108" y="1985"/>
                  </a:lnTo>
                  <a:lnTo>
                    <a:pt x="269" y="2253"/>
                  </a:lnTo>
                  <a:lnTo>
                    <a:pt x="430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8" y="2790"/>
                  </a:lnTo>
                  <a:lnTo>
                    <a:pt x="1610" y="2790"/>
                  </a:lnTo>
                  <a:lnTo>
                    <a:pt x="1932" y="2683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5" y="2146"/>
                  </a:lnTo>
                  <a:lnTo>
                    <a:pt x="2682" y="1932"/>
                  </a:lnTo>
                  <a:lnTo>
                    <a:pt x="2736" y="1717"/>
                  </a:lnTo>
                  <a:lnTo>
                    <a:pt x="2736" y="1556"/>
                  </a:lnTo>
                  <a:lnTo>
                    <a:pt x="2736" y="1395"/>
                  </a:lnTo>
                  <a:lnTo>
                    <a:pt x="2682" y="1503"/>
                  </a:lnTo>
                  <a:lnTo>
                    <a:pt x="2629" y="1717"/>
                  </a:lnTo>
                  <a:lnTo>
                    <a:pt x="2575" y="1878"/>
                  </a:lnTo>
                  <a:lnTo>
                    <a:pt x="2468" y="2093"/>
                  </a:lnTo>
                  <a:lnTo>
                    <a:pt x="2307" y="2253"/>
                  </a:lnTo>
                  <a:lnTo>
                    <a:pt x="2146" y="2361"/>
                  </a:lnTo>
                  <a:lnTo>
                    <a:pt x="1878" y="2522"/>
                  </a:lnTo>
                  <a:lnTo>
                    <a:pt x="1610" y="2575"/>
                  </a:lnTo>
                  <a:lnTo>
                    <a:pt x="1288" y="2575"/>
                  </a:lnTo>
                  <a:lnTo>
                    <a:pt x="1020" y="2522"/>
                  </a:lnTo>
                  <a:lnTo>
                    <a:pt x="805" y="2414"/>
                  </a:lnTo>
                  <a:lnTo>
                    <a:pt x="591" y="2253"/>
                  </a:lnTo>
                  <a:lnTo>
                    <a:pt x="430" y="2039"/>
                  </a:lnTo>
                  <a:lnTo>
                    <a:pt x="322" y="1824"/>
                  </a:lnTo>
                  <a:lnTo>
                    <a:pt x="269" y="1556"/>
                  </a:lnTo>
                  <a:lnTo>
                    <a:pt x="215" y="1342"/>
                  </a:lnTo>
                  <a:lnTo>
                    <a:pt x="269" y="1127"/>
                  </a:lnTo>
                  <a:lnTo>
                    <a:pt x="322" y="913"/>
                  </a:lnTo>
                  <a:lnTo>
                    <a:pt x="430" y="698"/>
                  </a:lnTo>
                  <a:lnTo>
                    <a:pt x="591" y="537"/>
                  </a:lnTo>
                  <a:lnTo>
                    <a:pt x="805" y="376"/>
                  </a:lnTo>
                  <a:lnTo>
                    <a:pt x="1020" y="269"/>
                  </a:lnTo>
                  <a:lnTo>
                    <a:pt x="1288" y="215"/>
                  </a:lnTo>
                  <a:lnTo>
                    <a:pt x="1610" y="215"/>
                  </a:lnTo>
                  <a:lnTo>
                    <a:pt x="1878" y="269"/>
                  </a:lnTo>
                  <a:lnTo>
                    <a:pt x="2146" y="430"/>
                  </a:lnTo>
                  <a:lnTo>
                    <a:pt x="2307" y="537"/>
                  </a:lnTo>
                  <a:lnTo>
                    <a:pt x="2468" y="698"/>
                  </a:lnTo>
                  <a:lnTo>
                    <a:pt x="2575" y="913"/>
                  </a:lnTo>
                  <a:lnTo>
                    <a:pt x="2629" y="1073"/>
                  </a:lnTo>
                  <a:lnTo>
                    <a:pt x="2736" y="1395"/>
                  </a:lnTo>
                  <a:lnTo>
                    <a:pt x="2736" y="1234"/>
                  </a:lnTo>
                  <a:lnTo>
                    <a:pt x="2736" y="1073"/>
                  </a:lnTo>
                  <a:lnTo>
                    <a:pt x="2682" y="859"/>
                  </a:lnTo>
                  <a:lnTo>
                    <a:pt x="2575" y="644"/>
                  </a:lnTo>
                  <a:lnTo>
                    <a:pt x="2414" y="430"/>
                  </a:lnTo>
                  <a:lnTo>
                    <a:pt x="2253" y="269"/>
                  </a:lnTo>
                  <a:lnTo>
                    <a:pt x="1932" y="108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1072;p43">
              <a:extLst>
                <a:ext uri="{FF2B5EF4-FFF2-40B4-BE49-F238E27FC236}">
                  <a16:creationId xmlns:a16="http://schemas.microsoft.com/office/drawing/2014/main" id="{97713DD4-3BB9-BDF6-E472-5C0AAAD26950}"/>
                </a:ext>
              </a:extLst>
            </p:cNvPr>
            <p:cNvSpPr/>
            <p:nvPr/>
          </p:nvSpPr>
          <p:spPr>
            <a:xfrm>
              <a:off x="2095197" y="3395761"/>
              <a:ext cx="22385" cy="2238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1020" y="0"/>
                  </a:moveTo>
                  <a:lnTo>
                    <a:pt x="859" y="54"/>
                  </a:lnTo>
                  <a:lnTo>
                    <a:pt x="590" y="161"/>
                  </a:lnTo>
                  <a:lnTo>
                    <a:pt x="376" y="376"/>
                  </a:lnTo>
                  <a:lnTo>
                    <a:pt x="161" y="644"/>
                  </a:lnTo>
                  <a:lnTo>
                    <a:pt x="54" y="912"/>
                  </a:lnTo>
                  <a:lnTo>
                    <a:pt x="0" y="1073"/>
                  </a:lnTo>
                  <a:lnTo>
                    <a:pt x="0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1073;p43">
              <a:extLst>
                <a:ext uri="{FF2B5EF4-FFF2-40B4-BE49-F238E27FC236}">
                  <a16:creationId xmlns:a16="http://schemas.microsoft.com/office/drawing/2014/main" id="{DF6843F1-0CE8-CE32-74B0-CDFCA9D4B74B}"/>
                </a:ext>
              </a:extLst>
            </p:cNvPr>
            <p:cNvSpPr/>
            <p:nvPr/>
          </p:nvSpPr>
          <p:spPr>
            <a:xfrm>
              <a:off x="2093071" y="3398959"/>
              <a:ext cx="24510" cy="17062"/>
            </a:xfrm>
            <a:custGeom>
              <a:avLst/>
              <a:gdLst/>
              <a:ahLst/>
              <a:cxnLst/>
              <a:rect l="l" t="t" r="r" b="b"/>
              <a:pathLst>
                <a:path w="1234" h="859" extrusionOk="0">
                  <a:moveTo>
                    <a:pt x="0" y="0"/>
                  </a:moveTo>
                  <a:lnTo>
                    <a:pt x="54" y="107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1019" y="751"/>
                  </a:lnTo>
                  <a:lnTo>
                    <a:pt x="1127" y="805"/>
                  </a:lnTo>
                  <a:lnTo>
                    <a:pt x="1234" y="858"/>
                  </a:lnTo>
                  <a:lnTo>
                    <a:pt x="1234" y="751"/>
                  </a:lnTo>
                  <a:lnTo>
                    <a:pt x="1127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1074;p43">
              <a:extLst>
                <a:ext uri="{FF2B5EF4-FFF2-40B4-BE49-F238E27FC236}">
                  <a16:creationId xmlns:a16="http://schemas.microsoft.com/office/drawing/2014/main" id="{4D5CCD06-2374-B023-64D3-FDB056896183}"/>
                </a:ext>
              </a:extLst>
            </p:cNvPr>
            <p:cNvSpPr/>
            <p:nvPr/>
          </p:nvSpPr>
          <p:spPr>
            <a:xfrm>
              <a:off x="2074957" y="3720672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21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1075;p43">
              <a:extLst>
                <a:ext uri="{FF2B5EF4-FFF2-40B4-BE49-F238E27FC236}">
                  <a16:creationId xmlns:a16="http://schemas.microsoft.com/office/drawing/2014/main" id="{63A9B9E4-A299-C612-CEFB-3D0FFCC3E72A}"/>
                </a:ext>
              </a:extLst>
            </p:cNvPr>
            <p:cNvSpPr/>
            <p:nvPr/>
          </p:nvSpPr>
          <p:spPr>
            <a:xfrm>
              <a:off x="2074957" y="3720672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21" y="1"/>
                  </a:moveTo>
                  <a:lnTo>
                    <a:pt x="2521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1076;p43">
              <a:extLst>
                <a:ext uri="{FF2B5EF4-FFF2-40B4-BE49-F238E27FC236}">
                  <a16:creationId xmlns:a16="http://schemas.microsoft.com/office/drawing/2014/main" id="{A99389B3-A30D-6406-0D99-5FFDC942DA0B}"/>
                </a:ext>
              </a:extLst>
            </p:cNvPr>
            <p:cNvSpPr/>
            <p:nvPr/>
          </p:nvSpPr>
          <p:spPr>
            <a:xfrm>
              <a:off x="2073884" y="3701504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37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24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37" y="2414"/>
                  </a:lnTo>
                  <a:lnTo>
                    <a:pt x="805" y="2521"/>
                  </a:lnTo>
                  <a:lnTo>
                    <a:pt x="1020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9" y="2414"/>
                  </a:lnTo>
                  <a:lnTo>
                    <a:pt x="2200" y="2253"/>
                  </a:lnTo>
                  <a:lnTo>
                    <a:pt x="2361" y="2092"/>
                  </a:lnTo>
                  <a:lnTo>
                    <a:pt x="2522" y="1824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361" y="590"/>
                  </a:lnTo>
                  <a:lnTo>
                    <a:pt x="2200" y="429"/>
                  </a:lnTo>
                  <a:lnTo>
                    <a:pt x="2039" y="269"/>
                  </a:lnTo>
                  <a:lnTo>
                    <a:pt x="1824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1077;p43">
              <a:extLst>
                <a:ext uri="{FF2B5EF4-FFF2-40B4-BE49-F238E27FC236}">
                  <a16:creationId xmlns:a16="http://schemas.microsoft.com/office/drawing/2014/main" id="{AF00AC8B-103D-8554-E624-827DEB2E8B24}"/>
                </a:ext>
              </a:extLst>
            </p:cNvPr>
            <p:cNvSpPr/>
            <p:nvPr/>
          </p:nvSpPr>
          <p:spPr>
            <a:xfrm>
              <a:off x="2070686" y="3700432"/>
              <a:ext cx="55416" cy="5541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288" y="1"/>
                  </a:moveTo>
                  <a:lnTo>
                    <a:pt x="966" y="54"/>
                  </a:lnTo>
                  <a:lnTo>
                    <a:pt x="698" y="162"/>
                  </a:lnTo>
                  <a:lnTo>
                    <a:pt x="430" y="376"/>
                  </a:lnTo>
                  <a:lnTo>
                    <a:pt x="215" y="644"/>
                  </a:lnTo>
                  <a:lnTo>
                    <a:pt x="108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4" y="1771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68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2"/>
                  </a:lnTo>
                  <a:lnTo>
                    <a:pt x="2468" y="2361"/>
                  </a:lnTo>
                  <a:lnTo>
                    <a:pt x="2629" y="2146"/>
                  </a:lnTo>
                  <a:lnTo>
                    <a:pt x="2683" y="1932"/>
                  </a:lnTo>
                  <a:lnTo>
                    <a:pt x="2790" y="1717"/>
                  </a:lnTo>
                  <a:lnTo>
                    <a:pt x="2790" y="1449"/>
                  </a:lnTo>
                  <a:lnTo>
                    <a:pt x="2790" y="1395"/>
                  </a:lnTo>
                  <a:lnTo>
                    <a:pt x="2683" y="1717"/>
                  </a:lnTo>
                  <a:lnTo>
                    <a:pt x="2629" y="1878"/>
                  </a:lnTo>
                  <a:lnTo>
                    <a:pt x="2522" y="2093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2"/>
                  </a:lnTo>
                  <a:lnTo>
                    <a:pt x="1717" y="2575"/>
                  </a:lnTo>
                  <a:lnTo>
                    <a:pt x="1234" y="2575"/>
                  </a:lnTo>
                  <a:lnTo>
                    <a:pt x="1020" y="2468"/>
                  </a:lnTo>
                  <a:lnTo>
                    <a:pt x="805" y="2361"/>
                  </a:lnTo>
                  <a:lnTo>
                    <a:pt x="644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323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3"/>
                  </a:lnTo>
                  <a:lnTo>
                    <a:pt x="484" y="698"/>
                  </a:lnTo>
                  <a:lnTo>
                    <a:pt x="644" y="537"/>
                  </a:lnTo>
                  <a:lnTo>
                    <a:pt x="859" y="376"/>
                  </a:lnTo>
                  <a:lnTo>
                    <a:pt x="1074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522" y="698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90" y="1395"/>
                  </a:lnTo>
                  <a:lnTo>
                    <a:pt x="2790" y="1288"/>
                  </a:lnTo>
                  <a:lnTo>
                    <a:pt x="2790" y="1073"/>
                  </a:lnTo>
                  <a:lnTo>
                    <a:pt x="2683" y="859"/>
                  </a:lnTo>
                  <a:lnTo>
                    <a:pt x="2629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1078;p43">
              <a:extLst>
                <a:ext uri="{FF2B5EF4-FFF2-40B4-BE49-F238E27FC236}">
                  <a16:creationId xmlns:a16="http://schemas.microsoft.com/office/drawing/2014/main" id="{007C42EA-9847-07FD-850F-E4684DD82139}"/>
                </a:ext>
              </a:extLst>
            </p:cNvPr>
            <p:cNvSpPr/>
            <p:nvPr/>
          </p:nvSpPr>
          <p:spPr>
            <a:xfrm>
              <a:off x="2089873" y="3716421"/>
              <a:ext cx="21312" cy="23458"/>
            </a:xfrm>
            <a:custGeom>
              <a:avLst/>
              <a:gdLst/>
              <a:ahLst/>
              <a:cxnLst/>
              <a:rect l="l" t="t" r="r" b="b"/>
              <a:pathLst>
                <a:path w="1073" h="1181" extrusionOk="0">
                  <a:moveTo>
                    <a:pt x="1019" y="0"/>
                  </a:moveTo>
                  <a:lnTo>
                    <a:pt x="858" y="54"/>
                  </a:lnTo>
                  <a:lnTo>
                    <a:pt x="590" y="161"/>
                  </a:lnTo>
                  <a:lnTo>
                    <a:pt x="322" y="376"/>
                  </a:lnTo>
                  <a:lnTo>
                    <a:pt x="161" y="644"/>
                  </a:lnTo>
                  <a:lnTo>
                    <a:pt x="0" y="912"/>
                  </a:lnTo>
                  <a:lnTo>
                    <a:pt x="0" y="1073"/>
                  </a:lnTo>
                  <a:lnTo>
                    <a:pt x="0" y="1180"/>
                  </a:lnTo>
                  <a:lnTo>
                    <a:pt x="54" y="1127"/>
                  </a:lnTo>
                  <a:lnTo>
                    <a:pt x="161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19" y="10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1079;p43">
              <a:extLst>
                <a:ext uri="{FF2B5EF4-FFF2-40B4-BE49-F238E27FC236}">
                  <a16:creationId xmlns:a16="http://schemas.microsoft.com/office/drawing/2014/main" id="{68F62C9E-C5C5-AE87-5C76-7DC117E060D6}"/>
                </a:ext>
              </a:extLst>
            </p:cNvPr>
            <p:cNvSpPr/>
            <p:nvPr/>
          </p:nvSpPr>
          <p:spPr>
            <a:xfrm>
              <a:off x="2087748" y="3718546"/>
              <a:ext cx="23438" cy="17062"/>
            </a:xfrm>
            <a:custGeom>
              <a:avLst/>
              <a:gdLst/>
              <a:ahLst/>
              <a:cxnLst/>
              <a:rect l="l" t="t" r="r" b="b"/>
              <a:pathLst>
                <a:path w="1180" h="859" extrusionOk="0">
                  <a:moveTo>
                    <a:pt x="54" y="1"/>
                  </a:moveTo>
                  <a:lnTo>
                    <a:pt x="0" y="54"/>
                  </a:lnTo>
                  <a:lnTo>
                    <a:pt x="54" y="108"/>
                  </a:lnTo>
                  <a:lnTo>
                    <a:pt x="161" y="215"/>
                  </a:lnTo>
                  <a:lnTo>
                    <a:pt x="590" y="430"/>
                  </a:lnTo>
                  <a:lnTo>
                    <a:pt x="1019" y="751"/>
                  </a:lnTo>
                  <a:lnTo>
                    <a:pt x="1126" y="859"/>
                  </a:lnTo>
                  <a:lnTo>
                    <a:pt x="1180" y="859"/>
                  </a:lnTo>
                  <a:lnTo>
                    <a:pt x="1180" y="805"/>
                  </a:lnTo>
                  <a:lnTo>
                    <a:pt x="1126" y="644"/>
                  </a:lnTo>
                  <a:lnTo>
                    <a:pt x="965" y="430"/>
                  </a:lnTo>
                  <a:lnTo>
                    <a:pt x="751" y="269"/>
                  </a:lnTo>
                  <a:lnTo>
                    <a:pt x="483" y="108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1080;p43">
              <a:extLst>
                <a:ext uri="{FF2B5EF4-FFF2-40B4-BE49-F238E27FC236}">
                  <a16:creationId xmlns:a16="http://schemas.microsoft.com/office/drawing/2014/main" id="{2FAB67A9-AB4E-08FE-C0B0-F133DC24A6C5}"/>
                </a:ext>
              </a:extLst>
            </p:cNvPr>
            <p:cNvSpPr/>
            <p:nvPr/>
          </p:nvSpPr>
          <p:spPr>
            <a:xfrm>
              <a:off x="2041925" y="3800578"/>
              <a:ext cx="881041" cy="71386"/>
            </a:xfrm>
            <a:custGeom>
              <a:avLst/>
              <a:gdLst/>
              <a:ahLst/>
              <a:cxnLst/>
              <a:rect l="l" t="t" r="r" b="b"/>
              <a:pathLst>
                <a:path w="44357" h="3594" extrusionOk="0">
                  <a:moveTo>
                    <a:pt x="44356" y="0"/>
                  </a:moveTo>
                  <a:lnTo>
                    <a:pt x="1" y="108"/>
                  </a:lnTo>
                  <a:lnTo>
                    <a:pt x="1342" y="376"/>
                  </a:lnTo>
                  <a:lnTo>
                    <a:pt x="2736" y="590"/>
                  </a:lnTo>
                  <a:lnTo>
                    <a:pt x="4131" y="751"/>
                  </a:lnTo>
                  <a:lnTo>
                    <a:pt x="5525" y="912"/>
                  </a:lnTo>
                  <a:lnTo>
                    <a:pt x="6973" y="1019"/>
                  </a:lnTo>
                  <a:lnTo>
                    <a:pt x="8475" y="1073"/>
                  </a:lnTo>
                  <a:lnTo>
                    <a:pt x="11425" y="1127"/>
                  </a:lnTo>
                  <a:lnTo>
                    <a:pt x="14107" y="1127"/>
                  </a:lnTo>
                  <a:lnTo>
                    <a:pt x="16735" y="1019"/>
                  </a:lnTo>
                  <a:lnTo>
                    <a:pt x="17915" y="966"/>
                  </a:lnTo>
                  <a:lnTo>
                    <a:pt x="19095" y="912"/>
                  </a:lnTo>
                  <a:lnTo>
                    <a:pt x="19845" y="912"/>
                  </a:lnTo>
                  <a:lnTo>
                    <a:pt x="20543" y="966"/>
                  </a:lnTo>
                  <a:lnTo>
                    <a:pt x="21240" y="1073"/>
                  </a:lnTo>
                  <a:lnTo>
                    <a:pt x="21937" y="1180"/>
                  </a:lnTo>
                  <a:lnTo>
                    <a:pt x="22634" y="1395"/>
                  </a:lnTo>
                  <a:lnTo>
                    <a:pt x="23278" y="1609"/>
                  </a:lnTo>
                  <a:lnTo>
                    <a:pt x="23868" y="1931"/>
                  </a:lnTo>
                  <a:lnTo>
                    <a:pt x="24458" y="2307"/>
                  </a:lnTo>
                  <a:lnTo>
                    <a:pt x="25102" y="2736"/>
                  </a:lnTo>
                  <a:lnTo>
                    <a:pt x="25423" y="2897"/>
                  </a:lnTo>
                  <a:lnTo>
                    <a:pt x="25745" y="2950"/>
                  </a:lnTo>
                  <a:lnTo>
                    <a:pt x="26067" y="2950"/>
                  </a:lnTo>
                  <a:lnTo>
                    <a:pt x="26335" y="2789"/>
                  </a:lnTo>
                  <a:lnTo>
                    <a:pt x="26550" y="2521"/>
                  </a:lnTo>
                  <a:lnTo>
                    <a:pt x="26711" y="2253"/>
                  </a:lnTo>
                  <a:lnTo>
                    <a:pt x="26872" y="1931"/>
                  </a:lnTo>
                  <a:lnTo>
                    <a:pt x="27032" y="1609"/>
                  </a:lnTo>
                  <a:lnTo>
                    <a:pt x="27247" y="1395"/>
                  </a:lnTo>
                  <a:lnTo>
                    <a:pt x="27462" y="1180"/>
                  </a:lnTo>
                  <a:lnTo>
                    <a:pt x="27569" y="1127"/>
                  </a:lnTo>
                  <a:lnTo>
                    <a:pt x="27891" y="1127"/>
                  </a:lnTo>
                  <a:lnTo>
                    <a:pt x="28052" y="1180"/>
                  </a:lnTo>
                  <a:lnTo>
                    <a:pt x="28266" y="1395"/>
                  </a:lnTo>
                  <a:lnTo>
                    <a:pt x="28481" y="1609"/>
                  </a:lnTo>
                  <a:lnTo>
                    <a:pt x="28641" y="1931"/>
                  </a:lnTo>
                  <a:lnTo>
                    <a:pt x="28802" y="2575"/>
                  </a:lnTo>
                  <a:lnTo>
                    <a:pt x="29017" y="3165"/>
                  </a:lnTo>
                  <a:lnTo>
                    <a:pt x="29178" y="3326"/>
                  </a:lnTo>
                  <a:lnTo>
                    <a:pt x="29339" y="3487"/>
                  </a:lnTo>
                  <a:lnTo>
                    <a:pt x="29553" y="3594"/>
                  </a:lnTo>
                  <a:lnTo>
                    <a:pt x="29929" y="3594"/>
                  </a:lnTo>
                  <a:lnTo>
                    <a:pt x="30090" y="3487"/>
                  </a:lnTo>
                  <a:lnTo>
                    <a:pt x="30251" y="3326"/>
                  </a:lnTo>
                  <a:lnTo>
                    <a:pt x="30304" y="3111"/>
                  </a:lnTo>
                  <a:lnTo>
                    <a:pt x="30304" y="2897"/>
                  </a:lnTo>
                  <a:lnTo>
                    <a:pt x="30304" y="2628"/>
                  </a:lnTo>
                  <a:lnTo>
                    <a:pt x="30197" y="2092"/>
                  </a:lnTo>
                  <a:lnTo>
                    <a:pt x="30197" y="1824"/>
                  </a:lnTo>
                  <a:lnTo>
                    <a:pt x="30197" y="1556"/>
                  </a:lnTo>
                  <a:lnTo>
                    <a:pt x="30304" y="1395"/>
                  </a:lnTo>
                  <a:lnTo>
                    <a:pt x="30358" y="1288"/>
                  </a:lnTo>
                  <a:lnTo>
                    <a:pt x="30626" y="1073"/>
                  </a:lnTo>
                  <a:lnTo>
                    <a:pt x="30948" y="966"/>
                  </a:lnTo>
                  <a:lnTo>
                    <a:pt x="31699" y="966"/>
                  </a:lnTo>
                  <a:lnTo>
                    <a:pt x="32074" y="1073"/>
                  </a:lnTo>
                  <a:lnTo>
                    <a:pt x="32932" y="1502"/>
                  </a:lnTo>
                  <a:lnTo>
                    <a:pt x="33415" y="1663"/>
                  </a:lnTo>
                  <a:lnTo>
                    <a:pt x="33629" y="1717"/>
                  </a:lnTo>
                  <a:lnTo>
                    <a:pt x="34059" y="1717"/>
                  </a:lnTo>
                  <a:lnTo>
                    <a:pt x="34434" y="1556"/>
                  </a:lnTo>
                  <a:lnTo>
                    <a:pt x="34756" y="1449"/>
                  </a:lnTo>
                  <a:lnTo>
                    <a:pt x="35078" y="1234"/>
                  </a:lnTo>
                  <a:lnTo>
                    <a:pt x="35399" y="1019"/>
                  </a:lnTo>
                  <a:lnTo>
                    <a:pt x="35882" y="751"/>
                  </a:lnTo>
                  <a:lnTo>
                    <a:pt x="36365" y="537"/>
                  </a:lnTo>
                  <a:lnTo>
                    <a:pt x="36901" y="429"/>
                  </a:lnTo>
                  <a:lnTo>
                    <a:pt x="37438" y="322"/>
                  </a:lnTo>
                  <a:lnTo>
                    <a:pt x="38564" y="215"/>
                  </a:lnTo>
                  <a:lnTo>
                    <a:pt x="39690" y="161"/>
                  </a:lnTo>
                  <a:lnTo>
                    <a:pt x="41996" y="54"/>
                  </a:lnTo>
                  <a:lnTo>
                    <a:pt x="44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1081;p43">
              <a:extLst>
                <a:ext uri="{FF2B5EF4-FFF2-40B4-BE49-F238E27FC236}">
                  <a16:creationId xmlns:a16="http://schemas.microsoft.com/office/drawing/2014/main" id="{9F0FD4D3-B5AA-D18E-6818-A28D7928352C}"/>
                </a:ext>
              </a:extLst>
            </p:cNvPr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1082;p43">
              <a:extLst>
                <a:ext uri="{FF2B5EF4-FFF2-40B4-BE49-F238E27FC236}">
                  <a16:creationId xmlns:a16="http://schemas.microsoft.com/office/drawing/2014/main" id="{79ED99CC-514F-5616-4105-5BC4B911B527}"/>
                </a:ext>
              </a:extLst>
            </p:cNvPr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1083;p43">
              <a:extLst>
                <a:ext uri="{FF2B5EF4-FFF2-40B4-BE49-F238E27FC236}">
                  <a16:creationId xmlns:a16="http://schemas.microsoft.com/office/drawing/2014/main" id="{F2A6AC4F-30F0-962C-C237-431B4723D063}"/>
                </a:ext>
              </a:extLst>
            </p:cNvPr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1084;p43">
              <a:extLst>
                <a:ext uri="{FF2B5EF4-FFF2-40B4-BE49-F238E27FC236}">
                  <a16:creationId xmlns:a16="http://schemas.microsoft.com/office/drawing/2014/main" id="{615D9AC0-E790-1AE6-2D18-30DF797C2233}"/>
                </a:ext>
              </a:extLst>
            </p:cNvPr>
            <p:cNvSpPr/>
            <p:nvPr/>
          </p:nvSpPr>
          <p:spPr>
            <a:xfrm>
              <a:off x="2309314" y="3470325"/>
              <a:ext cx="432546" cy="215210"/>
            </a:xfrm>
            <a:custGeom>
              <a:avLst/>
              <a:gdLst/>
              <a:ahLst/>
              <a:cxnLst/>
              <a:rect l="l" t="t" r="r" b="b"/>
              <a:pathLst>
                <a:path w="21777" h="10835" extrusionOk="0">
                  <a:moveTo>
                    <a:pt x="21777" y="1"/>
                  </a:moveTo>
                  <a:lnTo>
                    <a:pt x="21401" y="54"/>
                  </a:lnTo>
                  <a:lnTo>
                    <a:pt x="21026" y="162"/>
                  </a:lnTo>
                  <a:lnTo>
                    <a:pt x="20436" y="430"/>
                  </a:lnTo>
                  <a:lnTo>
                    <a:pt x="19792" y="752"/>
                  </a:lnTo>
                  <a:lnTo>
                    <a:pt x="19202" y="1073"/>
                  </a:lnTo>
                  <a:lnTo>
                    <a:pt x="18666" y="1449"/>
                  </a:lnTo>
                  <a:lnTo>
                    <a:pt x="17164" y="2522"/>
                  </a:lnTo>
                  <a:lnTo>
                    <a:pt x="16306" y="3112"/>
                  </a:lnTo>
                  <a:lnTo>
                    <a:pt x="15394" y="3701"/>
                  </a:lnTo>
                  <a:lnTo>
                    <a:pt x="14911" y="4023"/>
                  </a:lnTo>
                  <a:lnTo>
                    <a:pt x="14375" y="4238"/>
                  </a:lnTo>
                  <a:lnTo>
                    <a:pt x="13839" y="4452"/>
                  </a:lnTo>
                  <a:lnTo>
                    <a:pt x="13249" y="4613"/>
                  </a:lnTo>
                  <a:lnTo>
                    <a:pt x="12015" y="4774"/>
                  </a:lnTo>
                  <a:lnTo>
                    <a:pt x="10781" y="4774"/>
                  </a:lnTo>
                  <a:lnTo>
                    <a:pt x="10138" y="4828"/>
                  </a:lnTo>
                  <a:lnTo>
                    <a:pt x="9494" y="4881"/>
                  </a:lnTo>
                  <a:lnTo>
                    <a:pt x="8851" y="5042"/>
                  </a:lnTo>
                  <a:lnTo>
                    <a:pt x="8261" y="5257"/>
                  </a:lnTo>
                  <a:lnTo>
                    <a:pt x="7134" y="5686"/>
                  </a:lnTo>
                  <a:lnTo>
                    <a:pt x="6062" y="6222"/>
                  </a:lnTo>
                  <a:lnTo>
                    <a:pt x="4345" y="7188"/>
                  </a:lnTo>
                  <a:lnTo>
                    <a:pt x="2629" y="8260"/>
                  </a:lnTo>
                  <a:lnTo>
                    <a:pt x="2093" y="8689"/>
                  </a:lnTo>
                  <a:lnTo>
                    <a:pt x="1556" y="9119"/>
                  </a:lnTo>
                  <a:lnTo>
                    <a:pt x="1074" y="9548"/>
                  </a:lnTo>
                  <a:lnTo>
                    <a:pt x="591" y="10030"/>
                  </a:lnTo>
                  <a:lnTo>
                    <a:pt x="108" y="10620"/>
                  </a:lnTo>
                  <a:lnTo>
                    <a:pt x="1" y="10781"/>
                  </a:lnTo>
                  <a:lnTo>
                    <a:pt x="1" y="10835"/>
                  </a:lnTo>
                  <a:lnTo>
                    <a:pt x="162" y="10674"/>
                  </a:lnTo>
                  <a:lnTo>
                    <a:pt x="645" y="10138"/>
                  </a:lnTo>
                  <a:lnTo>
                    <a:pt x="1127" y="9655"/>
                  </a:lnTo>
                  <a:lnTo>
                    <a:pt x="1664" y="9226"/>
                  </a:lnTo>
                  <a:lnTo>
                    <a:pt x="2146" y="8797"/>
                  </a:lnTo>
                  <a:lnTo>
                    <a:pt x="2736" y="8421"/>
                  </a:lnTo>
                  <a:lnTo>
                    <a:pt x="3487" y="7939"/>
                  </a:lnTo>
                  <a:lnTo>
                    <a:pt x="4292" y="7456"/>
                  </a:lnTo>
                  <a:lnTo>
                    <a:pt x="6169" y="6437"/>
                  </a:lnTo>
                  <a:lnTo>
                    <a:pt x="7188" y="5901"/>
                  </a:lnTo>
                  <a:lnTo>
                    <a:pt x="7724" y="5686"/>
                  </a:lnTo>
                  <a:lnTo>
                    <a:pt x="8314" y="5471"/>
                  </a:lnTo>
                  <a:lnTo>
                    <a:pt x="8904" y="5257"/>
                  </a:lnTo>
                  <a:lnTo>
                    <a:pt x="9494" y="5150"/>
                  </a:lnTo>
                  <a:lnTo>
                    <a:pt x="10084" y="5042"/>
                  </a:lnTo>
                  <a:lnTo>
                    <a:pt x="10728" y="4989"/>
                  </a:lnTo>
                  <a:lnTo>
                    <a:pt x="12015" y="4989"/>
                  </a:lnTo>
                  <a:lnTo>
                    <a:pt x="12659" y="4935"/>
                  </a:lnTo>
                  <a:lnTo>
                    <a:pt x="13302" y="4828"/>
                  </a:lnTo>
                  <a:lnTo>
                    <a:pt x="13892" y="4667"/>
                  </a:lnTo>
                  <a:lnTo>
                    <a:pt x="14429" y="4452"/>
                  </a:lnTo>
                  <a:lnTo>
                    <a:pt x="14965" y="4184"/>
                  </a:lnTo>
                  <a:lnTo>
                    <a:pt x="15501" y="3916"/>
                  </a:lnTo>
                  <a:lnTo>
                    <a:pt x="16413" y="3272"/>
                  </a:lnTo>
                  <a:lnTo>
                    <a:pt x="17271" y="2682"/>
                  </a:lnTo>
                  <a:lnTo>
                    <a:pt x="18773" y="1556"/>
                  </a:lnTo>
                  <a:lnTo>
                    <a:pt x="19309" y="1181"/>
                  </a:lnTo>
                  <a:lnTo>
                    <a:pt x="19846" y="859"/>
                  </a:lnTo>
                  <a:lnTo>
                    <a:pt x="20436" y="537"/>
                  </a:lnTo>
                  <a:lnTo>
                    <a:pt x="21079" y="269"/>
                  </a:lnTo>
                  <a:lnTo>
                    <a:pt x="21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1085;p43">
              <a:extLst>
                <a:ext uri="{FF2B5EF4-FFF2-40B4-BE49-F238E27FC236}">
                  <a16:creationId xmlns:a16="http://schemas.microsoft.com/office/drawing/2014/main" id="{B08487D5-DB39-74FC-55DC-CDB11A9A4BFD}"/>
                </a:ext>
              </a:extLst>
            </p:cNvPr>
            <p:cNvSpPr/>
            <p:nvPr/>
          </p:nvSpPr>
          <p:spPr>
            <a:xfrm>
              <a:off x="2347669" y="3473522"/>
              <a:ext cx="174730" cy="70333"/>
            </a:xfrm>
            <a:custGeom>
              <a:avLst/>
              <a:gdLst/>
              <a:ahLst/>
              <a:cxnLst/>
              <a:rect l="l" t="t" r="r" b="b"/>
              <a:pathLst>
                <a:path w="8797" h="3541" extrusionOk="0">
                  <a:moveTo>
                    <a:pt x="1" y="1"/>
                  </a:moveTo>
                  <a:lnTo>
                    <a:pt x="591" y="483"/>
                  </a:lnTo>
                  <a:lnTo>
                    <a:pt x="1181" y="805"/>
                  </a:lnTo>
                  <a:lnTo>
                    <a:pt x="1878" y="1234"/>
                  </a:lnTo>
                  <a:lnTo>
                    <a:pt x="2629" y="1663"/>
                  </a:lnTo>
                  <a:lnTo>
                    <a:pt x="3380" y="1985"/>
                  </a:lnTo>
                  <a:lnTo>
                    <a:pt x="4184" y="2307"/>
                  </a:lnTo>
                  <a:lnTo>
                    <a:pt x="4989" y="2629"/>
                  </a:lnTo>
                  <a:lnTo>
                    <a:pt x="5793" y="2897"/>
                  </a:lnTo>
                  <a:lnTo>
                    <a:pt x="6598" y="3111"/>
                  </a:lnTo>
                  <a:lnTo>
                    <a:pt x="7402" y="3326"/>
                  </a:lnTo>
                  <a:lnTo>
                    <a:pt x="8100" y="3487"/>
                  </a:lnTo>
                  <a:lnTo>
                    <a:pt x="8797" y="3540"/>
                  </a:lnTo>
                  <a:lnTo>
                    <a:pt x="8100" y="3326"/>
                  </a:lnTo>
                  <a:lnTo>
                    <a:pt x="7456" y="3165"/>
                  </a:lnTo>
                  <a:lnTo>
                    <a:pt x="5847" y="2682"/>
                  </a:lnTo>
                  <a:lnTo>
                    <a:pt x="4292" y="2092"/>
                  </a:lnTo>
                  <a:lnTo>
                    <a:pt x="2736" y="1449"/>
                  </a:lnTo>
                  <a:lnTo>
                    <a:pt x="1234" y="698"/>
                  </a:lnTo>
                  <a:lnTo>
                    <a:pt x="644" y="3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1086;p43">
              <a:extLst>
                <a:ext uri="{FF2B5EF4-FFF2-40B4-BE49-F238E27FC236}">
                  <a16:creationId xmlns:a16="http://schemas.microsoft.com/office/drawing/2014/main" id="{15636A12-85FE-3CC2-42BE-FFFA217CF6BA}"/>
                </a:ext>
              </a:extLst>
            </p:cNvPr>
            <p:cNvSpPr/>
            <p:nvPr/>
          </p:nvSpPr>
          <p:spPr>
            <a:xfrm>
              <a:off x="2664078" y="3163509"/>
              <a:ext cx="220533" cy="112958"/>
            </a:xfrm>
            <a:custGeom>
              <a:avLst/>
              <a:gdLst/>
              <a:ahLst/>
              <a:cxnLst/>
              <a:rect l="l" t="t" r="r" b="b"/>
              <a:pathLst>
                <a:path w="11103" h="5687" extrusionOk="0">
                  <a:moveTo>
                    <a:pt x="11103" y="1"/>
                  </a:moveTo>
                  <a:lnTo>
                    <a:pt x="5685" y="1717"/>
                  </a:lnTo>
                  <a:lnTo>
                    <a:pt x="1877" y="2951"/>
                  </a:lnTo>
                  <a:lnTo>
                    <a:pt x="0" y="3594"/>
                  </a:lnTo>
                  <a:lnTo>
                    <a:pt x="858" y="5686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1087;p43">
              <a:extLst>
                <a:ext uri="{FF2B5EF4-FFF2-40B4-BE49-F238E27FC236}">
                  <a16:creationId xmlns:a16="http://schemas.microsoft.com/office/drawing/2014/main" id="{250DE573-ADD1-9CDF-06D7-D07EEE5C200D}"/>
                </a:ext>
              </a:extLst>
            </p:cNvPr>
            <p:cNvSpPr/>
            <p:nvPr/>
          </p:nvSpPr>
          <p:spPr>
            <a:xfrm>
              <a:off x="2570327" y="3212529"/>
              <a:ext cx="143844" cy="71386"/>
            </a:xfrm>
            <a:custGeom>
              <a:avLst/>
              <a:gdLst/>
              <a:ahLst/>
              <a:cxnLst/>
              <a:rect l="l" t="t" r="r" b="b"/>
              <a:pathLst>
                <a:path w="7242" h="3594" extrusionOk="0">
                  <a:moveTo>
                    <a:pt x="3272" y="0"/>
                  </a:moveTo>
                  <a:lnTo>
                    <a:pt x="2897" y="54"/>
                  </a:lnTo>
                  <a:lnTo>
                    <a:pt x="2521" y="161"/>
                  </a:lnTo>
                  <a:lnTo>
                    <a:pt x="2199" y="268"/>
                  </a:lnTo>
                  <a:lnTo>
                    <a:pt x="1878" y="429"/>
                  </a:lnTo>
                  <a:lnTo>
                    <a:pt x="1609" y="590"/>
                  </a:lnTo>
                  <a:lnTo>
                    <a:pt x="1341" y="805"/>
                  </a:lnTo>
                  <a:lnTo>
                    <a:pt x="1073" y="1073"/>
                  </a:lnTo>
                  <a:lnTo>
                    <a:pt x="805" y="1287"/>
                  </a:lnTo>
                  <a:lnTo>
                    <a:pt x="644" y="1609"/>
                  </a:lnTo>
                  <a:lnTo>
                    <a:pt x="429" y="1877"/>
                  </a:lnTo>
                  <a:lnTo>
                    <a:pt x="269" y="2199"/>
                  </a:lnTo>
                  <a:lnTo>
                    <a:pt x="161" y="2521"/>
                  </a:lnTo>
                  <a:lnTo>
                    <a:pt x="54" y="2896"/>
                  </a:lnTo>
                  <a:lnTo>
                    <a:pt x="0" y="3218"/>
                  </a:lnTo>
                  <a:lnTo>
                    <a:pt x="0" y="3594"/>
                  </a:lnTo>
                  <a:lnTo>
                    <a:pt x="7241" y="3594"/>
                  </a:lnTo>
                  <a:lnTo>
                    <a:pt x="7241" y="3218"/>
                  </a:lnTo>
                  <a:lnTo>
                    <a:pt x="7187" y="2896"/>
                  </a:lnTo>
                  <a:lnTo>
                    <a:pt x="7080" y="2521"/>
                  </a:lnTo>
                  <a:lnTo>
                    <a:pt x="6973" y="2199"/>
                  </a:lnTo>
                  <a:lnTo>
                    <a:pt x="6812" y="1877"/>
                  </a:lnTo>
                  <a:lnTo>
                    <a:pt x="6597" y="1609"/>
                  </a:lnTo>
                  <a:lnTo>
                    <a:pt x="6437" y="1287"/>
                  </a:lnTo>
                  <a:lnTo>
                    <a:pt x="6168" y="1073"/>
                  </a:lnTo>
                  <a:lnTo>
                    <a:pt x="5900" y="805"/>
                  </a:lnTo>
                  <a:lnTo>
                    <a:pt x="5632" y="590"/>
                  </a:lnTo>
                  <a:lnTo>
                    <a:pt x="5364" y="429"/>
                  </a:lnTo>
                  <a:lnTo>
                    <a:pt x="5042" y="268"/>
                  </a:lnTo>
                  <a:lnTo>
                    <a:pt x="4720" y="161"/>
                  </a:lnTo>
                  <a:lnTo>
                    <a:pt x="4345" y="54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1088;p43">
              <a:extLst>
                <a:ext uri="{FF2B5EF4-FFF2-40B4-BE49-F238E27FC236}">
                  <a16:creationId xmlns:a16="http://schemas.microsoft.com/office/drawing/2014/main" id="{17531A8C-59AB-E1DC-6122-8D87A90C3594}"/>
                </a:ext>
              </a:extLst>
            </p:cNvPr>
            <p:cNvSpPr/>
            <p:nvPr/>
          </p:nvSpPr>
          <p:spPr>
            <a:xfrm>
              <a:off x="1917288" y="2856712"/>
              <a:ext cx="5343" cy="1031241"/>
            </a:xfrm>
            <a:custGeom>
              <a:avLst/>
              <a:gdLst/>
              <a:ahLst/>
              <a:cxnLst/>
              <a:rect l="l" t="t" r="r" b="b"/>
              <a:pathLst>
                <a:path w="269" h="51919" extrusionOk="0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1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1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1089;p43">
              <a:extLst>
                <a:ext uri="{FF2B5EF4-FFF2-40B4-BE49-F238E27FC236}">
                  <a16:creationId xmlns:a16="http://schemas.microsoft.com/office/drawing/2014/main" id="{15BF1A0E-B233-EE5C-C766-E0223E3788B8}"/>
                </a:ext>
              </a:extLst>
            </p:cNvPr>
            <p:cNvSpPr/>
            <p:nvPr/>
          </p:nvSpPr>
          <p:spPr>
            <a:xfrm>
              <a:off x="3041188" y="2856712"/>
              <a:ext cx="5343" cy="1031241"/>
            </a:xfrm>
            <a:custGeom>
              <a:avLst/>
              <a:gdLst/>
              <a:ahLst/>
              <a:cxnLst/>
              <a:rect l="l" t="t" r="r" b="b"/>
              <a:pathLst>
                <a:path w="269" h="51919" extrusionOk="0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2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2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1090;p43">
              <a:extLst>
                <a:ext uri="{FF2B5EF4-FFF2-40B4-BE49-F238E27FC236}">
                  <a16:creationId xmlns:a16="http://schemas.microsoft.com/office/drawing/2014/main" id="{3DA72393-7CF3-DE98-D13B-8C146255AEF9}"/>
                </a:ext>
              </a:extLst>
            </p:cNvPr>
            <p:cNvSpPr/>
            <p:nvPr/>
          </p:nvSpPr>
          <p:spPr>
            <a:xfrm>
              <a:off x="1861892" y="2973901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1091;p43">
              <a:extLst>
                <a:ext uri="{FF2B5EF4-FFF2-40B4-BE49-F238E27FC236}">
                  <a16:creationId xmlns:a16="http://schemas.microsoft.com/office/drawing/2014/main" id="{6A44E2E5-7CD9-C050-3BBB-BE2291D80221}"/>
                </a:ext>
              </a:extLst>
            </p:cNvPr>
            <p:cNvSpPr/>
            <p:nvPr/>
          </p:nvSpPr>
          <p:spPr>
            <a:xfrm>
              <a:off x="1861892" y="3180570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215"/>
                  </a:lnTo>
                  <a:lnTo>
                    <a:pt x="1" y="376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6"/>
                  </a:lnTo>
                  <a:lnTo>
                    <a:pt x="912" y="215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1092;p43">
              <a:extLst>
                <a:ext uri="{FF2B5EF4-FFF2-40B4-BE49-F238E27FC236}">
                  <a16:creationId xmlns:a16="http://schemas.microsoft.com/office/drawing/2014/main" id="{72C4D784-8858-A343-D589-2E12DE70EC4F}"/>
                </a:ext>
              </a:extLst>
            </p:cNvPr>
            <p:cNvSpPr/>
            <p:nvPr/>
          </p:nvSpPr>
          <p:spPr>
            <a:xfrm>
              <a:off x="1861892" y="3388292"/>
              <a:ext cx="21332" cy="22405"/>
            </a:xfrm>
            <a:custGeom>
              <a:avLst/>
              <a:gdLst/>
              <a:ahLst/>
              <a:cxnLst/>
              <a:rect l="l" t="t" r="r" b="b"/>
              <a:pathLst>
                <a:path w="1074" h="1128" extrusionOk="0">
                  <a:moveTo>
                    <a:pt x="537" y="1"/>
                  </a:moveTo>
                  <a:lnTo>
                    <a:pt x="322" y="54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37"/>
                  </a:lnTo>
                  <a:lnTo>
                    <a:pt x="1" y="752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752"/>
                  </a:lnTo>
                  <a:lnTo>
                    <a:pt x="1073" y="537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4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1093;p43">
              <a:extLst>
                <a:ext uri="{FF2B5EF4-FFF2-40B4-BE49-F238E27FC236}">
                  <a16:creationId xmlns:a16="http://schemas.microsoft.com/office/drawing/2014/main" id="{51C7D370-3088-1254-47ED-619CF86E6FD9}"/>
                </a:ext>
              </a:extLst>
            </p:cNvPr>
            <p:cNvSpPr/>
            <p:nvPr/>
          </p:nvSpPr>
          <p:spPr>
            <a:xfrm>
              <a:off x="1861892" y="3594962"/>
              <a:ext cx="21332" cy="22405"/>
            </a:xfrm>
            <a:custGeom>
              <a:avLst/>
              <a:gdLst/>
              <a:ahLst/>
              <a:cxnLst/>
              <a:rect l="l" t="t" r="r" b="b"/>
              <a:pathLst>
                <a:path w="1074" h="1128" extrusionOk="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91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1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1094;p43">
              <a:extLst>
                <a:ext uri="{FF2B5EF4-FFF2-40B4-BE49-F238E27FC236}">
                  <a16:creationId xmlns:a16="http://schemas.microsoft.com/office/drawing/2014/main" id="{8DA49D0B-DD7D-B93B-00FC-E9FC9C8D5238}"/>
                </a:ext>
              </a:extLst>
            </p:cNvPr>
            <p:cNvSpPr/>
            <p:nvPr/>
          </p:nvSpPr>
          <p:spPr>
            <a:xfrm>
              <a:off x="1861892" y="3801651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1095;p43">
              <a:extLst>
                <a:ext uri="{FF2B5EF4-FFF2-40B4-BE49-F238E27FC236}">
                  <a16:creationId xmlns:a16="http://schemas.microsoft.com/office/drawing/2014/main" id="{9A2C3049-B4D5-12A9-3B57-E703D8AAE3C3}"/>
                </a:ext>
              </a:extLst>
            </p:cNvPr>
            <p:cNvSpPr/>
            <p:nvPr/>
          </p:nvSpPr>
          <p:spPr>
            <a:xfrm>
              <a:off x="3090189" y="2973901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1096;p43">
              <a:extLst>
                <a:ext uri="{FF2B5EF4-FFF2-40B4-BE49-F238E27FC236}">
                  <a16:creationId xmlns:a16="http://schemas.microsoft.com/office/drawing/2014/main" id="{C43DDA05-9014-B1F2-7BCA-858621273D0F}"/>
                </a:ext>
              </a:extLst>
            </p:cNvPr>
            <p:cNvSpPr/>
            <p:nvPr/>
          </p:nvSpPr>
          <p:spPr>
            <a:xfrm>
              <a:off x="3090189" y="3180570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215"/>
                  </a:lnTo>
                  <a:lnTo>
                    <a:pt x="55" y="376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6"/>
                  </a:lnTo>
                  <a:lnTo>
                    <a:pt x="966" y="215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1097;p43">
              <a:extLst>
                <a:ext uri="{FF2B5EF4-FFF2-40B4-BE49-F238E27FC236}">
                  <a16:creationId xmlns:a16="http://schemas.microsoft.com/office/drawing/2014/main" id="{29DF0FB6-71AA-988F-0434-91C537D7802C}"/>
                </a:ext>
              </a:extLst>
            </p:cNvPr>
            <p:cNvSpPr/>
            <p:nvPr/>
          </p:nvSpPr>
          <p:spPr>
            <a:xfrm>
              <a:off x="3090189" y="3388292"/>
              <a:ext cx="22405" cy="2240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91" y="1"/>
                  </a:moveTo>
                  <a:lnTo>
                    <a:pt x="376" y="54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37"/>
                  </a:lnTo>
                  <a:lnTo>
                    <a:pt x="55" y="752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752"/>
                  </a:lnTo>
                  <a:lnTo>
                    <a:pt x="1127" y="537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1098;p43">
              <a:extLst>
                <a:ext uri="{FF2B5EF4-FFF2-40B4-BE49-F238E27FC236}">
                  <a16:creationId xmlns:a16="http://schemas.microsoft.com/office/drawing/2014/main" id="{1CE471B8-B0A5-567B-0DFE-E833679580E6}"/>
                </a:ext>
              </a:extLst>
            </p:cNvPr>
            <p:cNvSpPr/>
            <p:nvPr/>
          </p:nvSpPr>
          <p:spPr>
            <a:xfrm>
              <a:off x="3090189" y="3594962"/>
              <a:ext cx="22405" cy="2240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91" y="1"/>
                  </a:moveTo>
                  <a:lnTo>
                    <a:pt x="376" y="55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91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1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5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1099;p43">
              <a:extLst>
                <a:ext uri="{FF2B5EF4-FFF2-40B4-BE49-F238E27FC236}">
                  <a16:creationId xmlns:a16="http://schemas.microsoft.com/office/drawing/2014/main" id="{6242CAF8-45A0-AE4B-4BB1-16DA811FAB6A}"/>
                </a:ext>
              </a:extLst>
            </p:cNvPr>
            <p:cNvSpPr/>
            <p:nvPr/>
          </p:nvSpPr>
          <p:spPr>
            <a:xfrm>
              <a:off x="3090189" y="3801651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1100;p43">
              <a:extLst>
                <a:ext uri="{FF2B5EF4-FFF2-40B4-BE49-F238E27FC236}">
                  <a16:creationId xmlns:a16="http://schemas.microsoft.com/office/drawing/2014/main" id="{755FD974-87CA-5BFA-E4DC-E2DB92D6445F}"/>
                </a:ext>
              </a:extLst>
            </p:cNvPr>
            <p:cNvSpPr/>
            <p:nvPr/>
          </p:nvSpPr>
          <p:spPr>
            <a:xfrm>
              <a:off x="2193198" y="2736326"/>
              <a:ext cx="483672" cy="112938"/>
            </a:xfrm>
            <a:custGeom>
              <a:avLst/>
              <a:gdLst/>
              <a:ahLst/>
              <a:cxnLst/>
              <a:rect l="l" t="t" r="r" b="b"/>
              <a:pathLst>
                <a:path w="24351" h="5686" extrusionOk="0">
                  <a:moveTo>
                    <a:pt x="1" y="1"/>
                  </a:moveTo>
                  <a:lnTo>
                    <a:pt x="1" y="5686"/>
                  </a:lnTo>
                  <a:lnTo>
                    <a:pt x="24351" y="5686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1101;p43">
              <a:extLst>
                <a:ext uri="{FF2B5EF4-FFF2-40B4-BE49-F238E27FC236}">
                  <a16:creationId xmlns:a16="http://schemas.microsoft.com/office/drawing/2014/main" id="{E31DE357-8AF5-ACDD-6A17-7AF282348F09}"/>
                </a:ext>
              </a:extLst>
            </p:cNvPr>
            <p:cNvSpPr/>
            <p:nvPr/>
          </p:nvSpPr>
          <p:spPr>
            <a:xfrm>
              <a:off x="2226230" y="2739524"/>
              <a:ext cx="4290" cy="110813"/>
            </a:xfrm>
            <a:custGeom>
              <a:avLst/>
              <a:gdLst/>
              <a:ahLst/>
              <a:cxnLst/>
              <a:rect l="l" t="t" r="r" b="b"/>
              <a:pathLst>
                <a:path w="216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1102;p43">
              <a:extLst>
                <a:ext uri="{FF2B5EF4-FFF2-40B4-BE49-F238E27FC236}">
                  <a16:creationId xmlns:a16="http://schemas.microsoft.com/office/drawing/2014/main" id="{F3FAA742-8983-BBA1-766E-41B380CEDFE5}"/>
                </a:ext>
              </a:extLst>
            </p:cNvPr>
            <p:cNvSpPr/>
            <p:nvPr/>
          </p:nvSpPr>
          <p:spPr>
            <a:xfrm>
              <a:off x="2275230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1103;p43">
              <a:extLst>
                <a:ext uri="{FF2B5EF4-FFF2-40B4-BE49-F238E27FC236}">
                  <a16:creationId xmlns:a16="http://schemas.microsoft.com/office/drawing/2014/main" id="{4B0DC368-5A0C-494B-9865-8DD3F8342B28}"/>
                </a:ext>
              </a:extLst>
            </p:cNvPr>
            <p:cNvSpPr/>
            <p:nvPr/>
          </p:nvSpPr>
          <p:spPr>
            <a:xfrm>
              <a:off x="2325304" y="2739524"/>
              <a:ext cx="4290" cy="110813"/>
            </a:xfrm>
            <a:custGeom>
              <a:avLst/>
              <a:gdLst/>
              <a:ahLst/>
              <a:cxnLst/>
              <a:rect l="l" t="t" r="r" b="b"/>
              <a:pathLst>
                <a:path w="216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1104;p43">
              <a:extLst>
                <a:ext uri="{FF2B5EF4-FFF2-40B4-BE49-F238E27FC236}">
                  <a16:creationId xmlns:a16="http://schemas.microsoft.com/office/drawing/2014/main" id="{1842F5E1-DCBE-8309-C410-C72089B0D3EE}"/>
                </a:ext>
              </a:extLst>
            </p:cNvPr>
            <p:cNvSpPr/>
            <p:nvPr/>
          </p:nvSpPr>
          <p:spPr>
            <a:xfrm>
              <a:off x="2374304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62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62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1105;p43">
              <a:extLst>
                <a:ext uri="{FF2B5EF4-FFF2-40B4-BE49-F238E27FC236}">
                  <a16:creationId xmlns:a16="http://schemas.microsoft.com/office/drawing/2014/main" id="{68014272-F76F-2AAD-C202-1E949CA66EE3}"/>
                </a:ext>
              </a:extLst>
            </p:cNvPr>
            <p:cNvSpPr/>
            <p:nvPr/>
          </p:nvSpPr>
          <p:spPr>
            <a:xfrm>
              <a:off x="2424378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1106;p43">
              <a:extLst>
                <a:ext uri="{FF2B5EF4-FFF2-40B4-BE49-F238E27FC236}">
                  <a16:creationId xmlns:a16="http://schemas.microsoft.com/office/drawing/2014/main" id="{B4D40BC9-45F5-77D5-FCB9-2DB7AE03D5F9}"/>
                </a:ext>
              </a:extLst>
            </p:cNvPr>
            <p:cNvSpPr/>
            <p:nvPr/>
          </p:nvSpPr>
          <p:spPr>
            <a:xfrm>
              <a:off x="2474451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1107;p43">
              <a:extLst>
                <a:ext uri="{FF2B5EF4-FFF2-40B4-BE49-F238E27FC236}">
                  <a16:creationId xmlns:a16="http://schemas.microsoft.com/office/drawing/2014/main" id="{BDA044EB-B8A2-736F-EA32-BC6CCC09AAB8}"/>
                </a:ext>
              </a:extLst>
            </p:cNvPr>
            <p:cNvSpPr/>
            <p:nvPr/>
          </p:nvSpPr>
          <p:spPr>
            <a:xfrm>
              <a:off x="2523452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1108;p43">
              <a:extLst>
                <a:ext uri="{FF2B5EF4-FFF2-40B4-BE49-F238E27FC236}">
                  <a16:creationId xmlns:a16="http://schemas.microsoft.com/office/drawing/2014/main" id="{81125550-9403-B6E5-2A49-1F26CA5A1B6A}"/>
                </a:ext>
              </a:extLst>
            </p:cNvPr>
            <p:cNvSpPr/>
            <p:nvPr/>
          </p:nvSpPr>
          <p:spPr>
            <a:xfrm>
              <a:off x="2573525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1109;p43">
              <a:extLst>
                <a:ext uri="{FF2B5EF4-FFF2-40B4-BE49-F238E27FC236}">
                  <a16:creationId xmlns:a16="http://schemas.microsoft.com/office/drawing/2014/main" id="{9527BC27-D375-2B1B-DBC1-F9466209F9EE}"/>
                </a:ext>
              </a:extLst>
            </p:cNvPr>
            <p:cNvSpPr/>
            <p:nvPr/>
          </p:nvSpPr>
          <p:spPr>
            <a:xfrm>
              <a:off x="2623599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7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7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1110;p43">
              <a:extLst>
                <a:ext uri="{FF2B5EF4-FFF2-40B4-BE49-F238E27FC236}">
                  <a16:creationId xmlns:a16="http://schemas.microsoft.com/office/drawing/2014/main" id="{FB71EBFC-D770-096D-1A9C-7D2BA1802D24}"/>
                </a:ext>
              </a:extLst>
            </p:cNvPr>
            <p:cNvSpPr/>
            <p:nvPr/>
          </p:nvSpPr>
          <p:spPr>
            <a:xfrm>
              <a:off x="3246804" y="3271124"/>
              <a:ext cx="34104" cy="20"/>
            </a:xfrm>
            <a:custGeom>
              <a:avLst/>
              <a:gdLst/>
              <a:ahLst/>
              <a:cxnLst/>
              <a:rect l="l" t="t" r="r" b="b"/>
              <a:pathLst>
                <a:path w="1717" h="1" extrusionOk="0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1111;p43">
              <a:extLst>
                <a:ext uri="{FF2B5EF4-FFF2-40B4-BE49-F238E27FC236}">
                  <a16:creationId xmlns:a16="http://schemas.microsoft.com/office/drawing/2014/main" id="{48674A3D-EE7D-D83E-21FF-1CD8D9B6B273}"/>
                </a:ext>
              </a:extLst>
            </p:cNvPr>
            <p:cNvSpPr/>
            <p:nvPr/>
          </p:nvSpPr>
          <p:spPr>
            <a:xfrm>
              <a:off x="3246804" y="3271124"/>
              <a:ext cx="34104" cy="20"/>
            </a:xfrm>
            <a:custGeom>
              <a:avLst/>
              <a:gdLst/>
              <a:ahLst/>
              <a:cxnLst/>
              <a:rect l="l" t="t" r="r" b="b"/>
              <a:pathLst>
                <a:path w="1717" h="1" fill="none" extrusionOk="0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1112;p43">
              <a:extLst>
                <a:ext uri="{FF2B5EF4-FFF2-40B4-BE49-F238E27FC236}">
                  <a16:creationId xmlns:a16="http://schemas.microsoft.com/office/drawing/2014/main" id="{2DF60C4B-5AD2-655B-9655-7201C46244A9}"/>
                </a:ext>
              </a:extLst>
            </p:cNvPr>
            <p:cNvSpPr/>
            <p:nvPr/>
          </p:nvSpPr>
          <p:spPr>
            <a:xfrm>
              <a:off x="3246804" y="3097466"/>
              <a:ext cx="34104" cy="173678"/>
            </a:xfrm>
            <a:custGeom>
              <a:avLst/>
              <a:gdLst/>
              <a:ahLst/>
              <a:cxnLst/>
              <a:rect l="l" t="t" r="r" b="b"/>
              <a:pathLst>
                <a:path w="1717" h="8744" extrusionOk="0">
                  <a:moveTo>
                    <a:pt x="0" y="1"/>
                  </a:moveTo>
                  <a:lnTo>
                    <a:pt x="0" y="8743"/>
                  </a:lnTo>
                  <a:lnTo>
                    <a:pt x="1717" y="8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1113;p43">
              <a:extLst>
                <a:ext uri="{FF2B5EF4-FFF2-40B4-BE49-F238E27FC236}">
                  <a16:creationId xmlns:a16="http://schemas.microsoft.com/office/drawing/2014/main" id="{A3B63E51-FE20-D576-49A1-EB65F221C145}"/>
                </a:ext>
              </a:extLst>
            </p:cNvPr>
            <p:cNvSpPr/>
            <p:nvPr/>
          </p:nvSpPr>
          <p:spPr>
            <a:xfrm>
              <a:off x="3246804" y="3097466"/>
              <a:ext cx="34104" cy="173678"/>
            </a:xfrm>
            <a:custGeom>
              <a:avLst/>
              <a:gdLst/>
              <a:ahLst/>
              <a:cxnLst/>
              <a:rect l="l" t="t" r="r" b="b"/>
              <a:pathLst>
                <a:path w="1717" h="8744" fill="none" extrusionOk="0">
                  <a:moveTo>
                    <a:pt x="0" y="1"/>
                  </a:moveTo>
                  <a:lnTo>
                    <a:pt x="0" y="8743"/>
                  </a:lnTo>
                  <a:lnTo>
                    <a:pt x="0" y="8743"/>
                  </a:lnTo>
                  <a:lnTo>
                    <a:pt x="644" y="8743"/>
                  </a:lnTo>
                  <a:lnTo>
                    <a:pt x="644" y="8743"/>
                  </a:lnTo>
                  <a:lnTo>
                    <a:pt x="1717" y="8743"/>
                  </a:lnTo>
                  <a:lnTo>
                    <a:pt x="1717" y="87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1114;p43">
              <a:extLst>
                <a:ext uri="{FF2B5EF4-FFF2-40B4-BE49-F238E27FC236}">
                  <a16:creationId xmlns:a16="http://schemas.microsoft.com/office/drawing/2014/main" id="{95CFA151-AA1E-0CF8-0B8F-AAE1302EE987}"/>
                </a:ext>
              </a:extLst>
            </p:cNvPr>
            <p:cNvSpPr/>
            <p:nvPr/>
          </p:nvSpPr>
          <p:spPr>
            <a:xfrm>
              <a:off x="3246804" y="3096413"/>
              <a:ext cx="20" cy="174730"/>
            </a:xfrm>
            <a:custGeom>
              <a:avLst/>
              <a:gdLst/>
              <a:ahLst/>
              <a:cxnLst/>
              <a:rect l="l" t="t" r="r" b="b"/>
              <a:pathLst>
                <a:path w="1" h="8797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1115;p43">
              <a:extLst>
                <a:ext uri="{FF2B5EF4-FFF2-40B4-BE49-F238E27FC236}">
                  <a16:creationId xmlns:a16="http://schemas.microsoft.com/office/drawing/2014/main" id="{41AFA231-0AD9-A100-F670-83D54DB9456D}"/>
                </a:ext>
              </a:extLst>
            </p:cNvPr>
            <p:cNvSpPr/>
            <p:nvPr/>
          </p:nvSpPr>
          <p:spPr>
            <a:xfrm>
              <a:off x="3246804" y="3096413"/>
              <a:ext cx="20" cy="174730"/>
            </a:xfrm>
            <a:custGeom>
              <a:avLst/>
              <a:gdLst/>
              <a:ahLst/>
              <a:cxnLst/>
              <a:rect l="l" t="t" r="r" b="b"/>
              <a:pathLst>
                <a:path w="1" h="879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1116;p43">
              <a:extLst>
                <a:ext uri="{FF2B5EF4-FFF2-40B4-BE49-F238E27FC236}">
                  <a16:creationId xmlns:a16="http://schemas.microsoft.com/office/drawing/2014/main" id="{BEBDEC62-6F7B-2D5F-8795-49C05C5CBDB3}"/>
                </a:ext>
              </a:extLst>
            </p:cNvPr>
            <p:cNvSpPr/>
            <p:nvPr/>
          </p:nvSpPr>
          <p:spPr>
            <a:xfrm>
              <a:off x="1783057" y="2961110"/>
              <a:ext cx="11739" cy="788343"/>
            </a:xfrm>
            <a:custGeom>
              <a:avLst/>
              <a:gdLst/>
              <a:ahLst/>
              <a:cxnLst/>
              <a:rect l="l" t="t" r="r" b="b"/>
              <a:pathLst>
                <a:path w="591" h="39690" extrusionOk="0">
                  <a:moveTo>
                    <a:pt x="591" y="0"/>
                  </a:moveTo>
                  <a:lnTo>
                    <a:pt x="537" y="1556"/>
                  </a:lnTo>
                  <a:lnTo>
                    <a:pt x="430" y="5793"/>
                  </a:lnTo>
                  <a:lnTo>
                    <a:pt x="161" y="19845"/>
                  </a:lnTo>
                  <a:lnTo>
                    <a:pt x="1" y="33897"/>
                  </a:lnTo>
                  <a:lnTo>
                    <a:pt x="1" y="38135"/>
                  </a:lnTo>
                  <a:lnTo>
                    <a:pt x="1" y="39690"/>
                  </a:lnTo>
                  <a:lnTo>
                    <a:pt x="108" y="38135"/>
                  </a:lnTo>
                  <a:lnTo>
                    <a:pt x="161" y="33897"/>
                  </a:lnTo>
                  <a:lnTo>
                    <a:pt x="430" y="19845"/>
                  </a:lnTo>
                  <a:lnTo>
                    <a:pt x="591" y="5793"/>
                  </a:lnTo>
                  <a:lnTo>
                    <a:pt x="591" y="15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1117;p43">
              <a:extLst>
                <a:ext uri="{FF2B5EF4-FFF2-40B4-BE49-F238E27FC236}">
                  <a16:creationId xmlns:a16="http://schemas.microsoft.com/office/drawing/2014/main" id="{4A1F647D-517D-DE91-37BD-2EB0300DFFAF}"/>
                </a:ext>
              </a:extLst>
            </p:cNvPr>
            <p:cNvSpPr/>
            <p:nvPr/>
          </p:nvSpPr>
          <p:spPr>
            <a:xfrm>
              <a:off x="1998248" y="3380844"/>
              <a:ext cx="4290" cy="393119"/>
            </a:xfrm>
            <a:custGeom>
              <a:avLst/>
              <a:gdLst/>
              <a:ahLst/>
              <a:cxnLst/>
              <a:rect l="l" t="t" r="r" b="b"/>
              <a:pathLst>
                <a:path w="216" h="19792" extrusionOk="0">
                  <a:moveTo>
                    <a:pt x="108" y="0"/>
                  </a:moveTo>
                  <a:lnTo>
                    <a:pt x="54" y="751"/>
                  </a:lnTo>
                  <a:lnTo>
                    <a:pt x="1" y="2897"/>
                  </a:lnTo>
                  <a:lnTo>
                    <a:pt x="1" y="9869"/>
                  </a:lnTo>
                  <a:lnTo>
                    <a:pt x="1" y="16895"/>
                  </a:lnTo>
                  <a:lnTo>
                    <a:pt x="54" y="18987"/>
                  </a:lnTo>
                  <a:lnTo>
                    <a:pt x="108" y="19792"/>
                  </a:lnTo>
                  <a:lnTo>
                    <a:pt x="162" y="18987"/>
                  </a:lnTo>
                  <a:lnTo>
                    <a:pt x="215" y="16895"/>
                  </a:lnTo>
                  <a:lnTo>
                    <a:pt x="215" y="9869"/>
                  </a:lnTo>
                  <a:lnTo>
                    <a:pt x="215" y="2897"/>
                  </a:lnTo>
                  <a:lnTo>
                    <a:pt x="162" y="75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1118;p43">
              <a:extLst>
                <a:ext uri="{FF2B5EF4-FFF2-40B4-BE49-F238E27FC236}">
                  <a16:creationId xmlns:a16="http://schemas.microsoft.com/office/drawing/2014/main" id="{5540595F-6F59-6677-6A36-85DB910D7566}"/>
                </a:ext>
              </a:extLst>
            </p:cNvPr>
            <p:cNvSpPr/>
            <p:nvPr/>
          </p:nvSpPr>
          <p:spPr>
            <a:xfrm>
              <a:off x="1960966" y="2879078"/>
              <a:ext cx="968396" cy="5343"/>
            </a:xfrm>
            <a:custGeom>
              <a:avLst/>
              <a:gdLst/>
              <a:ahLst/>
              <a:cxnLst/>
              <a:rect l="l" t="t" r="r" b="b"/>
              <a:pathLst>
                <a:path w="48755" h="269" extrusionOk="0">
                  <a:moveTo>
                    <a:pt x="24351" y="1"/>
                  </a:moveTo>
                  <a:lnTo>
                    <a:pt x="7134" y="54"/>
                  </a:lnTo>
                  <a:lnTo>
                    <a:pt x="1931" y="54"/>
                  </a:lnTo>
                  <a:lnTo>
                    <a:pt x="1" y="108"/>
                  </a:lnTo>
                  <a:lnTo>
                    <a:pt x="1931" y="161"/>
                  </a:lnTo>
                  <a:lnTo>
                    <a:pt x="7134" y="215"/>
                  </a:lnTo>
                  <a:lnTo>
                    <a:pt x="24351" y="269"/>
                  </a:lnTo>
                  <a:lnTo>
                    <a:pt x="41621" y="215"/>
                  </a:lnTo>
                  <a:lnTo>
                    <a:pt x="46823" y="161"/>
                  </a:lnTo>
                  <a:lnTo>
                    <a:pt x="48754" y="108"/>
                  </a:lnTo>
                  <a:lnTo>
                    <a:pt x="46823" y="108"/>
                  </a:lnTo>
                  <a:lnTo>
                    <a:pt x="41621" y="54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1119;p43">
              <a:extLst>
                <a:ext uri="{FF2B5EF4-FFF2-40B4-BE49-F238E27FC236}">
                  <a16:creationId xmlns:a16="http://schemas.microsoft.com/office/drawing/2014/main" id="{19727FEA-59FE-9EEB-0AD2-32DFEB0CA2BC}"/>
                </a:ext>
              </a:extLst>
            </p:cNvPr>
            <p:cNvSpPr/>
            <p:nvPr/>
          </p:nvSpPr>
          <p:spPr>
            <a:xfrm>
              <a:off x="2828727" y="34005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1120;p43">
              <a:extLst>
                <a:ext uri="{FF2B5EF4-FFF2-40B4-BE49-F238E27FC236}">
                  <a16:creationId xmlns:a16="http://schemas.microsoft.com/office/drawing/2014/main" id="{353B1166-288B-F8E9-100C-5F582FD8DB7F}"/>
                </a:ext>
              </a:extLst>
            </p:cNvPr>
            <p:cNvSpPr/>
            <p:nvPr/>
          </p:nvSpPr>
          <p:spPr>
            <a:xfrm>
              <a:off x="2931349" y="855276"/>
              <a:ext cx="572730" cy="57270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1618" y="3855"/>
                  </a:moveTo>
                  <a:lnTo>
                    <a:pt x="1618" y="3855"/>
                  </a:lnTo>
                  <a:lnTo>
                    <a:pt x="1779" y="3559"/>
                  </a:lnTo>
                  <a:lnTo>
                    <a:pt x="1968" y="3262"/>
                  </a:lnTo>
                  <a:lnTo>
                    <a:pt x="2157" y="2993"/>
                  </a:lnTo>
                  <a:lnTo>
                    <a:pt x="2373" y="2750"/>
                  </a:lnTo>
                  <a:lnTo>
                    <a:pt x="1941" y="1618"/>
                  </a:lnTo>
                  <a:lnTo>
                    <a:pt x="3666" y="513"/>
                  </a:lnTo>
                  <a:lnTo>
                    <a:pt x="4529" y="1375"/>
                  </a:lnTo>
                  <a:lnTo>
                    <a:pt x="4529" y="1375"/>
                  </a:lnTo>
                  <a:lnTo>
                    <a:pt x="4852" y="1268"/>
                  </a:lnTo>
                  <a:lnTo>
                    <a:pt x="5176" y="1214"/>
                  </a:lnTo>
                  <a:lnTo>
                    <a:pt x="5499" y="1160"/>
                  </a:lnTo>
                  <a:lnTo>
                    <a:pt x="5850" y="1133"/>
                  </a:lnTo>
                  <a:lnTo>
                    <a:pt x="6362" y="1"/>
                  </a:lnTo>
                  <a:lnTo>
                    <a:pt x="8357" y="432"/>
                  </a:lnTo>
                  <a:lnTo>
                    <a:pt x="8357" y="1645"/>
                  </a:lnTo>
                  <a:lnTo>
                    <a:pt x="8357" y="1645"/>
                  </a:lnTo>
                  <a:lnTo>
                    <a:pt x="8653" y="1807"/>
                  </a:lnTo>
                  <a:lnTo>
                    <a:pt x="8923" y="1995"/>
                  </a:lnTo>
                  <a:lnTo>
                    <a:pt x="9192" y="2211"/>
                  </a:lnTo>
                  <a:lnTo>
                    <a:pt x="9435" y="2427"/>
                  </a:lnTo>
                  <a:lnTo>
                    <a:pt x="10594" y="1995"/>
                  </a:lnTo>
                  <a:lnTo>
                    <a:pt x="11699" y="3694"/>
                  </a:lnTo>
                  <a:lnTo>
                    <a:pt x="10890" y="4583"/>
                  </a:lnTo>
                  <a:lnTo>
                    <a:pt x="10890" y="4583"/>
                  </a:lnTo>
                  <a:lnTo>
                    <a:pt x="10971" y="4907"/>
                  </a:lnTo>
                  <a:lnTo>
                    <a:pt x="11052" y="5230"/>
                  </a:lnTo>
                  <a:lnTo>
                    <a:pt x="11079" y="5580"/>
                  </a:lnTo>
                  <a:lnTo>
                    <a:pt x="11106" y="5904"/>
                  </a:lnTo>
                  <a:lnTo>
                    <a:pt x="12265" y="6416"/>
                  </a:lnTo>
                  <a:lnTo>
                    <a:pt x="11834" y="8411"/>
                  </a:lnTo>
                  <a:lnTo>
                    <a:pt x="10594" y="8411"/>
                  </a:lnTo>
                  <a:lnTo>
                    <a:pt x="10594" y="8411"/>
                  </a:lnTo>
                  <a:lnTo>
                    <a:pt x="10432" y="8707"/>
                  </a:lnTo>
                  <a:lnTo>
                    <a:pt x="10243" y="8977"/>
                  </a:lnTo>
                  <a:lnTo>
                    <a:pt x="10055" y="9246"/>
                  </a:lnTo>
                  <a:lnTo>
                    <a:pt x="9839" y="9516"/>
                  </a:lnTo>
                  <a:lnTo>
                    <a:pt x="10270" y="10648"/>
                  </a:lnTo>
                  <a:lnTo>
                    <a:pt x="8545" y="11753"/>
                  </a:lnTo>
                  <a:lnTo>
                    <a:pt x="7683" y="10891"/>
                  </a:lnTo>
                  <a:lnTo>
                    <a:pt x="7683" y="10891"/>
                  </a:lnTo>
                  <a:lnTo>
                    <a:pt x="7359" y="10972"/>
                  </a:lnTo>
                  <a:lnTo>
                    <a:pt x="7036" y="11052"/>
                  </a:lnTo>
                  <a:lnTo>
                    <a:pt x="6685" y="11106"/>
                  </a:lnTo>
                  <a:lnTo>
                    <a:pt x="6362" y="11133"/>
                  </a:lnTo>
                  <a:lnTo>
                    <a:pt x="5850" y="12265"/>
                  </a:lnTo>
                  <a:lnTo>
                    <a:pt x="3855" y="11834"/>
                  </a:lnTo>
                  <a:lnTo>
                    <a:pt x="3855" y="10594"/>
                  </a:lnTo>
                  <a:lnTo>
                    <a:pt x="3855" y="10594"/>
                  </a:lnTo>
                  <a:lnTo>
                    <a:pt x="3559" y="10432"/>
                  </a:lnTo>
                  <a:lnTo>
                    <a:pt x="3289" y="10244"/>
                  </a:lnTo>
                  <a:lnTo>
                    <a:pt x="3019" y="10055"/>
                  </a:lnTo>
                  <a:lnTo>
                    <a:pt x="2750" y="9839"/>
                  </a:lnTo>
                  <a:lnTo>
                    <a:pt x="1618" y="10271"/>
                  </a:lnTo>
                  <a:lnTo>
                    <a:pt x="513" y="8573"/>
                  </a:lnTo>
                  <a:lnTo>
                    <a:pt x="1375" y="7683"/>
                  </a:lnTo>
                  <a:lnTo>
                    <a:pt x="1375" y="7683"/>
                  </a:lnTo>
                  <a:lnTo>
                    <a:pt x="1294" y="7360"/>
                  </a:lnTo>
                  <a:lnTo>
                    <a:pt x="1213" y="7036"/>
                  </a:lnTo>
                  <a:lnTo>
                    <a:pt x="1160" y="6713"/>
                  </a:lnTo>
                  <a:lnTo>
                    <a:pt x="1133" y="6362"/>
                  </a:lnTo>
                  <a:lnTo>
                    <a:pt x="0" y="5850"/>
                  </a:lnTo>
                  <a:lnTo>
                    <a:pt x="432" y="3855"/>
                  </a:lnTo>
                  <a:lnTo>
                    <a:pt x="1672" y="3855"/>
                  </a:lnTo>
                  <a:lnTo>
                    <a:pt x="1618" y="3855"/>
                  </a:lnTo>
                  <a:close/>
                  <a:moveTo>
                    <a:pt x="3963" y="5580"/>
                  </a:moveTo>
                  <a:lnTo>
                    <a:pt x="3963" y="5580"/>
                  </a:lnTo>
                  <a:lnTo>
                    <a:pt x="3936" y="5796"/>
                  </a:lnTo>
                  <a:lnTo>
                    <a:pt x="3909" y="6012"/>
                  </a:lnTo>
                  <a:lnTo>
                    <a:pt x="3936" y="6227"/>
                  </a:lnTo>
                  <a:lnTo>
                    <a:pt x="3963" y="6443"/>
                  </a:lnTo>
                  <a:lnTo>
                    <a:pt x="3990" y="6659"/>
                  </a:lnTo>
                  <a:lnTo>
                    <a:pt x="4071" y="6847"/>
                  </a:lnTo>
                  <a:lnTo>
                    <a:pt x="4152" y="7036"/>
                  </a:lnTo>
                  <a:lnTo>
                    <a:pt x="4259" y="7225"/>
                  </a:lnTo>
                  <a:lnTo>
                    <a:pt x="4394" y="7413"/>
                  </a:lnTo>
                  <a:lnTo>
                    <a:pt x="4529" y="7548"/>
                  </a:lnTo>
                  <a:lnTo>
                    <a:pt x="4664" y="7710"/>
                  </a:lnTo>
                  <a:lnTo>
                    <a:pt x="4852" y="7845"/>
                  </a:lnTo>
                  <a:lnTo>
                    <a:pt x="5014" y="7953"/>
                  </a:lnTo>
                  <a:lnTo>
                    <a:pt x="5203" y="8060"/>
                  </a:lnTo>
                  <a:lnTo>
                    <a:pt x="5418" y="8114"/>
                  </a:lnTo>
                  <a:lnTo>
                    <a:pt x="5634" y="8195"/>
                  </a:lnTo>
                  <a:lnTo>
                    <a:pt x="5634" y="8195"/>
                  </a:lnTo>
                  <a:lnTo>
                    <a:pt x="5850" y="8222"/>
                  </a:lnTo>
                  <a:lnTo>
                    <a:pt x="6065" y="8249"/>
                  </a:lnTo>
                  <a:lnTo>
                    <a:pt x="6281" y="8222"/>
                  </a:lnTo>
                  <a:lnTo>
                    <a:pt x="6497" y="8195"/>
                  </a:lnTo>
                  <a:lnTo>
                    <a:pt x="6712" y="8141"/>
                  </a:lnTo>
                  <a:lnTo>
                    <a:pt x="6901" y="8087"/>
                  </a:lnTo>
                  <a:lnTo>
                    <a:pt x="7117" y="8006"/>
                  </a:lnTo>
                  <a:lnTo>
                    <a:pt x="7278" y="7899"/>
                  </a:lnTo>
                  <a:lnTo>
                    <a:pt x="7467" y="7764"/>
                  </a:lnTo>
                  <a:lnTo>
                    <a:pt x="7629" y="7629"/>
                  </a:lnTo>
                  <a:lnTo>
                    <a:pt x="7764" y="7467"/>
                  </a:lnTo>
                  <a:lnTo>
                    <a:pt x="7898" y="7306"/>
                  </a:lnTo>
                  <a:lnTo>
                    <a:pt x="8006" y="7117"/>
                  </a:lnTo>
                  <a:lnTo>
                    <a:pt x="8114" y="6928"/>
                  </a:lnTo>
                  <a:lnTo>
                    <a:pt x="8195" y="6740"/>
                  </a:lnTo>
                  <a:lnTo>
                    <a:pt x="8249" y="6524"/>
                  </a:lnTo>
                  <a:lnTo>
                    <a:pt x="8249" y="6524"/>
                  </a:lnTo>
                  <a:lnTo>
                    <a:pt x="8276" y="6281"/>
                  </a:lnTo>
                  <a:lnTo>
                    <a:pt x="8303" y="6066"/>
                  </a:lnTo>
                  <a:lnTo>
                    <a:pt x="8276" y="5850"/>
                  </a:lnTo>
                  <a:lnTo>
                    <a:pt x="8249" y="5634"/>
                  </a:lnTo>
                  <a:lnTo>
                    <a:pt x="8195" y="5446"/>
                  </a:lnTo>
                  <a:lnTo>
                    <a:pt x="8141" y="5230"/>
                  </a:lnTo>
                  <a:lnTo>
                    <a:pt x="8060" y="5041"/>
                  </a:lnTo>
                  <a:lnTo>
                    <a:pt x="7952" y="4880"/>
                  </a:lnTo>
                  <a:lnTo>
                    <a:pt x="7817" y="4691"/>
                  </a:lnTo>
                  <a:lnTo>
                    <a:pt x="7683" y="4529"/>
                  </a:lnTo>
                  <a:lnTo>
                    <a:pt x="7521" y="4394"/>
                  </a:lnTo>
                  <a:lnTo>
                    <a:pt x="7359" y="4260"/>
                  </a:lnTo>
                  <a:lnTo>
                    <a:pt x="7197" y="4152"/>
                  </a:lnTo>
                  <a:lnTo>
                    <a:pt x="6982" y="4044"/>
                  </a:lnTo>
                  <a:lnTo>
                    <a:pt x="6793" y="3963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362" y="3882"/>
                  </a:lnTo>
                  <a:lnTo>
                    <a:pt x="6119" y="3855"/>
                  </a:lnTo>
                  <a:lnTo>
                    <a:pt x="5904" y="3855"/>
                  </a:lnTo>
                  <a:lnTo>
                    <a:pt x="5688" y="3909"/>
                  </a:lnTo>
                  <a:lnTo>
                    <a:pt x="5499" y="3936"/>
                  </a:lnTo>
                  <a:lnTo>
                    <a:pt x="5284" y="4017"/>
                  </a:lnTo>
                  <a:lnTo>
                    <a:pt x="5095" y="4098"/>
                  </a:lnTo>
                  <a:lnTo>
                    <a:pt x="4933" y="4206"/>
                  </a:lnTo>
                  <a:lnTo>
                    <a:pt x="4745" y="4341"/>
                  </a:lnTo>
                  <a:lnTo>
                    <a:pt x="4583" y="4475"/>
                  </a:lnTo>
                  <a:lnTo>
                    <a:pt x="4448" y="4610"/>
                  </a:lnTo>
                  <a:lnTo>
                    <a:pt x="4313" y="4799"/>
                  </a:lnTo>
                  <a:lnTo>
                    <a:pt x="4205" y="4961"/>
                  </a:lnTo>
                  <a:lnTo>
                    <a:pt x="4098" y="5149"/>
                  </a:lnTo>
                  <a:lnTo>
                    <a:pt x="4017" y="5365"/>
                  </a:lnTo>
                  <a:lnTo>
                    <a:pt x="3963" y="5580"/>
                  </a:lnTo>
                  <a:lnTo>
                    <a:pt x="3963" y="5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1121;p43">
              <a:extLst>
                <a:ext uri="{FF2B5EF4-FFF2-40B4-BE49-F238E27FC236}">
                  <a16:creationId xmlns:a16="http://schemas.microsoft.com/office/drawing/2014/main" id="{59AC4756-8262-7E5B-B4E6-5EEB2BC0EE78}"/>
                </a:ext>
              </a:extLst>
            </p:cNvPr>
            <p:cNvSpPr/>
            <p:nvPr/>
          </p:nvSpPr>
          <p:spPr>
            <a:xfrm>
              <a:off x="2827070" y="3381917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019" y="0"/>
                  </a:moveTo>
                  <a:lnTo>
                    <a:pt x="805" y="107"/>
                  </a:lnTo>
                  <a:lnTo>
                    <a:pt x="590" y="215"/>
                  </a:lnTo>
                  <a:lnTo>
                    <a:pt x="376" y="375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0" y="1073"/>
                  </a:lnTo>
                  <a:lnTo>
                    <a:pt x="0" y="1341"/>
                  </a:lnTo>
                  <a:lnTo>
                    <a:pt x="0" y="1555"/>
                  </a:lnTo>
                  <a:lnTo>
                    <a:pt x="108" y="1824"/>
                  </a:lnTo>
                  <a:lnTo>
                    <a:pt x="215" y="2038"/>
                  </a:lnTo>
                  <a:lnTo>
                    <a:pt x="376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19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8" y="2414"/>
                  </a:lnTo>
                  <a:lnTo>
                    <a:pt x="2253" y="2253"/>
                  </a:lnTo>
                  <a:lnTo>
                    <a:pt x="2414" y="2038"/>
                  </a:lnTo>
                  <a:lnTo>
                    <a:pt x="2521" y="1824"/>
                  </a:lnTo>
                  <a:lnTo>
                    <a:pt x="2575" y="1555"/>
                  </a:lnTo>
                  <a:lnTo>
                    <a:pt x="2628" y="1287"/>
                  </a:lnTo>
                  <a:lnTo>
                    <a:pt x="2575" y="1019"/>
                  </a:lnTo>
                  <a:lnTo>
                    <a:pt x="2521" y="805"/>
                  </a:lnTo>
                  <a:lnTo>
                    <a:pt x="2414" y="590"/>
                  </a:lnTo>
                  <a:lnTo>
                    <a:pt x="2253" y="375"/>
                  </a:lnTo>
                  <a:lnTo>
                    <a:pt x="2038" y="215"/>
                  </a:lnTo>
                  <a:lnTo>
                    <a:pt x="1824" y="107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1122;p43">
              <a:extLst>
                <a:ext uri="{FF2B5EF4-FFF2-40B4-BE49-F238E27FC236}">
                  <a16:creationId xmlns:a16="http://schemas.microsoft.com/office/drawing/2014/main" id="{1CCA4008-2E27-D449-DD3B-6B3B9D47286B}"/>
                </a:ext>
              </a:extLst>
            </p:cNvPr>
            <p:cNvSpPr/>
            <p:nvPr/>
          </p:nvSpPr>
          <p:spPr>
            <a:xfrm>
              <a:off x="2824945" y="3379771"/>
              <a:ext cx="54344" cy="56489"/>
            </a:xfrm>
            <a:custGeom>
              <a:avLst/>
              <a:gdLst/>
              <a:ahLst/>
              <a:cxnLst/>
              <a:rect l="l" t="t" r="r" b="b"/>
              <a:pathLst>
                <a:path w="2736" h="2844" extrusionOk="0">
                  <a:moveTo>
                    <a:pt x="1287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5" y="430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0" y="1181"/>
                  </a:lnTo>
                  <a:lnTo>
                    <a:pt x="0" y="1503"/>
                  </a:lnTo>
                  <a:lnTo>
                    <a:pt x="0" y="1771"/>
                  </a:lnTo>
                  <a:lnTo>
                    <a:pt x="107" y="2039"/>
                  </a:lnTo>
                  <a:lnTo>
                    <a:pt x="268" y="2253"/>
                  </a:lnTo>
                  <a:lnTo>
                    <a:pt x="429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7" y="2843"/>
                  </a:lnTo>
                  <a:lnTo>
                    <a:pt x="1609" y="2843"/>
                  </a:lnTo>
                  <a:lnTo>
                    <a:pt x="1931" y="2736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4" y="2200"/>
                  </a:lnTo>
                  <a:lnTo>
                    <a:pt x="2682" y="1985"/>
                  </a:lnTo>
                  <a:lnTo>
                    <a:pt x="2735" y="1771"/>
                  </a:lnTo>
                  <a:lnTo>
                    <a:pt x="2735" y="1503"/>
                  </a:lnTo>
                  <a:lnTo>
                    <a:pt x="2735" y="1395"/>
                  </a:lnTo>
                  <a:lnTo>
                    <a:pt x="2628" y="1717"/>
                  </a:lnTo>
                  <a:lnTo>
                    <a:pt x="2574" y="1932"/>
                  </a:lnTo>
                  <a:lnTo>
                    <a:pt x="2467" y="2093"/>
                  </a:lnTo>
                  <a:lnTo>
                    <a:pt x="2306" y="2253"/>
                  </a:lnTo>
                  <a:lnTo>
                    <a:pt x="2145" y="2414"/>
                  </a:lnTo>
                  <a:lnTo>
                    <a:pt x="1877" y="2522"/>
                  </a:lnTo>
                  <a:lnTo>
                    <a:pt x="1609" y="2629"/>
                  </a:lnTo>
                  <a:lnTo>
                    <a:pt x="1287" y="2629"/>
                  </a:lnTo>
                  <a:lnTo>
                    <a:pt x="1019" y="2522"/>
                  </a:lnTo>
                  <a:lnTo>
                    <a:pt x="805" y="2414"/>
                  </a:lnTo>
                  <a:lnTo>
                    <a:pt x="590" y="2253"/>
                  </a:lnTo>
                  <a:lnTo>
                    <a:pt x="429" y="2093"/>
                  </a:lnTo>
                  <a:lnTo>
                    <a:pt x="322" y="1824"/>
                  </a:lnTo>
                  <a:lnTo>
                    <a:pt x="268" y="1610"/>
                  </a:lnTo>
                  <a:lnTo>
                    <a:pt x="215" y="1342"/>
                  </a:lnTo>
                  <a:lnTo>
                    <a:pt x="268" y="1127"/>
                  </a:lnTo>
                  <a:lnTo>
                    <a:pt x="322" y="913"/>
                  </a:lnTo>
                  <a:lnTo>
                    <a:pt x="483" y="698"/>
                  </a:lnTo>
                  <a:lnTo>
                    <a:pt x="590" y="537"/>
                  </a:lnTo>
                  <a:lnTo>
                    <a:pt x="805" y="376"/>
                  </a:lnTo>
                  <a:lnTo>
                    <a:pt x="1019" y="269"/>
                  </a:lnTo>
                  <a:lnTo>
                    <a:pt x="1287" y="215"/>
                  </a:lnTo>
                  <a:lnTo>
                    <a:pt x="1609" y="215"/>
                  </a:lnTo>
                  <a:lnTo>
                    <a:pt x="1877" y="269"/>
                  </a:lnTo>
                  <a:lnTo>
                    <a:pt x="2145" y="430"/>
                  </a:lnTo>
                  <a:lnTo>
                    <a:pt x="2306" y="591"/>
                  </a:lnTo>
                  <a:lnTo>
                    <a:pt x="2467" y="752"/>
                  </a:lnTo>
                  <a:lnTo>
                    <a:pt x="2574" y="913"/>
                  </a:lnTo>
                  <a:lnTo>
                    <a:pt x="2628" y="1127"/>
                  </a:lnTo>
                  <a:lnTo>
                    <a:pt x="2735" y="1395"/>
                  </a:lnTo>
                  <a:lnTo>
                    <a:pt x="2735" y="1342"/>
                  </a:lnTo>
                  <a:lnTo>
                    <a:pt x="2735" y="1073"/>
                  </a:lnTo>
                  <a:lnTo>
                    <a:pt x="2682" y="859"/>
                  </a:lnTo>
                  <a:lnTo>
                    <a:pt x="2574" y="644"/>
                  </a:lnTo>
                  <a:lnTo>
                    <a:pt x="2414" y="483"/>
                  </a:lnTo>
                  <a:lnTo>
                    <a:pt x="2253" y="323"/>
                  </a:lnTo>
                  <a:lnTo>
                    <a:pt x="1931" y="108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1123;p43">
              <a:extLst>
                <a:ext uri="{FF2B5EF4-FFF2-40B4-BE49-F238E27FC236}">
                  <a16:creationId xmlns:a16="http://schemas.microsoft.com/office/drawing/2014/main" id="{CDC60FF4-1D4D-764E-D0FF-610BFBA3E4E4}"/>
                </a:ext>
              </a:extLst>
            </p:cNvPr>
            <p:cNvSpPr/>
            <p:nvPr/>
          </p:nvSpPr>
          <p:spPr>
            <a:xfrm>
              <a:off x="2843040" y="3395761"/>
              <a:ext cx="22405" cy="23458"/>
            </a:xfrm>
            <a:custGeom>
              <a:avLst/>
              <a:gdLst/>
              <a:ahLst/>
              <a:cxnLst/>
              <a:rect l="l" t="t" r="r" b="b"/>
              <a:pathLst>
                <a:path w="1128" h="1181" extrusionOk="0">
                  <a:moveTo>
                    <a:pt x="1020" y="0"/>
                  </a:moveTo>
                  <a:lnTo>
                    <a:pt x="859" y="54"/>
                  </a:lnTo>
                  <a:lnTo>
                    <a:pt x="591" y="215"/>
                  </a:lnTo>
                  <a:lnTo>
                    <a:pt x="376" y="429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1" y="1180"/>
                  </a:lnTo>
                  <a:lnTo>
                    <a:pt x="108" y="1127"/>
                  </a:lnTo>
                  <a:lnTo>
                    <a:pt x="215" y="1019"/>
                  </a:lnTo>
                  <a:lnTo>
                    <a:pt x="537" y="590"/>
                  </a:lnTo>
                  <a:lnTo>
                    <a:pt x="966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1124;p43">
              <a:extLst>
                <a:ext uri="{FF2B5EF4-FFF2-40B4-BE49-F238E27FC236}">
                  <a16:creationId xmlns:a16="http://schemas.microsoft.com/office/drawing/2014/main" id="{3CCDD10A-4203-DD58-99B2-DBE05E1909A4}"/>
                </a:ext>
              </a:extLst>
            </p:cNvPr>
            <p:cNvSpPr/>
            <p:nvPr/>
          </p:nvSpPr>
          <p:spPr>
            <a:xfrm>
              <a:off x="2840914" y="3398959"/>
              <a:ext cx="24530" cy="17062"/>
            </a:xfrm>
            <a:custGeom>
              <a:avLst/>
              <a:gdLst/>
              <a:ahLst/>
              <a:cxnLst/>
              <a:rect l="l" t="t" r="r" b="b"/>
              <a:pathLst>
                <a:path w="1235" h="859" extrusionOk="0">
                  <a:moveTo>
                    <a:pt x="54" y="0"/>
                  </a:moveTo>
                  <a:lnTo>
                    <a:pt x="1" y="54"/>
                  </a:lnTo>
                  <a:lnTo>
                    <a:pt x="54" y="107"/>
                  </a:lnTo>
                  <a:lnTo>
                    <a:pt x="161" y="161"/>
                  </a:lnTo>
                  <a:lnTo>
                    <a:pt x="644" y="429"/>
                  </a:lnTo>
                  <a:lnTo>
                    <a:pt x="1020" y="751"/>
                  </a:lnTo>
                  <a:lnTo>
                    <a:pt x="1127" y="858"/>
                  </a:lnTo>
                  <a:lnTo>
                    <a:pt x="1234" y="858"/>
                  </a:lnTo>
                  <a:lnTo>
                    <a:pt x="1234" y="805"/>
                  </a:lnTo>
                  <a:lnTo>
                    <a:pt x="1127" y="644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10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1" name="Arrow: Chevron 2380">
            <a:extLst>
              <a:ext uri="{FF2B5EF4-FFF2-40B4-BE49-F238E27FC236}">
                <a16:creationId xmlns:a16="http://schemas.microsoft.com/office/drawing/2014/main" id="{4C1CFB2F-2BB5-3AD5-AC48-57B5C495F8CF}"/>
              </a:ext>
            </a:extLst>
          </p:cNvPr>
          <p:cNvSpPr/>
          <p:nvPr/>
        </p:nvSpPr>
        <p:spPr>
          <a:xfrm flipH="1">
            <a:off x="9882864" y="1948193"/>
            <a:ext cx="934497" cy="1085222"/>
          </a:xfrm>
          <a:prstGeom prst="chevron">
            <a:avLst/>
          </a:prstGeom>
          <a:solidFill>
            <a:srgbClr val="0A0A4B"/>
          </a:solidFill>
          <a:ln>
            <a:solidFill>
              <a:srgbClr val="278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89B6"/>
                </a:solidFill>
              </a:ln>
              <a:solidFill>
                <a:srgbClr val="0A0A4B"/>
              </a:solidFill>
            </a:endParaRPr>
          </a:p>
        </p:txBody>
      </p:sp>
      <p:sp>
        <p:nvSpPr>
          <p:cNvPr id="2382" name="Arrow: Chevron 2381">
            <a:extLst>
              <a:ext uri="{FF2B5EF4-FFF2-40B4-BE49-F238E27FC236}">
                <a16:creationId xmlns:a16="http://schemas.microsoft.com/office/drawing/2014/main" id="{0AA70F60-5C24-4E90-6CAD-E85FBA1D5990}"/>
              </a:ext>
            </a:extLst>
          </p:cNvPr>
          <p:cNvSpPr/>
          <p:nvPr/>
        </p:nvSpPr>
        <p:spPr>
          <a:xfrm flipH="1">
            <a:off x="13312620" y="1948193"/>
            <a:ext cx="934497" cy="1085222"/>
          </a:xfrm>
          <a:prstGeom prst="chevron">
            <a:avLst/>
          </a:prstGeom>
          <a:solidFill>
            <a:srgbClr val="0A0A4B"/>
          </a:solidFill>
          <a:ln>
            <a:solidFill>
              <a:srgbClr val="278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89B6"/>
                </a:solidFill>
              </a:ln>
              <a:solidFill>
                <a:srgbClr val="0A0A4B"/>
              </a:solidFill>
            </a:endParaRPr>
          </a:p>
        </p:txBody>
      </p:sp>
      <p:sp>
        <p:nvSpPr>
          <p:cNvPr id="2383" name="Rectangle 2382">
            <a:extLst>
              <a:ext uri="{FF2B5EF4-FFF2-40B4-BE49-F238E27FC236}">
                <a16:creationId xmlns:a16="http://schemas.microsoft.com/office/drawing/2014/main" id="{9A9B08B3-1CAF-3845-AD3F-A3472C10C522}"/>
              </a:ext>
            </a:extLst>
          </p:cNvPr>
          <p:cNvSpPr/>
          <p:nvPr/>
        </p:nvSpPr>
        <p:spPr>
          <a:xfrm flipH="1">
            <a:off x="16742376" y="2017752"/>
            <a:ext cx="694132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28575">
                  <a:solidFill>
                    <a:srgbClr val="2789B6"/>
                  </a:solidFill>
                </a:ln>
                <a:solidFill>
                  <a:srgbClr val="0A0A4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Ultra Bold" panose="020B0A02020104020203" pitchFamily="34" charset="0"/>
              </a:rPr>
              <a:t>TERIMAKASI</a:t>
            </a:r>
          </a:p>
        </p:txBody>
      </p:sp>
      <p:grpSp>
        <p:nvGrpSpPr>
          <p:cNvPr id="2387" name="Google Shape;2001;p51">
            <a:extLst>
              <a:ext uri="{FF2B5EF4-FFF2-40B4-BE49-F238E27FC236}">
                <a16:creationId xmlns:a16="http://schemas.microsoft.com/office/drawing/2014/main" id="{7D3522D1-6514-7A6D-A313-67630A718216}"/>
              </a:ext>
            </a:extLst>
          </p:cNvPr>
          <p:cNvGrpSpPr/>
          <p:nvPr/>
        </p:nvGrpSpPr>
        <p:grpSpPr>
          <a:xfrm>
            <a:off x="-732842" y="-3649438"/>
            <a:ext cx="2758569" cy="3259139"/>
            <a:chOff x="-1264775" y="0"/>
            <a:chExt cx="4376061" cy="5170141"/>
          </a:xfrm>
        </p:grpSpPr>
        <p:sp>
          <p:nvSpPr>
            <p:cNvPr id="2388" name="Google Shape;2002;p51">
              <a:extLst>
                <a:ext uri="{FF2B5EF4-FFF2-40B4-BE49-F238E27FC236}">
                  <a16:creationId xmlns:a16="http://schemas.microsoft.com/office/drawing/2014/main" id="{585ED460-4612-7E68-9510-420B51A9B472}"/>
                </a:ext>
              </a:extLst>
            </p:cNvPr>
            <p:cNvSpPr/>
            <p:nvPr/>
          </p:nvSpPr>
          <p:spPr>
            <a:xfrm>
              <a:off x="-1264775" y="0"/>
              <a:ext cx="4376061" cy="3915005"/>
            </a:xfrm>
            <a:custGeom>
              <a:avLst/>
              <a:gdLst/>
              <a:ahLst/>
              <a:cxnLst/>
              <a:rect l="l" t="t" r="r" b="b"/>
              <a:pathLst>
                <a:path w="172762" h="154560" extrusionOk="0">
                  <a:moveTo>
                    <a:pt x="45229" y="0"/>
                  </a:moveTo>
                  <a:cubicBezTo>
                    <a:pt x="19702" y="0"/>
                    <a:pt x="532" y="3"/>
                    <a:pt x="456" y="12"/>
                  </a:cubicBezTo>
                  <a:cubicBezTo>
                    <a:pt x="0" y="7504"/>
                    <a:pt x="18253" y="12343"/>
                    <a:pt x="24122" y="23804"/>
                  </a:cubicBezTo>
                  <a:cubicBezTo>
                    <a:pt x="27543" y="30485"/>
                    <a:pt x="27659" y="47335"/>
                    <a:pt x="33257" y="52279"/>
                  </a:cubicBezTo>
                  <a:cubicBezTo>
                    <a:pt x="43533" y="61355"/>
                    <a:pt x="62637" y="57691"/>
                    <a:pt x="71226" y="68404"/>
                  </a:cubicBezTo>
                  <a:cubicBezTo>
                    <a:pt x="79851" y="79167"/>
                    <a:pt x="77292" y="89207"/>
                    <a:pt x="84616" y="100908"/>
                  </a:cubicBezTo>
                  <a:cubicBezTo>
                    <a:pt x="90003" y="109515"/>
                    <a:pt x="101969" y="118170"/>
                    <a:pt x="97918" y="127698"/>
                  </a:cubicBezTo>
                  <a:cubicBezTo>
                    <a:pt x="95525" y="133331"/>
                    <a:pt x="87845" y="135816"/>
                    <a:pt x="85294" y="149544"/>
                  </a:cubicBezTo>
                  <a:cubicBezTo>
                    <a:pt x="89540" y="151420"/>
                    <a:pt x="93976" y="153327"/>
                    <a:pt x="100824" y="154560"/>
                  </a:cubicBezTo>
                  <a:cubicBezTo>
                    <a:pt x="99550" y="150318"/>
                    <a:pt x="99262" y="146049"/>
                    <a:pt x="102705" y="143297"/>
                  </a:cubicBezTo>
                  <a:cubicBezTo>
                    <a:pt x="106150" y="140546"/>
                    <a:pt x="110295" y="138513"/>
                    <a:pt x="112854" y="134909"/>
                  </a:cubicBezTo>
                  <a:cubicBezTo>
                    <a:pt x="116048" y="130412"/>
                    <a:pt x="116107" y="124416"/>
                    <a:pt x="115542" y="118912"/>
                  </a:cubicBezTo>
                  <a:cubicBezTo>
                    <a:pt x="114977" y="113409"/>
                    <a:pt x="113926" y="107767"/>
                    <a:pt x="115324" y="102418"/>
                  </a:cubicBezTo>
                  <a:cubicBezTo>
                    <a:pt x="117384" y="94546"/>
                    <a:pt x="124206" y="89074"/>
                    <a:pt x="130271" y="83702"/>
                  </a:cubicBezTo>
                  <a:cubicBezTo>
                    <a:pt x="136337" y="78333"/>
                    <a:pt x="142430" y="71506"/>
                    <a:pt x="142144" y="63368"/>
                  </a:cubicBezTo>
                  <a:cubicBezTo>
                    <a:pt x="142009" y="59491"/>
                    <a:pt x="140399" y="55813"/>
                    <a:pt x="139958" y="51958"/>
                  </a:cubicBezTo>
                  <a:cubicBezTo>
                    <a:pt x="138761" y="41444"/>
                    <a:pt x="146246" y="32062"/>
                    <a:pt x="153882" y="24808"/>
                  </a:cubicBezTo>
                  <a:cubicBezTo>
                    <a:pt x="161518" y="17551"/>
                    <a:pt x="170239" y="10284"/>
                    <a:pt x="172761" y="12"/>
                  </a:cubicBezTo>
                  <a:cubicBezTo>
                    <a:pt x="172761" y="12"/>
                    <a:pt x="96282" y="0"/>
                    <a:pt x="45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9" name="Google Shape;2003;p51">
              <a:extLst>
                <a:ext uri="{FF2B5EF4-FFF2-40B4-BE49-F238E27FC236}">
                  <a16:creationId xmlns:a16="http://schemas.microsoft.com/office/drawing/2014/main" id="{F03192BF-CEAD-E704-0F2D-5837E5979974}"/>
                </a:ext>
              </a:extLst>
            </p:cNvPr>
            <p:cNvGrpSpPr/>
            <p:nvPr/>
          </p:nvGrpSpPr>
          <p:grpSpPr>
            <a:xfrm>
              <a:off x="513241" y="3706863"/>
              <a:ext cx="1135226" cy="1463278"/>
              <a:chOff x="516941" y="3666188"/>
              <a:chExt cx="1135226" cy="1463278"/>
            </a:xfrm>
          </p:grpSpPr>
          <p:sp>
            <p:nvSpPr>
              <p:cNvPr id="2466" name="Google Shape;2005;p51">
                <a:extLst>
                  <a:ext uri="{FF2B5EF4-FFF2-40B4-BE49-F238E27FC236}">
                    <a16:creationId xmlns:a16="http://schemas.microsoft.com/office/drawing/2014/main" id="{CE1F50A5-F787-B233-E5DC-B64209389895}"/>
                  </a:ext>
                </a:extLst>
              </p:cNvPr>
              <p:cNvSpPr/>
              <p:nvPr/>
            </p:nvSpPr>
            <p:spPr>
              <a:xfrm flipH="1">
                <a:off x="752133" y="4171580"/>
                <a:ext cx="666570" cy="957886"/>
              </a:xfrm>
              <a:custGeom>
                <a:avLst/>
                <a:gdLst/>
                <a:ahLst/>
                <a:cxnLst/>
                <a:rect l="l" t="t" r="r" b="b"/>
                <a:pathLst>
                  <a:path w="31265" h="44929" extrusionOk="0">
                    <a:moveTo>
                      <a:pt x="16995" y="0"/>
                    </a:moveTo>
                    <a:cubicBezTo>
                      <a:pt x="16060" y="0"/>
                      <a:pt x="15127" y="59"/>
                      <a:pt x="14216" y="167"/>
                    </a:cubicBezTo>
                    <a:cubicBezTo>
                      <a:pt x="10365" y="622"/>
                      <a:pt x="6418" y="1913"/>
                      <a:pt x="3817" y="4787"/>
                    </a:cubicBezTo>
                    <a:cubicBezTo>
                      <a:pt x="0" y="9002"/>
                      <a:pt x="31" y="15406"/>
                      <a:pt x="1040" y="21003"/>
                    </a:cubicBezTo>
                    <a:cubicBezTo>
                      <a:pt x="2053" y="26625"/>
                      <a:pt x="3820" y="32086"/>
                      <a:pt x="6290" y="37236"/>
                    </a:cubicBezTo>
                    <a:cubicBezTo>
                      <a:pt x="7465" y="39687"/>
                      <a:pt x="8894" y="42164"/>
                      <a:pt x="11201" y="43601"/>
                    </a:cubicBezTo>
                    <a:cubicBezTo>
                      <a:pt x="12698" y="44533"/>
                      <a:pt x="14385" y="44928"/>
                      <a:pt x="16216" y="44928"/>
                    </a:cubicBezTo>
                    <a:cubicBezTo>
                      <a:pt x="18417" y="44928"/>
                      <a:pt x="20824" y="44357"/>
                      <a:pt x="23356" y="43458"/>
                    </a:cubicBezTo>
                    <a:cubicBezTo>
                      <a:pt x="27415" y="35831"/>
                      <a:pt x="29495" y="27284"/>
                      <a:pt x="30545" y="18708"/>
                    </a:cubicBezTo>
                    <a:cubicBezTo>
                      <a:pt x="31156" y="13733"/>
                      <a:pt x="31264" y="8168"/>
                      <a:pt x="28052" y="4322"/>
                    </a:cubicBezTo>
                    <a:cubicBezTo>
                      <a:pt x="25420" y="1171"/>
                      <a:pt x="21179" y="0"/>
                      <a:pt x="16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006;p51">
                <a:extLst>
                  <a:ext uri="{FF2B5EF4-FFF2-40B4-BE49-F238E27FC236}">
                    <a16:creationId xmlns:a16="http://schemas.microsoft.com/office/drawing/2014/main" id="{509AC123-D065-07DE-E084-A3326956F0A5}"/>
                  </a:ext>
                </a:extLst>
              </p:cNvPr>
              <p:cNvSpPr/>
              <p:nvPr/>
            </p:nvSpPr>
            <p:spPr>
              <a:xfrm flipH="1">
                <a:off x="516941" y="3666188"/>
                <a:ext cx="1135226" cy="580330"/>
              </a:xfrm>
              <a:custGeom>
                <a:avLst/>
                <a:gdLst/>
                <a:ahLst/>
                <a:cxnLst/>
                <a:rect l="l" t="t" r="r" b="b"/>
                <a:pathLst>
                  <a:path w="53247" h="27220" extrusionOk="0">
                    <a:moveTo>
                      <a:pt x="35897" y="1"/>
                    </a:moveTo>
                    <a:cubicBezTo>
                      <a:pt x="28140" y="1"/>
                      <a:pt x="20388" y="402"/>
                      <a:pt x="12670" y="1202"/>
                    </a:cubicBezTo>
                    <a:lnTo>
                      <a:pt x="0" y="27219"/>
                    </a:lnTo>
                    <a:lnTo>
                      <a:pt x="53247" y="26307"/>
                    </a:lnTo>
                    <a:lnTo>
                      <a:pt x="41212" y="63"/>
                    </a:lnTo>
                    <a:cubicBezTo>
                      <a:pt x="39440" y="22"/>
                      <a:pt x="37668" y="1"/>
                      <a:pt x="35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0" name="Google Shape;2007;p51">
              <a:extLst>
                <a:ext uri="{FF2B5EF4-FFF2-40B4-BE49-F238E27FC236}">
                  <a16:creationId xmlns:a16="http://schemas.microsoft.com/office/drawing/2014/main" id="{45CE21F3-A8AE-40A1-AB76-9835E3CB692F}"/>
                </a:ext>
              </a:extLst>
            </p:cNvPr>
            <p:cNvGrpSpPr/>
            <p:nvPr/>
          </p:nvGrpSpPr>
          <p:grpSpPr>
            <a:xfrm>
              <a:off x="1104543" y="1552946"/>
              <a:ext cx="543934" cy="637653"/>
              <a:chOff x="6708513" y="397546"/>
              <a:chExt cx="543934" cy="637653"/>
            </a:xfrm>
          </p:grpSpPr>
          <p:sp>
            <p:nvSpPr>
              <p:cNvPr id="2464" name="Google Shape;2008;p51">
                <a:extLst>
                  <a:ext uri="{FF2B5EF4-FFF2-40B4-BE49-F238E27FC236}">
                    <a16:creationId xmlns:a16="http://schemas.microsoft.com/office/drawing/2014/main" id="{A7B0BD5F-5984-5AAF-531B-D96AEA05BBA8}"/>
                  </a:ext>
                </a:extLst>
              </p:cNvPr>
              <p:cNvSpPr/>
              <p:nvPr/>
            </p:nvSpPr>
            <p:spPr>
              <a:xfrm>
                <a:off x="6889471" y="397546"/>
                <a:ext cx="362977" cy="637653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009;p51">
                <a:extLst>
                  <a:ext uri="{FF2B5EF4-FFF2-40B4-BE49-F238E27FC236}">
                    <a16:creationId xmlns:a16="http://schemas.microsoft.com/office/drawing/2014/main" id="{27D30259-2586-FD25-741C-C6ADF258C525}"/>
                  </a:ext>
                </a:extLst>
              </p:cNvPr>
              <p:cNvSpPr/>
              <p:nvPr/>
            </p:nvSpPr>
            <p:spPr>
              <a:xfrm>
                <a:off x="6708513" y="853158"/>
                <a:ext cx="115364" cy="1820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1" name="Google Shape;2010;p51">
              <a:extLst>
                <a:ext uri="{FF2B5EF4-FFF2-40B4-BE49-F238E27FC236}">
                  <a16:creationId xmlns:a16="http://schemas.microsoft.com/office/drawing/2014/main" id="{317BA9FD-72C1-AE96-BBE1-7DEFF192AEF3}"/>
                </a:ext>
              </a:extLst>
            </p:cNvPr>
            <p:cNvGrpSpPr/>
            <p:nvPr/>
          </p:nvGrpSpPr>
          <p:grpSpPr>
            <a:xfrm>
              <a:off x="270533" y="539499"/>
              <a:ext cx="1041189" cy="839712"/>
              <a:chOff x="737258" y="267174"/>
              <a:chExt cx="1041189" cy="839712"/>
            </a:xfrm>
          </p:grpSpPr>
          <p:grpSp>
            <p:nvGrpSpPr>
              <p:cNvPr id="2392" name="Google Shape;2011;p51">
                <a:extLst>
                  <a:ext uri="{FF2B5EF4-FFF2-40B4-BE49-F238E27FC236}">
                    <a16:creationId xmlns:a16="http://schemas.microsoft.com/office/drawing/2014/main" id="{9DF04506-A28E-16EB-51D7-CB4E4010D8D8}"/>
                  </a:ext>
                </a:extLst>
              </p:cNvPr>
              <p:cNvGrpSpPr/>
              <p:nvPr/>
            </p:nvGrpSpPr>
            <p:grpSpPr>
              <a:xfrm>
                <a:off x="1205833" y="267174"/>
                <a:ext cx="572614" cy="411012"/>
                <a:chOff x="-2023762" y="-1244262"/>
                <a:chExt cx="393225" cy="282250"/>
              </a:xfrm>
            </p:grpSpPr>
            <p:sp>
              <p:nvSpPr>
                <p:cNvPr id="2441" name="Google Shape;2012;p51">
                  <a:extLst>
                    <a:ext uri="{FF2B5EF4-FFF2-40B4-BE49-F238E27FC236}">
                      <a16:creationId xmlns:a16="http://schemas.microsoft.com/office/drawing/2014/main" id="{3F048205-E769-0A8A-6CD5-CB26209DC4FC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013;p51">
                  <a:extLst>
                    <a:ext uri="{FF2B5EF4-FFF2-40B4-BE49-F238E27FC236}">
                      <a16:creationId xmlns:a16="http://schemas.microsoft.com/office/drawing/2014/main" id="{55E87078-1E16-BC9C-8DAC-F0D3EBC4333F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014;p51">
                  <a:extLst>
                    <a:ext uri="{FF2B5EF4-FFF2-40B4-BE49-F238E27FC236}">
                      <a16:creationId xmlns:a16="http://schemas.microsoft.com/office/drawing/2014/main" id="{2B78B640-0F27-FE91-BB44-9518621F2D28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015;p51">
                  <a:extLst>
                    <a:ext uri="{FF2B5EF4-FFF2-40B4-BE49-F238E27FC236}">
                      <a16:creationId xmlns:a16="http://schemas.microsoft.com/office/drawing/2014/main" id="{24165FC5-34EB-5983-B434-A9CFADBA4C05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016;p51">
                  <a:extLst>
                    <a:ext uri="{FF2B5EF4-FFF2-40B4-BE49-F238E27FC236}">
                      <a16:creationId xmlns:a16="http://schemas.microsoft.com/office/drawing/2014/main" id="{22869F85-779F-2F7C-7BC4-BE606AA5A9BA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017;p51">
                  <a:extLst>
                    <a:ext uri="{FF2B5EF4-FFF2-40B4-BE49-F238E27FC236}">
                      <a16:creationId xmlns:a16="http://schemas.microsoft.com/office/drawing/2014/main" id="{DD4717B5-2743-3B41-7645-6E03A023BE2F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018;p51">
                  <a:extLst>
                    <a:ext uri="{FF2B5EF4-FFF2-40B4-BE49-F238E27FC236}">
                      <a16:creationId xmlns:a16="http://schemas.microsoft.com/office/drawing/2014/main" id="{12F71EE2-AFF8-79DA-05F5-A68864A9C46A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019;p51">
                  <a:extLst>
                    <a:ext uri="{FF2B5EF4-FFF2-40B4-BE49-F238E27FC236}">
                      <a16:creationId xmlns:a16="http://schemas.microsoft.com/office/drawing/2014/main" id="{4CEB344C-7465-9C10-C025-9D1B75F93957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020;p51">
                  <a:extLst>
                    <a:ext uri="{FF2B5EF4-FFF2-40B4-BE49-F238E27FC236}">
                      <a16:creationId xmlns:a16="http://schemas.microsoft.com/office/drawing/2014/main" id="{52D043FF-EAAE-18DC-DC92-C71776EBDDE5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021;p51">
                  <a:extLst>
                    <a:ext uri="{FF2B5EF4-FFF2-40B4-BE49-F238E27FC236}">
                      <a16:creationId xmlns:a16="http://schemas.microsoft.com/office/drawing/2014/main" id="{5FF2C960-6AD3-9A8E-C8C8-490A51912094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022;p51">
                  <a:extLst>
                    <a:ext uri="{FF2B5EF4-FFF2-40B4-BE49-F238E27FC236}">
                      <a16:creationId xmlns:a16="http://schemas.microsoft.com/office/drawing/2014/main" id="{2DB2230F-D474-8963-F912-02690286AB5A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023;p51">
                  <a:extLst>
                    <a:ext uri="{FF2B5EF4-FFF2-40B4-BE49-F238E27FC236}">
                      <a16:creationId xmlns:a16="http://schemas.microsoft.com/office/drawing/2014/main" id="{333672CB-FE95-5666-6B3D-BBCBD476DA3D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024;p51">
                  <a:extLst>
                    <a:ext uri="{FF2B5EF4-FFF2-40B4-BE49-F238E27FC236}">
                      <a16:creationId xmlns:a16="http://schemas.microsoft.com/office/drawing/2014/main" id="{5B802F2A-088B-A984-DDDC-8BD849E2B674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025;p51">
                  <a:extLst>
                    <a:ext uri="{FF2B5EF4-FFF2-40B4-BE49-F238E27FC236}">
                      <a16:creationId xmlns:a16="http://schemas.microsoft.com/office/drawing/2014/main" id="{83587E2C-BE79-79C6-8272-B6B67D46A1DC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026;p51">
                  <a:extLst>
                    <a:ext uri="{FF2B5EF4-FFF2-40B4-BE49-F238E27FC236}">
                      <a16:creationId xmlns:a16="http://schemas.microsoft.com/office/drawing/2014/main" id="{7A24DA32-45C1-9399-E809-E6C414DE8A7E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027;p51">
                  <a:extLst>
                    <a:ext uri="{FF2B5EF4-FFF2-40B4-BE49-F238E27FC236}">
                      <a16:creationId xmlns:a16="http://schemas.microsoft.com/office/drawing/2014/main" id="{8120D471-2A90-8B55-F9AD-279530C21BB2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028;p51">
                  <a:extLst>
                    <a:ext uri="{FF2B5EF4-FFF2-40B4-BE49-F238E27FC236}">
                      <a16:creationId xmlns:a16="http://schemas.microsoft.com/office/drawing/2014/main" id="{D9275FC9-C109-D05B-5CA8-FF5B90E34920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029;p51">
                  <a:extLst>
                    <a:ext uri="{FF2B5EF4-FFF2-40B4-BE49-F238E27FC236}">
                      <a16:creationId xmlns:a16="http://schemas.microsoft.com/office/drawing/2014/main" id="{5C93A947-F703-E0D8-DA1A-0DF913E7B317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030;p51">
                  <a:extLst>
                    <a:ext uri="{FF2B5EF4-FFF2-40B4-BE49-F238E27FC236}">
                      <a16:creationId xmlns:a16="http://schemas.microsoft.com/office/drawing/2014/main" id="{D5AFAAB2-C5A0-9B62-9562-C1C07029AD01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031;p51">
                  <a:extLst>
                    <a:ext uri="{FF2B5EF4-FFF2-40B4-BE49-F238E27FC236}">
                      <a16:creationId xmlns:a16="http://schemas.microsoft.com/office/drawing/2014/main" id="{1C9119FF-C0F4-D5C5-9790-DA834B527BBD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032;p51">
                  <a:extLst>
                    <a:ext uri="{FF2B5EF4-FFF2-40B4-BE49-F238E27FC236}">
                      <a16:creationId xmlns:a16="http://schemas.microsoft.com/office/drawing/2014/main" id="{195C8764-B0F7-2F8C-C911-71A35DB67B52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033;p51">
                  <a:extLst>
                    <a:ext uri="{FF2B5EF4-FFF2-40B4-BE49-F238E27FC236}">
                      <a16:creationId xmlns:a16="http://schemas.microsoft.com/office/drawing/2014/main" id="{49D20D3A-2EC4-770E-94D8-77C3EFE46E91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034;p51">
                  <a:extLst>
                    <a:ext uri="{FF2B5EF4-FFF2-40B4-BE49-F238E27FC236}">
                      <a16:creationId xmlns:a16="http://schemas.microsoft.com/office/drawing/2014/main" id="{741E37C5-9824-6B5B-B11B-CFC1BFF20F62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3" name="Google Shape;2035;p51">
                <a:extLst>
                  <a:ext uri="{FF2B5EF4-FFF2-40B4-BE49-F238E27FC236}">
                    <a16:creationId xmlns:a16="http://schemas.microsoft.com/office/drawing/2014/main" id="{DF449580-0410-633B-A63D-B29D0C4A4CA8}"/>
                  </a:ext>
                </a:extLst>
              </p:cNvPr>
              <p:cNvGrpSpPr/>
              <p:nvPr/>
            </p:nvGrpSpPr>
            <p:grpSpPr>
              <a:xfrm rot="-1278474">
                <a:off x="766792" y="362593"/>
                <a:ext cx="306893" cy="220256"/>
                <a:chOff x="-2023762" y="-1244262"/>
                <a:chExt cx="393225" cy="282250"/>
              </a:xfrm>
            </p:grpSpPr>
            <p:sp>
              <p:nvSpPr>
                <p:cNvPr id="2418" name="Google Shape;2036;p51">
                  <a:extLst>
                    <a:ext uri="{FF2B5EF4-FFF2-40B4-BE49-F238E27FC236}">
                      <a16:creationId xmlns:a16="http://schemas.microsoft.com/office/drawing/2014/main" id="{97FA47D5-B62A-B80B-5515-87CAB987743F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037;p51">
                  <a:extLst>
                    <a:ext uri="{FF2B5EF4-FFF2-40B4-BE49-F238E27FC236}">
                      <a16:creationId xmlns:a16="http://schemas.microsoft.com/office/drawing/2014/main" id="{84FCF5A2-8E5C-BBF1-C701-99B99DEA5B89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038;p51">
                  <a:extLst>
                    <a:ext uri="{FF2B5EF4-FFF2-40B4-BE49-F238E27FC236}">
                      <a16:creationId xmlns:a16="http://schemas.microsoft.com/office/drawing/2014/main" id="{F1E76A8C-ABC9-6F8F-A7AD-793408FE9125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039;p51">
                  <a:extLst>
                    <a:ext uri="{FF2B5EF4-FFF2-40B4-BE49-F238E27FC236}">
                      <a16:creationId xmlns:a16="http://schemas.microsoft.com/office/drawing/2014/main" id="{3E5F7ADE-3CD7-56F2-4CB1-3819812421DB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040;p51">
                  <a:extLst>
                    <a:ext uri="{FF2B5EF4-FFF2-40B4-BE49-F238E27FC236}">
                      <a16:creationId xmlns:a16="http://schemas.microsoft.com/office/drawing/2014/main" id="{168F38EE-EA41-7AC2-50DB-D30D291C1341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041;p51">
                  <a:extLst>
                    <a:ext uri="{FF2B5EF4-FFF2-40B4-BE49-F238E27FC236}">
                      <a16:creationId xmlns:a16="http://schemas.microsoft.com/office/drawing/2014/main" id="{3B3B51FF-019B-C85D-CBF5-5B2AB2FEE0B0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042;p51">
                  <a:extLst>
                    <a:ext uri="{FF2B5EF4-FFF2-40B4-BE49-F238E27FC236}">
                      <a16:creationId xmlns:a16="http://schemas.microsoft.com/office/drawing/2014/main" id="{9819C197-5DA0-6F4B-685F-2D854C6DBB8A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043;p51">
                  <a:extLst>
                    <a:ext uri="{FF2B5EF4-FFF2-40B4-BE49-F238E27FC236}">
                      <a16:creationId xmlns:a16="http://schemas.microsoft.com/office/drawing/2014/main" id="{A76E3ADA-1F52-6B51-DC21-E7BC5C566466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044;p51">
                  <a:extLst>
                    <a:ext uri="{FF2B5EF4-FFF2-40B4-BE49-F238E27FC236}">
                      <a16:creationId xmlns:a16="http://schemas.microsoft.com/office/drawing/2014/main" id="{72AFA156-6DC6-3940-4699-21A9EAF29A6D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045;p51">
                  <a:extLst>
                    <a:ext uri="{FF2B5EF4-FFF2-40B4-BE49-F238E27FC236}">
                      <a16:creationId xmlns:a16="http://schemas.microsoft.com/office/drawing/2014/main" id="{B2108AD9-AFFD-DC0A-A86B-AA43A440F22B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046;p51">
                  <a:extLst>
                    <a:ext uri="{FF2B5EF4-FFF2-40B4-BE49-F238E27FC236}">
                      <a16:creationId xmlns:a16="http://schemas.microsoft.com/office/drawing/2014/main" id="{AA20B4B4-628F-71E1-EBFD-729363E31103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047;p51">
                  <a:extLst>
                    <a:ext uri="{FF2B5EF4-FFF2-40B4-BE49-F238E27FC236}">
                      <a16:creationId xmlns:a16="http://schemas.microsoft.com/office/drawing/2014/main" id="{3B4927BD-1D35-FD19-EEFD-A7D3CF0EC5EE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048;p51">
                  <a:extLst>
                    <a:ext uri="{FF2B5EF4-FFF2-40B4-BE49-F238E27FC236}">
                      <a16:creationId xmlns:a16="http://schemas.microsoft.com/office/drawing/2014/main" id="{CBBAD4BA-CD51-137F-D8C9-25057C961568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049;p51">
                  <a:extLst>
                    <a:ext uri="{FF2B5EF4-FFF2-40B4-BE49-F238E27FC236}">
                      <a16:creationId xmlns:a16="http://schemas.microsoft.com/office/drawing/2014/main" id="{B1DDBC43-F2C5-2DDC-1E7F-CAC49D15BCED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050;p51">
                  <a:extLst>
                    <a:ext uri="{FF2B5EF4-FFF2-40B4-BE49-F238E27FC236}">
                      <a16:creationId xmlns:a16="http://schemas.microsoft.com/office/drawing/2014/main" id="{D3365A1B-0963-4EBB-2B74-A1C6501B444C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051;p51">
                  <a:extLst>
                    <a:ext uri="{FF2B5EF4-FFF2-40B4-BE49-F238E27FC236}">
                      <a16:creationId xmlns:a16="http://schemas.microsoft.com/office/drawing/2014/main" id="{3BAA2AF3-8AE0-A8BA-10A5-5877818DF269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052;p51">
                  <a:extLst>
                    <a:ext uri="{FF2B5EF4-FFF2-40B4-BE49-F238E27FC236}">
                      <a16:creationId xmlns:a16="http://schemas.microsoft.com/office/drawing/2014/main" id="{CFE8829F-3C17-D954-AF17-361E974D6579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053;p51">
                  <a:extLst>
                    <a:ext uri="{FF2B5EF4-FFF2-40B4-BE49-F238E27FC236}">
                      <a16:creationId xmlns:a16="http://schemas.microsoft.com/office/drawing/2014/main" id="{10590774-EBAC-18D6-1184-77AE71A88358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054;p51">
                  <a:extLst>
                    <a:ext uri="{FF2B5EF4-FFF2-40B4-BE49-F238E27FC236}">
                      <a16:creationId xmlns:a16="http://schemas.microsoft.com/office/drawing/2014/main" id="{4B08F535-C6FA-51B7-9CB1-2728E7667F85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055;p51">
                  <a:extLst>
                    <a:ext uri="{FF2B5EF4-FFF2-40B4-BE49-F238E27FC236}">
                      <a16:creationId xmlns:a16="http://schemas.microsoft.com/office/drawing/2014/main" id="{3FD2CACB-B22A-A3CA-93F9-9C6A30BF2304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056;p51">
                  <a:extLst>
                    <a:ext uri="{FF2B5EF4-FFF2-40B4-BE49-F238E27FC236}">
                      <a16:creationId xmlns:a16="http://schemas.microsoft.com/office/drawing/2014/main" id="{A4D1FC34-F8A9-C27E-E292-82FB3367D8AF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057;p51">
                  <a:extLst>
                    <a:ext uri="{FF2B5EF4-FFF2-40B4-BE49-F238E27FC236}">
                      <a16:creationId xmlns:a16="http://schemas.microsoft.com/office/drawing/2014/main" id="{65511D3B-6144-3998-6FB1-61311961F82E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058;p51">
                  <a:extLst>
                    <a:ext uri="{FF2B5EF4-FFF2-40B4-BE49-F238E27FC236}">
                      <a16:creationId xmlns:a16="http://schemas.microsoft.com/office/drawing/2014/main" id="{CCDD7026-7629-A7D1-5305-DCA22C38828A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4" name="Google Shape;2059;p51">
                <a:extLst>
                  <a:ext uri="{FF2B5EF4-FFF2-40B4-BE49-F238E27FC236}">
                    <a16:creationId xmlns:a16="http://schemas.microsoft.com/office/drawing/2014/main" id="{9A379B4A-02CD-82E9-708F-4319C2186AB7}"/>
                  </a:ext>
                </a:extLst>
              </p:cNvPr>
              <p:cNvGrpSpPr/>
              <p:nvPr/>
            </p:nvGrpSpPr>
            <p:grpSpPr>
              <a:xfrm rot="1866092">
                <a:off x="1044286" y="718029"/>
                <a:ext cx="420663" cy="301906"/>
                <a:chOff x="-2023762" y="-1244262"/>
                <a:chExt cx="393225" cy="282250"/>
              </a:xfrm>
            </p:grpSpPr>
            <p:sp>
              <p:nvSpPr>
                <p:cNvPr id="2395" name="Google Shape;2060;p51">
                  <a:extLst>
                    <a:ext uri="{FF2B5EF4-FFF2-40B4-BE49-F238E27FC236}">
                      <a16:creationId xmlns:a16="http://schemas.microsoft.com/office/drawing/2014/main" id="{49169EB2-69FC-22AB-7F69-FE18FE6DEF56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061;p51">
                  <a:extLst>
                    <a:ext uri="{FF2B5EF4-FFF2-40B4-BE49-F238E27FC236}">
                      <a16:creationId xmlns:a16="http://schemas.microsoft.com/office/drawing/2014/main" id="{873BDF37-497A-0666-AB52-6C0384287B64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062;p51">
                  <a:extLst>
                    <a:ext uri="{FF2B5EF4-FFF2-40B4-BE49-F238E27FC236}">
                      <a16:creationId xmlns:a16="http://schemas.microsoft.com/office/drawing/2014/main" id="{76C844E1-DA59-0B83-86FF-6C38526FDDC3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063;p51">
                  <a:extLst>
                    <a:ext uri="{FF2B5EF4-FFF2-40B4-BE49-F238E27FC236}">
                      <a16:creationId xmlns:a16="http://schemas.microsoft.com/office/drawing/2014/main" id="{8A2B231B-5781-265F-E66C-B079D1452F2E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064;p51">
                  <a:extLst>
                    <a:ext uri="{FF2B5EF4-FFF2-40B4-BE49-F238E27FC236}">
                      <a16:creationId xmlns:a16="http://schemas.microsoft.com/office/drawing/2014/main" id="{A5BA56C9-13BD-4D17-C175-F91BDF73DAF6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065;p51">
                  <a:extLst>
                    <a:ext uri="{FF2B5EF4-FFF2-40B4-BE49-F238E27FC236}">
                      <a16:creationId xmlns:a16="http://schemas.microsoft.com/office/drawing/2014/main" id="{45D3DEA8-6594-D83B-68EC-A7714198C949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066;p51">
                  <a:extLst>
                    <a:ext uri="{FF2B5EF4-FFF2-40B4-BE49-F238E27FC236}">
                      <a16:creationId xmlns:a16="http://schemas.microsoft.com/office/drawing/2014/main" id="{50671E13-2E8B-CC3B-7314-63588D0AC4FC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067;p51">
                  <a:extLst>
                    <a:ext uri="{FF2B5EF4-FFF2-40B4-BE49-F238E27FC236}">
                      <a16:creationId xmlns:a16="http://schemas.microsoft.com/office/drawing/2014/main" id="{8AE206F6-4DCB-D020-3C90-7F3D492F91A9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068;p51">
                  <a:extLst>
                    <a:ext uri="{FF2B5EF4-FFF2-40B4-BE49-F238E27FC236}">
                      <a16:creationId xmlns:a16="http://schemas.microsoft.com/office/drawing/2014/main" id="{A43DDAA9-1CEE-7442-6B7A-5EFA15B12100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069;p51">
                  <a:extLst>
                    <a:ext uri="{FF2B5EF4-FFF2-40B4-BE49-F238E27FC236}">
                      <a16:creationId xmlns:a16="http://schemas.microsoft.com/office/drawing/2014/main" id="{0D0B77C3-8DD6-DFE8-34B1-EEF7F48043E2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070;p51">
                  <a:extLst>
                    <a:ext uri="{FF2B5EF4-FFF2-40B4-BE49-F238E27FC236}">
                      <a16:creationId xmlns:a16="http://schemas.microsoft.com/office/drawing/2014/main" id="{680C1D4C-02EC-1D7F-EDED-11DAC362B80E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071;p51">
                  <a:extLst>
                    <a:ext uri="{FF2B5EF4-FFF2-40B4-BE49-F238E27FC236}">
                      <a16:creationId xmlns:a16="http://schemas.microsoft.com/office/drawing/2014/main" id="{668C1F2E-74AE-FB1D-6863-5792730D39E6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072;p51">
                  <a:extLst>
                    <a:ext uri="{FF2B5EF4-FFF2-40B4-BE49-F238E27FC236}">
                      <a16:creationId xmlns:a16="http://schemas.microsoft.com/office/drawing/2014/main" id="{F60C04CB-8737-00F0-C355-2812DCF3875F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073;p51">
                  <a:extLst>
                    <a:ext uri="{FF2B5EF4-FFF2-40B4-BE49-F238E27FC236}">
                      <a16:creationId xmlns:a16="http://schemas.microsoft.com/office/drawing/2014/main" id="{DE123E4F-1956-ECDF-403B-C4F2CD8187B1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074;p51">
                  <a:extLst>
                    <a:ext uri="{FF2B5EF4-FFF2-40B4-BE49-F238E27FC236}">
                      <a16:creationId xmlns:a16="http://schemas.microsoft.com/office/drawing/2014/main" id="{A33313E5-71BF-F0DC-C2D2-10D927F73CC8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075;p51">
                  <a:extLst>
                    <a:ext uri="{FF2B5EF4-FFF2-40B4-BE49-F238E27FC236}">
                      <a16:creationId xmlns:a16="http://schemas.microsoft.com/office/drawing/2014/main" id="{4ABB5E1E-8DEF-C0B3-913F-19E840B35FFF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076;p51">
                  <a:extLst>
                    <a:ext uri="{FF2B5EF4-FFF2-40B4-BE49-F238E27FC236}">
                      <a16:creationId xmlns:a16="http://schemas.microsoft.com/office/drawing/2014/main" id="{53AC2B5C-3674-67EA-9A27-9A98F23BF813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077;p51">
                  <a:extLst>
                    <a:ext uri="{FF2B5EF4-FFF2-40B4-BE49-F238E27FC236}">
                      <a16:creationId xmlns:a16="http://schemas.microsoft.com/office/drawing/2014/main" id="{BD239F2B-E884-3FF5-4AD2-682BAAC913EE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078;p51">
                  <a:extLst>
                    <a:ext uri="{FF2B5EF4-FFF2-40B4-BE49-F238E27FC236}">
                      <a16:creationId xmlns:a16="http://schemas.microsoft.com/office/drawing/2014/main" id="{1A25A5C6-2AE6-B911-AA67-82E64B59225B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079;p51">
                  <a:extLst>
                    <a:ext uri="{FF2B5EF4-FFF2-40B4-BE49-F238E27FC236}">
                      <a16:creationId xmlns:a16="http://schemas.microsoft.com/office/drawing/2014/main" id="{58A8A1FE-A456-A739-81B0-7E4B5DD99787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080;p51">
                  <a:extLst>
                    <a:ext uri="{FF2B5EF4-FFF2-40B4-BE49-F238E27FC236}">
                      <a16:creationId xmlns:a16="http://schemas.microsoft.com/office/drawing/2014/main" id="{E7982E0C-464B-3D8F-32DD-4894DA3EFF82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081;p51">
                  <a:extLst>
                    <a:ext uri="{FF2B5EF4-FFF2-40B4-BE49-F238E27FC236}">
                      <a16:creationId xmlns:a16="http://schemas.microsoft.com/office/drawing/2014/main" id="{D6FF57AF-56DC-22FE-B4E0-E466DCFF3A86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082;p51">
                  <a:extLst>
                    <a:ext uri="{FF2B5EF4-FFF2-40B4-BE49-F238E27FC236}">
                      <a16:creationId xmlns:a16="http://schemas.microsoft.com/office/drawing/2014/main" id="{271E2429-5277-7C62-EAA9-8936CEB85A2C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1" name="Google Shape;2001;p51"/>
          <p:cNvGrpSpPr/>
          <p:nvPr/>
        </p:nvGrpSpPr>
        <p:grpSpPr>
          <a:xfrm>
            <a:off x="-732842" y="0"/>
            <a:ext cx="2758569" cy="3259139"/>
            <a:chOff x="-1264775" y="0"/>
            <a:chExt cx="4376061" cy="5170141"/>
          </a:xfrm>
        </p:grpSpPr>
        <p:sp>
          <p:nvSpPr>
            <p:cNvPr id="2002" name="Google Shape;2002;p51"/>
            <p:cNvSpPr/>
            <p:nvPr/>
          </p:nvSpPr>
          <p:spPr>
            <a:xfrm>
              <a:off x="-1264775" y="0"/>
              <a:ext cx="4376061" cy="3915005"/>
            </a:xfrm>
            <a:custGeom>
              <a:avLst/>
              <a:gdLst/>
              <a:ahLst/>
              <a:cxnLst/>
              <a:rect l="l" t="t" r="r" b="b"/>
              <a:pathLst>
                <a:path w="172762" h="154560" extrusionOk="0">
                  <a:moveTo>
                    <a:pt x="45229" y="0"/>
                  </a:moveTo>
                  <a:cubicBezTo>
                    <a:pt x="19702" y="0"/>
                    <a:pt x="532" y="3"/>
                    <a:pt x="456" y="12"/>
                  </a:cubicBezTo>
                  <a:cubicBezTo>
                    <a:pt x="0" y="7504"/>
                    <a:pt x="18253" y="12343"/>
                    <a:pt x="24122" y="23804"/>
                  </a:cubicBezTo>
                  <a:cubicBezTo>
                    <a:pt x="27543" y="30485"/>
                    <a:pt x="27659" y="47335"/>
                    <a:pt x="33257" y="52279"/>
                  </a:cubicBezTo>
                  <a:cubicBezTo>
                    <a:pt x="43533" y="61355"/>
                    <a:pt x="62637" y="57691"/>
                    <a:pt x="71226" y="68404"/>
                  </a:cubicBezTo>
                  <a:cubicBezTo>
                    <a:pt x="79851" y="79167"/>
                    <a:pt x="77292" y="89207"/>
                    <a:pt x="84616" y="100908"/>
                  </a:cubicBezTo>
                  <a:cubicBezTo>
                    <a:pt x="90003" y="109515"/>
                    <a:pt x="101969" y="118170"/>
                    <a:pt x="97918" y="127698"/>
                  </a:cubicBezTo>
                  <a:cubicBezTo>
                    <a:pt x="95525" y="133331"/>
                    <a:pt x="87845" y="135816"/>
                    <a:pt x="85294" y="149544"/>
                  </a:cubicBezTo>
                  <a:cubicBezTo>
                    <a:pt x="89540" y="151420"/>
                    <a:pt x="93976" y="153327"/>
                    <a:pt x="100824" y="154560"/>
                  </a:cubicBezTo>
                  <a:cubicBezTo>
                    <a:pt x="99550" y="150318"/>
                    <a:pt x="99262" y="146049"/>
                    <a:pt x="102705" y="143297"/>
                  </a:cubicBezTo>
                  <a:cubicBezTo>
                    <a:pt x="106150" y="140546"/>
                    <a:pt x="110295" y="138513"/>
                    <a:pt x="112854" y="134909"/>
                  </a:cubicBezTo>
                  <a:cubicBezTo>
                    <a:pt x="116048" y="130412"/>
                    <a:pt x="116107" y="124416"/>
                    <a:pt x="115542" y="118912"/>
                  </a:cubicBezTo>
                  <a:cubicBezTo>
                    <a:pt x="114977" y="113409"/>
                    <a:pt x="113926" y="107767"/>
                    <a:pt x="115324" y="102418"/>
                  </a:cubicBezTo>
                  <a:cubicBezTo>
                    <a:pt x="117384" y="94546"/>
                    <a:pt x="124206" y="89074"/>
                    <a:pt x="130271" y="83702"/>
                  </a:cubicBezTo>
                  <a:cubicBezTo>
                    <a:pt x="136337" y="78333"/>
                    <a:pt x="142430" y="71506"/>
                    <a:pt x="142144" y="63368"/>
                  </a:cubicBezTo>
                  <a:cubicBezTo>
                    <a:pt x="142009" y="59491"/>
                    <a:pt x="140399" y="55813"/>
                    <a:pt x="139958" y="51958"/>
                  </a:cubicBezTo>
                  <a:cubicBezTo>
                    <a:pt x="138761" y="41444"/>
                    <a:pt x="146246" y="32062"/>
                    <a:pt x="153882" y="24808"/>
                  </a:cubicBezTo>
                  <a:cubicBezTo>
                    <a:pt x="161518" y="17551"/>
                    <a:pt x="170239" y="10284"/>
                    <a:pt x="172761" y="12"/>
                  </a:cubicBezTo>
                  <a:cubicBezTo>
                    <a:pt x="172761" y="12"/>
                    <a:pt x="96282" y="0"/>
                    <a:pt x="45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51"/>
            <p:cNvGrpSpPr/>
            <p:nvPr/>
          </p:nvGrpSpPr>
          <p:grpSpPr>
            <a:xfrm>
              <a:off x="513241" y="3706863"/>
              <a:ext cx="1135226" cy="1463278"/>
              <a:chOff x="516941" y="3666188"/>
              <a:chExt cx="1135226" cy="1463278"/>
            </a:xfrm>
          </p:grpSpPr>
          <p:sp>
            <p:nvSpPr>
              <p:cNvPr id="2005" name="Google Shape;2005;p51"/>
              <p:cNvSpPr/>
              <p:nvPr/>
            </p:nvSpPr>
            <p:spPr>
              <a:xfrm flipH="1">
                <a:off x="752133" y="4171580"/>
                <a:ext cx="666570" cy="957886"/>
              </a:xfrm>
              <a:custGeom>
                <a:avLst/>
                <a:gdLst/>
                <a:ahLst/>
                <a:cxnLst/>
                <a:rect l="l" t="t" r="r" b="b"/>
                <a:pathLst>
                  <a:path w="31265" h="44929" extrusionOk="0">
                    <a:moveTo>
                      <a:pt x="16995" y="0"/>
                    </a:moveTo>
                    <a:cubicBezTo>
                      <a:pt x="16060" y="0"/>
                      <a:pt x="15127" y="59"/>
                      <a:pt x="14216" y="167"/>
                    </a:cubicBezTo>
                    <a:cubicBezTo>
                      <a:pt x="10365" y="622"/>
                      <a:pt x="6418" y="1913"/>
                      <a:pt x="3817" y="4787"/>
                    </a:cubicBezTo>
                    <a:cubicBezTo>
                      <a:pt x="0" y="9002"/>
                      <a:pt x="31" y="15406"/>
                      <a:pt x="1040" y="21003"/>
                    </a:cubicBezTo>
                    <a:cubicBezTo>
                      <a:pt x="2053" y="26625"/>
                      <a:pt x="3820" y="32086"/>
                      <a:pt x="6290" y="37236"/>
                    </a:cubicBezTo>
                    <a:cubicBezTo>
                      <a:pt x="7465" y="39687"/>
                      <a:pt x="8894" y="42164"/>
                      <a:pt x="11201" y="43601"/>
                    </a:cubicBezTo>
                    <a:cubicBezTo>
                      <a:pt x="12698" y="44533"/>
                      <a:pt x="14385" y="44928"/>
                      <a:pt x="16216" y="44928"/>
                    </a:cubicBezTo>
                    <a:cubicBezTo>
                      <a:pt x="18417" y="44928"/>
                      <a:pt x="20824" y="44357"/>
                      <a:pt x="23356" y="43458"/>
                    </a:cubicBezTo>
                    <a:cubicBezTo>
                      <a:pt x="27415" y="35831"/>
                      <a:pt x="29495" y="27284"/>
                      <a:pt x="30545" y="18708"/>
                    </a:cubicBezTo>
                    <a:cubicBezTo>
                      <a:pt x="31156" y="13733"/>
                      <a:pt x="31264" y="8168"/>
                      <a:pt x="28052" y="4322"/>
                    </a:cubicBezTo>
                    <a:cubicBezTo>
                      <a:pt x="25420" y="1171"/>
                      <a:pt x="21179" y="0"/>
                      <a:pt x="16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1"/>
              <p:cNvSpPr/>
              <p:nvPr/>
            </p:nvSpPr>
            <p:spPr>
              <a:xfrm flipH="1">
                <a:off x="516941" y="3666188"/>
                <a:ext cx="1135226" cy="580330"/>
              </a:xfrm>
              <a:custGeom>
                <a:avLst/>
                <a:gdLst/>
                <a:ahLst/>
                <a:cxnLst/>
                <a:rect l="l" t="t" r="r" b="b"/>
                <a:pathLst>
                  <a:path w="53247" h="27220" extrusionOk="0">
                    <a:moveTo>
                      <a:pt x="35897" y="1"/>
                    </a:moveTo>
                    <a:cubicBezTo>
                      <a:pt x="28140" y="1"/>
                      <a:pt x="20388" y="402"/>
                      <a:pt x="12670" y="1202"/>
                    </a:cubicBezTo>
                    <a:lnTo>
                      <a:pt x="0" y="27219"/>
                    </a:lnTo>
                    <a:lnTo>
                      <a:pt x="53247" y="26307"/>
                    </a:lnTo>
                    <a:lnTo>
                      <a:pt x="41212" y="63"/>
                    </a:lnTo>
                    <a:cubicBezTo>
                      <a:pt x="39440" y="22"/>
                      <a:pt x="37668" y="1"/>
                      <a:pt x="35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7" name="Google Shape;2007;p51"/>
            <p:cNvGrpSpPr/>
            <p:nvPr/>
          </p:nvGrpSpPr>
          <p:grpSpPr>
            <a:xfrm>
              <a:off x="1104543" y="1552946"/>
              <a:ext cx="543934" cy="637653"/>
              <a:chOff x="6708513" y="397546"/>
              <a:chExt cx="543934" cy="637653"/>
            </a:xfrm>
          </p:grpSpPr>
          <p:sp>
            <p:nvSpPr>
              <p:cNvPr id="2008" name="Google Shape;2008;p51"/>
              <p:cNvSpPr/>
              <p:nvPr/>
            </p:nvSpPr>
            <p:spPr>
              <a:xfrm>
                <a:off x="6889471" y="397546"/>
                <a:ext cx="362977" cy="637653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1"/>
              <p:cNvSpPr/>
              <p:nvPr/>
            </p:nvSpPr>
            <p:spPr>
              <a:xfrm>
                <a:off x="6708513" y="853158"/>
                <a:ext cx="115364" cy="1820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0" name="Google Shape;2010;p51"/>
            <p:cNvGrpSpPr/>
            <p:nvPr/>
          </p:nvGrpSpPr>
          <p:grpSpPr>
            <a:xfrm>
              <a:off x="270533" y="539499"/>
              <a:ext cx="1041189" cy="839712"/>
              <a:chOff x="737258" y="267174"/>
              <a:chExt cx="1041189" cy="839712"/>
            </a:xfrm>
          </p:grpSpPr>
          <p:grpSp>
            <p:nvGrpSpPr>
              <p:cNvPr id="2011" name="Google Shape;2011;p51"/>
              <p:cNvGrpSpPr/>
              <p:nvPr/>
            </p:nvGrpSpPr>
            <p:grpSpPr>
              <a:xfrm>
                <a:off x="1205833" y="267174"/>
                <a:ext cx="572614" cy="411012"/>
                <a:chOff x="-2023762" y="-1244262"/>
                <a:chExt cx="393225" cy="282250"/>
              </a:xfrm>
            </p:grpSpPr>
            <p:sp>
              <p:nvSpPr>
                <p:cNvPr id="2012" name="Google Shape;2012;p51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51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51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51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51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51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51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51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51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51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51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51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51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51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51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51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51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51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51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51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51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51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51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5" name="Google Shape;2035;p51"/>
              <p:cNvGrpSpPr/>
              <p:nvPr/>
            </p:nvGrpSpPr>
            <p:grpSpPr>
              <a:xfrm rot="-1278474">
                <a:off x="766792" y="362593"/>
                <a:ext cx="306893" cy="220256"/>
                <a:chOff x="-2023762" y="-1244262"/>
                <a:chExt cx="393225" cy="282250"/>
              </a:xfrm>
            </p:grpSpPr>
            <p:sp>
              <p:nvSpPr>
                <p:cNvPr id="2036" name="Google Shape;2036;p51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51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51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51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51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51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51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51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51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51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51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51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51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51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51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51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51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51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51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51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51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51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51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59" name="Google Shape;2059;p51"/>
              <p:cNvGrpSpPr/>
              <p:nvPr/>
            </p:nvGrpSpPr>
            <p:grpSpPr>
              <a:xfrm rot="1866092">
                <a:off x="1044286" y="718029"/>
                <a:ext cx="420663" cy="301906"/>
                <a:chOff x="-2023762" y="-1244262"/>
                <a:chExt cx="393225" cy="282250"/>
              </a:xfrm>
            </p:grpSpPr>
            <p:sp>
              <p:nvSpPr>
                <p:cNvPr id="2060" name="Google Shape;2060;p51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51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51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51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51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51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51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51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51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51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51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51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51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51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51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51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51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51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51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51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51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51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51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F35C639-E719-2D81-3BA6-04FE819081BE}"/>
              </a:ext>
            </a:extLst>
          </p:cNvPr>
          <p:cNvSpPr/>
          <p:nvPr/>
        </p:nvSpPr>
        <p:spPr>
          <a:xfrm flipH="1">
            <a:off x="1317691" y="1948193"/>
            <a:ext cx="934497" cy="1085222"/>
          </a:xfrm>
          <a:prstGeom prst="chevron">
            <a:avLst/>
          </a:prstGeom>
          <a:solidFill>
            <a:srgbClr val="0A0A4B"/>
          </a:solidFill>
          <a:ln>
            <a:solidFill>
              <a:srgbClr val="278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89B6"/>
                </a:solidFill>
              </a:ln>
              <a:solidFill>
                <a:srgbClr val="0A0A4B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3403800-E3B1-B40F-A53A-F0D2665853EE}"/>
              </a:ext>
            </a:extLst>
          </p:cNvPr>
          <p:cNvSpPr/>
          <p:nvPr/>
        </p:nvSpPr>
        <p:spPr>
          <a:xfrm flipH="1">
            <a:off x="1937339" y="1948193"/>
            <a:ext cx="934497" cy="1085222"/>
          </a:xfrm>
          <a:prstGeom prst="chevron">
            <a:avLst/>
          </a:prstGeom>
          <a:solidFill>
            <a:srgbClr val="0A0A4B"/>
          </a:solidFill>
          <a:ln>
            <a:solidFill>
              <a:srgbClr val="278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789B6"/>
                </a:solidFill>
              </a:ln>
              <a:solidFill>
                <a:srgbClr val="0A0A4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D3221A-3CED-F5C3-4212-B49294C09183}"/>
              </a:ext>
            </a:extLst>
          </p:cNvPr>
          <p:cNvSpPr/>
          <p:nvPr/>
        </p:nvSpPr>
        <p:spPr>
          <a:xfrm flipH="1">
            <a:off x="2335551" y="2017752"/>
            <a:ext cx="694132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28575">
                  <a:solidFill>
                    <a:srgbClr val="2789B6"/>
                  </a:solidFill>
                </a:ln>
                <a:solidFill>
                  <a:srgbClr val="0A0A4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Ultra Bold" panose="020B0A02020104020203" pitchFamily="34" charset="0"/>
              </a:rPr>
              <a:t>TERIMAKASI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9"/>
          <p:cNvSpPr txBox="1">
            <a:spLocks noGrp="1"/>
          </p:cNvSpPr>
          <p:nvPr>
            <p:ph type="title"/>
          </p:nvPr>
        </p:nvSpPr>
        <p:spPr>
          <a:xfrm>
            <a:off x="183760" y="111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PENDAHULUAN</a:t>
            </a:r>
          </a:p>
        </p:txBody>
      </p:sp>
      <p:sp>
        <p:nvSpPr>
          <p:cNvPr id="792" name="Google Shape;792;p39"/>
          <p:cNvSpPr txBox="1">
            <a:spLocks noGrp="1"/>
          </p:cNvSpPr>
          <p:nvPr>
            <p:ph type="body" idx="1"/>
          </p:nvPr>
        </p:nvSpPr>
        <p:spPr>
          <a:xfrm>
            <a:off x="183760" y="783486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Latar Belakang</a:t>
            </a:r>
            <a:endParaRPr sz="1800" b="1" dirty="0"/>
          </a:p>
        </p:txBody>
      </p:sp>
      <p:grpSp>
        <p:nvGrpSpPr>
          <p:cNvPr id="1236" name="Group 1235">
            <a:extLst>
              <a:ext uri="{FF2B5EF4-FFF2-40B4-BE49-F238E27FC236}">
                <a16:creationId xmlns:a16="http://schemas.microsoft.com/office/drawing/2014/main" id="{7C4A3CA9-C4CC-2A4F-4F19-EAB1D6B3683D}"/>
              </a:ext>
            </a:extLst>
          </p:cNvPr>
          <p:cNvGrpSpPr/>
          <p:nvPr/>
        </p:nvGrpSpPr>
        <p:grpSpPr>
          <a:xfrm>
            <a:off x="4572000" y="1818080"/>
            <a:ext cx="4650850" cy="9938712"/>
            <a:chOff x="3580109" y="1115459"/>
            <a:chExt cx="5910708" cy="12368910"/>
          </a:xfrm>
        </p:grpSpPr>
        <p:grpSp>
          <p:nvGrpSpPr>
            <p:cNvPr id="1024" name="Google Shape;571;p39">
              <a:extLst>
                <a:ext uri="{FF2B5EF4-FFF2-40B4-BE49-F238E27FC236}">
                  <a16:creationId xmlns:a16="http://schemas.microsoft.com/office/drawing/2014/main" id="{90313D8E-8EFF-675F-66F6-63A7FD5A4609}"/>
                </a:ext>
              </a:extLst>
            </p:cNvPr>
            <p:cNvGrpSpPr/>
            <p:nvPr/>
          </p:nvGrpSpPr>
          <p:grpSpPr>
            <a:xfrm rot="10800000" flipH="1">
              <a:off x="3580109" y="1115459"/>
              <a:ext cx="5910708" cy="12368910"/>
              <a:chOff x="2544800" y="-13725925"/>
              <a:chExt cx="2530375" cy="13964050"/>
            </a:xfrm>
          </p:grpSpPr>
          <p:sp>
            <p:nvSpPr>
              <p:cNvPr id="1025" name="Google Shape;572;p39">
                <a:extLst>
                  <a:ext uri="{FF2B5EF4-FFF2-40B4-BE49-F238E27FC236}">
                    <a16:creationId xmlns:a16="http://schemas.microsoft.com/office/drawing/2014/main" id="{D82CC9C4-A24D-169A-A0FC-707FD1986868}"/>
                  </a:ext>
                </a:extLst>
              </p:cNvPr>
              <p:cNvSpPr/>
              <p:nvPr/>
            </p:nvSpPr>
            <p:spPr>
              <a:xfrm>
                <a:off x="2544800" y="-13725925"/>
                <a:ext cx="2530375" cy="2577350"/>
              </a:xfrm>
              <a:custGeom>
                <a:avLst/>
                <a:gdLst/>
                <a:ahLst/>
                <a:cxnLst/>
                <a:rect l="l" t="t" r="r" b="b"/>
                <a:pathLst>
                  <a:path w="101215" h="103094" extrusionOk="0">
                    <a:moveTo>
                      <a:pt x="101215" y="0"/>
                    </a:moveTo>
                    <a:lnTo>
                      <a:pt x="0" y="2977"/>
                    </a:lnTo>
                    <a:lnTo>
                      <a:pt x="0" y="3645"/>
                    </a:lnTo>
                    <a:lnTo>
                      <a:pt x="4" y="4313"/>
                    </a:lnTo>
                    <a:lnTo>
                      <a:pt x="22" y="4982"/>
                    </a:lnTo>
                    <a:lnTo>
                      <a:pt x="40" y="5638"/>
                    </a:lnTo>
                    <a:lnTo>
                      <a:pt x="70" y="6306"/>
                    </a:lnTo>
                    <a:lnTo>
                      <a:pt x="106" y="6962"/>
                    </a:lnTo>
                    <a:lnTo>
                      <a:pt x="145" y="7619"/>
                    </a:lnTo>
                    <a:lnTo>
                      <a:pt x="193" y="8275"/>
                    </a:lnTo>
                    <a:lnTo>
                      <a:pt x="251" y="8920"/>
                    </a:lnTo>
                    <a:lnTo>
                      <a:pt x="312" y="9564"/>
                    </a:lnTo>
                    <a:lnTo>
                      <a:pt x="383" y="10209"/>
                    </a:lnTo>
                    <a:lnTo>
                      <a:pt x="457" y="10842"/>
                    </a:lnTo>
                    <a:lnTo>
                      <a:pt x="541" y="11475"/>
                    </a:lnTo>
                    <a:lnTo>
                      <a:pt x="629" y="12096"/>
                    </a:lnTo>
                    <a:lnTo>
                      <a:pt x="726" y="12717"/>
                    </a:lnTo>
                    <a:lnTo>
                      <a:pt x="827" y="13327"/>
                    </a:lnTo>
                    <a:lnTo>
                      <a:pt x="923" y="13877"/>
                    </a:lnTo>
                    <a:lnTo>
                      <a:pt x="1029" y="14428"/>
                    </a:lnTo>
                    <a:lnTo>
                      <a:pt x="1139" y="14967"/>
                    </a:lnTo>
                    <a:lnTo>
                      <a:pt x="1253" y="15483"/>
                    </a:lnTo>
                    <a:lnTo>
                      <a:pt x="1367" y="15999"/>
                    </a:lnTo>
                    <a:lnTo>
                      <a:pt x="1491" y="16503"/>
                    </a:lnTo>
                    <a:lnTo>
                      <a:pt x="1618" y="17007"/>
                    </a:lnTo>
                    <a:lnTo>
                      <a:pt x="1750" y="17487"/>
                    </a:lnTo>
                    <a:lnTo>
                      <a:pt x="1882" y="17956"/>
                    </a:lnTo>
                    <a:lnTo>
                      <a:pt x="2023" y="18425"/>
                    </a:lnTo>
                    <a:lnTo>
                      <a:pt x="2163" y="18870"/>
                    </a:lnTo>
                    <a:lnTo>
                      <a:pt x="2308" y="19316"/>
                    </a:lnTo>
                    <a:lnTo>
                      <a:pt x="2458" y="19738"/>
                    </a:lnTo>
                    <a:lnTo>
                      <a:pt x="2612" y="20160"/>
                    </a:lnTo>
                    <a:lnTo>
                      <a:pt x="2766" y="20570"/>
                    </a:lnTo>
                    <a:lnTo>
                      <a:pt x="2928" y="20968"/>
                    </a:lnTo>
                    <a:lnTo>
                      <a:pt x="3091" y="21343"/>
                    </a:lnTo>
                    <a:lnTo>
                      <a:pt x="3254" y="21718"/>
                    </a:lnTo>
                    <a:lnTo>
                      <a:pt x="3425" y="22082"/>
                    </a:lnTo>
                    <a:lnTo>
                      <a:pt x="3597" y="22433"/>
                    </a:lnTo>
                    <a:lnTo>
                      <a:pt x="3773" y="22773"/>
                    </a:lnTo>
                    <a:lnTo>
                      <a:pt x="3949" y="23101"/>
                    </a:lnTo>
                    <a:lnTo>
                      <a:pt x="4129" y="23418"/>
                    </a:lnTo>
                    <a:lnTo>
                      <a:pt x="4313" y="23711"/>
                    </a:lnTo>
                    <a:lnTo>
                      <a:pt x="4498" y="24004"/>
                    </a:lnTo>
                    <a:lnTo>
                      <a:pt x="4687" y="24285"/>
                    </a:lnTo>
                    <a:lnTo>
                      <a:pt x="4876" y="24555"/>
                    </a:lnTo>
                    <a:lnTo>
                      <a:pt x="5070" y="24801"/>
                    </a:lnTo>
                    <a:lnTo>
                      <a:pt x="5263" y="25047"/>
                    </a:lnTo>
                    <a:lnTo>
                      <a:pt x="5461" y="25270"/>
                    </a:lnTo>
                    <a:lnTo>
                      <a:pt x="5659" y="25492"/>
                    </a:lnTo>
                    <a:lnTo>
                      <a:pt x="5861" y="25692"/>
                    </a:lnTo>
                    <a:lnTo>
                      <a:pt x="6063" y="25879"/>
                    </a:lnTo>
                    <a:lnTo>
                      <a:pt x="6266" y="26067"/>
                    </a:lnTo>
                    <a:lnTo>
                      <a:pt x="6472" y="26231"/>
                    </a:lnTo>
                    <a:lnTo>
                      <a:pt x="6679" y="26383"/>
                    </a:lnTo>
                    <a:lnTo>
                      <a:pt x="6890" y="26524"/>
                    </a:lnTo>
                    <a:lnTo>
                      <a:pt x="7097" y="26641"/>
                    </a:lnTo>
                    <a:lnTo>
                      <a:pt x="7308" y="26758"/>
                    </a:lnTo>
                    <a:lnTo>
                      <a:pt x="7519" y="26852"/>
                    </a:lnTo>
                    <a:lnTo>
                      <a:pt x="7734" y="26934"/>
                    </a:lnTo>
                    <a:lnTo>
                      <a:pt x="7950" y="27016"/>
                    </a:lnTo>
                    <a:lnTo>
                      <a:pt x="8161" y="27063"/>
                    </a:lnTo>
                    <a:lnTo>
                      <a:pt x="8376" y="27110"/>
                    </a:lnTo>
                    <a:lnTo>
                      <a:pt x="8596" y="27145"/>
                    </a:lnTo>
                    <a:lnTo>
                      <a:pt x="8812" y="27157"/>
                    </a:lnTo>
                    <a:lnTo>
                      <a:pt x="9027" y="27157"/>
                    </a:lnTo>
                    <a:lnTo>
                      <a:pt x="9247" y="27145"/>
                    </a:lnTo>
                    <a:lnTo>
                      <a:pt x="9462" y="27121"/>
                    </a:lnTo>
                    <a:lnTo>
                      <a:pt x="9682" y="27075"/>
                    </a:lnTo>
                    <a:lnTo>
                      <a:pt x="9902" y="27028"/>
                    </a:lnTo>
                    <a:lnTo>
                      <a:pt x="10118" y="26957"/>
                    </a:lnTo>
                    <a:lnTo>
                      <a:pt x="10337" y="26875"/>
                    </a:lnTo>
                    <a:lnTo>
                      <a:pt x="10553" y="26770"/>
                    </a:lnTo>
                    <a:lnTo>
                      <a:pt x="10773" y="26653"/>
                    </a:lnTo>
                    <a:lnTo>
                      <a:pt x="10988" y="26524"/>
                    </a:lnTo>
                    <a:lnTo>
                      <a:pt x="11208" y="26383"/>
                    </a:lnTo>
                    <a:lnTo>
                      <a:pt x="11423" y="26231"/>
                    </a:lnTo>
                    <a:lnTo>
                      <a:pt x="11639" y="26055"/>
                    </a:lnTo>
                    <a:lnTo>
                      <a:pt x="11850" y="25856"/>
                    </a:lnTo>
                    <a:lnTo>
                      <a:pt x="12065" y="25656"/>
                    </a:lnTo>
                    <a:lnTo>
                      <a:pt x="12281" y="25434"/>
                    </a:lnTo>
                    <a:lnTo>
                      <a:pt x="12492" y="25199"/>
                    </a:lnTo>
                    <a:lnTo>
                      <a:pt x="12703" y="24953"/>
                    </a:lnTo>
                    <a:lnTo>
                      <a:pt x="12690" y="25527"/>
                    </a:lnTo>
                    <a:lnTo>
                      <a:pt x="12681" y="26114"/>
                    </a:lnTo>
                    <a:lnTo>
                      <a:pt x="12681" y="26700"/>
                    </a:lnTo>
                    <a:lnTo>
                      <a:pt x="12690" y="27274"/>
                    </a:lnTo>
                    <a:lnTo>
                      <a:pt x="12699" y="27848"/>
                    </a:lnTo>
                    <a:lnTo>
                      <a:pt x="12721" y="28422"/>
                    </a:lnTo>
                    <a:lnTo>
                      <a:pt x="12743" y="28997"/>
                    </a:lnTo>
                    <a:lnTo>
                      <a:pt x="12773" y="29559"/>
                    </a:lnTo>
                    <a:lnTo>
                      <a:pt x="12809" y="30122"/>
                    </a:lnTo>
                    <a:lnTo>
                      <a:pt x="12848" y="30684"/>
                    </a:lnTo>
                    <a:lnTo>
                      <a:pt x="12896" y="31247"/>
                    </a:lnTo>
                    <a:lnTo>
                      <a:pt x="12949" y="31798"/>
                    </a:lnTo>
                    <a:lnTo>
                      <a:pt x="13006" y="32349"/>
                    </a:lnTo>
                    <a:lnTo>
                      <a:pt x="13072" y="32888"/>
                    </a:lnTo>
                    <a:lnTo>
                      <a:pt x="13138" y="33439"/>
                    </a:lnTo>
                    <a:lnTo>
                      <a:pt x="13213" y="33966"/>
                    </a:lnTo>
                    <a:lnTo>
                      <a:pt x="13292" y="34505"/>
                    </a:lnTo>
                    <a:lnTo>
                      <a:pt x="13376" y="35033"/>
                    </a:lnTo>
                    <a:lnTo>
                      <a:pt x="13464" y="35560"/>
                    </a:lnTo>
                    <a:lnTo>
                      <a:pt x="13556" y="36076"/>
                    </a:lnTo>
                    <a:lnTo>
                      <a:pt x="13653" y="36592"/>
                    </a:lnTo>
                    <a:lnTo>
                      <a:pt x="13758" y="37096"/>
                    </a:lnTo>
                    <a:lnTo>
                      <a:pt x="13864" y="37600"/>
                    </a:lnTo>
                    <a:lnTo>
                      <a:pt x="13974" y="38092"/>
                    </a:lnTo>
                    <a:lnTo>
                      <a:pt x="14092" y="38584"/>
                    </a:lnTo>
                    <a:lnTo>
                      <a:pt x="14211" y="39065"/>
                    </a:lnTo>
                    <a:lnTo>
                      <a:pt x="14334" y="39545"/>
                    </a:lnTo>
                    <a:lnTo>
                      <a:pt x="14462" y="40014"/>
                    </a:lnTo>
                    <a:lnTo>
                      <a:pt x="14594" y="40471"/>
                    </a:lnTo>
                    <a:lnTo>
                      <a:pt x="14730" y="40928"/>
                    </a:lnTo>
                    <a:lnTo>
                      <a:pt x="14871" y="41385"/>
                    </a:lnTo>
                    <a:lnTo>
                      <a:pt x="15016" y="41819"/>
                    </a:lnTo>
                    <a:lnTo>
                      <a:pt x="15161" y="42264"/>
                    </a:lnTo>
                    <a:lnTo>
                      <a:pt x="15315" y="42686"/>
                    </a:lnTo>
                    <a:lnTo>
                      <a:pt x="15469" y="43108"/>
                    </a:lnTo>
                    <a:lnTo>
                      <a:pt x="15623" y="43518"/>
                    </a:lnTo>
                    <a:lnTo>
                      <a:pt x="15785" y="43917"/>
                    </a:lnTo>
                    <a:lnTo>
                      <a:pt x="15948" y="44315"/>
                    </a:lnTo>
                    <a:lnTo>
                      <a:pt x="16115" y="44702"/>
                    </a:lnTo>
                    <a:lnTo>
                      <a:pt x="16287" y="45077"/>
                    </a:lnTo>
                    <a:lnTo>
                      <a:pt x="16462" y="45441"/>
                    </a:lnTo>
                    <a:lnTo>
                      <a:pt x="16638" y="45804"/>
                    </a:lnTo>
                    <a:lnTo>
                      <a:pt x="16814" y="46155"/>
                    </a:lnTo>
                    <a:lnTo>
                      <a:pt x="16994" y="46495"/>
                    </a:lnTo>
                    <a:lnTo>
                      <a:pt x="17179" y="46824"/>
                    </a:lnTo>
                    <a:lnTo>
                      <a:pt x="17368" y="47140"/>
                    </a:lnTo>
                    <a:lnTo>
                      <a:pt x="17557" y="47456"/>
                    </a:lnTo>
                    <a:lnTo>
                      <a:pt x="17746" y="47749"/>
                    </a:lnTo>
                    <a:lnTo>
                      <a:pt x="17940" y="48042"/>
                    </a:lnTo>
                    <a:lnTo>
                      <a:pt x="18138" y="48324"/>
                    </a:lnTo>
                    <a:lnTo>
                      <a:pt x="18331" y="48582"/>
                    </a:lnTo>
                    <a:lnTo>
                      <a:pt x="18533" y="48839"/>
                    </a:lnTo>
                    <a:lnTo>
                      <a:pt x="18736" y="49086"/>
                    </a:lnTo>
                    <a:lnTo>
                      <a:pt x="18938" y="49320"/>
                    </a:lnTo>
                    <a:lnTo>
                      <a:pt x="19140" y="49543"/>
                    </a:lnTo>
                    <a:lnTo>
                      <a:pt x="19347" y="49754"/>
                    </a:lnTo>
                    <a:lnTo>
                      <a:pt x="19558" y="49953"/>
                    </a:lnTo>
                    <a:lnTo>
                      <a:pt x="19765" y="50140"/>
                    </a:lnTo>
                    <a:lnTo>
                      <a:pt x="19976" y="50316"/>
                    </a:lnTo>
                    <a:lnTo>
                      <a:pt x="20187" y="50480"/>
                    </a:lnTo>
                    <a:lnTo>
                      <a:pt x="20402" y="50633"/>
                    </a:lnTo>
                    <a:lnTo>
                      <a:pt x="20613" y="50762"/>
                    </a:lnTo>
                    <a:lnTo>
                      <a:pt x="20829" y="50891"/>
                    </a:lnTo>
                    <a:lnTo>
                      <a:pt x="21049" y="50996"/>
                    </a:lnTo>
                    <a:lnTo>
                      <a:pt x="21264" y="51090"/>
                    </a:lnTo>
                    <a:lnTo>
                      <a:pt x="21479" y="51184"/>
                    </a:lnTo>
                    <a:lnTo>
                      <a:pt x="21695" y="51254"/>
                    </a:lnTo>
                    <a:lnTo>
                      <a:pt x="21915" y="51324"/>
                    </a:lnTo>
                    <a:lnTo>
                      <a:pt x="22130" y="51371"/>
                    </a:lnTo>
                    <a:lnTo>
                      <a:pt x="22350" y="51418"/>
                    </a:lnTo>
                    <a:lnTo>
                      <a:pt x="22566" y="51453"/>
                    </a:lnTo>
                    <a:lnTo>
                      <a:pt x="22781" y="51477"/>
                    </a:lnTo>
                    <a:lnTo>
                      <a:pt x="23001" y="51488"/>
                    </a:lnTo>
                    <a:lnTo>
                      <a:pt x="23216" y="51488"/>
                    </a:lnTo>
                    <a:lnTo>
                      <a:pt x="23436" y="51477"/>
                    </a:lnTo>
                    <a:lnTo>
                      <a:pt x="23652" y="51453"/>
                    </a:lnTo>
                    <a:lnTo>
                      <a:pt x="23867" y="51430"/>
                    </a:lnTo>
                    <a:lnTo>
                      <a:pt x="24082" y="51395"/>
                    </a:lnTo>
                    <a:lnTo>
                      <a:pt x="24302" y="51336"/>
                    </a:lnTo>
                    <a:lnTo>
                      <a:pt x="24518" y="51277"/>
                    </a:lnTo>
                    <a:lnTo>
                      <a:pt x="24733" y="51219"/>
                    </a:lnTo>
                    <a:lnTo>
                      <a:pt x="24949" y="51137"/>
                    </a:lnTo>
                    <a:lnTo>
                      <a:pt x="25164" y="51055"/>
                    </a:lnTo>
                    <a:lnTo>
                      <a:pt x="25380" y="50961"/>
                    </a:lnTo>
                    <a:lnTo>
                      <a:pt x="25591" y="50855"/>
                    </a:lnTo>
                    <a:lnTo>
                      <a:pt x="25806" y="50738"/>
                    </a:lnTo>
                    <a:lnTo>
                      <a:pt x="26017" y="50609"/>
                    </a:lnTo>
                    <a:lnTo>
                      <a:pt x="26233" y="50480"/>
                    </a:lnTo>
                    <a:lnTo>
                      <a:pt x="26444" y="50340"/>
                    </a:lnTo>
                    <a:lnTo>
                      <a:pt x="26655" y="50187"/>
                    </a:lnTo>
                    <a:lnTo>
                      <a:pt x="26866" y="50035"/>
                    </a:lnTo>
                    <a:lnTo>
                      <a:pt x="27077" y="49871"/>
                    </a:lnTo>
                    <a:lnTo>
                      <a:pt x="27284" y="49695"/>
                    </a:lnTo>
                    <a:lnTo>
                      <a:pt x="27495" y="49519"/>
                    </a:lnTo>
                    <a:lnTo>
                      <a:pt x="27701" y="49320"/>
                    </a:lnTo>
                    <a:lnTo>
                      <a:pt x="27908" y="49121"/>
                    </a:lnTo>
                    <a:lnTo>
                      <a:pt x="28115" y="48922"/>
                    </a:lnTo>
                    <a:lnTo>
                      <a:pt x="28321" y="48711"/>
                    </a:lnTo>
                    <a:lnTo>
                      <a:pt x="28523" y="48488"/>
                    </a:lnTo>
                    <a:lnTo>
                      <a:pt x="28726" y="48253"/>
                    </a:lnTo>
                    <a:lnTo>
                      <a:pt x="28928" y="48019"/>
                    </a:lnTo>
                    <a:lnTo>
                      <a:pt x="29130" y="47773"/>
                    </a:lnTo>
                    <a:lnTo>
                      <a:pt x="29333" y="47527"/>
                    </a:lnTo>
                    <a:lnTo>
                      <a:pt x="29530" y="47269"/>
                    </a:lnTo>
                    <a:lnTo>
                      <a:pt x="29728" y="46999"/>
                    </a:lnTo>
                    <a:lnTo>
                      <a:pt x="29926" y="46730"/>
                    </a:lnTo>
                    <a:lnTo>
                      <a:pt x="30120" y="46448"/>
                    </a:lnTo>
                    <a:lnTo>
                      <a:pt x="30313" y="46167"/>
                    </a:lnTo>
                    <a:lnTo>
                      <a:pt x="30507" y="45874"/>
                    </a:lnTo>
                    <a:lnTo>
                      <a:pt x="30700" y="45569"/>
                    </a:lnTo>
                    <a:lnTo>
                      <a:pt x="30889" y="45265"/>
                    </a:lnTo>
                    <a:lnTo>
                      <a:pt x="31078" y="44960"/>
                    </a:lnTo>
                    <a:lnTo>
                      <a:pt x="31267" y="44644"/>
                    </a:lnTo>
                    <a:lnTo>
                      <a:pt x="31452" y="44315"/>
                    </a:lnTo>
                    <a:lnTo>
                      <a:pt x="31637" y="43987"/>
                    </a:lnTo>
                    <a:lnTo>
                      <a:pt x="31817" y="43647"/>
                    </a:lnTo>
                    <a:lnTo>
                      <a:pt x="32002" y="43307"/>
                    </a:lnTo>
                    <a:lnTo>
                      <a:pt x="32182" y="42968"/>
                    </a:lnTo>
                    <a:lnTo>
                      <a:pt x="32534" y="42253"/>
                    </a:lnTo>
                    <a:lnTo>
                      <a:pt x="32881" y="41526"/>
                    </a:lnTo>
                    <a:lnTo>
                      <a:pt x="33224" y="40776"/>
                    </a:lnTo>
                    <a:lnTo>
                      <a:pt x="33558" y="40002"/>
                    </a:lnTo>
                    <a:lnTo>
                      <a:pt x="33883" y="39217"/>
                    </a:lnTo>
                    <a:lnTo>
                      <a:pt x="40993" y="101816"/>
                    </a:lnTo>
                    <a:lnTo>
                      <a:pt x="56176" y="103093"/>
                    </a:lnTo>
                    <a:lnTo>
                      <a:pt x="59153" y="75210"/>
                    </a:lnTo>
                    <a:lnTo>
                      <a:pt x="62139" y="47351"/>
                    </a:lnTo>
                    <a:lnTo>
                      <a:pt x="62319" y="47585"/>
                    </a:lnTo>
                    <a:lnTo>
                      <a:pt x="62499" y="47808"/>
                    </a:lnTo>
                    <a:lnTo>
                      <a:pt x="62688" y="48019"/>
                    </a:lnTo>
                    <a:lnTo>
                      <a:pt x="62873" y="48207"/>
                    </a:lnTo>
                    <a:lnTo>
                      <a:pt x="63062" y="48394"/>
                    </a:lnTo>
                    <a:lnTo>
                      <a:pt x="63256" y="48558"/>
                    </a:lnTo>
                    <a:lnTo>
                      <a:pt x="63445" y="48711"/>
                    </a:lnTo>
                    <a:lnTo>
                      <a:pt x="63638" y="48851"/>
                    </a:lnTo>
                    <a:lnTo>
                      <a:pt x="63836" y="48980"/>
                    </a:lnTo>
                    <a:lnTo>
                      <a:pt x="64029" y="49086"/>
                    </a:lnTo>
                    <a:lnTo>
                      <a:pt x="64227" y="49179"/>
                    </a:lnTo>
                    <a:lnTo>
                      <a:pt x="64425" y="49261"/>
                    </a:lnTo>
                    <a:lnTo>
                      <a:pt x="64627" y="49320"/>
                    </a:lnTo>
                    <a:lnTo>
                      <a:pt x="64825" y="49379"/>
                    </a:lnTo>
                    <a:lnTo>
                      <a:pt x="65028" y="49414"/>
                    </a:lnTo>
                    <a:lnTo>
                      <a:pt x="65230" y="49425"/>
                    </a:lnTo>
                    <a:lnTo>
                      <a:pt x="65414" y="49437"/>
                    </a:lnTo>
                    <a:lnTo>
                      <a:pt x="65599" y="49425"/>
                    </a:lnTo>
                    <a:lnTo>
                      <a:pt x="65784" y="49414"/>
                    </a:lnTo>
                    <a:lnTo>
                      <a:pt x="65968" y="49379"/>
                    </a:lnTo>
                    <a:lnTo>
                      <a:pt x="66149" y="49332"/>
                    </a:lnTo>
                    <a:lnTo>
                      <a:pt x="66329" y="49285"/>
                    </a:lnTo>
                    <a:lnTo>
                      <a:pt x="66509" y="49215"/>
                    </a:lnTo>
                    <a:lnTo>
                      <a:pt x="66685" y="49132"/>
                    </a:lnTo>
                    <a:lnTo>
                      <a:pt x="66861" y="49050"/>
                    </a:lnTo>
                    <a:lnTo>
                      <a:pt x="67037" y="48945"/>
                    </a:lnTo>
                    <a:lnTo>
                      <a:pt x="67208" y="48828"/>
                    </a:lnTo>
                    <a:lnTo>
                      <a:pt x="67380" y="48711"/>
                    </a:lnTo>
                    <a:lnTo>
                      <a:pt x="67551" y="48570"/>
                    </a:lnTo>
                    <a:lnTo>
                      <a:pt x="67719" y="48429"/>
                    </a:lnTo>
                    <a:lnTo>
                      <a:pt x="67886" y="48277"/>
                    </a:lnTo>
                    <a:lnTo>
                      <a:pt x="68048" y="48101"/>
                    </a:lnTo>
                    <a:lnTo>
                      <a:pt x="68211" y="47925"/>
                    </a:lnTo>
                    <a:lnTo>
                      <a:pt x="68369" y="47738"/>
                    </a:lnTo>
                    <a:lnTo>
                      <a:pt x="68528" y="47550"/>
                    </a:lnTo>
                    <a:lnTo>
                      <a:pt x="68686" y="47339"/>
                    </a:lnTo>
                    <a:lnTo>
                      <a:pt x="68840" y="47117"/>
                    </a:lnTo>
                    <a:lnTo>
                      <a:pt x="68989" y="46894"/>
                    </a:lnTo>
                    <a:lnTo>
                      <a:pt x="69139" y="46659"/>
                    </a:lnTo>
                    <a:lnTo>
                      <a:pt x="69288" y="46413"/>
                    </a:lnTo>
                    <a:lnTo>
                      <a:pt x="69433" y="46155"/>
                    </a:lnTo>
                    <a:lnTo>
                      <a:pt x="69574" y="45898"/>
                    </a:lnTo>
                    <a:lnTo>
                      <a:pt x="69715" y="45628"/>
                    </a:lnTo>
                    <a:lnTo>
                      <a:pt x="69851" y="45347"/>
                    </a:lnTo>
                    <a:lnTo>
                      <a:pt x="69987" y="45054"/>
                    </a:lnTo>
                    <a:lnTo>
                      <a:pt x="70119" y="44761"/>
                    </a:lnTo>
                    <a:lnTo>
                      <a:pt x="70247" y="44456"/>
                    </a:lnTo>
                    <a:lnTo>
                      <a:pt x="70374" y="44140"/>
                    </a:lnTo>
                    <a:lnTo>
                      <a:pt x="70497" y="43823"/>
                    </a:lnTo>
                    <a:lnTo>
                      <a:pt x="70621" y="43483"/>
                    </a:lnTo>
                    <a:lnTo>
                      <a:pt x="70739" y="43155"/>
                    </a:lnTo>
                    <a:lnTo>
                      <a:pt x="70854" y="42803"/>
                    </a:lnTo>
                    <a:lnTo>
                      <a:pt x="70964" y="42452"/>
                    </a:lnTo>
                    <a:lnTo>
                      <a:pt x="71073" y="42100"/>
                    </a:lnTo>
                    <a:lnTo>
                      <a:pt x="71179" y="41725"/>
                    </a:lnTo>
                    <a:lnTo>
                      <a:pt x="71280" y="41350"/>
                    </a:lnTo>
                    <a:lnTo>
                      <a:pt x="71381" y="40975"/>
                    </a:lnTo>
                    <a:lnTo>
                      <a:pt x="71478" y="40588"/>
                    </a:lnTo>
                    <a:lnTo>
                      <a:pt x="71566" y="40190"/>
                    </a:lnTo>
                    <a:lnTo>
                      <a:pt x="71658" y="39791"/>
                    </a:lnTo>
                    <a:lnTo>
                      <a:pt x="71742" y="39393"/>
                    </a:lnTo>
                    <a:lnTo>
                      <a:pt x="71825" y="38983"/>
                    </a:lnTo>
                    <a:lnTo>
                      <a:pt x="71900" y="38561"/>
                    </a:lnTo>
                    <a:lnTo>
                      <a:pt x="71975" y="38139"/>
                    </a:lnTo>
                    <a:lnTo>
                      <a:pt x="72045" y="37705"/>
                    </a:lnTo>
                    <a:lnTo>
                      <a:pt x="72111" y="37271"/>
                    </a:lnTo>
                    <a:lnTo>
                      <a:pt x="72177" y="36838"/>
                    </a:lnTo>
                    <a:lnTo>
                      <a:pt x="72234" y="36392"/>
                    </a:lnTo>
                    <a:lnTo>
                      <a:pt x="72287" y="35935"/>
                    </a:lnTo>
                    <a:lnTo>
                      <a:pt x="72340" y="35478"/>
                    </a:lnTo>
                    <a:lnTo>
                      <a:pt x="72388" y="35021"/>
                    </a:lnTo>
                    <a:lnTo>
                      <a:pt x="72428" y="34564"/>
                    </a:lnTo>
                    <a:lnTo>
                      <a:pt x="72467" y="34095"/>
                    </a:lnTo>
                    <a:lnTo>
                      <a:pt x="72502" y="33615"/>
                    </a:lnTo>
                    <a:lnTo>
                      <a:pt x="72529" y="33146"/>
                    </a:lnTo>
                    <a:lnTo>
                      <a:pt x="72555" y="32665"/>
                    </a:lnTo>
                    <a:lnTo>
                      <a:pt x="72577" y="32173"/>
                    </a:lnTo>
                    <a:lnTo>
                      <a:pt x="72590" y="31681"/>
                    </a:lnTo>
                    <a:lnTo>
                      <a:pt x="72604" y="31200"/>
                    </a:lnTo>
                    <a:lnTo>
                      <a:pt x="72612" y="30696"/>
                    </a:lnTo>
                    <a:lnTo>
                      <a:pt x="72797" y="30977"/>
                    </a:lnTo>
                    <a:lnTo>
                      <a:pt x="72982" y="31247"/>
                    </a:lnTo>
                    <a:lnTo>
                      <a:pt x="73171" y="31505"/>
                    </a:lnTo>
                    <a:lnTo>
                      <a:pt x="73364" y="31751"/>
                    </a:lnTo>
                    <a:lnTo>
                      <a:pt x="73553" y="31997"/>
                    </a:lnTo>
                    <a:lnTo>
                      <a:pt x="73751" y="32220"/>
                    </a:lnTo>
                    <a:lnTo>
                      <a:pt x="73945" y="32431"/>
                    </a:lnTo>
                    <a:lnTo>
                      <a:pt x="74143" y="32642"/>
                    </a:lnTo>
                    <a:lnTo>
                      <a:pt x="74340" y="32829"/>
                    </a:lnTo>
                    <a:lnTo>
                      <a:pt x="74543" y="33017"/>
                    </a:lnTo>
                    <a:lnTo>
                      <a:pt x="74745" y="33193"/>
                    </a:lnTo>
                    <a:lnTo>
                      <a:pt x="74947" y="33357"/>
                    </a:lnTo>
                    <a:lnTo>
                      <a:pt x="75154" y="33497"/>
                    </a:lnTo>
                    <a:lnTo>
                      <a:pt x="75361" y="33638"/>
                    </a:lnTo>
                    <a:lnTo>
                      <a:pt x="75567" y="33767"/>
                    </a:lnTo>
                    <a:lnTo>
                      <a:pt x="75774" y="33884"/>
                    </a:lnTo>
                    <a:lnTo>
                      <a:pt x="76033" y="34013"/>
                    </a:lnTo>
                    <a:lnTo>
                      <a:pt x="76297" y="34130"/>
                    </a:lnTo>
                    <a:lnTo>
                      <a:pt x="76557" y="34224"/>
                    </a:lnTo>
                    <a:lnTo>
                      <a:pt x="76816" y="34294"/>
                    </a:lnTo>
                    <a:lnTo>
                      <a:pt x="77075" y="34353"/>
                    </a:lnTo>
                    <a:lnTo>
                      <a:pt x="77335" y="34388"/>
                    </a:lnTo>
                    <a:lnTo>
                      <a:pt x="77594" y="34412"/>
                    </a:lnTo>
                    <a:lnTo>
                      <a:pt x="77854" y="34423"/>
                    </a:lnTo>
                    <a:lnTo>
                      <a:pt x="78109" y="34412"/>
                    </a:lnTo>
                    <a:lnTo>
                      <a:pt x="78364" y="34376"/>
                    </a:lnTo>
                    <a:lnTo>
                      <a:pt x="78619" y="34330"/>
                    </a:lnTo>
                    <a:lnTo>
                      <a:pt x="78869" y="34271"/>
                    </a:lnTo>
                    <a:lnTo>
                      <a:pt x="79120" y="34189"/>
                    </a:lnTo>
                    <a:lnTo>
                      <a:pt x="79371" y="34095"/>
                    </a:lnTo>
                    <a:lnTo>
                      <a:pt x="79621" y="33990"/>
                    </a:lnTo>
                    <a:lnTo>
                      <a:pt x="79867" y="33861"/>
                    </a:lnTo>
                    <a:lnTo>
                      <a:pt x="80109" y="33708"/>
                    </a:lnTo>
                    <a:lnTo>
                      <a:pt x="80356" y="33556"/>
                    </a:lnTo>
                    <a:lnTo>
                      <a:pt x="80593" y="33380"/>
                    </a:lnTo>
                    <a:lnTo>
                      <a:pt x="80835" y="33193"/>
                    </a:lnTo>
                    <a:lnTo>
                      <a:pt x="81072" y="32982"/>
                    </a:lnTo>
                    <a:lnTo>
                      <a:pt x="81305" y="32771"/>
                    </a:lnTo>
                    <a:lnTo>
                      <a:pt x="81538" y="32536"/>
                    </a:lnTo>
                    <a:lnTo>
                      <a:pt x="81767" y="32278"/>
                    </a:lnTo>
                    <a:lnTo>
                      <a:pt x="81996" y="32021"/>
                    </a:lnTo>
                    <a:lnTo>
                      <a:pt x="82220" y="31739"/>
                    </a:lnTo>
                    <a:lnTo>
                      <a:pt x="82444" y="31446"/>
                    </a:lnTo>
                    <a:lnTo>
                      <a:pt x="82664" y="31142"/>
                    </a:lnTo>
                    <a:lnTo>
                      <a:pt x="82879" y="30825"/>
                    </a:lnTo>
                    <a:lnTo>
                      <a:pt x="83090" y="30497"/>
                    </a:lnTo>
                    <a:lnTo>
                      <a:pt x="83302" y="30145"/>
                    </a:lnTo>
                    <a:lnTo>
                      <a:pt x="83508" y="29794"/>
                    </a:lnTo>
                    <a:lnTo>
                      <a:pt x="83715" y="29419"/>
                    </a:lnTo>
                    <a:lnTo>
                      <a:pt x="83913" y="29032"/>
                    </a:lnTo>
                    <a:lnTo>
                      <a:pt x="84111" y="28633"/>
                    </a:lnTo>
                    <a:lnTo>
                      <a:pt x="84304" y="28223"/>
                    </a:lnTo>
                    <a:lnTo>
                      <a:pt x="84493" y="27801"/>
                    </a:lnTo>
                    <a:lnTo>
                      <a:pt x="84682" y="27368"/>
                    </a:lnTo>
                    <a:lnTo>
                      <a:pt x="84862" y="26910"/>
                    </a:lnTo>
                    <a:lnTo>
                      <a:pt x="85043" y="26453"/>
                    </a:lnTo>
                    <a:lnTo>
                      <a:pt x="85214" y="25985"/>
                    </a:lnTo>
                    <a:lnTo>
                      <a:pt x="85386" y="25504"/>
                    </a:lnTo>
                    <a:lnTo>
                      <a:pt x="85553" y="25012"/>
                    </a:lnTo>
                    <a:lnTo>
                      <a:pt x="85716" y="24508"/>
                    </a:lnTo>
                    <a:lnTo>
                      <a:pt x="85869" y="23992"/>
                    </a:lnTo>
                    <a:lnTo>
                      <a:pt x="86023" y="23465"/>
                    </a:lnTo>
                    <a:lnTo>
                      <a:pt x="86173" y="22926"/>
                    </a:lnTo>
                    <a:lnTo>
                      <a:pt x="86314" y="22375"/>
                    </a:lnTo>
                    <a:lnTo>
                      <a:pt x="86454" y="21812"/>
                    </a:lnTo>
                    <a:lnTo>
                      <a:pt x="86586" y="21250"/>
                    </a:lnTo>
                    <a:lnTo>
                      <a:pt x="86718" y="20664"/>
                    </a:lnTo>
                    <a:lnTo>
                      <a:pt x="86841" y="20077"/>
                    </a:lnTo>
                    <a:lnTo>
                      <a:pt x="86960" y="19480"/>
                    </a:lnTo>
                    <a:lnTo>
                      <a:pt x="87070" y="18870"/>
                    </a:lnTo>
                    <a:lnTo>
                      <a:pt x="87180" y="18261"/>
                    </a:lnTo>
                    <a:lnTo>
                      <a:pt x="87281" y="17628"/>
                    </a:lnTo>
                    <a:lnTo>
                      <a:pt x="87378" y="16995"/>
                    </a:lnTo>
                    <a:lnTo>
                      <a:pt x="87470" y="16350"/>
                    </a:lnTo>
                    <a:lnTo>
                      <a:pt x="87553" y="15694"/>
                    </a:lnTo>
                    <a:lnTo>
                      <a:pt x="87637" y="15038"/>
                    </a:lnTo>
                    <a:lnTo>
                      <a:pt x="87707" y="14370"/>
                    </a:lnTo>
                    <a:lnTo>
                      <a:pt x="87778" y="13690"/>
                    </a:lnTo>
                    <a:lnTo>
                      <a:pt x="87839" y="12998"/>
                    </a:lnTo>
                    <a:lnTo>
                      <a:pt x="87892" y="12307"/>
                    </a:lnTo>
                    <a:lnTo>
                      <a:pt x="88107" y="12729"/>
                    </a:lnTo>
                    <a:lnTo>
                      <a:pt x="88323" y="13127"/>
                    </a:lnTo>
                    <a:lnTo>
                      <a:pt x="88547" y="13514"/>
                    </a:lnTo>
                    <a:lnTo>
                      <a:pt x="88771" y="13866"/>
                    </a:lnTo>
                    <a:lnTo>
                      <a:pt x="89000" y="14206"/>
                    </a:lnTo>
                    <a:lnTo>
                      <a:pt x="89229" y="14534"/>
                    </a:lnTo>
                    <a:lnTo>
                      <a:pt x="89466" y="14838"/>
                    </a:lnTo>
                    <a:lnTo>
                      <a:pt x="89704" y="15120"/>
                    </a:lnTo>
                    <a:lnTo>
                      <a:pt x="89941" y="15378"/>
                    </a:lnTo>
                    <a:lnTo>
                      <a:pt x="90183" y="15624"/>
                    </a:lnTo>
                    <a:lnTo>
                      <a:pt x="90429" y="15846"/>
                    </a:lnTo>
                    <a:lnTo>
                      <a:pt x="90675" y="16046"/>
                    </a:lnTo>
                    <a:lnTo>
                      <a:pt x="90926" y="16233"/>
                    </a:lnTo>
                    <a:lnTo>
                      <a:pt x="91177" y="16397"/>
                    </a:lnTo>
                    <a:lnTo>
                      <a:pt x="91427" y="16538"/>
                    </a:lnTo>
                    <a:lnTo>
                      <a:pt x="91682" y="16655"/>
                    </a:lnTo>
                    <a:lnTo>
                      <a:pt x="91937" y="16761"/>
                    </a:lnTo>
                    <a:lnTo>
                      <a:pt x="92197" y="16843"/>
                    </a:lnTo>
                    <a:lnTo>
                      <a:pt x="92452" y="16901"/>
                    </a:lnTo>
                    <a:lnTo>
                      <a:pt x="92711" y="16936"/>
                    </a:lnTo>
                    <a:lnTo>
                      <a:pt x="92966" y="16960"/>
                    </a:lnTo>
                    <a:lnTo>
                      <a:pt x="93226" y="16948"/>
                    </a:lnTo>
                    <a:lnTo>
                      <a:pt x="93485" y="16925"/>
                    </a:lnTo>
                    <a:lnTo>
                      <a:pt x="93744" y="16890"/>
                    </a:lnTo>
                    <a:lnTo>
                      <a:pt x="94004" y="16819"/>
                    </a:lnTo>
                    <a:lnTo>
                      <a:pt x="94263" y="16737"/>
                    </a:lnTo>
                    <a:lnTo>
                      <a:pt x="94518" y="16632"/>
                    </a:lnTo>
                    <a:lnTo>
                      <a:pt x="94778" y="16503"/>
                    </a:lnTo>
                    <a:lnTo>
                      <a:pt x="95033" y="16350"/>
                    </a:lnTo>
                    <a:lnTo>
                      <a:pt x="95288" y="16175"/>
                    </a:lnTo>
                    <a:lnTo>
                      <a:pt x="95543" y="15987"/>
                    </a:lnTo>
                    <a:lnTo>
                      <a:pt x="95798" y="15764"/>
                    </a:lnTo>
                    <a:lnTo>
                      <a:pt x="96044" y="15518"/>
                    </a:lnTo>
                    <a:lnTo>
                      <a:pt x="96290" y="15249"/>
                    </a:lnTo>
                    <a:lnTo>
                      <a:pt x="96532" y="14967"/>
                    </a:lnTo>
                    <a:lnTo>
                      <a:pt x="96770" y="14663"/>
                    </a:lnTo>
                    <a:lnTo>
                      <a:pt x="96998" y="14346"/>
                    </a:lnTo>
                    <a:lnTo>
                      <a:pt x="97227" y="14006"/>
                    </a:lnTo>
                    <a:lnTo>
                      <a:pt x="97451" y="13643"/>
                    </a:lnTo>
                    <a:lnTo>
                      <a:pt x="97671" y="13268"/>
                    </a:lnTo>
                    <a:lnTo>
                      <a:pt x="97886" y="12869"/>
                    </a:lnTo>
                    <a:lnTo>
                      <a:pt x="98093" y="12471"/>
                    </a:lnTo>
                    <a:lnTo>
                      <a:pt x="98300" y="12037"/>
                    </a:lnTo>
                    <a:lnTo>
                      <a:pt x="98498" y="11604"/>
                    </a:lnTo>
                    <a:lnTo>
                      <a:pt x="98691" y="11146"/>
                    </a:lnTo>
                    <a:lnTo>
                      <a:pt x="98880" y="10666"/>
                    </a:lnTo>
                    <a:lnTo>
                      <a:pt x="99065" y="10185"/>
                    </a:lnTo>
                    <a:lnTo>
                      <a:pt x="99241" y="9681"/>
                    </a:lnTo>
                    <a:lnTo>
                      <a:pt x="99412" y="9166"/>
                    </a:lnTo>
                    <a:lnTo>
                      <a:pt x="99579" y="8638"/>
                    </a:lnTo>
                    <a:lnTo>
                      <a:pt x="99738" y="8099"/>
                    </a:lnTo>
                    <a:lnTo>
                      <a:pt x="99892" y="7548"/>
                    </a:lnTo>
                    <a:lnTo>
                      <a:pt x="100041" y="6974"/>
                    </a:lnTo>
                    <a:lnTo>
                      <a:pt x="100182" y="6400"/>
                    </a:lnTo>
                    <a:lnTo>
                      <a:pt x="100318" y="5802"/>
                    </a:lnTo>
                    <a:lnTo>
                      <a:pt x="100446" y="5204"/>
                    </a:lnTo>
                    <a:lnTo>
                      <a:pt x="100564" y="4583"/>
                    </a:lnTo>
                    <a:lnTo>
                      <a:pt x="100679" y="3962"/>
                    </a:lnTo>
                    <a:lnTo>
                      <a:pt x="100788" y="3329"/>
                    </a:lnTo>
                    <a:lnTo>
                      <a:pt x="100885" y="2684"/>
                    </a:lnTo>
                    <a:lnTo>
                      <a:pt x="100982" y="2028"/>
                    </a:lnTo>
                    <a:lnTo>
                      <a:pt x="101066" y="1360"/>
                    </a:lnTo>
                    <a:lnTo>
                      <a:pt x="101145" y="680"/>
                    </a:lnTo>
                    <a:lnTo>
                      <a:pt x="101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573;p39">
                <a:extLst>
                  <a:ext uri="{FF2B5EF4-FFF2-40B4-BE49-F238E27FC236}">
                    <a16:creationId xmlns:a16="http://schemas.microsoft.com/office/drawing/2014/main" id="{355E9BB2-C8F4-46C9-347D-B3B9250C0F64}"/>
                  </a:ext>
                </a:extLst>
              </p:cNvPr>
              <p:cNvSpPr/>
              <p:nvPr/>
            </p:nvSpPr>
            <p:spPr>
              <a:xfrm>
                <a:off x="2544800" y="-13725925"/>
                <a:ext cx="2530375" cy="2577350"/>
              </a:xfrm>
              <a:custGeom>
                <a:avLst/>
                <a:gdLst/>
                <a:ahLst/>
                <a:cxnLst/>
                <a:rect l="l" t="t" r="r" b="b"/>
                <a:pathLst>
                  <a:path w="101215" h="103094" fill="none" extrusionOk="0">
                    <a:moveTo>
                      <a:pt x="95798" y="15764"/>
                    </a:moveTo>
                    <a:lnTo>
                      <a:pt x="95798" y="15764"/>
                    </a:lnTo>
                    <a:lnTo>
                      <a:pt x="95543" y="15987"/>
                    </a:lnTo>
                    <a:lnTo>
                      <a:pt x="95288" y="16175"/>
                    </a:lnTo>
                    <a:lnTo>
                      <a:pt x="95033" y="16350"/>
                    </a:lnTo>
                    <a:lnTo>
                      <a:pt x="94778" y="16503"/>
                    </a:lnTo>
                    <a:lnTo>
                      <a:pt x="94518" y="16632"/>
                    </a:lnTo>
                    <a:lnTo>
                      <a:pt x="94263" y="16737"/>
                    </a:lnTo>
                    <a:lnTo>
                      <a:pt x="94004" y="16819"/>
                    </a:lnTo>
                    <a:lnTo>
                      <a:pt x="93744" y="16890"/>
                    </a:lnTo>
                    <a:lnTo>
                      <a:pt x="93485" y="16925"/>
                    </a:lnTo>
                    <a:lnTo>
                      <a:pt x="93226" y="16948"/>
                    </a:lnTo>
                    <a:lnTo>
                      <a:pt x="92966" y="16960"/>
                    </a:lnTo>
                    <a:lnTo>
                      <a:pt x="92711" y="16936"/>
                    </a:lnTo>
                    <a:lnTo>
                      <a:pt x="92452" y="16901"/>
                    </a:lnTo>
                    <a:lnTo>
                      <a:pt x="92197" y="16843"/>
                    </a:lnTo>
                    <a:lnTo>
                      <a:pt x="91937" y="16761"/>
                    </a:lnTo>
                    <a:lnTo>
                      <a:pt x="91682" y="16655"/>
                    </a:lnTo>
                    <a:lnTo>
                      <a:pt x="91427" y="16538"/>
                    </a:lnTo>
                    <a:lnTo>
                      <a:pt x="91177" y="16397"/>
                    </a:lnTo>
                    <a:lnTo>
                      <a:pt x="90926" y="16233"/>
                    </a:lnTo>
                    <a:lnTo>
                      <a:pt x="90675" y="16046"/>
                    </a:lnTo>
                    <a:lnTo>
                      <a:pt x="90429" y="15846"/>
                    </a:lnTo>
                    <a:lnTo>
                      <a:pt x="90183" y="15624"/>
                    </a:lnTo>
                    <a:lnTo>
                      <a:pt x="89941" y="15378"/>
                    </a:lnTo>
                    <a:lnTo>
                      <a:pt x="89704" y="15120"/>
                    </a:lnTo>
                    <a:lnTo>
                      <a:pt x="89466" y="14838"/>
                    </a:lnTo>
                    <a:lnTo>
                      <a:pt x="89229" y="14534"/>
                    </a:lnTo>
                    <a:lnTo>
                      <a:pt x="89000" y="14206"/>
                    </a:lnTo>
                    <a:lnTo>
                      <a:pt x="88771" y="13866"/>
                    </a:lnTo>
                    <a:lnTo>
                      <a:pt x="88547" y="13514"/>
                    </a:lnTo>
                    <a:lnTo>
                      <a:pt x="88323" y="13127"/>
                    </a:lnTo>
                    <a:lnTo>
                      <a:pt x="88107" y="12729"/>
                    </a:lnTo>
                    <a:lnTo>
                      <a:pt x="87892" y="12307"/>
                    </a:lnTo>
                    <a:lnTo>
                      <a:pt x="87892" y="12307"/>
                    </a:lnTo>
                    <a:lnTo>
                      <a:pt x="87839" y="12998"/>
                    </a:lnTo>
                    <a:lnTo>
                      <a:pt x="87778" y="13690"/>
                    </a:lnTo>
                    <a:lnTo>
                      <a:pt x="87707" y="14370"/>
                    </a:lnTo>
                    <a:lnTo>
                      <a:pt x="87637" y="15038"/>
                    </a:lnTo>
                    <a:lnTo>
                      <a:pt x="87553" y="15694"/>
                    </a:lnTo>
                    <a:lnTo>
                      <a:pt x="87470" y="16350"/>
                    </a:lnTo>
                    <a:lnTo>
                      <a:pt x="87378" y="16995"/>
                    </a:lnTo>
                    <a:lnTo>
                      <a:pt x="87281" y="17628"/>
                    </a:lnTo>
                    <a:lnTo>
                      <a:pt x="87180" y="18261"/>
                    </a:lnTo>
                    <a:lnTo>
                      <a:pt x="87070" y="18870"/>
                    </a:lnTo>
                    <a:lnTo>
                      <a:pt x="86960" y="19480"/>
                    </a:lnTo>
                    <a:lnTo>
                      <a:pt x="86841" y="20077"/>
                    </a:lnTo>
                    <a:lnTo>
                      <a:pt x="86718" y="20664"/>
                    </a:lnTo>
                    <a:lnTo>
                      <a:pt x="86586" y="21250"/>
                    </a:lnTo>
                    <a:lnTo>
                      <a:pt x="86454" y="21812"/>
                    </a:lnTo>
                    <a:lnTo>
                      <a:pt x="86314" y="22375"/>
                    </a:lnTo>
                    <a:lnTo>
                      <a:pt x="86173" y="22926"/>
                    </a:lnTo>
                    <a:lnTo>
                      <a:pt x="86023" y="23465"/>
                    </a:lnTo>
                    <a:lnTo>
                      <a:pt x="85869" y="23992"/>
                    </a:lnTo>
                    <a:lnTo>
                      <a:pt x="85716" y="24508"/>
                    </a:lnTo>
                    <a:lnTo>
                      <a:pt x="85553" y="25012"/>
                    </a:lnTo>
                    <a:lnTo>
                      <a:pt x="85386" y="25504"/>
                    </a:lnTo>
                    <a:lnTo>
                      <a:pt x="85214" y="25985"/>
                    </a:lnTo>
                    <a:lnTo>
                      <a:pt x="85043" y="26453"/>
                    </a:lnTo>
                    <a:lnTo>
                      <a:pt x="84862" y="26910"/>
                    </a:lnTo>
                    <a:lnTo>
                      <a:pt x="84682" y="27368"/>
                    </a:lnTo>
                    <a:lnTo>
                      <a:pt x="84493" y="27801"/>
                    </a:lnTo>
                    <a:lnTo>
                      <a:pt x="84304" y="28223"/>
                    </a:lnTo>
                    <a:lnTo>
                      <a:pt x="84111" y="28633"/>
                    </a:lnTo>
                    <a:lnTo>
                      <a:pt x="83913" y="29032"/>
                    </a:lnTo>
                    <a:lnTo>
                      <a:pt x="83715" y="29419"/>
                    </a:lnTo>
                    <a:lnTo>
                      <a:pt x="83508" y="29794"/>
                    </a:lnTo>
                    <a:lnTo>
                      <a:pt x="83302" y="30145"/>
                    </a:lnTo>
                    <a:lnTo>
                      <a:pt x="83090" y="30497"/>
                    </a:lnTo>
                    <a:lnTo>
                      <a:pt x="82879" y="30825"/>
                    </a:lnTo>
                    <a:lnTo>
                      <a:pt x="82664" y="31142"/>
                    </a:lnTo>
                    <a:lnTo>
                      <a:pt x="82444" y="31446"/>
                    </a:lnTo>
                    <a:lnTo>
                      <a:pt x="82220" y="31739"/>
                    </a:lnTo>
                    <a:lnTo>
                      <a:pt x="81996" y="32021"/>
                    </a:lnTo>
                    <a:lnTo>
                      <a:pt x="81767" y="32278"/>
                    </a:lnTo>
                    <a:lnTo>
                      <a:pt x="81538" y="32536"/>
                    </a:lnTo>
                    <a:lnTo>
                      <a:pt x="81305" y="32771"/>
                    </a:lnTo>
                    <a:lnTo>
                      <a:pt x="81072" y="32982"/>
                    </a:lnTo>
                    <a:lnTo>
                      <a:pt x="80835" y="33193"/>
                    </a:lnTo>
                    <a:lnTo>
                      <a:pt x="80593" y="33380"/>
                    </a:lnTo>
                    <a:lnTo>
                      <a:pt x="80356" y="33556"/>
                    </a:lnTo>
                    <a:lnTo>
                      <a:pt x="80109" y="33708"/>
                    </a:lnTo>
                    <a:lnTo>
                      <a:pt x="79867" y="33861"/>
                    </a:lnTo>
                    <a:lnTo>
                      <a:pt x="79621" y="33990"/>
                    </a:lnTo>
                    <a:lnTo>
                      <a:pt x="79371" y="34095"/>
                    </a:lnTo>
                    <a:lnTo>
                      <a:pt x="79120" y="34189"/>
                    </a:lnTo>
                    <a:lnTo>
                      <a:pt x="78869" y="34271"/>
                    </a:lnTo>
                    <a:lnTo>
                      <a:pt x="78619" y="34330"/>
                    </a:lnTo>
                    <a:lnTo>
                      <a:pt x="78364" y="34376"/>
                    </a:lnTo>
                    <a:lnTo>
                      <a:pt x="78109" y="34412"/>
                    </a:lnTo>
                    <a:lnTo>
                      <a:pt x="77854" y="34423"/>
                    </a:lnTo>
                    <a:lnTo>
                      <a:pt x="77594" y="34412"/>
                    </a:lnTo>
                    <a:lnTo>
                      <a:pt x="77335" y="34388"/>
                    </a:lnTo>
                    <a:lnTo>
                      <a:pt x="77075" y="34353"/>
                    </a:lnTo>
                    <a:lnTo>
                      <a:pt x="76816" y="34294"/>
                    </a:lnTo>
                    <a:lnTo>
                      <a:pt x="76557" y="34224"/>
                    </a:lnTo>
                    <a:lnTo>
                      <a:pt x="76297" y="34130"/>
                    </a:lnTo>
                    <a:lnTo>
                      <a:pt x="76033" y="34013"/>
                    </a:lnTo>
                    <a:lnTo>
                      <a:pt x="75774" y="33884"/>
                    </a:lnTo>
                    <a:lnTo>
                      <a:pt x="75774" y="33884"/>
                    </a:lnTo>
                    <a:lnTo>
                      <a:pt x="75567" y="33767"/>
                    </a:lnTo>
                    <a:lnTo>
                      <a:pt x="75361" y="33638"/>
                    </a:lnTo>
                    <a:lnTo>
                      <a:pt x="75154" y="33497"/>
                    </a:lnTo>
                    <a:lnTo>
                      <a:pt x="74947" y="33357"/>
                    </a:lnTo>
                    <a:lnTo>
                      <a:pt x="74745" y="33193"/>
                    </a:lnTo>
                    <a:lnTo>
                      <a:pt x="74543" y="33017"/>
                    </a:lnTo>
                    <a:lnTo>
                      <a:pt x="74340" y="32829"/>
                    </a:lnTo>
                    <a:lnTo>
                      <a:pt x="74143" y="32642"/>
                    </a:lnTo>
                    <a:lnTo>
                      <a:pt x="73945" y="32431"/>
                    </a:lnTo>
                    <a:lnTo>
                      <a:pt x="73751" y="32220"/>
                    </a:lnTo>
                    <a:lnTo>
                      <a:pt x="73553" y="31997"/>
                    </a:lnTo>
                    <a:lnTo>
                      <a:pt x="73364" y="31751"/>
                    </a:lnTo>
                    <a:lnTo>
                      <a:pt x="73171" y="31505"/>
                    </a:lnTo>
                    <a:lnTo>
                      <a:pt x="72982" y="31247"/>
                    </a:lnTo>
                    <a:lnTo>
                      <a:pt x="72797" y="30977"/>
                    </a:lnTo>
                    <a:lnTo>
                      <a:pt x="72612" y="30696"/>
                    </a:lnTo>
                    <a:lnTo>
                      <a:pt x="72612" y="30696"/>
                    </a:lnTo>
                    <a:lnTo>
                      <a:pt x="72604" y="31200"/>
                    </a:lnTo>
                    <a:lnTo>
                      <a:pt x="72590" y="31681"/>
                    </a:lnTo>
                    <a:lnTo>
                      <a:pt x="72577" y="32173"/>
                    </a:lnTo>
                    <a:lnTo>
                      <a:pt x="72555" y="32665"/>
                    </a:lnTo>
                    <a:lnTo>
                      <a:pt x="72529" y="33146"/>
                    </a:lnTo>
                    <a:lnTo>
                      <a:pt x="72502" y="33615"/>
                    </a:lnTo>
                    <a:lnTo>
                      <a:pt x="72467" y="34095"/>
                    </a:lnTo>
                    <a:lnTo>
                      <a:pt x="72428" y="34564"/>
                    </a:lnTo>
                    <a:lnTo>
                      <a:pt x="72388" y="35021"/>
                    </a:lnTo>
                    <a:lnTo>
                      <a:pt x="72340" y="35478"/>
                    </a:lnTo>
                    <a:lnTo>
                      <a:pt x="72287" y="35935"/>
                    </a:lnTo>
                    <a:lnTo>
                      <a:pt x="72234" y="36392"/>
                    </a:lnTo>
                    <a:lnTo>
                      <a:pt x="72177" y="36838"/>
                    </a:lnTo>
                    <a:lnTo>
                      <a:pt x="72111" y="37271"/>
                    </a:lnTo>
                    <a:lnTo>
                      <a:pt x="72045" y="37705"/>
                    </a:lnTo>
                    <a:lnTo>
                      <a:pt x="71975" y="38139"/>
                    </a:lnTo>
                    <a:lnTo>
                      <a:pt x="71900" y="38561"/>
                    </a:lnTo>
                    <a:lnTo>
                      <a:pt x="71825" y="38983"/>
                    </a:lnTo>
                    <a:lnTo>
                      <a:pt x="71742" y="39393"/>
                    </a:lnTo>
                    <a:lnTo>
                      <a:pt x="71658" y="39791"/>
                    </a:lnTo>
                    <a:lnTo>
                      <a:pt x="71566" y="40190"/>
                    </a:lnTo>
                    <a:lnTo>
                      <a:pt x="71478" y="40588"/>
                    </a:lnTo>
                    <a:lnTo>
                      <a:pt x="71381" y="40975"/>
                    </a:lnTo>
                    <a:lnTo>
                      <a:pt x="71280" y="41350"/>
                    </a:lnTo>
                    <a:lnTo>
                      <a:pt x="71179" y="41725"/>
                    </a:lnTo>
                    <a:lnTo>
                      <a:pt x="71073" y="42100"/>
                    </a:lnTo>
                    <a:lnTo>
                      <a:pt x="70964" y="42452"/>
                    </a:lnTo>
                    <a:lnTo>
                      <a:pt x="70854" y="42803"/>
                    </a:lnTo>
                    <a:lnTo>
                      <a:pt x="70739" y="43155"/>
                    </a:lnTo>
                    <a:lnTo>
                      <a:pt x="70621" y="43483"/>
                    </a:lnTo>
                    <a:lnTo>
                      <a:pt x="70497" y="43823"/>
                    </a:lnTo>
                    <a:lnTo>
                      <a:pt x="70374" y="44140"/>
                    </a:lnTo>
                    <a:lnTo>
                      <a:pt x="70247" y="44456"/>
                    </a:lnTo>
                    <a:lnTo>
                      <a:pt x="70119" y="44761"/>
                    </a:lnTo>
                    <a:lnTo>
                      <a:pt x="69987" y="45054"/>
                    </a:lnTo>
                    <a:lnTo>
                      <a:pt x="69851" y="45347"/>
                    </a:lnTo>
                    <a:lnTo>
                      <a:pt x="69715" y="45628"/>
                    </a:lnTo>
                    <a:lnTo>
                      <a:pt x="69574" y="45898"/>
                    </a:lnTo>
                    <a:lnTo>
                      <a:pt x="69433" y="46155"/>
                    </a:lnTo>
                    <a:lnTo>
                      <a:pt x="69288" y="46413"/>
                    </a:lnTo>
                    <a:lnTo>
                      <a:pt x="69139" y="46659"/>
                    </a:lnTo>
                    <a:lnTo>
                      <a:pt x="68989" y="46894"/>
                    </a:lnTo>
                    <a:lnTo>
                      <a:pt x="68840" y="47117"/>
                    </a:lnTo>
                    <a:lnTo>
                      <a:pt x="68686" y="47339"/>
                    </a:lnTo>
                    <a:lnTo>
                      <a:pt x="68528" y="47550"/>
                    </a:lnTo>
                    <a:lnTo>
                      <a:pt x="68369" y="47738"/>
                    </a:lnTo>
                    <a:lnTo>
                      <a:pt x="68211" y="47925"/>
                    </a:lnTo>
                    <a:lnTo>
                      <a:pt x="68048" y="48101"/>
                    </a:lnTo>
                    <a:lnTo>
                      <a:pt x="67886" y="48277"/>
                    </a:lnTo>
                    <a:lnTo>
                      <a:pt x="67719" y="48429"/>
                    </a:lnTo>
                    <a:lnTo>
                      <a:pt x="67551" y="48570"/>
                    </a:lnTo>
                    <a:lnTo>
                      <a:pt x="67380" y="48711"/>
                    </a:lnTo>
                    <a:lnTo>
                      <a:pt x="67208" y="48828"/>
                    </a:lnTo>
                    <a:lnTo>
                      <a:pt x="67037" y="48945"/>
                    </a:lnTo>
                    <a:lnTo>
                      <a:pt x="66861" y="49050"/>
                    </a:lnTo>
                    <a:lnTo>
                      <a:pt x="66685" y="49132"/>
                    </a:lnTo>
                    <a:lnTo>
                      <a:pt x="66509" y="49215"/>
                    </a:lnTo>
                    <a:lnTo>
                      <a:pt x="66329" y="49285"/>
                    </a:lnTo>
                    <a:lnTo>
                      <a:pt x="66149" y="49332"/>
                    </a:lnTo>
                    <a:lnTo>
                      <a:pt x="65968" y="49379"/>
                    </a:lnTo>
                    <a:lnTo>
                      <a:pt x="65784" y="49414"/>
                    </a:lnTo>
                    <a:lnTo>
                      <a:pt x="65599" y="49425"/>
                    </a:lnTo>
                    <a:lnTo>
                      <a:pt x="65414" y="49437"/>
                    </a:lnTo>
                    <a:lnTo>
                      <a:pt x="65230" y="49425"/>
                    </a:lnTo>
                    <a:lnTo>
                      <a:pt x="65230" y="49425"/>
                    </a:lnTo>
                    <a:lnTo>
                      <a:pt x="65028" y="49414"/>
                    </a:lnTo>
                    <a:lnTo>
                      <a:pt x="64825" y="49379"/>
                    </a:lnTo>
                    <a:lnTo>
                      <a:pt x="64627" y="49320"/>
                    </a:lnTo>
                    <a:lnTo>
                      <a:pt x="64425" y="49261"/>
                    </a:lnTo>
                    <a:lnTo>
                      <a:pt x="64227" y="49179"/>
                    </a:lnTo>
                    <a:lnTo>
                      <a:pt x="64029" y="49086"/>
                    </a:lnTo>
                    <a:lnTo>
                      <a:pt x="63836" y="48980"/>
                    </a:lnTo>
                    <a:lnTo>
                      <a:pt x="63638" y="48851"/>
                    </a:lnTo>
                    <a:lnTo>
                      <a:pt x="63445" y="48711"/>
                    </a:lnTo>
                    <a:lnTo>
                      <a:pt x="63256" y="48558"/>
                    </a:lnTo>
                    <a:lnTo>
                      <a:pt x="63062" y="48394"/>
                    </a:lnTo>
                    <a:lnTo>
                      <a:pt x="62873" y="48207"/>
                    </a:lnTo>
                    <a:lnTo>
                      <a:pt x="62688" y="48019"/>
                    </a:lnTo>
                    <a:lnTo>
                      <a:pt x="62499" y="47808"/>
                    </a:lnTo>
                    <a:lnTo>
                      <a:pt x="62319" y="47585"/>
                    </a:lnTo>
                    <a:lnTo>
                      <a:pt x="62139" y="47351"/>
                    </a:lnTo>
                    <a:lnTo>
                      <a:pt x="62139" y="47351"/>
                    </a:lnTo>
                    <a:lnTo>
                      <a:pt x="59153" y="75210"/>
                    </a:lnTo>
                    <a:lnTo>
                      <a:pt x="56176" y="103093"/>
                    </a:lnTo>
                    <a:lnTo>
                      <a:pt x="40993" y="101816"/>
                    </a:lnTo>
                    <a:lnTo>
                      <a:pt x="40993" y="101816"/>
                    </a:lnTo>
                    <a:lnTo>
                      <a:pt x="33883" y="39217"/>
                    </a:lnTo>
                    <a:lnTo>
                      <a:pt x="33883" y="39217"/>
                    </a:lnTo>
                    <a:lnTo>
                      <a:pt x="33558" y="40002"/>
                    </a:lnTo>
                    <a:lnTo>
                      <a:pt x="33224" y="40776"/>
                    </a:lnTo>
                    <a:lnTo>
                      <a:pt x="32881" y="41526"/>
                    </a:lnTo>
                    <a:lnTo>
                      <a:pt x="32534" y="42253"/>
                    </a:lnTo>
                    <a:lnTo>
                      <a:pt x="32182" y="42968"/>
                    </a:lnTo>
                    <a:lnTo>
                      <a:pt x="32002" y="43307"/>
                    </a:lnTo>
                    <a:lnTo>
                      <a:pt x="31817" y="43647"/>
                    </a:lnTo>
                    <a:lnTo>
                      <a:pt x="31637" y="43987"/>
                    </a:lnTo>
                    <a:lnTo>
                      <a:pt x="31452" y="44315"/>
                    </a:lnTo>
                    <a:lnTo>
                      <a:pt x="31267" y="44644"/>
                    </a:lnTo>
                    <a:lnTo>
                      <a:pt x="31078" y="44960"/>
                    </a:lnTo>
                    <a:lnTo>
                      <a:pt x="30889" y="45265"/>
                    </a:lnTo>
                    <a:lnTo>
                      <a:pt x="30700" y="45569"/>
                    </a:lnTo>
                    <a:lnTo>
                      <a:pt x="30507" y="45874"/>
                    </a:lnTo>
                    <a:lnTo>
                      <a:pt x="30313" y="46167"/>
                    </a:lnTo>
                    <a:lnTo>
                      <a:pt x="30120" y="46448"/>
                    </a:lnTo>
                    <a:lnTo>
                      <a:pt x="29926" y="46730"/>
                    </a:lnTo>
                    <a:lnTo>
                      <a:pt x="29728" y="46999"/>
                    </a:lnTo>
                    <a:lnTo>
                      <a:pt x="29530" y="47269"/>
                    </a:lnTo>
                    <a:lnTo>
                      <a:pt x="29333" y="47527"/>
                    </a:lnTo>
                    <a:lnTo>
                      <a:pt x="29130" y="47773"/>
                    </a:lnTo>
                    <a:lnTo>
                      <a:pt x="28928" y="48019"/>
                    </a:lnTo>
                    <a:lnTo>
                      <a:pt x="28726" y="48253"/>
                    </a:lnTo>
                    <a:lnTo>
                      <a:pt x="28523" y="48488"/>
                    </a:lnTo>
                    <a:lnTo>
                      <a:pt x="28321" y="48711"/>
                    </a:lnTo>
                    <a:lnTo>
                      <a:pt x="28115" y="48922"/>
                    </a:lnTo>
                    <a:lnTo>
                      <a:pt x="27908" y="49121"/>
                    </a:lnTo>
                    <a:lnTo>
                      <a:pt x="27701" y="49320"/>
                    </a:lnTo>
                    <a:lnTo>
                      <a:pt x="27495" y="49519"/>
                    </a:lnTo>
                    <a:lnTo>
                      <a:pt x="27284" y="49695"/>
                    </a:lnTo>
                    <a:lnTo>
                      <a:pt x="27077" y="49871"/>
                    </a:lnTo>
                    <a:lnTo>
                      <a:pt x="26866" y="50035"/>
                    </a:lnTo>
                    <a:lnTo>
                      <a:pt x="26655" y="50187"/>
                    </a:lnTo>
                    <a:lnTo>
                      <a:pt x="26444" y="50340"/>
                    </a:lnTo>
                    <a:lnTo>
                      <a:pt x="26233" y="50480"/>
                    </a:lnTo>
                    <a:lnTo>
                      <a:pt x="26017" y="50609"/>
                    </a:lnTo>
                    <a:lnTo>
                      <a:pt x="25806" y="50738"/>
                    </a:lnTo>
                    <a:lnTo>
                      <a:pt x="25591" y="50855"/>
                    </a:lnTo>
                    <a:lnTo>
                      <a:pt x="25380" y="50961"/>
                    </a:lnTo>
                    <a:lnTo>
                      <a:pt x="25164" y="51055"/>
                    </a:lnTo>
                    <a:lnTo>
                      <a:pt x="24949" y="51137"/>
                    </a:lnTo>
                    <a:lnTo>
                      <a:pt x="24733" y="51219"/>
                    </a:lnTo>
                    <a:lnTo>
                      <a:pt x="24518" y="51277"/>
                    </a:lnTo>
                    <a:lnTo>
                      <a:pt x="24302" y="51336"/>
                    </a:lnTo>
                    <a:lnTo>
                      <a:pt x="24082" y="51395"/>
                    </a:lnTo>
                    <a:lnTo>
                      <a:pt x="23867" y="51430"/>
                    </a:lnTo>
                    <a:lnTo>
                      <a:pt x="23652" y="51453"/>
                    </a:lnTo>
                    <a:lnTo>
                      <a:pt x="23436" y="51477"/>
                    </a:lnTo>
                    <a:lnTo>
                      <a:pt x="23216" y="51488"/>
                    </a:lnTo>
                    <a:lnTo>
                      <a:pt x="23001" y="51488"/>
                    </a:lnTo>
                    <a:lnTo>
                      <a:pt x="22781" y="51477"/>
                    </a:lnTo>
                    <a:lnTo>
                      <a:pt x="22566" y="51453"/>
                    </a:lnTo>
                    <a:lnTo>
                      <a:pt x="22350" y="51418"/>
                    </a:lnTo>
                    <a:lnTo>
                      <a:pt x="22130" y="51371"/>
                    </a:lnTo>
                    <a:lnTo>
                      <a:pt x="21915" y="51324"/>
                    </a:lnTo>
                    <a:lnTo>
                      <a:pt x="21695" y="51254"/>
                    </a:lnTo>
                    <a:lnTo>
                      <a:pt x="21479" y="51184"/>
                    </a:lnTo>
                    <a:lnTo>
                      <a:pt x="21264" y="51090"/>
                    </a:lnTo>
                    <a:lnTo>
                      <a:pt x="21049" y="50996"/>
                    </a:lnTo>
                    <a:lnTo>
                      <a:pt x="21049" y="50996"/>
                    </a:lnTo>
                    <a:lnTo>
                      <a:pt x="20829" y="50891"/>
                    </a:lnTo>
                    <a:lnTo>
                      <a:pt x="20613" y="50762"/>
                    </a:lnTo>
                    <a:lnTo>
                      <a:pt x="20402" y="50633"/>
                    </a:lnTo>
                    <a:lnTo>
                      <a:pt x="20187" y="50480"/>
                    </a:lnTo>
                    <a:lnTo>
                      <a:pt x="19976" y="50316"/>
                    </a:lnTo>
                    <a:lnTo>
                      <a:pt x="19765" y="50140"/>
                    </a:lnTo>
                    <a:lnTo>
                      <a:pt x="19558" y="49953"/>
                    </a:lnTo>
                    <a:lnTo>
                      <a:pt x="19347" y="49754"/>
                    </a:lnTo>
                    <a:lnTo>
                      <a:pt x="19140" y="49543"/>
                    </a:lnTo>
                    <a:lnTo>
                      <a:pt x="18938" y="49320"/>
                    </a:lnTo>
                    <a:lnTo>
                      <a:pt x="18736" y="49086"/>
                    </a:lnTo>
                    <a:lnTo>
                      <a:pt x="18533" y="48839"/>
                    </a:lnTo>
                    <a:lnTo>
                      <a:pt x="18331" y="48582"/>
                    </a:lnTo>
                    <a:lnTo>
                      <a:pt x="18138" y="48324"/>
                    </a:lnTo>
                    <a:lnTo>
                      <a:pt x="17940" y="48042"/>
                    </a:lnTo>
                    <a:lnTo>
                      <a:pt x="17746" y="47749"/>
                    </a:lnTo>
                    <a:lnTo>
                      <a:pt x="17557" y="47456"/>
                    </a:lnTo>
                    <a:lnTo>
                      <a:pt x="17368" y="47140"/>
                    </a:lnTo>
                    <a:lnTo>
                      <a:pt x="17179" y="46824"/>
                    </a:lnTo>
                    <a:lnTo>
                      <a:pt x="16994" y="46495"/>
                    </a:lnTo>
                    <a:lnTo>
                      <a:pt x="16814" y="46155"/>
                    </a:lnTo>
                    <a:lnTo>
                      <a:pt x="16638" y="45804"/>
                    </a:lnTo>
                    <a:lnTo>
                      <a:pt x="16462" y="45441"/>
                    </a:lnTo>
                    <a:lnTo>
                      <a:pt x="16287" y="45077"/>
                    </a:lnTo>
                    <a:lnTo>
                      <a:pt x="16115" y="44702"/>
                    </a:lnTo>
                    <a:lnTo>
                      <a:pt x="15948" y="44315"/>
                    </a:lnTo>
                    <a:lnTo>
                      <a:pt x="15785" y="43917"/>
                    </a:lnTo>
                    <a:lnTo>
                      <a:pt x="15623" y="43518"/>
                    </a:lnTo>
                    <a:lnTo>
                      <a:pt x="15469" y="43108"/>
                    </a:lnTo>
                    <a:lnTo>
                      <a:pt x="15315" y="42686"/>
                    </a:lnTo>
                    <a:lnTo>
                      <a:pt x="15161" y="42264"/>
                    </a:lnTo>
                    <a:lnTo>
                      <a:pt x="15016" y="41819"/>
                    </a:lnTo>
                    <a:lnTo>
                      <a:pt x="14871" y="41385"/>
                    </a:lnTo>
                    <a:lnTo>
                      <a:pt x="14730" y="40928"/>
                    </a:lnTo>
                    <a:lnTo>
                      <a:pt x="14594" y="40471"/>
                    </a:lnTo>
                    <a:lnTo>
                      <a:pt x="14462" y="40014"/>
                    </a:lnTo>
                    <a:lnTo>
                      <a:pt x="14334" y="39545"/>
                    </a:lnTo>
                    <a:lnTo>
                      <a:pt x="14211" y="39065"/>
                    </a:lnTo>
                    <a:lnTo>
                      <a:pt x="14092" y="38584"/>
                    </a:lnTo>
                    <a:lnTo>
                      <a:pt x="13974" y="38092"/>
                    </a:lnTo>
                    <a:lnTo>
                      <a:pt x="13864" y="37600"/>
                    </a:lnTo>
                    <a:lnTo>
                      <a:pt x="13758" y="37096"/>
                    </a:lnTo>
                    <a:lnTo>
                      <a:pt x="13653" y="36592"/>
                    </a:lnTo>
                    <a:lnTo>
                      <a:pt x="13556" y="36076"/>
                    </a:lnTo>
                    <a:lnTo>
                      <a:pt x="13464" y="35560"/>
                    </a:lnTo>
                    <a:lnTo>
                      <a:pt x="13376" y="35033"/>
                    </a:lnTo>
                    <a:lnTo>
                      <a:pt x="13292" y="34505"/>
                    </a:lnTo>
                    <a:lnTo>
                      <a:pt x="13213" y="33966"/>
                    </a:lnTo>
                    <a:lnTo>
                      <a:pt x="13138" y="33439"/>
                    </a:lnTo>
                    <a:lnTo>
                      <a:pt x="13072" y="32888"/>
                    </a:lnTo>
                    <a:lnTo>
                      <a:pt x="13006" y="32349"/>
                    </a:lnTo>
                    <a:lnTo>
                      <a:pt x="12949" y="31798"/>
                    </a:lnTo>
                    <a:lnTo>
                      <a:pt x="12896" y="31247"/>
                    </a:lnTo>
                    <a:lnTo>
                      <a:pt x="12848" y="30684"/>
                    </a:lnTo>
                    <a:lnTo>
                      <a:pt x="12809" y="30122"/>
                    </a:lnTo>
                    <a:lnTo>
                      <a:pt x="12773" y="29559"/>
                    </a:lnTo>
                    <a:lnTo>
                      <a:pt x="12743" y="28997"/>
                    </a:lnTo>
                    <a:lnTo>
                      <a:pt x="12721" y="28422"/>
                    </a:lnTo>
                    <a:lnTo>
                      <a:pt x="12699" y="27848"/>
                    </a:lnTo>
                    <a:lnTo>
                      <a:pt x="12690" y="27274"/>
                    </a:lnTo>
                    <a:lnTo>
                      <a:pt x="12681" y="26700"/>
                    </a:lnTo>
                    <a:lnTo>
                      <a:pt x="12681" y="26114"/>
                    </a:lnTo>
                    <a:lnTo>
                      <a:pt x="12690" y="25527"/>
                    </a:lnTo>
                    <a:lnTo>
                      <a:pt x="12703" y="24953"/>
                    </a:lnTo>
                    <a:lnTo>
                      <a:pt x="12703" y="24953"/>
                    </a:lnTo>
                    <a:lnTo>
                      <a:pt x="12492" y="25199"/>
                    </a:lnTo>
                    <a:lnTo>
                      <a:pt x="12281" y="25434"/>
                    </a:lnTo>
                    <a:lnTo>
                      <a:pt x="12065" y="25656"/>
                    </a:lnTo>
                    <a:lnTo>
                      <a:pt x="11850" y="25856"/>
                    </a:lnTo>
                    <a:lnTo>
                      <a:pt x="11639" y="26055"/>
                    </a:lnTo>
                    <a:lnTo>
                      <a:pt x="11423" y="26231"/>
                    </a:lnTo>
                    <a:lnTo>
                      <a:pt x="11208" y="26383"/>
                    </a:lnTo>
                    <a:lnTo>
                      <a:pt x="10988" y="26524"/>
                    </a:lnTo>
                    <a:lnTo>
                      <a:pt x="10773" y="26653"/>
                    </a:lnTo>
                    <a:lnTo>
                      <a:pt x="10553" y="26770"/>
                    </a:lnTo>
                    <a:lnTo>
                      <a:pt x="10337" y="26875"/>
                    </a:lnTo>
                    <a:lnTo>
                      <a:pt x="10118" y="26957"/>
                    </a:lnTo>
                    <a:lnTo>
                      <a:pt x="9902" y="27028"/>
                    </a:lnTo>
                    <a:lnTo>
                      <a:pt x="9682" y="27075"/>
                    </a:lnTo>
                    <a:lnTo>
                      <a:pt x="9462" y="27121"/>
                    </a:lnTo>
                    <a:lnTo>
                      <a:pt x="9247" y="27145"/>
                    </a:lnTo>
                    <a:lnTo>
                      <a:pt x="9027" y="27157"/>
                    </a:lnTo>
                    <a:lnTo>
                      <a:pt x="8812" y="27157"/>
                    </a:lnTo>
                    <a:lnTo>
                      <a:pt x="8596" y="27145"/>
                    </a:lnTo>
                    <a:lnTo>
                      <a:pt x="8376" y="27110"/>
                    </a:lnTo>
                    <a:lnTo>
                      <a:pt x="8161" y="27063"/>
                    </a:lnTo>
                    <a:lnTo>
                      <a:pt x="7950" y="27016"/>
                    </a:lnTo>
                    <a:lnTo>
                      <a:pt x="7734" y="26934"/>
                    </a:lnTo>
                    <a:lnTo>
                      <a:pt x="7519" y="26852"/>
                    </a:lnTo>
                    <a:lnTo>
                      <a:pt x="7308" y="26758"/>
                    </a:lnTo>
                    <a:lnTo>
                      <a:pt x="7097" y="26641"/>
                    </a:lnTo>
                    <a:lnTo>
                      <a:pt x="6890" y="26524"/>
                    </a:lnTo>
                    <a:lnTo>
                      <a:pt x="6679" y="26383"/>
                    </a:lnTo>
                    <a:lnTo>
                      <a:pt x="6472" y="26231"/>
                    </a:lnTo>
                    <a:lnTo>
                      <a:pt x="6266" y="26067"/>
                    </a:lnTo>
                    <a:lnTo>
                      <a:pt x="6063" y="25879"/>
                    </a:lnTo>
                    <a:lnTo>
                      <a:pt x="5861" y="25692"/>
                    </a:lnTo>
                    <a:lnTo>
                      <a:pt x="5659" y="25492"/>
                    </a:lnTo>
                    <a:lnTo>
                      <a:pt x="5461" y="25270"/>
                    </a:lnTo>
                    <a:lnTo>
                      <a:pt x="5263" y="25047"/>
                    </a:lnTo>
                    <a:lnTo>
                      <a:pt x="5070" y="24801"/>
                    </a:lnTo>
                    <a:lnTo>
                      <a:pt x="4876" y="24555"/>
                    </a:lnTo>
                    <a:lnTo>
                      <a:pt x="4687" y="24285"/>
                    </a:lnTo>
                    <a:lnTo>
                      <a:pt x="4498" y="24004"/>
                    </a:lnTo>
                    <a:lnTo>
                      <a:pt x="4313" y="23711"/>
                    </a:lnTo>
                    <a:lnTo>
                      <a:pt x="4129" y="23418"/>
                    </a:lnTo>
                    <a:lnTo>
                      <a:pt x="3949" y="23101"/>
                    </a:lnTo>
                    <a:lnTo>
                      <a:pt x="3773" y="22773"/>
                    </a:lnTo>
                    <a:lnTo>
                      <a:pt x="3597" y="22433"/>
                    </a:lnTo>
                    <a:lnTo>
                      <a:pt x="3425" y="22082"/>
                    </a:lnTo>
                    <a:lnTo>
                      <a:pt x="3254" y="21718"/>
                    </a:lnTo>
                    <a:lnTo>
                      <a:pt x="3091" y="21343"/>
                    </a:lnTo>
                    <a:lnTo>
                      <a:pt x="2928" y="20968"/>
                    </a:lnTo>
                    <a:lnTo>
                      <a:pt x="2766" y="20570"/>
                    </a:lnTo>
                    <a:lnTo>
                      <a:pt x="2612" y="20160"/>
                    </a:lnTo>
                    <a:lnTo>
                      <a:pt x="2458" y="19738"/>
                    </a:lnTo>
                    <a:lnTo>
                      <a:pt x="2308" y="19316"/>
                    </a:lnTo>
                    <a:lnTo>
                      <a:pt x="2163" y="18870"/>
                    </a:lnTo>
                    <a:lnTo>
                      <a:pt x="2023" y="18425"/>
                    </a:lnTo>
                    <a:lnTo>
                      <a:pt x="1882" y="17956"/>
                    </a:lnTo>
                    <a:lnTo>
                      <a:pt x="1750" y="17487"/>
                    </a:lnTo>
                    <a:lnTo>
                      <a:pt x="1618" y="17007"/>
                    </a:lnTo>
                    <a:lnTo>
                      <a:pt x="1491" y="16503"/>
                    </a:lnTo>
                    <a:lnTo>
                      <a:pt x="1367" y="15999"/>
                    </a:lnTo>
                    <a:lnTo>
                      <a:pt x="1253" y="15483"/>
                    </a:lnTo>
                    <a:lnTo>
                      <a:pt x="1139" y="14967"/>
                    </a:lnTo>
                    <a:lnTo>
                      <a:pt x="1029" y="14428"/>
                    </a:lnTo>
                    <a:lnTo>
                      <a:pt x="923" y="13877"/>
                    </a:lnTo>
                    <a:lnTo>
                      <a:pt x="827" y="13327"/>
                    </a:lnTo>
                    <a:lnTo>
                      <a:pt x="827" y="13327"/>
                    </a:lnTo>
                    <a:lnTo>
                      <a:pt x="726" y="12717"/>
                    </a:lnTo>
                    <a:lnTo>
                      <a:pt x="629" y="12096"/>
                    </a:lnTo>
                    <a:lnTo>
                      <a:pt x="541" y="11475"/>
                    </a:lnTo>
                    <a:lnTo>
                      <a:pt x="457" y="10842"/>
                    </a:lnTo>
                    <a:lnTo>
                      <a:pt x="383" y="10209"/>
                    </a:lnTo>
                    <a:lnTo>
                      <a:pt x="312" y="9564"/>
                    </a:lnTo>
                    <a:lnTo>
                      <a:pt x="251" y="8920"/>
                    </a:lnTo>
                    <a:lnTo>
                      <a:pt x="193" y="8275"/>
                    </a:lnTo>
                    <a:lnTo>
                      <a:pt x="145" y="7619"/>
                    </a:lnTo>
                    <a:lnTo>
                      <a:pt x="106" y="6962"/>
                    </a:lnTo>
                    <a:lnTo>
                      <a:pt x="70" y="6306"/>
                    </a:lnTo>
                    <a:lnTo>
                      <a:pt x="40" y="5638"/>
                    </a:lnTo>
                    <a:lnTo>
                      <a:pt x="22" y="4982"/>
                    </a:lnTo>
                    <a:lnTo>
                      <a:pt x="4" y="4313"/>
                    </a:lnTo>
                    <a:lnTo>
                      <a:pt x="0" y="3645"/>
                    </a:lnTo>
                    <a:lnTo>
                      <a:pt x="0" y="2977"/>
                    </a:lnTo>
                    <a:lnTo>
                      <a:pt x="101215" y="0"/>
                    </a:lnTo>
                    <a:lnTo>
                      <a:pt x="101215" y="0"/>
                    </a:lnTo>
                    <a:lnTo>
                      <a:pt x="101145" y="680"/>
                    </a:lnTo>
                    <a:lnTo>
                      <a:pt x="101066" y="1360"/>
                    </a:lnTo>
                    <a:lnTo>
                      <a:pt x="100982" y="2028"/>
                    </a:lnTo>
                    <a:lnTo>
                      <a:pt x="100885" y="2684"/>
                    </a:lnTo>
                    <a:lnTo>
                      <a:pt x="100788" y="3329"/>
                    </a:lnTo>
                    <a:lnTo>
                      <a:pt x="100679" y="3962"/>
                    </a:lnTo>
                    <a:lnTo>
                      <a:pt x="100564" y="4583"/>
                    </a:lnTo>
                    <a:lnTo>
                      <a:pt x="100446" y="5204"/>
                    </a:lnTo>
                    <a:lnTo>
                      <a:pt x="100318" y="5802"/>
                    </a:lnTo>
                    <a:lnTo>
                      <a:pt x="100182" y="6400"/>
                    </a:lnTo>
                    <a:lnTo>
                      <a:pt x="100041" y="6974"/>
                    </a:lnTo>
                    <a:lnTo>
                      <a:pt x="99892" y="7548"/>
                    </a:lnTo>
                    <a:lnTo>
                      <a:pt x="99738" y="8099"/>
                    </a:lnTo>
                    <a:lnTo>
                      <a:pt x="99579" y="8638"/>
                    </a:lnTo>
                    <a:lnTo>
                      <a:pt x="99412" y="9166"/>
                    </a:lnTo>
                    <a:lnTo>
                      <a:pt x="99241" y="9681"/>
                    </a:lnTo>
                    <a:lnTo>
                      <a:pt x="99065" y="10185"/>
                    </a:lnTo>
                    <a:lnTo>
                      <a:pt x="98880" y="10666"/>
                    </a:lnTo>
                    <a:lnTo>
                      <a:pt x="98691" y="11146"/>
                    </a:lnTo>
                    <a:lnTo>
                      <a:pt x="98498" y="11604"/>
                    </a:lnTo>
                    <a:lnTo>
                      <a:pt x="98300" y="12037"/>
                    </a:lnTo>
                    <a:lnTo>
                      <a:pt x="98093" y="12471"/>
                    </a:lnTo>
                    <a:lnTo>
                      <a:pt x="97886" y="12869"/>
                    </a:lnTo>
                    <a:lnTo>
                      <a:pt x="97671" y="13268"/>
                    </a:lnTo>
                    <a:lnTo>
                      <a:pt x="97451" y="13643"/>
                    </a:lnTo>
                    <a:lnTo>
                      <a:pt x="97227" y="14006"/>
                    </a:lnTo>
                    <a:lnTo>
                      <a:pt x="96998" y="14346"/>
                    </a:lnTo>
                    <a:lnTo>
                      <a:pt x="96770" y="14663"/>
                    </a:lnTo>
                    <a:lnTo>
                      <a:pt x="96532" y="14967"/>
                    </a:lnTo>
                    <a:lnTo>
                      <a:pt x="96290" y="15249"/>
                    </a:lnTo>
                    <a:lnTo>
                      <a:pt x="96044" y="15518"/>
                    </a:lnTo>
                    <a:lnTo>
                      <a:pt x="95798" y="157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574;p39">
                <a:extLst>
                  <a:ext uri="{FF2B5EF4-FFF2-40B4-BE49-F238E27FC236}">
                    <a16:creationId xmlns:a16="http://schemas.microsoft.com/office/drawing/2014/main" id="{BD8C848C-4EB3-A11D-92D6-2DCB574A4674}"/>
                  </a:ext>
                </a:extLst>
              </p:cNvPr>
              <p:cNvSpPr/>
              <p:nvPr/>
            </p:nvSpPr>
            <p:spPr>
              <a:xfrm>
                <a:off x="3175325" y="-13686675"/>
                <a:ext cx="1168650" cy="2503825"/>
              </a:xfrm>
              <a:custGeom>
                <a:avLst/>
                <a:gdLst/>
                <a:ahLst/>
                <a:cxnLst/>
                <a:rect l="l" t="t" r="r" b="b"/>
                <a:pathLst>
                  <a:path w="46746" h="100153" extrusionOk="0">
                    <a:moveTo>
                      <a:pt x="3047" y="1"/>
                    </a:moveTo>
                    <a:lnTo>
                      <a:pt x="2898" y="282"/>
                    </a:lnTo>
                    <a:lnTo>
                      <a:pt x="2748" y="599"/>
                    </a:lnTo>
                    <a:lnTo>
                      <a:pt x="2603" y="927"/>
                    </a:lnTo>
                    <a:lnTo>
                      <a:pt x="2458" y="1278"/>
                    </a:lnTo>
                    <a:lnTo>
                      <a:pt x="2313" y="1653"/>
                    </a:lnTo>
                    <a:lnTo>
                      <a:pt x="2172" y="2040"/>
                    </a:lnTo>
                    <a:lnTo>
                      <a:pt x="2036" y="2439"/>
                    </a:lnTo>
                    <a:lnTo>
                      <a:pt x="1900" y="2861"/>
                    </a:lnTo>
                    <a:lnTo>
                      <a:pt x="1768" y="3294"/>
                    </a:lnTo>
                    <a:lnTo>
                      <a:pt x="1636" y="3740"/>
                    </a:lnTo>
                    <a:lnTo>
                      <a:pt x="1513" y="4197"/>
                    </a:lnTo>
                    <a:lnTo>
                      <a:pt x="1390" y="4666"/>
                    </a:lnTo>
                    <a:lnTo>
                      <a:pt x="1271" y="5146"/>
                    </a:lnTo>
                    <a:lnTo>
                      <a:pt x="1157" y="5627"/>
                    </a:lnTo>
                    <a:lnTo>
                      <a:pt x="1042" y="6131"/>
                    </a:lnTo>
                    <a:lnTo>
                      <a:pt x="937" y="6623"/>
                    </a:lnTo>
                    <a:lnTo>
                      <a:pt x="836" y="7127"/>
                    </a:lnTo>
                    <a:lnTo>
                      <a:pt x="739" y="7631"/>
                    </a:lnTo>
                    <a:lnTo>
                      <a:pt x="647" y="8147"/>
                    </a:lnTo>
                    <a:lnTo>
                      <a:pt x="559" y="8662"/>
                    </a:lnTo>
                    <a:lnTo>
                      <a:pt x="480" y="9166"/>
                    </a:lnTo>
                    <a:lnTo>
                      <a:pt x="405" y="9682"/>
                    </a:lnTo>
                    <a:lnTo>
                      <a:pt x="334" y="10186"/>
                    </a:lnTo>
                    <a:lnTo>
                      <a:pt x="269" y="10690"/>
                    </a:lnTo>
                    <a:lnTo>
                      <a:pt x="211" y="11194"/>
                    </a:lnTo>
                    <a:lnTo>
                      <a:pt x="159" y="11686"/>
                    </a:lnTo>
                    <a:lnTo>
                      <a:pt x="115" y="12178"/>
                    </a:lnTo>
                    <a:lnTo>
                      <a:pt x="79" y="12659"/>
                    </a:lnTo>
                    <a:lnTo>
                      <a:pt x="49" y="13140"/>
                    </a:lnTo>
                    <a:lnTo>
                      <a:pt x="22" y="13597"/>
                    </a:lnTo>
                    <a:lnTo>
                      <a:pt x="9" y="14054"/>
                    </a:lnTo>
                    <a:lnTo>
                      <a:pt x="0" y="14487"/>
                    </a:lnTo>
                    <a:lnTo>
                      <a:pt x="0" y="14921"/>
                    </a:lnTo>
                    <a:lnTo>
                      <a:pt x="0" y="15366"/>
                    </a:lnTo>
                    <a:lnTo>
                      <a:pt x="9" y="15800"/>
                    </a:lnTo>
                    <a:lnTo>
                      <a:pt x="18" y="16234"/>
                    </a:lnTo>
                    <a:lnTo>
                      <a:pt x="35" y="16667"/>
                    </a:lnTo>
                    <a:lnTo>
                      <a:pt x="57" y="17101"/>
                    </a:lnTo>
                    <a:lnTo>
                      <a:pt x="84" y="17535"/>
                    </a:lnTo>
                    <a:lnTo>
                      <a:pt x="110" y="17968"/>
                    </a:lnTo>
                    <a:lnTo>
                      <a:pt x="145" y="18402"/>
                    </a:lnTo>
                    <a:lnTo>
                      <a:pt x="185" y="18824"/>
                    </a:lnTo>
                    <a:lnTo>
                      <a:pt x="229" y="19246"/>
                    </a:lnTo>
                    <a:lnTo>
                      <a:pt x="277" y="19668"/>
                    </a:lnTo>
                    <a:lnTo>
                      <a:pt x="330" y="20078"/>
                    </a:lnTo>
                    <a:lnTo>
                      <a:pt x="387" y="20488"/>
                    </a:lnTo>
                    <a:lnTo>
                      <a:pt x="449" y="20887"/>
                    </a:lnTo>
                    <a:lnTo>
                      <a:pt x="515" y="21285"/>
                    </a:lnTo>
                    <a:lnTo>
                      <a:pt x="585" y="21672"/>
                    </a:lnTo>
                    <a:lnTo>
                      <a:pt x="660" y="22059"/>
                    </a:lnTo>
                    <a:lnTo>
                      <a:pt x="739" y="22434"/>
                    </a:lnTo>
                    <a:lnTo>
                      <a:pt x="827" y="22797"/>
                    </a:lnTo>
                    <a:lnTo>
                      <a:pt x="915" y="23149"/>
                    </a:lnTo>
                    <a:lnTo>
                      <a:pt x="1007" y="23500"/>
                    </a:lnTo>
                    <a:lnTo>
                      <a:pt x="1108" y="23829"/>
                    </a:lnTo>
                    <a:lnTo>
                      <a:pt x="1209" y="24157"/>
                    </a:lnTo>
                    <a:lnTo>
                      <a:pt x="1319" y="24473"/>
                    </a:lnTo>
                    <a:lnTo>
                      <a:pt x="1429" y="24778"/>
                    </a:lnTo>
                    <a:lnTo>
                      <a:pt x="1548" y="25059"/>
                    </a:lnTo>
                    <a:lnTo>
                      <a:pt x="1671" y="25340"/>
                    </a:lnTo>
                    <a:lnTo>
                      <a:pt x="1799" y="25598"/>
                    </a:lnTo>
                    <a:lnTo>
                      <a:pt x="1931" y="25844"/>
                    </a:lnTo>
                    <a:lnTo>
                      <a:pt x="2063" y="26079"/>
                    </a:lnTo>
                    <a:lnTo>
                      <a:pt x="2208" y="26302"/>
                    </a:lnTo>
                    <a:lnTo>
                      <a:pt x="2353" y="26501"/>
                    </a:lnTo>
                    <a:lnTo>
                      <a:pt x="2502" y="26677"/>
                    </a:lnTo>
                    <a:lnTo>
                      <a:pt x="2652" y="26817"/>
                    </a:lnTo>
                    <a:lnTo>
                      <a:pt x="2810" y="26946"/>
                    </a:lnTo>
                    <a:lnTo>
                      <a:pt x="2968" y="27052"/>
                    </a:lnTo>
                    <a:lnTo>
                      <a:pt x="3127" y="27134"/>
                    </a:lnTo>
                    <a:lnTo>
                      <a:pt x="3289" y="27192"/>
                    </a:lnTo>
                    <a:lnTo>
                      <a:pt x="3452" y="27227"/>
                    </a:lnTo>
                    <a:lnTo>
                      <a:pt x="3619" y="27239"/>
                    </a:lnTo>
                    <a:lnTo>
                      <a:pt x="3782" y="27227"/>
                    </a:lnTo>
                    <a:lnTo>
                      <a:pt x="3944" y="27204"/>
                    </a:lnTo>
                    <a:lnTo>
                      <a:pt x="4107" y="27157"/>
                    </a:lnTo>
                    <a:lnTo>
                      <a:pt x="4270" y="27075"/>
                    </a:lnTo>
                    <a:lnTo>
                      <a:pt x="4428" y="26993"/>
                    </a:lnTo>
                    <a:lnTo>
                      <a:pt x="4586" y="26876"/>
                    </a:lnTo>
                    <a:lnTo>
                      <a:pt x="4740" y="26747"/>
                    </a:lnTo>
                    <a:lnTo>
                      <a:pt x="4894" y="26595"/>
                    </a:lnTo>
                    <a:lnTo>
                      <a:pt x="5039" y="26419"/>
                    </a:lnTo>
                    <a:lnTo>
                      <a:pt x="5184" y="26231"/>
                    </a:lnTo>
                    <a:lnTo>
                      <a:pt x="5321" y="26020"/>
                    </a:lnTo>
                    <a:lnTo>
                      <a:pt x="5457" y="25798"/>
                    </a:lnTo>
                    <a:lnTo>
                      <a:pt x="5585" y="25540"/>
                    </a:lnTo>
                    <a:lnTo>
                      <a:pt x="5703" y="25282"/>
                    </a:lnTo>
                    <a:lnTo>
                      <a:pt x="5818" y="25001"/>
                    </a:lnTo>
                    <a:lnTo>
                      <a:pt x="5927" y="24696"/>
                    </a:lnTo>
                    <a:lnTo>
                      <a:pt x="6029" y="24379"/>
                    </a:lnTo>
                    <a:lnTo>
                      <a:pt x="6117" y="24051"/>
                    </a:lnTo>
                    <a:lnTo>
                      <a:pt x="6161" y="23875"/>
                    </a:lnTo>
                    <a:lnTo>
                      <a:pt x="6199" y="23706"/>
                    </a:lnTo>
                    <a:lnTo>
                      <a:pt x="6174" y="23922"/>
                    </a:lnTo>
                    <a:lnTo>
                      <a:pt x="6147" y="24227"/>
                    </a:lnTo>
                    <a:lnTo>
                      <a:pt x="6121" y="24532"/>
                    </a:lnTo>
                    <a:lnTo>
                      <a:pt x="6099" y="24848"/>
                    </a:lnTo>
                    <a:lnTo>
                      <a:pt x="6086" y="25153"/>
                    </a:lnTo>
                    <a:lnTo>
                      <a:pt x="6073" y="25469"/>
                    </a:lnTo>
                    <a:lnTo>
                      <a:pt x="6064" y="25786"/>
                    </a:lnTo>
                    <a:lnTo>
                      <a:pt x="6059" y="26102"/>
                    </a:lnTo>
                    <a:lnTo>
                      <a:pt x="6059" y="26407"/>
                    </a:lnTo>
                    <a:lnTo>
                      <a:pt x="6064" y="26724"/>
                    </a:lnTo>
                    <a:lnTo>
                      <a:pt x="6068" y="27040"/>
                    </a:lnTo>
                    <a:lnTo>
                      <a:pt x="6081" y="27356"/>
                    </a:lnTo>
                    <a:lnTo>
                      <a:pt x="6095" y="27673"/>
                    </a:lnTo>
                    <a:lnTo>
                      <a:pt x="6112" y="27989"/>
                    </a:lnTo>
                    <a:lnTo>
                      <a:pt x="6134" y="28294"/>
                    </a:lnTo>
                    <a:lnTo>
                      <a:pt x="6161" y="28611"/>
                    </a:lnTo>
                    <a:lnTo>
                      <a:pt x="6187" y="28915"/>
                    </a:lnTo>
                    <a:lnTo>
                      <a:pt x="6222" y="29232"/>
                    </a:lnTo>
                    <a:lnTo>
                      <a:pt x="6257" y="29536"/>
                    </a:lnTo>
                    <a:lnTo>
                      <a:pt x="6292" y="29841"/>
                    </a:lnTo>
                    <a:lnTo>
                      <a:pt x="6336" y="30134"/>
                    </a:lnTo>
                    <a:lnTo>
                      <a:pt x="6380" y="30439"/>
                    </a:lnTo>
                    <a:lnTo>
                      <a:pt x="6429" y="30732"/>
                    </a:lnTo>
                    <a:lnTo>
                      <a:pt x="6482" y="31025"/>
                    </a:lnTo>
                    <a:lnTo>
                      <a:pt x="6534" y="31318"/>
                    </a:lnTo>
                    <a:lnTo>
                      <a:pt x="6591" y="31599"/>
                    </a:lnTo>
                    <a:lnTo>
                      <a:pt x="6649" y="31881"/>
                    </a:lnTo>
                    <a:lnTo>
                      <a:pt x="6715" y="32150"/>
                    </a:lnTo>
                    <a:lnTo>
                      <a:pt x="6776" y="32420"/>
                    </a:lnTo>
                    <a:lnTo>
                      <a:pt x="6846" y="32689"/>
                    </a:lnTo>
                    <a:lnTo>
                      <a:pt x="6917" y="32947"/>
                    </a:lnTo>
                    <a:lnTo>
                      <a:pt x="6992" y="33205"/>
                    </a:lnTo>
                    <a:lnTo>
                      <a:pt x="7066" y="33463"/>
                    </a:lnTo>
                    <a:lnTo>
                      <a:pt x="7141" y="33697"/>
                    </a:lnTo>
                    <a:lnTo>
                      <a:pt x="7225" y="33943"/>
                    </a:lnTo>
                    <a:lnTo>
                      <a:pt x="7308" y="34166"/>
                    </a:lnTo>
                    <a:lnTo>
                      <a:pt x="7392" y="34400"/>
                    </a:lnTo>
                    <a:lnTo>
                      <a:pt x="7480" y="34611"/>
                    </a:lnTo>
                    <a:lnTo>
                      <a:pt x="7568" y="34822"/>
                    </a:lnTo>
                    <a:lnTo>
                      <a:pt x="7660" y="35033"/>
                    </a:lnTo>
                    <a:lnTo>
                      <a:pt x="7752" y="35221"/>
                    </a:lnTo>
                    <a:lnTo>
                      <a:pt x="7849" y="35408"/>
                    </a:lnTo>
                    <a:lnTo>
                      <a:pt x="7950" y="35596"/>
                    </a:lnTo>
                    <a:lnTo>
                      <a:pt x="8047" y="35760"/>
                    </a:lnTo>
                    <a:lnTo>
                      <a:pt x="8148" y="35924"/>
                    </a:lnTo>
                    <a:lnTo>
                      <a:pt x="8254" y="36076"/>
                    </a:lnTo>
                    <a:lnTo>
                      <a:pt x="8359" y="36217"/>
                    </a:lnTo>
                    <a:lnTo>
                      <a:pt x="8465" y="36358"/>
                    </a:lnTo>
                    <a:lnTo>
                      <a:pt x="8575" y="36475"/>
                    </a:lnTo>
                    <a:lnTo>
                      <a:pt x="8684" y="36592"/>
                    </a:lnTo>
                    <a:lnTo>
                      <a:pt x="8794" y="36698"/>
                    </a:lnTo>
                    <a:lnTo>
                      <a:pt x="8909" y="36791"/>
                    </a:lnTo>
                    <a:lnTo>
                      <a:pt x="9023" y="36873"/>
                    </a:lnTo>
                    <a:lnTo>
                      <a:pt x="9137" y="36944"/>
                    </a:lnTo>
                    <a:lnTo>
                      <a:pt x="9256" y="37014"/>
                    </a:lnTo>
                    <a:lnTo>
                      <a:pt x="9370" y="37061"/>
                    </a:lnTo>
                    <a:lnTo>
                      <a:pt x="9493" y="37096"/>
                    </a:lnTo>
                    <a:lnTo>
                      <a:pt x="9612" y="37120"/>
                    </a:lnTo>
                    <a:lnTo>
                      <a:pt x="9735" y="37131"/>
                    </a:lnTo>
                    <a:lnTo>
                      <a:pt x="9854" y="37131"/>
                    </a:lnTo>
                    <a:lnTo>
                      <a:pt x="9977" y="37120"/>
                    </a:lnTo>
                    <a:lnTo>
                      <a:pt x="10096" y="37096"/>
                    </a:lnTo>
                    <a:lnTo>
                      <a:pt x="10215" y="37061"/>
                    </a:lnTo>
                    <a:lnTo>
                      <a:pt x="10333" y="37014"/>
                    </a:lnTo>
                    <a:lnTo>
                      <a:pt x="10448" y="36955"/>
                    </a:lnTo>
                    <a:lnTo>
                      <a:pt x="10566" y="36885"/>
                    </a:lnTo>
                    <a:lnTo>
                      <a:pt x="10681" y="36803"/>
                    </a:lnTo>
                    <a:lnTo>
                      <a:pt x="10791" y="36709"/>
                    </a:lnTo>
                    <a:lnTo>
                      <a:pt x="10905" y="36604"/>
                    </a:lnTo>
                    <a:lnTo>
                      <a:pt x="11015" y="36487"/>
                    </a:lnTo>
                    <a:lnTo>
                      <a:pt x="11120" y="36369"/>
                    </a:lnTo>
                    <a:lnTo>
                      <a:pt x="11230" y="36241"/>
                    </a:lnTo>
                    <a:lnTo>
                      <a:pt x="11336" y="36088"/>
                    </a:lnTo>
                    <a:lnTo>
                      <a:pt x="11437" y="35948"/>
                    </a:lnTo>
                    <a:lnTo>
                      <a:pt x="11542" y="35783"/>
                    </a:lnTo>
                    <a:lnTo>
                      <a:pt x="11644" y="35608"/>
                    </a:lnTo>
                    <a:lnTo>
                      <a:pt x="11740" y="35432"/>
                    </a:lnTo>
                    <a:lnTo>
                      <a:pt x="11837" y="35244"/>
                    </a:lnTo>
                    <a:lnTo>
                      <a:pt x="11929" y="35057"/>
                    </a:lnTo>
                    <a:lnTo>
                      <a:pt x="12026" y="34858"/>
                    </a:lnTo>
                    <a:lnTo>
                      <a:pt x="12114" y="34647"/>
                    </a:lnTo>
                    <a:lnTo>
                      <a:pt x="12202" y="34436"/>
                    </a:lnTo>
                    <a:lnTo>
                      <a:pt x="12290" y="34213"/>
                    </a:lnTo>
                    <a:lnTo>
                      <a:pt x="12374" y="33978"/>
                    </a:lnTo>
                    <a:lnTo>
                      <a:pt x="12457" y="33744"/>
                    </a:lnTo>
                    <a:lnTo>
                      <a:pt x="12536" y="33498"/>
                    </a:lnTo>
                    <a:lnTo>
                      <a:pt x="12611" y="33252"/>
                    </a:lnTo>
                    <a:lnTo>
                      <a:pt x="12686" y="32994"/>
                    </a:lnTo>
                    <a:lnTo>
                      <a:pt x="12756" y="32736"/>
                    </a:lnTo>
                    <a:lnTo>
                      <a:pt x="12826" y="32478"/>
                    </a:lnTo>
                    <a:lnTo>
                      <a:pt x="12892" y="32209"/>
                    </a:lnTo>
                    <a:lnTo>
                      <a:pt x="12958" y="31927"/>
                    </a:lnTo>
                    <a:lnTo>
                      <a:pt x="13020" y="31658"/>
                    </a:lnTo>
                    <a:lnTo>
                      <a:pt x="13077" y="31377"/>
                    </a:lnTo>
                    <a:lnTo>
                      <a:pt x="13130" y="31084"/>
                    </a:lnTo>
                    <a:lnTo>
                      <a:pt x="13183" y="30791"/>
                    </a:lnTo>
                    <a:lnTo>
                      <a:pt x="13231" y="30497"/>
                    </a:lnTo>
                    <a:lnTo>
                      <a:pt x="13279" y="30204"/>
                    </a:lnTo>
                    <a:lnTo>
                      <a:pt x="13323" y="29900"/>
                    </a:lnTo>
                    <a:lnTo>
                      <a:pt x="13363" y="29607"/>
                    </a:lnTo>
                    <a:lnTo>
                      <a:pt x="13398" y="29302"/>
                    </a:lnTo>
                    <a:lnTo>
                      <a:pt x="13429" y="28986"/>
                    </a:lnTo>
                    <a:lnTo>
                      <a:pt x="13460" y="28681"/>
                    </a:lnTo>
                    <a:lnTo>
                      <a:pt x="13486" y="28376"/>
                    </a:lnTo>
                    <a:lnTo>
                      <a:pt x="13508" y="28060"/>
                    </a:lnTo>
                    <a:lnTo>
                      <a:pt x="13530" y="27743"/>
                    </a:lnTo>
                    <a:lnTo>
                      <a:pt x="13543" y="27438"/>
                    </a:lnTo>
                    <a:lnTo>
                      <a:pt x="13556" y="27122"/>
                    </a:lnTo>
                    <a:lnTo>
                      <a:pt x="13558" y="27060"/>
                    </a:lnTo>
                    <a:lnTo>
                      <a:pt x="13649" y="28493"/>
                    </a:lnTo>
                    <a:lnTo>
                      <a:pt x="13781" y="30673"/>
                    </a:lnTo>
                    <a:lnTo>
                      <a:pt x="13912" y="32935"/>
                    </a:lnTo>
                    <a:lnTo>
                      <a:pt x="14040" y="35268"/>
                    </a:lnTo>
                    <a:lnTo>
                      <a:pt x="14168" y="37659"/>
                    </a:lnTo>
                    <a:lnTo>
                      <a:pt x="14295" y="40120"/>
                    </a:lnTo>
                    <a:lnTo>
                      <a:pt x="14423" y="42628"/>
                    </a:lnTo>
                    <a:lnTo>
                      <a:pt x="14550" y="45183"/>
                    </a:lnTo>
                    <a:lnTo>
                      <a:pt x="14796" y="50399"/>
                    </a:lnTo>
                    <a:lnTo>
                      <a:pt x="15047" y="55720"/>
                    </a:lnTo>
                    <a:lnTo>
                      <a:pt x="15293" y="61100"/>
                    </a:lnTo>
                    <a:lnTo>
                      <a:pt x="15539" y="66479"/>
                    </a:lnTo>
                    <a:lnTo>
                      <a:pt x="15786" y="71800"/>
                    </a:lnTo>
                    <a:lnTo>
                      <a:pt x="16032" y="77016"/>
                    </a:lnTo>
                    <a:lnTo>
                      <a:pt x="16159" y="79571"/>
                    </a:lnTo>
                    <a:lnTo>
                      <a:pt x="16282" y="82079"/>
                    </a:lnTo>
                    <a:lnTo>
                      <a:pt x="16410" y="84541"/>
                    </a:lnTo>
                    <a:lnTo>
                      <a:pt x="16538" y="86931"/>
                    </a:lnTo>
                    <a:lnTo>
                      <a:pt x="16665" y="89264"/>
                    </a:lnTo>
                    <a:lnTo>
                      <a:pt x="16797" y="91526"/>
                    </a:lnTo>
                    <a:lnTo>
                      <a:pt x="16924" y="93706"/>
                    </a:lnTo>
                    <a:lnTo>
                      <a:pt x="17056" y="95792"/>
                    </a:lnTo>
                    <a:lnTo>
                      <a:pt x="17188" y="97796"/>
                    </a:lnTo>
                    <a:lnTo>
                      <a:pt x="17325" y="99707"/>
                    </a:lnTo>
                    <a:lnTo>
                      <a:pt x="29830" y="100152"/>
                    </a:lnTo>
                    <a:lnTo>
                      <a:pt x="30256" y="92885"/>
                    </a:lnTo>
                    <a:lnTo>
                      <a:pt x="30709" y="85127"/>
                    </a:lnTo>
                    <a:lnTo>
                      <a:pt x="31250" y="75785"/>
                    </a:lnTo>
                    <a:lnTo>
                      <a:pt x="31531" y="70792"/>
                    </a:lnTo>
                    <a:lnTo>
                      <a:pt x="31817" y="65741"/>
                    </a:lnTo>
                    <a:lnTo>
                      <a:pt x="32099" y="60736"/>
                    </a:lnTo>
                    <a:lnTo>
                      <a:pt x="32362" y="55884"/>
                    </a:lnTo>
                    <a:lnTo>
                      <a:pt x="32609" y="51301"/>
                    </a:lnTo>
                    <a:lnTo>
                      <a:pt x="32828" y="47094"/>
                    </a:lnTo>
                    <a:lnTo>
                      <a:pt x="33018" y="43367"/>
                    </a:lnTo>
                    <a:lnTo>
                      <a:pt x="33097" y="41726"/>
                    </a:lnTo>
                    <a:lnTo>
                      <a:pt x="33163" y="40249"/>
                    </a:lnTo>
                    <a:lnTo>
                      <a:pt x="33185" y="40425"/>
                    </a:lnTo>
                    <a:lnTo>
                      <a:pt x="33211" y="40601"/>
                    </a:lnTo>
                    <a:lnTo>
                      <a:pt x="33237" y="40776"/>
                    </a:lnTo>
                    <a:lnTo>
                      <a:pt x="33264" y="40940"/>
                    </a:lnTo>
                    <a:lnTo>
                      <a:pt x="33330" y="41269"/>
                    </a:lnTo>
                    <a:lnTo>
                      <a:pt x="33400" y="41585"/>
                    </a:lnTo>
                    <a:lnTo>
                      <a:pt x="33479" y="41878"/>
                    </a:lnTo>
                    <a:lnTo>
                      <a:pt x="33567" y="42148"/>
                    </a:lnTo>
                    <a:lnTo>
                      <a:pt x="33660" y="42417"/>
                    </a:lnTo>
                    <a:lnTo>
                      <a:pt x="33761" y="42663"/>
                    </a:lnTo>
                    <a:lnTo>
                      <a:pt x="33871" y="42886"/>
                    </a:lnTo>
                    <a:lnTo>
                      <a:pt x="33980" y="43097"/>
                    </a:lnTo>
                    <a:lnTo>
                      <a:pt x="34099" y="43296"/>
                    </a:lnTo>
                    <a:lnTo>
                      <a:pt x="34222" y="43472"/>
                    </a:lnTo>
                    <a:lnTo>
                      <a:pt x="34345" y="43636"/>
                    </a:lnTo>
                    <a:lnTo>
                      <a:pt x="34477" y="43777"/>
                    </a:lnTo>
                    <a:lnTo>
                      <a:pt x="34609" y="43906"/>
                    </a:lnTo>
                    <a:lnTo>
                      <a:pt x="34746" y="44011"/>
                    </a:lnTo>
                    <a:lnTo>
                      <a:pt x="34886" y="44093"/>
                    </a:lnTo>
                    <a:lnTo>
                      <a:pt x="35027" y="44164"/>
                    </a:lnTo>
                    <a:lnTo>
                      <a:pt x="35168" y="44222"/>
                    </a:lnTo>
                    <a:lnTo>
                      <a:pt x="35313" y="44257"/>
                    </a:lnTo>
                    <a:lnTo>
                      <a:pt x="35458" y="44269"/>
                    </a:lnTo>
                    <a:lnTo>
                      <a:pt x="35603" y="44269"/>
                    </a:lnTo>
                    <a:lnTo>
                      <a:pt x="35748" y="44257"/>
                    </a:lnTo>
                    <a:lnTo>
                      <a:pt x="35889" y="44210"/>
                    </a:lnTo>
                    <a:lnTo>
                      <a:pt x="36034" y="44152"/>
                    </a:lnTo>
                    <a:lnTo>
                      <a:pt x="36175" y="44070"/>
                    </a:lnTo>
                    <a:lnTo>
                      <a:pt x="36315" y="43976"/>
                    </a:lnTo>
                    <a:lnTo>
                      <a:pt x="36452" y="43859"/>
                    </a:lnTo>
                    <a:lnTo>
                      <a:pt x="36584" y="43718"/>
                    </a:lnTo>
                    <a:lnTo>
                      <a:pt x="36715" y="43566"/>
                    </a:lnTo>
                    <a:lnTo>
                      <a:pt x="36843" y="43390"/>
                    </a:lnTo>
                    <a:lnTo>
                      <a:pt x="36966" y="43191"/>
                    </a:lnTo>
                    <a:lnTo>
                      <a:pt x="37080" y="42980"/>
                    </a:lnTo>
                    <a:lnTo>
                      <a:pt x="37195" y="42745"/>
                    </a:lnTo>
                    <a:lnTo>
                      <a:pt x="37305" y="42511"/>
                    </a:lnTo>
                    <a:lnTo>
                      <a:pt x="37410" y="42253"/>
                    </a:lnTo>
                    <a:lnTo>
                      <a:pt x="37507" y="41995"/>
                    </a:lnTo>
                    <a:lnTo>
                      <a:pt x="37604" y="41714"/>
                    </a:lnTo>
                    <a:lnTo>
                      <a:pt x="37692" y="41433"/>
                    </a:lnTo>
                    <a:lnTo>
                      <a:pt x="37780" y="41140"/>
                    </a:lnTo>
                    <a:lnTo>
                      <a:pt x="37863" y="40835"/>
                    </a:lnTo>
                    <a:lnTo>
                      <a:pt x="37938" y="40518"/>
                    </a:lnTo>
                    <a:lnTo>
                      <a:pt x="38013" y="40202"/>
                    </a:lnTo>
                    <a:lnTo>
                      <a:pt x="38079" y="39874"/>
                    </a:lnTo>
                    <a:lnTo>
                      <a:pt x="38144" y="39534"/>
                    </a:lnTo>
                    <a:lnTo>
                      <a:pt x="38206" y="39194"/>
                    </a:lnTo>
                    <a:lnTo>
                      <a:pt x="38259" y="38842"/>
                    </a:lnTo>
                    <a:lnTo>
                      <a:pt x="38312" y="38491"/>
                    </a:lnTo>
                    <a:lnTo>
                      <a:pt x="38356" y="38128"/>
                    </a:lnTo>
                    <a:lnTo>
                      <a:pt x="38399" y="37752"/>
                    </a:lnTo>
                    <a:lnTo>
                      <a:pt x="38439" y="37389"/>
                    </a:lnTo>
                    <a:lnTo>
                      <a:pt x="38474" y="37014"/>
                    </a:lnTo>
                    <a:lnTo>
                      <a:pt x="38505" y="36639"/>
                    </a:lnTo>
                    <a:lnTo>
                      <a:pt x="38531" y="36252"/>
                    </a:lnTo>
                    <a:lnTo>
                      <a:pt x="38553" y="35877"/>
                    </a:lnTo>
                    <a:lnTo>
                      <a:pt x="38571" y="35490"/>
                    </a:lnTo>
                    <a:lnTo>
                      <a:pt x="38584" y="35104"/>
                    </a:lnTo>
                    <a:lnTo>
                      <a:pt x="38593" y="34717"/>
                    </a:lnTo>
                    <a:lnTo>
                      <a:pt x="38597" y="34330"/>
                    </a:lnTo>
                    <a:lnTo>
                      <a:pt x="38602" y="33943"/>
                    </a:lnTo>
                    <a:lnTo>
                      <a:pt x="38597" y="33557"/>
                    </a:lnTo>
                    <a:lnTo>
                      <a:pt x="38593" y="33170"/>
                    </a:lnTo>
                    <a:lnTo>
                      <a:pt x="38584" y="32783"/>
                    </a:lnTo>
                    <a:lnTo>
                      <a:pt x="38571" y="32408"/>
                    </a:lnTo>
                    <a:lnTo>
                      <a:pt x="38553" y="32033"/>
                    </a:lnTo>
                    <a:lnTo>
                      <a:pt x="38531" y="31658"/>
                    </a:lnTo>
                    <a:lnTo>
                      <a:pt x="38509" y="31283"/>
                    </a:lnTo>
                    <a:lnTo>
                      <a:pt x="38479" y="30908"/>
                    </a:lnTo>
                    <a:lnTo>
                      <a:pt x="38452" y="30533"/>
                    </a:lnTo>
                    <a:lnTo>
                      <a:pt x="38417" y="30169"/>
                    </a:lnTo>
                    <a:lnTo>
                      <a:pt x="38382" y="29794"/>
                    </a:lnTo>
                    <a:lnTo>
                      <a:pt x="38347" y="29431"/>
                    </a:lnTo>
                    <a:lnTo>
                      <a:pt x="38263" y="28704"/>
                    </a:lnTo>
                    <a:lnTo>
                      <a:pt x="38175" y="27989"/>
                    </a:lnTo>
                    <a:lnTo>
                      <a:pt x="38074" y="27274"/>
                    </a:lnTo>
                    <a:lnTo>
                      <a:pt x="37969" y="26559"/>
                    </a:lnTo>
                    <a:lnTo>
                      <a:pt x="37854" y="25856"/>
                    </a:lnTo>
                    <a:lnTo>
                      <a:pt x="37736" y="25165"/>
                    </a:lnTo>
                    <a:lnTo>
                      <a:pt x="37612" y="24473"/>
                    </a:lnTo>
                    <a:lnTo>
                      <a:pt x="37489" y="23782"/>
                    </a:lnTo>
                    <a:lnTo>
                      <a:pt x="37357" y="23090"/>
                    </a:lnTo>
                    <a:lnTo>
                      <a:pt x="37225" y="22410"/>
                    </a:lnTo>
                    <a:lnTo>
                      <a:pt x="37079" y="21654"/>
                    </a:lnTo>
                    <a:lnTo>
                      <a:pt x="37186" y="22141"/>
                    </a:lnTo>
                    <a:lnTo>
                      <a:pt x="37309" y="22668"/>
                    </a:lnTo>
                    <a:lnTo>
                      <a:pt x="37445" y="23161"/>
                    </a:lnTo>
                    <a:lnTo>
                      <a:pt x="37582" y="23653"/>
                    </a:lnTo>
                    <a:lnTo>
                      <a:pt x="37731" y="24122"/>
                    </a:lnTo>
                    <a:lnTo>
                      <a:pt x="37885" y="24567"/>
                    </a:lnTo>
                    <a:lnTo>
                      <a:pt x="38043" y="24989"/>
                    </a:lnTo>
                    <a:lnTo>
                      <a:pt x="38210" y="25399"/>
                    </a:lnTo>
                    <a:lnTo>
                      <a:pt x="38382" y="25786"/>
                    </a:lnTo>
                    <a:lnTo>
                      <a:pt x="38558" y="26149"/>
                    </a:lnTo>
                    <a:lnTo>
                      <a:pt x="38738" y="26501"/>
                    </a:lnTo>
                    <a:lnTo>
                      <a:pt x="38927" y="26829"/>
                    </a:lnTo>
                    <a:lnTo>
                      <a:pt x="39121" y="27134"/>
                    </a:lnTo>
                    <a:lnTo>
                      <a:pt x="39314" y="27415"/>
                    </a:lnTo>
                    <a:lnTo>
                      <a:pt x="39516" y="27673"/>
                    </a:lnTo>
                    <a:lnTo>
                      <a:pt x="39719" y="27907"/>
                    </a:lnTo>
                    <a:lnTo>
                      <a:pt x="39930" y="28130"/>
                    </a:lnTo>
                    <a:lnTo>
                      <a:pt x="40141" y="28317"/>
                    </a:lnTo>
                    <a:lnTo>
                      <a:pt x="40356" y="28493"/>
                    </a:lnTo>
                    <a:lnTo>
                      <a:pt x="40572" y="28634"/>
                    </a:lnTo>
                    <a:lnTo>
                      <a:pt x="40791" y="28751"/>
                    </a:lnTo>
                    <a:lnTo>
                      <a:pt x="41016" y="28857"/>
                    </a:lnTo>
                    <a:lnTo>
                      <a:pt x="41236" y="28927"/>
                    </a:lnTo>
                    <a:lnTo>
                      <a:pt x="41464" y="28974"/>
                    </a:lnTo>
                    <a:lnTo>
                      <a:pt x="41688" y="28997"/>
                    </a:lnTo>
                    <a:lnTo>
                      <a:pt x="41917" y="28986"/>
                    </a:lnTo>
                    <a:lnTo>
                      <a:pt x="42146" y="28962"/>
                    </a:lnTo>
                    <a:lnTo>
                      <a:pt x="42379" y="28904"/>
                    </a:lnTo>
                    <a:lnTo>
                      <a:pt x="42607" y="28810"/>
                    </a:lnTo>
                    <a:lnTo>
                      <a:pt x="42836" y="28704"/>
                    </a:lnTo>
                    <a:lnTo>
                      <a:pt x="43065" y="28564"/>
                    </a:lnTo>
                    <a:lnTo>
                      <a:pt x="43289" y="28364"/>
                    </a:lnTo>
                    <a:lnTo>
                      <a:pt x="43509" y="28142"/>
                    </a:lnTo>
                    <a:lnTo>
                      <a:pt x="43720" y="27896"/>
                    </a:lnTo>
                    <a:lnTo>
                      <a:pt x="43927" y="27626"/>
                    </a:lnTo>
                    <a:lnTo>
                      <a:pt x="44124" y="27333"/>
                    </a:lnTo>
                    <a:lnTo>
                      <a:pt x="44322" y="27017"/>
                    </a:lnTo>
                    <a:lnTo>
                      <a:pt x="44511" y="26677"/>
                    </a:lnTo>
                    <a:lnTo>
                      <a:pt x="44692" y="26325"/>
                    </a:lnTo>
                    <a:lnTo>
                      <a:pt x="44868" y="25950"/>
                    </a:lnTo>
                    <a:lnTo>
                      <a:pt x="45039" y="25551"/>
                    </a:lnTo>
                    <a:lnTo>
                      <a:pt x="45197" y="25141"/>
                    </a:lnTo>
                    <a:lnTo>
                      <a:pt x="45356" y="24708"/>
                    </a:lnTo>
                    <a:lnTo>
                      <a:pt x="45501" y="24262"/>
                    </a:lnTo>
                    <a:lnTo>
                      <a:pt x="45641" y="23805"/>
                    </a:lnTo>
                    <a:lnTo>
                      <a:pt x="45778" y="23325"/>
                    </a:lnTo>
                    <a:lnTo>
                      <a:pt x="45901" y="22832"/>
                    </a:lnTo>
                    <a:lnTo>
                      <a:pt x="46020" y="22328"/>
                    </a:lnTo>
                    <a:lnTo>
                      <a:pt x="46129" y="21813"/>
                    </a:lnTo>
                    <a:lnTo>
                      <a:pt x="46226" y="21285"/>
                    </a:lnTo>
                    <a:lnTo>
                      <a:pt x="46319" y="20734"/>
                    </a:lnTo>
                    <a:lnTo>
                      <a:pt x="46406" y="20184"/>
                    </a:lnTo>
                    <a:lnTo>
                      <a:pt x="46481" y="19621"/>
                    </a:lnTo>
                    <a:lnTo>
                      <a:pt x="46547" y="19047"/>
                    </a:lnTo>
                    <a:lnTo>
                      <a:pt x="46604" y="18472"/>
                    </a:lnTo>
                    <a:lnTo>
                      <a:pt x="46648" y="17886"/>
                    </a:lnTo>
                    <a:lnTo>
                      <a:pt x="46688" y="17289"/>
                    </a:lnTo>
                    <a:lnTo>
                      <a:pt x="46714" y="16679"/>
                    </a:lnTo>
                    <a:lnTo>
                      <a:pt x="46736" y="16070"/>
                    </a:lnTo>
                    <a:lnTo>
                      <a:pt x="46745" y="15460"/>
                    </a:lnTo>
                    <a:lnTo>
                      <a:pt x="46741" y="14839"/>
                    </a:lnTo>
                    <a:lnTo>
                      <a:pt x="46732" y="14218"/>
                    </a:lnTo>
                    <a:lnTo>
                      <a:pt x="46705" y="13597"/>
                    </a:lnTo>
                    <a:lnTo>
                      <a:pt x="46688" y="13280"/>
                    </a:lnTo>
                    <a:lnTo>
                      <a:pt x="46666" y="12975"/>
                    </a:lnTo>
                    <a:lnTo>
                      <a:pt x="46640" y="12671"/>
                    </a:lnTo>
                    <a:lnTo>
                      <a:pt x="46613" y="12366"/>
                    </a:lnTo>
                    <a:lnTo>
                      <a:pt x="46587" y="12061"/>
                    </a:lnTo>
                    <a:lnTo>
                      <a:pt x="46552" y="11757"/>
                    </a:lnTo>
                    <a:lnTo>
                      <a:pt x="46516" y="11463"/>
                    </a:lnTo>
                    <a:lnTo>
                      <a:pt x="46481" y="11170"/>
                    </a:lnTo>
                    <a:lnTo>
                      <a:pt x="46398" y="10584"/>
                    </a:lnTo>
                    <a:lnTo>
                      <a:pt x="46305" y="10022"/>
                    </a:lnTo>
                    <a:lnTo>
                      <a:pt x="46204" y="9459"/>
                    </a:lnTo>
                    <a:lnTo>
                      <a:pt x="46094" y="8920"/>
                    </a:lnTo>
                    <a:lnTo>
                      <a:pt x="45976" y="8381"/>
                    </a:lnTo>
                    <a:lnTo>
                      <a:pt x="45852" y="7865"/>
                    </a:lnTo>
                    <a:lnTo>
                      <a:pt x="45716" y="7350"/>
                    </a:lnTo>
                    <a:lnTo>
                      <a:pt x="45575" y="6857"/>
                    </a:lnTo>
                    <a:lnTo>
                      <a:pt x="45426" y="6377"/>
                    </a:lnTo>
                    <a:lnTo>
                      <a:pt x="45268" y="5908"/>
                    </a:lnTo>
                    <a:lnTo>
                      <a:pt x="45105" y="5451"/>
                    </a:lnTo>
                    <a:lnTo>
                      <a:pt x="44938" y="5006"/>
                    </a:lnTo>
                    <a:lnTo>
                      <a:pt x="44762" y="4572"/>
                    </a:lnTo>
                    <a:lnTo>
                      <a:pt x="44582" y="4162"/>
                    </a:lnTo>
                    <a:lnTo>
                      <a:pt x="44397" y="3763"/>
                    </a:lnTo>
                    <a:lnTo>
                      <a:pt x="44204" y="3376"/>
                    </a:lnTo>
                    <a:lnTo>
                      <a:pt x="44010" y="3001"/>
                    </a:lnTo>
                    <a:lnTo>
                      <a:pt x="43808" y="2650"/>
                    </a:lnTo>
                    <a:lnTo>
                      <a:pt x="43601" y="2310"/>
                    </a:lnTo>
                    <a:lnTo>
                      <a:pt x="43395" y="1982"/>
                    </a:lnTo>
                    <a:lnTo>
                      <a:pt x="43183" y="1677"/>
                    </a:lnTo>
                    <a:lnTo>
                      <a:pt x="42968" y="1384"/>
                    </a:lnTo>
                    <a:lnTo>
                      <a:pt x="42748" y="1114"/>
                    </a:lnTo>
                    <a:lnTo>
                      <a:pt x="42528" y="856"/>
                    </a:lnTo>
                    <a:lnTo>
                      <a:pt x="42308" y="610"/>
                    </a:lnTo>
                    <a:lnTo>
                      <a:pt x="42084" y="388"/>
                    </a:lnTo>
                    <a:lnTo>
                      <a:pt x="41856" y="188"/>
                    </a:lnTo>
                    <a:lnTo>
                      <a:pt x="416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575;p39">
                <a:extLst>
                  <a:ext uri="{FF2B5EF4-FFF2-40B4-BE49-F238E27FC236}">
                    <a16:creationId xmlns:a16="http://schemas.microsoft.com/office/drawing/2014/main" id="{D07AE6FE-FA0D-3020-7E3F-D22358FD837A}"/>
                  </a:ext>
                </a:extLst>
              </p:cNvPr>
              <p:cNvSpPr/>
              <p:nvPr/>
            </p:nvSpPr>
            <p:spPr>
              <a:xfrm>
                <a:off x="3175325" y="-13686675"/>
                <a:ext cx="1168650" cy="2503825"/>
              </a:xfrm>
              <a:custGeom>
                <a:avLst/>
                <a:gdLst/>
                <a:ahLst/>
                <a:cxnLst/>
                <a:rect l="l" t="t" r="r" b="b"/>
                <a:pathLst>
                  <a:path w="46746" h="100153" fill="none" extrusionOk="0">
                    <a:moveTo>
                      <a:pt x="17325" y="99707"/>
                    </a:moveTo>
                    <a:lnTo>
                      <a:pt x="17325" y="99707"/>
                    </a:lnTo>
                    <a:lnTo>
                      <a:pt x="17188" y="97796"/>
                    </a:lnTo>
                    <a:lnTo>
                      <a:pt x="17056" y="95792"/>
                    </a:lnTo>
                    <a:lnTo>
                      <a:pt x="16924" y="93706"/>
                    </a:lnTo>
                    <a:lnTo>
                      <a:pt x="16797" y="91526"/>
                    </a:lnTo>
                    <a:lnTo>
                      <a:pt x="16665" y="89264"/>
                    </a:lnTo>
                    <a:lnTo>
                      <a:pt x="16538" y="86931"/>
                    </a:lnTo>
                    <a:lnTo>
                      <a:pt x="16410" y="84541"/>
                    </a:lnTo>
                    <a:lnTo>
                      <a:pt x="16282" y="82079"/>
                    </a:lnTo>
                    <a:lnTo>
                      <a:pt x="16159" y="79571"/>
                    </a:lnTo>
                    <a:lnTo>
                      <a:pt x="16032" y="77016"/>
                    </a:lnTo>
                    <a:lnTo>
                      <a:pt x="15786" y="71800"/>
                    </a:lnTo>
                    <a:lnTo>
                      <a:pt x="15539" y="66479"/>
                    </a:lnTo>
                    <a:lnTo>
                      <a:pt x="15293" y="61100"/>
                    </a:lnTo>
                    <a:lnTo>
                      <a:pt x="15047" y="55720"/>
                    </a:lnTo>
                    <a:lnTo>
                      <a:pt x="14796" y="50399"/>
                    </a:lnTo>
                    <a:lnTo>
                      <a:pt x="14550" y="45183"/>
                    </a:lnTo>
                    <a:lnTo>
                      <a:pt x="14423" y="42628"/>
                    </a:lnTo>
                    <a:lnTo>
                      <a:pt x="14295" y="40120"/>
                    </a:lnTo>
                    <a:lnTo>
                      <a:pt x="14168" y="37659"/>
                    </a:lnTo>
                    <a:lnTo>
                      <a:pt x="14040" y="35268"/>
                    </a:lnTo>
                    <a:lnTo>
                      <a:pt x="13912" y="32935"/>
                    </a:lnTo>
                    <a:lnTo>
                      <a:pt x="13781" y="30673"/>
                    </a:lnTo>
                    <a:lnTo>
                      <a:pt x="13649" y="28493"/>
                    </a:lnTo>
                    <a:lnTo>
                      <a:pt x="13517" y="26407"/>
                    </a:lnTo>
                    <a:lnTo>
                      <a:pt x="13380" y="24403"/>
                    </a:lnTo>
                    <a:lnTo>
                      <a:pt x="13244" y="22492"/>
                    </a:lnTo>
                    <a:lnTo>
                      <a:pt x="13244" y="22492"/>
                    </a:lnTo>
                    <a:lnTo>
                      <a:pt x="13297" y="22785"/>
                    </a:lnTo>
                    <a:lnTo>
                      <a:pt x="13345" y="23090"/>
                    </a:lnTo>
                    <a:lnTo>
                      <a:pt x="13385" y="23383"/>
                    </a:lnTo>
                    <a:lnTo>
                      <a:pt x="13424" y="23688"/>
                    </a:lnTo>
                    <a:lnTo>
                      <a:pt x="13455" y="23993"/>
                    </a:lnTo>
                    <a:lnTo>
                      <a:pt x="13486" y="24297"/>
                    </a:lnTo>
                    <a:lnTo>
                      <a:pt x="13508" y="24614"/>
                    </a:lnTo>
                    <a:lnTo>
                      <a:pt x="13530" y="24919"/>
                    </a:lnTo>
                    <a:lnTo>
                      <a:pt x="13543" y="25235"/>
                    </a:lnTo>
                    <a:lnTo>
                      <a:pt x="13556" y="25551"/>
                    </a:lnTo>
                    <a:lnTo>
                      <a:pt x="13565" y="25856"/>
                    </a:lnTo>
                    <a:lnTo>
                      <a:pt x="13570" y="26173"/>
                    </a:lnTo>
                    <a:lnTo>
                      <a:pt x="13570" y="26489"/>
                    </a:lnTo>
                    <a:lnTo>
                      <a:pt x="13565" y="26806"/>
                    </a:lnTo>
                    <a:lnTo>
                      <a:pt x="13556" y="27122"/>
                    </a:lnTo>
                    <a:lnTo>
                      <a:pt x="13543" y="27438"/>
                    </a:lnTo>
                    <a:lnTo>
                      <a:pt x="13530" y="27743"/>
                    </a:lnTo>
                    <a:lnTo>
                      <a:pt x="13508" y="28060"/>
                    </a:lnTo>
                    <a:lnTo>
                      <a:pt x="13486" y="28376"/>
                    </a:lnTo>
                    <a:lnTo>
                      <a:pt x="13460" y="28681"/>
                    </a:lnTo>
                    <a:lnTo>
                      <a:pt x="13429" y="28986"/>
                    </a:lnTo>
                    <a:lnTo>
                      <a:pt x="13398" y="29302"/>
                    </a:lnTo>
                    <a:lnTo>
                      <a:pt x="13363" y="29607"/>
                    </a:lnTo>
                    <a:lnTo>
                      <a:pt x="13323" y="29900"/>
                    </a:lnTo>
                    <a:lnTo>
                      <a:pt x="13279" y="30204"/>
                    </a:lnTo>
                    <a:lnTo>
                      <a:pt x="13231" y="30497"/>
                    </a:lnTo>
                    <a:lnTo>
                      <a:pt x="13183" y="30791"/>
                    </a:lnTo>
                    <a:lnTo>
                      <a:pt x="13130" y="31084"/>
                    </a:lnTo>
                    <a:lnTo>
                      <a:pt x="13077" y="31377"/>
                    </a:lnTo>
                    <a:lnTo>
                      <a:pt x="13020" y="31658"/>
                    </a:lnTo>
                    <a:lnTo>
                      <a:pt x="12958" y="31927"/>
                    </a:lnTo>
                    <a:lnTo>
                      <a:pt x="12892" y="32209"/>
                    </a:lnTo>
                    <a:lnTo>
                      <a:pt x="12826" y="32478"/>
                    </a:lnTo>
                    <a:lnTo>
                      <a:pt x="12756" y="32736"/>
                    </a:lnTo>
                    <a:lnTo>
                      <a:pt x="12686" y="32994"/>
                    </a:lnTo>
                    <a:lnTo>
                      <a:pt x="12611" y="33252"/>
                    </a:lnTo>
                    <a:lnTo>
                      <a:pt x="12536" y="33498"/>
                    </a:lnTo>
                    <a:lnTo>
                      <a:pt x="12457" y="33744"/>
                    </a:lnTo>
                    <a:lnTo>
                      <a:pt x="12374" y="33978"/>
                    </a:lnTo>
                    <a:lnTo>
                      <a:pt x="12290" y="34213"/>
                    </a:lnTo>
                    <a:lnTo>
                      <a:pt x="12202" y="34436"/>
                    </a:lnTo>
                    <a:lnTo>
                      <a:pt x="12114" y="34647"/>
                    </a:lnTo>
                    <a:lnTo>
                      <a:pt x="12026" y="34858"/>
                    </a:lnTo>
                    <a:lnTo>
                      <a:pt x="11929" y="35057"/>
                    </a:lnTo>
                    <a:lnTo>
                      <a:pt x="11837" y="35244"/>
                    </a:lnTo>
                    <a:lnTo>
                      <a:pt x="11740" y="35432"/>
                    </a:lnTo>
                    <a:lnTo>
                      <a:pt x="11644" y="35608"/>
                    </a:lnTo>
                    <a:lnTo>
                      <a:pt x="11542" y="35783"/>
                    </a:lnTo>
                    <a:lnTo>
                      <a:pt x="11437" y="35948"/>
                    </a:lnTo>
                    <a:lnTo>
                      <a:pt x="11336" y="36088"/>
                    </a:lnTo>
                    <a:lnTo>
                      <a:pt x="11230" y="36241"/>
                    </a:lnTo>
                    <a:lnTo>
                      <a:pt x="11120" y="36369"/>
                    </a:lnTo>
                    <a:lnTo>
                      <a:pt x="11015" y="36487"/>
                    </a:lnTo>
                    <a:lnTo>
                      <a:pt x="10905" y="36604"/>
                    </a:lnTo>
                    <a:lnTo>
                      <a:pt x="10791" y="36709"/>
                    </a:lnTo>
                    <a:lnTo>
                      <a:pt x="10681" y="36803"/>
                    </a:lnTo>
                    <a:lnTo>
                      <a:pt x="10566" y="36885"/>
                    </a:lnTo>
                    <a:lnTo>
                      <a:pt x="10448" y="36955"/>
                    </a:lnTo>
                    <a:lnTo>
                      <a:pt x="10333" y="37014"/>
                    </a:lnTo>
                    <a:lnTo>
                      <a:pt x="10215" y="37061"/>
                    </a:lnTo>
                    <a:lnTo>
                      <a:pt x="10096" y="37096"/>
                    </a:lnTo>
                    <a:lnTo>
                      <a:pt x="9977" y="37120"/>
                    </a:lnTo>
                    <a:lnTo>
                      <a:pt x="9854" y="37131"/>
                    </a:lnTo>
                    <a:lnTo>
                      <a:pt x="9735" y="37131"/>
                    </a:lnTo>
                    <a:lnTo>
                      <a:pt x="9735" y="37131"/>
                    </a:lnTo>
                    <a:lnTo>
                      <a:pt x="9612" y="37120"/>
                    </a:lnTo>
                    <a:lnTo>
                      <a:pt x="9493" y="37096"/>
                    </a:lnTo>
                    <a:lnTo>
                      <a:pt x="9370" y="37061"/>
                    </a:lnTo>
                    <a:lnTo>
                      <a:pt x="9256" y="37014"/>
                    </a:lnTo>
                    <a:lnTo>
                      <a:pt x="9137" y="36944"/>
                    </a:lnTo>
                    <a:lnTo>
                      <a:pt x="9023" y="36873"/>
                    </a:lnTo>
                    <a:lnTo>
                      <a:pt x="8909" y="36791"/>
                    </a:lnTo>
                    <a:lnTo>
                      <a:pt x="8794" y="36698"/>
                    </a:lnTo>
                    <a:lnTo>
                      <a:pt x="8684" y="36592"/>
                    </a:lnTo>
                    <a:lnTo>
                      <a:pt x="8575" y="36475"/>
                    </a:lnTo>
                    <a:lnTo>
                      <a:pt x="8465" y="36358"/>
                    </a:lnTo>
                    <a:lnTo>
                      <a:pt x="8359" y="36217"/>
                    </a:lnTo>
                    <a:lnTo>
                      <a:pt x="8254" y="36076"/>
                    </a:lnTo>
                    <a:lnTo>
                      <a:pt x="8148" y="35924"/>
                    </a:lnTo>
                    <a:lnTo>
                      <a:pt x="8047" y="35760"/>
                    </a:lnTo>
                    <a:lnTo>
                      <a:pt x="7950" y="35596"/>
                    </a:lnTo>
                    <a:lnTo>
                      <a:pt x="7849" y="35408"/>
                    </a:lnTo>
                    <a:lnTo>
                      <a:pt x="7752" y="35221"/>
                    </a:lnTo>
                    <a:lnTo>
                      <a:pt x="7660" y="35033"/>
                    </a:lnTo>
                    <a:lnTo>
                      <a:pt x="7568" y="34822"/>
                    </a:lnTo>
                    <a:lnTo>
                      <a:pt x="7480" y="34611"/>
                    </a:lnTo>
                    <a:lnTo>
                      <a:pt x="7392" y="34400"/>
                    </a:lnTo>
                    <a:lnTo>
                      <a:pt x="7308" y="34166"/>
                    </a:lnTo>
                    <a:lnTo>
                      <a:pt x="7225" y="33943"/>
                    </a:lnTo>
                    <a:lnTo>
                      <a:pt x="7141" y="33697"/>
                    </a:lnTo>
                    <a:lnTo>
                      <a:pt x="7066" y="33463"/>
                    </a:lnTo>
                    <a:lnTo>
                      <a:pt x="6992" y="33205"/>
                    </a:lnTo>
                    <a:lnTo>
                      <a:pt x="6917" y="32947"/>
                    </a:lnTo>
                    <a:lnTo>
                      <a:pt x="6846" y="32689"/>
                    </a:lnTo>
                    <a:lnTo>
                      <a:pt x="6776" y="32420"/>
                    </a:lnTo>
                    <a:lnTo>
                      <a:pt x="6715" y="32150"/>
                    </a:lnTo>
                    <a:lnTo>
                      <a:pt x="6649" y="31881"/>
                    </a:lnTo>
                    <a:lnTo>
                      <a:pt x="6591" y="31599"/>
                    </a:lnTo>
                    <a:lnTo>
                      <a:pt x="6534" y="31318"/>
                    </a:lnTo>
                    <a:lnTo>
                      <a:pt x="6482" y="31025"/>
                    </a:lnTo>
                    <a:lnTo>
                      <a:pt x="6429" y="30732"/>
                    </a:lnTo>
                    <a:lnTo>
                      <a:pt x="6380" y="30439"/>
                    </a:lnTo>
                    <a:lnTo>
                      <a:pt x="6336" y="30134"/>
                    </a:lnTo>
                    <a:lnTo>
                      <a:pt x="6292" y="29841"/>
                    </a:lnTo>
                    <a:lnTo>
                      <a:pt x="6257" y="29536"/>
                    </a:lnTo>
                    <a:lnTo>
                      <a:pt x="6222" y="29232"/>
                    </a:lnTo>
                    <a:lnTo>
                      <a:pt x="6187" y="28915"/>
                    </a:lnTo>
                    <a:lnTo>
                      <a:pt x="6161" y="28611"/>
                    </a:lnTo>
                    <a:lnTo>
                      <a:pt x="6134" y="28294"/>
                    </a:lnTo>
                    <a:lnTo>
                      <a:pt x="6112" y="27989"/>
                    </a:lnTo>
                    <a:lnTo>
                      <a:pt x="6095" y="27673"/>
                    </a:lnTo>
                    <a:lnTo>
                      <a:pt x="6081" y="27356"/>
                    </a:lnTo>
                    <a:lnTo>
                      <a:pt x="6068" y="27040"/>
                    </a:lnTo>
                    <a:lnTo>
                      <a:pt x="6064" y="26724"/>
                    </a:lnTo>
                    <a:lnTo>
                      <a:pt x="6059" y="26407"/>
                    </a:lnTo>
                    <a:lnTo>
                      <a:pt x="6059" y="26102"/>
                    </a:lnTo>
                    <a:lnTo>
                      <a:pt x="6064" y="25786"/>
                    </a:lnTo>
                    <a:lnTo>
                      <a:pt x="6073" y="25469"/>
                    </a:lnTo>
                    <a:lnTo>
                      <a:pt x="6086" y="25153"/>
                    </a:lnTo>
                    <a:lnTo>
                      <a:pt x="6099" y="24848"/>
                    </a:lnTo>
                    <a:lnTo>
                      <a:pt x="6121" y="24532"/>
                    </a:lnTo>
                    <a:lnTo>
                      <a:pt x="6147" y="24227"/>
                    </a:lnTo>
                    <a:lnTo>
                      <a:pt x="6174" y="23922"/>
                    </a:lnTo>
                    <a:lnTo>
                      <a:pt x="6209" y="23618"/>
                    </a:lnTo>
                    <a:lnTo>
                      <a:pt x="6244" y="23313"/>
                    </a:lnTo>
                    <a:lnTo>
                      <a:pt x="6288" y="23008"/>
                    </a:lnTo>
                    <a:lnTo>
                      <a:pt x="6332" y="22715"/>
                    </a:lnTo>
                    <a:lnTo>
                      <a:pt x="6385" y="22422"/>
                    </a:lnTo>
                    <a:lnTo>
                      <a:pt x="6438" y="22141"/>
                    </a:lnTo>
                    <a:lnTo>
                      <a:pt x="6438" y="22141"/>
                    </a:lnTo>
                    <a:lnTo>
                      <a:pt x="6416" y="22340"/>
                    </a:lnTo>
                    <a:lnTo>
                      <a:pt x="6394" y="22551"/>
                    </a:lnTo>
                    <a:lnTo>
                      <a:pt x="6367" y="22750"/>
                    </a:lnTo>
                    <a:lnTo>
                      <a:pt x="6341" y="22950"/>
                    </a:lnTo>
                    <a:lnTo>
                      <a:pt x="6310" y="23137"/>
                    </a:lnTo>
                    <a:lnTo>
                      <a:pt x="6275" y="23336"/>
                    </a:lnTo>
                    <a:lnTo>
                      <a:pt x="6240" y="23512"/>
                    </a:lnTo>
                    <a:lnTo>
                      <a:pt x="6200" y="23700"/>
                    </a:lnTo>
                    <a:lnTo>
                      <a:pt x="6161" y="23875"/>
                    </a:lnTo>
                    <a:lnTo>
                      <a:pt x="6117" y="24051"/>
                    </a:lnTo>
                    <a:lnTo>
                      <a:pt x="6029" y="24379"/>
                    </a:lnTo>
                    <a:lnTo>
                      <a:pt x="5927" y="24696"/>
                    </a:lnTo>
                    <a:lnTo>
                      <a:pt x="5818" y="25001"/>
                    </a:lnTo>
                    <a:lnTo>
                      <a:pt x="5703" y="25282"/>
                    </a:lnTo>
                    <a:lnTo>
                      <a:pt x="5585" y="25540"/>
                    </a:lnTo>
                    <a:lnTo>
                      <a:pt x="5457" y="25798"/>
                    </a:lnTo>
                    <a:lnTo>
                      <a:pt x="5321" y="26020"/>
                    </a:lnTo>
                    <a:lnTo>
                      <a:pt x="5184" y="26231"/>
                    </a:lnTo>
                    <a:lnTo>
                      <a:pt x="5039" y="26419"/>
                    </a:lnTo>
                    <a:lnTo>
                      <a:pt x="4894" y="26595"/>
                    </a:lnTo>
                    <a:lnTo>
                      <a:pt x="4740" y="26747"/>
                    </a:lnTo>
                    <a:lnTo>
                      <a:pt x="4586" y="26876"/>
                    </a:lnTo>
                    <a:lnTo>
                      <a:pt x="4428" y="26993"/>
                    </a:lnTo>
                    <a:lnTo>
                      <a:pt x="4270" y="27075"/>
                    </a:lnTo>
                    <a:lnTo>
                      <a:pt x="4107" y="27157"/>
                    </a:lnTo>
                    <a:lnTo>
                      <a:pt x="3944" y="27204"/>
                    </a:lnTo>
                    <a:lnTo>
                      <a:pt x="3782" y="27227"/>
                    </a:lnTo>
                    <a:lnTo>
                      <a:pt x="3619" y="27239"/>
                    </a:lnTo>
                    <a:lnTo>
                      <a:pt x="3452" y="27227"/>
                    </a:lnTo>
                    <a:lnTo>
                      <a:pt x="3289" y="27192"/>
                    </a:lnTo>
                    <a:lnTo>
                      <a:pt x="3127" y="27134"/>
                    </a:lnTo>
                    <a:lnTo>
                      <a:pt x="2968" y="27052"/>
                    </a:lnTo>
                    <a:lnTo>
                      <a:pt x="2810" y="26946"/>
                    </a:lnTo>
                    <a:lnTo>
                      <a:pt x="2652" y="26817"/>
                    </a:lnTo>
                    <a:lnTo>
                      <a:pt x="2502" y="26677"/>
                    </a:lnTo>
                    <a:lnTo>
                      <a:pt x="2353" y="26501"/>
                    </a:lnTo>
                    <a:lnTo>
                      <a:pt x="2208" y="26302"/>
                    </a:lnTo>
                    <a:lnTo>
                      <a:pt x="2208" y="26302"/>
                    </a:lnTo>
                    <a:lnTo>
                      <a:pt x="2063" y="26079"/>
                    </a:lnTo>
                    <a:lnTo>
                      <a:pt x="1931" y="25844"/>
                    </a:lnTo>
                    <a:lnTo>
                      <a:pt x="1799" y="25598"/>
                    </a:lnTo>
                    <a:lnTo>
                      <a:pt x="1671" y="25340"/>
                    </a:lnTo>
                    <a:lnTo>
                      <a:pt x="1548" y="25059"/>
                    </a:lnTo>
                    <a:lnTo>
                      <a:pt x="1429" y="24778"/>
                    </a:lnTo>
                    <a:lnTo>
                      <a:pt x="1319" y="24473"/>
                    </a:lnTo>
                    <a:lnTo>
                      <a:pt x="1209" y="24157"/>
                    </a:lnTo>
                    <a:lnTo>
                      <a:pt x="1108" y="23829"/>
                    </a:lnTo>
                    <a:lnTo>
                      <a:pt x="1007" y="23500"/>
                    </a:lnTo>
                    <a:lnTo>
                      <a:pt x="915" y="23149"/>
                    </a:lnTo>
                    <a:lnTo>
                      <a:pt x="827" y="22797"/>
                    </a:lnTo>
                    <a:lnTo>
                      <a:pt x="739" y="22434"/>
                    </a:lnTo>
                    <a:lnTo>
                      <a:pt x="660" y="22059"/>
                    </a:lnTo>
                    <a:lnTo>
                      <a:pt x="585" y="21672"/>
                    </a:lnTo>
                    <a:lnTo>
                      <a:pt x="515" y="21285"/>
                    </a:lnTo>
                    <a:lnTo>
                      <a:pt x="449" y="20887"/>
                    </a:lnTo>
                    <a:lnTo>
                      <a:pt x="387" y="20488"/>
                    </a:lnTo>
                    <a:lnTo>
                      <a:pt x="330" y="20078"/>
                    </a:lnTo>
                    <a:lnTo>
                      <a:pt x="277" y="19668"/>
                    </a:lnTo>
                    <a:lnTo>
                      <a:pt x="229" y="19246"/>
                    </a:lnTo>
                    <a:lnTo>
                      <a:pt x="185" y="18824"/>
                    </a:lnTo>
                    <a:lnTo>
                      <a:pt x="145" y="18402"/>
                    </a:lnTo>
                    <a:lnTo>
                      <a:pt x="110" y="17968"/>
                    </a:lnTo>
                    <a:lnTo>
                      <a:pt x="84" y="17535"/>
                    </a:lnTo>
                    <a:lnTo>
                      <a:pt x="57" y="17101"/>
                    </a:lnTo>
                    <a:lnTo>
                      <a:pt x="35" y="16667"/>
                    </a:lnTo>
                    <a:lnTo>
                      <a:pt x="18" y="16234"/>
                    </a:lnTo>
                    <a:lnTo>
                      <a:pt x="9" y="15800"/>
                    </a:lnTo>
                    <a:lnTo>
                      <a:pt x="0" y="15366"/>
                    </a:lnTo>
                    <a:lnTo>
                      <a:pt x="0" y="14921"/>
                    </a:lnTo>
                    <a:lnTo>
                      <a:pt x="0" y="14487"/>
                    </a:lnTo>
                    <a:lnTo>
                      <a:pt x="0" y="14487"/>
                    </a:lnTo>
                    <a:lnTo>
                      <a:pt x="9" y="14054"/>
                    </a:lnTo>
                    <a:lnTo>
                      <a:pt x="22" y="13597"/>
                    </a:lnTo>
                    <a:lnTo>
                      <a:pt x="49" y="13140"/>
                    </a:lnTo>
                    <a:lnTo>
                      <a:pt x="79" y="12659"/>
                    </a:lnTo>
                    <a:lnTo>
                      <a:pt x="115" y="12178"/>
                    </a:lnTo>
                    <a:lnTo>
                      <a:pt x="159" y="11686"/>
                    </a:lnTo>
                    <a:lnTo>
                      <a:pt x="211" y="11194"/>
                    </a:lnTo>
                    <a:lnTo>
                      <a:pt x="269" y="10690"/>
                    </a:lnTo>
                    <a:lnTo>
                      <a:pt x="334" y="10186"/>
                    </a:lnTo>
                    <a:lnTo>
                      <a:pt x="405" y="9682"/>
                    </a:lnTo>
                    <a:lnTo>
                      <a:pt x="480" y="9166"/>
                    </a:lnTo>
                    <a:lnTo>
                      <a:pt x="559" y="8662"/>
                    </a:lnTo>
                    <a:lnTo>
                      <a:pt x="647" y="8147"/>
                    </a:lnTo>
                    <a:lnTo>
                      <a:pt x="739" y="7631"/>
                    </a:lnTo>
                    <a:lnTo>
                      <a:pt x="836" y="7127"/>
                    </a:lnTo>
                    <a:lnTo>
                      <a:pt x="937" y="6623"/>
                    </a:lnTo>
                    <a:lnTo>
                      <a:pt x="1042" y="6131"/>
                    </a:lnTo>
                    <a:lnTo>
                      <a:pt x="1157" y="5627"/>
                    </a:lnTo>
                    <a:lnTo>
                      <a:pt x="1271" y="5146"/>
                    </a:lnTo>
                    <a:lnTo>
                      <a:pt x="1390" y="4666"/>
                    </a:lnTo>
                    <a:lnTo>
                      <a:pt x="1513" y="4197"/>
                    </a:lnTo>
                    <a:lnTo>
                      <a:pt x="1636" y="3740"/>
                    </a:lnTo>
                    <a:lnTo>
                      <a:pt x="1768" y="3294"/>
                    </a:lnTo>
                    <a:lnTo>
                      <a:pt x="1900" y="2861"/>
                    </a:lnTo>
                    <a:lnTo>
                      <a:pt x="2036" y="2439"/>
                    </a:lnTo>
                    <a:lnTo>
                      <a:pt x="2172" y="2040"/>
                    </a:lnTo>
                    <a:lnTo>
                      <a:pt x="2313" y="1653"/>
                    </a:lnTo>
                    <a:lnTo>
                      <a:pt x="2458" y="1278"/>
                    </a:lnTo>
                    <a:lnTo>
                      <a:pt x="2603" y="927"/>
                    </a:lnTo>
                    <a:lnTo>
                      <a:pt x="2748" y="599"/>
                    </a:lnTo>
                    <a:lnTo>
                      <a:pt x="2898" y="282"/>
                    </a:lnTo>
                    <a:lnTo>
                      <a:pt x="3047" y="1"/>
                    </a:lnTo>
                    <a:lnTo>
                      <a:pt x="41631" y="1"/>
                    </a:lnTo>
                    <a:lnTo>
                      <a:pt x="41631" y="1"/>
                    </a:lnTo>
                    <a:lnTo>
                      <a:pt x="41856" y="188"/>
                    </a:lnTo>
                    <a:lnTo>
                      <a:pt x="42084" y="388"/>
                    </a:lnTo>
                    <a:lnTo>
                      <a:pt x="42308" y="610"/>
                    </a:lnTo>
                    <a:lnTo>
                      <a:pt x="42528" y="856"/>
                    </a:lnTo>
                    <a:lnTo>
                      <a:pt x="42748" y="1114"/>
                    </a:lnTo>
                    <a:lnTo>
                      <a:pt x="42968" y="1384"/>
                    </a:lnTo>
                    <a:lnTo>
                      <a:pt x="43183" y="1677"/>
                    </a:lnTo>
                    <a:lnTo>
                      <a:pt x="43395" y="1982"/>
                    </a:lnTo>
                    <a:lnTo>
                      <a:pt x="43601" y="2310"/>
                    </a:lnTo>
                    <a:lnTo>
                      <a:pt x="43808" y="2650"/>
                    </a:lnTo>
                    <a:lnTo>
                      <a:pt x="44010" y="3001"/>
                    </a:lnTo>
                    <a:lnTo>
                      <a:pt x="44204" y="3376"/>
                    </a:lnTo>
                    <a:lnTo>
                      <a:pt x="44397" y="3763"/>
                    </a:lnTo>
                    <a:lnTo>
                      <a:pt x="44582" y="4162"/>
                    </a:lnTo>
                    <a:lnTo>
                      <a:pt x="44762" y="4572"/>
                    </a:lnTo>
                    <a:lnTo>
                      <a:pt x="44938" y="5006"/>
                    </a:lnTo>
                    <a:lnTo>
                      <a:pt x="45105" y="5451"/>
                    </a:lnTo>
                    <a:lnTo>
                      <a:pt x="45268" y="5908"/>
                    </a:lnTo>
                    <a:lnTo>
                      <a:pt x="45426" y="6377"/>
                    </a:lnTo>
                    <a:lnTo>
                      <a:pt x="45575" y="6857"/>
                    </a:lnTo>
                    <a:lnTo>
                      <a:pt x="45716" y="7350"/>
                    </a:lnTo>
                    <a:lnTo>
                      <a:pt x="45852" y="7865"/>
                    </a:lnTo>
                    <a:lnTo>
                      <a:pt x="45976" y="8381"/>
                    </a:lnTo>
                    <a:lnTo>
                      <a:pt x="46094" y="8920"/>
                    </a:lnTo>
                    <a:lnTo>
                      <a:pt x="46204" y="9459"/>
                    </a:lnTo>
                    <a:lnTo>
                      <a:pt x="46305" y="10022"/>
                    </a:lnTo>
                    <a:lnTo>
                      <a:pt x="46398" y="10584"/>
                    </a:lnTo>
                    <a:lnTo>
                      <a:pt x="46481" y="11170"/>
                    </a:lnTo>
                    <a:lnTo>
                      <a:pt x="46516" y="11463"/>
                    </a:lnTo>
                    <a:lnTo>
                      <a:pt x="46552" y="11757"/>
                    </a:lnTo>
                    <a:lnTo>
                      <a:pt x="46587" y="12061"/>
                    </a:lnTo>
                    <a:lnTo>
                      <a:pt x="46613" y="12366"/>
                    </a:lnTo>
                    <a:lnTo>
                      <a:pt x="46640" y="12671"/>
                    </a:lnTo>
                    <a:lnTo>
                      <a:pt x="46666" y="12975"/>
                    </a:lnTo>
                    <a:lnTo>
                      <a:pt x="46688" y="13280"/>
                    </a:lnTo>
                    <a:lnTo>
                      <a:pt x="46705" y="13597"/>
                    </a:lnTo>
                    <a:lnTo>
                      <a:pt x="46705" y="13597"/>
                    </a:lnTo>
                    <a:lnTo>
                      <a:pt x="46732" y="14218"/>
                    </a:lnTo>
                    <a:lnTo>
                      <a:pt x="46741" y="14839"/>
                    </a:lnTo>
                    <a:lnTo>
                      <a:pt x="46745" y="15460"/>
                    </a:lnTo>
                    <a:lnTo>
                      <a:pt x="46736" y="16070"/>
                    </a:lnTo>
                    <a:lnTo>
                      <a:pt x="46714" y="16679"/>
                    </a:lnTo>
                    <a:lnTo>
                      <a:pt x="46688" y="17289"/>
                    </a:lnTo>
                    <a:lnTo>
                      <a:pt x="46648" y="17886"/>
                    </a:lnTo>
                    <a:lnTo>
                      <a:pt x="46604" y="18472"/>
                    </a:lnTo>
                    <a:lnTo>
                      <a:pt x="46547" y="19047"/>
                    </a:lnTo>
                    <a:lnTo>
                      <a:pt x="46481" y="19621"/>
                    </a:lnTo>
                    <a:lnTo>
                      <a:pt x="46406" y="20184"/>
                    </a:lnTo>
                    <a:lnTo>
                      <a:pt x="46319" y="20734"/>
                    </a:lnTo>
                    <a:lnTo>
                      <a:pt x="46226" y="21285"/>
                    </a:lnTo>
                    <a:lnTo>
                      <a:pt x="46129" y="21813"/>
                    </a:lnTo>
                    <a:lnTo>
                      <a:pt x="46020" y="22328"/>
                    </a:lnTo>
                    <a:lnTo>
                      <a:pt x="45901" y="22832"/>
                    </a:lnTo>
                    <a:lnTo>
                      <a:pt x="45778" y="23325"/>
                    </a:lnTo>
                    <a:lnTo>
                      <a:pt x="45641" y="23805"/>
                    </a:lnTo>
                    <a:lnTo>
                      <a:pt x="45501" y="24262"/>
                    </a:lnTo>
                    <a:lnTo>
                      <a:pt x="45356" y="24708"/>
                    </a:lnTo>
                    <a:lnTo>
                      <a:pt x="45197" y="25141"/>
                    </a:lnTo>
                    <a:lnTo>
                      <a:pt x="45039" y="25551"/>
                    </a:lnTo>
                    <a:lnTo>
                      <a:pt x="44868" y="25950"/>
                    </a:lnTo>
                    <a:lnTo>
                      <a:pt x="44692" y="26325"/>
                    </a:lnTo>
                    <a:lnTo>
                      <a:pt x="44511" y="26677"/>
                    </a:lnTo>
                    <a:lnTo>
                      <a:pt x="44322" y="27017"/>
                    </a:lnTo>
                    <a:lnTo>
                      <a:pt x="44124" y="27333"/>
                    </a:lnTo>
                    <a:lnTo>
                      <a:pt x="43927" y="27626"/>
                    </a:lnTo>
                    <a:lnTo>
                      <a:pt x="43720" y="27896"/>
                    </a:lnTo>
                    <a:lnTo>
                      <a:pt x="43509" y="28142"/>
                    </a:lnTo>
                    <a:lnTo>
                      <a:pt x="43289" y="28364"/>
                    </a:lnTo>
                    <a:lnTo>
                      <a:pt x="43065" y="28564"/>
                    </a:lnTo>
                    <a:lnTo>
                      <a:pt x="43065" y="28564"/>
                    </a:lnTo>
                    <a:lnTo>
                      <a:pt x="42836" y="28704"/>
                    </a:lnTo>
                    <a:lnTo>
                      <a:pt x="42607" y="28810"/>
                    </a:lnTo>
                    <a:lnTo>
                      <a:pt x="42379" y="28904"/>
                    </a:lnTo>
                    <a:lnTo>
                      <a:pt x="42146" y="28962"/>
                    </a:lnTo>
                    <a:lnTo>
                      <a:pt x="41917" y="28986"/>
                    </a:lnTo>
                    <a:lnTo>
                      <a:pt x="41688" y="28997"/>
                    </a:lnTo>
                    <a:lnTo>
                      <a:pt x="41464" y="28974"/>
                    </a:lnTo>
                    <a:lnTo>
                      <a:pt x="41236" y="28927"/>
                    </a:lnTo>
                    <a:lnTo>
                      <a:pt x="41016" y="28857"/>
                    </a:lnTo>
                    <a:lnTo>
                      <a:pt x="40791" y="28751"/>
                    </a:lnTo>
                    <a:lnTo>
                      <a:pt x="40572" y="28634"/>
                    </a:lnTo>
                    <a:lnTo>
                      <a:pt x="40356" y="28493"/>
                    </a:lnTo>
                    <a:lnTo>
                      <a:pt x="40141" y="28317"/>
                    </a:lnTo>
                    <a:lnTo>
                      <a:pt x="39930" y="28130"/>
                    </a:lnTo>
                    <a:lnTo>
                      <a:pt x="39719" y="27907"/>
                    </a:lnTo>
                    <a:lnTo>
                      <a:pt x="39516" y="27673"/>
                    </a:lnTo>
                    <a:lnTo>
                      <a:pt x="39314" y="27415"/>
                    </a:lnTo>
                    <a:lnTo>
                      <a:pt x="39121" y="27134"/>
                    </a:lnTo>
                    <a:lnTo>
                      <a:pt x="38927" y="26829"/>
                    </a:lnTo>
                    <a:lnTo>
                      <a:pt x="38738" y="26501"/>
                    </a:lnTo>
                    <a:lnTo>
                      <a:pt x="38558" y="26149"/>
                    </a:lnTo>
                    <a:lnTo>
                      <a:pt x="38382" y="25786"/>
                    </a:lnTo>
                    <a:lnTo>
                      <a:pt x="38210" y="25399"/>
                    </a:lnTo>
                    <a:lnTo>
                      <a:pt x="38043" y="24989"/>
                    </a:lnTo>
                    <a:lnTo>
                      <a:pt x="37885" y="24567"/>
                    </a:lnTo>
                    <a:lnTo>
                      <a:pt x="37731" y="24122"/>
                    </a:lnTo>
                    <a:lnTo>
                      <a:pt x="37582" y="23653"/>
                    </a:lnTo>
                    <a:lnTo>
                      <a:pt x="37445" y="23161"/>
                    </a:lnTo>
                    <a:lnTo>
                      <a:pt x="37309" y="22668"/>
                    </a:lnTo>
                    <a:lnTo>
                      <a:pt x="37186" y="22141"/>
                    </a:lnTo>
                    <a:lnTo>
                      <a:pt x="37067" y="21602"/>
                    </a:lnTo>
                    <a:lnTo>
                      <a:pt x="36962" y="21051"/>
                    </a:lnTo>
                    <a:lnTo>
                      <a:pt x="36962" y="21051"/>
                    </a:lnTo>
                    <a:lnTo>
                      <a:pt x="37225" y="22410"/>
                    </a:lnTo>
                    <a:lnTo>
                      <a:pt x="37357" y="23090"/>
                    </a:lnTo>
                    <a:lnTo>
                      <a:pt x="37489" y="23782"/>
                    </a:lnTo>
                    <a:lnTo>
                      <a:pt x="37612" y="24473"/>
                    </a:lnTo>
                    <a:lnTo>
                      <a:pt x="37736" y="25165"/>
                    </a:lnTo>
                    <a:lnTo>
                      <a:pt x="37854" y="25856"/>
                    </a:lnTo>
                    <a:lnTo>
                      <a:pt x="37969" y="26559"/>
                    </a:lnTo>
                    <a:lnTo>
                      <a:pt x="38074" y="27274"/>
                    </a:lnTo>
                    <a:lnTo>
                      <a:pt x="38175" y="27989"/>
                    </a:lnTo>
                    <a:lnTo>
                      <a:pt x="38263" y="28704"/>
                    </a:lnTo>
                    <a:lnTo>
                      <a:pt x="38347" y="29431"/>
                    </a:lnTo>
                    <a:lnTo>
                      <a:pt x="38382" y="29794"/>
                    </a:lnTo>
                    <a:lnTo>
                      <a:pt x="38417" y="30169"/>
                    </a:lnTo>
                    <a:lnTo>
                      <a:pt x="38452" y="30533"/>
                    </a:lnTo>
                    <a:lnTo>
                      <a:pt x="38479" y="30908"/>
                    </a:lnTo>
                    <a:lnTo>
                      <a:pt x="38509" y="31283"/>
                    </a:lnTo>
                    <a:lnTo>
                      <a:pt x="38531" y="31658"/>
                    </a:lnTo>
                    <a:lnTo>
                      <a:pt x="38553" y="32033"/>
                    </a:lnTo>
                    <a:lnTo>
                      <a:pt x="38571" y="32408"/>
                    </a:lnTo>
                    <a:lnTo>
                      <a:pt x="38571" y="32408"/>
                    </a:lnTo>
                    <a:lnTo>
                      <a:pt x="38584" y="32783"/>
                    </a:lnTo>
                    <a:lnTo>
                      <a:pt x="38593" y="33170"/>
                    </a:lnTo>
                    <a:lnTo>
                      <a:pt x="38597" y="33557"/>
                    </a:lnTo>
                    <a:lnTo>
                      <a:pt x="38602" y="33943"/>
                    </a:lnTo>
                    <a:lnTo>
                      <a:pt x="38597" y="34330"/>
                    </a:lnTo>
                    <a:lnTo>
                      <a:pt x="38593" y="34717"/>
                    </a:lnTo>
                    <a:lnTo>
                      <a:pt x="38584" y="35104"/>
                    </a:lnTo>
                    <a:lnTo>
                      <a:pt x="38571" y="35490"/>
                    </a:lnTo>
                    <a:lnTo>
                      <a:pt x="38553" y="35877"/>
                    </a:lnTo>
                    <a:lnTo>
                      <a:pt x="38531" y="36252"/>
                    </a:lnTo>
                    <a:lnTo>
                      <a:pt x="38505" y="36639"/>
                    </a:lnTo>
                    <a:lnTo>
                      <a:pt x="38474" y="37014"/>
                    </a:lnTo>
                    <a:lnTo>
                      <a:pt x="38439" y="37389"/>
                    </a:lnTo>
                    <a:lnTo>
                      <a:pt x="38399" y="37752"/>
                    </a:lnTo>
                    <a:lnTo>
                      <a:pt x="38356" y="38128"/>
                    </a:lnTo>
                    <a:lnTo>
                      <a:pt x="38312" y="38491"/>
                    </a:lnTo>
                    <a:lnTo>
                      <a:pt x="38259" y="38842"/>
                    </a:lnTo>
                    <a:lnTo>
                      <a:pt x="38206" y="39194"/>
                    </a:lnTo>
                    <a:lnTo>
                      <a:pt x="38144" y="39534"/>
                    </a:lnTo>
                    <a:lnTo>
                      <a:pt x="38079" y="39874"/>
                    </a:lnTo>
                    <a:lnTo>
                      <a:pt x="38013" y="40202"/>
                    </a:lnTo>
                    <a:lnTo>
                      <a:pt x="37938" y="40518"/>
                    </a:lnTo>
                    <a:lnTo>
                      <a:pt x="37863" y="40835"/>
                    </a:lnTo>
                    <a:lnTo>
                      <a:pt x="37780" y="41140"/>
                    </a:lnTo>
                    <a:lnTo>
                      <a:pt x="37692" y="41433"/>
                    </a:lnTo>
                    <a:lnTo>
                      <a:pt x="37604" y="41714"/>
                    </a:lnTo>
                    <a:lnTo>
                      <a:pt x="37507" y="41995"/>
                    </a:lnTo>
                    <a:lnTo>
                      <a:pt x="37410" y="42253"/>
                    </a:lnTo>
                    <a:lnTo>
                      <a:pt x="37305" y="42511"/>
                    </a:lnTo>
                    <a:lnTo>
                      <a:pt x="37195" y="42745"/>
                    </a:lnTo>
                    <a:lnTo>
                      <a:pt x="37080" y="42980"/>
                    </a:lnTo>
                    <a:lnTo>
                      <a:pt x="36966" y="43191"/>
                    </a:lnTo>
                    <a:lnTo>
                      <a:pt x="36966" y="43191"/>
                    </a:lnTo>
                    <a:lnTo>
                      <a:pt x="36843" y="43390"/>
                    </a:lnTo>
                    <a:lnTo>
                      <a:pt x="36715" y="43566"/>
                    </a:lnTo>
                    <a:lnTo>
                      <a:pt x="36584" y="43718"/>
                    </a:lnTo>
                    <a:lnTo>
                      <a:pt x="36452" y="43859"/>
                    </a:lnTo>
                    <a:lnTo>
                      <a:pt x="36315" y="43976"/>
                    </a:lnTo>
                    <a:lnTo>
                      <a:pt x="36175" y="44070"/>
                    </a:lnTo>
                    <a:lnTo>
                      <a:pt x="36034" y="44152"/>
                    </a:lnTo>
                    <a:lnTo>
                      <a:pt x="35889" y="44210"/>
                    </a:lnTo>
                    <a:lnTo>
                      <a:pt x="35748" y="44257"/>
                    </a:lnTo>
                    <a:lnTo>
                      <a:pt x="35603" y="44269"/>
                    </a:lnTo>
                    <a:lnTo>
                      <a:pt x="35458" y="44269"/>
                    </a:lnTo>
                    <a:lnTo>
                      <a:pt x="35313" y="44257"/>
                    </a:lnTo>
                    <a:lnTo>
                      <a:pt x="35168" y="44222"/>
                    </a:lnTo>
                    <a:lnTo>
                      <a:pt x="35027" y="44164"/>
                    </a:lnTo>
                    <a:lnTo>
                      <a:pt x="34886" y="44093"/>
                    </a:lnTo>
                    <a:lnTo>
                      <a:pt x="34746" y="44011"/>
                    </a:lnTo>
                    <a:lnTo>
                      <a:pt x="34609" y="43906"/>
                    </a:lnTo>
                    <a:lnTo>
                      <a:pt x="34477" y="43777"/>
                    </a:lnTo>
                    <a:lnTo>
                      <a:pt x="34345" y="43636"/>
                    </a:lnTo>
                    <a:lnTo>
                      <a:pt x="34222" y="43472"/>
                    </a:lnTo>
                    <a:lnTo>
                      <a:pt x="34099" y="43296"/>
                    </a:lnTo>
                    <a:lnTo>
                      <a:pt x="33980" y="43097"/>
                    </a:lnTo>
                    <a:lnTo>
                      <a:pt x="33871" y="42886"/>
                    </a:lnTo>
                    <a:lnTo>
                      <a:pt x="33761" y="42663"/>
                    </a:lnTo>
                    <a:lnTo>
                      <a:pt x="33660" y="42417"/>
                    </a:lnTo>
                    <a:lnTo>
                      <a:pt x="33567" y="42148"/>
                    </a:lnTo>
                    <a:lnTo>
                      <a:pt x="33479" y="41878"/>
                    </a:lnTo>
                    <a:lnTo>
                      <a:pt x="33400" y="41585"/>
                    </a:lnTo>
                    <a:lnTo>
                      <a:pt x="33330" y="41269"/>
                    </a:lnTo>
                    <a:lnTo>
                      <a:pt x="33264" y="40940"/>
                    </a:lnTo>
                    <a:lnTo>
                      <a:pt x="33237" y="40776"/>
                    </a:lnTo>
                    <a:lnTo>
                      <a:pt x="33211" y="40601"/>
                    </a:lnTo>
                    <a:lnTo>
                      <a:pt x="33185" y="40425"/>
                    </a:lnTo>
                    <a:lnTo>
                      <a:pt x="33163" y="40249"/>
                    </a:lnTo>
                    <a:lnTo>
                      <a:pt x="33163" y="40249"/>
                    </a:lnTo>
                    <a:lnTo>
                      <a:pt x="33097" y="41726"/>
                    </a:lnTo>
                    <a:lnTo>
                      <a:pt x="33018" y="43367"/>
                    </a:lnTo>
                    <a:lnTo>
                      <a:pt x="32828" y="47094"/>
                    </a:lnTo>
                    <a:lnTo>
                      <a:pt x="32609" y="51301"/>
                    </a:lnTo>
                    <a:lnTo>
                      <a:pt x="32362" y="55884"/>
                    </a:lnTo>
                    <a:lnTo>
                      <a:pt x="32099" y="60736"/>
                    </a:lnTo>
                    <a:lnTo>
                      <a:pt x="31817" y="65741"/>
                    </a:lnTo>
                    <a:lnTo>
                      <a:pt x="31531" y="70792"/>
                    </a:lnTo>
                    <a:lnTo>
                      <a:pt x="31250" y="75785"/>
                    </a:lnTo>
                    <a:lnTo>
                      <a:pt x="30709" y="85127"/>
                    </a:lnTo>
                    <a:lnTo>
                      <a:pt x="30256" y="92885"/>
                    </a:lnTo>
                    <a:lnTo>
                      <a:pt x="29830" y="100152"/>
                    </a:lnTo>
                    <a:lnTo>
                      <a:pt x="17325" y="997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576;p39">
                <a:extLst>
                  <a:ext uri="{FF2B5EF4-FFF2-40B4-BE49-F238E27FC236}">
                    <a16:creationId xmlns:a16="http://schemas.microsoft.com/office/drawing/2014/main" id="{44DD1E7C-E7EF-D8FF-CCC3-5422D95D3277}"/>
                  </a:ext>
                </a:extLst>
              </p:cNvPr>
              <p:cNvSpPr/>
              <p:nvPr/>
            </p:nvSpPr>
            <p:spPr>
              <a:xfrm>
                <a:off x="3175325" y="-13686675"/>
                <a:ext cx="1168650" cy="2503825"/>
              </a:xfrm>
              <a:custGeom>
                <a:avLst/>
                <a:gdLst/>
                <a:ahLst/>
                <a:cxnLst/>
                <a:rect l="l" t="t" r="r" b="b"/>
                <a:pathLst>
                  <a:path w="46746" h="100153" fill="none" extrusionOk="0">
                    <a:moveTo>
                      <a:pt x="29830" y="100152"/>
                    </a:moveTo>
                    <a:lnTo>
                      <a:pt x="28563" y="100105"/>
                    </a:lnTo>
                    <a:lnTo>
                      <a:pt x="28563" y="100105"/>
                    </a:lnTo>
                    <a:lnTo>
                      <a:pt x="29073" y="95874"/>
                    </a:lnTo>
                    <a:lnTo>
                      <a:pt x="29320" y="93765"/>
                    </a:lnTo>
                    <a:lnTo>
                      <a:pt x="29566" y="91655"/>
                    </a:lnTo>
                    <a:lnTo>
                      <a:pt x="29803" y="89545"/>
                    </a:lnTo>
                    <a:lnTo>
                      <a:pt x="30032" y="87435"/>
                    </a:lnTo>
                    <a:lnTo>
                      <a:pt x="30142" y="86381"/>
                    </a:lnTo>
                    <a:lnTo>
                      <a:pt x="30252" y="85326"/>
                    </a:lnTo>
                    <a:lnTo>
                      <a:pt x="30357" y="84271"/>
                    </a:lnTo>
                    <a:lnTo>
                      <a:pt x="30458" y="83216"/>
                    </a:lnTo>
                    <a:lnTo>
                      <a:pt x="30560" y="82150"/>
                    </a:lnTo>
                    <a:lnTo>
                      <a:pt x="30656" y="81095"/>
                    </a:lnTo>
                    <a:lnTo>
                      <a:pt x="30749" y="80028"/>
                    </a:lnTo>
                    <a:lnTo>
                      <a:pt x="30837" y="78962"/>
                    </a:lnTo>
                    <a:lnTo>
                      <a:pt x="30920" y="77895"/>
                    </a:lnTo>
                    <a:lnTo>
                      <a:pt x="31004" y="76828"/>
                    </a:lnTo>
                    <a:lnTo>
                      <a:pt x="31078" y="75750"/>
                    </a:lnTo>
                    <a:lnTo>
                      <a:pt x="31153" y="74672"/>
                    </a:lnTo>
                    <a:lnTo>
                      <a:pt x="31219" y="73594"/>
                    </a:lnTo>
                    <a:lnTo>
                      <a:pt x="31281" y="72504"/>
                    </a:lnTo>
                    <a:lnTo>
                      <a:pt x="31338" y="71425"/>
                    </a:lnTo>
                    <a:lnTo>
                      <a:pt x="31391" y="70324"/>
                    </a:lnTo>
                    <a:lnTo>
                      <a:pt x="31439" y="69234"/>
                    </a:lnTo>
                    <a:lnTo>
                      <a:pt x="31479" y="68132"/>
                    </a:lnTo>
                    <a:lnTo>
                      <a:pt x="31514" y="67030"/>
                    </a:lnTo>
                    <a:lnTo>
                      <a:pt x="31545" y="65917"/>
                    </a:lnTo>
                    <a:lnTo>
                      <a:pt x="31545" y="65917"/>
                    </a:lnTo>
                    <a:lnTo>
                      <a:pt x="31558" y="64956"/>
                    </a:lnTo>
                    <a:lnTo>
                      <a:pt x="31562" y="63995"/>
                    </a:lnTo>
                    <a:lnTo>
                      <a:pt x="31562" y="63995"/>
                    </a:lnTo>
                    <a:lnTo>
                      <a:pt x="31562" y="63444"/>
                    </a:lnTo>
                    <a:lnTo>
                      <a:pt x="31558" y="62893"/>
                    </a:lnTo>
                    <a:lnTo>
                      <a:pt x="31549" y="62342"/>
                    </a:lnTo>
                    <a:lnTo>
                      <a:pt x="31540" y="61791"/>
                    </a:lnTo>
                    <a:lnTo>
                      <a:pt x="31523" y="61240"/>
                    </a:lnTo>
                    <a:lnTo>
                      <a:pt x="31509" y="60689"/>
                    </a:lnTo>
                    <a:lnTo>
                      <a:pt x="31487" y="60139"/>
                    </a:lnTo>
                    <a:lnTo>
                      <a:pt x="31465" y="59588"/>
                    </a:lnTo>
                    <a:lnTo>
                      <a:pt x="31439" y="59037"/>
                    </a:lnTo>
                    <a:lnTo>
                      <a:pt x="31408" y="58498"/>
                    </a:lnTo>
                    <a:lnTo>
                      <a:pt x="31377" y="57947"/>
                    </a:lnTo>
                    <a:lnTo>
                      <a:pt x="31342" y="57408"/>
                    </a:lnTo>
                    <a:lnTo>
                      <a:pt x="31303" y="56869"/>
                    </a:lnTo>
                    <a:lnTo>
                      <a:pt x="31263" y="56329"/>
                    </a:lnTo>
                    <a:lnTo>
                      <a:pt x="31219" y="55790"/>
                    </a:lnTo>
                    <a:lnTo>
                      <a:pt x="31171" y="55251"/>
                    </a:lnTo>
                    <a:lnTo>
                      <a:pt x="31122" y="54724"/>
                    </a:lnTo>
                    <a:lnTo>
                      <a:pt x="31070" y="54185"/>
                    </a:lnTo>
                    <a:lnTo>
                      <a:pt x="31012" y="53657"/>
                    </a:lnTo>
                    <a:lnTo>
                      <a:pt x="30955" y="53130"/>
                    </a:lnTo>
                    <a:lnTo>
                      <a:pt x="30894" y="52602"/>
                    </a:lnTo>
                    <a:lnTo>
                      <a:pt x="30828" y="52075"/>
                    </a:lnTo>
                    <a:lnTo>
                      <a:pt x="30762" y="51559"/>
                    </a:lnTo>
                    <a:lnTo>
                      <a:pt x="30692" y="51032"/>
                    </a:lnTo>
                    <a:lnTo>
                      <a:pt x="30617" y="50516"/>
                    </a:lnTo>
                    <a:lnTo>
                      <a:pt x="30542" y="50000"/>
                    </a:lnTo>
                    <a:lnTo>
                      <a:pt x="30463" y="49496"/>
                    </a:lnTo>
                    <a:lnTo>
                      <a:pt x="30379" y="48981"/>
                    </a:lnTo>
                    <a:lnTo>
                      <a:pt x="30296" y="48477"/>
                    </a:lnTo>
                    <a:lnTo>
                      <a:pt x="30208" y="47973"/>
                    </a:lnTo>
                    <a:lnTo>
                      <a:pt x="30116" y="47480"/>
                    </a:lnTo>
                    <a:lnTo>
                      <a:pt x="30023" y="46976"/>
                    </a:lnTo>
                    <a:lnTo>
                      <a:pt x="30023" y="46976"/>
                    </a:lnTo>
                    <a:lnTo>
                      <a:pt x="29944" y="46566"/>
                    </a:lnTo>
                    <a:lnTo>
                      <a:pt x="29856" y="46168"/>
                    </a:lnTo>
                    <a:lnTo>
                      <a:pt x="29764" y="45769"/>
                    </a:lnTo>
                    <a:lnTo>
                      <a:pt x="29667" y="45382"/>
                    </a:lnTo>
                    <a:lnTo>
                      <a:pt x="29566" y="45019"/>
                    </a:lnTo>
                    <a:lnTo>
                      <a:pt x="29460" y="44656"/>
                    </a:lnTo>
                    <a:lnTo>
                      <a:pt x="29346" y="44304"/>
                    </a:lnTo>
                    <a:lnTo>
                      <a:pt x="29227" y="43976"/>
                    </a:lnTo>
                    <a:lnTo>
                      <a:pt x="29104" y="43648"/>
                    </a:lnTo>
                    <a:lnTo>
                      <a:pt x="28977" y="43343"/>
                    </a:lnTo>
                    <a:lnTo>
                      <a:pt x="28845" y="43038"/>
                    </a:lnTo>
                    <a:lnTo>
                      <a:pt x="28708" y="42757"/>
                    </a:lnTo>
                    <a:lnTo>
                      <a:pt x="28568" y="42499"/>
                    </a:lnTo>
                    <a:lnTo>
                      <a:pt x="28423" y="42241"/>
                    </a:lnTo>
                    <a:lnTo>
                      <a:pt x="28273" y="42007"/>
                    </a:lnTo>
                    <a:lnTo>
                      <a:pt x="28119" y="41784"/>
                    </a:lnTo>
                    <a:lnTo>
                      <a:pt x="28119" y="41784"/>
                    </a:lnTo>
                    <a:lnTo>
                      <a:pt x="27996" y="41620"/>
                    </a:lnTo>
                    <a:lnTo>
                      <a:pt x="27877" y="41480"/>
                    </a:lnTo>
                    <a:lnTo>
                      <a:pt x="27759" y="41339"/>
                    </a:lnTo>
                    <a:lnTo>
                      <a:pt x="27636" y="41210"/>
                    </a:lnTo>
                    <a:lnTo>
                      <a:pt x="27512" y="41093"/>
                    </a:lnTo>
                    <a:lnTo>
                      <a:pt x="27389" y="40987"/>
                    </a:lnTo>
                    <a:lnTo>
                      <a:pt x="27266" y="40894"/>
                    </a:lnTo>
                    <a:lnTo>
                      <a:pt x="27139" y="40811"/>
                    </a:lnTo>
                    <a:lnTo>
                      <a:pt x="27016" y="40741"/>
                    </a:lnTo>
                    <a:lnTo>
                      <a:pt x="26892" y="40671"/>
                    </a:lnTo>
                    <a:lnTo>
                      <a:pt x="26765" y="40624"/>
                    </a:lnTo>
                    <a:lnTo>
                      <a:pt x="26642" y="40577"/>
                    </a:lnTo>
                    <a:lnTo>
                      <a:pt x="26514" y="40542"/>
                    </a:lnTo>
                    <a:lnTo>
                      <a:pt x="26387" y="40518"/>
                    </a:lnTo>
                    <a:lnTo>
                      <a:pt x="26264" y="40495"/>
                    </a:lnTo>
                    <a:lnTo>
                      <a:pt x="26136" y="40495"/>
                    </a:lnTo>
                    <a:lnTo>
                      <a:pt x="26136" y="40495"/>
                    </a:lnTo>
                    <a:lnTo>
                      <a:pt x="25991" y="40507"/>
                    </a:lnTo>
                    <a:lnTo>
                      <a:pt x="25846" y="40518"/>
                    </a:lnTo>
                    <a:lnTo>
                      <a:pt x="25701" y="40554"/>
                    </a:lnTo>
                    <a:lnTo>
                      <a:pt x="25556" y="40601"/>
                    </a:lnTo>
                    <a:lnTo>
                      <a:pt x="25411" y="40659"/>
                    </a:lnTo>
                    <a:lnTo>
                      <a:pt x="25266" y="40729"/>
                    </a:lnTo>
                    <a:lnTo>
                      <a:pt x="25125" y="40811"/>
                    </a:lnTo>
                    <a:lnTo>
                      <a:pt x="24984" y="40917"/>
                    </a:lnTo>
                    <a:lnTo>
                      <a:pt x="24843" y="41022"/>
                    </a:lnTo>
                    <a:lnTo>
                      <a:pt x="24707" y="41140"/>
                    </a:lnTo>
                    <a:lnTo>
                      <a:pt x="24571" y="41280"/>
                    </a:lnTo>
                    <a:lnTo>
                      <a:pt x="24435" y="41421"/>
                    </a:lnTo>
                    <a:lnTo>
                      <a:pt x="24303" y="41585"/>
                    </a:lnTo>
                    <a:lnTo>
                      <a:pt x="24171" y="41749"/>
                    </a:lnTo>
                    <a:lnTo>
                      <a:pt x="24043" y="41937"/>
                    </a:lnTo>
                    <a:lnTo>
                      <a:pt x="23916" y="42124"/>
                    </a:lnTo>
                    <a:lnTo>
                      <a:pt x="23793" y="42335"/>
                    </a:lnTo>
                    <a:lnTo>
                      <a:pt x="23669" y="42546"/>
                    </a:lnTo>
                    <a:lnTo>
                      <a:pt x="23551" y="42781"/>
                    </a:lnTo>
                    <a:lnTo>
                      <a:pt x="23432" y="43015"/>
                    </a:lnTo>
                    <a:lnTo>
                      <a:pt x="23318" y="43273"/>
                    </a:lnTo>
                    <a:lnTo>
                      <a:pt x="23208" y="43531"/>
                    </a:lnTo>
                    <a:lnTo>
                      <a:pt x="23102" y="43800"/>
                    </a:lnTo>
                    <a:lnTo>
                      <a:pt x="22997" y="44093"/>
                    </a:lnTo>
                    <a:lnTo>
                      <a:pt x="22896" y="44386"/>
                    </a:lnTo>
                    <a:lnTo>
                      <a:pt x="22799" y="44691"/>
                    </a:lnTo>
                    <a:lnTo>
                      <a:pt x="22702" y="45007"/>
                    </a:lnTo>
                    <a:lnTo>
                      <a:pt x="22614" y="45336"/>
                    </a:lnTo>
                    <a:lnTo>
                      <a:pt x="22526" y="45664"/>
                    </a:lnTo>
                    <a:lnTo>
                      <a:pt x="22443" y="46015"/>
                    </a:lnTo>
                    <a:lnTo>
                      <a:pt x="22368" y="46367"/>
                    </a:lnTo>
                    <a:lnTo>
                      <a:pt x="22293" y="46742"/>
                    </a:lnTo>
                    <a:lnTo>
                      <a:pt x="22293" y="46742"/>
                    </a:lnTo>
                    <a:lnTo>
                      <a:pt x="22201" y="47223"/>
                    </a:lnTo>
                    <a:lnTo>
                      <a:pt x="22113" y="47703"/>
                    </a:lnTo>
                    <a:lnTo>
                      <a:pt x="22029" y="48195"/>
                    </a:lnTo>
                    <a:lnTo>
                      <a:pt x="21950" y="48688"/>
                    </a:lnTo>
                    <a:lnTo>
                      <a:pt x="21871" y="49192"/>
                    </a:lnTo>
                    <a:lnTo>
                      <a:pt x="21796" y="49684"/>
                    </a:lnTo>
                    <a:lnTo>
                      <a:pt x="21722" y="50200"/>
                    </a:lnTo>
                    <a:lnTo>
                      <a:pt x="21656" y="50704"/>
                    </a:lnTo>
                    <a:lnTo>
                      <a:pt x="21590" y="51219"/>
                    </a:lnTo>
                    <a:lnTo>
                      <a:pt x="21524" y="51735"/>
                    </a:lnTo>
                    <a:lnTo>
                      <a:pt x="21462" y="52262"/>
                    </a:lnTo>
                    <a:lnTo>
                      <a:pt x="21405" y="52778"/>
                    </a:lnTo>
                    <a:lnTo>
                      <a:pt x="21352" y="53305"/>
                    </a:lnTo>
                    <a:lnTo>
                      <a:pt x="21299" y="53845"/>
                    </a:lnTo>
                    <a:lnTo>
                      <a:pt x="21251" y="54372"/>
                    </a:lnTo>
                    <a:lnTo>
                      <a:pt x="21207" y="54911"/>
                    </a:lnTo>
                    <a:lnTo>
                      <a:pt x="21163" y="55462"/>
                    </a:lnTo>
                    <a:lnTo>
                      <a:pt x="21124" y="56001"/>
                    </a:lnTo>
                    <a:lnTo>
                      <a:pt x="21088" y="56552"/>
                    </a:lnTo>
                    <a:lnTo>
                      <a:pt x="21053" y="57103"/>
                    </a:lnTo>
                    <a:lnTo>
                      <a:pt x="21022" y="57654"/>
                    </a:lnTo>
                    <a:lnTo>
                      <a:pt x="20992" y="58216"/>
                    </a:lnTo>
                    <a:lnTo>
                      <a:pt x="20965" y="58779"/>
                    </a:lnTo>
                    <a:lnTo>
                      <a:pt x="20943" y="59342"/>
                    </a:lnTo>
                    <a:lnTo>
                      <a:pt x="20921" y="59904"/>
                    </a:lnTo>
                    <a:lnTo>
                      <a:pt x="20904" y="60478"/>
                    </a:lnTo>
                    <a:lnTo>
                      <a:pt x="20891" y="61053"/>
                    </a:lnTo>
                    <a:lnTo>
                      <a:pt x="20877" y="61627"/>
                    </a:lnTo>
                    <a:lnTo>
                      <a:pt x="20869" y="62201"/>
                    </a:lnTo>
                    <a:lnTo>
                      <a:pt x="20860" y="62776"/>
                    </a:lnTo>
                    <a:lnTo>
                      <a:pt x="20855" y="63362"/>
                    </a:lnTo>
                    <a:lnTo>
                      <a:pt x="20855" y="63948"/>
                    </a:lnTo>
                    <a:lnTo>
                      <a:pt x="20855" y="63948"/>
                    </a:lnTo>
                    <a:lnTo>
                      <a:pt x="20860" y="64815"/>
                    </a:lnTo>
                    <a:lnTo>
                      <a:pt x="20869" y="65682"/>
                    </a:lnTo>
                    <a:lnTo>
                      <a:pt x="20882" y="66561"/>
                    </a:lnTo>
                    <a:lnTo>
                      <a:pt x="20899" y="67440"/>
                    </a:lnTo>
                    <a:lnTo>
                      <a:pt x="20899" y="67440"/>
                    </a:lnTo>
                    <a:lnTo>
                      <a:pt x="20882" y="67265"/>
                    </a:lnTo>
                    <a:lnTo>
                      <a:pt x="20860" y="67100"/>
                    </a:lnTo>
                    <a:lnTo>
                      <a:pt x="20833" y="66936"/>
                    </a:lnTo>
                    <a:lnTo>
                      <a:pt x="20807" y="66772"/>
                    </a:lnTo>
                    <a:lnTo>
                      <a:pt x="20772" y="66620"/>
                    </a:lnTo>
                    <a:lnTo>
                      <a:pt x="20737" y="66468"/>
                    </a:lnTo>
                    <a:lnTo>
                      <a:pt x="20701" y="66327"/>
                    </a:lnTo>
                    <a:lnTo>
                      <a:pt x="20658" y="66186"/>
                    </a:lnTo>
                    <a:lnTo>
                      <a:pt x="20614" y="66046"/>
                    </a:lnTo>
                    <a:lnTo>
                      <a:pt x="20570" y="65917"/>
                    </a:lnTo>
                    <a:lnTo>
                      <a:pt x="20521" y="65788"/>
                    </a:lnTo>
                    <a:lnTo>
                      <a:pt x="20468" y="65671"/>
                    </a:lnTo>
                    <a:lnTo>
                      <a:pt x="20416" y="65553"/>
                    </a:lnTo>
                    <a:lnTo>
                      <a:pt x="20359" y="65448"/>
                    </a:lnTo>
                    <a:lnTo>
                      <a:pt x="20301" y="65342"/>
                    </a:lnTo>
                    <a:lnTo>
                      <a:pt x="20240" y="65237"/>
                    </a:lnTo>
                    <a:lnTo>
                      <a:pt x="20178" y="65143"/>
                    </a:lnTo>
                    <a:lnTo>
                      <a:pt x="20117" y="65049"/>
                    </a:lnTo>
                    <a:lnTo>
                      <a:pt x="19985" y="64897"/>
                    </a:lnTo>
                    <a:lnTo>
                      <a:pt x="19844" y="64756"/>
                    </a:lnTo>
                    <a:lnTo>
                      <a:pt x="19703" y="64639"/>
                    </a:lnTo>
                    <a:lnTo>
                      <a:pt x="19558" y="64557"/>
                    </a:lnTo>
                    <a:lnTo>
                      <a:pt x="19409" y="64487"/>
                    </a:lnTo>
                    <a:lnTo>
                      <a:pt x="19259" y="64452"/>
                    </a:lnTo>
                    <a:lnTo>
                      <a:pt x="19110" y="64428"/>
                    </a:lnTo>
                    <a:lnTo>
                      <a:pt x="19110" y="64428"/>
                    </a:lnTo>
                    <a:lnTo>
                      <a:pt x="18956" y="64452"/>
                    </a:lnTo>
                    <a:lnTo>
                      <a:pt x="18881" y="64463"/>
                    </a:lnTo>
                    <a:lnTo>
                      <a:pt x="18806" y="64487"/>
                    </a:lnTo>
                    <a:lnTo>
                      <a:pt x="18732" y="64522"/>
                    </a:lnTo>
                    <a:lnTo>
                      <a:pt x="18657" y="64557"/>
                    </a:lnTo>
                    <a:lnTo>
                      <a:pt x="18582" y="64604"/>
                    </a:lnTo>
                    <a:lnTo>
                      <a:pt x="18512" y="64663"/>
                    </a:lnTo>
                    <a:lnTo>
                      <a:pt x="18437" y="64721"/>
                    </a:lnTo>
                    <a:lnTo>
                      <a:pt x="18367" y="64792"/>
                    </a:lnTo>
                    <a:lnTo>
                      <a:pt x="18296" y="64874"/>
                    </a:lnTo>
                    <a:lnTo>
                      <a:pt x="18230" y="64956"/>
                    </a:lnTo>
                    <a:lnTo>
                      <a:pt x="18164" y="65049"/>
                    </a:lnTo>
                    <a:lnTo>
                      <a:pt x="18098" y="65143"/>
                    </a:lnTo>
                    <a:lnTo>
                      <a:pt x="18032" y="65249"/>
                    </a:lnTo>
                    <a:lnTo>
                      <a:pt x="17971" y="65366"/>
                    </a:lnTo>
                    <a:lnTo>
                      <a:pt x="17971" y="65366"/>
                    </a:lnTo>
                    <a:lnTo>
                      <a:pt x="17874" y="65577"/>
                    </a:lnTo>
                    <a:lnTo>
                      <a:pt x="17782" y="65788"/>
                    </a:lnTo>
                    <a:lnTo>
                      <a:pt x="17690" y="66022"/>
                    </a:lnTo>
                    <a:lnTo>
                      <a:pt x="17606" y="66257"/>
                    </a:lnTo>
                    <a:lnTo>
                      <a:pt x="17527" y="66503"/>
                    </a:lnTo>
                    <a:lnTo>
                      <a:pt x="17452" y="66749"/>
                    </a:lnTo>
                    <a:lnTo>
                      <a:pt x="17377" y="67007"/>
                    </a:lnTo>
                    <a:lnTo>
                      <a:pt x="17311" y="67276"/>
                    </a:lnTo>
                    <a:lnTo>
                      <a:pt x="17245" y="67558"/>
                    </a:lnTo>
                    <a:lnTo>
                      <a:pt x="17184" y="67839"/>
                    </a:lnTo>
                    <a:lnTo>
                      <a:pt x="17127" y="68132"/>
                    </a:lnTo>
                    <a:lnTo>
                      <a:pt x="17074" y="68425"/>
                    </a:lnTo>
                    <a:lnTo>
                      <a:pt x="17026" y="68730"/>
                    </a:lnTo>
                    <a:lnTo>
                      <a:pt x="16977" y="69034"/>
                    </a:lnTo>
                    <a:lnTo>
                      <a:pt x="16938" y="69351"/>
                    </a:lnTo>
                    <a:lnTo>
                      <a:pt x="16894" y="69667"/>
                    </a:lnTo>
                    <a:lnTo>
                      <a:pt x="16858" y="69984"/>
                    </a:lnTo>
                    <a:lnTo>
                      <a:pt x="16823" y="70312"/>
                    </a:lnTo>
                    <a:lnTo>
                      <a:pt x="16793" y="70640"/>
                    </a:lnTo>
                    <a:lnTo>
                      <a:pt x="16766" y="70968"/>
                    </a:lnTo>
                    <a:lnTo>
                      <a:pt x="16713" y="71648"/>
                    </a:lnTo>
                    <a:lnTo>
                      <a:pt x="16674" y="72316"/>
                    </a:lnTo>
                    <a:lnTo>
                      <a:pt x="16643" y="73008"/>
                    </a:lnTo>
                    <a:lnTo>
                      <a:pt x="16617" y="73687"/>
                    </a:lnTo>
                    <a:lnTo>
                      <a:pt x="16599" y="74367"/>
                    </a:lnTo>
                    <a:lnTo>
                      <a:pt x="16590" y="75035"/>
                    </a:lnTo>
                    <a:lnTo>
                      <a:pt x="16590" y="75035"/>
                    </a:lnTo>
                    <a:lnTo>
                      <a:pt x="16581" y="75832"/>
                    </a:lnTo>
                    <a:lnTo>
                      <a:pt x="16581" y="76629"/>
                    </a:lnTo>
                    <a:lnTo>
                      <a:pt x="16581" y="76629"/>
                    </a:lnTo>
                    <a:lnTo>
                      <a:pt x="16581" y="77391"/>
                    </a:lnTo>
                    <a:lnTo>
                      <a:pt x="16590" y="78153"/>
                    </a:lnTo>
                    <a:lnTo>
                      <a:pt x="16599" y="78903"/>
                    </a:lnTo>
                    <a:lnTo>
                      <a:pt x="16617" y="79653"/>
                    </a:lnTo>
                    <a:lnTo>
                      <a:pt x="16634" y="80415"/>
                    </a:lnTo>
                    <a:lnTo>
                      <a:pt x="16661" y="81165"/>
                    </a:lnTo>
                    <a:lnTo>
                      <a:pt x="16691" y="81915"/>
                    </a:lnTo>
                    <a:lnTo>
                      <a:pt x="16722" y="82665"/>
                    </a:lnTo>
                    <a:lnTo>
                      <a:pt x="16762" y="83415"/>
                    </a:lnTo>
                    <a:lnTo>
                      <a:pt x="16806" y="84154"/>
                    </a:lnTo>
                    <a:lnTo>
                      <a:pt x="16854" y="84904"/>
                    </a:lnTo>
                    <a:lnTo>
                      <a:pt x="16902" y="85642"/>
                    </a:lnTo>
                    <a:lnTo>
                      <a:pt x="16960" y="86381"/>
                    </a:lnTo>
                    <a:lnTo>
                      <a:pt x="17021" y="87119"/>
                    </a:lnTo>
                    <a:lnTo>
                      <a:pt x="17087" y="87846"/>
                    </a:lnTo>
                    <a:lnTo>
                      <a:pt x="17153" y="88572"/>
                    </a:lnTo>
                    <a:lnTo>
                      <a:pt x="17228" y="89311"/>
                    </a:lnTo>
                    <a:lnTo>
                      <a:pt x="17307" y="90026"/>
                    </a:lnTo>
                    <a:lnTo>
                      <a:pt x="17391" y="90752"/>
                    </a:lnTo>
                    <a:lnTo>
                      <a:pt x="17474" y="91467"/>
                    </a:lnTo>
                    <a:lnTo>
                      <a:pt x="17566" y="92182"/>
                    </a:lnTo>
                    <a:lnTo>
                      <a:pt x="17663" y="92885"/>
                    </a:lnTo>
                    <a:lnTo>
                      <a:pt x="17760" y="93600"/>
                    </a:lnTo>
                    <a:lnTo>
                      <a:pt x="17865" y="94304"/>
                    </a:lnTo>
                    <a:lnTo>
                      <a:pt x="17971" y="94995"/>
                    </a:lnTo>
                    <a:lnTo>
                      <a:pt x="18085" y="95687"/>
                    </a:lnTo>
                    <a:lnTo>
                      <a:pt x="18200" y="96378"/>
                    </a:lnTo>
                    <a:lnTo>
                      <a:pt x="18323" y="97070"/>
                    </a:lnTo>
                    <a:lnTo>
                      <a:pt x="18446" y="97749"/>
                    </a:lnTo>
                    <a:lnTo>
                      <a:pt x="18573" y="98418"/>
                    </a:lnTo>
                    <a:lnTo>
                      <a:pt x="18710" y="99097"/>
                    </a:lnTo>
                    <a:lnTo>
                      <a:pt x="18846" y="99754"/>
                    </a:lnTo>
                    <a:lnTo>
                      <a:pt x="17325" y="99707"/>
                    </a:lnTo>
                    <a:lnTo>
                      <a:pt x="17325" y="99707"/>
                    </a:lnTo>
                    <a:lnTo>
                      <a:pt x="17201" y="97937"/>
                    </a:lnTo>
                    <a:lnTo>
                      <a:pt x="17078" y="96085"/>
                    </a:lnTo>
                    <a:lnTo>
                      <a:pt x="16955" y="94163"/>
                    </a:lnTo>
                    <a:lnTo>
                      <a:pt x="16832" y="92159"/>
                    </a:lnTo>
                    <a:lnTo>
                      <a:pt x="16713" y="90084"/>
                    </a:lnTo>
                    <a:lnTo>
                      <a:pt x="16595" y="87951"/>
                    </a:lnTo>
                    <a:lnTo>
                      <a:pt x="16476" y="85759"/>
                    </a:lnTo>
                    <a:lnTo>
                      <a:pt x="16357" y="83509"/>
                    </a:lnTo>
                    <a:lnTo>
                      <a:pt x="16239" y="81212"/>
                    </a:lnTo>
                    <a:lnTo>
                      <a:pt x="16124" y="78868"/>
                    </a:lnTo>
                    <a:lnTo>
                      <a:pt x="15891" y="74074"/>
                    </a:lnTo>
                    <a:lnTo>
                      <a:pt x="15662" y="69175"/>
                    </a:lnTo>
                    <a:lnTo>
                      <a:pt x="15434" y="64206"/>
                    </a:lnTo>
                    <a:lnTo>
                      <a:pt x="14977" y="54231"/>
                    </a:lnTo>
                    <a:lnTo>
                      <a:pt x="14748" y="49309"/>
                    </a:lnTo>
                    <a:lnTo>
                      <a:pt x="14515" y="44492"/>
                    </a:lnTo>
                    <a:lnTo>
                      <a:pt x="14396" y="42124"/>
                    </a:lnTo>
                    <a:lnTo>
                      <a:pt x="14282" y="39804"/>
                    </a:lnTo>
                    <a:lnTo>
                      <a:pt x="14163" y="37530"/>
                    </a:lnTo>
                    <a:lnTo>
                      <a:pt x="14044" y="35315"/>
                    </a:lnTo>
                    <a:lnTo>
                      <a:pt x="13926" y="33146"/>
                    </a:lnTo>
                    <a:lnTo>
                      <a:pt x="13803" y="31037"/>
                    </a:lnTo>
                    <a:lnTo>
                      <a:pt x="13679" y="29009"/>
                    </a:lnTo>
                    <a:lnTo>
                      <a:pt x="13556" y="27040"/>
                    </a:lnTo>
                    <a:lnTo>
                      <a:pt x="13556" y="27040"/>
                    </a:lnTo>
                    <a:lnTo>
                      <a:pt x="13539" y="27520"/>
                    </a:lnTo>
                    <a:lnTo>
                      <a:pt x="13512" y="27989"/>
                    </a:lnTo>
                    <a:lnTo>
                      <a:pt x="13477" y="28470"/>
                    </a:lnTo>
                    <a:lnTo>
                      <a:pt x="13438" y="28939"/>
                    </a:lnTo>
                    <a:lnTo>
                      <a:pt x="13385" y="29407"/>
                    </a:lnTo>
                    <a:lnTo>
                      <a:pt x="13328" y="29865"/>
                    </a:lnTo>
                    <a:lnTo>
                      <a:pt x="13262" y="30322"/>
                    </a:lnTo>
                    <a:lnTo>
                      <a:pt x="13187" y="30779"/>
                    </a:lnTo>
                    <a:lnTo>
                      <a:pt x="13108" y="31212"/>
                    </a:lnTo>
                    <a:lnTo>
                      <a:pt x="13020" y="31646"/>
                    </a:lnTo>
                    <a:lnTo>
                      <a:pt x="12928" y="32068"/>
                    </a:lnTo>
                    <a:lnTo>
                      <a:pt x="12826" y="32478"/>
                    </a:lnTo>
                    <a:lnTo>
                      <a:pt x="12721" y="32877"/>
                    </a:lnTo>
                    <a:lnTo>
                      <a:pt x="12607" y="33264"/>
                    </a:lnTo>
                    <a:lnTo>
                      <a:pt x="12488" y="33639"/>
                    </a:lnTo>
                    <a:lnTo>
                      <a:pt x="12365" y="34002"/>
                    </a:lnTo>
                    <a:lnTo>
                      <a:pt x="12233" y="34354"/>
                    </a:lnTo>
                    <a:lnTo>
                      <a:pt x="12101" y="34682"/>
                    </a:lnTo>
                    <a:lnTo>
                      <a:pt x="11960" y="34998"/>
                    </a:lnTo>
                    <a:lnTo>
                      <a:pt x="11815" y="35291"/>
                    </a:lnTo>
                    <a:lnTo>
                      <a:pt x="11670" y="35561"/>
                    </a:lnTo>
                    <a:lnTo>
                      <a:pt x="11516" y="35819"/>
                    </a:lnTo>
                    <a:lnTo>
                      <a:pt x="11358" y="36065"/>
                    </a:lnTo>
                    <a:lnTo>
                      <a:pt x="11200" y="36276"/>
                    </a:lnTo>
                    <a:lnTo>
                      <a:pt x="11032" y="36475"/>
                    </a:lnTo>
                    <a:lnTo>
                      <a:pt x="10865" y="36639"/>
                    </a:lnTo>
                    <a:lnTo>
                      <a:pt x="10694" y="36791"/>
                    </a:lnTo>
                    <a:lnTo>
                      <a:pt x="10522" y="36909"/>
                    </a:lnTo>
                    <a:lnTo>
                      <a:pt x="10342" y="37002"/>
                    </a:lnTo>
                    <a:lnTo>
                      <a:pt x="10162" y="37073"/>
                    </a:lnTo>
                    <a:lnTo>
                      <a:pt x="10074" y="37108"/>
                    </a:lnTo>
                    <a:lnTo>
                      <a:pt x="9982" y="37120"/>
                    </a:lnTo>
                    <a:lnTo>
                      <a:pt x="9889" y="37131"/>
                    </a:lnTo>
                    <a:lnTo>
                      <a:pt x="9797" y="37131"/>
                    </a:lnTo>
                    <a:lnTo>
                      <a:pt x="9797" y="37131"/>
                    </a:lnTo>
                    <a:lnTo>
                      <a:pt x="9735" y="37131"/>
                    </a:lnTo>
                    <a:lnTo>
                      <a:pt x="9735" y="37131"/>
                    </a:lnTo>
                    <a:lnTo>
                      <a:pt x="9639" y="37120"/>
                    </a:lnTo>
                    <a:lnTo>
                      <a:pt x="9542" y="37108"/>
                    </a:lnTo>
                    <a:lnTo>
                      <a:pt x="9450" y="37084"/>
                    </a:lnTo>
                    <a:lnTo>
                      <a:pt x="9353" y="37049"/>
                    </a:lnTo>
                    <a:lnTo>
                      <a:pt x="9260" y="37014"/>
                    </a:lnTo>
                    <a:lnTo>
                      <a:pt x="9168" y="36967"/>
                    </a:lnTo>
                    <a:lnTo>
                      <a:pt x="9080" y="36909"/>
                    </a:lnTo>
                    <a:lnTo>
                      <a:pt x="8988" y="36850"/>
                    </a:lnTo>
                    <a:lnTo>
                      <a:pt x="8900" y="36780"/>
                    </a:lnTo>
                    <a:lnTo>
                      <a:pt x="8808" y="36709"/>
                    </a:lnTo>
                    <a:lnTo>
                      <a:pt x="8632" y="36545"/>
                    </a:lnTo>
                    <a:lnTo>
                      <a:pt x="8465" y="36358"/>
                    </a:lnTo>
                    <a:lnTo>
                      <a:pt x="8293" y="36135"/>
                    </a:lnTo>
                    <a:lnTo>
                      <a:pt x="8130" y="35901"/>
                    </a:lnTo>
                    <a:lnTo>
                      <a:pt x="7972" y="35631"/>
                    </a:lnTo>
                    <a:lnTo>
                      <a:pt x="7818" y="35350"/>
                    </a:lnTo>
                    <a:lnTo>
                      <a:pt x="7669" y="35045"/>
                    </a:lnTo>
                    <a:lnTo>
                      <a:pt x="7528" y="34729"/>
                    </a:lnTo>
                    <a:lnTo>
                      <a:pt x="7387" y="34389"/>
                    </a:lnTo>
                    <a:lnTo>
                      <a:pt x="7255" y="34025"/>
                    </a:lnTo>
                    <a:lnTo>
                      <a:pt x="7128" y="33662"/>
                    </a:lnTo>
                    <a:lnTo>
                      <a:pt x="7009" y="33264"/>
                    </a:lnTo>
                    <a:lnTo>
                      <a:pt x="6890" y="32865"/>
                    </a:lnTo>
                    <a:lnTo>
                      <a:pt x="6785" y="32443"/>
                    </a:lnTo>
                    <a:lnTo>
                      <a:pt x="6684" y="32021"/>
                    </a:lnTo>
                    <a:lnTo>
                      <a:pt x="6587" y="31576"/>
                    </a:lnTo>
                    <a:lnTo>
                      <a:pt x="6499" y="31130"/>
                    </a:lnTo>
                    <a:lnTo>
                      <a:pt x="6420" y="30673"/>
                    </a:lnTo>
                    <a:lnTo>
                      <a:pt x="6345" y="30204"/>
                    </a:lnTo>
                    <a:lnTo>
                      <a:pt x="6279" y="29736"/>
                    </a:lnTo>
                    <a:lnTo>
                      <a:pt x="6222" y="29255"/>
                    </a:lnTo>
                    <a:lnTo>
                      <a:pt x="6174" y="28763"/>
                    </a:lnTo>
                    <a:lnTo>
                      <a:pt x="6134" y="28271"/>
                    </a:lnTo>
                    <a:lnTo>
                      <a:pt x="6103" y="27778"/>
                    </a:lnTo>
                    <a:lnTo>
                      <a:pt x="6077" y="27286"/>
                    </a:lnTo>
                    <a:lnTo>
                      <a:pt x="6064" y="26794"/>
                    </a:lnTo>
                    <a:lnTo>
                      <a:pt x="6059" y="26290"/>
                    </a:lnTo>
                    <a:lnTo>
                      <a:pt x="6059" y="26290"/>
                    </a:lnTo>
                    <a:lnTo>
                      <a:pt x="6059" y="25973"/>
                    </a:lnTo>
                    <a:lnTo>
                      <a:pt x="6068" y="25645"/>
                    </a:lnTo>
                    <a:lnTo>
                      <a:pt x="6077" y="25329"/>
                    </a:lnTo>
                    <a:lnTo>
                      <a:pt x="6090" y="25001"/>
                    </a:lnTo>
                    <a:lnTo>
                      <a:pt x="6112" y="24684"/>
                    </a:lnTo>
                    <a:lnTo>
                      <a:pt x="6134" y="24368"/>
                    </a:lnTo>
                    <a:lnTo>
                      <a:pt x="6161" y="24051"/>
                    </a:lnTo>
                    <a:lnTo>
                      <a:pt x="6196" y="23735"/>
                    </a:lnTo>
                    <a:lnTo>
                      <a:pt x="6196" y="23735"/>
                    </a:lnTo>
                    <a:lnTo>
                      <a:pt x="6196" y="23735"/>
                    </a:lnTo>
                    <a:lnTo>
                      <a:pt x="6196" y="23735"/>
                    </a:lnTo>
                    <a:lnTo>
                      <a:pt x="6147" y="23934"/>
                    </a:lnTo>
                    <a:lnTo>
                      <a:pt x="6095" y="24145"/>
                    </a:lnTo>
                    <a:lnTo>
                      <a:pt x="6042" y="24333"/>
                    </a:lnTo>
                    <a:lnTo>
                      <a:pt x="5985" y="24520"/>
                    </a:lnTo>
                    <a:lnTo>
                      <a:pt x="5923" y="24708"/>
                    </a:lnTo>
                    <a:lnTo>
                      <a:pt x="5862" y="24883"/>
                    </a:lnTo>
                    <a:lnTo>
                      <a:pt x="5796" y="25059"/>
                    </a:lnTo>
                    <a:lnTo>
                      <a:pt x="5730" y="25223"/>
                    </a:lnTo>
                    <a:lnTo>
                      <a:pt x="5659" y="25387"/>
                    </a:lnTo>
                    <a:lnTo>
                      <a:pt x="5589" y="25540"/>
                    </a:lnTo>
                    <a:lnTo>
                      <a:pt x="5514" y="25680"/>
                    </a:lnTo>
                    <a:lnTo>
                      <a:pt x="5439" y="25821"/>
                    </a:lnTo>
                    <a:lnTo>
                      <a:pt x="5360" y="25962"/>
                    </a:lnTo>
                    <a:lnTo>
                      <a:pt x="5281" y="26091"/>
                    </a:lnTo>
                    <a:lnTo>
                      <a:pt x="5198" y="26208"/>
                    </a:lnTo>
                    <a:lnTo>
                      <a:pt x="5114" y="26325"/>
                    </a:lnTo>
                    <a:lnTo>
                      <a:pt x="5031" y="26430"/>
                    </a:lnTo>
                    <a:lnTo>
                      <a:pt x="4943" y="26536"/>
                    </a:lnTo>
                    <a:lnTo>
                      <a:pt x="4855" y="26630"/>
                    </a:lnTo>
                    <a:lnTo>
                      <a:pt x="4767" y="26724"/>
                    </a:lnTo>
                    <a:lnTo>
                      <a:pt x="4679" y="26806"/>
                    </a:lnTo>
                    <a:lnTo>
                      <a:pt x="4586" y="26876"/>
                    </a:lnTo>
                    <a:lnTo>
                      <a:pt x="4494" y="26946"/>
                    </a:lnTo>
                    <a:lnTo>
                      <a:pt x="4402" y="27005"/>
                    </a:lnTo>
                    <a:lnTo>
                      <a:pt x="4309" y="27063"/>
                    </a:lnTo>
                    <a:lnTo>
                      <a:pt x="4213" y="27110"/>
                    </a:lnTo>
                    <a:lnTo>
                      <a:pt x="4120" y="27145"/>
                    </a:lnTo>
                    <a:lnTo>
                      <a:pt x="4024" y="27181"/>
                    </a:lnTo>
                    <a:lnTo>
                      <a:pt x="3927" y="27204"/>
                    </a:lnTo>
                    <a:lnTo>
                      <a:pt x="3830" y="27227"/>
                    </a:lnTo>
                    <a:lnTo>
                      <a:pt x="3738" y="27239"/>
                    </a:lnTo>
                    <a:lnTo>
                      <a:pt x="3641" y="27239"/>
                    </a:lnTo>
                    <a:lnTo>
                      <a:pt x="3641" y="27239"/>
                    </a:lnTo>
                    <a:lnTo>
                      <a:pt x="3544" y="27239"/>
                    </a:lnTo>
                    <a:lnTo>
                      <a:pt x="3452" y="27227"/>
                    </a:lnTo>
                    <a:lnTo>
                      <a:pt x="3360" y="27204"/>
                    </a:lnTo>
                    <a:lnTo>
                      <a:pt x="3267" y="27181"/>
                    </a:lnTo>
                    <a:lnTo>
                      <a:pt x="3175" y="27145"/>
                    </a:lnTo>
                    <a:lnTo>
                      <a:pt x="3083" y="27110"/>
                    </a:lnTo>
                    <a:lnTo>
                      <a:pt x="2990" y="27063"/>
                    </a:lnTo>
                    <a:lnTo>
                      <a:pt x="2898" y="27005"/>
                    </a:lnTo>
                    <a:lnTo>
                      <a:pt x="2810" y="26946"/>
                    </a:lnTo>
                    <a:lnTo>
                      <a:pt x="2718" y="26876"/>
                    </a:lnTo>
                    <a:lnTo>
                      <a:pt x="2630" y="26806"/>
                    </a:lnTo>
                    <a:lnTo>
                      <a:pt x="2542" y="26712"/>
                    </a:lnTo>
                    <a:lnTo>
                      <a:pt x="2458" y="26618"/>
                    </a:lnTo>
                    <a:lnTo>
                      <a:pt x="2370" y="26524"/>
                    </a:lnTo>
                    <a:lnTo>
                      <a:pt x="2287" y="26419"/>
                    </a:lnTo>
                    <a:lnTo>
                      <a:pt x="2208" y="26302"/>
                    </a:lnTo>
                    <a:lnTo>
                      <a:pt x="2208" y="26302"/>
                    </a:lnTo>
                    <a:lnTo>
                      <a:pt x="2067" y="26091"/>
                    </a:lnTo>
                    <a:lnTo>
                      <a:pt x="1935" y="25856"/>
                    </a:lnTo>
                    <a:lnTo>
                      <a:pt x="1807" y="25622"/>
                    </a:lnTo>
                    <a:lnTo>
                      <a:pt x="1684" y="25364"/>
                    </a:lnTo>
                    <a:lnTo>
                      <a:pt x="1566" y="25106"/>
                    </a:lnTo>
                    <a:lnTo>
                      <a:pt x="1451" y="24825"/>
                    </a:lnTo>
                    <a:lnTo>
                      <a:pt x="1341" y="24532"/>
                    </a:lnTo>
                    <a:lnTo>
                      <a:pt x="1231" y="24227"/>
                    </a:lnTo>
                    <a:lnTo>
                      <a:pt x="1130" y="23911"/>
                    </a:lnTo>
                    <a:lnTo>
                      <a:pt x="1034" y="23594"/>
                    </a:lnTo>
                    <a:lnTo>
                      <a:pt x="941" y="23254"/>
                    </a:lnTo>
                    <a:lnTo>
                      <a:pt x="853" y="22914"/>
                    </a:lnTo>
                    <a:lnTo>
                      <a:pt x="770" y="22563"/>
                    </a:lnTo>
                    <a:lnTo>
                      <a:pt x="691" y="22199"/>
                    </a:lnTo>
                    <a:lnTo>
                      <a:pt x="616" y="21836"/>
                    </a:lnTo>
                    <a:lnTo>
                      <a:pt x="546" y="21461"/>
                    </a:lnTo>
                    <a:lnTo>
                      <a:pt x="480" y="21074"/>
                    </a:lnTo>
                    <a:lnTo>
                      <a:pt x="414" y="20687"/>
                    </a:lnTo>
                    <a:lnTo>
                      <a:pt x="356" y="20289"/>
                    </a:lnTo>
                    <a:lnTo>
                      <a:pt x="304" y="19890"/>
                    </a:lnTo>
                    <a:lnTo>
                      <a:pt x="255" y="19492"/>
                    </a:lnTo>
                    <a:lnTo>
                      <a:pt x="211" y="19082"/>
                    </a:lnTo>
                    <a:lnTo>
                      <a:pt x="172" y="18672"/>
                    </a:lnTo>
                    <a:lnTo>
                      <a:pt x="132" y="18250"/>
                    </a:lnTo>
                    <a:lnTo>
                      <a:pt x="101" y="17839"/>
                    </a:lnTo>
                    <a:lnTo>
                      <a:pt x="75" y="17417"/>
                    </a:lnTo>
                    <a:lnTo>
                      <a:pt x="53" y="16996"/>
                    </a:lnTo>
                    <a:lnTo>
                      <a:pt x="31" y="16574"/>
                    </a:lnTo>
                    <a:lnTo>
                      <a:pt x="18" y="16140"/>
                    </a:lnTo>
                    <a:lnTo>
                      <a:pt x="5" y="15718"/>
                    </a:lnTo>
                    <a:lnTo>
                      <a:pt x="0" y="15296"/>
                    </a:lnTo>
                    <a:lnTo>
                      <a:pt x="0" y="14874"/>
                    </a:lnTo>
                    <a:lnTo>
                      <a:pt x="0" y="14874"/>
                    </a:lnTo>
                    <a:lnTo>
                      <a:pt x="0" y="14487"/>
                    </a:lnTo>
                    <a:lnTo>
                      <a:pt x="0" y="14487"/>
                    </a:lnTo>
                    <a:lnTo>
                      <a:pt x="9" y="14054"/>
                    </a:lnTo>
                    <a:lnTo>
                      <a:pt x="22" y="13597"/>
                    </a:lnTo>
                    <a:lnTo>
                      <a:pt x="49" y="13140"/>
                    </a:lnTo>
                    <a:lnTo>
                      <a:pt x="79" y="12659"/>
                    </a:lnTo>
                    <a:lnTo>
                      <a:pt x="115" y="12178"/>
                    </a:lnTo>
                    <a:lnTo>
                      <a:pt x="159" y="11686"/>
                    </a:lnTo>
                    <a:lnTo>
                      <a:pt x="211" y="11194"/>
                    </a:lnTo>
                    <a:lnTo>
                      <a:pt x="269" y="10690"/>
                    </a:lnTo>
                    <a:lnTo>
                      <a:pt x="334" y="10186"/>
                    </a:lnTo>
                    <a:lnTo>
                      <a:pt x="405" y="9682"/>
                    </a:lnTo>
                    <a:lnTo>
                      <a:pt x="480" y="9166"/>
                    </a:lnTo>
                    <a:lnTo>
                      <a:pt x="559" y="8662"/>
                    </a:lnTo>
                    <a:lnTo>
                      <a:pt x="647" y="8147"/>
                    </a:lnTo>
                    <a:lnTo>
                      <a:pt x="739" y="7631"/>
                    </a:lnTo>
                    <a:lnTo>
                      <a:pt x="836" y="7127"/>
                    </a:lnTo>
                    <a:lnTo>
                      <a:pt x="937" y="6623"/>
                    </a:lnTo>
                    <a:lnTo>
                      <a:pt x="1042" y="6131"/>
                    </a:lnTo>
                    <a:lnTo>
                      <a:pt x="1157" y="5627"/>
                    </a:lnTo>
                    <a:lnTo>
                      <a:pt x="1271" y="5146"/>
                    </a:lnTo>
                    <a:lnTo>
                      <a:pt x="1390" y="4666"/>
                    </a:lnTo>
                    <a:lnTo>
                      <a:pt x="1513" y="4197"/>
                    </a:lnTo>
                    <a:lnTo>
                      <a:pt x="1636" y="3740"/>
                    </a:lnTo>
                    <a:lnTo>
                      <a:pt x="1768" y="3294"/>
                    </a:lnTo>
                    <a:lnTo>
                      <a:pt x="1900" y="2861"/>
                    </a:lnTo>
                    <a:lnTo>
                      <a:pt x="2036" y="2439"/>
                    </a:lnTo>
                    <a:lnTo>
                      <a:pt x="2172" y="2040"/>
                    </a:lnTo>
                    <a:lnTo>
                      <a:pt x="2313" y="1653"/>
                    </a:lnTo>
                    <a:lnTo>
                      <a:pt x="2458" y="1278"/>
                    </a:lnTo>
                    <a:lnTo>
                      <a:pt x="2603" y="927"/>
                    </a:lnTo>
                    <a:lnTo>
                      <a:pt x="2748" y="599"/>
                    </a:lnTo>
                    <a:lnTo>
                      <a:pt x="2898" y="282"/>
                    </a:lnTo>
                    <a:lnTo>
                      <a:pt x="3047" y="1"/>
                    </a:lnTo>
                    <a:lnTo>
                      <a:pt x="41631" y="1"/>
                    </a:lnTo>
                    <a:lnTo>
                      <a:pt x="41631" y="1"/>
                    </a:lnTo>
                    <a:lnTo>
                      <a:pt x="41856" y="188"/>
                    </a:lnTo>
                    <a:lnTo>
                      <a:pt x="42084" y="388"/>
                    </a:lnTo>
                    <a:lnTo>
                      <a:pt x="42308" y="610"/>
                    </a:lnTo>
                    <a:lnTo>
                      <a:pt x="42528" y="856"/>
                    </a:lnTo>
                    <a:lnTo>
                      <a:pt x="42748" y="1114"/>
                    </a:lnTo>
                    <a:lnTo>
                      <a:pt x="42968" y="1384"/>
                    </a:lnTo>
                    <a:lnTo>
                      <a:pt x="43183" y="1677"/>
                    </a:lnTo>
                    <a:lnTo>
                      <a:pt x="43395" y="1982"/>
                    </a:lnTo>
                    <a:lnTo>
                      <a:pt x="43601" y="2310"/>
                    </a:lnTo>
                    <a:lnTo>
                      <a:pt x="43808" y="2650"/>
                    </a:lnTo>
                    <a:lnTo>
                      <a:pt x="44010" y="3001"/>
                    </a:lnTo>
                    <a:lnTo>
                      <a:pt x="44204" y="3376"/>
                    </a:lnTo>
                    <a:lnTo>
                      <a:pt x="44397" y="3763"/>
                    </a:lnTo>
                    <a:lnTo>
                      <a:pt x="44582" y="4162"/>
                    </a:lnTo>
                    <a:lnTo>
                      <a:pt x="44762" y="4572"/>
                    </a:lnTo>
                    <a:lnTo>
                      <a:pt x="44938" y="5006"/>
                    </a:lnTo>
                    <a:lnTo>
                      <a:pt x="45105" y="5451"/>
                    </a:lnTo>
                    <a:lnTo>
                      <a:pt x="45268" y="5908"/>
                    </a:lnTo>
                    <a:lnTo>
                      <a:pt x="45426" y="6377"/>
                    </a:lnTo>
                    <a:lnTo>
                      <a:pt x="45575" y="6857"/>
                    </a:lnTo>
                    <a:lnTo>
                      <a:pt x="45716" y="7350"/>
                    </a:lnTo>
                    <a:lnTo>
                      <a:pt x="45852" y="7865"/>
                    </a:lnTo>
                    <a:lnTo>
                      <a:pt x="45976" y="8381"/>
                    </a:lnTo>
                    <a:lnTo>
                      <a:pt x="46094" y="8920"/>
                    </a:lnTo>
                    <a:lnTo>
                      <a:pt x="46204" y="9459"/>
                    </a:lnTo>
                    <a:lnTo>
                      <a:pt x="46305" y="10022"/>
                    </a:lnTo>
                    <a:lnTo>
                      <a:pt x="46398" y="10584"/>
                    </a:lnTo>
                    <a:lnTo>
                      <a:pt x="46481" y="11170"/>
                    </a:lnTo>
                    <a:lnTo>
                      <a:pt x="46516" y="11463"/>
                    </a:lnTo>
                    <a:lnTo>
                      <a:pt x="46552" y="11757"/>
                    </a:lnTo>
                    <a:lnTo>
                      <a:pt x="46587" y="12061"/>
                    </a:lnTo>
                    <a:lnTo>
                      <a:pt x="46613" y="12366"/>
                    </a:lnTo>
                    <a:lnTo>
                      <a:pt x="46640" y="12671"/>
                    </a:lnTo>
                    <a:lnTo>
                      <a:pt x="46666" y="12975"/>
                    </a:lnTo>
                    <a:lnTo>
                      <a:pt x="46688" y="13280"/>
                    </a:lnTo>
                    <a:lnTo>
                      <a:pt x="46705" y="13597"/>
                    </a:lnTo>
                    <a:lnTo>
                      <a:pt x="46705" y="13597"/>
                    </a:lnTo>
                    <a:lnTo>
                      <a:pt x="46723" y="14007"/>
                    </a:lnTo>
                    <a:lnTo>
                      <a:pt x="46736" y="14429"/>
                    </a:lnTo>
                    <a:lnTo>
                      <a:pt x="46741" y="14839"/>
                    </a:lnTo>
                    <a:lnTo>
                      <a:pt x="46745" y="15249"/>
                    </a:lnTo>
                    <a:lnTo>
                      <a:pt x="46745" y="15249"/>
                    </a:lnTo>
                    <a:lnTo>
                      <a:pt x="46741" y="15812"/>
                    </a:lnTo>
                    <a:lnTo>
                      <a:pt x="46727" y="16374"/>
                    </a:lnTo>
                    <a:lnTo>
                      <a:pt x="46705" y="16925"/>
                    </a:lnTo>
                    <a:lnTo>
                      <a:pt x="46675" y="17476"/>
                    </a:lnTo>
                    <a:lnTo>
                      <a:pt x="46640" y="18027"/>
                    </a:lnTo>
                    <a:lnTo>
                      <a:pt x="46596" y="18566"/>
                    </a:lnTo>
                    <a:lnTo>
                      <a:pt x="46543" y="19094"/>
                    </a:lnTo>
                    <a:lnTo>
                      <a:pt x="46481" y="19621"/>
                    </a:lnTo>
                    <a:lnTo>
                      <a:pt x="46411" y="20137"/>
                    </a:lnTo>
                    <a:lnTo>
                      <a:pt x="46336" y="20641"/>
                    </a:lnTo>
                    <a:lnTo>
                      <a:pt x="46253" y="21145"/>
                    </a:lnTo>
                    <a:lnTo>
                      <a:pt x="46165" y="21637"/>
                    </a:lnTo>
                    <a:lnTo>
                      <a:pt x="46063" y="22106"/>
                    </a:lnTo>
                    <a:lnTo>
                      <a:pt x="45962" y="22574"/>
                    </a:lnTo>
                    <a:lnTo>
                      <a:pt x="45852" y="23032"/>
                    </a:lnTo>
                    <a:lnTo>
                      <a:pt x="45734" y="23489"/>
                    </a:lnTo>
                    <a:lnTo>
                      <a:pt x="45611" y="23922"/>
                    </a:lnTo>
                    <a:lnTo>
                      <a:pt x="45479" y="24333"/>
                    </a:lnTo>
                    <a:lnTo>
                      <a:pt x="45342" y="24743"/>
                    </a:lnTo>
                    <a:lnTo>
                      <a:pt x="45202" y="25141"/>
                    </a:lnTo>
                    <a:lnTo>
                      <a:pt x="45052" y="25516"/>
                    </a:lnTo>
                    <a:lnTo>
                      <a:pt x="44898" y="25880"/>
                    </a:lnTo>
                    <a:lnTo>
                      <a:pt x="44736" y="26231"/>
                    </a:lnTo>
                    <a:lnTo>
                      <a:pt x="44573" y="26559"/>
                    </a:lnTo>
                    <a:lnTo>
                      <a:pt x="44401" y="26876"/>
                    </a:lnTo>
                    <a:lnTo>
                      <a:pt x="44226" y="27169"/>
                    </a:lnTo>
                    <a:lnTo>
                      <a:pt x="44045" y="27450"/>
                    </a:lnTo>
                    <a:lnTo>
                      <a:pt x="43856" y="27720"/>
                    </a:lnTo>
                    <a:lnTo>
                      <a:pt x="43667" y="27954"/>
                    </a:lnTo>
                    <a:lnTo>
                      <a:pt x="43469" y="28177"/>
                    </a:lnTo>
                    <a:lnTo>
                      <a:pt x="43271" y="28388"/>
                    </a:lnTo>
                    <a:lnTo>
                      <a:pt x="43065" y="28564"/>
                    </a:lnTo>
                    <a:lnTo>
                      <a:pt x="43065" y="28564"/>
                    </a:lnTo>
                    <a:lnTo>
                      <a:pt x="42902" y="28669"/>
                    </a:lnTo>
                    <a:lnTo>
                      <a:pt x="42739" y="28751"/>
                    </a:lnTo>
                    <a:lnTo>
                      <a:pt x="42577" y="28833"/>
                    </a:lnTo>
                    <a:lnTo>
                      <a:pt x="42414" y="28892"/>
                    </a:lnTo>
                    <a:lnTo>
                      <a:pt x="42251" y="28939"/>
                    </a:lnTo>
                    <a:lnTo>
                      <a:pt x="42089" y="28962"/>
                    </a:lnTo>
                    <a:lnTo>
                      <a:pt x="41926" y="28986"/>
                    </a:lnTo>
                    <a:lnTo>
                      <a:pt x="41763" y="28997"/>
                    </a:lnTo>
                    <a:lnTo>
                      <a:pt x="41763" y="28997"/>
                    </a:lnTo>
                    <a:lnTo>
                      <a:pt x="41583" y="28986"/>
                    </a:lnTo>
                    <a:lnTo>
                      <a:pt x="41407" y="28962"/>
                    </a:lnTo>
                    <a:lnTo>
                      <a:pt x="41227" y="28915"/>
                    </a:lnTo>
                    <a:lnTo>
                      <a:pt x="41051" y="28868"/>
                    </a:lnTo>
                    <a:lnTo>
                      <a:pt x="40875" y="28798"/>
                    </a:lnTo>
                    <a:lnTo>
                      <a:pt x="40699" y="28704"/>
                    </a:lnTo>
                    <a:lnTo>
                      <a:pt x="40528" y="28611"/>
                    </a:lnTo>
                    <a:lnTo>
                      <a:pt x="40356" y="28493"/>
                    </a:lnTo>
                    <a:lnTo>
                      <a:pt x="40185" y="28353"/>
                    </a:lnTo>
                    <a:lnTo>
                      <a:pt x="40018" y="28212"/>
                    </a:lnTo>
                    <a:lnTo>
                      <a:pt x="39851" y="28048"/>
                    </a:lnTo>
                    <a:lnTo>
                      <a:pt x="39688" y="27872"/>
                    </a:lnTo>
                    <a:lnTo>
                      <a:pt x="39525" y="27685"/>
                    </a:lnTo>
                    <a:lnTo>
                      <a:pt x="39367" y="27485"/>
                    </a:lnTo>
                    <a:lnTo>
                      <a:pt x="39209" y="27263"/>
                    </a:lnTo>
                    <a:lnTo>
                      <a:pt x="39055" y="27028"/>
                    </a:lnTo>
                    <a:lnTo>
                      <a:pt x="38905" y="26794"/>
                    </a:lnTo>
                    <a:lnTo>
                      <a:pt x="38756" y="26536"/>
                    </a:lnTo>
                    <a:lnTo>
                      <a:pt x="38611" y="26255"/>
                    </a:lnTo>
                    <a:lnTo>
                      <a:pt x="38470" y="25973"/>
                    </a:lnTo>
                    <a:lnTo>
                      <a:pt x="38334" y="25680"/>
                    </a:lnTo>
                    <a:lnTo>
                      <a:pt x="38197" y="25364"/>
                    </a:lnTo>
                    <a:lnTo>
                      <a:pt x="38065" y="25047"/>
                    </a:lnTo>
                    <a:lnTo>
                      <a:pt x="37938" y="24719"/>
                    </a:lnTo>
                    <a:lnTo>
                      <a:pt x="37815" y="24368"/>
                    </a:lnTo>
                    <a:lnTo>
                      <a:pt x="37696" y="24004"/>
                    </a:lnTo>
                    <a:lnTo>
                      <a:pt x="37582" y="23641"/>
                    </a:lnTo>
                    <a:lnTo>
                      <a:pt x="37467" y="23254"/>
                    </a:lnTo>
                    <a:lnTo>
                      <a:pt x="37362" y="22867"/>
                    </a:lnTo>
                    <a:lnTo>
                      <a:pt x="37261" y="22457"/>
                    </a:lnTo>
                    <a:lnTo>
                      <a:pt x="37164" y="22047"/>
                    </a:lnTo>
                    <a:lnTo>
                      <a:pt x="37072" y="21613"/>
                    </a:lnTo>
                    <a:lnTo>
                      <a:pt x="37072" y="21613"/>
                    </a:lnTo>
                    <a:lnTo>
                      <a:pt x="37072" y="21613"/>
                    </a:lnTo>
                    <a:lnTo>
                      <a:pt x="37072" y="21613"/>
                    </a:lnTo>
                    <a:lnTo>
                      <a:pt x="37322" y="22903"/>
                    </a:lnTo>
                    <a:lnTo>
                      <a:pt x="37445" y="23559"/>
                    </a:lnTo>
                    <a:lnTo>
                      <a:pt x="37568" y="24215"/>
                    </a:lnTo>
                    <a:lnTo>
                      <a:pt x="37687" y="24872"/>
                    </a:lnTo>
                    <a:lnTo>
                      <a:pt x="37801" y="25528"/>
                    </a:lnTo>
                    <a:lnTo>
                      <a:pt x="37907" y="26196"/>
                    </a:lnTo>
                    <a:lnTo>
                      <a:pt x="38013" y="26864"/>
                    </a:lnTo>
                    <a:lnTo>
                      <a:pt x="38109" y="27532"/>
                    </a:lnTo>
                    <a:lnTo>
                      <a:pt x="38202" y="28212"/>
                    </a:lnTo>
                    <a:lnTo>
                      <a:pt x="38285" y="28892"/>
                    </a:lnTo>
                    <a:lnTo>
                      <a:pt x="38364" y="29583"/>
                    </a:lnTo>
                    <a:lnTo>
                      <a:pt x="38430" y="30287"/>
                    </a:lnTo>
                    <a:lnTo>
                      <a:pt x="38487" y="30978"/>
                    </a:lnTo>
                    <a:lnTo>
                      <a:pt x="38509" y="31341"/>
                    </a:lnTo>
                    <a:lnTo>
                      <a:pt x="38531" y="31693"/>
                    </a:lnTo>
                    <a:lnTo>
                      <a:pt x="38553" y="32045"/>
                    </a:lnTo>
                    <a:lnTo>
                      <a:pt x="38571" y="32408"/>
                    </a:lnTo>
                    <a:lnTo>
                      <a:pt x="38571" y="32408"/>
                    </a:lnTo>
                    <a:lnTo>
                      <a:pt x="38584" y="32795"/>
                    </a:lnTo>
                    <a:lnTo>
                      <a:pt x="38593" y="33181"/>
                    </a:lnTo>
                    <a:lnTo>
                      <a:pt x="38597" y="33568"/>
                    </a:lnTo>
                    <a:lnTo>
                      <a:pt x="38602" y="33967"/>
                    </a:lnTo>
                    <a:lnTo>
                      <a:pt x="38602" y="33967"/>
                    </a:lnTo>
                    <a:lnTo>
                      <a:pt x="38597" y="34307"/>
                    </a:lnTo>
                    <a:lnTo>
                      <a:pt x="38593" y="34647"/>
                    </a:lnTo>
                    <a:lnTo>
                      <a:pt x="38589" y="34975"/>
                    </a:lnTo>
                    <a:lnTo>
                      <a:pt x="38575" y="35315"/>
                    </a:lnTo>
                    <a:lnTo>
                      <a:pt x="38562" y="35654"/>
                    </a:lnTo>
                    <a:lnTo>
                      <a:pt x="38545" y="35983"/>
                    </a:lnTo>
                    <a:lnTo>
                      <a:pt x="38527" y="36323"/>
                    </a:lnTo>
                    <a:lnTo>
                      <a:pt x="38501" y="36651"/>
                    </a:lnTo>
                    <a:lnTo>
                      <a:pt x="38474" y="36979"/>
                    </a:lnTo>
                    <a:lnTo>
                      <a:pt x="38448" y="37307"/>
                    </a:lnTo>
                    <a:lnTo>
                      <a:pt x="38413" y="37635"/>
                    </a:lnTo>
                    <a:lnTo>
                      <a:pt x="38378" y="37952"/>
                    </a:lnTo>
                    <a:lnTo>
                      <a:pt x="38338" y="38268"/>
                    </a:lnTo>
                    <a:lnTo>
                      <a:pt x="38298" y="38585"/>
                    </a:lnTo>
                    <a:lnTo>
                      <a:pt x="38250" y="38901"/>
                    </a:lnTo>
                    <a:lnTo>
                      <a:pt x="38202" y="39206"/>
                    </a:lnTo>
                    <a:lnTo>
                      <a:pt x="38149" y="39499"/>
                    </a:lnTo>
                    <a:lnTo>
                      <a:pt x="38096" y="39792"/>
                    </a:lnTo>
                    <a:lnTo>
                      <a:pt x="38035" y="40085"/>
                    </a:lnTo>
                    <a:lnTo>
                      <a:pt x="37973" y="40366"/>
                    </a:lnTo>
                    <a:lnTo>
                      <a:pt x="37907" y="40647"/>
                    </a:lnTo>
                    <a:lnTo>
                      <a:pt x="37841" y="40917"/>
                    </a:lnTo>
                    <a:lnTo>
                      <a:pt x="37766" y="41187"/>
                    </a:lnTo>
                    <a:lnTo>
                      <a:pt x="37692" y="41444"/>
                    </a:lnTo>
                    <a:lnTo>
                      <a:pt x="37612" y="41691"/>
                    </a:lnTo>
                    <a:lnTo>
                      <a:pt x="37533" y="41925"/>
                    </a:lnTo>
                    <a:lnTo>
                      <a:pt x="37445" y="42159"/>
                    </a:lnTo>
                    <a:lnTo>
                      <a:pt x="37357" y="42382"/>
                    </a:lnTo>
                    <a:lnTo>
                      <a:pt x="37265" y="42605"/>
                    </a:lnTo>
                    <a:lnTo>
                      <a:pt x="37168" y="42804"/>
                    </a:lnTo>
                    <a:lnTo>
                      <a:pt x="37067" y="43003"/>
                    </a:lnTo>
                    <a:lnTo>
                      <a:pt x="36966" y="43191"/>
                    </a:lnTo>
                    <a:lnTo>
                      <a:pt x="36966" y="43191"/>
                    </a:lnTo>
                    <a:lnTo>
                      <a:pt x="36883" y="43320"/>
                    </a:lnTo>
                    <a:lnTo>
                      <a:pt x="36799" y="43449"/>
                    </a:lnTo>
                    <a:lnTo>
                      <a:pt x="36715" y="43566"/>
                    </a:lnTo>
                    <a:lnTo>
                      <a:pt x="36632" y="43671"/>
                    </a:lnTo>
                    <a:lnTo>
                      <a:pt x="36544" y="43765"/>
                    </a:lnTo>
                    <a:lnTo>
                      <a:pt x="36452" y="43859"/>
                    </a:lnTo>
                    <a:lnTo>
                      <a:pt x="36364" y="43941"/>
                    </a:lnTo>
                    <a:lnTo>
                      <a:pt x="36271" y="44011"/>
                    </a:lnTo>
                    <a:lnTo>
                      <a:pt x="36179" y="44070"/>
                    </a:lnTo>
                    <a:lnTo>
                      <a:pt x="36087" y="44128"/>
                    </a:lnTo>
                    <a:lnTo>
                      <a:pt x="35990" y="44175"/>
                    </a:lnTo>
                    <a:lnTo>
                      <a:pt x="35898" y="44210"/>
                    </a:lnTo>
                    <a:lnTo>
                      <a:pt x="35801" y="44234"/>
                    </a:lnTo>
                    <a:lnTo>
                      <a:pt x="35704" y="44257"/>
                    </a:lnTo>
                    <a:lnTo>
                      <a:pt x="35612" y="44269"/>
                    </a:lnTo>
                    <a:lnTo>
                      <a:pt x="35515" y="44281"/>
                    </a:lnTo>
                    <a:lnTo>
                      <a:pt x="35515" y="44281"/>
                    </a:lnTo>
                    <a:lnTo>
                      <a:pt x="35418" y="44269"/>
                    </a:lnTo>
                    <a:lnTo>
                      <a:pt x="35322" y="44257"/>
                    </a:lnTo>
                    <a:lnTo>
                      <a:pt x="35225" y="44234"/>
                    </a:lnTo>
                    <a:lnTo>
                      <a:pt x="35128" y="44210"/>
                    </a:lnTo>
                    <a:lnTo>
                      <a:pt x="35036" y="44175"/>
                    </a:lnTo>
                    <a:lnTo>
                      <a:pt x="34939" y="44128"/>
                    </a:lnTo>
                    <a:lnTo>
                      <a:pt x="34847" y="44070"/>
                    </a:lnTo>
                    <a:lnTo>
                      <a:pt x="34754" y="44011"/>
                    </a:lnTo>
                    <a:lnTo>
                      <a:pt x="34662" y="43941"/>
                    </a:lnTo>
                    <a:lnTo>
                      <a:pt x="34570" y="43871"/>
                    </a:lnTo>
                    <a:lnTo>
                      <a:pt x="34482" y="43777"/>
                    </a:lnTo>
                    <a:lnTo>
                      <a:pt x="34394" y="43683"/>
                    </a:lnTo>
                    <a:lnTo>
                      <a:pt x="34310" y="43589"/>
                    </a:lnTo>
                    <a:lnTo>
                      <a:pt x="34222" y="43472"/>
                    </a:lnTo>
                    <a:lnTo>
                      <a:pt x="34143" y="43355"/>
                    </a:lnTo>
                    <a:lnTo>
                      <a:pt x="34064" y="43238"/>
                    </a:lnTo>
                    <a:lnTo>
                      <a:pt x="33985" y="43109"/>
                    </a:lnTo>
                    <a:lnTo>
                      <a:pt x="33910" y="42968"/>
                    </a:lnTo>
                    <a:lnTo>
                      <a:pt x="33835" y="42816"/>
                    </a:lnTo>
                    <a:lnTo>
                      <a:pt x="33765" y="42663"/>
                    </a:lnTo>
                    <a:lnTo>
                      <a:pt x="33695" y="42499"/>
                    </a:lnTo>
                    <a:lnTo>
                      <a:pt x="33633" y="42335"/>
                    </a:lnTo>
                    <a:lnTo>
                      <a:pt x="33567" y="42159"/>
                    </a:lnTo>
                    <a:lnTo>
                      <a:pt x="33510" y="41972"/>
                    </a:lnTo>
                    <a:lnTo>
                      <a:pt x="33453" y="41784"/>
                    </a:lnTo>
                    <a:lnTo>
                      <a:pt x="33400" y="41585"/>
                    </a:lnTo>
                    <a:lnTo>
                      <a:pt x="33352" y="41374"/>
                    </a:lnTo>
                    <a:lnTo>
                      <a:pt x="33308" y="41163"/>
                    </a:lnTo>
                    <a:lnTo>
                      <a:pt x="33264" y="40940"/>
                    </a:lnTo>
                    <a:lnTo>
                      <a:pt x="33229" y="40718"/>
                    </a:lnTo>
                    <a:lnTo>
                      <a:pt x="33193" y="40483"/>
                    </a:lnTo>
                    <a:lnTo>
                      <a:pt x="33163" y="40249"/>
                    </a:lnTo>
                    <a:lnTo>
                      <a:pt x="33163" y="40249"/>
                    </a:lnTo>
                    <a:lnTo>
                      <a:pt x="33097" y="41726"/>
                    </a:lnTo>
                    <a:lnTo>
                      <a:pt x="33018" y="43367"/>
                    </a:lnTo>
                    <a:lnTo>
                      <a:pt x="32828" y="47094"/>
                    </a:lnTo>
                    <a:lnTo>
                      <a:pt x="32609" y="51301"/>
                    </a:lnTo>
                    <a:lnTo>
                      <a:pt x="32362" y="55884"/>
                    </a:lnTo>
                    <a:lnTo>
                      <a:pt x="32099" y="60736"/>
                    </a:lnTo>
                    <a:lnTo>
                      <a:pt x="31817" y="65741"/>
                    </a:lnTo>
                    <a:lnTo>
                      <a:pt x="31531" y="70792"/>
                    </a:lnTo>
                    <a:lnTo>
                      <a:pt x="31250" y="75785"/>
                    </a:lnTo>
                    <a:lnTo>
                      <a:pt x="30709" y="85127"/>
                    </a:lnTo>
                    <a:lnTo>
                      <a:pt x="30256" y="92885"/>
                    </a:lnTo>
                    <a:lnTo>
                      <a:pt x="29830" y="10015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577;p39">
                <a:extLst>
                  <a:ext uri="{FF2B5EF4-FFF2-40B4-BE49-F238E27FC236}">
                    <a16:creationId xmlns:a16="http://schemas.microsoft.com/office/drawing/2014/main" id="{3D7C65ED-A838-D3F8-31AF-B5F026DA13AD}"/>
                  </a:ext>
                </a:extLst>
              </p:cNvPr>
              <p:cNvSpPr/>
              <p:nvPr/>
            </p:nvSpPr>
            <p:spPr>
              <a:xfrm>
                <a:off x="3589850" y="-12674300"/>
                <a:ext cx="374550" cy="1494950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9798" extrusionOk="0">
                    <a:moveTo>
                      <a:pt x="9467" y="0"/>
                    </a:moveTo>
                    <a:lnTo>
                      <a:pt x="9256" y="23"/>
                    </a:lnTo>
                    <a:lnTo>
                      <a:pt x="9050" y="82"/>
                    </a:lnTo>
                    <a:lnTo>
                      <a:pt x="8843" y="164"/>
                    </a:lnTo>
                    <a:lnTo>
                      <a:pt x="8641" y="258"/>
                    </a:lnTo>
                    <a:lnTo>
                      <a:pt x="8438" y="399"/>
                    </a:lnTo>
                    <a:lnTo>
                      <a:pt x="8240" y="551"/>
                    </a:lnTo>
                    <a:lnTo>
                      <a:pt x="8043" y="727"/>
                    </a:lnTo>
                    <a:lnTo>
                      <a:pt x="7849" y="938"/>
                    </a:lnTo>
                    <a:lnTo>
                      <a:pt x="7660" y="1160"/>
                    </a:lnTo>
                    <a:lnTo>
                      <a:pt x="7475" y="1418"/>
                    </a:lnTo>
                    <a:lnTo>
                      <a:pt x="7295" y="1700"/>
                    </a:lnTo>
                    <a:lnTo>
                      <a:pt x="7119" y="2004"/>
                    </a:lnTo>
                    <a:lnTo>
                      <a:pt x="6948" y="2321"/>
                    </a:lnTo>
                    <a:lnTo>
                      <a:pt x="6785" y="2672"/>
                    </a:lnTo>
                    <a:lnTo>
                      <a:pt x="6627" y="3047"/>
                    </a:lnTo>
                    <a:lnTo>
                      <a:pt x="6473" y="3434"/>
                    </a:lnTo>
                    <a:lnTo>
                      <a:pt x="6398" y="3633"/>
                    </a:lnTo>
                    <a:lnTo>
                      <a:pt x="6328" y="3844"/>
                    </a:lnTo>
                    <a:lnTo>
                      <a:pt x="6257" y="4067"/>
                    </a:lnTo>
                    <a:lnTo>
                      <a:pt x="6187" y="4290"/>
                    </a:lnTo>
                    <a:lnTo>
                      <a:pt x="6121" y="4512"/>
                    </a:lnTo>
                    <a:lnTo>
                      <a:pt x="6060" y="4747"/>
                    </a:lnTo>
                    <a:lnTo>
                      <a:pt x="5994" y="4981"/>
                    </a:lnTo>
                    <a:lnTo>
                      <a:pt x="5932" y="5227"/>
                    </a:lnTo>
                    <a:lnTo>
                      <a:pt x="5875" y="5473"/>
                    </a:lnTo>
                    <a:lnTo>
                      <a:pt x="5818" y="5720"/>
                    </a:lnTo>
                    <a:lnTo>
                      <a:pt x="5765" y="5977"/>
                    </a:lnTo>
                    <a:lnTo>
                      <a:pt x="5712" y="6247"/>
                    </a:lnTo>
                    <a:lnTo>
                      <a:pt x="5598" y="6845"/>
                    </a:lnTo>
                    <a:lnTo>
                      <a:pt x="5492" y="7443"/>
                    </a:lnTo>
                    <a:lnTo>
                      <a:pt x="5391" y="8052"/>
                    </a:lnTo>
                    <a:lnTo>
                      <a:pt x="5294" y="8673"/>
                    </a:lnTo>
                    <a:lnTo>
                      <a:pt x="5202" y="9294"/>
                    </a:lnTo>
                    <a:lnTo>
                      <a:pt x="5110" y="9927"/>
                    </a:lnTo>
                    <a:lnTo>
                      <a:pt x="5026" y="10560"/>
                    </a:lnTo>
                    <a:lnTo>
                      <a:pt x="4947" y="11193"/>
                    </a:lnTo>
                    <a:lnTo>
                      <a:pt x="4872" y="11849"/>
                    </a:lnTo>
                    <a:lnTo>
                      <a:pt x="4802" y="12494"/>
                    </a:lnTo>
                    <a:lnTo>
                      <a:pt x="4740" y="13150"/>
                    </a:lnTo>
                    <a:lnTo>
                      <a:pt x="4679" y="13818"/>
                    </a:lnTo>
                    <a:lnTo>
                      <a:pt x="4622" y="14487"/>
                    </a:lnTo>
                    <a:lnTo>
                      <a:pt x="4569" y="15155"/>
                    </a:lnTo>
                    <a:lnTo>
                      <a:pt x="4521" y="15834"/>
                    </a:lnTo>
                    <a:lnTo>
                      <a:pt x="4477" y="16514"/>
                    </a:lnTo>
                    <a:lnTo>
                      <a:pt x="4437" y="17206"/>
                    </a:lnTo>
                    <a:lnTo>
                      <a:pt x="4402" y="17897"/>
                    </a:lnTo>
                    <a:lnTo>
                      <a:pt x="4371" y="18589"/>
                    </a:lnTo>
                    <a:lnTo>
                      <a:pt x="4345" y="19292"/>
                    </a:lnTo>
                    <a:lnTo>
                      <a:pt x="4323" y="19995"/>
                    </a:lnTo>
                    <a:lnTo>
                      <a:pt x="4305" y="20710"/>
                    </a:lnTo>
                    <a:lnTo>
                      <a:pt x="4292" y="21425"/>
                    </a:lnTo>
                    <a:lnTo>
                      <a:pt x="4283" y="22140"/>
                    </a:lnTo>
                    <a:lnTo>
                      <a:pt x="4274" y="22867"/>
                    </a:lnTo>
                    <a:lnTo>
                      <a:pt x="4274" y="23593"/>
                    </a:lnTo>
                    <a:lnTo>
                      <a:pt x="4279" y="24320"/>
                    </a:lnTo>
                    <a:lnTo>
                      <a:pt x="4283" y="25047"/>
                    </a:lnTo>
                    <a:lnTo>
                      <a:pt x="4296" y="25785"/>
                    </a:lnTo>
                    <a:lnTo>
                      <a:pt x="4310" y="26523"/>
                    </a:lnTo>
                    <a:lnTo>
                      <a:pt x="4319" y="26932"/>
                    </a:lnTo>
                    <a:lnTo>
                      <a:pt x="4318" y="26922"/>
                    </a:lnTo>
                    <a:lnTo>
                      <a:pt x="4301" y="26770"/>
                    </a:lnTo>
                    <a:lnTo>
                      <a:pt x="4283" y="26629"/>
                    </a:lnTo>
                    <a:lnTo>
                      <a:pt x="4261" y="26488"/>
                    </a:lnTo>
                    <a:lnTo>
                      <a:pt x="4213" y="26219"/>
                    </a:lnTo>
                    <a:lnTo>
                      <a:pt x="4156" y="25973"/>
                    </a:lnTo>
                    <a:lnTo>
                      <a:pt x="4090" y="25726"/>
                    </a:lnTo>
                    <a:lnTo>
                      <a:pt x="4015" y="25492"/>
                    </a:lnTo>
                    <a:lnTo>
                      <a:pt x="3931" y="25281"/>
                    </a:lnTo>
                    <a:lnTo>
                      <a:pt x="3843" y="25082"/>
                    </a:lnTo>
                    <a:lnTo>
                      <a:pt x="3751" y="24894"/>
                    </a:lnTo>
                    <a:lnTo>
                      <a:pt x="3650" y="24730"/>
                    </a:lnTo>
                    <a:lnTo>
                      <a:pt x="3544" y="24578"/>
                    </a:lnTo>
                    <a:lnTo>
                      <a:pt x="3435" y="24437"/>
                    </a:lnTo>
                    <a:lnTo>
                      <a:pt x="3320" y="24308"/>
                    </a:lnTo>
                    <a:lnTo>
                      <a:pt x="3202" y="24203"/>
                    </a:lnTo>
                    <a:lnTo>
                      <a:pt x="3078" y="24121"/>
                    </a:lnTo>
                    <a:lnTo>
                      <a:pt x="2955" y="24050"/>
                    </a:lnTo>
                    <a:lnTo>
                      <a:pt x="2832" y="23992"/>
                    </a:lnTo>
                    <a:lnTo>
                      <a:pt x="2705" y="23957"/>
                    </a:lnTo>
                    <a:lnTo>
                      <a:pt x="2577" y="23945"/>
                    </a:lnTo>
                    <a:lnTo>
                      <a:pt x="2450" y="23945"/>
                    </a:lnTo>
                    <a:lnTo>
                      <a:pt x="2326" y="23968"/>
                    </a:lnTo>
                    <a:lnTo>
                      <a:pt x="2199" y="24004"/>
                    </a:lnTo>
                    <a:lnTo>
                      <a:pt x="2076" y="24062"/>
                    </a:lnTo>
                    <a:lnTo>
                      <a:pt x="1953" y="24144"/>
                    </a:lnTo>
                    <a:lnTo>
                      <a:pt x="1834" y="24250"/>
                    </a:lnTo>
                    <a:lnTo>
                      <a:pt x="1715" y="24379"/>
                    </a:lnTo>
                    <a:lnTo>
                      <a:pt x="1605" y="24519"/>
                    </a:lnTo>
                    <a:lnTo>
                      <a:pt x="1495" y="24683"/>
                    </a:lnTo>
                    <a:lnTo>
                      <a:pt x="1390" y="24871"/>
                    </a:lnTo>
                    <a:lnTo>
                      <a:pt x="1293" y="25082"/>
                    </a:lnTo>
                    <a:lnTo>
                      <a:pt x="1201" y="25293"/>
                    </a:lnTo>
                    <a:lnTo>
                      <a:pt x="1109" y="25527"/>
                    </a:lnTo>
                    <a:lnTo>
                      <a:pt x="1025" y="25762"/>
                    </a:lnTo>
                    <a:lnTo>
                      <a:pt x="946" y="26008"/>
                    </a:lnTo>
                    <a:lnTo>
                      <a:pt x="871" y="26254"/>
                    </a:lnTo>
                    <a:lnTo>
                      <a:pt x="796" y="26512"/>
                    </a:lnTo>
                    <a:lnTo>
                      <a:pt x="730" y="26781"/>
                    </a:lnTo>
                    <a:lnTo>
                      <a:pt x="664" y="27063"/>
                    </a:lnTo>
                    <a:lnTo>
                      <a:pt x="603" y="27344"/>
                    </a:lnTo>
                    <a:lnTo>
                      <a:pt x="546" y="27637"/>
                    </a:lnTo>
                    <a:lnTo>
                      <a:pt x="493" y="27930"/>
                    </a:lnTo>
                    <a:lnTo>
                      <a:pt x="445" y="28235"/>
                    </a:lnTo>
                    <a:lnTo>
                      <a:pt x="396" y="28539"/>
                    </a:lnTo>
                    <a:lnTo>
                      <a:pt x="357" y="28856"/>
                    </a:lnTo>
                    <a:lnTo>
                      <a:pt x="313" y="29172"/>
                    </a:lnTo>
                    <a:lnTo>
                      <a:pt x="277" y="29489"/>
                    </a:lnTo>
                    <a:lnTo>
                      <a:pt x="242" y="29817"/>
                    </a:lnTo>
                    <a:lnTo>
                      <a:pt x="212" y="30145"/>
                    </a:lnTo>
                    <a:lnTo>
                      <a:pt x="185" y="30473"/>
                    </a:lnTo>
                    <a:lnTo>
                      <a:pt x="132" y="31153"/>
                    </a:lnTo>
                    <a:lnTo>
                      <a:pt x="93" y="31821"/>
                    </a:lnTo>
                    <a:lnTo>
                      <a:pt x="62" y="32513"/>
                    </a:lnTo>
                    <a:lnTo>
                      <a:pt x="36" y="33192"/>
                    </a:lnTo>
                    <a:lnTo>
                      <a:pt x="18" y="33872"/>
                    </a:lnTo>
                    <a:lnTo>
                      <a:pt x="9" y="34540"/>
                    </a:lnTo>
                    <a:lnTo>
                      <a:pt x="0" y="35361"/>
                    </a:lnTo>
                    <a:lnTo>
                      <a:pt x="0" y="36193"/>
                    </a:lnTo>
                    <a:lnTo>
                      <a:pt x="0" y="37013"/>
                    </a:lnTo>
                    <a:lnTo>
                      <a:pt x="9" y="37834"/>
                    </a:lnTo>
                    <a:lnTo>
                      <a:pt x="22" y="38642"/>
                    </a:lnTo>
                    <a:lnTo>
                      <a:pt x="40" y="39463"/>
                    </a:lnTo>
                    <a:lnTo>
                      <a:pt x="66" y="40283"/>
                    </a:lnTo>
                    <a:lnTo>
                      <a:pt x="97" y="41092"/>
                    </a:lnTo>
                    <a:lnTo>
                      <a:pt x="132" y="41901"/>
                    </a:lnTo>
                    <a:lnTo>
                      <a:pt x="172" y="42721"/>
                    </a:lnTo>
                    <a:lnTo>
                      <a:pt x="216" y="43518"/>
                    </a:lnTo>
                    <a:lnTo>
                      <a:pt x="264" y="44327"/>
                    </a:lnTo>
                    <a:lnTo>
                      <a:pt x="321" y="45136"/>
                    </a:lnTo>
                    <a:lnTo>
                      <a:pt x="383" y="45933"/>
                    </a:lnTo>
                    <a:lnTo>
                      <a:pt x="449" y="46729"/>
                    </a:lnTo>
                    <a:lnTo>
                      <a:pt x="519" y="47515"/>
                    </a:lnTo>
                    <a:lnTo>
                      <a:pt x="594" y="48312"/>
                    </a:lnTo>
                    <a:lnTo>
                      <a:pt x="678" y="49097"/>
                    </a:lnTo>
                    <a:lnTo>
                      <a:pt x="766" y="49882"/>
                    </a:lnTo>
                    <a:lnTo>
                      <a:pt x="853" y="50656"/>
                    </a:lnTo>
                    <a:lnTo>
                      <a:pt x="950" y="51429"/>
                    </a:lnTo>
                    <a:lnTo>
                      <a:pt x="1056" y="52203"/>
                    </a:lnTo>
                    <a:lnTo>
                      <a:pt x="1161" y="52965"/>
                    </a:lnTo>
                    <a:lnTo>
                      <a:pt x="1271" y="53727"/>
                    </a:lnTo>
                    <a:lnTo>
                      <a:pt x="1390" y="54488"/>
                    </a:lnTo>
                    <a:lnTo>
                      <a:pt x="1509" y="55239"/>
                    </a:lnTo>
                    <a:lnTo>
                      <a:pt x="1636" y="55989"/>
                    </a:lnTo>
                    <a:lnTo>
                      <a:pt x="1768" y="56727"/>
                    </a:lnTo>
                    <a:lnTo>
                      <a:pt x="1904" y="57454"/>
                    </a:lnTo>
                    <a:lnTo>
                      <a:pt x="2045" y="58192"/>
                    </a:lnTo>
                    <a:lnTo>
                      <a:pt x="2190" y="58907"/>
                    </a:lnTo>
                    <a:lnTo>
                      <a:pt x="2344" y="59634"/>
                    </a:lnTo>
                    <a:lnTo>
                      <a:pt x="2353" y="59552"/>
                    </a:lnTo>
                    <a:lnTo>
                      <a:pt x="11960" y="59798"/>
                    </a:lnTo>
                    <a:lnTo>
                      <a:pt x="12470" y="55543"/>
                    </a:lnTo>
                    <a:lnTo>
                      <a:pt x="12721" y="53422"/>
                    </a:lnTo>
                    <a:lnTo>
                      <a:pt x="12967" y="51300"/>
                    </a:lnTo>
                    <a:lnTo>
                      <a:pt x="13209" y="49179"/>
                    </a:lnTo>
                    <a:lnTo>
                      <a:pt x="13438" y="47058"/>
                    </a:lnTo>
                    <a:lnTo>
                      <a:pt x="13552" y="46003"/>
                    </a:lnTo>
                    <a:lnTo>
                      <a:pt x="13658" y="44936"/>
                    </a:lnTo>
                    <a:lnTo>
                      <a:pt x="13768" y="43881"/>
                    </a:lnTo>
                    <a:lnTo>
                      <a:pt x="13869" y="42815"/>
                    </a:lnTo>
                    <a:lnTo>
                      <a:pt x="13970" y="41748"/>
                    </a:lnTo>
                    <a:lnTo>
                      <a:pt x="14067" y="40682"/>
                    </a:lnTo>
                    <a:lnTo>
                      <a:pt x="14159" y="39615"/>
                    </a:lnTo>
                    <a:lnTo>
                      <a:pt x="14251" y="38537"/>
                    </a:lnTo>
                    <a:lnTo>
                      <a:pt x="14335" y="37459"/>
                    </a:lnTo>
                    <a:lnTo>
                      <a:pt x="14418" y="36392"/>
                    </a:lnTo>
                    <a:lnTo>
                      <a:pt x="14493" y="35302"/>
                    </a:lnTo>
                    <a:lnTo>
                      <a:pt x="14568" y="34224"/>
                    </a:lnTo>
                    <a:lnTo>
                      <a:pt x="14634" y="33134"/>
                    </a:lnTo>
                    <a:lnTo>
                      <a:pt x="14700" y="32044"/>
                    </a:lnTo>
                    <a:lnTo>
                      <a:pt x="14757" y="30954"/>
                    </a:lnTo>
                    <a:lnTo>
                      <a:pt x="14810" y="29864"/>
                    </a:lnTo>
                    <a:lnTo>
                      <a:pt x="14858" y="28762"/>
                    </a:lnTo>
                    <a:lnTo>
                      <a:pt x="14898" y="27649"/>
                    </a:lnTo>
                    <a:lnTo>
                      <a:pt x="14933" y="26535"/>
                    </a:lnTo>
                    <a:lnTo>
                      <a:pt x="14964" y="25422"/>
                    </a:lnTo>
                    <a:lnTo>
                      <a:pt x="14972" y="24812"/>
                    </a:lnTo>
                    <a:lnTo>
                      <a:pt x="14981" y="24191"/>
                    </a:lnTo>
                    <a:lnTo>
                      <a:pt x="14981" y="23582"/>
                    </a:lnTo>
                    <a:lnTo>
                      <a:pt x="14981" y="22972"/>
                    </a:lnTo>
                    <a:lnTo>
                      <a:pt x="14977" y="22351"/>
                    </a:lnTo>
                    <a:lnTo>
                      <a:pt x="14968" y="21741"/>
                    </a:lnTo>
                    <a:lnTo>
                      <a:pt x="14955" y="21132"/>
                    </a:lnTo>
                    <a:lnTo>
                      <a:pt x="14937" y="20523"/>
                    </a:lnTo>
                    <a:lnTo>
                      <a:pt x="14915" y="19913"/>
                    </a:lnTo>
                    <a:lnTo>
                      <a:pt x="14893" y="19304"/>
                    </a:lnTo>
                    <a:lnTo>
                      <a:pt x="14867" y="18694"/>
                    </a:lnTo>
                    <a:lnTo>
                      <a:pt x="14832" y="18096"/>
                    </a:lnTo>
                    <a:lnTo>
                      <a:pt x="14796" y="17487"/>
                    </a:lnTo>
                    <a:lnTo>
                      <a:pt x="14761" y="16889"/>
                    </a:lnTo>
                    <a:lnTo>
                      <a:pt x="14717" y="16291"/>
                    </a:lnTo>
                    <a:lnTo>
                      <a:pt x="14669" y="15694"/>
                    </a:lnTo>
                    <a:lnTo>
                      <a:pt x="14621" y="15096"/>
                    </a:lnTo>
                    <a:lnTo>
                      <a:pt x="14568" y="14498"/>
                    </a:lnTo>
                    <a:lnTo>
                      <a:pt x="14511" y="13912"/>
                    </a:lnTo>
                    <a:lnTo>
                      <a:pt x="14449" y="13314"/>
                    </a:lnTo>
                    <a:lnTo>
                      <a:pt x="14383" y="12728"/>
                    </a:lnTo>
                    <a:lnTo>
                      <a:pt x="14317" y="12142"/>
                    </a:lnTo>
                    <a:lnTo>
                      <a:pt x="14247" y="11568"/>
                    </a:lnTo>
                    <a:lnTo>
                      <a:pt x="14172" y="10994"/>
                    </a:lnTo>
                    <a:lnTo>
                      <a:pt x="14093" y="10420"/>
                    </a:lnTo>
                    <a:lnTo>
                      <a:pt x="14009" y="9845"/>
                    </a:lnTo>
                    <a:lnTo>
                      <a:pt x="13926" y="9271"/>
                    </a:lnTo>
                    <a:lnTo>
                      <a:pt x="13834" y="8708"/>
                    </a:lnTo>
                    <a:lnTo>
                      <a:pt x="13741" y="8146"/>
                    </a:lnTo>
                    <a:lnTo>
                      <a:pt x="13644" y="7595"/>
                    </a:lnTo>
                    <a:lnTo>
                      <a:pt x="13543" y="7032"/>
                    </a:lnTo>
                    <a:lnTo>
                      <a:pt x="13442" y="6481"/>
                    </a:lnTo>
                    <a:lnTo>
                      <a:pt x="13363" y="6071"/>
                    </a:lnTo>
                    <a:lnTo>
                      <a:pt x="13275" y="5673"/>
                    </a:lnTo>
                    <a:lnTo>
                      <a:pt x="13183" y="5274"/>
                    </a:lnTo>
                    <a:lnTo>
                      <a:pt x="13086" y="4887"/>
                    </a:lnTo>
                    <a:lnTo>
                      <a:pt x="12985" y="4524"/>
                    </a:lnTo>
                    <a:lnTo>
                      <a:pt x="12879" y="4161"/>
                    </a:lnTo>
                    <a:lnTo>
                      <a:pt x="12765" y="3809"/>
                    </a:lnTo>
                    <a:lnTo>
                      <a:pt x="12646" y="3481"/>
                    </a:lnTo>
                    <a:lnTo>
                      <a:pt x="12523" y="3153"/>
                    </a:lnTo>
                    <a:lnTo>
                      <a:pt x="12396" y="2848"/>
                    </a:lnTo>
                    <a:lnTo>
                      <a:pt x="12264" y="2543"/>
                    </a:lnTo>
                    <a:lnTo>
                      <a:pt x="12127" y="2262"/>
                    </a:lnTo>
                    <a:lnTo>
                      <a:pt x="11987" y="2004"/>
                    </a:lnTo>
                    <a:lnTo>
                      <a:pt x="11842" y="1746"/>
                    </a:lnTo>
                    <a:lnTo>
                      <a:pt x="11692" y="1512"/>
                    </a:lnTo>
                    <a:lnTo>
                      <a:pt x="11538" y="1289"/>
                    </a:lnTo>
                    <a:lnTo>
                      <a:pt x="11437" y="1149"/>
                    </a:lnTo>
                    <a:lnTo>
                      <a:pt x="11336" y="1031"/>
                    </a:lnTo>
                    <a:lnTo>
                      <a:pt x="11235" y="914"/>
                    </a:lnTo>
                    <a:lnTo>
                      <a:pt x="11134" y="797"/>
                    </a:lnTo>
                    <a:lnTo>
                      <a:pt x="11033" y="692"/>
                    </a:lnTo>
                    <a:lnTo>
                      <a:pt x="10927" y="598"/>
                    </a:lnTo>
                    <a:lnTo>
                      <a:pt x="10826" y="516"/>
                    </a:lnTo>
                    <a:lnTo>
                      <a:pt x="10720" y="434"/>
                    </a:lnTo>
                    <a:lnTo>
                      <a:pt x="10619" y="352"/>
                    </a:lnTo>
                    <a:lnTo>
                      <a:pt x="10514" y="293"/>
                    </a:lnTo>
                    <a:lnTo>
                      <a:pt x="10408" y="223"/>
                    </a:lnTo>
                    <a:lnTo>
                      <a:pt x="10303" y="176"/>
                    </a:lnTo>
                    <a:lnTo>
                      <a:pt x="10096" y="94"/>
                    </a:lnTo>
                    <a:lnTo>
                      <a:pt x="9885" y="35"/>
                    </a:lnTo>
                    <a:lnTo>
                      <a:pt x="96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578;p39">
                <a:extLst>
                  <a:ext uri="{FF2B5EF4-FFF2-40B4-BE49-F238E27FC236}">
                    <a16:creationId xmlns:a16="http://schemas.microsoft.com/office/drawing/2014/main" id="{2F2CC0C3-A807-360B-135C-BEA01AC41DB6}"/>
                  </a:ext>
                </a:extLst>
              </p:cNvPr>
              <p:cNvSpPr/>
              <p:nvPr/>
            </p:nvSpPr>
            <p:spPr>
              <a:xfrm>
                <a:off x="3589850" y="-12674300"/>
                <a:ext cx="374550" cy="1494950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9798" fill="none" extrusionOk="0">
                    <a:moveTo>
                      <a:pt x="2344" y="59634"/>
                    </a:moveTo>
                    <a:lnTo>
                      <a:pt x="2344" y="59634"/>
                    </a:lnTo>
                    <a:lnTo>
                      <a:pt x="2190" y="58907"/>
                    </a:lnTo>
                    <a:lnTo>
                      <a:pt x="2045" y="58192"/>
                    </a:lnTo>
                    <a:lnTo>
                      <a:pt x="1904" y="57454"/>
                    </a:lnTo>
                    <a:lnTo>
                      <a:pt x="1768" y="56727"/>
                    </a:lnTo>
                    <a:lnTo>
                      <a:pt x="1636" y="55989"/>
                    </a:lnTo>
                    <a:lnTo>
                      <a:pt x="1509" y="55239"/>
                    </a:lnTo>
                    <a:lnTo>
                      <a:pt x="1390" y="54488"/>
                    </a:lnTo>
                    <a:lnTo>
                      <a:pt x="1271" y="53727"/>
                    </a:lnTo>
                    <a:lnTo>
                      <a:pt x="1161" y="52965"/>
                    </a:lnTo>
                    <a:lnTo>
                      <a:pt x="1056" y="52203"/>
                    </a:lnTo>
                    <a:lnTo>
                      <a:pt x="950" y="51429"/>
                    </a:lnTo>
                    <a:lnTo>
                      <a:pt x="853" y="50656"/>
                    </a:lnTo>
                    <a:lnTo>
                      <a:pt x="766" y="49882"/>
                    </a:lnTo>
                    <a:lnTo>
                      <a:pt x="678" y="49097"/>
                    </a:lnTo>
                    <a:lnTo>
                      <a:pt x="594" y="48312"/>
                    </a:lnTo>
                    <a:lnTo>
                      <a:pt x="519" y="47515"/>
                    </a:lnTo>
                    <a:lnTo>
                      <a:pt x="449" y="46729"/>
                    </a:lnTo>
                    <a:lnTo>
                      <a:pt x="383" y="45933"/>
                    </a:lnTo>
                    <a:lnTo>
                      <a:pt x="321" y="45136"/>
                    </a:lnTo>
                    <a:lnTo>
                      <a:pt x="264" y="44327"/>
                    </a:lnTo>
                    <a:lnTo>
                      <a:pt x="216" y="43518"/>
                    </a:lnTo>
                    <a:lnTo>
                      <a:pt x="172" y="42721"/>
                    </a:lnTo>
                    <a:lnTo>
                      <a:pt x="132" y="41901"/>
                    </a:lnTo>
                    <a:lnTo>
                      <a:pt x="97" y="41092"/>
                    </a:lnTo>
                    <a:lnTo>
                      <a:pt x="66" y="40283"/>
                    </a:lnTo>
                    <a:lnTo>
                      <a:pt x="40" y="39463"/>
                    </a:lnTo>
                    <a:lnTo>
                      <a:pt x="22" y="38642"/>
                    </a:lnTo>
                    <a:lnTo>
                      <a:pt x="9" y="37834"/>
                    </a:lnTo>
                    <a:lnTo>
                      <a:pt x="0" y="37013"/>
                    </a:lnTo>
                    <a:lnTo>
                      <a:pt x="0" y="36193"/>
                    </a:lnTo>
                    <a:lnTo>
                      <a:pt x="0" y="35361"/>
                    </a:lnTo>
                    <a:lnTo>
                      <a:pt x="9" y="34540"/>
                    </a:lnTo>
                    <a:lnTo>
                      <a:pt x="9" y="34540"/>
                    </a:lnTo>
                    <a:lnTo>
                      <a:pt x="18" y="33872"/>
                    </a:lnTo>
                    <a:lnTo>
                      <a:pt x="36" y="33192"/>
                    </a:lnTo>
                    <a:lnTo>
                      <a:pt x="62" y="32513"/>
                    </a:lnTo>
                    <a:lnTo>
                      <a:pt x="93" y="31821"/>
                    </a:lnTo>
                    <a:lnTo>
                      <a:pt x="132" y="31153"/>
                    </a:lnTo>
                    <a:lnTo>
                      <a:pt x="185" y="30473"/>
                    </a:lnTo>
                    <a:lnTo>
                      <a:pt x="212" y="30145"/>
                    </a:lnTo>
                    <a:lnTo>
                      <a:pt x="242" y="29817"/>
                    </a:lnTo>
                    <a:lnTo>
                      <a:pt x="277" y="29489"/>
                    </a:lnTo>
                    <a:lnTo>
                      <a:pt x="313" y="29172"/>
                    </a:lnTo>
                    <a:lnTo>
                      <a:pt x="357" y="28856"/>
                    </a:lnTo>
                    <a:lnTo>
                      <a:pt x="396" y="28539"/>
                    </a:lnTo>
                    <a:lnTo>
                      <a:pt x="445" y="28235"/>
                    </a:lnTo>
                    <a:lnTo>
                      <a:pt x="493" y="27930"/>
                    </a:lnTo>
                    <a:lnTo>
                      <a:pt x="546" y="27637"/>
                    </a:lnTo>
                    <a:lnTo>
                      <a:pt x="603" y="27344"/>
                    </a:lnTo>
                    <a:lnTo>
                      <a:pt x="664" y="27063"/>
                    </a:lnTo>
                    <a:lnTo>
                      <a:pt x="730" y="26781"/>
                    </a:lnTo>
                    <a:lnTo>
                      <a:pt x="796" y="26512"/>
                    </a:lnTo>
                    <a:lnTo>
                      <a:pt x="871" y="26254"/>
                    </a:lnTo>
                    <a:lnTo>
                      <a:pt x="946" y="26008"/>
                    </a:lnTo>
                    <a:lnTo>
                      <a:pt x="1025" y="25762"/>
                    </a:lnTo>
                    <a:lnTo>
                      <a:pt x="1109" y="25527"/>
                    </a:lnTo>
                    <a:lnTo>
                      <a:pt x="1201" y="25293"/>
                    </a:lnTo>
                    <a:lnTo>
                      <a:pt x="1293" y="25082"/>
                    </a:lnTo>
                    <a:lnTo>
                      <a:pt x="1390" y="24871"/>
                    </a:lnTo>
                    <a:lnTo>
                      <a:pt x="1390" y="24871"/>
                    </a:lnTo>
                    <a:lnTo>
                      <a:pt x="1495" y="24683"/>
                    </a:lnTo>
                    <a:lnTo>
                      <a:pt x="1605" y="24519"/>
                    </a:lnTo>
                    <a:lnTo>
                      <a:pt x="1715" y="24379"/>
                    </a:lnTo>
                    <a:lnTo>
                      <a:pt x="1834" y="24250"/>
                    </a:lnTo>
                    <a:lnTo>
                      <a:pt x="1953" y="24144"/>
                    </a:lnTo>
                    <a:lnTo>
                      <a:pt x="2076" y="24062"/>
                    </a:lnTo>
                    <a:lnTo>
                      <a:pt x="2199" y="24004"/>
                    </a:lnTo>
                    <a:lnTo>
                      <a:pt x="2326" y="23968"/>
                    </a:lnTo>
                    <a:lnTo>
                      <a:pt x="2450" y="23945"/>
                    </a:lnTo>
                    <a:lnTo>
                      <a:pt x="2577" y="23945"/>
                    </a:lnTo>
                    <a:lnTo>
                      <a:pt x="2705" y="23957"/>
                    </a:lnTo>
                    <a:lnTo>
                      <a:pt x="2832" y="23992"/>
                    </a:lnTo>
                    <a:lnTo>
                      <a:pt x="2955" y="24050"/>
                    </a:lnTo>
                    <a:lnTo>
                      <a:pt x="3078" y="24121"/>
                    </a:lnTo>
                    <a:lnTo>
                      <a:pt x="3202" y="24203"/>
                    </a:lnTo>
                    <a:lnTo>
                      <a:pt x="3320" y="24308"/>
                    </a:lnTo>
                    <a:lnTo>
                      <a:pt x="3435" y="24437"/>
                    </a:lnTo>
                    <a:lnTo>
                      <a:pt x="3544" y="24578"/>
                    </a:lnTo>
                    <a:lnTo>
                      <a:pt x="3650" y="24730"/>
                    </a:lnTo>
                    <a:lnTo>
                      <a:pt x="3751" y="24894"/>
                    </a:lnTo>
                    <a:lnTo>
                      <a:pt x="3843" y="25082"/>
                    </a:lnTo>
                    <a:lnTo>
                      <a:pt x="3931" y="25281"/>
                    </a:lnTo>
                    <a:lnTo>
                      <a:pt x="4015" y="25492"/>
                    </a:lnTo>
                    <a:lnTo>
                      <a:pt x="4090" y="25726"/>
                    </a:lnTo>
                    <a:lnTo>
                      <a:pt x="4156" y="25973"/>
                    </a:lnTo>
                    <a:lnTo>
                      <a:pt x="4213" y="26219"/>
                    </a:lnTo>
                    <a:lnTo>
                      <a:pt x="4261" y="26488"/>
                    </a:lnTo>
                    <a:lnTo>
                      <a:pt x="4283" y="26629"/>
                    </a:lnTo>
                    <a:lnTo>
                      <a:pt x="4301" y="26770"/>
                    </a:lnTo>
                    <a:lnTo>
                      <a:pt x="4318" y="26922"/>
                    </a:lnTo>
                    <a:lnTo>
                      <a:pt x="4332" y="27063"/>
                    </a:lnTo>
                    <a:lnTo>
                      <a:pt x="4340" y="27215"/>
                    </a:lnTo>
                    <a:lnTo>
                      <a:pt x="4349" y="27367"/>
                    </a:lnTo>
                    <a:lnTo>
                      <a:pt x="4354" y="27531"/>
                    </a:lnTo>
                    <a:lnTo>
                      <a:pt x="4358" y="27684"/>
                    </a:lnTo>
                    <a:lnTo>
                      <a:pt x="4354" y="27848"/>
                    </a:lnTo>
                    <a:lnTo>
                      <a:pt x="4354" y="28012"/>
                    </a:lnTo>
                    <a:lnTo>
                      <a:pt x="4354" y="28012"/>
                    </a:lnTo>
                    <a:lnTo>
                      <a:pt x="4327" y="27262"/>
                    </a:lnTo>
                    <a:lnTo>
                      <a:pt x="4310" y="26523"/>
                    </a:lnTo>
                    <a:lnTo>
                      <a:pt x="4296" y="25785"/>
                    </a:lnTo>
                    <a:lnTo>
                      <a:pt x="4283" y="25047"/>
                    </a:lnTo>
                    <a:lnTo>
                      <a:pt x="4279" y="24320"/>
                    </a:lnTo>
                    <a:lnTo>
                      <a:pt x="4274" y="23593"/>
                    </a:lnTo>
                    <a:lnTo>
                      <a:pt x="4274" y="22867"/>
                    </a:lnTo>
                    <a:lnTo>
                      <a:pt x="4283" y="22140"/>
                    </a:lnTo>
                    <a:lnTo>
                      <a:pt x="4292" y="21425"/>
                    </a:lnTo>
                    <a:lnTo>
                      <a:pt x="4305" y="20710"/>
                    </a:lnTo>
                    <a:lnTo>
                      <a:pt x="4323" y="19995"/>
                    </a:lnTo>
                    <a:lnTo>
                      <a:pt x="4345" y="19292"/>
                    </a:lnTo>
                    <a:lnTo>
                      <a:pt x="4371" y="18589"/>
                    </a:lnTo>
                    <a:lnTo>
                      <a:pt x="4402" y="17897"/>
                    </a:lnTo>
                    <a:lnTo>
                      <a:pt x="4437" y="17206"/>
                    </a:lnTo>
                    <a:lnTo>
                      <a:pt x="4477" y="16514"/>
                    </a:lnTo>
                    <a:lnTo>
                      <a:pt x="4521" y="15834"/>
                    </a:lnTo>
                    <a:lnTo>
                      <a:pt x="4569" y="15155"/>
                    </a:lnTo>
                    <a:lnTo>
                      <a:pt x="4622" y="14487"/>
                    </a:lnTo>
                    <a:lnTo>
                      <a:pt x="4679" y="13818"/>
                    </a:lnTo>
                    <a:lnTo>
                      <a:pt x="4740" y="13150"/>
                    </a:lnTo>
                    <a:lnTo>
                      <a:pt x="4802" y="12494"/>
                    </a:lnTo>
                    <a:lnTo>
                      <a:pt x="4872" y="11849"/>
                    </a:lnTo>
                    <a:lnTo>
                      <a:pt x="4947" y="11193"/>
                    </a:lnTo>
                    <a:lnTo>
                      <a:pt x="5026" y="10560"/>
                    </a:lnTo>
                    <a:lnTo>
                      <a:pt x="5110" y="9927"/>
                    </a:lnTo>
                    <a:lnTo>
                      <a:pt x="5202" y="9294"/>
                    </a:lnTo>
                    <a:lnTo>
                      <a:pt x="5294" y="8673"/>
                    </a:lnTo>
                    <a:lnTo>
                      <a:pt x="5391" y="8052"/>
                    </a:lnTo>
                    <a:lnTo>
                      <a:pt x="5492" y="7443"/>
                    </a:lnTo>
                    <a:lnTo>
                      <a:pt x="5598" y="6845"/>
                    </a:lnTo>
                    <a:lnTo>
                      <a:pt x="5712" y="6247"/>
                    </a:lnTo>
                    <a:lnTo>
                      <a:pt x="5712" y="6247"/>
                    </a:lnTo>
                    <a:lnTo>
                      <a:pt x="5765" y="5977"/>
                    </a:lnTo>
                    <a:lnTo>
                      <a:pt x="5818" y="5720"/>
                    </a:lnTo>
                    <a:lnTo>
                      <a:pt x="5875" y="5473"/>
                    </a:lnTo>
                    <a:lnTo>
                      <a:pt x="5932" y="5227"/>
                    </a:lnTo>
                    <a:lnTo>
                      <a:pt x="5994" y="4981"/>
                    </a:lnTo>
                    <a:lnTo>
                      <a:pt x="6060" y="4747"/>
                    </a:lnTo>
                    <a:lnTo>
                      <a:pt x="6121" y="4512"/>
                    </a:lnTo>
                    <a:lnTo>
                      <a:pt x="6187" y="4290"/>
                    </a:lnTo>
                    <a:lnTo>
                      <a:pt x="6257" y="4067"/>
                    </a:lnTo>
                    <a:lnTo>
                      <a:pt x="6328" y="3844"/>
                    </a:lnTo>
                    <a:lnTo>
                      <a:pt x="6398" y="3633"/>
                    </a:lnTo>
                    <a:lnTo>
                      <a:pt x="6473" y="3434"/>
                    </a:lnTo>
                    <a:lnTo>
                      <a:pt x="6627" y="3047"/>
                    </a:lnTo>
                    <a:lnTo>
                      <a:pt x="6785" y="2672"/>
                    </a:lnTo>
                    <a:lnTo>
                      <a:pt x="6948" y="2321"/>
                    </a:lnTo>
                    <a:lnTo>
                      <a:pt x="7119" y="2004"/>
                    </a:lnTo>
                    <a:lnTo>
                      <a:pt x="7295" y="1700"/>
                    </a:lnTo>
                    <a:lnTo>
                      <a:pt x="7475" y="1418"/>
                    </a:lnTo>
                    <a:lnTo>
                      <a:pt x="7660" y="1160"/>
                    </a:lnTo>
                    <a:lnTo>
                      <a:pt x="7849" y="938"/>
                    </a:lnTo>
                    <a:lnTo>
                      <a:pt x="8043" y="727"/>
                    </a:lnTo>
                    <a:lnTo>
                      <a:pt x="8240" y="551"/>
                    </a:lnTo>
                    <a:lnTo>
                      <a:pt x="8438" y="399"/>
                    </a:lnTo>
                    <a:lnTo>
                      <a:pt x="8641" y="258"/>
                    </a:lnTo>
                    <a:lnTo>
                      <a:pt x="8843" y="164"/>
                    </a:lnTo>
                    <a:lnTo>
                      <a:pt x="9050" y="82"/>
                    </a:lnTo>
                    <a:lnTo>
                      <a:pt x="9256" y="23"/>
                    </a:lnTo>
                    <a:lnTo>
                      <a:pt x="9467" y="0"/>
                    </a:lnTo>
                    <a:lnTo>
                      <a:pt x="9674" y="0"/>
                    </a:lnTo>
                    <a:lnTo>
                      <a:pt x="9885" y="35"/>
                    </a:lnTo>
                    <a:lnTo>
                      <a:pt x="10096" y="94"/>
                    </a:lnTo>
                    <a:lnTo>
                      <a:pt x="10303" y="176"/>
                    </a:lnTo>
                    <a:lnTo>
                      <a:pt x="10408" y="223"/>
                    </a:lnTo>
                    <a:lnTo>
                      <a:pt x="10514" y="293"/>
                    </a:lnTo>
                    <a:lnTo>
                      <a:pt x="10619" y="352"/>
                    </a:lnTo>
                    <a:lnTo>
                      <a:pt x="10720" y="434"/>
                    </a:lnTo>
                    <a:lnTo>
                      <a:pt x="10826" y="516"/>
                    </a:lnTo>
                    <a:lnTo>
                      <a:pt x="10927" y="598"/>
                    </a:lnTo>
                    <a:lnTo>
                      <a:pt x="11033" y="692"/>
                    </a:lnTo>
                    <a:lnTo>
                      <a:pt x="11134" y="797"/>
                    </a:lnTo>
                    <a:lnTo>
                      <a:pt x="11235" y="914"/>
                    </a:lnTo>
                    <a:lnTo>
                      <a:pt x="11336" y="1031"/>
                    </a:lnTo>
                    <a:lnTo>
                      <a:pt x="11437" y="1149"/>
                    </a:lnTo>
                    <a:lnTo>
                      <a:pt x="11538" y="1289"/>
                    </a:lnTo>
                    <a:lnTo>
                      <a:pt x="11538" y="1289"/>
                    </a:lnTo>
                    <a:lnTo>
                      <a:pt x="11692" y="1512"/>
                    </a:lnTo>
                    <a:lnTo>
                      <a:pt x="11842" y="1746"/>
                    </a:lnTo>
                    <a:lnTo>
                      <a:pt x="11987" y="2004"/>
                    </a:lnTo>
                    <a:lnTo>
                      <a:pt x="12127" y="2262"/>
                    </a:lnTo>
                    <a:lnTo>
                      <a:pt x="12264" y="2543"/>
                    </a:lnTo>
                    <a:lnTo>
                      <a:pt x="12396" y="2848"/>
                    </a:lnTo>
                    <a:lnTo>
                      <a:pt x="12523" y="3153"/>
                    </a:lnTo>
                    <a:lnTo>
                      <a:pt x="12646" y="3481"/>
                    </a:lnTo>
                    <a:lnTo>
                      <a:pt x="12765" y="3809"/>
                    </a:lnTo>
                    <a:lnTo>
                      <a:pt x="12879" y="4161"/>
                    </a:lnTo>
                    <a:lnTo>
                      <a:pt x="12985" y="4524"/>
                    </a:lnTo>
                    <a:lnTo>
                      <a:pt x="13086" y="4887"/>
                    </a:lnTo>
                    <a:lnTo>
                      <a:pt x="13183" y="5274"/>
                    </a:lnTo>
                    <a:lnTo>
                      <a:pt x="13275" y="5673"/>
                    </a:lnTo>
                    <a:lnTo>
                      <a:pt x="13363" y="6071"/>
                    </a:lnTo>
                    <a:lnTo>
                      <a:pt x="13442" y="6481"/>
                    </a:lnTo>
                    <a:lnTo>
                      <a:pt x="13442" y="6481"/>
                    </a:lnTo>
                    <a:lnTo>
                      <a:pt x="13543" y="7032"/>
                    </a:lnTo>
                    <a:lnTo>
                      <a:pt x="13644" y="7595"/>
                    </a:lnTo>
                    <a:lnTo>
                      <a:pt x="13741" y="8146"/>
                    </a:lnTo>
                    <a:lnTo>
                      <a:pt x="13834" y="8708"/>
                    </a:lnTo>
                    <a:lnTo>
                      <a:pt x="13926" y="9271"/>
                    </a:lnTo>
                    <a:lnTo>
                      <a:pt x="14009" y="9845"/>
                    </a:lnTo>
                    <a:lnTo>
                      <a:pt x="14093" y="10420"/>
                    </a:lnTo>
                    <a:lnTo>
                      <a:pt x="14172" y="10994"/>
                    </a:lnTo>
                    <a:lnTo>
                      <a:pt x="14247" y="11568"/>
                    </a:lnTo>
                    <a:lnTo>
                      <a:pt x="14317" y="12142"/>
                    </a:lnTo>
                    <a:lnTo>
                      <a:pt x="14383" y="12728"/>
                    </a:lnTo>
                    <a:lnTo>
                      <a:pt x="14449" y="13314"/>
                    </a:lnTo>
                    <a:lnTo>
                      <a:pt x="14511" y="13912"/>
                    </a:lnTo>
                    <a:lnTo>
                      <a:pt x="14568" y="14498"/>
                    </a:lnTo>
                    <a:lnTo>
                      <a:pt x="14621" y="15096"/>
                    </a:lnTo>
                    <a:lnTo>
                      <a:pt x="14669" y="15694"/>
                    </a:lnTo>
                    <a:lnTo>
                      <a:pt x="14717" y="16291"/>
                    </a:lnTo>
                    <a:lnTo>
                      <a:pt x="14761" y="16889"/>
                    </a:lnTo>
                    <a:lnTo>
                      <a:pt x="14796" y="17487"/>
                    </a:lnTo>
                    <a:lnTo>
                      <a:pt x="14832" y="18096"/>
                    </a:lnTo>
                    <a:lnTo>
                      <a:pt x="14867" y="18694"/>
                    </a:lnTo>
                    <a:lnTo>
                      <a:pt x="14893" y="19304"/>
                    </a:lnTo>
                    <a:lnTo>
                      <a:pt x="14915" y="19913"/>
                    </a:lnTo>
                    <a:lnTo>
                      <a:pt x="14937" y="20523"/>
                    </a:lnTo>
                    <a:lnTo>
                      <a:pt x="14955" y="21132"/>
                    </a:lnTo>
                    <a:lnTo>
                      <a:pt x="14968" y="21741"/>
                    </a:lnTo>
                    <a:lnTo>
                      <a:pt x="14977" y="22351"/>
                    </a:lnTo>
                    <a:lnTo>
                      <a:pt x="14981" y="22972"/>
                    </a:lnTo>
                    <a:lnTo>
                      <a:pt x="14981" y="23582"/>
                    </a:lnTo>
                    <a:lnTo>
                      <a:pt x="14981" y="24191"/>
                    </a:lnTo>
                    <a:lnTo>
                      <a:pt x="14972" y="24812"/>
                    </a:lnTo>
                    <a:lnTo>
                      <a:pt x="14964" y="25422"/>
                    </a:lnTo>
                    <a:lnTo>
                      <a:pt x="14964" y="25422"/>
                    </a:lnTo>
                    <a:lnTo>
                      <a:pt x="14933" y="26535"/>
                    </a:lnTo>
                    <a:lnTo>
                      <a:pt x="14898" y="27649"/>
                    </a:lnTo>
                    <a:lnTo>
                      <a:pt x="14858" y="28762"/>
                    </a:lnTo>
                    <a:lnTo>
                      <a:pt x="14810" y="29864"/>
                    </a:lnTo>
                    <a:lnTo>
                      <a:pt x="14757" y="30954"/>
                    </a:lnTo>
                    <a:lnTo>
                      <a:pt x="14700" y="32044"/>
                    </a:lnTo>
                    <a:lnTo>
                      <a:pt x="14634" y="33134"/>
                    </a:lnTo>
                    <a:lnTo>
                      <a:pt x="14568" y="34224"/>
                    </a:lnTo>
                    <a:lnTo>
                      <a:pt x="14493" y="35302"/>
                    </a:lnTo>
                    <a:lnTo>
                      <a:pt x="14418" y="36392"/>
                    </a:lnTo>
                    <a:lnTo>
                      <a:pt x="14335" y="37459"/>
                    </a:lnTo>
                    <a:lnTo>
                      <a:pt x="14251" y="38537"/>
                    </a:lnTo>
                    <a:lnTo>
                      <a:pt x="14159" y="39615"/>
                    </a:lnTo>
                    <a:lnTo>
                      <a:pt x="14067" y="40682"/>
                    </a:lnTo>
                    <a:lnTo>
                      <a:pt x="13970" y="41748"/>
                    </a:lnTo>
                    <a:lnTo>
                      <a:pt x="13869" y="42815"/>
                    </a:lnTo>
                    <a:lnTo>
                      <a:pt x="13768" y="43881"/>
                    </a:lnTo>
                    <a:lnTo>
                      <a:pt x="13658" y="44936"/>
                    </a:lnTo>
                    <a:lnTo>
                      <a:pt x="13552" y="46003"/>
                    </a:lnTo>
                    <a:lnTo>
                      <a:pt x="13438" y="47058"/>
                    </a:lnTo>
                    <a:lnTo>
                      <a:pt x="13209" y="49179"/>
                    </a:lnTo>
                    <a:lnTo>
                      <a:pt x="12967" y="51300"/>
                    </a:lnTo>
                    <a:lnTo>
                      <a:pt x="12721" y="53422"/>
                    </a:lnTo>
                    <a:lnTo>
                      <a:pt x="12470" y="55543"/>
                    </a:lnTo>
                    <a:lnTo>
                      <a:pt x="11960" y="59798"/>
                    </a:lnTo>
                    <a:lnTo>
                      <a:pt x="2353" y="59552"/>
                    </a:lnTo>
                    <a:lnTo>
                      <a:pt x="2344" y="596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579;p39">
                <a:extLst>
                  <a:ext uri="{FF2B5EF4-FFF2-40B4-BE49-F238E27FC236}">
                    <a16:creationId xmlns:a16="http://schemas.microsoft.com/office/drawing/2014/main" id="{085F5CA1-ECB7-9E93-0E91-8CE0440ACD5D}"/>
                  </a:ext>
                </a:extLst>
              </p:cNvPr>
              <p:cNvSpPr/>
              <p:nvPr/>
            </p:nvSpPr>
            <p:spPr>
              <a:xfrm>
                <a:off x="3589850" y="-12674300"/>
                <a:ext cx="374550" cy="1494950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9798" fill="none" extrusionOk="0">
                    <a:moveTo>
                      <a:pt x="11960" y="59798"/>
                    </a:moveTo>
                    <a:lnTo>
                      <a:pt x="9621" y="59739"/>
                    </a:lnTo>
                    <a:lnTo>
                      <a:pt x="9621" y="59739"/>
                    </a:lnTo>
                    <a:lnTo>
                      <a:pt x="9815" y="58497"/>
                    </a:lnTo>
                    <a:lnTo>
                      <a:pt x="9999" y="57266"/>
                    </a:lnTo>
                    <a:lnTo>
                      <a:pt x="10180" y="56059"/>
                    </a:lnTo>
                    <a:lnTo>
                      <a:pt x="10355" y="54863"/>
                    </a:lnTo>
                    <a:lnTo>
                      <a:pt x="10518" y="53680"/>
                    </a:lnTo>
                    <a:lnTo>
                      <a:pt x="10672" y="52496"/>
                    </a:lnTo>
                    <a:lnTo>
                      <a:pt x="10747" y="51898"/>
                    </a:lnTo>
                    <a:lnTo>
                      <a:pt x="10817" y="51312"/>
                    </a:lnTo>
                    <a:lnTo>
                      <a:pt x="10883" y="50714"/>
                    </a:lnTo>
                    <a:lnTo>
                      <a:pt x="10949" y="50117"/>
                    </a:lnTo>
                    <a:lnTo>
                      <a:pt x="11011" y="49531"/>
                    </a:lnTo>
                    <a:lnTo>
                      <a:pt x="11072" y="48933"/>
                    </a:lnTo>
                    <a:lnTo>
                      <a:pt x="11125" y="48335"/>
                    </a:lnTo>
                    <a:lnTo>
                      <a:pt x="11178" y="47726"/>
                    </a:lnTo>
                    <a:lnTo>
                      <a:pt x="11226" y="47128"/>
                    </a:lnTo>
                    <a:lnTo>
                      <a:pt x="11270" y="46519"/>
                    </a:lnTo>
                    <a:lnTo>
                      <a:pt x="11314" y="45897"/>
                    </a:lnTo>
                    <a:lnTo>
                      <a:pt x="11349" y="45288"/>
                    </a:lnTo>
                    <a:lnTo>
                      <a:pt x="11384" y="44667"/>
                    </a:lnTo>
                    <a:lnTo>
                      <a:pt x="11415" y="44034"/>
                    </a:lnTo>
                    <a:lnTo>
                      <a:pt x="11437" y="43401"/>
                    </a:lnTo>
                    <a:lnTo>
                      <a:pt x="11459" y="42756"/>
                    </a:lnTo>
                    <a:lnTo>
                      <a:pt x="11477" y="42112"/>
                    </a:lnTo>
                    <a:lnTo>
                      <a:pt x="11485" y="41455"/>
                    </a:lnTo>
                    <a:lnTo>
                      <a:pt x="11494" y="40799"/>
                    </a:lnTo>
                    <a:lnTo>
                      <a:pt x="11494" y="40119"/>
                    </a:lnTo>
                    <a:lnTo>
                      <a:pt x="11494" y="40119"/>
                    </a:lnTo>
                    <a:lnTo>
                      <a:pt x="11494" y="39779"/>
                    </a:lnTo>
                    <a:lnTo>
                      <a:pt x="11494" y="39779"/>
                    </a:lnTo>
                    <a:lnTo>
                      <a:pt x="11490" y="39170"/>
                    </a:lnTo>
                    <a:lnTo>
                      <a:pt x="11477" y="38560"/>
                    </a:lnTo>
                    <a:lnTo>
                      <a:pt x="11459" y="37951"/>
                    </a:lnTo>
                    <a:lnTo>
                      <a:pt x="11437" y="37341"/>
                    </a:lnTo>
                    <a:lnTo>
                      <a:pt x="11402" y="36732"/>
                    </a:lnTo>
                    <a:lnTo>
                      <a:pt x="11362" y="36134"/>
                    </a:lnTo>
                    <a:lnTo>
                      <a:pt x="11314" y="35536"/>
                    </a:lnTo>
                    <a:lnTo>
                      <a:pt x="11252" y="34962"/>
                    </a:lnTo>
                    <a:lnTo>
                      <a:pt x="11222" y="34669"/>
                    </a:lnTo>
                    <a:lnTo>
                      <a:pt x="11186" y="34388"/>
                    </a:lnTo>
                    <a:lnTo>
                      <a:pt x="11147" y="34107"/>
                    </a:lnTo>
                    <a:lnTo>
                      <a:pt x="11107" y="33825"/>
                    </a:lnTo>
                    <a:lnTo>
                      <a:pt x="11063" y="33544"/>
                    </a:lnTo>
                    <a:lnTo>
                      <a:pt x="11019" y="33274"/>
                    </a:lnTo>
                    <a:lnTo>
                      <a:pt x="10971" y="33005"/>
                    </a:lnTo>
                    <a:lnTo>
                      <a:pt x="10918" y="32747"/>
                    </a:lnTo>
                    <a:lnTo>
                      <a:pt x="10866" y="32489"/>
                    </a:lnTo>
                    <a:lnTo>
                      <a:pt x="10808" y="32231"/>
                    </a:lnTo>
                    <a:lnTo>
                      <a:pt x="10747" y="31985"/>
                    </a:lnTo>
                    <a:lnTo>
                      <a:pt x="10685" y="31739"/>
                    </a:lnTo>
                    <a:lnTo>
                      <a:pt x="10619" y="31505"/>
                    </a:lnTo>
                    <a:lnTo>
                      <a:pt x="10549" y="31270"/>
                    </a:lnTo>
                    <a:lnTo>
                      <a:pt x="10474" y="31036"/>
                    </a:lnTo>
                    <a:lnTo>
                      <a:pt x="10399" y="30813"/>
                    </a:lnTo>
                    <a:lnTo>
                      <a:pt x="10399" y="30813"/>
                    </a:lnTo>
                    <a:lnTo>
                      <a:pt x="10307" y="30567"/>
                    </a:lnTo>
                    <a:lnTo>
                      <a:pt x="10206" y="30333"/>
                    </a:lnTo>
                    <a:lnTo>
                      <a:pt x="10105" y="30110"/>
                    </a:lnTo>
                    <a:lnTo>
                      <a:pt x="9995" y="29899"/>
                    </a:lnTo>
                    <a:lnTo>
                      <a:pt x="9881" y="29711"/>
                    </a:lnTo>
                    <a:lnTo>
                      <a:pt x="9766" y="29524"/>
                    </a:lnTo>
                    <a:lnTo>
                      <a:pt x="9648" y="29360"/>
                    </a:lnTo>
                    <a:lnTo>
                      <a:pt x="9524" y="29219"/>
                    </a:lnTo>
                    <a:lnTo>
                      <a:pt x="9401" y="29078"/>
                    </a:lnTo>
                    <a:lnTo>
                      <a:pt x="9274" y="28961"/>
                    </a:lnTo>
                    <a:lnTo>
                      <a:pt x="9146" y="28868"/>
                    </a:lnTo>
                    <a:lnTo>
                      <a:pt x="9019" y="28785"/>
                    </a:lnTo>
                    <a:lnTo>
                      <a:pt x="8887" y="28715"/>
                    </a:lnTo>
                    <a:lnTo>
                      <a:pt x="8755" y="28668"/>
                    </a:lnTo>
                    <a:lnTo>
                      <a:pt x="8627" y="28645"/>
                    </a:lnTo>
                    <a:lnTo>
                      <a:pt x="8496" y="28633"/>
                    </a:lnTo>
                    <a:lnTo>
                      <a:pt x="8496" y="28633"/>
                    </a:lnTo>
                    <a:lnTo>
                      <a:pt x="8403" y="28645"/>
                    </a:lnTo>
                    <a:lnTo>
                      <a:pt x="8311" y="28657"/>
                    </a:lnTo>
                    <a:lnTo>
                      <a:pt x="8223" y="28680"/>
                    </a:lnTo>
                    <a:lnTo>
                      <a:pt x="8131" y="28715"/>
                    </a:lnTo>
                    <a:lnTo>
                      <a:pt x="8043" y="28762"/>
                    </a:lnTo>
                    <a:lnTo>
                      <a:pt x="7955" y="28809"/>
                    </a:lnTo>
                    <a:lnTo>
                      <a:pt x="7867" y="28879"/>
                    </a:lnTo>
                    <a:lnTo>
                      <a:pt x="7783" y="28950"/>
                    </a:lnTo>
                    <a:lnTo>
                      <a:pt x="7700" y="29043"/>
                    </a:lnTo>
                    <a:lnTo>
                      <a:pt x="7616" y="29137"/>
                    </a:lnTo>
                    <a:lnTo>
                      <a:pt x="7537" y="29243"/>
                    </a:lnTo>
                    <a:lnTo>
                      <a:pt x="7458" y="29371"/>
                    </a:lnTo>
                    <a:lnTo>
                      <a:pt x="7383" y="29500"/>
                    </a:lnTo>
                    <a:lnTo>
                      <a:pt x="7308" y="29641"/>
                    </a:lnTo>
                    <a:lnTo>
                      <a:pt x="7238" y="29793"/>
                    </a:lnTo>
                    <a:lnTo>
                      <a:pt x="7168" y="29958"/>
                    </a:lnTo>
                    <a:lnTo>
                      <a:pt x="7168" y="29958"/>
                    </a:lnTo>
                    <a:lnTo>
                      <a:pt x="7110" y="30110"/>
                    </a:lnTo>
                    <a:lnTo>
                      <a:pt x="7058" y="30262"/>
                    </a:lnTo>
                    <a:lnTo>
                      <a:pt x="7005" y="30426"/>
                    </a:lnTo>
                    <a:lnTo>
                      <a:pt x="6957" y="30590"/>
                    </a:lnTo>
                    <a:lnTo>
                      <a:pt x="6913" y="30755"/>
                    </a:lnTo>
                    <a:lnTo>
                      <a:pt x="6869" y="30930"/>
                    </a:lnTo>
                    <a:lnTo>
                      <a:pt x="6825" y="31106"/>
                    </a:lnTo>
                    <a:lnTo>
                      <a:pt x="6789" y="31282"/>
                    </a:lnTo>
                    <a:lnTo>
                      <a:pt x="6754" y="31469"/>
                    </a:lnTo>
                    <a:lnTo>
                      <a:pt x="6719" y="31657"/>
                    </a:lnTo>
                    <a:lnTo>
                      <a:pt x="6658" y="32044"/>
                    </a:lnTo>
                    <a:lnTo>
                      <a:pt x="6609" y="32431"/>
                    </a:lnTo>
                    <a:lnTo>
                      <a:pt x="6565" y="32841"/>
                    </a:lnTo>
                    <a:lnTo>
                      <a:pt x="6526" y="33263"/>
                    </a:lnTo>
                    <a:lnTo>
                      <a:pt x="6495" y="33685"/>
                    </a:lnTo>
                    <a:lnTo>
                      <a:pt x="6473" y="34107"/>
                    </a:lnTo>
                    <a:lnTo>
                      <a:pt x="6455" y="34540"/>
                    </a:lnTo>
                    <a:lnTo>
                      <a:pt x="6442" y="34986"/>
                    </a:lnTo>
                    <a:lnTo>
                      <a:pt x="6433" y="35419"/>
                    </a:lnTo>
                    <a:lnTo>
                      <a:pt x="6429" y="35865"/>
                    </a:lnTo>
                    <a:lnTo>
                      <a:pt x="6425" y="36298"/>
                    </a:lnTo>
                    <a:lnTo>
                      <a:pt x="6425" y="36298"/>
                    </a:lnTo>
                    <a:lnTo>
                      <a:pt x="6429" y="36767"/>
                    </a:lnTo>
                    <a:lnTo>
                      <a:pt x="6433" y="37236"/>
                    </a:lnTo>
                    <a:lnTo>
                      <a:pt x="6433" y="37236"/>
                    </a:lnTo>
                    <a:lnTo>
                      <a:pt x="6447" y="38361"/>
                    </a:lnTo>
                    <a:lnTo>
                      <a:pt x="6451" y="38924"/>
                    </a:lnTo>
                    <a:lnTo>
                      <a:pt x="6451" y="39486"/>
                    </a:lnTo>
                    <a:lnTo>
                      <a:pt x="6451" y="39486"/>
                    </a:lnTo>
                    <a:lnTo>
                      <a:pt x="6447" y="40189"/>
                    </a:lnTo>
                    <a:lnTo>
                      <a:pt x="6442" y="40541"/>
                    </a:lnTo>
                    <a:lnTo>
                      <a:pt x="6433" y="40893"/>
                    </a:lnTo>
                    <a:lnTo>
                      <a:pt x="6425" y="41233"/>
                    </a:lnTo>
                    <a:lnTo>
                      <a:pt x="6407" y="41572"/>
                    </a:lnTo>
                    <a:lnTo>
                      <a:pt x="6389" y="41912"/>
                    </a:lnTo>
                    <a:lnTo>
                      <a:pt x="6367" y="42252"/>
                    </a:lnTo>
                    <a:lnTo>
                      <a:pt x="6337" y="42580"/>
                    </a:lnTo>
                    <a:lnTo>
                      <a:pt x="6306" y="42909"/>
                    </a:lnTo>
                    <a:lnTo>
                      <a:pt x="6266" y="43237"/>
                    </a:lnTo>
                    <a:lnTo>
                      <a:pt x="6222" y="43553"/>
                    </a:lnTo>
                    <a:lnTo>
                      <a:pt x="6169" y="43858"/>
                    </a:lnTo>
                    <a:lnTo>
                      <a:pt x="6112" y="44174"/>
                    </a:lnTo>
                    <a:lnTo>
                      <a:pt x="6051" y="44467"/>
                    </a:lnTo>
                    <a:lnTo>
                      <a:pt x="5980" y="44760"/>
                    </a:lnTo>
                    <a:lnTo>
                      <a:pt x="5980" y="44760"/>
                    </a:lnTo>
                    <a:lnTo>
                      <a:pt x="5928" y="44960"/>
                    </a:lnTo>
                    <a:lnTo>
                      <a:pt x="5870" y="45159"/>
                    </a:lnTo>
                    <a:lnTo>
                      <a:pt x="5809" y="45346"/>
                    </a:lnTo>
                    <a:lnTo>
                      <a:pt x="5752" y="45522"/>
                    </a:lnTo>
                    <a:lnTo>
                      <a:pt x="5686" y="45698"/>
                    </a:lnTo>
                    <a:lnTo>
                      <a:pt x="5620" y="45874"/>
                    </a:lnTo>
                    <a:lnTo>
                      <a:pt x="5484" y="46202"/>
                    </a:lnTo>
                    <a:lnTo>
                      <a:pt x="5343" y="46519"/>
                    </a:lnTo>
                    <a:lnTo>
                      <a:pt x="5198" y="46823"/>
                    </a:lnTo>
                    <a:lnTo>
                      <a:pt x="4903" y="47433"/>
                    </a:lnTo>
                    <a:lnTo>
                      <a:pt x="4754" y="47737"/>
                    </a:lnTo>
                    <a:lnTo>
                      <a:pt x="4609" y="48042"/>
                    </a:lnTo>
                    <a:lnTo>
                      <a:pt x="4468" y="48359"/>
                    </a:lnTo>
                    <a:lnTo>
                      <a:pt x="4332" y="48687"/>
                    </a:lnTo>
                    <a:lnTo>
                      <a:pt x="4270" y="48863"/>
                    </a:lnTo>
                    <a:lnTo>
                      <a:pt x="4204" y="49038"/>
                    </a:lnTo>
                    <a:lnTo>
                      <a:pt x="4142" y="49214"/>
                    </a:lnTo>
                    <a:lnTo>
                      <a:pt x="4085" y="49402"/>
                    </a:lnTo>
                    <a:lnTo>
                      <a:pt x="4028" y="49601"/>
                    </a:lnTo>
                    <a:lnTo>
                      <a:pt x="3975" y="49800"/>
                    </a:lnTo>
                    <a:lnTo>
                      <a:pt x="3927" y="49999"/>
                    </a:lnTo>
                    <a:lnTo>
                      <a:pt x="3879" y="50222"/>
                    </a:lnTo>
                    <a:lnTo>
                      <a:pt x="3879" y="50222"/>
                    </a:lnTo>
                    <a:lnTo>
                      <a:pt x="3821" y="50539"/>
                    </a:lnTo>
                    <a:lnTo>
                      <a:pt x="3773" y="50867"/>
                    </a:lnTo>
                    <a:lnTo>
                      <a:pt x="3734" y="51195"/>
                    </a:lnTo>
                    <a:lnTo>
                      <a:pt x="3698" y="51535"/>
                    </a:lnTo>
                    <a:lnTo>
                      <a:pt x="3672" y="51886"/>
                    </a:lnTo>
                    <a:lnTo>
                      <a:pt x="3654" y="52226"/>
                    </a:lnTo>
                    <a:lnTo>
                      <a:pt x="3646" y="52578"/>
                    </a:lnTo>
                    <a:lnTo>
                      <a:pt x="3641" y="52930"/>
                    </a:lnTo>
                    <a:lnTo>
                      <a:pt x="3641" y="52930"/>
                    </a:lnTo>
                    <a:lnTo>
                      <a:pt x="3646" y="53352"/>
                    </a:lnTo>
                    <a:lnTo>
                      <a:pt x="3659" y="53773"/>
                    </a:lnTo>
                    <a:lnTo>
                      <a:pt x="3681" y="54195"/>
                    </a:lnTo>
                    <a:lnTo>
                      <a:pt x="3712" y="54617"/>
                    </a:lnTo>
                    <a:lnTo>
                      <a:pt x="3747" y="55039"/>
                    </a:lnTo>
                    <a:lnTo>
                      <a:pt x="3786" y="55461"/>
                    </a:lnTo>
                    <a:lnTo>
                      <a:pt x="3835" y="55883"/>
                    </a:lnTo>
                    <a:lnTo>
                      <a:pt x="3892" y="56305"/>
                    </a:lnTo>
                    <a:lnTo>
                      <a:pt x="3949" y="56715"/>
                    </a:lnTo>
                    <a:lnTo>
                      <a:pt x="4011" y="57126"/>
                    </a:lnTo>
                    <a:lnTo>
                      <a:pt x="4077" y="57536"/>
                    </a:lnTo>
                    <a:lnTo>
                      <a:pt x="4147" y="57934"/>
                    </a:lnTo>
                    <a:lnTo>
                      <a:pt x="4222" y="58333"/>
                    </a:lnTo>
                    <a:lnTo>
                      <a:pt x="4296" y="58720"/>
                    </a:lnTo>
                    <a:lnTo>
                      <a:pt x="4376" y="59095"/>
                    </a:lnTo>
                    <a:lnTo>
                      <a:pt x="4450" y="59458"/>
                    </a:lnTo>
                    <a:lnTo>
                      <a:pt x="8957" y="59716"/>
                    </a:lnTo>
                    <a:lnTo>
                      <a:pt x="2353" y="59552"/>
                    </a:lnTo>
                    <a:lnTo>
                      <a:pt x="2344" y="59634"/>
                    </a:lnTo>
                    <a:lnTo>
                      <a:pt x="2344" y="59634"/>
                    </a:lnTo>
                    <a:lnTo>
                      <a:pt x="2203" y="58954"/>
                    </a:lnTo>
                    <a:lnTo>
                      <a:pt x="2063" y="58274"/>
                    </a:lnTo>
                    <a:lnTo>
                      <a:pt x="1931" y="57594"/>
                    </a:lnTo>
                    <a:lnTo>
                      <a:pt x="1799" y="56903"/>
                    </a:lnTo>
                    <a:lnTo>
                      <a:pt x="1676" y="56211"/>
                    </a:lnTo>
                    <a:lnTo>
                      <a:pt x="1557" y="55508"/>
                    </a:lnTo>
                    <a:lnTo>
                      <a:pt x="1438" y="54805"/>
                    </a:lnTo>
                    <a:lnTo>
                      <a:pt x="1328" y="54102"/>
                    </a:lnTo>
                    <a:lnTo>
                      <a:pt x="1218" y="53387"/>
                    </a:lnTo>
                    <a:lnTo>
                      <a:pt x="1117" y="52672"/>
                    </a:lnTo>
                    <a:lnTo>
                      <a:pt x="1021" y="51945"/>
                    </a:lnTo>
                    <a:lnTo>
                      <a:pt x="924" y="51218"/>
                    </a:lnTo>
                    <a:lnTo>
                      <a:pt x="836" y="50492"/>
                    </a:lnTo>
                    <a:lnTo>
                      <a:pt x="752" y="49765"/>
                    </a:lnTo>
                    <a:lnTo>
                      <a:pt x="669" y="49027"/>
                    </a:lnTo>
                    <a:lnTo>
                      <a:pt x="594" y="48288"/>
                    </a:lnTo>
                    <a:lnTo>
                      <a:pt x="524" y="47538"/>
                    </a:lnTo>
                    <a:lnTo>
                      <a:pt x="453" y="46800"/>
                    </a:lnTo>
                    <a:lnTo>
                      <a:pt x="392" y="46050"/>
                    </a:lnTo>
                    <a:lnTo>
                      <a:pt x="335" y="45300"/>
                    </a:lnTo>
                    <a:lnTo>
                      <a:pt x="282" y="44549"/>
                    </a:lnTo>
                    <a:lnTo>
                      <a:pt x="234" y="43788"/>
                    </a:lnTo>
                    <a:lnTo>
                      <a:pt x="190" y="43038"/>
                    </a:lnTo>
                    <a:lnTo>
                      <a:pt x="150" y="42276"/>
                    </a:lnTo>
                    <a:lnTo>
                      <a:pt x="115" y="41514"/>
                    </a:lnTo>
                    <a:lnTo>
                      <a:pt x="84" y="40752"/>
                    </a:lnTo>
                    <a:lnTo>
                      <a:pt x="58" y="39979"/>
                    </a:lnTo>
                    <a:lnTo>
                      <a:pt x="36" y="39217"/>
                    </a:lnTo>
                    <a:lnTo>
                      <a:pt x="18" y="38443"/>
                    </a:lnTo>
                    <a:lnTo>
                      <a:pt x="9" y="37681"/>
                    </a:lnTo>
                    <a:lnTo>
                      <a:pt x="0" y="36908"/>
                    </a:lnTo>
                    <a:lnTo>
                      <a:pt x="0" y="36134"/>
                    </a:lnTo>
                    <a:lnTo>
                      <a:pt x="0" y="36134"/>
                    </a:lnTo>
                    <a:lnTo>
                      <a:pt x="0" y="35337"/>
                    </a:lnTo>
                    <a:lnTo>
                      <a:pt x="9" y="34540"/>
                    </a:lnTo>
                    <a:lnTo>
                      <a:pt x="9" y="34540"/>
                    </a:lnTo>
                    <a:lnTo>
                      <a:pt x="18" y="33872"/>
                    </a:lnTo>
                    <a:lnTo>
                      <a:pt x="36" y="33192"/>
                    </a:lnTo>
                    <a:lnTo>
                      <a:pt x="62" y="32513"/>
                    </a:lnTo>
                    <a:lnTo>
                      <a:pt x="93" y="31821"/>
                    </a:lnTo>
                    <a:lnTo>
                      <a:pt x="132" y="31153"/>
                    </a:lnTo>
                    <a:lnTo>
                      <a:pt x="185" y="30473"/>
                    </a:lnTo>
                    <a:lnTo>
                      <a:pt x="212" y="30145"/>
                    </a:lnTo>
                    <a:lnTo>
                      <a:pt x="242" y="29817"/>
                    </a:lnTo>
                    <a:lnTo>
                      <a:pt x="277" y="29489"/>
                    </a:lnTo>
                    <a:lnTo>
                      <a:pt x="313" y="29172"/>
                    </a:lnTo>
                    <a:lnTo>
                      <a:pt x="357" y="28856"/>
                    </a:lnTo>
                    <a:lnTo>
                      <a:pt x="396" y="28539"/>
                    </a:lnTo>
                    <a:lnTo>
                      <a:pt x="445" y="28235"/>
                    </a:lnTo>
                    <a:lnTo>
                      <a:pt x="493" y="27930"/>
                    </a:lnTo>
                    <a:lnTo>
                      <a:pt x="546" y="27637"/>
                    </a:lnTo>
                    <a:lnTo>
                      <a:pt x="603" y="27344"/>
                    </a:lnTo>
                    <a:lnTo>
                      <a:pt x="664" y="27063"/>
                    </a:lnTo>
                    <a:lnTo>
                      <a:pt x="730" y="26781"/>
                    </a:lnTo>
                    <a:lnTo>
                      <a:pt x="796" y="26512"/>
                    </a:lnTo>
                    <a:lnTo>
                      <a:pt x="871" y="26254"/>
                    </a:lnTo>
                    <a:lnTo>
                      <a:pt x="946" y="26008"/>
                    </a:lnTo>
                    <a:lnTo>
                      <a:pt x="1025" y="25762"/>
                    </a:lnTo>
                    <a:lnTo>
                      <a:pt x="1109" y="25527"/>
                    </a:lnTo>
                    <a:lnTo>
                      <a:pt x="1201" y="25293"/>
                    </a:lnTo>
                    <a:lnTo>
                      <a:pt x="1293" y="25082"/>
                    </a:lnTo>
                    <a:lnTo>
                      <a:pt x="1390" y="24871"/>
                    </a:lnTo>
                    <a:lnTo>
                      <a:pt x="1390" y="24871"/>
                    </a:lnTo>
                    <a:lnTo>
                      <a:pt x="1451" y="24754"/>
                    </a:lnTo>
                    <a:lnTo>
                      <a:pt x="1517" y="24648"/>
                    </a:lnTo>
                    <a:lnTo>
                      <a:pt x="1583" y="24554"/>
                    </a:lnTo>
                    <a:lnTo>
                      <a:pt x="1649" y="24461"/>
                    </a:lnTo>
                    <a:lnTo>
                      <a:pt x="1715" y="24379"/>
                    </a:lnTo>
                    <a:lnTo>
                      <a:pt x="1786" y="24297"/>
                    </a:lnTo>
                    <a:lnTo>
                      <a:pt x="1856" y="24226"/>
                    </a:lnTo>
                    <a:lnTo>
                      <a:pt x="1931" y="24168"/>
                    </a:lnTo>
                    <a:lnTo>
                      <a:pt x="2001" y="24109"/>
                    </a:lnTo>
                    <a:lnTo>
                      <a:pt x="2076" y="24062"/>
                    </a:lnTo>
                    <a:lnTo>
                      <a:pt x="2151" y="24027"/>
                    </a:lnTo>
                    <a:lnTo>
                      <a:pt x="2225" y="23992"/>
                    </a:lnTo>
                    <a:lnTo>
                      <a:pt x="2300" y="23968"/>
                    </a:lnTo>
                    <a:lnTo>
                      <a:pt x="2375" y="23957"/>
                    </a:lnTo>
                    <a:lnTo>
                      <a:pt x="2529" y="23933"/>
                    </a:lnTo>
                    <a:lnTo>
                      <a:pt x="2529" y="23933"/>
                    </a:lnTo>
                    <a:lnTo>
                      <a:pt x="2678" y="23957"/>
                    </a:lnTo>
                    <a:lnTo>
                      <a:pt x="2828" y="23992"/>
                    </a:lnTo>
                    <a:lnTo>
                      <a:pt x="2977" y="24062"/>
                    </a:lnTo>
                    <a:lnTo>
                      <a:pt x="3122" y="24144"/>
                    </a:lnTo>
                    <a:lnTo>
                      <a:pt x="3263" y="24261"/>
                    </a:lnTo>
                    <a:lnTo>
                      <a:pt x="3404" y="24402"/>
                    </a:lnTo>
                    <a:lnTo>
                      <a:pt x="3536" y="24554"/>
                    </a:lnTo>
                    <a:lnTo>
                      <a:pt x="3597" y="24648"/>
                    </a:lnTo>
                    <a:lnTo>
                      <a:pt x="3659" y="24742"/>
                    </a:lnTo>
                    <a:lnTo>
                      <a:pt x="3720" y="24847"/>
                    </a:lnTo>
                    <a:lnTo>
                      <a:pt x="3778" y="24953"/>
                    </a:lnTo>
                    <a:lnTo>
                      <a:pt x="3835" y="25058"/>
                    </a:lnTo>
                    <a:lnTo>
                      <a:pt x="3887" y="25176"/>
                    </a:lnTo>
                    <a:lnTo>
                      <a:pt x="3940" y="25293"/>
                    </a:lnTo>
                    <a:lnTo>
                      <a:pt x="3989" y="25422"/>
                    </a:lnTo>
                    <a:lnTo>
                      <a:pt x="4033" y="25551"/>
                    </a:lnTo>
                    <a:lnTo>
                      <a:pt x="4077" y="25691"/>
                    </a:lnTo>
                    <a:lnTo>
                      <a:pt x="4120" y="25832"/>
                    </a:lnTo>
                    <a:lnTo>
                      <a:pt x="4156" y="25973"/>
                    </a:lnTo>
                    <a:lnTo>
                      <a:pt x="4191" y="26125"/>
                    </a:lnTo>
                    <a:lnTo>
                      <a:pt x="4226" y="26277"/>
                    </a:lnTo>
                    <a:lnTo>
                      <a:pt x="4252" y="26441"/>
                    </a:lnTo>
                    <a:lnTo>
                      <a:pt x="4279" y="26605"/>
                    </a:lnTo>
                    <a:lnTo>
                      <a:pt x="4301" y="26770"/>
                    </a:lnTo>
                    <a:lnTo>
                      <a:pt x="4318" y="26945"/>
                    </a:lnTo>
                    <a:lnTo>
                      <a:pt x="4318" y="26945"/>
                    </a:lnTo>
                    <a:lnTo>
                      <a:pt x="4318" y="26945"/>
                    </a:lnTo>
                    <a:lnTo>
                      <a:pt x="4318" y="26945"/>
                    </a:lnTo>
                    <a:lnTo>
                      <a:pt x="4301" y="26066"/>
                    </a:lnTo>
                    <a:lnTo>
                      <a:pt x="4288" y="25187"/>
                    </a:lnTo>
                    <a:lnTo>
                      <a:pt x="4279" y="24320"/>
                    </a:lnTo>
                    <a:lnTo>
                      <a:pt x="4274" y="23453"/>
                    </a:lnTo>
                    <a:lnTo>
                      <a:pt x="4274" y="23453"/>
                    </a:lnTo>
                    <a:lnTo>
                      <a:pt x="4274" y="22867"/>
                    </a:lnTo>
                    <a:lnTo>
                      <a:pt x="4279" y="22281"/>
                    </a:lnTo>
                    <a:lnTo>
                      <a:pt x="4288" y="21706"/>
                    </a:lnTo>
                    <a:lnTo>
                      <a:pt x="4296" y="21132"/>
                    </a:lnTo>
                    <a:lnTo>
                      <a:pt x="4310" y="20558"/>
                    </a:lnTo>
                    <a:lnTo>
                      <a:pt x="4323" y="19983"/>
                    </a:lnTo>
                    <a:lnTo>
                      <a:pt x="4340" y="19409"/>
                    </a:lnTo>
                    <a:lnTo>
                      <a:pt x="4362" y="18847"/>
                    </a:lnTo>
                    <a:lnTo>
                      <a:pt x="4384" y="18284"/>
                    </a:lnTo>
                    <a:lnTo>
                      <a:pt x="4411" y="17721"/>
                    </a:lnTo>
                    <a:lnTo>
                      <a:pt x="4441" y="17159"/>
                    </a:lnTo>
                    <a:lnTo>
                      <a:pt x="4472" y="16608"/>
                    </a:lnTo>
                    <a:lnTo>
                      <a:pt x="4507" y="16057"/>
                    </a:lnTo>
                    <a:lnTo>
                      <a:pt x="4543" y="15506"/>
                    </a:lnTo>
                    <a:lnTo>
                      <a:pt x="4582" y="14967"/>
                    </a:lnTo>
                    <a:lnTo>
                      <a:pt x="4626" y="14416"/>
                    </a:lnTo>
                    <a:lnTo>
                      <a:pt x="4670" y="13877"/>
                    </a:lnTo>
                    <a:lnTo>
                      <a:pt x="4718" y="13350"/>
                    </a:lnTo>
                    <a:lnTo>
                      <a:pt x="4771" y="12810"/>
                    </a:lnTo>
                    <a:lnTo>
                      <a:pt x="4824" y="12283"/>
                    </a:lnTo>
                    <a:lnTo>
                      <a:pt x="4881" y="11767"/>
                    </a:lnTo>
                    <a:lnTo>
                      <a:pt x="4943" y="11240"/>
                    </a:lnTo>
                    <a:lnTo>
                      <a:pt x="5009" y="10724"/>
                    </a:lnTo>
                    <a:lnTo>
                      <a:pt x="5075" y="10209"/>
                    </a:lnTo>
                    <a:lnTo>
                      <a:pt x="5141" y="9705"/>
                    </a:lnTo>
                    <a:lnTo>
                      <a:pt x="5215" y="9189"/>
                    </a:lnTo>
                    <a:lnTo>
                      <a:pt x="5290" y="8697"/>
                    </a:lnTo>
                    <a:lnTo>
                      <a:pt x="5369" y="8193"/>
                    </a:lnTo>
                    <a:lnTo>
                      <a:pt x="5448" y="7700"/>
                    </a:lnTo>
                    <a:lnTo>
                      <a:pt x="5532" y="7208"/>
                    </a:lnTo>
                    <a:lnTo>
                      <a:pt x="5620" y="6728"/>
                    </a:lnTo>
                    <a:lnTo>
                      <a:pt x="5712" y="6247"/>
                    </a:lnTo>
                    <a:lnTo>
                      <a:pt x="5712" y="6247"/>
                    </a:lnTo>
                    <a:lnTo>
                      <a:pt x="5787" y="5872"/>
                    </a:lnTo>
                    <a:lnTo>
                      <a:pt x="5862" y="5520"/>
                    </a:lnTo>
                    <a:lnTo>
                      <a:pt x="5945" y="5169"/>
                    </a:lnTo>
                    <a:lnTo>
                      <a:pt x="6033" y="4841"/>
                    </a:lnTo>
                    <a:lnTo>
                      <a:pt x="6121" y="4512"/>
                    </a:lnTo>
                    <a:lnTo>
                      <a:pt x="6218" y="4196"/>
                    </a:lnTo>
                    <a:lnTo>
                      <a:pt x="6315" y="3891"/>
                    </a:lnTo>
                    <a:lnTo>
                      <a:pt x="6416" y="3598"/>
                    </a:lnTo>
                    <a:lnTo>
                      <a:pt x="6521" y="3305"/>
                    </a:lnTo>
                    <a:lnTo>
                      <a:pt x="6627" y="3036"/>
                    </a:lnTo>
                    <a:lnTo>
                      <a:pt x="6737" y="2778"/>
                    </a:lnTo>
                    <a:lnTo>
                      <a:pt x="6851" y="2520"/>
                    </a:lnTo>
                    <a:lnTo>
                      <a:pt x="6970" y="2286"/>
                    </a:lnTo>
                    <a:lnTo>
                      <a:pt x="7088" y="2051"/>
                    </a:lnTo>
                    <a:lnTo>
                      <a:pt x="7212" y="1840"/>
                    </a:lnTo>
                    <a:lnTo>
                      <a:pt x="7335" y="1629"/>
                    </a:lnTo>
                    <a:lnTo>
                      <a:pt x="7462" y="1442"/>
                    </a:lnTo>
                    <a:lnTo>
                      <a:pt x="7590" y="1254"/>
                    </a:lnTo>
                    <a:lnTo>
                      <a:pt x="7722" y="1090"/>
                    </a:lnTo>
                    <a:lnTo>
                      <a:pt x="7854" y="926"/>
                    </a:lnTo>
                    <a:lnTo>
                      <a:pt x="7990" y="785"/>
                    </a:lnTo>
                    <a:lnTo>
                      <a:pt x="8126" y="645"/>
                    </a:lnTo>
                    <a:lnTo>
                      <a:pt x="8262" y="527"/>
                    </a:lnTo>
                    <a:lnTo>
                      <a:pt x="8403" y="422"/>
                    </a:lnTo>
                    <a:lnTo>
                      <a:pt x="8544" y="316"/>
                    </a:lnTo>
                    <a:lnTo>
                      <a:pt x="8685" y="234"/>
                    </a:lnTo>
                    <a:lnTo>
                      <a:pt x="8830" y="164"/>
                    </a:lnTo>
                    <a:lnTo>
                      <a:pt x="8975" y="106"/>
                    </a:lnTo>
                    <a:lnTo>
                      <a:pt x="9120" y="59"/>
                    </a:lnTo>
                    <a:lnTo>
                      <a:pt x="9265" y="23"/>
                    </a:lnTo>
                    <a:lnTo>
                      <a:pt x="9410" y="12"/>
                    </a:lnTo>
                    <a:lnTo>
                      <a:pt x="9555" y="0"/>
                    </a:lnTo>
                    <a:lnTo>
                      <a:pt x="9555" y="0"/>
                    </a:lnTo>
                    <a:lnTo>
                      <a:pt x="9683" y="0"/>
                    </a:lnTo>
                    <a:lnTo>
                      <a:pt x="9806" y="23"/>
                    </a:lnTo>
                    <a:lnTo>
                      <a:pt x="9933" y="47"/>
                    </a:lnTo>
                    <a:lnTo>
                      <a:pt x="10061" y="82"/>
                    </a:lnTo>
                    <a:lnTo>
                      <a:pt x="10184" y="129"/>
                    </a:lnTo>
                    <a:lnTo>
                      <a:pt x="10311" y="176"/>
                    </a:lnTo>
                    <a:lnTo>
                      <a:pt x="10435" y="246"/>
                    </a:lnTo>
                    <a:lnTo>
                      <a:pt x="10558" y="316"/>
                    </a:lnTo>
                    <a:lnTo>
                      <a:pt x="10685" y="399"/>
                    </a:lnTo>
                    <a:lnTo>
                      <a:pt x="10808" y="492"/>
                    </a:lnTo>
                    <a:lnTo>
                      <a:pt x="10931" y="598"/>
                    </a:lnTo>
                    <a:lnTo>
                      <a:pt x="11055" y="715"/>
                    </a:lnTo>
                    <a:lnTo>
                      <a:pt x="11178" y="844"/>
                    </a:lnTo>
                    <a:lnTo>
                      <a:pt x="11296" y="985"/>
                    </a:lnTo>
                    <a:lnTo>
                      <a:pt x="11415" y="1125"/>
                    </a:lnTo>
                    <a:lnTo>
                      <a:pt x="11538" y="1289"/>
                    </a:lnTo>
                    <a:lnTo>
                      <a:pt x="11538" y="1289"/>
                    </a:lnTo>
                    <a:lnTo>
                      <a:pt x="11692" y="1512"/>
                    </a:lnTo>
                    <a:lnTo>
                      <a:pt x="11842" y="1746"/>
                    </a:lnTo>
                    <a:lnTo>
                      <a:pt x="11987" y="2004"/>
                    </a:lnTo>
                    <a:lnTo>
                      <a:pt x="12127" y="2262"/>
                    </a:lnTo>
                    <a:lnTo>
                      <a:pt x="12264" y="2543"/>
                    </a:lnTo>
                    <a:lnTo>
                      <a:pt x="12396" y="2848"/>
                    </a:lnTo>
                    <a:lnTo>
                      <a:pt x="12523" y="3153"/>
                    </a:lnTo>
                    <a:lnTo>
                      <a:pt x="12646" y="3481"/>
                    </a:lnTo>
                    <a:lnTo>
                      <a:pt x="12765" y="3809"/>
                    </a:lnTo>
                    <a:lnTo>
                      <a:pt x="12879" y="4161"/>
                    </a:lnTo>
                    <a:lnTo>
                      <a:pt x="12985" y="4524"/>
                    </a:lnTo>
                    <a:lnTo>
                      <a:pt x="13086" y="4887"/>
                    </a:lnTo>
                    <a:lnTo>
                      <a:pt x="13183" y="5274"/>
                    </a:lnTo>
                    <a:lnTo>
                      <a:pt x="13275" y="5673"/>
                    </a:lnTo>
                    <a:lnTo>
                      <a:pt x="13363" y="6071"/>
                    </a:lnTo>
                    <a:lnTo>
                      <a:pt x="13442" y="6481"/>
                    </a:lnTo>
                    <a:lnTo>
                      <a:pt x="13442" y="6481"/>
                    </a:lnTo>
                    <a:lnTo>
                      <a:pt x="13535" y="6985"/>
                    </a:lnTo>
                    <a:lnTo>
                      <a:pt x="13627" y="7478"/>
                    </a:lnTo>
                    <a:lnTo>
                      <a:pt x="13715" y="7982"/>
                    </a:lnTo>
                    <a:lnTo>
                      <a:pt x="13798" y="8486"/>
                    </a:lnTo>
                    <a:lnTo>
                      <a:pt x="13882" y="9001"/>
                    </a:lnTo>
                    <a:lnTo>
                      <a:pt x="13961" y="9505"/>
                    </a:lnTo>
                    <a:lnTo>
                      <a:pt x="14036" y="10021"/>
                    </a:lnTo>
                    <a:lnTo>
                      <a:pt x="14111" y="10537"/>
                    </a:lnTo>
                    <a:lnTo>
                      <a:pt x="14181" y="11064"/>
                    </a:lnTo>
                    <a:lnTo>
                      <a:pt x="14247" y="11580"/>
                    </a:lnTo>
                    <a:lnTo>
                      <a:pt x="14313" y="12107"/>
                    </a:lnTo>
                    <a:lnTo>
                      <a:pt x="14374" y="12635"/>
                    </a:lnTo>
                    <a:lnTo>
                      <a:pt x="14431" y="13162"/>
                    </a:lnTo>
                    <a:lnTo>
                      <a:pt x="14489" y="13690"/>
                    </a:lnTo>
                    <a:lnTo>
                      <a:pt x="14541" y="14229"/>
                    </a:lnTo>
                    <a:lnTo>
                      <a:pt x="14590" y="14756"/>
                    </a:lnTo>
                    <a:lnTo>
                      <a:pt x="14638" y="15295"/>
                    </a:lnTo>
                    <a:lnTo>
                      <a:pt x="14682" y="15834"/>
                    </a:lnTo>
                    <a:lnTo>
                      <a:pt x="14722" y="16374"/>
                    </a:lnTo>
                    <a:lnTo>
                      <a:pt x="14761" y="16913"/>
                    </a:lnTo>
                    <a:lnTo>
                      <a:pt x="14796" y="17452"/>
                    </a:lnTo>
                    <a:lnTo>
                      <a:pt x="14827" y="18003"/>
                    </a:lnTo>
                    <a:lnTo>
                      <a:pt x="14858" y="18542"/>
                    </a:lnTo>
                    <a:lnTo>
                      <a:pt x="14884" y="19093"/>
                    </a:lnTo>
                    <a:lnTo>
                      <a:pt x="14906" y="19644"/>
                    </a:lnTo>
                    <a:lnTo>
                      <a:pt x="14928" y="20194"/>
                    </a:lnTo>
                    <a:lnTo>
                      <a:pt x="14942" y="20745"/>
                    </a:lnTo>
                    <a:lnTo>
                      <a:pt x="14959" y="21296"/>
                    </a:lnTo>
                    <a:lnTo>
                      <a:pt x="14968" y="21847"/>
                    </a:lnTo>
                    <a:lnTo>
                      <a:pt x="14977" y="22398"/>
                    </a:lnTo>
                    <a:lnTo>
                      <a:pt x="14981" y="22949"/>
                    </a:lnTo>
                    <a:lnTo>
                      <a:pt x="14981" y="23500"/>
                    </a:lnTo>
                    <a:lnTo>
                      <a:pt x="14981" y="23500"/>
                    </a:lnTo>
                    <a:lnTo>
                      <a:pt x="14977" y="24461"/>
                    </a:lnTo>
                    <a:lnTo>
                      <a:pt x="14964" y="25422"/>
                    </a:lnTo>
                    <a:lnTo>
                      <a:pt x="14964" y="25422"/>
                    </a:lnTo>
                    <a:lnTo>
                      <a:pt x="14933" y="26535"/>
                    </a:lnTo>
                    <a:lnTo>
                      <a:pt x="14898" y="27637"/>
                    </a:lnTo>
                    <a:lnTo>
                      <a:pt x="14858" y="28739"/>
                    </a:lnTo>
                    <a:lnTo>
                      <a:pt x="14810" y="29829"/>
                    </a:lnTo>
                    <a:lnTo>
                      <a:pt x="14757" y="30930"/>
                    </a:lnTo>
                    <a:lnTo>
                      <a:pt x="14700" y="32009"/>
                    </a:lnTo>
                    <a:lnTo>
                      <a:pt x="14638" y="33099"/>
                    </a:lnTo>
                    <a:lnTo>
                      <a:pt x="14572" y="34177"/>
                    </a:lnTo>
                    <a:lnTo>
                      <a:pt x="14497" y="35255"/>
                    </a:lnTo>
                    <a:lnTo>
                      <a:pt x="14423" y="36333"/>
                    </a:lnTo>
                    <a:lnTo>
                      <a:pt x="14339" y="37400"/>
                    </a:lnTo>
                    <a:lnTo>
                      <a:pt x="14256" y="38467"/>
                    </a:lnTo>
                    <a:lnTo>
                      <a:pt x="14168" y="39533"/>
                    </a:lnTo>
                    <a:lnTo>
                      <a:pt x="14075" y="40600"/>
                    </a:lnTo>
                    <a:lnTo>
                      <a:pt x="13979" y="41655"/>
                    </a:lnTo>
                    <a:lnTo>
                      <a:pt x="13877" y="42721"/>
                    </a:lnTo>
                    <a:lnTo>
                      <a:pt x="13776" y="43776"/>
                    </a:lnTo>
                    <a:lnTo>
                      <a:pt x="13671" y="44831"/>
                    </a:lnTo>
                    <a:lnTo>
                      <a:pt x="13561" y="45886"/>
                    </a:lnTo>
                    <a:lnTo>
                      <a:pt x="13451" y="46940"/>
                    </a:lnTo>
                    <a:lnTo>
                      <a:pt x="13222" y="49050"/>
                    </a:lnTo>
                    <a:lnTo>
                      <a:pt x="12985" y="51160"/>
                    </a:lnTo>
                    <a:lnTo>
                      <a:pt x="12739" y="53270"/>
                    </a:lnTo>
                    <a:lnTo>
                      <a:pt x="12492" y="55379"/>
                    </a:lnTo>
                    <a:lnTo>
                      <a:pt x="11982" y="59610"/>
                    </a:lnTo>
                    <a:lnTo>
                      <a:pt x="11982" y="59610"/>
                    </a:lnTo>
                    <a:lnTo>
                      <a:pt x="11960" y="597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580;p39">
                <a:extLst>
                  <a:ext uri="{FF2B5EF4-FFF2-40B4-BE49-F238E27FC236}">
                    <a16:creationId xmlns:a16="http://schemas.microsoft.com/office/drawing/2014/main" id="{24521D38-E36E-EDC4-7930-BC6259FAA9AE}"/>
                  </a:ext>
                </a:extLst>
              </p:cNvPr>
              <p:cNvSpPr/>
              <p:nvPr/>
            </p:nvSpPr>
            <p:spPr>
              <a:xfrm>
                <a:off x="3680875" y="-11958475"/>
                <a:ext cx="196350" cy="77825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31130" extrusionOk="0">
                    <a:moveTo>
                      <a:pt x="4824" y="0"/>
                    </a:moveTo>
                    <a:lnTo>
                      <a:pt x="4714" y="12"/>
                    </a:lnTo>
                    <a:lnTo>
                      <a:pt x="4604" y="35"/>
                    </a:lnTo>
                    <a:lnTo>
                      <a:pt x="4494" y="82"/>
                    </a:lnTo>
                    <a:lnTo>
                      <a:pt x="4388" y="129"/>
                    </a:lnTo>
                    <a:lnTo>
                      <a:pt x="4283" y="199"/>
                    </a:lnTo>
                    <a:lnTo>
                      <a:pt x="4177" y="281"/>
                    </a:lnTo>
                    <a:lnTo>
                      <a:pt x="4076" y="387"/>
                    </a:lnTo>
                    <a:lnTo>
                      <a:pt x="3980" y="504"/>
                    </a:lnTo>
                    <a:lnTo>
                      <a:pt x="3883" y="633"/>
                    </a:lnTo>
                    <a:lnTo>
                      <a:pt x="3786" y="785"/>
                    </a:lnTo>
                    <a:lnTo>
                      <a:pt x="3698" y="949"/>
                    </a:lnTo>
                    <a:lnTo>
                      <a:pt x="3610" y="1125"/>
                    </a:lnTo>
                    <a:lnTo>
                      <a:pt x="3527" y="1325"/>
                    </a:lnTo>
                    <a:lnTo>
                      <a:pt x="3461" y="1500"/>
                    </a:lnTo>
                    <a:lnTo>
                      <a:pt x="3399" y="1676"/>
                    </a:lnTo>
                    <a:lnTo>
                      <a:pt x="3342" y="1852"/>
                    </a:lnTo>
                    <a:lnTo>
                      <a:pt x="3289" y="2039"/>
                    </a:lnTo>
                    <a:lnTo>
                      <a:pt x="3241" y="2239"/>
                    </a:lnTo>
                    <a:lnTo>
                      <a:pt x="3192" y="2438"/>
                    </a:lnTo>
                    <a:lnTo>
                      <a:pt x="3148" y="2637"/>
                    </a:lnTo>
                    <a:lnTo>
                      <a:pt x="3109" y="2848"/>
                    </a:lnTo>
                    <a:lnTo>
                      <a:pt x="3069" y="3059"/>
                    </a:lnTo>
                    <a:lnTo>
                      <a:pt x="3039" y="3282"/>
                    </a:lnTo>
                    <a:lnTo>
                      <a:pt x="3003" y="3505"/>
                    </a:lnTo>
                    <a:lnTo>
                      <a:pt x="2977" y="3727"/>
                    </a:lnTo>
                    <a:lnTo>
                      <a:pt x="2951" y="3962"/>
                    </a:lnTo>
                    <a:lnTo>
                      <a:pt x="2924" y="4184"/>
                    </a:lnTo>
                    <a:lnTo>
                      <a:pt x="2885" y="4665"/>
                    </a:lnTo>
                    <a:lnTo>
                      <a:pt x="2849" y="5145"/>
                    </a:lnTo>
                    <a:lnTo>
                      <a:pt x="2823" y="5626"/>
                    </a:lnTo>
                    <a:lnTo>
                      <a:pt x="2806" y="6130"/>
                    </a:lnTo>
                    <a:lnTo>
                      <a:pt x="2792" y="6622"/>
                    </a:lnTo>
                    <a:lnTo>
                      <a:pt x="2788" y="7114"/>
                    </a:lnTo>
                    <a:lnTo>
                      <a:pt x="2784" y="7618"/>
                    </a:lnTo>
                    <a:lnTo>
                      <a:pt x="2788" y="8111"/>
                    </a:lnTo>
                    <a:lnTo>
                      <a:pt x="2792" y="8603"/>
                    </a:lnTo>
                    <a:lnTo>
                      <a:pt x="2801" y="9576"/>
                    </a:lnTo>
                    <a:lnTo>
                      <a:pt x="2810" y="10560"/>
                    </a:lnTo>
                    <a:lnTo>
                      <a:pt x="2810" y="11052"/>
                    </a:lnTo>
                    <a:lnTo>
                      <a:pt x="2806" y="11545"/>
                    </a:lnTo>
                    <a:lnTo>
                      <a:pt x="2801" y="12037"/>
                    </a:lnTo>
                    <a:lnTo>
                      <a:pt x="2784" y="12518"/>
                    </a:lnTo>
                    <a:lnTo>
                      <a:pt x="2762" y="12998"/>
                    </a:lnTo>
                    <a:lnTo>
                      <a:pt x="2735" y="13479"/>
                    </a:lnTo>
                    <a:lnTo>
                      <a:pt x="2696" y="13947"/>
                    </a:lnTo>
                    <a:lnTo>
                      <a:pt x="2674" y="14170"/>
                    </a:lnTo>
                    <a:lnTo>
                      <a:pt x="2647" y="14405"/>
                    </a:lnTo>
                    <a:lnTo>
                      <a:pt x="2621" y="14627"/>
                    </a:lnTo>
                    <a:lnTo>
                      <a:pt x="2590" y="14850"/>
                    </a:lnTo>
                    <a:lnTo>
                      <a:pt x="2555" y="15073"/>
                    </a:lnTo>
                    <a:lnTo>
                      <a:pt x="2520" y="15295"/>
                    </a:lnTo>
                    <a:lnTo>
                      <a:pt x="2480" y="15506"/>
                    </a:lnTo>
                    <a:lnTo>
                      <a:pt x="2436" y="15717"/>
                    </a:lnTo>
                    <a:lnTo>
                      <a:pt x="2388" y="15928"/>
                    </a:lnTo>
                    <a:lnTo>
                      <a:pt x="2339" y="16127"/>
                    </a:lnTo>
                    <a:lnTo>
                      <a:pt x="2287" y="16327"/>
                    </a:lnTo>
                    <a:lnTo>
                      <a:pt x="2229" y="16526"/>
                    </a:lnTo>
                    <a:lnTo>
                      <a:pt x="2168" y="16713"/>
                    </a:lnTo>
                    <a:lnTo>
                      <a:pt x="2111" y="16889"/>
                    </a:lnTo>
                    <a:lnTo>
                      <a:pt x="2045" y="17065"/>
                    </a:lnTo>
                    <a:lnTo>
                      <a:pt x="1979" y="17241"/>
                    </a:lnTo>
                    <a:lnTo>
                      <a:pt x="1843" y="17569"/>
                    </a:lnTo>
                    <a:lnTo>
                      <a:pt x="1702" y="17886"/>
                    </a:lnTo>
                    <a:lnTo>
                      <a:pt x="1557" y="18190"/>
                    </a:lnTo>
                    <a:lnTo>
                      <a:pt x="1262" y="18800"/>
                    </a:lnTo>
                    <a:lnTo>
                      <a:pt x="1113" y="19104"/>
                    </a:lnTo>
                    <a:lnTo>
                      <a:pt x="968" y="19409"/>
                    </a:lnTo>
                    <a:lnTo>
                      <a:pt x="827" y="19726"/>
                    </a:lnTo>
                    <a:lnTo>
                      <a:pt x="691" y="20054"/>
                    </a:lnTo>
                    <a:lnTo>
                      <a:pt x="629" y="20230"/>
                    </a:lnTo>
                    <a:lnTo>
                      <a:pt x="563" y="20405"/>
                    </a:lnTo>
                    <a:lnTo>
                      <a:pt x="501" y="20581"/>
                    </a:lnTo>
                    <a:lnTo>
                      <a:pt x="444" y="20769"/>
                    </a:lnTo>
                    <a:lnTo>
                      <a:pt x="387" y="20968"/>
                    </a:lnTo>
                    <a:lnTo>
                      <a:pt x="334" y="21167"/>
                    </a:lnTo>
                    <a:lnTo>
                      <a:pt x="286" y="21366"/>
                    </a:lnTo>
                    <a:lnTo>
                      <a:pt x="238" y="21589"/>
                    </a:lnTo>
                    <a:lnTo>
                      <a:pt x="189" y="21859"/>
                    </a:lnTo>
                    <a:lnTo>
                      <a:pt x="145" y="22128"/>
                    </a:lnTo>
                    <a:lnTo>
                      <a:pt x="110" y="22398"/>
                    </a:lnTo>
                    <a:lnTo>
                      <a:pt x="79" y="22679"/>
                    </a:lnTo>
                    <a:lnTo>
                      <a:pt x="53" y="22972"/>
                    </a:lnTo>
                    <a:lnTo>
                      <a:pt x="31" y="23253"/>
                    </a:lnTo>
                    <a:lnTo>
                      <a:pt x="18" y="23547"/>
                    </a:lnTo>
                    <a:lnTo>
                      <a:pt x="9" y="23840"/>
                    </a:lnTo>
                    <a:lnTo>
                      <a:pt x="5" y="24133"/>
                    </a:lnTo>
                    <a:lnTo>
                      <a:pt x="0" y="24426"/>
                    </a:lnTo>
                    <a:lnTo>
                      <a:pt x="5" y="24730"/>
                    </a:lnTo>
                    <a:lnTo>
                      <a:pt x="13" y="25023"/>
                    </a:lnTo>
                    <a:lnTo>
                      <a:pt x="27" y="25328"/>
                    </a:lnTo>
                    <a:lnTo>
                      <a:pt x="44" y="25633"/>
                    </a:lnTo>
                    <a:lnTo>
                      <a:pt x="66" y="25926"/>
                    </a:lnTo>
                    <a:lnTo>
                      <a:pt x="88" y="26230"/>
                    </a:lnTo>
                    <a:lnTo>
                      <a:pt x="119" y="26535"/>
                    </a:lnTo>
                    <a:lnTo>
                      <a:pt x="150" y="26840"/>
                    </a:lnTo>
                    <a:lnTo>
                      <a:pt x="180" y="27133"/>
                    </a:lnTo>
                    <a:lnTo>
                      <a:pt x="220" y="27438"/>
                    </a:lnTo>
                    <a:lnTo>
                      <a:pt x="299" y="28024"/>
                    </a:lnTo>
                    <a:lnTo>
                      <a:pt x="392" y="28610"/>
                    </a:lnTo>
                    <a:lnTo>
                      <a:pt x="488" y="29184"/>
                    </a:lnTo>
                    <a:lnTo>
                      <a:pt x="589" y="29747"/>
                    </a:lnTo>
                    <a:lnTo>
                      <a:pt x="699" y="30297"/>
                    </a:lnTo>
                    <a:lnTo>
                      <a:pt x="809" y="30825"/>
                    </a:lnTo>
                    <a:lnTo>
                      <a:pt x="5976" y="31130"/>
                    </a:lnTo>
                    <a:lnTo>
                      <a:pt x="6174" y="29864"/>
                    </a:lnTo>
                    <a:lnTo>
                      <a:pt x="6363" y="28621"/>
                    </a:lnTo>
                    <a:lnTo>
                      <a:pt x="6547" y="27391"/>
                    </a:lnTo>
                    <a:lnTo>
                      <a:pt x="6723" y="26172"/>
                    </a:lnTo>
                    <a:lnTo>
                      <a:pt x="6886" y="24965"/>
                    </a:lnTo>
                    <a:lnTo>
                      <a:pt x="7044" y="23757"/>
                    </a:lnTo>
                    <a:lnTo>
                      <a:pt x="7119" y="23160"/>
                    </a:lnTo>
                    <a:lnTo>
                      <a:pt x="7189" y="22550"/>
                    </a:lnTo>
                    <a:lnTo>
                      <a:pt x="7260" y="21953"/>
                    </a:lnTo>
                    <a:lnTo>
                      <a:pt x="7326" y="21343"/>
                    </a:lnTo>
                    <a:lnTo>
                      <a:pt x="7387" y="20745"/>
                    </a:lnTo>
                    <a:lnTo>
                      <a:pt x="7444" y="20136"/>
                    </a:lnTo>
                    <a:lnTo>
                      <a:pt x="7502" y="19526"/>
                    </a:lnTo>
                    <a:lnTo>
                      <a:pt x="7554" y="18917"/>
                    </a:lnTo>
                    <a:lnTo>
                      <a:pt x="7603" y="18296"/>
                    </a:lnTo>
                    <a:lnTo>
                      <a:pt x="7647" y="17675"/>
                    </a:lnTo>
                    <a:lnTo>
                      <a:pt x="7686" y="17053"/>
                    </a:lnTo>
                    <a:lnTo>
                      <a:pt x="7721" y="16420"/>
                    </a:lnTo>
                    <a:lnTo>
                      <a:pt x="7757" y="15788"/>
                    </a:lnTo>
                    <a:lnTo>
                      <a:pt x="7783" y="15143"/>
                    </a:lnTo>
                    <a:lnTo>
                      <a:pt x="7805" y="14498"/>
                    </a:lnTo>
                    <a:lnTo>
                      <a:pt x="7827" y="13842"/>
                    </a:lnTo>
                    <a:lnTo>
                      <a:pt x="7840" y="13186"/>
                    </a:lnTo>
                    <a:lnTo>
                      <a:pt x="7849" y="12506"/>
                    </a:lnTo>
                    <a:lnTo>
                      <a:pt x="7853" y="11838"/>
                    </a:lnTo>
                    <a:lnTo>
                      <a:pt x="7853" y="11146"/>
                    </a:lnTo>
                    <a:lnTo>
                      <a:pt x="7849" y="10537"/>
                    </a:lnTo>
                    <a:lnTo>
                      <a:pt x="7836" y="9927"/>
                    </a:lnTo>
                    <a:lnTo>
                      <a:pt x="7818" y="9318"/>
                    </a:lnTo>
                    <a:lnTo>
                      <a:pt x="7796" y="8708"/>
                    </a:lnTo>
                    <a:lnTo>
                      <a:pt x="7761" y="8099"/>
                    </a:lnTo>
                    <a:lnTo>
                      <a:pt x="7721" y="7501"/>
                    </a:lnTo>
                    <a:lnTo>
                      <a:pt x="7673" y="6903"/>
                    </a:lnTo>
                    <a:lnTo>
                      <a:pt x="7611" y="6329"/>
                    </a:lnTo>
                    <a:lnTo>
                      <a:pt x="7581" y="6036"/>
                    </a:lnTo>
                    <a:lnTo>
                      <a:pt x="7545" y="5755"/>
                    </a:lnTo>
                    <a:lnTo>
                      <a:pt x="7506" y="5474"/>
                    </a:lnTo>
                    <a:lnTo>
                      <a:pt x="7466" y="5192"/>
                    </a:lnTo>
                    <a:lnTo>
                      <a:pt x="7422" y="4911"/>
                    </a:lnTo>
                    <a:lnTo>
                      <a:pt x="7378" y="4641"/>
                    </a:lnTo>
                    <a:lnTo>
                      <a:pt x="7330" y="4372"/>
                    </a:lnTo>
                    <a:lnTo>
                      <a:pt x="7277" y="4114"/>
                    </a:lnTo>
                    <a:lnTo>
                      <a:pt x="7225" y="3856"/>
                    </a:lnTo>
                    <a:lnTo>
                      <a:pt x="7167" y="3598"/>
                    </a:lnTo>
                    <a:lnTo>
                      <a:pt x="7106" y="3352"/>
                    </a:lnTo>
                    <a:lnTo>
                      <a:pt x="7044" y="3106"/>
                    </a:lnTo>
                    <a:lnTo>
                      <a:pt x="6978" y="2872"/>
                    </a:lnTo>
                    <a:lnTo>
                      <a:pt x="6908" y="2637"/>
                    </a:lnTo>
                    <a:lnTo>
                      <a:pt x="6833" y="2403"/>
                    </a:lnTo>
                    <a:lnTo>
                      <a:pt x="6758" y="2180"/>
                    </a:lnTo>
                    <a:lnTo>
                      <a:pt x="6679" y="1969"/>
                    </a:lnTo>
                    <a:lnTo>
                      <a:pt x="6596" y="1770"/>
                    </a:lnTo>
                    <a:lnTo>
                      <a:pt x="6508" y="1571"/>
                    </a:lnTo>
                    <a:lnTo>
                      <a:pt x="6415" y="1383"/>
                    </a:lnTo>
                    <a:lnTo>
                      <a:pt x="6323" y="1219"/>
                    </a:lnTo>
                    <a:lnTo>
                      <a:pt x="6226" y="1055"/>
                    </a:lnTo>
                    <a:lnTo>
                      <a:pt x="6130" y="903"/>
                    </a:lnTo>
                    <a:lnTo>
                      <a:pt x="6024" y="762"/>
                    </a:lnTo>
                    <a:lnTo>
                      <a:pt x="5923" y="621"/>
                    </a:lnTo>
                    <a:lnTo>
                      <a:pt x="5817" y="504"/>
                    </a:lnTo>
                    <a:lnTo>
                      <a:pt x="5712" y="399"/>
                    </a:lnTo>
                    <a:lnTo>
                      <a:pt x="5602" y="305"/>
                    </a:lnTo>
                    <a:lnTo>
                      <a:pt x="5492" y="223"/>
                    </a:lnTo>
                    <a:lnTo>
                      <a:pt x="5382" y="152"/>
                    </a:lnTo>
                    <a:lnTo>
                      <a:pt x="5272" y="94"/>
                    </a:lnTo>
                    <a:lnTo>
                      <a:pt x="5158" y="59"/>
                    </a:lnTo>
                    <a:lnTo>
                      <a:pt x="5048" y="24"/>
                    </a:lnTo>
                    <a:lnTo>
                      <a:pt x="4934" y="12"/>
                    </a:lnTo>
                    <a:lnTo>
                      <a:pt x="4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581;p39">
                <a:extLst>
                  <a:ext uri="{FF2B5EF4-FFF2-40B4-BE49-F238E27FC236}">
                    <a16:creationId xmlns:a16="http://schemas.microsoft.com/office/drawing/2014/main" id="{AEAF976D-B62D-EFF3-869E-EC4C4AE5F884}"/>
                  </a:ext>
                </a:extLst>
              </p:cNvPr>
              <p:cNvSpPr/>
              <p:nvPr/>
            </p:nvSpPr>
            <p:spPr>
              <a:xfrm>
                <a:off x="3680875" y="-11958475"/>
                <a:ext cx="196350" cy="77825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31130" fill="none" extrusionOk="0">
                    <a:moveTo>
                      <a:pt x="809" y="30825"/>
                    </a:moveTo>
                    <a:lnTo>
                      <a:pt x="809" y="30825"/>
                    </a:lnTo>
                    <a:lnTo>
                      <a:pt x="699" y="30297"/>
                    </a:lnTo>
                    <a:lnTo>
                      <a:pt x="589" y="29747"/>
                    </a:lnTo>
                    <a:lnTo>
                      <a:pt x="488" y="29184"/>
                    </a:lnTo>
                    <a:lnTo>
                      <a:pt x="392" y="28610"/>
                    </a:lnTo>
                    <a:lnTo>
                      <a:pt x="299" y="28024"/>
                    </a:lnTo>
                    <a:lnTo>
                      <a:pt x="220" y="27438"/>
                    </a:lnTo>
                    <a:lnTo>
                      <a:pt x="180" y="27133"/>
                    </a:lnTo>
                    <a:lnTo>
                      <a:pt x="150" y="26840"/>
                    </a:lnTo>
                    <a:lnTo>
                      <a:pt x="119" y="26535"/>
                    </a:lnTo>
                    <a:lnTo>
                      <a:pt x="88" y="26230"/>
                    </a:lnTo>
                    <a:lnTo>
                      <a:pt x="66" y="25926"/>
                    </a:lnTo>
                    <a:lnTo>
                      <a:pt x="44" y="25633"/>
                    </a:lnTo>
                    <a:lnTo>
                      <a:pt x="27" y="25328"/>
                    </a:lnTo>
                    <a:lnTo>
                      <a:pt x="13" y="25023"/>
                    </a:lnTo>
                    <a:lnTo>
                      <a:pt x="5" y="24730"/>
                    </a:lnTo>
                    <a:lnTo>
                      <a:pt x="0" y="24426"/>
                    </a:lnTo>
                    <a:lnTo>
                      <a:pt x="5" y="24133"/>
                    </a:lnTo>
                    <a:lnTo>
                      <a:pt x="9" y="23840"/>
                    </a:lnTo>
                    <a:lnTo>
                      <a:pt x="18" y="23547"/>
                    </a:lnTo>
                    <a:lnTo>
                      <a:pt x="31" y="23253"/>
                    </a:lnTo>
                    <a:lnTo>
                      <a:pt x="53" y="22972"/>
                    </a:lnTo>
                    <a:lnTo>
                      <a:pt x="79" y="22679"/>
                    </a:lnTo>
                    <a:lnTo>
                      <a:pt x="110" y="22398"/>
                    </a:lnTo>
                    <a:lnTo>
                      <a:pt x="145" y="22128"/>
                    </a:lnTo>
                    <a:lnTo>
                      <a:pt x="189" y="21859"/>
                    </a:lnTo>
                    <a:lnTo>
                      <a:pt x="238" y="21589"/>
                    </a:lnTo>
                    <a:lnTo>
                      <a:pt x="238" y="21589"/>
                    </a:lnTo>
                    <a:lnTo>
                      <a:pt x="286" y="21366"/>
                    </a:lnTo>
                    <a:lnTo>
                      <a:pt x="334" y="21167"/>
                    </a:lnTo>
                    <a:lnTo>
                      <a:pt x="387" y="20968"/>
                    </a:lnTo>
                    <a:lnTo>
                      <a:pt x="444" y="20769"/>
                    </a:lnTo>
                    <a:lnTo>
                      <a:pt x="501" y="20581"/>
                    </a:lnTo>
                    <a:lnTo>
                      <a:pt x="563" y="20405"/>
                    </a:lnTo>
                    <a:lnTo>
                      <a:pt x="629" y="20230"/>
                    </a:lnTo>
                    <a:lnTo>
                      <a:pt x="691" y="20054"/>
                    </a:lnTo>
                    <a:lnTo>
                      <a:pt x="827" y="19726"/>
                    </a:lnTo>
                    <a:lnTo>
                      <a:pt x="968" y="19409"/>
                    </a:lnTo>
                    <a:lnTo>
                      <a:pt x="1113" y="19104"/>
                    </a:lnTo>
                    <a:lnTo>
                      <a:pt x="1262" y="18800"/>
                    </a:lnTo>
                    <a:lnTo>
                      <a:pt x="1557" y="18190"/>
                    </a:lnTo>
                    <a:lnTo>
                      <a:pt x="1702" y="17886"/>
                    </a:lnTo>
                    <a:lnTo>
                      <a:pt x="1843" y="17569"/>
                    </a:lnTo>
                    <a:lnTo>
                      <a:pt x="1979" y="17241"/>
                    </a:lnTo>
                    <a:lnTo>
                      <a:pt x="2045" y="17065"/>
                    </a:lnTo>
                    <a:lnTo>
                      <a:pt x="2111" y="16889"/>
                    </a:lnTo>
                    <a:lnTo>
                      <a:pt x="2168" y="16713"/>
                    </a:lnTo>
                    <a:lnTo>
                      <a:pt x="2229" y="16526"/>
                    </a:lnTo>
                    <a:lnTo>
                      <a:pt x="2287" y="16327"/>
                    </a:lnTo>
                    <a:lnTo>
                      <a:pt x="2339" y="16127"/>
                    </a:lnTo>
                    <a:lnTo>
                      <a:pt x="2339" y="16127"/>
                    </a:lnTo>
                    <a:lnTo>
                      <a:pt x="2388" y="15928"/>
                    </a:lnTo>
                    <a:lnTo>
                      <a:pt x="2436" y="15717"/>
                    </a:lnTo>
                    <a:lnTo>
                      <a:pt x="2480" y="15506"/>
                    </a:lnTo>
                    <a:lnTo>
                      <a:pt x="2520" y="15295"/>
                    </a:lnTo>
                    <a:lnTo>
                      <a:pt x="2555" y="15073"/>
                    </a:lnTo>
                    <a:lnTo>
                      <a:pt x="2590" y="14850"/>
                    </a:lnTo>
                    <a:lnTo>
                      <a:pt x="2621" y="14627"/>
                    </a:lnTo>
                    <a:lnTo>
                      <a:pt x="2647" y="14405"/>
                    </a:lnTo>
                    <a:lnTo>
                      <a:pt x="2674" y="14170"/>
                    </a:lnTo>
                    <a:lnTo>
                      <a:pt x="2696" y="13947"/>
                    </a:lnTo>
                    <a:lnTo>
                      <a:pt x="2735" y="13479"/>
                    </a:lnTo>
                    <a:lnTo>
                      <a:pt x="2762" y="12998"/>
                    </a:lnTo>
                    <a:lnTo>
                      <a:pt x="2784" y="12518"/>
                    </a:lnTo>
                    <a:lnTo>
                      <a:pt x="2801" y="12037"/>
                    </a:lnTo>
                    <a:lnTo>
                      <a:pt x="2806" y="11545"/>
                    </a:lnTo>
                    <a:lnTo>
                      <a:pt x="2810" y="11052"/>
                    </a:lnTo>
                    <a:lnTo>
                      <a:pt x="2810" y="10560"/>
                    </a:lnTo>
                    <a:lnTo>
                      <a:pt x="2801" y="9576"/>
                    </a:lnTo>
                    <a:lnTo>
                      <a:pt x="2792" y="8603"/>
                    </a:lnTo>
                    <a:lnTo>
                      <a:pt x="2792" y="8603"/>
                    </a:lnTo>
                    <a:lnTo>
                      <a:pt x="2788" y="8111"/>
                    </a:lnTo>
                    <a:lnTo>
                      <a:pt x="2784" y="7618"/>
                    </a:lnTo>
                    <a:lnTo>
                      <a:pt x="2788" y="7114"/>
                    </a:lnTo>
                    <a:lnTo>
                      <a:pt x="2792" y="6622"/>
                    </a:lnTo>
                    <a:lnTo>
                      <a:pt x="2806" y="6130"/>
                    </a:lnTo>
                    <a:lnTo>
                      <a:pt x="2823" y="5626"/>
                    </a:lnTo>
                    <a:lnTo>
                      <a:pt x="2849" y="5145"/>
                    </a:lnTo>
                    <a:lnTo>
                      <a:pt x="2885" y="4665"/>
                    </a:lnTo>
                    <a:lnTo>
                      <a:pt x="2924" y="4184"/>
                    </a:lnTo>
                    <a:lnTo>
                      <a:pt x="2951" y="3962"/>
                    </a:lnTo>
                    <a:lnTo>
                      <a:pt x="2977" y="3727"/>
                    </a:lnTo>
                    <a:lnTo>
                      <a:pt x="3003" y="3505"/>
                    </a:lnTo>
                    <a:lnTo>
                      <a:pt x="3039" y="3282"/>
                    </a:lnTo>
                    <a:lnTo>
                      <a:pt x="3069" y="3059"/>
                    </a:lnTo>
                    <a:lnTo>
                      <a:pt x="3109" y="2848"/>
                    </a:lnTo>
                    <a:lnTo>
                      <a:pt x="3148" y="2637"/>
                    </a:lnTo>
                    <a:lnTo>
                      <a:pt x="3192" y="2438"/>
                    </a:lnTo>
                    <a:lnTo>
                      <a:pt x="3241" y="2239"/>
                    </a:lnTo>
                    <a:lnTo>
                      <a:pt x="3289" y="2039"/>
                    </a:lnTo>
                    <a:lnTo>
                      <a:pt x="3342" y="1852"/>
                    </a:lnTo>
                    <a:lnTo>
                      <a:pt x="3399" y="1676"/>
                    </a:lnTo>
                    <a:lnTo>
                      <a:pt x="3461" y="1500"/>
                    </a:lnTo>
                    <a:lnTo>
                      <a:pt x="3527" y="1325"/>
                    </a:lnTo>
                    <a:lnTo>
                      <a:pt x="3527" y="1325"/>
                    </a:lnTo>
                    <a:lnTo>
                      <a:pt x="3610" y="1125"/>
                    </a:lnTo>
                    <a:lnTo>
                      <a:pt x="3698" y="949"/>
                    </a:lnTo>
                    <a:lnTo>
                      <a:pt x="3786" y="785"/>
                    </a:lnTo>
                    <a:lnTo>
                      <a:pt x="3883" y="633"/>
                    </a:lnTo>
                    <a:lnTo>
                      <a:pt x="3980" y="504"/>
                    </a:lnTo>
                    <a:lnTo>
                      <a:pt x="4076" y="387"/>
                    </a:lnTo>
                    <a:lnTo>
                      <a:pt x="4177" y="281"/>
                    </a:lnTo>
                    <a:lnTo>
                      <a:pt x="4283" y="199"/>
                    </a:lnTo>
                    <a:lnTo>
                      <a:pt x="4388" y="129"/>
                    </a:lnTo>
                    <a:lnTo>
                      <a:pt x="4494" y="82"/>
                    </a:lnTo>
                    <a:lnTo>
                      <a:pt x="4604" y="35"/>
                    </a:lnTo>
                    <a:lnTo>
                      <a:pt x="4714" y="12"/>
                    </a:lnTo>
                    <a:lnTo>
                      <a:pt x="4824" y="0"/>
                    </a:lnTo>
                    <a:lnTo>
                      <a:pt x="4934" y="12"/>
                    </a:lnTo>
                    <a:lnTo>
                      <a:pt x="5048" y="24"/>
                    </a:lnTo>
                    <a:lnTo>
                      <a:pt x="5158" y="59"/>
                    </a:lnTo>
                    <a:lnTo>
                      <a:pt x="5272" y="94"/>
                    </a:lnTo>
                    <a:lnTo>
                      <a:pt x="5382" y="152"/>
                    </a:lnTo>
                    <a:lnTo>
                      <a:pt x="5492" y="223"/>
                    </a:lnTo>
                    <a:lnTo>
                      <a:pt x="5602" y="305"/>
                    </a:lnTo>
                    <a:lnTo>
                      <a:pt x="5712" y="399"/>
                    </a:lnTo>
                    <a:lnTo>
                      <a:pt x="5817" y="504"/>
                    </a:lnTo>
                    <a:lnTo>
                      <a:pt x="5923" y="621"/>
                    </a:lnTo>
                    <a:lnTo>
                      <a:pt x="6024" y="762"/>
                    </a:lnTo>
                    <a:lnTo>
                      <a:pt x="6130" y="903"/>
                    </a:lnTo>
                    <a:lnTo>
                      <a:pt x="6226" y="1055"/>
                    </a:lnTo>
                    <a:lnTo>
                      <a:pt x="6323" y="1219"/>
                    </a:lnTo>
                    <a:lnTo>
                      <a:pt x="6415" y="1383"/>
                    </a:lnTo>
                    <a:lnTo>
                      <a:pt x="6508" y="1571"/>
                    </a:lnTo>
                    <a:lnTo>
                      <a:pt x="6596" y="1770"/>
                    </a:lnTo>
                    <a:lnTo>
                      <a:pt x="6679" y="1969"/>
                    </a:lnTo>
                    <a:lnTo>
                      <a:pt x="6758" y="2180"/>
                    </a:lnTo>
                    <a:lnTo>
                      <a:pt x="6758" y="2180"/>
                    </a:lnTo>
                    <a:lnTo>
                      <a:pt x="6833" y="2403"/>
                    </a:lnTo>
                    <a:lnTo>
                      <a:pt x="6908" y="2637"/>
                    </a:lnTo>
                    <a:lnTo>
                      <a:pt x="6978" y="2872"/>
                    </a:lnTo>
                    <a:lnTo>
                      <a:pt x="7044" y="3106"/>
                    </a:lnTo>
                    <a:lnTo>
                      <a:pt x="7106" y="3352"/>
                    </a:lnTo>
                    <a:lnTo>
                      <a:pt x="7167" y="3598"/>
                    </a:lnTo>
                    <a:lnTo>
                      <a:pt x="7225" y="3856"/>
                    </a:lnTo>
                    <a:lnTo>
                      <a:pt x="7277" y="4114"/>
                    </a:lnTo>
                    <a:lnTo>
                      <a:pt x="7330" y="4372"/>
                    </a:lnTo>
                    <a:lnTo>
                      <a:pt x="7378" y="4641"/>
                    </a:lnTo>
                    <a:lnTo>
                      <a:pt x="7422" y="4911"/>
                    </a:lnTo>
                    <a:lnTo>
                      <a:pt x="7466" y="5192"/>
                    </a:lnTo>
                    <a:lnTo>
                      <a:pt x="7506" y="5474"/>
                    </a:lnTo>
                    <a:lnTo>
                      <a:pt x="7545" y="5755"/>
                    </a:lnTo>
                    <a:lnTo>
                      <a:pt x="7581" y="6036"/>
                    </a:lnTo>
                    <a:lnTo>
                      <a:pt x="7611" y="6329"/>
                    </a:lnTo>
                    <a:lnTo>
                      <a:pt x="7673" y="6903"/>
                    </a:lnTo>
                    <a:lnTo>
                      <a:pt x="7721" y="7501"/>
                    </a:lnTo>
                    <a:lnTo>
                      <a:pt x="7761" y="8099"/>
                    </a:lnTo>
                    <a:lnTo>
                      <a:pt x="7796" y="8708"/>
                    </a:lnTo>
                    <a:lnTo>
                      <a:pt x="7818" y="9318"/>
                    </a:lnTo>
                    <a:lnTo>
                      <a:pt x="7836" y="9927"/>
                    </a:lnTo>
                    <a:lnTo>
                      <a:pt x="7849" y="10537"/>
                    </a:lnTo>
                    <a:lnTo>
                      <a:pt x="7853" y="11146"/>
                    </a:lnTo>
                    <a:lnTo>
                      <a:pt x="7853" y="11146"/>
                    </a:lnTo>
                    <a:lnTo>
                      <a:pt x="7853" y="11838"/>
                    </a:lnTo>
                    <a:lnTo>
                      <a:pt x="7849" y="12506"/>
                    </a:lnTo>
                    <a:lnTo>
                      <a:pt x="7840" y="13186"/>
                    </a:lnTo>
                    <a:lnTo>
                      <a:pt x="7827" y="13842"/>
                    </a:lnTo>
                    <a:lnTo>
                      <a:pt x="7805" y="14498"/>
                    </a:lnTo>
                    <a:lnTo>
                      <a:pt x="7783" y="15143"/>
                    </a:lnTo>
                    <a:lnTo>
                      <a:pt x="7757" y="15788"/>
                    </a:lnTo>
                    <a:lnTo>
                      <a:pt x="7721" y="16420"/>
                    </a:lnTo>
                    <a:lnTo>
                      <a:pt x="7686" y="17053"/>
                    </a:lnTo>
                    <a:lnTo>
                      <a:pt x="7647" y="17675"/>
                    </a:lnTo>
                    <a:lnTo>
                      <a:pt x="7603" y="18296"/>
                    </a:lnTo>
                    <a:lnTo>
                      <a:pt x="7554" y="18917"/>
                    </a:lnTo>
                    <a:lnTo>
                      <a:pt x="7502" y="19526"/>
                    </a:lnTo>
                    <a:lnTo>
                      <a:pt x="7444" y="20136"/>
                    </a:lnTo>
                    <a:lnTo>
                      <a:pt x="7387" y="20745"/>
                    </a:lnTo>
                    <a:lnTo>
                      <a:pt x="7326" y="21343"/>
                    </a:lnTo>
                    <a:lnTo>
                      <a:pt x="7260" y="21953"/>
                    </a:lnTo>
                    <a:lnTo>
                      <a:pt x="7189" y="22550"/>
                    </a:lnTo>
                    <a:lnTo>
                      <a:pt x="7119" y="23160"/>
                    </a:lnTo>
                    <a:lnTo>
                      <a:pt x="7044" y="23757"/>
                    </a:lnTo>
                    <a:lnTo>
                      <a:pt x="6886" y="24965"/>
                    </a:lnTo>
                    <a:lnTo>
                      <a:pt x="6723" y="26172"/>
                    </a:lnTo>
                    <a:lnTo>
                      <a:pt x="6547" y="27391"/>
                    </a:lnTo>
                    <a:lnTo>
                      <a:pt x="6363" y="28621"/>
                    </a:lnTo>
                    <a:lnTo>
                      <a:pt x="6174" y="29864"/>
                    </a:lnTo>
                    <a:lnTo>
                      <a:pt x="5976" y="31130"/>
                    </a:lnTo>
                    <a:lnTo>
                      <a:pt x="809" y="308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582;p39">
                <a:extLst>
                  <a:ext uri="{FF2B5EF4-FFF2-40B4-BE49-F238E27FC236}">
                    <a16:creationId xmlns:a16="http://schemas.microsoft.com/office/drawing/2014/main" id="{C1FE3910-BDB9-D10F-BA6C-752D765569B9}"/>
                  </a:ext>
                </a:extLst>
              </p:cNvPr>
              <p:cNvSpPr/>
              <p:nvPr/>
            </p:nvSpPr>
            <p:spPr>
              <a:xfrm>
                <a:off x="3680875" y="-11958475"/>
                <a:ext cx="196350" cy="77825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31130" fill="none" extrusionOk="0">
                    <a:moveTo>
                      <a:pt x="5976" y="31130"/>
                    </a:moveTo>
                    <a:lnTo>
                      <a:pt x="809" y="30825"/>
                    </a:lnTo>
                    <a:lnTo>
                      <a:pt x="809" y="30825"/>
                    </a:lnTo>
                    <a:lnTo>
                      <a:pt x="735" y="30462"/>
                    </a:lnTo>
                    <a:lnTo>
                      <a:pt x="655" y="30087"/>
                    </a:lnTo>
                    <a:lnTo>
                      <a:pt x="581" y="29700"/>
                    </a:lnTo>
                    <a:lnTo>
                      <a:pt x="506" y="29301"/>
                    </a:lnTo>
                    <a:lnTo>
                      <a:pt x="436" y="28903"/>
                    </a:lnTo>
                    <a:lnTo>
                      <a:pt x="370" y="28493"/>
                    </a:lnTo>
                    <a:lnTo>
                      <a:pt x="308" y="28082"/>
                    </a:lnTo>
                    <a:lnTo>
                      <a:pt x="251" y="27672"/>
                    </a:lnTo>
                    <a:lnTo>
                      <a:pt x="194" y="27250"/>
                    </a:lnTo>
                    <a:lnTo>
                      <a:pt x="145" y="26828"/>
                    </a:lnTo>
                    <a:lnTo>
                      <a:pt x="106" y="26406"/>
                    </a:lnTo>
                    <a:lnTo>
                      <a:pt x="71" y="25984"/>
                    </a:lnTo>
                    <a:lnTo>
                      <a:pt x="40" y="25562"/>
                    </a:lnTo>
                    <a:lnTo>
                      <a:pt x="18" y="25140"/>
                    </a:lnTo>
                    <a:lnTo>
                      <a:pt x="5" y="24719"/>
                    </a:lnTo>
                    <a:lnTo>
                      <a:pt x="0" y="24297"/>
                    </a:lnTo>
                    <a:lnTo>
                      <a:pt x="0" y="24297"/>
                    </a:lnTo>
                    <a:lnTo>
                      <a:pt x="5" y="23945"/>
                    </a:lnTo>
                    <a:lnTo>
                      <a:pt x="13" y="23593"/>
                    </a:lnTo>
                    <a:lnTo>
                      <a:pt x="31" y="23253"/>
                    </a:lnTo>
                    <a:lnTo>
                      <a:pt x="57" y="22902"/>
                    </a:lnTo>
                    <a:lnTo>
                      <a:pt x="93" y="22562"/>
                    </a:lnTo>
                    <a:lnTo>
                      <a:pt x="132" y="22234"/>
                    </a:lnTo>
                    <a:lnTo>
                      <a:pt x="180" y="21906"/>
                    </a:lnTo>
                    <a:lnTo>
                      <a:pt x="238" y="21589"/>
                    </a:lnTo>
                    <a:lnTo>
                      <a:pt x="238" y="21589"/>
                    </a:lnTo>
                    <a:lnTo>
                      <a:pt x="286" y="21366"/>
                    </a:lnTo>
                    <a:lnTo>
                      <a:pt x="334" y="21167"/>
                    </a:lnTo>
                    <a:lnTo>
                      <a:pt x="387" y="20968"/>
                    </a:lnTo>
                    <a:lnTo>
                      <a:pt x="444" y="20769"/>
                    </a:lnTo>
                    <a:lnTo>
                      <a:pt x="501" y="20581"/>
                    </a:lnTo>
                    <a:lnTo>
                      <a:pt x="563" y="20405"/>
                    </a:lnTo>
                    <a:lnTo>
                      <a:pt x="629" y="20230"/>
                    </a:lnTo>
                    <a:lnTo>
                      <a:pt x="691" y="20054"/>
                    </a:lnTo>
                    <a:lnTo>
                      <a:pt x="827" y="19726"/>
                    </a:lnTo>
                    <a:lnTo>
                      <a:pt x="968" y="19409"/>
                    </a:lnTo>
                    <a:lnTo>
                      <a:pt x="1113" y="19104"/>
                    </a:lnTo>
                    <a:lnTo>
                      <a:pt x="1262" y="18800"/>
                    </a:lnTo>
                    <a:lnTo>
                      <a:pt x="1557" y="18190"/>
                    </a:lnTo>
                    <a:lnTo>
                      <a:pt x="1702" y="17886"/>
                    </a:lnTo>
                    <a:lnTo>
                      <a:pt x="1843" y="17569"/>
                    </a:lnTo>
                    <a:lnTo>
                      <a:pt x="1979" y="17241"/>
                    </a:lnTo>
                    <a:lnTo>
                      <a:pt x="2045" y="17065"/>
                    </a:lnTo>
                    <a:lnTo>
                      <a:pt x="2111" y="16889"/>
                    </a:lnTo>
                    <a:lnTo>
                      <a:pt x="2168" y="16713"/>
                    </a:lnTo>
                    <a:lnTo>
                      <a:pt x="2229" y="16526"/>
                    </a:lnTo>
                    <a:lnTo>
                      <a:pt x="2287" y="16327"/>
                    </a:lnTo>
                    <a:lnTo>
                      <a:pt x="2339" y="16127"/>
                    </a:lnTo>
                    <a:lnTo>
                      <a:pt x="2339" y="16127"/>
                    </a:lnTo>
                    <a:lnTo>
                      <a:pt x="2410" y="15834"/>
                    </a:lnTo>
                    <a:lnTo>
                      <a:pt x="2471" y="15541"/>
                    </a:lnTo>
                    <a:lnTo>
                      <a:pt x="2528" y="15225"/>
                    </a:lnTo>
                    <a:lnTo>
                      <a:pt x="2581" y="14920"/>
                    </a:lnTo>
                    <a:lnTo>
                      <a:pt x="2625" y="14604"/>
                    </a:lnTo>
                    <a:lnTo>
                      <a:pt x="2665" y="14276"/>
                    </a:lnTo>
                    <a:lnTo>
                      <a:pt x="2696" y="13947"/>
                    </a:lnTo>
                    <a:lnTo>
                      <a:pt x="2726" y="13619"/>
                    </a:lnTo>
                    <a:lnTo>
                      <a:pt x="2748" y="13279"/>
                    </a:lnTo>
                    <a:lnTo>
                      <a:pt x="2766" y="12939"/>
                    </a:lnTo>
                    <a:lnTo>
                      <a:pt x="2784" y="12600"/>
                    </a:lnTo>
                    <a:lnTo>
                      <a:pt x="2792" y="12260"/>
                    </a:lnTo>
                    <a:lnTo>
                      <a:pt x="2801" y="11908"/>
                    </a:lnTo>
                    <a:lnTo>
                      <a:pt x="2806" y="11556"/>
                    </a:lnTo>
                    <a:lnTo>
                      <a:pt x="2810" y="10853"/>
                    </a:lnTo>
                    <a:lnTo>
                      <a:pt x="2810" y="10853"/>
                    </a:lnTo>
                    <a:lnTo>
                      <a:pt x="2810" y="10291"/>
                    </a:lnTo>
                    <a:lnTo>
                      <a:pt x="2806" y="9728"/>
                    </a:lnTo>
                    <a:lnTo>
                      <a:pt x="2792" y="8603"/>
                    </a:lnTo>
                    <a:lnTo>
                      <a:pt x="2792" y="8603"/>
                    </a:lnTo>
                    <a:lnTo>
                      <a:pt x="2788" y="8134"/>
                    </a:lnTo>
                    <a:lnTo>
                      <a:pt x="2784" y="7665"/>
                    </a:lnTo>
                    <a:lnTo>
                      <a:pt x="2784" y="7665"/>
                    </a:lnTo>
                    <a:lnTo>
                      <a:pt x="2788" y="7232"/>
                    </a:lnTo>
                    <a:lnTo>
                      <a:pt x="2792" y="6786"/>
                    </a:lnTo>
                    <a:lnTo>
                      <a:pt x="2801" y="6353"/>
                    </a:lnTo>
                    <a:lnTo>
                      <a:pt x="2814" y="5907"/>
                    </a:lnTo>
                    <a:lnTo>
                      <a:pt x="2832" y="5474"/>
                    </a:lnTo>
                    <a:lnTo>
                      <a:pt x="2854" y="5052"/>
                    </a:lnTo>
                    <a:lnTo>
                      <a:pt x="2885" y="4630"/>
                    </a:lnTo>
                    <a:lnTo>
                      <a:pt x="2924" y="4208"/>
                    </a:lnTo>
                    <a:lnTo>
                      <a:pt x="2968" y="3798"/>
                    </a:lnTo>
                    <a:lnTo>
                      <a:pt x="3017" y="3411"/>
                    </a:lnTo>
                    <a:lnTo>
                      <a:pt x="3078" y="3024"/>
                    </a:lnTo>
                    <a:lnTo>
                      <a:pt x="3113" y="2836"/>
                    </a:lnTo>
                    <a:lnTo>
                      <a:pt x="3148" y="2649"/>
                    </a:lnTo>
                    <a:lnTo>
                      <a:pt x="3184" y="2473"/>
                    </a:lnTo>
                    <a:lnTo>
                      <a:pt x="3228" y="2297"/>
                    </a:lnTo>
                    <a:lnTo>
                      <a:pt x="3272" y="2122"/>
                    </a:lnTo>
                    <a:lnTo>
                      <a:pt x="3316" y="1957"/>
                    </a:lnTo>
                    <a:lnTo>
                      <a:pt x="3364" y="1793"/>
                    </a:lnTo>
                    <a:lnTo>
                      <a:pt x="3417" y="1629"/>
                    </a:lnTo>
                    <a:lnTo>
                      <a:pt x="3469" y="1477"/>
                    </a:lnTo>
                    <a:lnTo>
                      <a:pt x="3527" y="1325"/>
                    </a:lnTo>
                    <a:lnTo>
                      <a:pt x="3527" y="1325"/>
                    </a:lnTo>
                    <a:lnTo>
                      <a:pt x="3597" y="1160"/>
                    </a:lnTo>
                    <a:lnTo>
                      <a:pt x="3667" y="1008"/>
                    </a:lnTo>
                    <a:lnTo>
                      <a:pt x="3742" y="867"/>
                    </a:lnTo>
                    <a:lnTo>
                      <a:pt x="3817" y="738"/>
                    </a:lnTo>
                    <a:lnTo>
                      <a:pt x="3896" y="610"/>
                    </a:lnTo>
                    <a:lnTo>
                      <a:pt x="3975" y="504"/>
                    </a:lnTo>
                    <a:lnTo>
                      <a:pt x="4059" y="410"/>
                    </a:lnTo>
                    <a:lnTo>
                      <a:pt x="4142" y="317"/>
                    </a:lnTo>
                    <a:lnTo>
                      <a:pt x="4226" y="246"/>
                    </a:lnTo>
                    <a:lnTo>
                      <a:pt x="4314" y="176"/>
                    </a:lnTo>
                    <a:lnTo>
                      <a:pt x="4402" y="129"/>
                    </a:lnTo>
                    <a:lnTo>
                      <a:pt x="4490" y="82"/>
                    </a:lnTo>
                    <a:lnTo>
                      <a:pt x="4582" y="47"/>
                    </a:lnTo>
                    <a:lnTo>
                      <a:pt x="4670" y="24"/>
                    </a:lnTo>
                    <a:lnTo>
                      <a:pt x="4762" y="12"/>
                    </a:lnTo>
                    <a:lnTo>
                      <a:pt x="4855" y="0"/>
                    </a:lnTo>
                    <a:lnTo>
                      <a:pt x="4855" y="0"/>
                    </a:lnTo>
                    <a:lnTo>
                      <a:pt x="4986" y="12"/>
                    </a:lnTo>
                    <a:lnTo>
                      <a:pt x="5114" y="35"/>
                    </a:lnTo>
                    <a:lnTo>
                      <a:pt x="5246" y="82"/>
                    </a:lnTo>
                    <a:lnTo>
                      <a:pt x="5378" y="152"/>
                    </a:lnTo>
                    <a:lnTo>
                      <a:pt x="5505" y="235"/>
                    </a:lnTo>
                    <a:lnTo>
                      <a:pt x="5633" y="328"/>
                    </a:lnTo>
                    <a:lnTo>
                      <a:pt x="5760" y="445"/>
                    </a:lnTo>
                    <a:lnTo>
                      <a:pt x="5883" y="586"/>
                    </a:lnTo>
                    <a:lnTo>
                      <a:pt x="6007" y="727"/>
                    </a:lnTo>
                    <a:lnTo>
                      <a:pt x="6125" y="891"/>
                    </a:lnTo>
                    <a:lnTo>
                      <a:pt x="6240" y="1078"/>
                    </a:lnTo>
                    <a:lnTo>
                      <a:pt x="6354" y="1266"/>
                    </a:lnTo>
                    <a:lnTo>
                      <a:pt x="6464" y="1477"/>
                    </a:lnTo>
                    <a:lnTo>
                      <a:pt x="6565" y="1700"/>
                    </a:lnTo>
                    <a:lnTo>
                      <a:pt x="6666" y="1934"/>
                    </a:lnTo>
                    <a:lnTo>
                      <a:pt x="6758" y="2180"/>
                    </a:lnTo>
                    <a:lnTo>
                      <a:pt x="6758" y="2180"/>
                    </a:lnTo>
                    <a:lnTo>
                      <a:pt x="6833" y="2403"/>
                    </a:lnTo>
                    <a:lnTo>
                      <a:pt x="6908" y="2637"/>
                    </a:lnTo>
                    <a:lnTo>
                      <a:pt x="6978" y="2872"/>
                    </a:lnTo>
                    <a:lnTo>
                      <a:pt x="7044" y="3106"/>
                    </a:lnTo>
                    <a:lnTo>
                      <a:pt x="7106" y="3352"/>
                    </a:lnTo>
                    <a:lnTo>
                      <a:pt x="7167" y="3598"/>
                    </a:lnTo>
                    <a:lnTo>
                      <a:pt x="7225" y="3856"/>
                    </a:lnTo>
                    <a:lnTo>
                      <a:pt x="7277" y="4114"/>
                    </a:lnTo>
                    <a:lnTo>
                      <a:pt x="7330" y="4372"/>
                    </a:lnTo>
                    <a:lnTo>
                      <a:pt x="7378" y="4641"/>
                    </a:lnTo>
                    <a:lnTo>
                      <a:pt x="7422" y="4911"/>
                    </a:lnTo>
                    <a:lnTo>
                      <a:pt x="7466" y="5192"/>
                    </a:lnTo>
                    <a:lnTo>
                      <a:pt x="7506" y="5474"/>
                    </a:lnTo>
                    <a:lnTo>
                      <a:pt x="7545" y="5755"/>
                    </a:lnTo>
                    <a:lnTo>
                      <a:pt x="7581" y="6036"/>
                    </a:lnTo>
                    <a:lnTo>
                      <a:pt x="7611" y="6329"/>
                    </a:lnTo>
                    <a:lnTo>
                      <a:pt x="7673" y="6903"/>
                    </a:lnTo>
                    <a:lnTo>
                      <a:pt x="7721" y="7501"/>
                    </a:lnTo>
                    <a:lnTo>
                      <a:pt x="7761" y="8099"/>
                    </a:lnTo>
                    <a:lnTo>
                      <a:pt x="7796" y="8708"/>
                    </a:lnTo>
                    <a:lnTo>
                      <a:pt x="7818" y="9318"/>
                    </a:lnTo>
                    <a:lnTo>
                      <a:pt x="7836" y="9927"/>
                    </a:lnTo>
                    <a:lnTo>
                      <a:pt x="7849" y="10537"/>
                    </a:lnTo>
                    <a:lnTo>
                      <a:pt x="7853" y="11146"/>
                    </a:lnTo>
                    <a:lnTo>
                      <a:pt x="7853" y="11146"/>
                    </a:lnTo>
                    <a:lnTo>
                      <a:pt x="7853" y="11486"/>
                    </a:lnTo>
                    <a:lnTo>
                      <a:pt x="7853" y="11486"/>
                    </a:lnTo>
                    <a:lnTo>
                      <a:pt x="7853" y="12166"/>
                    </a:lnTo>
                    <a:lnTo>
                      <a:pt x="7844" y="12822"/>
                    </a:lnTo>
                    <a:lnTo>
                      <a:pt x="7836" y="13479"/>
                    </a:lnTo>
                    <a:lnTo>
                      <a:pt x="7818" y="14123"/>
                    </a:lnTo>
                    <a:lnTo>
                      <a:pt x="7796" y="14768"/>
                    </a:lnTo>
                    <a:lnTo>
                      <a:pt x="7774" y="15401"/>
                    </a:lnTo>
                    <a:lnTo>
                      <a:pt x="7743" y="16034"/>
                    </a:lnTo>
                    <a:lnTo>
                      <a:pt x="7708" y="16655"/>
                    </a:lnTo>
                    <a:lnTo>
                      <a:pt x="7673" y="17264"/>
                    </a:lnTo>
                    <a:lnTo>
                      <a:pt x="7629" y="17886"/>
                    </a:lnTo>
                    <a:lnTo>
                      <a:pt x="7585" y="18495"/>
                    </a:lnTo>
                    <a:lnTo>
                      <a:pt x="7537" y="19093"/>
                    </a:lnTo>
                    <a:lnTo>
                      <a:pt x="7484" y="19702"/>
                    </a:lnTo>
                    <a:lnTo>
                      <a:pt x="7431" y="20300"/>
                    </a:lnTo>
                    <a:lnTo>
                      <a:pt x="7370" y="20898"/>
                    </a:lnTo>
                    <a:lnTo>
                      <a:pt x="7308" y="21484"/>
                    </a:lnTo>
                    <a:lnTo>
                      <a:pt x="7242" y="22081"/>
                    </a:lnTo>
                    <a:lnTo>
                      <a:pt x="7176" y="22679"/>
                    </a:lnTo>
                    <a:lnTo>
                      <a:pt x="7106" y="23265"/>
                    </a:lnTo>
                    <a:lnTo>
                      <a:pt x="7031" y="23863"/>
                    </a:lnTo>
                    <a:lnTo>
                      <a:pt x="6877" y="25047"/>
                    </a:lnTo>
                    <a:lnTo>
                      <a:pt x="6714" y="26230"/>
                    </a:lnTo>
                    <a:lnTo>
                      <a:pt x="6539" y="27426"/>
                    </a:lnTo>
                    <a:lnTo>
                      <a:pt x="6358" y="28633"/>
                    </a:lnTo>
                    <a:lnTo>
                      <a:pt x="6174" y="29864"/>
                    </a:lnTo>
                    <a:lnTo>
                      <a:pt x="5980" y="31106"/>
                    </a:lnTo>
                    <a:lnTo>
                      <a:pt x="5980" y="31106"/>
                    </a:lnTo>
                    <a:lnTo>
                      <a:pt x="5976" y="3113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583;p39">
                <a:extLst>
                  <a:ext uri="{FF2B5EF4-FFF2-40B4-BE49-F238E27FC236}">
                    <a16:creationId xmlns:a16="http://schemas.microsoft.com/office/drawing/2014/main" id="{25584322-CA49-14CC-64D4-2A171DA23CB0}"/>
                  </a:ext>
                </a:extLst>
              </p:cNvPr>
              <p:cNvSpPr/>
              <p:nvPr/>
            </p:nvSpPr>
            <p:spPr>
              <a:xfrm>
                <a:off x="3080900" y="-12395950"/>
                <a:ext cx="109400" cy="29127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11651" extrusionOk="0">
                    <a:moveTo>
                      <a:pt x="2190" y="0"/>
                    </a:moveTo>
                    <a:lnTo>
                      <a:pt x="2080" y="12"/>
                    </a:lnTo>
                    <a:lnTo>
                      <a:pt x="1970" y="24"/>
                    </a:lnTo>
                    <a:lnTo>
                      <a:pt x="1860" y="71"/>
                    </a:lnTo>
                    <a:lnTo>
                      <a:pt x="1750" y="118"/>
                    </a:lnTo>
                    <a:lnTo>
                      <a:pt x="1645" y="176"/>
                    </a:lnTo>
                    <a:lnTo>
                      <a:pt x="1544" y="258"/>
                    </a:lnTo>
                    <a:lnTo>
                      <a:pt x="1438" y="352"/>
                    </a:lnTo>
                    <a:lnTo>
                      <a:pt x="1341" y="458"/>
                    </a:lnTo>
                    <a:lnTo>
                      <a:pt x="1245" y="575"/>
                    </a:lnTo>
                    <a:lnTo>
                      <a:pt x="1148" y="692"/>
                    </a:lnTo>
                    <a:lnTo>
                      <a:pt x="1060" y="833"/>
                    </a:lnTo>
                    <a:lnTo>
                      <a:pt x="968" y="985"/>
                    </a:lnTo>
                    <a:lnTo>
                      <a:pt x="884" y="1149"/>
                    </a:lnTo>
                    <a:lnTo>
                      <a:pt x="801" y="1325"/>
                    </a:lnTo>
                    <a:lnTo>
                      <a:pt x="721" y="1501"/>
                    </a:lnTo>
                    <a:lnTo>
                      <a:pt x="647" y="1700"/>
                    </a:lnTo>
                    <a:lnTo>
                      <a:pt x="572" y="1899"/>
                    </a:lnTo>
                    <a:lnTo>
                      <a:pt x="502" y="2110"/>
                    </a:lnTo>
                    <a:lnTo>
                      <a:pt x="440" y="2333"/>
                    </a:lnTo>
                    <a:lnTo>
                      <a:pt x="378" y="2556"/>
                    </a:lnTo>
                    <a:lnTo>
                      <a:pt x="321" y="2790"/>
                    </a:lnTo>
                    <a:lnTo>
                      <a:pt x="268" y="3036"/>
                    </a:lnTo>
                    <a:lnTo>
                      <a:pt x="220" y="3294"/>
                    </a:lnTo>
                    <a:lnTo>
                      <a:pt x="176" y="3552"/>
                    </a:lnTo>
                    <a:lnTo>
                      <a:pt x="137" y="3810"/>
                    </a:lnTo>
                    <a:lnTo>
                      <a:pt x="101" y="4079"/>
                    </a:lnTo>
                    <a:lnTo>
                      <a:pt x="71" y="4360"/>
                    </a:lnTo>
                    <a:lnTo>
                      <a:pt x="49" y="4642"/>
                    </a:lnTo>
                    <a:lnTo>
                      <a:pt x="27" y="4923"/>
                    </a:lnTo>
                    <a:lnTo>
                      <a:pt x="13" y="5216"/>
                    </a:lnTo>
                    <a:lnTo>
                      <a:pt x="5" y="5509"/>
                    </a:lnTo>
                    <a:lnTo>
                      <a:pt x="0" y="5814"/>
                    </a:lnTo>
                    <a:lnTo>
                      <a:pt x="5" y="6119"/>
                    </a:lnTo>
                    <a:lnTo>
                      <a:pt x="13" y="6412"/>
                    </a:lnTo>
                    <a:lnTo>
                      <a:pt x="27" y="6705"/>
                    </a:lnTo>
                    <a:lnTo>
                      <a:pt x="44" y="6986"/>
                    </a:lnTo>
                    <a:lnTo>
                      <a:pt x="71" y="7267"/>
                    </a:lnTo>
                    <a:lnTo>
                      <a:pt x="97" y="7548"/>
                    </a:lnTo>
                    <a:lnTo>
                      <a:pt x="132" y="7818"/>
                    </a:lnTo>
                    <a:lnTo>
                      <a:pt x="172" y="8088"/>
                    </a:lnTo>
                    <a:lnTo>
                      <a:pt x="216" y="8345"/>
                    </a:lnTo>
                    <a:lnTo>
                      <a:pt x="264" y="8592"/>
                    </a:lnTo>
                    <a:lnTo>
                      <a:pt x="317" y="8838"/>
                    </a:lnTo>
                    <a:lnTo>
                      <a:pt x="374" y="9072"/>
                    </a:lnTo>
                    <a:lnTo>
                      <a:pt x="431" y="9307"/>
                    </a:lnTo>
                    <a:lnTo>
                      <a:pt x="497" y="9517"/>
                    </a:lnTo>
                    <a:lnTo>
                      <a:pt x="567" y="9740"/>
                    </a:lnTo>
                    <a:lnTo>
                      <a:pt x="638" y="9939"/>
                    </a:lnTo>
                    <a:lnTo>
                      <a:pt x="713" y="10127"/>
                    </a:lnTo>
                    <a:lnTo>
                      <a:pt x="792" y="10314"/>
                    </a:lnTo>
                    <a:lnTo>
                      <a:pt x="875" y="10490"/>
                    </a:lnTo>
                    <a:lnTo>
                      <a:pt x="963" y="10654"/>
                    </a:lnTo>
                    <a:lnTo>
                      <a:pt x="1051" y="10807"/>
                    </a:lnTo>
                    <a:lnTo>
                      <a:pt x="1139" y="10947"/>
                    </a:lnTo>
                    <a:lnTo>
                      <a:pt x="1236" y="11076"/>
                    </a:lnTo>
                    <a:lnTo>
                      <a:pt x="1333" y="11194"/>
                    </a:lnTo>
                    <a:lnTo>
                      <a:pt x="1429" y="11299"/>
                    </a:lnTo>
                    <a:lnTo>
                      <a:pt x="1530" y="11393"/>
                    </a:lnTo>
                    <a:lnTo>
                      <a:pt x="1636" y="11463"/>
                    </a:lnTo>
                    <a:lnTo>
                      <a:pt x="1741" y="11533"/>
                    </a:lnTo>
                    <a:lnTo>
                      <a:pt x="1851" y="11580"/>
                    </a:lnTo>
                    <a:lnTo>
                      <a:pt x="1957" y="11627"/>
                    </a:lnTo>
                    <a:lnTo>
                      <a:pt x="2071" y="11651"/>
                    </a:lnTo>
                    <a:lnTo>
                      <a:pt x="2304" y="11651"/>
                    </a:lnTo>
                    <a:lnTo>
                      <a:pt x="2414" y="11627"/>
                    </a:lnTo>
                    <a:lnTo>
                      <a:pt x="2524" y="11580"/>
                    </a:lnTo>
                    <a:lnTo>
                      <a:pt x="2630" y="11533"/>
                    </a:lnTo>
                    <a:lnTo>
                      <a:pt x="2735" y="11463"/>
                    </a:lnTo>
                    <a:lnTo>
                      <a:pt x="2841" y="11393"/>
                    </a:lnTo>
                    <a:lnTo>
                      <a:pt x="2942" y="11299"/>
                    </a:lnTo>
                    <a:lnTo>
                      <a:pt x="3039" y="11194"/>
                    </a:lnTo>
                    <a:lnTo>
                      <a:pt x="3135" y="11076"/>
                    </a:lnTo>
                    <a:lnTo>
                      <a:pt x="3232" y="10947"/>
                    </a:lnTo>
                    <a:lnTo>
                      <a:pt x="3320" y="10807"/>
                    </a:lnTo>
                    <a:lnTo>
                      <a:pt x="3412" y="10654"/>
                    </a:lnTo>
                    <a:lnTo>
                      <a:pt x="3496" y="10490"/>
                    </a:lnTo>
                    <a:lnTo>
                      <a:pt x="3579" y="10326"/>
                    </a:lnTo>
                    <a:lnTo>
                      <a:pt x="3659" y="10139"/>
                    </a:lnTo>
                    <a:lnTo>
                      <a:pt x="3733" y="9951"/>
                    </a:lnTo>
                    <a:lnTo>
                      <a:pt x="3804" y="9740"/>
                    </a:lnTo>
                    <a:lnTo>
                      <a:pt x="3874" y="9529"/>
                    </a:lnTo>
                    <a:lnTo>
                      <a:pt x="3940" y="9318"/>
                    </a:lnTo>
                    <a:lnTo>
                      <a:pt x="3997" y="9084"/>
                    </a:lnTo>
                    <a:lnTo>
                      <a:pt x="4054" y="8849"/>
                    </a:lnTo>
                    <a:lnTo>
                      <a:pt x="4107" y="8603"/>
                    </a:lnTo>
                    <a:lnTo>
                      <a:pt x="4155" y="8357"/>
                    </a:lnTo>
                    <a:lnTo>
                      <a:pt x="4199" y="8099"/>
                    </a:lnTo>
                    <a:lnTo>
                      <a:pt x="4239" y="7841"/>
                    </a:lnTo>
                    <a:lnTo>
                      <a:pt x="4274" y="7572"/>
                    </a:lnTo>
                    <a:lnTo>
                      <a:pt x="4305" y="7291"/>
                    </a:lnTo>
                    <a:lnTo>
                      <a:pt x="4327" y="7009"/>
                    </a:lnTo>
                    <a:lnTo>
                      <a:pt x="4349" y="6728"/>
                    </a:lnTo>
                    <a:lnTo>
                      <a:pt x="4362" y="6435"/>
                    </a:lnTo>
                    <a:lnTo>
                      <a:pt x="4371" y="6142"/>
                    </a:lnTo>
                    <a:lnTo>
                      <a:pt x="4375" y="5837"/>
                    </a:lnTo>
                    <a:lnTo>
                      <a:pt x="4371" y="5544"/>
                    </a:lnTo>
                    <a:lnTo>
                      <a:pt x="4362" y="5240"/>
                    </a:lnTo>
                    <a:lnTo>
                      <a:pt x="4349" y="4947"/>
                    </a:lnTo>
                    <a:lnTo>
                      <a:pt x="4331" y="4665"/>
                    </a:lnTo>
                    <a:lnTo>
                      <a:pt x="4305" y="4384"/>
                    </a:lnTo>
                    <a:lnTo>
                      <a:pt x="4274" y="4103"/>
                    </a:lnTo>
                    <a:lnTo>
                      <a:pt x="4243" y="3833"/>
                    </a:lnTo>
                    <a:lnTo>
                      <a:pt x="4204" y="3575"/>
                    </a:lnTo>
                    <a:lnTo>
                      <a:pt x="4160" y="3317"/>
                    </a:lnTo>
                    <a:lnTo>
                      <a:pt x="4111" y="3060"/>
                    </a:lnTo>
                    <a:lnTo>
                      <a:pt x="4059" y="2813"/>
                    </a:lnTo>
                    <a:lnTo>
                      <a:pt x="4002" y="2579"/>
                    </a:lnTo>
                    <a:lnTo>
                      <a:pt x="3940" y="2356"/>
                    </a:lnTo>
                    <a:lnTo>
                      <a:pt x="3878" y="2134"/>
                    </a:lnTo>
                    <a:lnTo>
                      <a:pt x="3808" y="1923"/>
                    </a:lnTo>
                    <a:lnTo>
                      <a:pt x="3738" y="1712"/>
                    </a:lnTo>
                    <a:lnTo>
                      <a:pt x="3659" y="1524"/>
                    </a:lnTo>
                    <a:lnTo>
                      <a:pt x="3579" y="1337"/>
                    </a:lnTo>
                    <a:lnTo>
                      <a:pt x="3500" y="1161"/>
                    </a:lnTo>
                    <a:lnTo>
                      <a:pt x="3412" y="997"/>
                    </a:lnTo>
                    <a:lnTo>
                      <a:pt x="3324" y="844"/>
                    </a:lnTo>
                    <a:lnTo>
                      <a:pt x="3232" y="704"/>
                    </a:lnTo>
                    <a:lnTo>
                      <a:pt x="3140" y="575"/>
                    </a:lnTo>
                    <a:lnTo>
                      <a:pt x="3043" y="458"/>
                    </a:lnTo>
                    <a:lnTo>
                      <a:pt x="2942" y="364"/>
                    </a:lnTo>
                    <a:lnTo>
                      <a:pt x="2841" y="270"/>
                    </a:lnTo>
                    <a:lnTo>
                      <a:pt x="2740" y="188"/>
                    </a:lnTo>
                    <a:lnTo>
                      <a:pt x="2634" y="118"/>
                    </a:lnTo>
                    <a:lnTo>
                      <a:pt x="2524" y="71"/>
                    </a:lnTo>
                    <a:lnTo>
                      <a:pt x="2414" y="36"/>
                    </a:lnTo>
                    <a:lnTo>
                      <a:pt x="2304" y="12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584;p39">
                <a:extLst>
                  <a:ext uri="{FF2B5EF4-FFF2-40B4-BE49-F238E27FC236}">
                    <a16:creationId xmlns:a16="http://schemas.microsoft.com/office/drawing/2014/main" id="{0B249609-EF85-336B-A875-93FF8685640A}"/>
                  </a:ext>
                </a:extLst>
              </p:cNvPr>
              <p:cNvSpPr/>
              <p:nvPr/>
            </p:nvSpPr>
            <p:spPr>
              <a:xfrm>
                <a:off x="4290950" y="-12645300"/>
                <a:ext cx="276150" cy="611250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24450" extrusionOk="0">
                    <a:moveTo>
                      <a:pt x="4358" y="0"/>
                    </a:moveTo>
                    <a:lnTo>
                      <a:pt x="4151" y="12"/>
                    </a:lnTo>
                    <a:lnTo>
                      <a:pt x="3949" y="36"/>
                    </a:lnTo>
                    <a:lnTo>
                      <a:pt x="3743" y="71"/>
                    </a:lnTo>
                    <a:lnTo>
                      <a:pt x="3540" y="118"/>
                    </a:lnTo>
                    <a:lnTo>
                      <a:pt x="3338" y="164"/>
                    </a:lnTo>
                    <a:lnTo>
                      <a:pt x="3136" y="235"/>
                    </a:lnTo>
                    <a:lnTo>
                      <a:pt x="2938" y="317"/>
                    </a:lnTo>
                    <a:lnTo>
                      <a:pt x="2740" y="411"/>
                    </a:lnTo>
                    <a:lnTo>
                      <a:pt x="2547" y="516"/>
                    </a:lnTo>
                    <a:lnTo>
                      <a:pt x="2362" y="645"/>
                    </a:lnTo>
                    <a:lnTo>
                      <a:pt x="2177" y="786"/>
                    </a:lnTo>
                    <a:lnTo>
                      <a:pt x="1997" y="938"/>
                    </a:lnTo>
                    <a:lnTo>
                      <a:pt x="1821" y="1102"/>
                    </a:lnTo>
                    <a:lnTo>
                      <a:pt x="1654" y="1290"/>
                    </a:lnTo>
                    <a:lnTo>
                      <a:pt x="1491" y="1489"/>
                    </a:lnTo>
                    <a:lnTo>
                      <a:pt x="1337" y="1700"/>
                    </a:lnTo>
                    <a:lnTo>
                      <a:pt x="1192" y="1934"/>
                    </a:lnTo>
                    <a:lnTo>
                      <a:pt x="1056" y="2192"/>
                    </a:lnTo>
                    <a:lnTo>
                      <a:pt x="990" y="2321"/>
                    </a:lnTo>
                    <a:lnTo>
                      <a:pt x="924" y="2462"/>
                    </a:lnTo>
                    <a:lnTo>
                      <a:pt x="867" y="2602"/>
                    </a:lnTo>
                    <a:lnTo>
                      <a:pt x="805" y="2755"/>
                    </a:lnTo>
                    <a:lnTo>
                      <a:pt x="753" y="2907"/>
                    </a:lnTo>
                    <a:lnTo>
                      <a:pt x="695" y="3059"/>
                    </a:lnTo>
                    <a:lnTo>
                      <a:pt x="647" y="3223"/>
                    </a:lnTo>
                    <a:lnTo>
                      <a:pt x="599" y="3388"/>
                    </a:lnTo>
                    <a:lnTo>
                      <a:pt x="621" y="3388"/>
                    </a:lnTo>
                    <a:lnTo>
                      <a:pt x="533" y="3704"/>
                    </a:lnTo>
                    <a:lnTo>
                      <a:pt x="449" y="4032"/>
                    </a:lnTo>
                    <a:lnTo>
                      <a:pt x="374" y="4360"/>
                    </a:lnTo>
                    <a:lnTo>
                      <a:pt x="308" y="4700"/>
                    </a:lnTo>
                    <a:lnTo>
                      <a:pt x="247" y="5052"/>
                    </a:lnTo>
                    <a:lnTo>
                      <a:pt x="190" y="5403"/>
                    </a:lnTo>
                    <a:lnTo>
                      <a:pt x="146" y="5755"/>
                    </a:lnTo>
                    <a:lnTo>
                      <a:pt x="102" y="6107"/>
                    </a:lnTo>
                    <a:lnTo>
                      <a:pt x="71" y="6470"/>
                    </a:lnTo>
                    <a:lnTo>
                      <a:pt x="40" y="6845"/>
                    </a:lnTo>
                    <a:lnTo>
                      <a:pt x="23" y="7208"/>
                    </a:lnTo>
                    <a:lnTo>
                      <a:pt x="9" y="7572"/>
                    </a:lnTo>
                    <a:lnTo>
                      <a:pt x="1" y="7947"/>
                    </a:lnTo>
                    <a:lnTo>
                      <a:pt x="1" y="8310"/>
                    </a:lnTo>
                    <a:lnTo>
                      <a:pt x="5" y="8685"/>
                    </a:lnTo>
                    <a:lnTo>
                      <a:pt x="18" y="9049"/>
                    </a:lnTo>
                    <a:lnTo>
                      <a:pt x="40" y="9412"/>
                    </a:lnTo>
                    <a:lnTo>
                      <a:pt x="67" y="9775"/>
                    </a:lnTo>
                    <a:lnTo>
                      <a:pt x="97" y="10139"/>
                    </a:lnTo>
                    <a:lnTo>
                      <a:pt x="137" y="10490"/>
                    </a:lnTo>
                    <a:lnTo>
                      <a:pt x="181" y="10842"/>
                    </a:lnTo>
                    <a:lnTo>
                      <a:pt x="234" y="11182"/>
                    </a:lnTo>
                    <a:lnTo>
                      <a:pt x="291" y="11522"/>
                    </a:lnTo>
                    <a:lnTo>
                      <a:pt x="357" y="11861"/>
                    </a:lnTo>
                    <a:lnTo>
                      <a:pt x="427" y="12178"/>
                    </a:lnTo>
                    <a:lnTo>
                      <a:pt x="502" y="12494"/>
                    </a:lnTo>
                    <a:lnTo>
                      <a:pt x="585" y="12799"/>
                    </a:lnTo>
                    <a:lnTo>
                      <a:pt x="673" y="13104"/>
                    </a:lnTo>
                    <a:lnTo>
                      <a:pt x="770" y="13385"/>
                    </a:lnTo>
                    <a:lnTo>
                      <a:pt x="871" y="13666"/>
                    </a:lnTo>
                    <a:lnTo>
                      <a:pt x="981" y="13936"/>
                    </a:lnTo>
                    <a:lnTo>
                      <a:pt x="1096" y="14182"/>
                    </a:lnTo>
                    <a:lnTo>
                      <a:pt x="1179" y="14358"/>
                    </a:lnTo>
                    <a:lnTo>
                      <a:pt x="1267" y="14522"/>
                    </a:lnTo>
                    <a:lnTo>
                      <a:pt x="1355" y="14674"/>
                    </a:lnTo>
                    <a:lnTo>
                      <a:pt x="1447" y="14827"/>
                    </a:lnTo>
                    <a:lnTo>
                      <a:pt x="1540" y="14956"/>
                    </a:lnTo>
                    <a:lnTo>
                      <a:pt x="1636" y="15085"/>
                    </a:lnTo>
                    <a:lnTo>
                      <a:pt x="1729" y="15202"/>
                    </a:lnTo>
                    <a:lnTo>
                      <a:pt x="1825" y="15307"/>
                    </a:lnTo>
                    <a:lnTo>
                      <a:pt x="1927" y="15401"/>
                    </a:lnTo>
                    <a:lnTo>
                      <a:pt x="2023" y="15495"/>
                    </a:lnTo>
                    <a:lnTo>
                      <a:pt x="2124" y="15565"/>
                    </a:lnTo>
                    <a:lnTo>
                      <a:pt x="2226" y="15635"/>
                    </a:lnTo>
                    <a:lnTo>
                      <a:pt x="2327" y="15694"/>
                    </a:lnTo>
                    <a:lnTo>
                      <a:pt x="2428" y="15741"/>
                    </a:lnTo>
                    <a:lnTo>
                      <a:pt x="2529" y="15788"/>
                    </a:lnTo>
                    <a:lnTo>
                      <a:pt x="2634" y="15811"/>
                    </a:lnTo>
                    <a:lnTo>
                      <a:pt x="2736" y="15835"/>
                    </a:lnTo>
                    <a:lnTo>
                      <a:pt x="2841" y="15846"/>
                    </a:lnTo>
                    <a:lnTo>
                      <a:pt x="2942" y="15835"/>
                    </a:lnTo>
                    <a:lnTo>
                      <a:pt x="3048" y="15835"/>
                    </a:lnTo>
                    <a:lnTo>
                      <a:pt x="3149" y="15811"/>
                    </a:lnTo>
                    <a:lnTo>
                      <a:pt x="3254" y="15776"/>
                    </a:lnTo>
                    <a:lnTo>
                      <a:pt x="3356" y="15741"/>
                    </a:lnTo>
                    <a:lnTo>
                      <a:pt x="3461" y="15682"/>
                    </a:lnTo>
                    <a:lnTo>
                      <a:pt x="3562" y="15624"/>
                    </a:lnTo>
                    <a:lnTo>
                      <a:pt x="3663" y="15553"/>
                    </a:lnTo>
                    <a:lnTo>
                      <a:pt x="3765" y="15471"/>
                    </a:lnTo>
                    <a:lnTo>
                      <a:pt x="3866" y="15378"/>
                    </a:lnTo>
                    <a:lnTo>
                      <a:pt x="3962" y="15284"/>
                    </a:lnTo>
                    <a:lnTo>
                      <a:pt x="4059" y="15167"/>
                    </a:lnTo>
                    <a:lnTo>
                      <a:pt x="4160" y="15049"/>
                    </a:lnTo>
                    <a:lnTo>
                      <a:pt x="4253" y="14921"/>
                    </a:lnTo>
                    <a:lnTo>
                      <a:pt x="4187" y="15167"/>
                    </a:lnTo>
                    <a:lnTo>
                      <a:pt x="4125" y="15424"/>
                    </a:lnTo>
                    <a:lnTo>
                      <a:pt x="4072" y="15682"/>
                    </a:lnTo>
                    <a:lnTo>
                      <a:pt x="4024" y="15964"/>
                    </a:lnTo>
                    <a:lnTo>
                      <a:pt x="3984" y="16233"/>
                    </a:lnTo>
                    <a:lnTo>
                      <a:pt x="3949" y="16526"/>
                    </a:lnTo>
                    <a:lnTo>
                      <a:pt x="3923" y="16807"/>
                    </a:lnTo>
                    <a:lnTo>
                      <a:pt x="3905" y="17101"/>
                    </a:lnTo>
                    <a:lnTo>
                      <a:pt x="3892" y="17394"/>
                    </a:lnTo>
                    <a:lnTo>
                      <a:pt x="3888" y="17698"/>
                    </a:lnTo>
                    <a:lnTo>
                      <a:pt x="3888" y="17991"/>
                    </a:lnTo>
                    <a:lnTo>
                      <a:pt x="3896" y="18296"/>
                    </a:lnTo>
                    <a:lnTo>
                      <a:pt x="3914" y="18589"/>
                    </a:lnTo>
                    <a:lnTo>
                      <a:pt x="3936" y="18882"/>
                    </a:lnTo>
                    <a:lnTo>
                      <a:pt x="3967" y="19175"/>
                    </a:lnTo>
                    <a:lnTo>
                      <a:pt x="4002" y="19468"/>
                    </a:lnTo>
                    <a:lnTo>
                      <a:pt x="4050" y="19738"/>
                    </a:lnTo>
                    <a:lnTo>
                      <a:pt x="4099" y="20007"/>
                    </a:lnTo>
                    <a:lnTo>
                      <a:pt x="4151" y="20277"/>
                    </a:lnTo>
                    <a:lnTo>
                      <a:pt x="4209" y="20535"/>
                    </a:lnTo>
                    <a:lnTo>
                      <a:pt x="4270" y="20792"/>
                    </a:lnTo>
                    <a:lnTo>
                      <a:pt x="4336" y="21039"/>
                    </a:lnTo>
                    <a:lnTo>
                      <a:pt x="4402" y="21273"/>
                    </a:lnTo>
                    <a:lnTo>
                      <a:pt x="4472" y="21496"/>
                    </a:lnTo>
                    <a:lnTo>
                      <a:pt x="4552" y="21718"/>
                    </a:lnTo>
                    <a:lnTo>
                      <a:pt x="4631" y="21941"/>
                    </a:lnTo>
                    <a:lnTo>
                      <a:pt x="4710" y="22140"/>
                    </a:lnTo>
                    <a:lnTo>
                      <a:pt x="4798" y="22340"/>
                    </a:lnTo>
                    <a:lnTo>
                      <a:pt x="4886" y="22527"/>
                    </a:lnTo>
                    <a:lnTo>
                      <a:pt x="4974" y="22703"/>
                    </a:lnTo>
                    <a:lnTo>
                      <a:pt x="5070" y="22867"/>
                    </a:lnTo>
                    <a:lnTo>
                      <a:pt x="5167" y="23019"/>
                    </a:lnTo>
                    <a:lnTo>
                      <a:pt x="5312" y="23242"/>
                    </a:lnTo>
                    <a:lnTo>
                      <a:pt x="5462" y="23441"/>
                    </a:lnTo>
                    <a:lnTo>
                      <a:pt x="5616" y="23617"/>
                    </a:lnTo>
                    <a:lnTo>
                      <a:pt x="5770" y="23781"/>
                    </a:lnTo>
                    <a:lnTo>
                      <a:pt x="5923" y="23934"/>
                    </a:lnTo>
                    <a:lnTo>
                      <a:pt x="6082" y="24051"/>
                    </a:lnTo>
                    <a:lnTo>
                      <a:pt x="6236" y="24168"/>
                    </a:lnTo>
                    <a:lnTo>
                      <a:pt x="6394" y="24262"/>
                    </a:lnTo>
                    <a:lnTo>
                      <a:pt x="6557" y="24332"/>
                    </a:lnTo>
                    <a:lnTo>
                      <a:pt x="6715" y="24391"/>
                    </a:lnTo>
                    <a:lnTo>
                      <a:pt x="6878" y="24426"/>
                    </a:lnTo>
                    <a:lnTo>
                      <a:pt x="7036" y="24449"/>
                    </a:lnTo>
                    <a:lnTo>
                      <a:pt x="7199" y="24449"/>
                    </a:lnTo>
                    <a:lnTo>
                      <a:pt x="7357" y="24438"/>
                    </a:lnTo>
                    <a:lnTo>
                      <a:pt x="7515" y="24414"/>
                    </a:lnTo>
                    <a:lnTo>
                      <a:pt x="7678" y="24367"/>
                    </a:lnTo>
                    <a:lnTo>
                      <a:pt x="7836" y="24297"/>
                    </a:lnTo>
                    <a:lnTo>
                      <a:pt x="7990" y="24227"/>
                    </a:lnTo>
                    <a:lnTo>
                      <a:pt x="8148" y="24121"/>
                    </a:lnTo>
                    <a:lnTo>
                      <a:pt x="8302" y="24004"/>
                    </a:lnTo>
                    <a:lnTo>
                      <a:pt x="8456" y="23875"/>
                    </a:lnTo>
                    <a:lnTo>
                      <a:pt x="8606" y="23734"/>
                    </a:lnTo>
                    <a:lnTo>
                      <a:pt x="8755" y="23558"/>
                    </a:lnTo>
                    <a:lnTo>
                      <a:pt x="8905" y="23383"/>
                    </a:lnTo>
                    <a:lnTo>
                      <a:pt x="9045" y="23183"/>
                    </a:lnTo>
                    <a:lnTo>
                      <a:pt x="9190" y="22972"/>
                    </a:lnTo>
                    <a:lnTo>
                      <a:pt x="9327" y="22738"/>
                    </a:lnTo>
                    <a:lnTo>
                      <a:pt x="9463" y="22492"/>
                    </a:lnTo>
                    <a:lnTo>
                      <a:pt x="9595" y="22234"/>
                    </a:lnTo>
                    <a:lnTo>
                      <a:pt x="9722" y="21953"/>
                    </a:lnTo>
                    <a:lnTo>
                      <a:pt x="9850" y="21660"/>
                    </a:lnTo>
                    <a:lnTo>
                      <a:pt x="9969" y="21343"/>
                    </a:lnTo>
                    <a:lnTo>
                      <a:pt x="10079" y="20992"/>
                    </a:lnTo>
                    <a:lnTo>
                      <a:pt x="10184" y="20628"/>
                    </a:lnTo>
                    <a:lnTo>
                      <a:pt x="10281" y="20265"/>
                    </a:lnTo>
                    <a:lnTo>
                      <a:pt x="10373" y="19890"/>
                    </a:lnTo>
                    <a:lnTo>
                      <a:pt x="10461" y="19503"/>
                    </a:lnTo>
                    <a:lnTo>
                      <a:pt x="10540" y="19105"/>
                    </a:lnTo>
                    <a:lnTo>
                      <a:pt x="10615" y="18718"/>
                    </a:lnTo>
                    <a:lnTo>
                      <a:pt x="10681" y="18308"/>
                    </a:lnTo>
                    <a:lnTo>
                      <a:pt x="10747" y="17897"/>
                    </a:lnTo>
                    <a:lnTo>
                      <a:pt x="10804" y="17487"/>
                    </a:lnTo>
                    <a:lnTo>
                      <a:pt x="10853" y="17065"/>
                    </a:lnTo>
                    <a:lnTo>
                      <a:pt x="10896" y="16643"/>
                    </a:lnTo>
                    <a:lnTo>
                      <a:pt x="10936" y="16221"/>
                    </a:lnTo>
                    <a:lnTo>
                      <a:pt x="10971" y="15788"/>
                    </a:lnTo>
                    <a:lnTo>
                      <a:pt x="10998" y="15354"/>
                    </a:lnTo>
                    <a:lnTo>
                      <a:pt x="11020" y="14921"/>
                    </a:lnTo>
                    <a:lnTo>
                      <a:pt x="11033" y="14487"/>
                    </a:lnTo>
                    <a:lnTo>
                      <a:pt x="11042" y="14041"/>
                    </a:lnTo>
                    <a:lnTo>
                      <a:pt x="11046" y="13608"/>
                    </a:lnTo>
                    <a:lnTo>
                      <a:pt x="11042" y="13162"/>
                    </a:lnTo>
                    <a:lnTo>
                      <a:pt x="11033" y="12729"/>
                    </a:lnTo>
                    <a:lnTo>
                      <a:pt x="11015" y="12295"/>
                    </a:lnTo>
                    <a:lnTo>
                      <a:pt x="10993" y="11850"/>
                    </a:lnTo>
                    <a:lnTo>
                      <a:pt x="10967" y="11416"/>
                    </a:lnTo>
                    <a:lnTo>
                      <a:pt x="10932" y="10982"/>
                    </a:lnTo>
                    <a:lnTo>
                      <a:pt x="10892" y="10549"/>
                    </a:lnTo>
                    <a:lnTo>
                      <a:pt x="10844" y="10127"/>
                    </a:lnTo>
                    <a:lnTo>
                      <a:pt x="10791" y="9693"/>
                    </a:lnTo>
                    <a:lnTo>
                      <a:pt x="10734" y="9271"/>
                    </a:lnTo>
                    <a:lnTo>
                      <a:pt x="10668" y="8861"/>
                    </a:lnTo>
                    <a:lnTo>
                      <a:pt x="10597" y="8451"/>
                    </a:lnTo>
                    <a:lnTo>
                      <a:pt x="10518" y="8041"/>
                    </a:lnTo>
                    <a:lnTo>
                      <a:pt x="10430" y="7654"/>
                    </a:lnTo>
                    <a:lnTo>
                      <a:pt x="10342" y="7267"/>
                    </a:lnTo>
                    <a:lnTo>
                      <a:pt x="10246" y="6904"/>
                    </a:lnTo>
                    <a:lnTo>
                      <a:pt x="10149" y="6540"/>
                    </a:lnTo>
                    <a:lnTo>
                      <a:pt x="10048" y="6177"/>
                    </a:lnTo>
                    <a:lnTo>
                      <a:pt x="9942" y="5837"/>
                    </a:lnTo>
                    <a:lnTo>
                      <a:pt x="9832" y="5497"/>
                    </a:lnTo>
                    <a:lnTo>
                      <a:pt x="9722" y="5169"/>
                    </a:lnTo>
                    <a:lnTo>
                      <a:pt x="9608" y="4853"/>
                    </a:lnTo>
                    <a:lnTo>
                      <a:pt x="9489" y="4536"/>
                    </a:lnTo>
                    <a:lnTo>
                      <a:pt x="9366" y="4243"/>
                    </a:lnTo>
                    <a:lnTo>
                      <a:pt x="9243" y="3950"/>
                    </a:lnTo>
                    <a:lnTo>
                      <a:pt x="9116" y="3669"/>
                    </a:lnTo>
                    <a:lnTo>
                      <a:pt x="8984" y="3399"/>
                    </a:lnTo>
                    <a:lnTo>
                      <a:pt x="8852" y="3130"/>
                    </a:lnTo>
                    <a:lnTo>
                      <a:pt x="8716" y="2884"/>
                    </a:lnTo>
                    <a:lnTo>
                      <a:pt x="8579" y="2637"/>
                    </a:lnTo>
                    <a:lnTo>
                      <a:pt x="8439" y="2403"/>
                    </a:lnTo>
                    <a:lnTo>
                      <a:pt x="8293" y="2192"/>
                    </a:lnTo>
                    <a:lnTo>
                      <a:pt x="8148" y="1981"/>
                    </a:lnTo>
                    <a:lnTo>
                      <a:pt x="7999" y="1782"/>
                    </a:lnTo>
                    <a:lnTo>
                      <a:pt x="7849" y="1594"/>
                    </a:lnTo>
                    <a:lnTo>
                      <a:pt x="7700" y="1419"/>
                    </a:lnTo>
                    <a:lnTo>
                      <a:pt x="7546" y="1254"/>
                    </a:lnTo>
                    <a:lnTo>
                      <a:pt x="7388" y="1102"/>
                    </a:lnTo>
                    <a:lnTo>
                      <a:pt x="7229" y="950"/>
                    </a:lnTo>
                    <a:lnTo>
                      <a:pt x="7071" y="821"/>
                    </a:lnTo>
                    <a:lnTo>
                      <a:pt x="6908" y="704"/>
                    </a:lnTo>
                    <a:lnTo>
                      <a:pt x="6746" y="598"/>
                    </a:lnTo>
                    <a:lnTo>
                      <a:pt x="6583" y="504"/>
                    </a:lnTo>
                    <a:lnTo>
                      <a:pt x="6416" y="422"/>
                    </a:lnTo>
                    <a:lnTo>
                      <a:pt x="6249" y="352"/>
                    </a:lnTo>
                    <a:lnTo>
                      <a:pt x="6077" y="293"/>
                    </a:lnTo>
                    <a:lnTo>
                      <a:pt x="5906" y="223"/>
                    </a:lnTo>
                    <a:lnTo>
                      <a:pt x="5726" y="176"/>
                    </a:lnTo>
                    <a:lnTo>
                      <a:pt x="5541" y="129"/>
                    </a:lnTo>
                    <a:lnTo>
                      <a:pt x="5352" y="82"/>
                    </a:lnTo>
                    <a:lnTo>
                      <a:pt x="5158" y="47"/>
                    </a:lnTo>
                    <a:lnTo>
                      <a:pt x="4961" y="24"/>
                    </a:lnTo>
                    <a:lnTo>
                      <a:pt x="4763" y="12"/>
                    </a:lnTo>
                    <a:lnTo>
                      <a:pt x="4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585;p39">
                <a:extLst>
                  <a:ext uri="{FF2B5EF4-FFF2-40B4-BE49-F238E27FC236}">
                    <a16:creationId xmlns:a16="http://schemas.microsoft.com/office/drawing/2014/main" id="{EA6BC3A4-4351-423F-71A6-9A7CF7CF378A}"/>
                  </a:ext>
                </a:extLst>
              </p:cNvPr>
              <p:cNvSpPr/>
              <p:nvPr/>
            </p:nvSpPr>
            <p:spPr>
              <a:xfrm>
                <a:off x="4290950" y="-12645300"/>
                <a:ext cx="276150" cy="611250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24450" fill="none" extrusionOk="0">
                    <a:moveTo>
                      <a:pt x="621" y="3388"/>
                    </a:moveTo>
                    <a:lnTo>
                      <a:pt x="621" y="3388"/>
                    </a:lnTo>
                    <a:lnTo>
                      <a:pt x="533" y="3704"/>
                    </a:lnTo>
                    <a:lnTo>
                      <a:pt x="449" y="4032"/>
                    </a:lnTo>
                    <a:lnTo>
                      <a:pt x="374" y="4360"/>
                    </a:lnTo>
                    <a:lnTo>
                      <a:pt x="308" y="4700"/>
                    </a:lnTo>
                    <a:lnTo>
                      <a:pt x="247" y="5052"/>
                    </a:lnTo>
                    <a:lnTo>
                      <a:pt x="190" y="5403"/>
                    </a:lnTo>
                    <a:lnTo>
                      <a:pt x="146" y="5755"/>
                    </a:lnTo>
                    <a:lnTo>
                      <a:pt x="102" y="6107"/>
                    </a:lnTo>
                    <a:lnTo>
                      <a:pt x="71" y="6470"/>
                    </a:lnTo>
                    <a:lnTo>
                      <a:pt x="40" y="6845"/>
                    </a:lnTo>
                    <a:lnTo>
                      <a:pt x="23" y="7208"/>
                    </a:lnTo>
                    <a:lnTo>
                      <a:pt x="9" y="7572"/>
                    </a:lnTo>
                    <a:lnTo>
                      <a:pt x="1" y="7947"/>
                    </a:lnTo>
                    <a:lnTo>
                      <a:pt x="1" y="8310"/>
                    </a:lnTo>
                    <a:lnTo>
                      <a:pt x="5" y="8685"/>
                    </a:lnTo>
                    <a:lnTo>
                      <a:pt x="18" y="9049"/>
                    </a:lnTo>
                    <a:lnTo>
                      <a:pt x="40" y="9412"/>
                    </a:lnTo>
                    <a:lnTo>
                      <a:pt x="67" y="9775"/>
                    </a:lnTo>
                    <a:lnTo>
                      <a:pt x="97" y="10139"/>
                    </a:lnTo>
                    <a:lnTo>
                      <a:pt x="137" y="10490"/>
                    </a:lnTo>
                    <a:lnTo>
                      <a:pt x="181" y="10842"/>
                    </a:lnTo>
                    <a:lnTo>
                      <a:pt x="234" y="11182"/>
                    </a:lnTo>
                    <a:lnTo>
                      <a:pt x="291" y="11522"/>
                    </a:lnTo>
                    <a:lnTo>
                      <a:pt x="357" y="11861"/>
                    </a:lnTo>
                    <a:lnTo>
                      <a:pt x="427" y="12178"/>
                    </a:lnTo>
                    <a:lnTo>
                      <a:pt x="502" y="12494"/>
                    </a:lnTo>
                    <a:lnTo>
                      <a:pt x="585" y="12799"/>
                    </a:lnTo>
                    <a:lnTo>
                      <a:pt x="673" y="13104"/>
                    </a:lnTo>
                    <a:lnTo>
                      <a:pt x="770" y="13385"/>
                    </a:lnTo>
                    <a:lnTo>
                      <a:pt x="871" y="13666"/>
                    </a:lnTo>
                    <a:lnTo>
                      <a:pt x="981" y="13936"/>
                    </a:lnTo>
                    <a:lnTo>
                      <a:pt x="1096" y="14182"/>
                    </a:lnTo>
                    <a:lnTo>
                      <a:pt x="1096" y="14182"/>
                    </a:lnTo>
                    <a:lnTo>
                      <a:pt x="1179" y="14358"/>
                    </a:lnTo>
                    <a:lnTo>
                      <a:pt x="1267" y="14522"/>
                    </a:lnTo>
                    <a:lnTo>
                      <a:pt x="1355" y="14674"/>
                    </a:lnTo>
                    <a:lnTo>
                      <a:pt x="1447" y="14827"/>
                    </a:lnTo>
                    <a:lnTo>
                      <a:pt x="1540" y="14956"/>
                    </a:lnTo>
                    <a:lnTo>
                      <a:pt x="1636" y="15085"/>
                    </a:lnTo>
                    <a:lnTo>
                      <a:pt x="1729" y="15202"/>
                    </a:lnTo>
                    <a:lnTo>
                      <a:pt x="1825" y="15307"/>
                    </a:lnTo>
                    <a:lnTo>
                      <a:pt x="1927" y="15401"/>
                    </a:lnTo>
                    <a:lnTo>
                      <a:pt x="2023" y="15495"/>
                    </a:lnTo>
                    <a:lnTo>
                      <a:pt x="2124" y="15565"/>
                    </a:lnTo>
                    <a:lnTo>
                      <a:pt x="2226" y="15635"/>
                    </a:lnTo>
                    <a:lnTo>
                      <a:pt x="2327" y="15694"/>
                    </a:lnTo>
                    <a:lnTo>
                      <a:pt x="2428" y="15741"/>
                    </a:lnTo>
                    <a:lnTo>
                      <a:pt x="2529" y="15788"/>
                    </a:lnTo>
                    <a:lnTo>
                      <a:pt x="2634" y="15811"/>
                    </a:lnTo>
                    <a:lnTo>
                      <a:pt x="2736" y="15835"/>
                    </a:lnTo>
                    <a:lnTo>
                      <a:pt x="2841" y="15846"/>
                    </a:lnTo>
                    <a:lnTo>
                      <a:pt x="2942" y="15835"/>
                    </a:lnTo>
                    <a:lnTo>
                      <a:pt x="3048" y="15835"/>
                    </a:lnTo>
                    <a:lnTo>
                      <a:pt x="3149" y="15811"/>
                    </a:lnTo>
                    <a:lnTo>
                      <a:pt x="3254" y="15776"/>
                    </a:lnTo>
                    <a:lnTo>
                      <a:pt x="3356" y="15741"/>
                    </a:lnTo>
                    <a:lnTo>
                      <a:pt x="3461" y="15682"/>
                    </a:lnTo>
                    <a:lnTo>
                      <a:pt x="3562" y="15624"/>
                    </a:lnTo>
                    <a:lnTo>
                      <a:pt x="3663" y="15553"/>
                    </a:lnTo>
                    <a:lnTo>
                      <a:pt x="3765" y="15471"/>
                    </a:lnTo>
                    <a:lnTo>
                      <a:pt x="3866" y="15378"/>
                    </a:lnTo>
                    <a:lnTo>
                      <a:pt x="3962" y="15284"/>
                    </a:lnTo>
                    <a:lnTo>
                      <a:pt x="4059" y="15167"/>
                    </a:lnTo>
                    <a:lnTo>
                      <a:pt x="4160" y="15049"/>
                    </a:lnTo>
                    <a:lnTo>
                      <a:pt x="4253" y="14921"/>
                    </a:lnTo>
                    <a:lnTo>
                      <a:pt x="4253" y="14921"/>
                    </a:lnTo>
                    <a:lnTo>
                      <a:pt x="4187" y="15167"/>
                    </a:lnTo>
                    <a:lnTo>
                      <a:pt x="4125" y="15424"/>
                    </a:lnTo>
                    <a:lnTo>
                      <a:pt x="4072" y="15682"/>
                    </a:lnTo>
                    <a:lnTo>
                      <a:pt x="4024" y="15964"/>
                    </a:lnTo>
                    <a:lnTo>
                      <a:pt x="3984" y="16233"/>
                    </a:lnTo>
                    <a:lnTo>
                      <a:pt x="3949" y="16526"/>
                    </a:lnTo>
                    <a:lnTo>
                      <a:pt x="3923" y="16807"/>
                    </a:lnTo>
                    <a:lnTo>
                      <a:pt x="3905" y="17101"/>
                    </a:lnTo>
                    <a:lnTo>
                      <a:pt x="3892" y="17394"/>
                    </a:lnTo>
                    <a:lnTo>
                      <a:pt x="3888" y="17698"/>
                    </a:lnTo>
                    <a:lnTo>
                      <a:pt x="3888" y="17991"/>
                    </a:lnTo>
                    <a:lnTo>
                      <a:pt x="3896" y="18296"/>
                    </a:lnTo>
                    <a:lnTo>
                      <a:pt x="3914" y="18589"/>
                    </a:lnTo>
                    <a:lnTo>
                      <a:pt x="3936" y="18882"/>
                    </a:lnTo>
                    <a:lnTo>
                      <a:pt x="3967" y="19175"/>
                    </a:lnTo>
                    <a:lnTo>
                      <a:pt x="4002" y="19468"/>
                    </a:lnTo>
                    <a:lnTo>
                      <a:pt x="4002" y="19468"/>
                    </a:lnTo>
                    <a:lnTo>
                      <a:pt x="4050" y="19738"/>
                    </a:lnTo>
                    <a:lnTo>
                      <a:pt x="4099" y="20007"/>
                    </a:lnTo>
                    <a:lnTo>
                      <a:pt x="4151" y="20277"/>
                    </a:lnTo>
                    <a:lnTo>
                      <a:pt x="4209" y="20535"/>
                    </a:lnTo>
                    <a:lnTo>
                      <a:pt x="4270" y="20792"/>
                    </a:lnTo>
                    <a:lnTo>
                      <a:pt x="4336" y="21039"/>
                    </a:lnTo>
                    <a:lnTo>
                      <a:pt x="4402" y="21273"/>
                    </a:lnTo>
                    <a:lnTo>
                      <a:pt x="4472" y="21496"/>
                    </a:lnTo>
                    <a:lnTo>
                      <a:pt x="4552" y="21718"/>
                    </a:lnTo>
                    <a:lnTo>
                      <a:pt x="4631" y="21941"/>
                    </a:lnTo>
                    <a:lnTo>
                      <a:pt x="4710" y="22140"/>
                    </a:lnTo>
                    <a:lnTo>
                      <a:pt x="4798" y="22340"/>
                    </a:lnTo>
                    <a:lnTo>
                      <a:pt x="4886" y="22527"/>
                    </a:lnTo>
                    <a:lnTo>
                      <a:pt x="4974" y="22703"/>
                    </a:lnTo>
                    <a:lnTo>
                      <a:pt x="5070" y="22867"/>
                    </a:lnTo>
                    <a:lnTo>
                      <a:pt x="5167" y="23019"/>
                    </a:lnTo>
                    <a:lnTo>
                      <a:pt x="5167" y="23019"/>
                    </a:lnTo>
                    <a:lnTo>
                      <a:pt x="5312" y="23242"/>
                    </a:lnTo>
                    <a:lnTo>
                      <a:pt x="5462" y="23441"/>
                    </a:lnTo>
                    <a:lnTo>
                      <a:pt x="5616" y="23617"/>
                    </a:lnTo>
                    <a:lnTo>
                      <a:pt x="5770" y="23781"/>
                    </a:lnTo>
                    <a:lnTo>
                      <a:pt x="5923" y="23934"/>
                    </a:lnTo>
                    <a:lnTo>
                      <a:pt x="6082" y="24051"/>
                    </a:lnTo>
                    <a:lnTo>
                      <a:pt x="6236" y="24168"/>
                    </a:lnTo>
                    <a:lnTo>
                      <a:pt x="6394" y="24262"/>
                    </a:lnTo>
                    <a:lnTo>
                      <a:pt x="6557" y="24332"/>
                    </a:lnTo>
                    <a:lnTo>
                      <a:pt x="6715" y="24391"/>
                    </a:lnTo>
                    <a:lnTo>
                      <a:pt x="6878" y="24426"/>
                    </a:lnTo>
                    <a:lnTo>
                      <a:pt x="7036" y="24449"/>
                    </a:lnTo>
                    <a:lnTo>
                      <a:pt x="7199" y="24449"/>
                    </a:lnTo>
                    <a:lnTo>
                      <a:pt x="7357" y="24438"/>
                    </a:lnTo>
                    <a:lnTo>
                      <a:pt x="7515" y="24414"/>
                    </a:lnTo>
                    <a:lnTo>
                      <a:pt x="7678" y="24367"/>
                    </a:lnTo>
                    <a:lnTo>
                      <a:pt x="7836" y="24297"/>
                    </a:lnTo>
                    <a:lnTo>
                      <a:pt x="7990" y="24227"/>
                    </a:lnTo>
                    <a:lnTo>
                      <a:pt x="8148" y="24121"/>
                    </a:lnTo>
                    <a:lnTo>
                      <a:pt x="8302" y="24004"/>
                    </a:lnTo>
                    <a:lnTo>
                      <a:pt x="8456" y="23875"/>
                    </a:lnTo>
                    <a:lnTo>
                      <a:pt x="8606" y="23734"/>
                    </a:lnTo>
                    <a:lnTo>
                      <a:pt x="8755" y="23558"/>
                    </a:lnTo>
                    <a:lnTo>
                      <a:pt x="8905" y="23383"/>
                    </a:lnTo>
                    <a:lnTo>
                      <a:pt x="9045" y="23183"/>
                    </a:lnTo>
                    <a:lnTo>
                      <a:pt x="9190" y="22972"/>
                    </a:lnTo>
                    <a:lnTo>
                      <a:pt x="9327" y="22738"/>
                    </a:lnTo>
                    <a:lnTo>
                      <a:pt x="9463" y="22492"/>
                    </a:lnTo>
                    <a:lnTo>
                      <a:pt x="9595" y="22234"/>
                    </a:lnTo>
                    <a:lnTo>
                      <a:pt x="9722" y="21953"/>
                    </a:lnTo>
                    <a:lnTo>
                      <a:pt x="9850" y="21660"/>
                    </a:lnTo>
                    <a:lnTo>
                      <a:pt x="9969" y="21343"/>
                    </a:lnTo>
                    <a:lnTo>
                      <a:pt x="9969" y="21343"/>
                    </a:lnTo>
                    <a:lnTo>
                      <a:pt x="10079" y="20992"/>
                    </a:lnTo>
                    <a:lnTo>
                      <a:pt x="10184" y="20628"/>
                    </a:lnTo>
                    <a:lnTo>
                      <a:pt x="10281" y="20265"/>
                    </a:lnTo>
                    <a:lnTo>
                      <a:pt x="10373" y="19890"/>
                    </a:lnTo>
                    <a:lnTo>
                      <a:pt x="10461" y="19503"/>
                    </a:lnTo>
                    <a:lnTo>
                      <a:pt x="10540" y="19105"/>
                    </a:lnTo>
                    <a:lnTo>
                      <a:pt x="10615" y="18718"/>
                    </a:lnTo>
                    <a:lnTo>
                      <a:pt x="10681" y="18308"/>
                    </a:lnTo>
                    <a:lnTo>
                      <a:pt x="10747" y="17897"/>
                    </a:lnTo>
                    <a:lnTo>
                      <a:pt x="10804" y="17487"/>
                    </a:lnTo>
                    <a:lnTo>
                      <a:pt x="10853" y="17065"/>
                    </a:lnTo>
                    <a:lnTo>
                      <a:pt x="10896" y="16643"/>
                    </a:lnTo>
                    <a:lnTo>
                      <a:pt x="10936" y="16221"/>
                    </a:lnTo>
                    <a:lnTo>
                      <a:pt x="10971" y="15788"/>
                    </a:lnTo>
                    <a:lnTo>
                      <a:pt x="10998" y="15354"/>
                    </a:lnTo>
                    <a:lnTo>
                      <a:pt x="11020" y="14921"/>
                    </a:lnTo>
                    <a:lnTo>
                      <a:pt x="11033" y="14487"/>
                    </a:lnTo>
                    <a:lnTo>
                      <a:pt x="11042" y="14041"/>
                    </a:lnTo>
                    <a:lnTo>
                      <a:pt x="11046" y="13608"/>
                    </a:lnTo>
                    <a:lnTo>
                      <a:pt x="11042" y="13162"/>
                    </a:lnTo>
                    <a:lnTo>
                      <a:pt x="11033" y="12729"/>
                    </a:lnTo>
                    <a:lnTo>
                      <a:pt x="11015" y="12295"/>
                    </a:lnTo>
                    <a:lnTo>
                      <a:pt x="10993" y="11850"/>
                    </a:lnTo>
                    <a:lnTo>
                      <a:pt x="10967" y="11416"/>
                    </a:lnTo>
                    <a:lnTo>
                      <a:pt x="10932" y="10982"/>
                    </a:lnTo>
                    <a:lnTo>
                      <a:pt x="10892" y="10549"/>
                    </a:lnTo>
                    <a:lnTo>
                      <a:pt x="10844" y="10127"/>
                    </a:lnTo>
                    <a:lnTo>
                      <a:pt x="10791" y="9693"/>
                    </a:lnTo>
                    <a:lnTo>
                      <a:pt x="10734" y="9271"/>
                    </a:lnTo>
                    <a:lnTo>
                      <a:pt x="10668" y="8861"/>
                    </a:lnTo>
                    <a:lnTo>
                      <a:pt x="10597" y="8451"/>
                    </a:lnTo>
                    <a:lnTo>
                      <a:pt x="10518" y="8041"/>
                    </a:lnTo>
                    <a:lnTo>
                      <a:pt x="10518" y="8041"/>
                    </a:lnTo>
                    <a:lnTo>
                      <a:pt x="10430" y="7654"/>
                    </a:lnTo>
                    <a:lnTo>
                      <a:pt x="10342" y="7267"/>
                    </a:lnTo>
                    <a:lnTo>
                      <a:pt x="10246" y="6904"/>
                    </a:lnTo>
                    <a:lnTo>
                      <a:pt x="10149" y="6540"/>
                    </a:lnTo>
                    <a:lnTo>
                      <a:pt x="10048" y="6177"/>
                    </a:lnTo>
                    <a:lnTo>
                      <a:pt x="9942" y="5837"/>
                    </a:lnTo>
                    <a:lnTo>
                      <a:pt x="9832" y="5497"/>
                    </a:lnTo>
                    <a:lnTo>
                      <a:pt x="9722" y="5169"/>
                    </a:lnTo>
                    <a:lnTo>
                      <a:pt x="9608" y="4853"/>
                    </a:lnTo>
                    <a:lnTo>
                      <a:pt x="9489" y="4536"/>
                    </a:lnTo>
                    <a:lnTo>
                      <a:pt x="9366" y="4243"/>
                    </a:lnTo>
                    <a:lnTo>
                      <a:pt x="9243" y="3950"/>
                    </a:lnTo>
                    <a:lnTo>
                      <a:pt x="9116" y="3669"/>
                    </a:lnTo>
                    <a:lnTo>
                      <a:pt x="8984" y="3399"/>
                    </a:lnTo>
                    <a:lnTo>
                      <a:pt x="8852" y="3130"/>
                    </a:lnTo>
                    <a:lnTo>
                      <a:pt x="8716" y="2884"/>
                    </a:lnTo>
                    <a:lnTo>
                      <a:pt x="8579" y="2637"/>
                    </a:lnTo>
                    <a:lnTo>
                      <a:pt x="8439" y="2403"/>
                    </a:lnTo>
                    <a:lnTo>
                      <a:pt x="8293" y="2192"/>
                    </a:lnTo>
                    <a:lnTo>
                      <a:pt x="8148" y="1981"/>
                    </a:lnTo>
                    <a:lnTo>
                      <a:pt x="7999" y="1782"/>
                    </a:lnTo>
                    <a:lnTo>
                      <a:pt x="7849" y="1594"/>
                    </a:lnTo>
                    <a:lnTo>
                      <a:pt x="7700" y="1419"/>
                    </a:lnTo>
                    <a:lnTo>
                      <a:pt x="7546" y="1254"/>
                    </a:lnTo>
                    <a:lnTo>
                      <a:pt x="7388" y="1102"/>
                    </a:lnTo>
                    <a:lnTo>
                      <a:pt x="7229" y="950"/>
                    </a:lnTo>
                    <a:lnTo>
                      <a:pt x="7071" y="821"/>
                    </a:lnTo>
                    <a:lnTo>
                      <a:pt x="6908" y="704"/>
                    </a:lnTo>
                    <a:lnTo>
                      <a:pt x="6746" y="598"/>
                    </a:lnTo>
                    <a:lnTo>
                      <a:pt x="6583" y="504"/>
                    </a:lnTo>
                    <a:lnTo>
                      <a:pt x="6416" y="422"/>
                    </a:lnTo>
                    <a:lnTo>
                      <a:pt x="6249" y="352"/>
                    </a:lnTo>
                    <a:lnTo>
                      <a:pt x="6249" y="352"/>
                    </a:lnTo>
                    <a:lnTo>
                      <a:pt x="6077" y="293"/>
                    </a:lnTo>
                    <a:lnTo>
                      <a:pt x="5906" y="223"/>
                    </a:lnTo>
                    <a:lnTo>
                      <a:pt x="5726" y="176"/>
                    </a:lnTo>
                    <a:lnTo>
                      <a:pt x="5541" y="129"/>
                    </a:lnTo>
                    <a:lnTo>
                      <a:pt x="5352" y="82"/>
                    </a:lnTo>
                    <a:lnTo>
                      <a:pt x="5158" y="47"/>
                    </a:lnTo>
                    <a:lnTo>
                      <a:pt x="4961" y="24"/>
                    </a:lnTo>
                    <a:lnTo>
                      <a:pt x="4763" y="12"/>
                    </a:lnTo>
                    <a:lnTo>
                      <a:pt x="4560" y="0"/>
                    </a:lnTo>
                    <a:lnTo>
                      <a:pt x="4358" y="0"/>
                    </a:lnTo>
                    <a:lnTo>
                      <a:pt x="4151" y="12"/>
                    </a:lnTo>
                    <a:lnTo>
                      <a:pt x="3949" y="36"/>
                    </a:lnTo>
                    <a:lnTo>
                      <a:pt x="3743" y="71"/>
                    </a:lnTo>
                    <a:lnTo>
                      <a:pt x="3540" y="118"/>
                    </a:lnTo>
                    <a:lnTo>
                      <a:pt x="3338" y="164"/>
                    </a:lnTo>
                    <a:lnTo>
                      <a:pt x="3136" y="235"/>
                    </a:lnTo>
                    <a:lnTo>
                      <a:pt x="2938" y="317"/>
                    </a:lnTo>
                    <a:lnTo>
                      <a:pt x="2740" y="411"/>
                    </a:lnTo>
                    <a:lnTo>
                      <a:pt x="2547" y="516"/>
                    </a:lnTo>
                    <a:lnTo>
                      <a:pt x="2362" y="645"/>
                    </a:lnTo>
                    <a:lnTo>
                      <a:pt x="2177" y="786"/>
                    </a:lnTo>
                    <a:lnTo>
                      <a:pt x="1997" y="938"/>
                    </a:lnTo>
                    <a:lnTo>
                      <a:pt x="1821" y="1102"/>
                    </a:lnTo>
                    <a:lnTo>
                      <a:pt x="1654" y="1290"/>
                    </a:lnTo>
                    <a:lnTo>
                      <a:pt x="1491" y="1489"/>
                    </a:lnTo>
                    <a:lnTo>
                      <a:pt x="1337" y="1700"/>
                    </a:lnTo>
                    <a:lnTo>
                      <a:pt x="1192" y="1934"/>
                    </a:lnTo>
                    <a:lnTo>
                      <a:pt x="1056" y="2192"/>
                    </a:lnTo>
                    <a:lnTo>
                      <a:pt x="990" y="2321"/>
                    </a:lnTo>
                    <a:lnTo>
                      <a:pt x="924" y="2462"/>
                    </a:lnTo>
                    <a:lnTo>
                      <a:pt x="867" y="2602"/>
                    </a:lnTo>
                    <a:lnTo>
                      <a:pt x="805" y="2755"/>
                    </a:lnTo>
                    <a:lnTo>
                      <a:pt x="753" y="2907"/>
                    </a:lnTo>
                    <a:lnTo>
                      <a:pt x="695" y="3059"/>
                    </a:lnTo>
                    <a:lnTo>
                      <a:pt x="647" y="3223"/>
                    </a:lnTo>
                    <a:lnTo>
                      <a:pt x="599" y="3388"/>
                    </a:lnTo>
                    <a:lnTo>
                      <a:pt x="621" y="33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586;p39">
                <a:extLst>
                  <a:ext uri="{FF2B5EF4-FFF2-40B4-BE49-F238E27FC236}">
                    <a16:creationId xmlns:a16="http://schemas.microsoft.com/office/drawing/2014/main" id="{BF53180C-A5B9-4F2D-907C-9D6A4E45DD23}"/>
                  </a:ext>
                </a:extLst>
              </p:cNvPr>
              <p:cNvSpPr/>
              <p:nvPr/>
            </p:nvSpPr>
            <p:spPr>
              <a:xfrm>
                <a:off x="3453750" y="-5603350"/>
                <a:ext cx="570225" cy="957575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38303" extrusionOk="0">
                    <a:moveTo>
                      <a:pt x="11486" y="0"/>
                    </a:moveTo>
                    <a:lnTo>
                      <a:pt x="11227" y="23"/>
                    </a:lnTo>
                    <a:lnTo>
                      <a:pt x="11007" y="59"/>
                    </a:lnTo>
                    <a:lnTo>
                      <a:pt x="10787" y="106"/>
                    </a:lnTo>
                    <a:lnTo>
                      <a:pt x="10567" y="164"/>
                    </a:lnTo>
                    <a:lnTo>
                      <a:pt x="10356" y="234"/>
                    </a:lnTo>
                    <a:lnTo>
                      <a:pt x="10145" y="316"/>
                    </a:lnTo>
                    <a:lnTo>
                      <a:pt x="9934" y="410"/>
                    </a:lnTo>
                    <a:lnTo>
                      <a:pt x="9732" y="527"/>
                    </a:lnTo>
                    <a:lnTo>
                      <a:pt x="9529" y="645"/>
                    </a:lnTo>
                    <a:lnTo>
                      <a:pt x="9327" y="774"/>
                    </a:lnTo>
                    <a:lnTo>
                      <a:pt x="9129" y="914"/>
                    </a:lnTo>
                    <a:lnTo>
                      <a:pt x="8936" y="1067"/>
                    </a:lnTo>
                    <a:lnTo>
                      <a:pt x="8747" y="1231"/>
                    </a:lnTo>
                    <a:lnTo>
                      <a:pt x="8558" y="1406"/>
                    </a:lnTo>
                    <a:lnTo>
                      <a:pt x="8368" y="1594"/>
                    </a:lnTo>
                    <a:lnTo>
                      <a:pt x="8184" y="1793"/>
                    </a:lnTo>
                    <a:lnTo>
                      <a:pt x="8004" y="1993"/>
                    </a:lnTo>
                    <a:lnTo>
                      <a:pt x="7823" y="2215"/>
                    </a:lnTo>
                    <a:lnTo>
                      <a:pt x="7647" y="2438"/>
                    </a:lnTo>
                    <a:lnTo>
                      <a:pt x="7476" y="2672"/>
                    </a:lnTo>
                    <a:lnTo>
                      <a:pt x="7304" y="2918"/>
                    </a:lnTo>
                    <a:lnTo>
                      <a:pt x="7137" y="3165"/>
                    </a:lnTo>
                    <a:lnTo>
                      <a:pt x="6970" y="3434"/>
                    </a:lnTo>
                    <a:lnTo>
                      <a:pt x="6808" y="3704"/>
                    </a:lnTo>
                    <a:lnTo>
                      <a:pt x="6645" y="3985"/>
                    </a:lnTo>
                    <a:lnTo>
                      <a:pt x="6487" y="4266"/>
                    </a:lnTo>
                    <a:lnTo>
                      <a:pt x="6333" y="4559"/>
                    </a:lnTo>
                    <a:lnTo>
                      <a:pt x="6179" y="4864"/>
                    </a:lnTo>
                    <a:lnTo>
                      <a:pt x="6025" y="5180"/>
                    </a:lnTo>
                    <a:lnTo>
                      <a:pt x="5880" y="5497"/>
                    </a:lnTo>
                    <a:lnTo>
                      <a:pt x="5730" y="5813"/>
                    </a:lnTo>
                    <a:lnTo>
                      <a:pt x="5590" y="6153"/>
                    </a:lnTo>
                    <a:lnTo>
                      <a:pt x="5444" y="6481"/>
                    </a:lnTo>
                    <a:lnTo>
                      <a:pt x="5308" y="6833"/>
                    </a:lnTo>
                    <a:lnTo>
                      <a:pt x="5167" y="7185"/>
                    </a:lnTo>
                    <a:lnTo>
                      <a:pt x="5036" y="7536"/>
                    </a:lnTo>
                    <a:lnTo>
                      <a:pt x="4904" y="7900"/>
                    </a:lnTo>
                    <a:lnTo>
                      <a:pt x="4772" y="8275"/>
                    </a:lnTo>
                    <a:lnTo>
                      <a:pt x="4644" y="8650"/>
                    </a:lnTo>
                    <a:lnTo>
                      <a:pt x="4517" y="9025"/>
                    </a:lnTo>
                    <a:lnTo>
                      <a:pt x="4394" y="9412"/>
                    </a:lnTo>
                    <a:lnTo>
                      <a:pt x="4270" y="9798"/>
                    </a:lnTo>
                    <a:lnTo>
                      <a:pt x="4152" y="10185"/>
                    </a:lnTo>
                    <a:lnTo>
                      <a:pt x="4033" y="10584"/>
                    </a:lnTo>
                    <a:lnTo>
                      <a:pt x="3919" y="10994"/>
                    </a:lnTo>
                    <a:lnTo>
                      <a:pt x="3694" y="11803"/>
                    </a:lnTo>
                    <a:lnTo>
                      <a:pt x="3479" y="12635"/>
                    </a:lnTo>
                    <a:lnTo>
                      <a:pt x="3272" y="13479"/>
                    </a:lnTo>
                    <a:lnTo>
                      <a:pt x="3070" y="14334"/>
                    </a:lnTo>
                    <a:lnTo>
                      <a:pt x="2881" y="15201"/>
                    </a:lnTo>
                    <a:lnTo>
                      <a:pt x="2696" y="16069"/>
                    </a:lnTo>
                    <a:lnTo>
                      <a:pt x="2520" y="16948"/>
                    </a:lnTo>
                    <a:lnTo>
                      <a:pt x="2349" y="17827"/>
                    </a:lnTo>
                    <a:lnTo>
                      <a:pt x="2186" y="18706"/>
                    </a:lnTo>
                    <a:lnTo>
                      <a:pt x="2032" y="19597"/>
                    </a:lnTo>
                    <a:lnTo>
                      <a:pt x="1887" y="20476"/>
                    </a:lnTo>
                    <a:lnTo>
                      <a:pt x="1747" y="21355"/>
                    </a:lnTo>
                    <a:lnTo>
                      <a:pt x="1610" y="22234"/>
                    </a:lnTo>
                    <a:lnTo>
                      <a:pt x="1483" y="23101"/>
                    </a:lnTo>
                    <a:lnTo>
                      <a:pt x="1360" y="23968"/>
                    </a:lnTo>
                    <a:lnTo>
                      <a:pt x="1245" y="24824"/>
                    </a:lnTo>
                    <a:lnTo>
                      <a:pt x="1140" y="25656"/>
                    </a:lnTo>
                    <a:lnTo>
                      <a:pt x="1034" y="26488"/>
                    </a:lnTo>
                    <a:lnTo>
                      <a:pt x="938" y="27309"/>
                    </a:lnTo>
                    <a:lnTo>
                      <a:pt x="845" y="28106"/>
                    </a:lnTo>
                    <a:lnTo>
                      <a:pt x="762" y="28891"/>
                    </a:lnTo>
                    <a:lnTo>
                      <a:pt x="683" y="29653"/>
                    </a:lnTo>
                    <a:lnTo>
                      <a:pt x="608" y="30391"/>
                    </a:lnTo>
                    <a:lnTo>
                      <a:pt x="537" y="31118"/>
                    </a:lnTo>
                    <a:lnTo>
                      <a:pt x="410" y="32477"/>
                    </a:lnTo>
                    <a:lnTo>
                      <a:pt x="304" y="33732"/>
                    </a:lnTo>
                    <a:lnTo>
                      <a:pt x="216" y="34868"/>
                    </a:lnTo>
                    <a:lnTo>
                      <a:pt x="146" y="35865"/>
                    </a:lnTo>
                    <a:lnTo>
                      <a:pt x="89" y="36708"/>
                    </a:lnTo>
                    <a:lnTo>
                      <a:pt x="49" y="37388"/>
                    </a:lnTo>
                    <a:lnTo>
                      <a:pt x="23" y="37881"/>
                    </a:lnTo>
                    <a:lnTo>
                      <a:pt x="1" y="38302"/>
                    </a:lnTo>
                    <a:lnTo>
                      <a:pt x="22808" y="38302"/>
                    </a:lnTo>
                    <a:lnTo>
                      <a:pt x="22800" y="37857"/>
                    </a:lnTo>
                    <a:lnTo>
                      <a:pt x="22786" y="37330"/>
                    </a:lnTo>
                    <a:lnTo>
                      <a:pt x="22764" y="36603"/>
                    </a:lnTo>
                    <a:lnTo>
                      <a:pt x="22734" y="35712"/>
                    </a:lnTo>
                    <a:lnTo>
                      <a:pt x="22690" y="34657"/>
                    </a:lnTo>
                    <a:lnTo>
                      <a:pt x="22628" y="33462"/>
                    </a:lnTo>
                    <a:lnTo>
                      <a:pt x="22553" y="32138"/>
                    </a:lnTo>
                    <a:lnTo>
                      <a:pt x="22509" y="31434"/>
                    </a:lnTo>
                    <a:lnTo>
                      <a:pt x="22461" y="30708"/>
                    </a:lnTo>
                    <a:lnTo>
                      <a:pt x="22408" y="29946"/>
                    </a:lnTo>
                    <a:lnTo>
                      <a:pt x="22351" y="29172"/>
                    </a:lnTo>
                    <a:lnTo>
                      <a:pt x="22285" y="28364"/>
                    </a:lnTo>
                    <a:lnTo>
                      <a:pt x="22215" y="27543"/>
                    </a:lnTo>
                    <a:lnTo>
                      <a:pt x="22140" y="26711"/>
                    </a:lnTo>
                    <a:lnTo>
                      <a:pt x="22061" y="25855"/>
                    </a:lnTo>
                    <a:lnTo>
                      <a:pt x="21973" y="24988"/>
                    </a:lnTo>
                    <a:lnTo>
                      <a:pt x="21876" y="24109"/>
                    </a:lnTo>
                    <a:lnTo>
                      <a:pt x="21775" y="23218"/>
                    </a:lnTo>
                    <a:lnTo>
                      <a:pt x="21669" y="22316"/>
                    </a:lnTo>
                    <a:lnTo>
                      <a:pt x="21551" y="21413"/>
                    </a:lnTo>
                    <a:lnTo>
                      <a:pt x="21432" y="20511"/>
                    </a:lnTo>
                    <a:lnTo>
                      <a:pt x="21300" y="19597"/>
                    </a:lnTo>
                    <a:lnTo>
                      <a:pt x="21164" y="18682"/>
                    </a:lnTo>
                    <a:lnTo>
                      <a:pt x="21014" y="17768"/>
                    </a:lnTo>
                    <a:lnTo>
                      <a:pt x="20860" y="16866"/>
                    </a:lnTo>
                    <a:lnTo>
                      <a:pt x="20698" y="15963"/>
                    </a:lnTo>
                    <a:lnTo>
                      <a:pt x="20526" y="15061"/>
                    </a:lnTo>
                    <a:lnTo>
                      <a:pt x="20346" y="14170"/>
                    </a:lnTo>
                    <a:lnTo>
                      <a:pt x="20157" y="13291"/>
                    </a:lnTo>
                    <a:lnTo>
                      <a:pt x="20060" y="12857"/>
                    </a:lnTo>
                    <a:lnTo>
                      <a:pt x="19959" y="12424"/>
                    </a:lnTo>
                    <a:lnTo>
                      <a:pt x="19854" y="12002"/>
                    </a:lnTo>
                    <a:lnTo>
                      <a:pt x="19748" y="11568"/>
                    </a:lnTo>
                    <a:lnTo>
                      <a:pt x="19638" y="11158"/>
                    </a:lnTo>
                    <a:lnTo>
                      <a:pt x="19528" y="10736"/>
                    </a:lnTo>
                    <a:lnTo>
                      <a:pt x="19414" y="10326"/>
                    </a:lnTo>
                    <a:lnTo>
                      <a:pt x="19299" y="9916"/>
                    </a:lnTo>
                    <a:lnTo>
                      <a:pt x="19181" y="9517"/>
                    </a:lnTo>
                    <a:lnTo>
                      <a:pt x="19062" y="9119"/>
                    </a:lnTo>
                    <a:lnTo>
                      <a:pt x="18935" y="8720"/>
                    </a:lnTo>
                    <a:lnTo>
                      <a:pt x="18811" y="8333"/>
                    </a:lnTo>
                    <a:lnTo>
                      <a:pt x="18680" y="7958"/>
                    </a:lnTo>
                    <a:lnTo>
                      <a:pt x="18548" y="7583"/>
                    </a:lnTo>
                    <a:lnTo>
                      <a:pt x="18416" y="7208"/>
                    </a:lnTo>
                    <a:lnTo>
                      <a:pt x="18275" y="6845"/>
                    </a:lnTo>
                    <a:lnTo>
                      <a:pt x="18139" y="6493"/>
                    </a:lnTo>
                    <a:lnTo>
                      <a:pt x="17994" y="6142"/>
                    </a:lnTo>
                    <a:lnTo>
                      <a:pt x="17848" y="5802"/>
                    </a:lnTo>
                    <a:lnTo>
                      <a:pt x="17699" y="5462"/>
                    </a:lnTo>
                    <a:lnTo>
                      <a:pt x="17545" y="5134"/>
                    </a:lnTo>
                    <a:lnTo>
                      <a:pt x="17391" y="4817"/>
                    </a:lnTo>
                    <a:lnTo>
                      <a:pt x="17233" y="4512"/>
                    </a:lnTo>
                    <a:lnTo>
                      <a:pt x="17075" y="4208"/>
                    </a:lnTo>
                    <a:lnTo>
                      <a:pt x="16908" y="3915"/>
                    </a:lnTo>
                    <a:lnTo>
                      <a:pt x="16740" y="3622"/>
                    </a:lnTo>
                    <a:lnTo>
                      <a:pt x="16573" y="3352"/>
                    </a:lnTo>
                    <a:lnTo>
                      <a:pt x="16397" y="3083"/>
                    </a:lnTo>
                    <a:lnTo>
                      <a:pt x="16222" y="2825"/>
                    </a:lnTo>
                    <a:lnTo>
                      <a:pt x="16041" y="2579"/>
                    </a:lnTo>
                    <a:lnTo>
                      <a:pt x="15861" y="2332"/>
                    </a:lnTo>
                    <a:lnTo>
                      <a:pt x="15676" y="2110"/>
                    </a:lnTo>
                    <a:lnTo>
                      <a:pt x="15487" y="1887"/>
                    </a:lnTo>
                    <a:lnTo>
                      <a:pt x="15294" y="1688"/>
                    </a:lnTo>
                    <a:lnTo>
                      <a:pt x="15096" y="1489"/>
                    </a:lnTo>
                    <a:lnTo>
                      <a:pt x="14898" y="1301"/>
                    </a:lnTo>
                    <a:lnTo>
                      <a:pt x="14696" y="1125"/>
                    </a:lnTo>
                    <a:lnTo>
                      <a:pt x="14489" y="961"/>
                    </a:lnTo>
                    <a:lnTo>
                      <a:pt x="14278" y="809"/>
                    </a:lnTo>
                    <a:lnTo>
                      <a:pt x="14067" y="680"/>
                    </a:lnTo>
                    <a:lnTo>
                      <a:pt x="13847" y="551"/>
                    </a:lnTo>
                    <a:lnTo>
                      <a:pt x="13627" y="434"/>
                    </a:lnTo>
                    <a:lnTo>
                      <a:pt x="13407" y="328"/>
                    </a:lnTo>
                    <a:lnTo>
                      <a:pt x="13179" y="246"/>
                    </a:lnTo>
                    <a:lnTo>
                      <a:pt x="12946" y="164"/>
                    </a:lnTo>
                    <a:lnTo>
                      <a:pt x="12713" y="106"/>
                    </a:lnTo>
                    <a:lnTo>
                      <a:pt x="12475" y="59"/>
                    </a:lnTo>
                    <a:lnTo>
                      <a:pt x="12233" y="23"/>
                    </a:lnTo>
                    <a:lnTo>
                      <a:pt x="1198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587;p39">
                <a:extLst>
                  <a:ext uri="{FF2B5EF4-FFF2-40B4-BE49-F238E27FC236}">
                    <a16:creationId xmlns:a16="http://schemas.microsoft.com/office/drawing/2014/main" id="{97738307-3745-FFD0-A723-0BE84398F75B}"/>
                  </a:ext>
                </a:extLst>
              </p:cNvPr>
              <p:cNvSpPr/>
              <p:nvPr/>
            </p:nvSpPr>
            <p:spPr>
              <a:xfrm>
                <a:off x="3395175" y="-5855925"/>
                <a:ext cx="308150" cy="847975"/>
              </a:xfrm>
              <a:custGeom>
                <a:avLst/>
                <a:gdLst/>
                <a:ahLst/>
                <a:cxnLst/>
                <a:rect l="l" t="t" r="r" b="b"/>
                <a:pathLst>
                  <a:path w="12326" h="33919" extrusionOk="0">
                    <a:moveTo>
                      <a:pt x="9005" y="0"/>
                    </a:moveTo>
                    <a:lnTo>
                      <a:pt x="317" y="19268"/>
                    </a:lnTo>
                    <a:lnTo>
                      <a:pt x="247" y="19796"/>
                    </a:lnTo>
                    <a:lnTo>
                      <a:pt x="185" y="20300"/>
                    </a:lnTo>
                    <a:lnTo>
                      <a:pt x="132" y="20804"/>
                    </a:lnTo>
                    <a:lnTo>
                      <a:pt x="93" y="21284"/>
                    </a:lnTo>
                    <a:lnTo>
                      <a:pt x="58" y="21765"/>
                    </a:lnTo>
                    <a:lnTo>
                      <a:pt x="31" y="22234"/>
                    </a:lnTo>
                    <a:lnTo>
                      <a:pt x="14" y="22679"/>
                    </a:lnTo>
                    <a:lnTo>
                      <a:pt x="5" y="23124"/>
                    </a:lnTo>
                    <a:lnTo>
                      <a:pt x="0" y="23558"/>
                    </a:lnTo>
                    <a:lnTo>
                      <a:pt x="5" y="23980"/>
                    </a:lnTo>
                    <a:lnTo>
                      <a:pt x="18" y="24390"/>
                    </a:lnTo>
                    <a:lnTo>
                      <a:pt x="36" y="24789"/>
                    </a:lnTo>
                    <a:lnTo>
                      <a:pt x="62" y="25187"/>
                    </a:lnTo>
                    <a:lnTo>
                      <a:pt x="93" y="25562"/>
                    </a:lnTo>
                    <a:lnTo>
                      <a:pt x="132" y="25937"/>
                    </a:lnTo>
                    <a:lnTo>
                      <a:pt x="172" y="26301"/>
                    </a:lnTo>
                    <a:lnTo>
                      <a:pt x="220" y="26652"/>
                    </a:lnTo>
                    <a:lnTo>
                      <a:pt x="273" y="26992"/>
                    </a:lnTo>
                    <a:lnTo>
                      <a:pt x="335" y="27320"/>
                    </a:lnTo>
                    <a:lnTo>
                      <a:pt x="396" y="27649"/>
                    </a:lnTo>
                    <a:lnTo>
                      <a:pt x="462" y="27953"/>
                    </a:lnTo>
                    <a:lnTo>
                      <a:pt x="532" y="28258"/>
                    </a:lnTo>
                    <a:lnTo>
                      <a:pt x="612" y="28563"/>
                    </a:lnTo>
                    <a:lnTo>
                      <a:pt x="686" y="28844"/>
                    </a:lnTo>
                    <a:lnTo>
                      <a:pt x="770" y="29114"/>
                    </a:lnTo>
                    <a:lnTo>
                      <a:pt x="853" y="29383"/>
                    </a:lnTo>
                    <a:lnTo>
                      <a:pt x="941" y="29641"/>
                    </a:lnTo>
                    <a:lnTo>
                      <a:pt x="1034" y="29899"/>
                    </a:lnTo>
                    <a:lnTo>
                      <a:pt x="1126" y="30133"/>
                    </a:lnTo>
                    <a:lnTo>
                      <a:pt x="1218" y="30368"/>
                    </a:lnTo>
                    <a:lnTo>
                      <a:pt x="1315" y="30590"/>
                    </a:lnTo>
                    <a:lnTo>
                      <a:pt x="1412" y="30813"/>
                    </a:lnTo>
                    <a:lnTo>
                      <a:pt x="1513" y="31012"/>
                    </a:lnTo>
                    <a:lnTo>
                      <a:pt x="1610" y="31212"/>
                    </a:lnTo>
                    <a:lnTo>
                      <a:pt x="1711" y="31411"/>
                    </a:lnTo>
                    <a:lnTo>
                      <a:pt x="1812" y="31587"/>
                    </a:lnTo>
                    <a:lnTo>
                      <a:pt x="2010" y="31938"/>
                    </a:lnTo>
                    <a:lnTo>
                      <a:pt x="2212" y="32243"/>
                    </a:lnTo>
                    <a:lnTo>
                      <a:pt x="2406" y="32536"/>
                    </a:lnTo>
                    <a:lnTo>
                      <a:pt x="2595" y="32782"/>
                    </a:lnTo>
                    <a:lnTo>
                      <a:pt x="2779" y="33017"/>
                    </a:lnTo>
                    <a:lnTo>
                      <a:pt x="2951" y="33216"/>
                    </a:lnTo>
                    <a:lnTo>
                      <a:pt x="3109" y="33380"/>
                    </a:lnTo>
                    <a:lnTo>
                      <a:pt x="3254" y="33532"/>
                    </a:lnTo>
                    <a:lnTo>
                      <a:pt x="3382" y="33649"/>
                    </a:lnTo>
                    <a:lnTo>
                      <a:pt x="3492" y="33755"/>
                    </a:lnTo>
                    <a:lnTo>
                      <a:pt x="3645" y="33884"/>
                    </a:lnTo>
                    <a:lnTo>
                      <a:pt x="3703" y="33919"/>
                    </a:lnTo>
                    <a:lnTo>
                      <a:pt x="3936" y="32735"/>
                    </a:lnTo>
                    <a:lnTo>
                      <a:pt x="12325" y="12682"/>
                    </a:lnTo>
                    <a:lnTo>
                      <a:pt x="12294" y="12178"/>
                    </a:lnTo>
                    <a:lnTo>
                      <a:pt x="12255" y="11674"/>
                    </a:lnTo>
                    <a:lnTo>
                      <a:pt x="12215" y="11181"/>
                    </a:lnTo>
                    <a:lnTo>
                      <a:pt x="12167" y="10701"/>
                    </a:lnTo>
                    <a:lnTo>
                      <a:pt x="12114" y="10220"/>
                    </a:lnTo>
                    <a:lnTo>
                      <a:pt x="12057" y="9740"/>
                    </a:lnTo>
                    <a:lnTo>
                      <a:pt x="11995" y="9271"/>
                    </a:lnTo>
                    <a:lnTo>
                      <a:pt x="11925" y="8802"/>
                    </a:lnTo>
                    <a:lnTo>
                      <a:pt x="11855" y="8345"/>
                    </a:lnTo>
                    <a:lnTo>
                      <a:pt x="11776" y="7888"/>
                    </a:lnTo>
                    <a:lnTo>
                      <a:pt x="11696" y="7442"/>
                    </a:lnTo>
                    <a:lnTo>
                      <a:pt x="11608" y="6997"/>
                    </a:lnTo>
                    <a:lnTo>
                      <a:pt x="11516" y="6563"/>
                    </a:lnTo>
                    <a:lnTo>
                      <a:pt x="11424" y="6142"/>
                    </a:lnTo>
                    <a:lnTo>
                      <a:pt x="11323" y="5720"/>
                    </a:lnTo>
                    <a:lnTo>
                      <a:pt x="11217" y="5309"/>
                    </a:lnTo>
                    <a:lnTo>
                      <a:pt x="11107" y="4911"/>
                    </a:lnTo>
                    <a:lnTo>
                      <a:pt x="10997" y="4512"/>
                    </a:lnTo>
                    <a:lnTo>
                      <a:pt x="10879" y="4126"/>
                    </a:lnTo>
                    <a:lnTo>
                      <a:pt x="10760" y="3751"/>
                    </a:lnTo>
                    <a:lnTo>
                      <a:pt x="10632" y="3387"/>
                    </a:lnTo>
                    <a:lnTo>
                      <a:pt x="10505" y="3024"/>
                    </a:lnTo>
                    <a:lnTo>
                      <a:pt x="10369" y="2672"/>
                    </a:lnTo>
                    <a:lnTo>
                      <a:pt x="10232" y="2332"/>
                    </a:lnTo>
                    <a:lnTo>
                      <a:pt x="10092" y="2004"/>
                    </a:lnTo>
                    <a:lnTo>
                      <a:pt x="9946" y="1688"/>
                    </a:lnTo>
                    <a:lnTo>
                      <a:pt x="9801" y="1371"/>
                    </a:lnTo>
                    <a:lnTo>
                      <a:pt x="9647" y="1078"/>
                    </a:lnTo>
                    <a:lnTo>
                      <a:pt x="9494" y="797"/>
                    </a:lnTo>
                    <a:lnTo>
                      <a:pt x="9335" y="516"/>
                    </a:lnTo>
                    <a:lnTo>
                      <a:pt x="9173" y="246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588;p39">
                <a:extLst>
                  <a:ext uri="{FF2B5EF4-FFF2-40B4-BE49-F238E27FC236}">
                    <a16:creationId xmlns:a16="http://schemas.microsoft.com/office/drawing/2014/main" id="{92A49019-197B-0E97-0327-164B5CE42045}"/>
                  </a:ext>
                </a:extLst>
              </p:cNvPr>
              <p:cNvSpPr/>
              <p:nvPr/>
            </p:nvSpPr>
            <p:spPr>
              <a:xfrm>
                <a:off x="3395175" y="-5855925"/>
                <a:ext cx="308150" cy="847975"/>
              </a:xfrm>
              <a:custGeom>
                <a:avLst/>
                <a:gdLst/>
                <a:ahLst/>
                <a:cxnLst/>
                <a:rect l="l" t="t" r="r" b="b"/>
                <a:pathLst>
                  <a:path w="12326" h="33919" fill="none" extrusionOk="0">
                    <a:moveTo>
                      <a:pt x="3703" y="33919"/>
                    </a:moveTo>
                    <a:lnTo>
                      <a:pt x="3703" y="33919"/>
                    </a:lnTo>
                    <a:lnTo>
                      <a:pt x="3645" y="33884"/>
                    </a:lnTo>
                    <a:lnTo>
                      <a:pt x="3492" y="33755"/>
                    </a:lnTo>
                    <a:lnTo>
                      <a:pt x="3382" y="33649"/>
                    </a:lnTo>
                    <a:lnTo>
                      <a:pt x="3254" y="33532"/>
                    </a:lnTo>
                    <a:lnTo>
                      <a:pt x="3109" y="33380"/>
                    </a:lnTo>
                    <a:lnTo>
                      <a:pt x="2951" y="33216"/>
                    </a:lnTo>
                    <a:lnTo>
                      <a:pt x="2779" y="33017"/>
                    </a:lnTo>
                    <a:lnTo>
                      <a:pt x="2595" y="32782"/>
                    </a:lnTo>
                    <a:lnTo>
                      <a:pt x="2406" y="32536"/>
                    </a:lnTo>
                    <a:lnTo>
                      <a:pt x="2212" y="32243"/>
                    </a:lnTo>
                    <a:lnTo>
                      <a:pt x="2010" y="31938"/>
                    </a:lnTo>
                    <a:lnTo>
                      <a:pt x="1812" y="31587"/>
                    </a:lnTo>
                    <a:lnTo>
                      <a:pt x="1711" y="31411"/>
                    </a:lnTo>
                    <a:lnTo>
                      <a:pt x="1610" y="31212"/>
                    </a:lnTo>
                    <a:lnTo>
                      <a:pt x="1513" y="31012"/>
                    </a:lnTo>
                    <a:lnTo>
                      <a:pt x="1412" y="30813"/>
                    </a:lnTo>
                    <a:lnTo>
                      <a:pt x="1315" y="30590"/>
                    </a:lnTo>
                    <a:lnTo>
                      <a:pt x="1218" y="30368"/>
                    </a:lnTo>
                    <a:lnTo>
                      <a:pt x="1126" y="30133"/>
                    </a:lnTo>
                    <a:lnTo>
                      <a:pt x="1034" y="29899"/>
                    </a:lnTo>
                    <a:lnTo>
                      <a:pt x="941" y="29641"/>
                    </a:lnTo>
                    <a:lnTo>
                      <a:pt x="853" y="29383"/>
                    </a:lnTo>
                    <a:lnTo>
                      <a:pt x="770" y="29114"/>
                    </a:lnTo>
                    <a:lnTo>
                      <a:pt x="686" y="28844"/>
                    </a:lnTo>
                    <a:lnTo>
                      <a:pt x="612" y="28563"/>
                    </a:lnTo>
                    <a:lnTo>
                      <a:pt x="532" y="28258"/>
                    </a:lnTo>
                    <a:lnTo>
                      <a:pt x="462" y="27953"/>
                    </a:lnTo>
                    <a:lnTo>
                      <a:pt x="396" y="27649"/>
                    </a:lnTo>
                    <a:lnTo>
                      <a:pt x="335" y="27320"/>
                    </a:lnTo>
                    <a:lnTo>
                      <a:pt x="273" y="26992"/>
                    </a:lnTo>
                    <a:lnTo>
                      <a:pt x="220" y="26652"/>
                    </a:lnTo>
                    <a:lnTo>
                      <a:pt x="172" y="26301"/>
                    </a:lnTo>
                    <a:lnTo>
                      <a:pt x="132" y="25937"/>
                    </a:lnTo>
                    <a:lnTo>
                      <a:pt x="93" y="25562"/>
                    </a:lnTo>
                    <a:lnTo>
                      <a:pt x="62" y="25187"/>
                    </a:lnTo>
                    <a:lnTo>
                      <a:pt x="36" y="24789"/>
                    </a:lnTo>
                    <a:lnTo>
                      <a:pt x="18" y="24390"/>
                    </a:lnTo>
                    <a:lnTo>
                      <a:pt x="5" y="23980"/>
                    </a:lnTo>
                    <a:lnTo>
                      <a:pt x="0" y="23558"/>
                    </a:lnTo>
                    <a:lnTo>
                      <a:pt x="5" y="23124"/>
                    </a:lnTo>
                    <a:lnTo>
                      <a:pt x="14" y="22679"/>
                    </a:lnTo>
                    <a:lnTo>
                      <a:pt x="31" y="22234"/>
                    </a:lnTo>
                    <a:lnTo>
                      <a:pt x="58" y="21765"/>
                    </a:lnTo>
                    <a:lnTo>
                      <a:pt x="93" y="21284"/>
                    </a:lnTo>
                    <a:lnTo>
                      <a:pt x="132" y="20804"/>
                    </a:lnTo>
                    <a:lnTo>
                      <a:pt x="185" y="20300"/>
                    </a:lnTo>
                    <a:lnTo>
                      <a:pt x="247" y="19796"/>
                    </a:lnTo>
                    <a:lnTo>
                      <a:pt x="317" y="19268"/>
                    </a:lnTo>
                    <a:lnTo>
                      <a:pt x="9005" y="0"/>
                    </a:lnTo>
                    <a:lnTo>
                      <a:pt x="9005" y="0"/>
                    </a:lnTo>
                    <a:lnTo>
                      <a:pt x="9173" y="246"/>
                    </a:lnTo>
                    <a:lnTo>
                      <a:pt x="9335" y="516"/>
                    </a:lnTo>
                    <a:lnTo>
                      <a:pt x="9494" y="797"/>
                    </a:lnTo>
                    <a:lnTo>
                      <a:pt x="9647" y="1078"/>
                    </a:lnTo>
                    <a:lnTo>
                      <a:pt x="9801" y="1371"/>
                    </a:lnTo>
                    <a:lnTo>
                      <a:pt x="9946" y="1688"/>
                    </a:lnTo>
                    <a:lnTo>
                      <a:pt x="10092" y="2004"/>
                    </a:lnTo>
                    <a:lnTo>
                      <a:pt x="10232" y="2332"/>
                    </a:lnTo>
                    <a:lnTo>
                      <a:pt x="10369" y="2672"/>
                    </a:lnTo>
                    <a:lnTo>
                      <a:pt x="10505" y="3024"/>
                    </a:lnTo>
                    <a:lnTo>
                      <a:pt x="10632" y="3387"/>
                    </a:lnTo>
                    <a:lnTo>
                      <a:pt x="10760" y="3751"/>
                    </a:lnTo>
                    <a:lnTo>
                      <a:pt x="10879" y="4126"/>
                    </a:lnTo>
                    <a:lnTo>
                      <a:pt x="10997" y="4512"/>
                    </a:lnTo>
                    <a:lnTo>
                      <a:pt x="11107" y="4911"/>
                    </a:lnTo>
                    <a:lnTo>
                      <a:pt x="11217" y="5309"/>
                    </a:lnTo>
                    <a:lnTo>
                      <a:pt x="11323" y="5720"/>
                    </a:lnTo>
                    <a:lnTo>
                      <a:pt x="11424" y="6142"/>
                    </a:lnTo>
                    <a:lnTo>
                      <a:pt x="11516" y="6563"/>
                    </a:lnTo>
                    <a:lnTo>
                      <a:pt x="11608" y="6997"/>
                    </a:lnTo>
                    <a:lnTo>
                      <a:pt x="11696" y="7442"/>
                    </a:lnTo>
                    <a:lnTo>
                      <a:pt x="11776" y="7888"/>
                    </a:lnTo>
                    <a:lnTo>
                      <a:pt x="11855" y="8345"/>
                    </a:lnTo>
                    <a:lnTo>
                      <a:pt x="11925" y="8802"/>
                    </a:lnTo>
                    <a:lnTo>
                      <a:pt x="11995" y="9271"/>
                    </a:lnTo>
                    <a:lnTo>
                      <a:pt x="12057" y="9740"/>
                    </a:lnTo>
                    <a:lnTo>
                      <a:pt x="12114" y="10220"/>
                    </a:lnTo>
                    <a:lnTo>
                      <a:pt x="12167" y="10701"/>
                    </a:lnTo>
                    <a:lnTo>
                      <a:pt x="12215" y="11181"/>
                    </a:lnTo>
                    <a:lnTo>
                      <a:pt x="12255" y="11674"/>
                    </a:lnTo>
                    <a:lnTo>
                      <a:pt x="12294" y="12178"/>
                    </a:lnTo>
                    <a:lnTo>
                      <a:pt x="12325" y="12682"/>
                    </a:lnTo>
                    <a:lnTo>
                      <a:pt x="3936" y="32735"/>
                    </a:lnTo>
                    <a:lnTo>
                      <a:pt x="3703" y="339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589;p39">
                <a:extLst>
                  <a:ext uri="{FF2B5EF4-FFF2-40B4-BE49-F238E27FC236}">
                    <a16:creationId xmlns:a16="http://schemas.microsoft.com/office/drawing/2014/main" id="{86F5F7F0-C30D-EE01-1F65-775EBE1C0553}"/>
                  </a:ext>
                </a:extLst>
              </p:cNvPr>
              <p:cNvSpPr/>
              <p:nvPr/>
            </p:nvSpPr>
            <p:spPr>
              <a:xfrm>
                <a:off x="3453750" y="-4970450"/>
                <a:ext cx="570225" cy="324675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2987" extrusionOk="0">
                    <a:moveTo>
                      <a:pt x="11767" y="0"/>
                    </a:moveTo>
                    <a:lnTo>
                      <a:pt x="11530" y="12"/>
                    </a:lnTo>
                    <a:lnTo>
                      <a:pt x="11297" y="24"/>
                    </a:lnTo>
                    <a:lnTo>
                      <a:pt x="11064" y="59"/>
                    </a:lnTo>
                    <a:lnTo>
                      <a:pt x="10831" y="94"/>
                    </a:lnTo>
                    <a:lnTo>
                      <a:pt x="10598" y="141"/>
                    </a:lnTo>
                    <a:lnTo>
                      <a:pt x="10369" y="199"/>
                    </a:lnTo>
                    <a:lnTo>
                      <a:pt x="10145" y="270"/>
                    </a:lnTo>
                    <a:lnTo>
                      <a:pt x="9916" y="340"/>
                    </a:lnTo>
                    <a:lnTo>
                      <a:pt x="9692" y="434"/>
                    </a:lnTo>
                    <a:lnTo>
                      <a:pt x="9472" y="528"/>
                    </a:lnTo>
                    <a:lnTo>
                      <a:pt x="9248" y="621"/>
                    </a:lnTo>
                    <a:lnTo>
                      <a:pt x="9032" y="739"/>
                    </a:lnTo>
                    <a:lnTo>
                      <a:pt x="8813" y="856"/>
                    </a:lnTo>
                    <a:lnTo>
                      <a:pt x="8597" y="973"/>
                    </a:lnTo>
                    <a:lnTo>
                      <a:pt x="8386" y="1102"/>
                    </a:lnTo>
                    <a:lnTo>
                      <a:pt x="8175" y="1243"/>
                    </a:lnTo>
                    <a:lnTo>
                      <a:pt x="7964" y="1383"/>
                    </a:lnTo>
                    <a:lnTo>
                      <a:pt x="7757" y="1536"/>
                    </a:lnTo>
                    <a:lnTo>
                      <a:pt x="7551" y="1700"/>
                    </a:lnTo>
                    <a:lnTo>
                      <a:pt x="7146" y="2028"/>
                    </a:lnTo>
                    <a:lnTo>
                      <a:pt x="6746" y="2379"/>
                    </a:lnTo>
                    <a:lnTo>
                      <a:pt x="6359" y="2755"/>
                    </a:lnTo>
                    <a:lnTo>
                      <a:pt x="5977" y="3141"/>
                    </a:lnTo>
                    <a:lnTo>
                      <a:pt x="5607" y="3552"/>
                    </a:lnTo>
                    <a:lnTo>
                      <a:pt x="5247" y="3962"/>
                    </a:lnTo>
                    <a:lnTo>
                      <a:pt x="4895" y="4395"/>
                    </a:lnTo>
                    <a:lnTo>
                      <a:pt x="4552" y="4829"/>
                    </a:lnTo>
                    <a:lnTo>
                      <a:pt x="4222" y="5286"/>
                    </a:lnTo>
                    <a:lnTo>
                      <a:pt x="3901" y="5732"/>
                    </a:lnTo>
                    <a:lnTo>
                      <a:pt x="3589" y="6189"/>
                    </a:lnTo>
                    <a:lnTo>
                      <a:pt x="3290" y="6646"/>
                    </a:lnTo>
                    <a:lnTo>
                      <a:pt x="3000" y="7103"/>
                    </a:lnTo>
                    <a:lnTo>
                      <a:pt x="2723" y="7548"/>
                    </a:lnTo>
                    <a:lnTo>
                      <a:pt x="2459" y="8005"/>
                    </a:lnTo>
                    <a:lnTo>
                      <a:pt x="2208" y="8439"/>
                    </a:lnTo>
                    <a:lnTo>
                      <a:pt x="1966" y="8873"/>
                    </a:lnTo>
                    <a:lnTo>
                      <a:pt x="1738" y="9295"/>
                    </a:lnTo>
                    <a:lnTo>
                      <a:pt x="1522" y="9705"/>
                    </a:lnTo>
                    <a:lnTo>
                      <a:pt x="1320" y="10103"/>
                    </a:lnTo>
                    <a:lnTo>
                      <a:pt x="1131" y="10478"/>
                    </a:lnTo>
                    <a:lnTo>
                      <a:pt x="792" y="11182"/>
                    </a:lnTo>
                    <a:lnTo>
                      <a:pt x="515" y="11791"/>
                    </a:lnTo>
                    <a:lnTo>
                      <a:pt x="291" y="12283"/>
                    </a:lnTo>
                    <a:lnTo>
                      <a:pt x="133" y="12670"/>
                    </a:lnTo>
                    <a:lnTo>
                      <a:pt x="1" y="12986"/>
                    </a:lnTo>
                    <a:lnTo>
                      <a:pt x="22808" y="12986"/>
                    </a:lnTo>
                    <a:lnTo>
                      <a:pt x="22544" y="12307"/>
                    </a:lnTo>
                    <a:lnTo>
                      <a:pt x="22276" y="11662"/>
                    </a:lnTo>
                    <a:lnTo>
                      <a:pt x="22012" y="11029"/>
                    </a:lnTo>
                    <a:lnTo>
                      <a:pt x="21744" y="10420"/>
                    </a:lnTo>
                    <a:lnTo>
                      <a:pt x="21480" y="9822"/>
                    </a:lnTo>
                    <a:lnTo>
                      <a:pt x="21212" y="9248"/>
                    </a:lnTo>
                    <a:lnTo>
                      <a:pt x="20948" y="8697"/>
                    </a:lnTo>
                    <a:lnTo>
                      <a:pt x="20680" y="8169"/>
                    </a:lnTo>
                    <a:lnTo>
                      <a:pt x="20416" y="7654"/>
                    </a:lnTo>
                    <a:lnTo>
                      <a:pt x="20153" y="7161"/>
                    </a:lnTo>
                    <a:lnTo>
                      <a:pt x="19884" y="6693"/>
                    </a:lnTo>
                    <a:lnTo>
                      <a:pt x="19620" y="6235"/>
                    </a:lnTo>
                    <a:lnTo>
                      <a:pt x="19357" y="5802"/>
                    </a:lnTo>
                    <a:lnTo>
                      <a:pt x="19093" y="5380"/>
                    </a:lnTo>
                    <a:lnTo>
                      <a:pt x="18829" y="4981"/>
                    </a:lnTo>
                    <a:lnTo>
                      <a:pt x="18570" y="4595"/>
                    </a:lnTo>
                    <a:lnTo>
                      <a:pt x="18306" y="4231"/>
                    </a:lnTo>
                    <a:lnTo>
                      <a:pt x="18042" y="3880"/>
                    </a:lnTo>
                    <a:lnTo>
                      <a:pt x="17783" y="3552"/>
                    </a:lnTo>
                    <a:lnTo>
                      <a:pt x="17523" y="3235"/>
                    </a:lnTo>
                    <a:lnTo>
                      <a:pt x="17264" y="2930"/>
                    </a:lnTo>
                    <a:lnTo>
                      <a:pt x="17004" y="2649"/>
                    </a:lnTo>
                    <a:lnTo>
                      <a:pt x="16745" y="2391"/>
                    </a:lnTo>
                    <a:lnTo>
                      <a:pt x="16485" y="2133"/>
                    </a:lnTo>
                    <a:lnTo>
                      <a:pt x="16230" y="1899"/>
                    </a:lnTo>
                    <a:lnTo>
                      <a:pt x="15971" y="1676"/>
                    </a:lnTo>
                    <a:lnTo>
                      <a:pt x="15716" y="1477"/>
                    </a:lnTo>
                    <a:lnTo>
                      <a:pt x="15461" y="1278"/>
                    </a:lnTo>
                    <a:lnTo>
                      <a:pt x="15210" y="1102"/>
                    </a:lnTo>
                    <a:lnTo>
                      <a:pt x="14955" y="938"/>
                    </a:lnTo>
                    <a:lnTo>
                      <a:pt x="14705" y="797"/>
                    </a:lnTo>
                    <a:lnTo>
                      <a:pt x="14454" y="657"/>
                    </a:lnTo>
                    <a:lnTo>
                      <a:pt x="14203" y="539"/>
                    </a:lnTo>
                    <a:lnTo>
                      <a:pt x="13953" y="422"/>
                    </a:lnTo>
                    <a:lnTo>
                      <a:pt x="13706" y="328"/>
                    </a:lnTo>
                    <a:lnTo>
                      <a:pt x="13460" y="246"/>
                    </a:lnTo>
                    <a:lnTo>
                      <a:pt x="13214" y="176"/>
                    </a:lnTo>
                    <a:lnTo>
                      <a:pt x="12968" y="117"/>
                    </a:lnTo>
                    <a:lnTo>
                      <a:pt x="12726" y="71"/>
                    </a:lnTo>
                    <a:lnTo>
                      <a:pt x="12484" y="35"/>
                    </a:lnTo>
                    <a:lnTo>
                      <a:pt x="12247" y="12"/>
                    </a:lnTo>
                    <a:lnTo>
                      <a:pt x="1200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590;p39">
                <a:extLst>
                  <a:ext uri="{FF2B5EF4-FFF2-40B4-BE49-F238E27FC236}">
                    <a16:creationId xmlns:a16="http://schemas.microsoft.com/office/drawing/2014/main" id="{2FB9F1C5-FB37-D367-27D5-1C342F30C4C4}"/>
                  </a:ext>
                </a:extLst>
              </p:cNvPr>
              <p:cNvSpPr/>
              <p:nvPr/>
            </p:nvSpPr>
            <p:spPr>
              <a:xfrm>
                <a:off x="3780575" y="-2224950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5" y="95"/>
                    </a:lnTo>
                    <a:lnTo>
                      <a:pt x="18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29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5" y="552"/>
                    </a:lnTo>
                    <a:lnTo>
                      <a:pt x="53" y="587"/>
                    </a:lnTo>
                    <a:lnTo>
                      <a:pt x="71" y="622"/>
                    </a:lnTo>
                    <a:lnTo>
                      <a:pt x="97" y="634"/>
                    </a:lnTo>
                    <a:lnTo>
                      <a:pt x="119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5" y="587"/>
                    </a:lnTo>
                    <a:lnTo>
                      <a:pt x="203" y="552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29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2"/>
                    </a:lnTo>
                    <a:lnTo>
                      <a:pt x="203" y="95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5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591;p39">
                <a:extLst>
                  <a:ext uri="{FF2B5EF4-FFF2-40B4-BE49-F238E27FC236}">
                    <a16:creationId xmlns:a16="http://schemas.microsoft.com/office/drawing/2014/main" id="{9AD302A4-DBDA-B343-5E66-3F1A6113B03C}"/>
                  </a:ext>
                </a:extLst>
              </p:cNvPr>
              <p:cNvSpPr/>
              <p:nvPr/>
            </p:nvSpPr>
            <p:spPr>
              <a:xfrm>
                <a:off x="3625025" y="-2147300"/>
                <a:ext cx="255700" cy="6300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25200" extrusionOk="0">
                    <a:moveTo>
                      <a:pt x="1" y="1"/>
                    </a:moveTo>
                    <a:lnTo>
                      <a:pt x="1" y="25200"/>
                    </a:lnTo>
                    <a:lnTo>
                      <a:pt x="10228" y="25200"/>
                    </a:lnTo>
                    <a:lnTo>
                      <a:pt x="1022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592;p39">
                <a:extLst>
                  <a:ext uri="{FF2B5EF4-FFF2-40B4-BE49-F238E27FC236}">
                    <a16:creationId xmlns:a16="http://schemas.microsoft.com/office/drawing/2014/main" id="{CDC73721-FADC-CEF7-4D2B-EA6CBC18FABC}"/>
                  </a:ext>
                </a:extLst>
              </p:cNvPr>
              <p:cNvSpPr/>
              <p:nvPr/>
            </p:nvSpPr>
            <p:spPr>
              <a:xfrm>
                <a:off x="3625025" y="-2147300"/>
                <a:ext cx="255700" cy="6300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25200" fill="none" extrusionOk="0">
                    <a:moveTo>
                      <a:pt x="1" y="25200"/>
                    </a:moveTo>
                    <a:lnTo>
                      <a:pt x="10228" y="25200"/>
                    </a:lnTo>
                    <a:lnTo>
                      <a:pt x="10228" y="1"/>
                    </a:lnTo>
                    <a:lnTo>
                      <a:pt x="1" y="1"/>
                    </a:lnTo>
                    <a:lnTo>
                      <a:pt x="1" y="252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593;p39">
                <a:extLst>
                  <a:ext uri="{FF2B5EF4-FFF2-40B4-BE49-F238E27FC236}">
                    <a16:creationId xmlns:a16="http://schemas.microsoft.com/office/drawing/2014/main" id="{CD6CC2C4-F0A3-0BC3-70C7-1B6EC70CDA9B}"/>
                  </a:ext>
                </a:extLst>
              </p:cNvPr>
              <p:cNvSpPr/>
              <p:nvPr/>
            </p:nvSpPr>
            <p:spPr>
              <a:xfrm>
                <a:off x="3529725" y="-1861600"/>
                <a:ext cx="446325" cy="1848925"/>
              </a:xfrm>
              <a:custGeom>
                <a:avLst/>
                <a:gdLst/>
                <a:ahLst/>
                <a:cxnLst/>
                <a:rect l="l" t="t" r="r" b="b"/>
                <a:pathLst>
                  <a:path w="17853" h="73957" extrusionOk="0">
                    <a:moveTo>
                      <a:pt x="8847" y="0"/>
                    </a:moveTo>
                    <a:lnTo>
                      <a:pt x="8640" y="12"/>
                    </a:lnTo>
                    <a:lnTo>
                      <a:pt x="8434" y="35"/>
                    </a:lnTo>
                    <a:lnTo>
                      <a:pt x="8236" y="71"/>
                    </a:lnTo>
                    <a:lnTo>
                      <a:pt x="8034" y="106"/>
                    </a:lnTo>
                    <a:lnTo>
                      <a:pt x="7840" y="164"/>
                    </a:lnTo>
                    <a:lnTo>
                      <a:pt x="7647" y="235"/>
                    </a:lnTo>
                    <a:lnTo>
                      <a:pt x="7458" y="305"/>
                    </a:lnTo>
                    <a:lnTo>
                      <a:pt x="7269" y="387"/>
                    </a:lnTo>
                    <a:lnTo>
                      <a:pt x="7084" y="481"/>
                    </a:lnTo>
                    <a:lnTo>
                      <a:pt x="6899" y="586"/>
                    </a:lnTo>
                    <a:lnTo>
                      <a:pt x="6723" y="703"/>
                    </a:lnTo>
                    <a:lnTo>
                      <a:pt x="6543" y="821"/>
                    </a:lnTo>
                    <a:lnTo>
                      <a:pt x="6372" y="961"/>
                    </a:lnTo>
                    <a:lnTo>
                      <a:pt x="6200" y="1102"/>
                    </a:lnTo>
                    <a:lnTo>
                      <a:pt x="6029" y="1243"/>
                    </a:lnTo>
                    <a:lnTo>
                      <a:pt x="5866" y="1407"/>
                    </a:lnTo>
                    <a:lnTo>
                      <a:pt x="5703" y="1571"/>
                    </a:lnTo>
                    <a:lnTo>
                      <a:pt x="5541" y="1735"/>
                    </a:lnTo>
                    <a:lnTo>
                      <a:pt x="5382" y="1922"/>
                    </a:lnTo>
                    <a:lnTo>
                      <a:pt x="5228" y="2110"/>
                    </a:lnTo>
                    <a:lnTo>
                      <a:pt x="5074" y="2297"/>
                    </a:lnTo>
                    <a:lnTo>
                      <a:pt x="4925" y="2497"/>
                    </a:lnTo>
                    <a:lnTo>
                      <a:pt x="4780" y="2708"/>
                    </a:lnTo>
                    <a:lnTo>
                      <a:pt x="4635" y="2930"/>
                    </a:lnTo>
                    <a:lnTo>
                      <a:pt x="4494" y="3153"/>
                    </a:lnTo>
                    <a:lnTo>
                      <a:pt x="4358" y="3376"/>
                    </a:lnTo>
                    <a:lnTo>
                      <a:pt x="4221" y="3610"/>
                    </a:lnTo>
                    <a:lnTo>
                      <a:pt x="4090" y="3845"/>
                    </a:lnTo>
                    <a:lnTo>
                      <a:pt x="3958" y="4091"/>
                    </a:lnTo>
                    <a:lnTo>
                      <a:pt x="3830" y="4337"/>
                    </a:lnTo>
                    <a:lnTo>
                      <a:pt x="3707" y="4595"/>
                    </a:lnTo>
                    <a:lnTo>
                      <a:pt x="3584" y="4852"/>
                    </a:lnTo>
                    <a:lnTo>
                      <a:pt x="3465" y="5122"/>
                    </a:lnTo>
                    <a:lnTo>
                      <a:pt x="3351" y="5392"/>
                    </a:lnTo>
                    <a:lnTo>
                      <a:pt x="3237" y="5661"/>
                    </a:lnTo>
                    <a:lnTo>
                      <a:pt x="3127" y="5942"/>
                    </a:lnTo>
                    <a:lnTo>
                      <a:pt x="3017" y="6224"/>
                    </a:lnTo>
                    <a:lnTo>
                      <a:pt x="2911" y="6505"/>
                    </a:lnTo>
                    <a:lnTo>
                      <a:pt x="2810" y="6798"/>
                    </a:lnTo>
                    <a:lnTo>
                      <a:pt x="2709" y="7091"/>
                    </a:lnTo>
                    <a:lnTo>
                      <a:pt x="2612" y="7384"/>
                    </a:lnTo>
                    <a:lnTo>
                      <a:pt x="2520" y="7677"/>
                    </a:lnTo>
                    <a:lnTo>
                      <a:pt x="2427" y="7982"/>
                    </a:lnTo>
                    <a:lnTo>
                      <a:pt x="2340" y="8287"/>
                    </a:lnTo>
                    <a:lnTo>
                      <a:pt x="2256" y="8591"/>
                    </a:lnTo>
                    <a:lnTo>
                      <a:pt x="2172" y="8896"/>
                    </a:lnTo>
                    <a:lnTo>
                      <a:pt x="2089" y="9201"/>
                    </a:lnTo>
                    <a:lnTo>
                      <a:pt x="2014" y="9506"/>
                    </a:lnTo>
                    <a:lnTo>
                      <a:pt x="1869" y="10138"/>
                    </a:lnTo>
                    <a:lnTo>
                      <a:pt x="1733" y="10760"/>
                    </a:lnTo>
                    <a:lnTo>
                      <a:pt x="1610" y="11393"/>
                    </a:lnTo>
                    <a:lnTo>
                      <a:pt x="1495" y="12014"/>
                    </a:lnTo>
                    <a:lnTo>
                      <a:pt x="1394" y="12647"/>
                    </a:lnTo>
                    <a:lnTo>
                      <a:pt x="1302" y="13268"/>
                    </a:lnTo>
                    <a:lnTo>
                      <a:pt x="1262" y="13596"/>
                    </a:lnTo>
                    <a:lnTo>
                      <a:pt x="1223" y="13959"/>
                    </a:lnTo>
                    <a:lnTo>
                      <a:pt x="1179" y="14346"/>
                    </a:lnTo>
                    <a:lnTo>
                      <a:pt x="1139" y="14768"/>
                    </a:lnTo>
                    <a:lnTo>
                      <a:pt x="1100" y="15213"/>
                    </a:lnTo>
                    <a:lnTo>
                      <a:pt x="1064" y="15694"/>
                    </a:lnTo>
                    <a:lnTo>
                      <a:pt x="990" y="16714"/>
                    </a:lnTo>
                    <a:lnTo>
                      <a:pt x="915" y="17827"/>
                    </a:lnTo>
                    <a:lnTo>
                      <a:pt x="849" y="19034"/>
                    </a:lnTo>
                    <a:lnTo>
                      <a:pt x="783" y="20312"/>
                    </a:lnTo>
                    <a:lnTo>
                      <a:pt x="721" y="21648"/>
                    </a:lnTo>
                    <a:lnTo>
                      <a:pt x="660" y="23054"/>
                    </a:lnTo>
                    <a:lnTo>
                      <a:pt x="603" y="24496"/>
                    </a:lnTo>
                    <a:lnTo>
                      <a:pt x="546" y="25973"/>
                    </a:lnTo>
                    <a:lnTo>
                      <a:pt x="493" y="27485"/>
                    </a:lnTo>
                    <a:lnTo>
                      <a:pt x="444" y="29008"/>
                    </a:lnTo>
                    <a:lnTo>
                      <a:pt x="400" y="30544"/>
                    </a:lnTo>
                    <a:lnTo>
                      <a:pt x="312" y="33614"/>
                    </a:lnTo>
                    <a:lnTo>
                      <a:pt x="238" y="36591"/>
                    </a:lnTo>
                    <a:lnTo>
                      <a:pt x="176" y="39428"/>
                    </a:lnTo>
                    <a:lnTo>
                      <a:pt x="123" y="42018"/>
                    </a:lnTo>
                    <a:lnTo>
                      <a:pt x="79" y="44315"/>
                    </a:lnTo>
                    <a:lnTo>
                      <a:pt x="22" y="47702"/>
                    </a:lnTo>
                    <a:lnTo>
                      <a:pt x="0" y="48968"/>
                    </a:lnTo>
                    <a:lnTo>
                      <a:pt x="13" y="49636"/>
                    </a:lnTo>
                    <a:lnTo>
                      <a:pt x="35" y="50304"/>
                    </a:lnTo>
                    <a:lnTo>
                      <a:pt x="57" y="50961"/>
                    </a:lnTo>
                    <a:lnTo>
                      <a:pt x="84" y="51617"/>
                    </a:lnTo>
                    <a:lnTo>
                      <a:pt x="115" y="52273"/>
                    </a:lnTo>
                    <a:lnTo>
                      <a:pt x="150" y="52918"/>
                    </a:lnTo>
                    <a:lnTo>
                      <a:pt x="194" y="53563"/>
                    </a:lnTo>
                    <a:lnTo>
                      <a:pt x="238" y="54207"/>
                    </a:lnTo>
                    <a:lnTo>
                      <a:pt x="286" y="54829"/>
                    </a:lnTo>
                    <a:lnTo>
                      <a:pt x="339" y="55461"/>
                    </a:lnTo>
                    <a:lnTo>
                      <a:pt x="396" y="56083"/>
                    </a:lnTo>
                    <a:lnTo>
                      <a:pt x="458" y="56692"/>
                    </a:lnTo>
                    <a:lnTo>
                      <a:pt x="524" y="57290"/>
                    </a:lnTo>
                    <a:lnTo>
                      <a:pt x="594" y="57888"/>
                    </a:lnTo>
                    <a:lnTo>
                      <a:pt x="669" y="58485"/>
                    </a:lnTo>
                    <a:lnTo>
                      <a:pt x="748" y="59071"/>
                    </a:lnTo>
                    <a:lnTo>
                      <a:pt x="831" y="59646"/>
                    </a:lnTo>
                    <a:lnTo>
                      <a:pt x="919" y="60208"/>
                    </a:lnTo>
                    <a:lnTo>
                      <a:pt x="1012" y="60771"/>
                    </a:lnTo>
                    <a:lnTo>
                      <a:pt x="1104" y="61322"/>
                    </a:lnTo>
                    <a:lnTo>
                      <a:pt x="1205" y="61873"/>
                    </a:lnTo>
                    <a:lnTo>
                      <a:pt x="1311" y="62400"/>
                    </a:lnTo>
                    <a:lnTo>
                      <a:pt x="1416" y="62927"/>
                    </a:lnTo>
                    <a:lnTo>
                      <a:pt x="1526" y="63443"/>
                    </a:lnTo>
                    <a:lnTo>
                      <a:pt x="1645" y="63947"/>
                    </a:lnTo>
                    <a:lnTo>
                      <a:pt x="1764" y="64451"/>
                    </a:lnTo>
                    <a:lnTo>
                      <a:pt x="1887" y="64932"/>
                    </a:lnTo>
                    <a:lnTo>
                      <a:pt x="2014" y="65412"/>
                    </a:lnTo>
                    <a:lnTo>
                      <a:pt x="2142" y="65881"/>
                    </a:lnTo>
                    <a:lnTo>
                      <a:pt x="2278" y="66338"/>
                    </a:lnTo>
                    <a:lnTo>
                      <a:pt x="2414" y="66772"/>
                    </a:lnTo>
                    <a:lnTo>
                      <a:pt x="2559" y="67205"/>
                    </a:lnTo>
                    <a:lnTo>
                      <a:pt x="2704" y="67639"/>
                    </a:lnTo>
                    <a:lnTo>
                      <a:pt x="2854" y="68049"/>
                    </a:lnTo>
                    <a:lnTo>
                      <a:pt x="3008" y="68448"/>
                    </a:lnTo>
                    <a:lnTo>
                      <a:pt x="3166" y="68834"/>
                    </a:lnTo>
                    <a:lnTo>
                      <a:pt x="3324" y="69210"/>
                    </a:lnTo>
                    <a:lnTo>
                      <a:pt x="3492" y="69573"/>
                    </a:lnTo>
                    <a:lnTo>
                      <a:pt x="3659" y="69924"/>
                    </a:lnTo>
                    <a:lnTo>
                      <a:pt x="3830" y="70253"/>
                    </a:lnTo>
                    <a:lnTo>
                      <a:pt x="4006" y="70581"/>
                    </a:lnTo>
                    <a:lnTo>
                      <a:pt x="4186" y="70897"/>
                    </a:lnTo>
                    <a:lnTo>
                      <a:pt x="4367" y="71190"/>
                    </a:lnTo>
                    <a:lnTo>
                      <a:pt x="4556" y="71472"/>
                    </a:lnTo>
                    <a:lnTo>
                      <a:pt x="4745" y="71741"/>
                    </a:lnTo>
                    <a:lnTo>
                      <a:pt x="4938" y="71999"/>
                    </a:lnTo>
                    <a:lnTo>
                      <a:pt x="5132" y="72233"/>
                    </a:lnTo>
                    <a:lnTo>
                      <a:pt x="5334" y="72468"/>
                    </a:lnTo>
                    <a:lnTo>
                      <a:pt x="5536" y="72679"/>
                    </a:lnTo>
                    <a:lnTo>
                      <a:pt x="5743" y="72866"/>
                    </a:lnTo>
                    <a:lnTo>
                      <a:pt x="5949" y="73054"/>
                    </a:lnTo>
                    <a:lnTo>
                      <a:pt x="6165" y="73218"/>
                    </a:lnTo>
                    <a:lnTo>
                      <a:pt x="6380" y="73370"/>
                    </a:lnTo>
                    <a:lnTo>
                      <a:pt x="6600" y="73499"/>
                    </a:lnTo>
                    <a:lnTo>
                      <a:pt x="6824" y="73616"/>
                    </a:lnTo>
                    <a:lnTo>
                      <a:pt x="7049" y="73710"/>
                    </a:lnTo>
                    <a:lnTo>
                      <a:pt x="7277" y="73804"/>
                    </a:lnTo>
                    <a:lnTo>
                      <a:pt x="7510" y="73863"/>
                    </a:lnTo>
                    <a:lnTo>
                      <a:pt x="7748" y="73909"/>
                    </a:lnTo>
                    <a:lnTo>
                      <a:pt x="7985" y="73945"/>
                    </a:lnTo>
                    <a:lnTo>
                      <a:pt x="8227" y="73956"/>
                    </a:lnTo>
                    <a:lnTo>
                      <a:pt x="8473" y="73956"/>
                    </a:lnTo>
                    <a:lnTo>
                      <a:pt x="8720" y="73933"/>
                    </a:lnTo>
                    <a:lnTo>
                      <a:pt x="8970" y="73898"/>
                    </a:lnTo>
                    <a:lnTo>
                      <a:pt x="9243" y="73886"/>
                    </a:lnTo>
                    <a:lnTo>
                      <a:pt x="9511" y="73863"/>
                    </a:lnTo>
                    <a:lnTo>
                      <a:pt x="9775" y="73816"/>
                    </a:lnTo>
                    <a:lnTo>
                      <a:pt x="10034" y="73745"/>
                    </a:lnTo>
                    <a:lnTo>
                      <a:pt x="10294" y="73663"/>
                    </a:lnTo>
                    <a:lnTo>
                      <a:pt x="10544" y="73558"/>
                    </a:lnTo>
                    <a:lnTo>
                      <a:pt x="10795" y="73441"/>
                    </a:lnTo>
                    <a:lnTo>
                      <a:pt x="11037" y="73300"/>
                    </a:lnTo>
                    <a:lnTo>
                      <a:pt x="11279" y="73148"/>
                    </a:lnTo>
                    <a:lnTo>
                      <a:pt x="11516" y="72972"/>
                    </a:lnTo>
                    <a:lnTo>
                      <a:pt x="11749" y="72784"/>
                    </a:lnTo>
                    <a:lnTo>
                      <a:pt x="11978" y="72573"/>
                    </a:lnTo>
                    <a:lnTo>
                      <a:pt x="12206" y="72351"/>
                    </a:lnTo>
                    <a:lnTo>
                      <a:pt x="12426" y="72116"/>
                    </a:lnTo>
                    <a:lnTo>
                      <a:pt x="12642" y="71858"/>
                    </a:lnTo>
                    <a:lnTo>
                      <a:pt x="12857" y="71589"/>
                    </a:lnTo>
                    <a:lnTo>
                      <a:pt x="13064" y="71307"/>
                    </a:lnTo>
                    <a:lnTo>
                      <a:pt x="13271" y="71003"/>
                    </a:lnTo>
                    <a:lnTo>
                      <a:pt x="13468" y="70686"/>
                    </a:lnTo>
                    <a:lnTo>
                      <a:pt x="13666" y="70370"/>
                    </a:lnTo>
                    <a:lnTo>
                      <a:pt x="13860" y="70018"/>
                    </a:lnTo>
                    <a:lnTo>
                      <a:pt x="14049" y="69667"/>
                    </a:lnTo>
                    <a:lnTo>
                      <a:pt x="14233" y="69303"/>
                    </a:lnTo>
                    <a:lnTo>
                      <a:pt x="14409" y="68917"/>
                    </a:lnTo>
                    <a:lnTo>
                      <a:pt x="14585" y="68530"/>
                    </a:lnTo>
                    <a:lnTo>
                      <a:pt x="14757" y="68120"/>
                    </a:lnTo>
                    <a:lnTo>
                      <a:pt x="14924" y="67698"/>
                    </a:lnTo>
                    <a:lnTo>
                      <a:pt x="15086" y="67276"/>
                    </a:lnTo>
                    <a:lnTo>
                      <a:pt x="15245" y="66830"/>
                    </a:lnTo>
                    <a:lnTo>
                      <a:pt x="15399" y="66385"/>
                    </a:lnTo>
                    <a:lnTo>
                      <a:pt x="15548" y="65928"/>
                    </a:lnTo>
                    <a:lnTo>
                      <a:pt x="15693" y="65447"/>
                    </a:lnTo>
                    <a:lnTo>
                      <a:pt x="15834" y="64967"/>
                    </a:lnTo>
                    <a:lnTo>
                      <a:pt x="15966" y="64474"/>
                    </a:lnTo>
                    <a:lnTo>
                      <a:pt x="16098" y="63982"/>
                    </a:lnTo>
                    <a:lnTo>
                      <a:pt x="16225" y="63466"/>
                    </a:lnTo>
                    <a:lnTo>
                      <a:pt x="16348" y="62951"/>
                    </a:lnTo>
                    <a:lnTo>
                      <a:pt x="16467" y="62423"/>
                    </a:lnTo>
                    <a:lnTo>
                      <a:pt x="16577" y="61896"/>
                    </a:lnTo>
                    <a:lnTo>
                      <a:pt x="16687" y="61357"/>
                    </a:lnTo>
                    <a:lnTo>
                      <a:pt x="16793" y="60806"/>
                    </a:lnTo>
                    <a:lnTo>
                      <a:pt x="16889" y="60255"/>
                    </a:lnTo>
                    <a:lnTo>
                      <a:pt x="16986" y="59693"/>
                    </a:lnTo>
                    <a:lnTo>
                      <a:pt x="17074" y="59118"/>
                    </a:lnTo>
                    <a:lnTo>
                      <a:pt x="17157" y="58544"/>
                    </a:lnTo>
                    <a:lnTo>
                      <a:pt x="17237" y="57970"/>
                    </a:lnTo>
                    <a:lnTo>
                      <a:pt x="17316" y="57384"/>
                    </a:lnTo>
                    <a:lnTo>
                      <a:pt x="17386" y="56786"/>
                    </a:lnTo>
                    <a:lnTo>
                      <a:pt x="17452" y="56200"/>
                    </a:lnTo>
                    <a:lnTo>
                      <a:pt x="17509" y="55590"/>
                    </a:lnTo>
                    <a:lnTo>
                      <a:pt x="17566" y="54993"/>
                    </a:lnTo>
                    <a:lnTo>
                      <a:pt x="17619" y="54383"/>
                    </a:lnTo>
                    <a:lnTo>
                      <a:pt x="17663" y="53774"/>
                    </a:lnTo>
                    <a:lnTo>
                      <a:pt x="17707" y="53152"/>
                    </a:lnTo>
                    <a:lnTo>
                      <a:pt x="17742" y="52543"/>
                    </a:lnTo>
                    <a:lnTo>
                      <a:pt x="17773" y="51922"/>
                    </a:lnTo>
                    <a:lnTo>
                      <a:pt x="17799" y="51301"/>
                    </a:lnTo>
                    <a:lnTo>
                      <a:pt x="17821" y="50679"/>
                    </a:lnTo>
                    <a:lnTo>
                      <a:pt x="17835" y="50047"/>
                    </a:lnTo>
                    <a:lnTo>
                      <a:pt x="17848" y="49425"/>
                    </a:lnTo>
                    <a:lnTo>
                      <a:pt x="17852" y="48792"/>
                    </a:lnTo>
                    <a:lnTo>
                      <a:pt x="17852" y="48171"/>
                    </a:lnTo>
                    <a:lnTo>
                      <a:pt x="17848" y="47538"/>
                    </a:lnTo>
                    <a:lnTo>
                      <a:pt x="17839" y="46917"/>
                    </a:lnTo>
                    <a:lnTo>
                      <a:pt x="17747" y="42194"/>
                    </a:lnTo>
                    <a:lnTo>
                      <a:pt x="17650" y="37459"/>
                    </a:lnTo>
                    <a:lnTo>
                      <a:pt x="17544" y="32794"/>
                    </a:lnTo>
                    <a:lnTo>
                      <a:pt x="17487" y="30532"/>
                    </a:lnTo>
                    <a:lnTo>
                      <a:pt x="17430" y="28317"/>
                    </a:lnTo>
                    <a:lnTo>
                      <a:pt x="17373" y="26172"/>
                    </a:lnTo>
                    <a:lnTo>
                      <a:pt x="17311" y="24109"/>
                    </a:lnTo>
                    <a:lnTo>
                      <a:pt x="17250" y="22128"/>
                    </a:lnTo>
                    <a:lnTo>
                      <a:pt x="17188" y="20265"/>
                    </a:lnTo>
                    <a:lnTo>
                      <a:pt x="17127" y="18519"/>
                    </a:lnTo>
                    <a:lnTo>
                      <a:pt x="17061" y="16901"/>
                    </a:lnTo>
                    <a:lnTo>
                      <a:pt x="16995" y="15424"/>
                    </a:lnTo>
                    <a:lnTo>
                      <a:pt x="16929" y="14100"/>
                    </a:lnTo>
                    <a:lnTo>
                      <a:pt x="16889" y="13479"/>
                    </a:lnTo>
                    <a:lnTo>
                      <a:pt x="16845" y="12858"/>
                    </a:lnTo>
                    <a:lnTo>
                      <a:pt x="16793" y="12272"/>
                    </a:lnTo>
                    <a:lnTo>
                      <a:pt x="16740" y="11697"/>
                    </a:lnTo>
                    <a:lnTo>
                      <a:pt x="16674" y="11135"/>
                    </a:lnTo>
                    <a:lnTo>
                      <a:pt x="16608" y="10607"/>
                    </a:lnTo>
                    <a:lnTo>
                      <a:pt x="16537" y="10080"/>
                    </a:lnTo>
                    <a:lnTo>
                      <a:pt x="16458" y="9576"/>
                    </a:lnTo>
                    <a:lnTo>
                      <a:pt x="16375" y="9095"/>
                    </a:lnTo>
                    <a:lnTo>
                      <a:pt x="16287" y="8626"/>
                    </a:lnTo>
                    <a:lnTo>
                      <a:pt x="16195" y="8181"/>
                    </a:lnTo>
                    <a:lnTo>
                      <a:pt x="16102" y="7736"/>
                    </a:lnTo>
                    <a:lnTo>
                      <a:pt x="16001" y="7326"/>
                    </a:lnTo>
                    <a:lnTo>
                      <a:pt x="15896" y="6915"/>
                    </a:lnTo>
                    <a:lnTo>
                      <a:pt x="15790" y="6529"/>
                    </a:lnTo>
                    <a:lnTo>
                      <a:pt x="15680" y="6153"/>
                    </a:lnTo>
                    <a:lnTo>
                      <a:pt x="15566" y="5802"/>
                    </a:lnTo>
                    <a:lnTo>
                      <a:pt x="15451" y="5450"/>
                    </a:lnTo>
                    <a:lnTo>
                      <a:pt x="15333" y="5122"/>
                    </a:lnTo>
                    <a:lnTo>
                      <a:pt x="15214" y="4806"/>
                    </a:lnTo>
                    <a:lnTo>
                      <a:pt x="15091" y="4501"/>
                    </a:lnTo>
                    <a:lnTo>
                      <a:pt x="14963" y="4220"/>
                    </a:lnTo>
                    <a:lnTo>
                      <a:pt x="14836" y="3938"/>
                    </a:lnTo>
                    <a:lnTo>
                      <a:pt x="14708" y="3680"/>
                    </a:lnTo>
                    <a:lnTo>
                      <a:pt x="14581" y="3423"/>
                    </a:lnTo>
                    <a:lnTo>
                      <a:pt x="14449" y="3188"/>
                    </a:lnTo>
                    <a:lnTo>
                      <a:pt x="14317" y="2954"/>
                    </a:lnTo>
                    <a:lnTo>
                      <a:pt x="14185" y="2743"/>
                    </a:lnTo>
                    <a:lnTo>
                      <a:pt x="14053" y="2544"/>
                    </a:lnTo>
                    <a:lnTo>
                      <a:pt x="13921" y="2344"/>
                    </a:lnTo>
                    <a:lnTo>
                      <a:pt x="13789" y="2157"/>
                    </a:lnTo>
                    <a:lnTo>
                      <a:pt x="13657" y="1993"/>
                    </a:lnTo>
                    <a:lnTo>
                      <a:pt x="13530" y="1829"/>
                    </a:lnTo>
                    <a:lnTo>
                      <a:pt x="13398" y="1676"/>
                    </a:lnTo>
                    <a:lnTo>
                      <a:pt x="13266" y="1524"/>
                    </a:lnTo>
                    <a:lnTo>
                      <a:pt x="13139" y="1395"/>
                    </a:lnTo>
                    <a:lnTo>
                      <a:pt x="12888" y="1149"/>
                    </a:lnTo>
                    <a:lnTo>
                      <a:pt x="12642" y="938"/>
                    </a:lnTo>
                    <a:lnTo>
                      <a:pt x="12409" y="762"/>
                    </a:lnTo>
                    <a:lnTo>
                      <a:pt x="12184" y="610"/>
                    </a:lnTo>
                    <a:lnTo>
                      <a:pt x="11973" y="481"/>
                    </a:lnTo>
                    <a:lnTo>
                      <a:pt x="11776" y="387"/>
                    </a:lnTo>
                    <a:lnTo>
                      <a:pt x="11595" y="305"/>
                    </a:lnTo>
                    <a:lnTo>
                      <a:pt x="11433" y="235"/>
                    </a:lnTo>
                    <a:lnTo>
                      <a:pt x="11292" y="199"/>
                    </a:lnTo>
                    <a:lnTo>
                      <a:pt x="11173" y="164"/>
                    </a:lnTo>
                    <a:lnTo>
                      <a:pt x="11006" y="129"/>
                    </a:lnTo>
                    <a:lnTo>
                      <a:pt x="10944" y="117"/>
                    </a:lnTo>
                    <a:lnTo>
                      <a:pt x="9700" y="71"/>
                    </a:lnTo>
                    <a:lnTo>
                      <a:pt x="9485" y="35"/>
                    </a:lnTo>
                    <a:lnTo>
                      <a:pt x="9269" y="12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594;p39">
                <a:extLst>
                  <a:ext uri="{FF2B5EF4-FFF2-40B4-BE49-F238E27FC236}">
                    <a16:creationId xmlns:a16="http://schemas.microsoft.com/office/drawing/2014/main" id="{05517BEF-262A-6609-E181-C4F759DC8D62}"/>
                  </a:ext>
                </a:extLst>
              </p:cNvPr>
              <p:cNvSpPr/>
              <p:nvPr/>
            </p:nvSpPr>
            <p:spPr>
              <a:xfrm>
                <a:off x="3529725" y="-1861600"/>
                <a:ext cx="446325" cy="1848925"/>
              </a:xfrm>
              <a:custGeom>
                <a:avLst/>
                <a:gdLst/>
                <a:ahLst/>
                <a:cxnLst/>
                <a:rect l="l" t="t" r="r" b="b"/>
                <a:pathLst>
                  <a:path w="17853" h="73957" fill="none" extrusionOk="0">
                    <a:moveTo>
                      <a:pt x="10944" y="117"/>
                    </a:moveTo>
                    <a:lnTo>
                      <a:pt x="10944" y="117"/>
                    </a:lnTo>
                    <a:lnTo>
                      <a:pt x="11006" y="129"/>
                    </a:lnTo>
                    <a:lnTo>
                      <a:pt x="11173" y="164"/>
                    </a:lnTo>
                    <a:lnTo>
                      <a:pt x="11292" y="199"/>
                    </a:lnTo>
                    <a:lnTo>
                      <a:pt x="11433" y="235"/>
                    </a:lnTo>
                    <a:lnTo>
                      <a:pt x="11595" y="305"/>
                    </a:lnTo>
                    <a:lnTo>
                      <a:pt x="11776" y="387"/>
                    </a:lnTo>
                    <a:lnTo>
                      <a:pt x="11973" y="481"/>
                    </a:lnTo>
                    <a:lnTo>
                      <a:pt x="12184" y="610"/>
                    </a:lnTo>
                    <a:lnTo>
                      <a:pt x="12409" y="762"/>
                    </a:lnTo>
                    <a:lnTo>
                      <a:pt x="12642" y="938"/>
                    </a:lnTo>
                    <a:lnTo>
                      <a:pt x="12888" y="1149"/>
                    </a:lnTo>
                    <a:lnTo>
                      <a:pt x="13139" y="1395"/>
                    </a:lnTo>
                    <a:lnTo>
                      <a:pt x="13266" y="1524"/>
                    </a:lnTo>
                    <a:lnTo>
                      <a:pt x="13398" y="1676"/>
                    </a:lnTo>
                    <a:lnTo>
                      <a:pt x="13530" y="1829"/>
                    </a:lnTo>
                    <a:lnTo>
                      <a:pt x="13657" y="1993"/>
                    </a:lnTo>
                    <a:lnTo>
                      <a:pt x="13789" y="2157"/>
                    </a:lnTo>
                    <a:lnTo>
                      <a:pt x="13921" y="2344"/>
                    </a:lnTo>
                    <a:lnTo>
                      <a:pt x="14053" y="2544"/>
                    </a:lnTo>
                    <a:lnTo>
                      <a:pt x="14185" y="2743"/>
                    </a:lnTo>
                    <a:lnTo>
                      <a:pt x="14317" y="2954"/>
                    </a:lnTo>
                    <a:lnTo>
                      <a:pt x="14449" y="3188"/>
                    </a:lnTo>
                    <a:lnTo>
                      <a:pt x="14581" y="3423"/>
                    </a:lnTo>
                    <a:lnTo>
                      <a:pt x="14708" y="3680"/>
                    </a:lnTo>
                    <a:lnTo>
                      <a:pt x="14836" y="3938"/>
                    </a:lnTo>
                    <a:lnTo>
                      <a:pt x="14963" y="4220"/>
                    </a:lnTo>
                    <a:lnTo>
                      <a:pt x="15091" y="4501"/>
                    </a:lnTo>
                    <a:lnTo>
                      <a:pt x="15214" y="4806"/>
                    </a:lnTo>
                    <a:lnTo>
                      <a:pt x="15333" y="5122"/>
                    </a:lnTo>
                    <a:lnTo>
                      <a:pt x="15451" y="5450"/>
                    </a:lnTo>
                    <a:lnTo>
                      <a:pt x="15566" y="5802"/>
                    </a:lnTo>
                    <a:lnTo>
                      <a:pt x="15680" y="6153"/>
                    </a:lnTo>
                    <a:lnTo>
                      <a:pt x="15790" y="6529"/>
                    </a:lnTo>
                    <a:lnTo>
                      <a:pt x="15896" y="6915"/>
                    </a:lnTo>
                    <a:lnTo>
                      <a:pt x="16001" y="7326"/>
                    </a:lnTo>
                    <a:lnTo>
                      <a:pt x="16102" y="7736"/>
                    </a:lnTo>
                    <a:lnTo>
                      <a:pt x="16195" y="8181"/>
                    </a:lnTo>
                    <a:lnTo>
                      <a:pt x="16287" y="8626"/>
                    </a:lnTo>
                    <a:lnTo>
                      <a:pt x="16375" y="9095"/>
                    </a:lnTo>
                    <a:lnTo>
                      <a:pt x="16458" y="9576"/>
                    </a:lnTo>
                    <a:lnTo>
                      <a:pt x="16537" y="10080"/>
                    </a:lnTo>
                    <a:lnTo>
                      <a:pt x="16608" y="10607"/>
                    </a:lnTo>
                    <a:lnTo>
                      <a:pt x="16674" y="11135"/>
                    </a:lnTo>
                    <a:lnTo>
                      <a:pt x="16740" y="11697"/>
                    </a:lnTo>
                    <a:lnTo>
                      <a:pt x="16793" y="12272"/>
                    </a:lnTo>
                    <a:lnTo>
                      <a:pt x="16845" y="12858"/>
                    </a:lnTo>
                    <a:lnTo>
                      <a:pt x="16889" y="13479"/>
                    </a:lnTo>
                    <a:lnTo>
                      <a:pt x="16929" y="14100"/>
                    </a:lnTo>
                    <a:lnTo>
                      <a:pt x="16929" y="14100"/>
                    </a:lnTo>
                    <a:lnTo>
                      <a:pt x="16995" y="15424"/>
                    </a:lnTo>
                    <a:lnTo>
                      <a:pt x="17061" y="16901"/>
                    </a:lnTo>
                    <a:lnTo>
                      <a:pt x="17127" y="18519"/>
                    </a:lnTo>
                    <a:lnTo>
                      <a:pt x="17188" y="20265"/>
                    </a:lnTo>
                    <a:lnTo>
                      <a:pt x="17250" y="22128"/>
                    </a:lnTo>
                    <a:lnTo>
                      <a:pt x="17311" y="24109"/>
                    </a:lnTo>
                    <a:lnTo>
                      <a:pt x="17373" y="26172"/>
                    </a:lnTo>
                    <a:lnTo>
                      <a:pt x="17430" y="28317"/>
                    </a:lnTo>
                    <a:lnTo>
                      <a:pt x="17487" y="30532"/>
                    </a:lnTo>
                    <a:lnTo>
                      <a:pt x="17544" y="32794"/>
                    </a:lnTo>
                    <a:lnTo>
                      <a:pt x="17650" y="37459"/>
                    </a:lnTo>
                    <a:lnTo>
                      <a:pt x="17747" y="42194"/>
                    </a:lnTo>
                    <a:lnTo>
                      <a:pt x="17839" y="46917"/>
                    </a:lnTo>
                    <a:lnTo>
                      <a:pt x="17839" y="46917"/>
                    </a:lnTo>
                    <a:lnTo>
                      <a:pt x="17848" y="47538"/>
                    </a:lnTo>
                    <a:lnTo>
                      <a:pt x="17852" y="48171"/>
                    </a:lnTo>
                    <a:lnTo>
                      <a:pt x="17852" y="48792"/>
                    </a:lnTo>
                    <a:lnTo>
                      <a:pt x="17848" y="49425"/>
                    </a:lnTo>
                    <a:lnTo>
                      <a:pt x="17835" y="50047"/>
                    </a:lnTo>
                    <a:lnTo>
                      <a:pt x="17821" y="50679"/>
                    </a:lnTo>
                    <a:lnTo>
                      <a:pt x="17799" y="51301"/>
                    </a:lnTo>
                    <a:lnTo>
                      <a:pt x="17773" y="51922"/>
                    </a:lnTo>
                    <a:lnTo>
                      <a:pt x="17742" y="52543"/>
                    </a:lnTo>
                    <a:lnTo>
                      <a:pt x="17707" y="53152"/>
                    </a:lnTo>
                    <a:lnTo>
                      <a:pt x="17663" y="53774"/>
                    </a:lnTo>
                    <a:lnTo>
                      <a:pt x="17619" y="54383"/>
                    </a:lnTo>
                    <a:lnTo>
                      <a:pt x="17566" y="54993"/>
                    </a:lnTo>
                    <a:lnTo>
                      <a:pt x="17509" y="55590"/>
                    </a:lnTo>
                    <a:lnTo>
                      <a:pt x="17452" y="56200"/>
                    </a:lnTo>
                    <a:lnTo>
                      <a:pt x="17386" y="56786"/>
                    </a:lnTo>
                    <a:lnTo>
                      <a:pt x="17316" y="57384"/>
                    </a:lnTo>
                    <a:lnTo>
                      <a:pt x="17237" y="57970"/>
                    </a:lnTo>
                    <a:lnTo>
                      <a:pt x="17157" y="58544"/>
                    </a:lnTo>
                    <a:lnTo>
                      <a:pt x="17074" y="59118"/>
                    </a:lnTo>
                    <a:lnTo>
                      <a:pt x="16986" y="59693"/>
                    </a:lnTo>
                    <a:lnTo>
                      <a:pt x="16889" y="60255"/>
                    </a:lnTo>
                    <a:lnTo>
                      <a:pt x="16793" y="60806"/>
                    </a:lnTo>
                    <a:lnTo>
                      <a:pt x="16687" y="61357"/>
                    </a:lnTo>
                    <a:lnTo>
                      <a:pt x="16577" y="61896"/>
                    </a:lnTo>
                    <a:lnTo>
                      <a:pt x="16467" y="62423"/>
                    </a:lnTo>
                    <a:lnTo>
                      <a:pt x="16348" y="62951"/>
                    </a:lnTo>
                    <a:lnTo>
                      <a:pt x="16225" y="63466"/>
                    </a:lnTo>
                    <a:lnTo>
                      <a:pt x="16098" y="63982"/>
                    </a:lnTo>
                    <a:lnTo>
                      <a:pt x="15966" y="64474"/>
                    </a:lnTo>
                    <a:lnTo>
                      <a:pt x="15834" y="64967"/>
                    </a:lnTo>
                    <a:lnTo>
                      <a:pt x="15693" y="65447"/>
                    </a:lnTo>
                    <a:lnTo>
                      <a:pt x="15548" y="65928"/>
                    </a:lnTo>
                    <a:lnTo>
                      <a:pt x="15399" y="66385"/>
                    </a:lnTo>
                    <a:lnTo>
                      <a:pt x="15245" y="66830"/>
                    </a:lnTo>
                    <a:lnTo>
                      <a:pt x="15086" y="67276"/>
                    </a:lnTo>
                    <a:lnTo>
                      <a:pt x="14924" y="67698"/>
                    </a:lnTo>
                    <a:lnTo>
                      <a:pt x="14757" y="68120"/>
                    </a:lnTo>
                    <a:lnTo>
                      <a:pt x="14585" y="68530"/>
                    </a:lnTo>
                    <a:lnTo>
                      <a:pt x="14409" y="68917"/>
                    </a:lnTo>
                    <a:lnTo>
                      <a:pt x="14233" y="69303"/>
                    </a:lnTo>
                    <a:lnTo>
                      <a:pt x="14049" y="69667"/>
                    </a:lnTo>
                    <a:lnTo>
                      <a:pt x="13860" y="70018"/>
                    </a:lnTo>
                    <a:lnTo>
                      <a:pt x="13666" y="70370"/>
                    </a:lnTo>
                    <a:lnTo>
                      <a:pt x="13468" y="70686"/>
                    </a:lnTo>
                    <a:lnTo>
                      <a:pt x="13271" y="71003"/>
                    </a:lnTo>
                    <a:lnTo>
                      <a:pt x="13064" y="71307"/>
                    </a:lnTo>
                    <a:lnTo>
                      <a:pt x="12857" y="71589"/>
                    </a:lnTo>
                    <a:lnTo>
                      <a:pt x="12642" y="71858"/>
                    </a:lnTo>
                    <a:lnTo>
                      <a:pt x="12426" y="72116"/>
                    </a:lnTo>
                    <a:lnTo>
                      <a:pt x="12206" y="72351"/>
                    </a:lnTo>
                    <a:lnTo>
                      <a:pt x="11978" y="72573"/>
                    </a:lnTo>
                    <a:lnTo>
                      <a:pt x="11749" y="72784"/>
                    </a:lnTo>
                    <a:lnTo>
                      <a:pt x="11516" y="72972"/>
                    </a:lnTo>
                    <a:lnTo>
                      <a:pt x="11279" y="73148"/>
                    </a:lnTo>
                    <a:lnTo>
                      <a:pt x="11037" y="73300"/>
                    </a:lnTo>
                    <a:lnTo>
                      <a:pt x="10795" y="73441"/>
                    </a:lnTo>
                    <a:lnTo>
                      <a:pt x="10544" y="73558"/>
                    </a:lnTo>
                    <a:lnTo>
                      <a:pt x="10294" y="73663"/>
                    </a:lnTo>
                    <a:lnTo>
                      <a:pt x="10034" y="73745"/>
                    </a:lnTo>
                    <a:lnTo>
                      <a:pt x="9775" y="73816"/>
                    </a:lnTo>
                    <a:lnTo>
                      <a:pt x="9511" y="73863"/>
                    </a:lnTo>
                    <a:lnTo>
                      <a:pt x="9243" y="73886"/>
                    </a:lnTo>
                    <a:lnTo>
                      <a:pt x="8970" y="73898"/>
                    </a:lnTo>
                    <a:lnTo>
                      <a:pt x="8970" y="73898"/>
                    </a:lnTo>
                    <a:lnTo>
                      <a:pt x="8720" y="73933"/>
                    </a:lnTo>
                    <a:lnTo>
                      <a:pt x="8473" y="73956"/>
                    </a:lnTo>
                    <a:lnTo>
                      <a:pt x="8227" y="73956"/>
                    </a:lnTo>
                    <a:lnTo>
                      <a:pt x="7985" y="73945"/>
                    </a:lnTo>
                    <a:lnTo>
                      <a:pt x="7748" y="73909"/>
                    </a:lnTo>
                    <a:lnTo>
                      <a:pt x="7510" y="73863"/>
                    </a:lnTo>
                    <a:lnTo>
                      <a:pt x="7277" y="73804"/>
                    </a:lnTo>
                    <a:lnTo>
                      <a:pt x="7049" y="73710"/>
                    </a:lnTo>
                    <a:lnTo>
                      <a:pt x="6824" y="73616"/>
                    </a:lnTo>
                    <a:lnTo>
                      <a:pt x="6600" y="73499"/>
                    </a:lnTo>
                    <a:lnTo>
                      <a:pt x="6380" y="73370"/>
                    </a:lnTo>
                    <a:lnTo>
                      <a:pt x="6165" y="73218"/>
                    </a:lnTo>
                    <a:lnTo>
                      <a:pt x="5949" y="73054"/>
                    </a:lnTo>
                    <a:lnTo>
                      <a:pt x="5743" y="72866"/>
                    </a:lnTo>
                    <a:lnTo>
                      <a:pt x="5536" y="72679"/>
                    </a:lnTo>
                    <a:lnTo>
                      <a:pt x="5334" y="72468"/>
                    </a:lnTo>
                    <a:lnTo>
                      <a:pt x="5132" y="72233"/>
                    </a:lnTo>
                    <a:lnTo>
                      <a:pt x="4938" y="71999"/>
                    </a:lnTo>
                    <a:lnTo>
                      <a:pt x="4745" y="71741"/>
                    </a:lnTo>
                    <a:lnTo>
                      <a:pt x="4556" y="71472"/>
                    </a:lnTo>
                    <a:lnTo>
                      <a:pt x="4367" y="71190"/>
                    </a:lnTo>
                    <a:lnTo>
                      <a:pt x="4186" y="70897"/>
                    </a:lnTo>
                    <a:lnTo>
                      <a:pt x="4006" y="70581"/>
                    </a:lnTo>
                    <a:lnTo>
                      <a:pt x="3830" y="70253"/>
                    </a:lnTo>
                    <a:lnTo>
                      <a:pt x="3659" y="69924"/>
                    </a:lnTo>
                    <a:lnTo>
                      <a:pt x="3492" y="69573"/>
                    </a:lnTo>
                    <a:lnTo>
                      <a:pt x="3324" y="69210"/>
                    </a:lnTo>
                    <a:lnTo>
                      <a:pt x="3166" y="68834"/>
                    </a:lnTo>
                    <a:lnTo>
                      <a:pt x="3008" y="68448"/>
                    </a:lnTo>
                    <a:lnTo>
                      <a:pt x="2854" y="68049"/>
                    </a:lnTo>
                    <a:lnTo>
                      <a:pt x="2704" y="67639"/>
                    </a:lnTo>
                    <a:lnTo>
                      <a:pt x="2559" y="67205"/>
                    </a:lnTo>
                    <a:lnTo>
                      <a:pt x="2414" y="66772"/>
                    </a:lnTo>
                    <a:lnTo>
                      <a:pt x="2278" y="66338"/>
                    </a:lnTo>
                    <a:lnTo>
                      <a:pt x="2142" y="65881"/>
                    </a:lnTo>
                    <a:lnTo>
                      <a:pt x="2014" y="65412"/>
                    </a:lnTo>
                    <a:lnTo>
                      <a:pt x="1887" y="64932"/>
                    </a:lnTo>
                    <a:lnTo>
                      <a:pt x="1764" y="64451"/>
                    </a:lnTo>
                    <a:lnTo>
                      <a:pt x="1645" y="63947"/>
                    </a:lnTo>
                    <a:lnTo>
                      <a:pt x="1526" y="63443"/>
                    </a:lnTo>
                    <a:lnTo>
                      <a:pt x="1416" y="62927"/>
                    </a:lnTo>
                    <a:lnTo>
                      <a:pt x="1311" y="62400"/>
                    </a:lnTo>
                    <a:lnTo>
                      <a:pt x="1205" y="61873"/>
                    </a:lnTo>
                    <a:lnTo>
                      <a:pt x="1104" y="61322"/>
                    </a:lnTo>
                    <a:lnTo>
                      <a:pt x="1012" y="60771"/>
                    </a:lnTo>
                    <a:lnTo>
                      <a:pt x="919" y="60208"/>
                    </a:lnTo>
                    <a:lnTo>
                      <a:pt x="831" y="59646"/>
                    </a:lnTo>
                    <a:lnTo>
                      <a:pt x="748" y="59071"/>
                    </a:lnTo>
                    <a:lnTo>
                      <a:pt x="669" y="58485"/>
                    </a:lnTo>
                    <a:lnTo>
                      <a:pt x="594" y="57888"/>
                    </a:lnTo>
                    <a:lnTo>
                      <a:pt x="524" y="57290"/>
                    </a:lnTo>
                    <a:lnTo>
                      <a:pt x="458" y="56692"/>
                    </a:lnTo>
                    <a:lnTo>
                      <a:pt x="396" y="56083"/>
                    </a:lnTo>
                    <a:lnTo>
                      <a:pt x="339" y="55461"/>
                    </a:lnTo>
                    <a:lnTo>
                      <a:pt x="286" y="54829"/>
                    </a:lnTo>
                    <a:lnTo>
                      <a:pt x="238" y="54207"/>
                    </a:lnTo>
                    <a:lnTo>
                      <a:pt x="194" y="53563"/>
                    </a:lnTo>
                    <a:lnTo>
                      <a:pt x="150" y="52918"/>
                    </a:lnTo>
                    <a:lnTo>
                      <a:pt x="115" y="52273"/>
                    </a:lnTo>
                    <a:lnTo>
                      <a:pt x="84" y="51617"/>
                    </a:lnTo>
                    <a:lnTo>
                      <a:pt x="57" y="50961"/>
                    </a:lnTo>
                    <a:lnTo>
                      <a:pt x="35" y="50304"/>
                    </a:lnTo>
                    <a:lnTo>
                      <a:pt x="13" y="49636"/>
                    </a:lnTo>
                    <a:lnTo>
                      <a:pt x="0" y="48968"/>
                    </a:lnTo>
                    <a:lnTo>
                      <a:pt x="0" y="48968"/>
                    </a:lnTo>
                    <a:lnTo>
                      <a:pt x="22" y="47702"/>
                    </a:lnTo>
                    <a:lnTo>
                      <a:pt x="79" y="44315"/>
                    </a:lnTo>
                    <a:lnTo>
                      <a:pt x="123" y="42018"/>
                    </a:lnTo>
                    <a:lnTo>
                      <a:pt x="176" y="39428"/>
                    </a:lnTo>
                    <a:lnTo>
                      <a:pt x="238" y="36591"/>
                    </a:lnTo>
                    <a:lnTo>
                      <a:pt x="312" y="33614"/>
                    </a:lnTo>
                    <a:lnTo>
                      <a:pt x="400" y="30544"/>
                    </a:lnTo>
                    <a:lnTo>
                      <a:pt x="444" y="29008"/>
                    </a:lnTo>
                    <a:lnTo>
                      <a:pt x="493" y="27485"/>
                    </a:lnTo>
                    <a:lnTo>
                      <a:pt x="546" y="25973"/>
                    </a:lnTo>
                    <a:lnTo>
                      <a:pt x="603" y="24496"/>
                    </a:lnTo>
                    <a:lnTo>
                      <a:pt x="660" y="23054"/>
                    </a:lnTo>
                    <a:lnTo>
                      <a:pt x="721" y="21648"/>
                    </a:lnTo>
                    <a:lnTo>
                      <a:pt x="783" y="20312"/>
                    </a:lnTo>
                    <a:lnTo>
                      <a:pt x="849" y="19034"/>
                    </a:lnTo>
                    <a:lnTo>
                      <a:pt x="915" y="17827"/>
                    </a:lnTo>
                    <a:lnTo>
                      <a:pt x="990" y="16714"/>
                    </a:lnTo>
                    <a:lnTo>
                      <a:pt x="1064" y="15694"/>
                    </a:lnTo>
                    <a:lnTo>
                      <a:pt x="1100" y="15213"/>
                    </a:lnTo>
                    <a:lnTo>
                      <a:pt x="1139" y="14768"/>
                    </a:lnTo>
                    <a:lnTo>
                      <a:pt x="1179" y="14346"/>
                    </a:lnTo>
                    <a:lnTo>
                      <a:pt x="1223" y="13959"/>
                    </a:lnTo>
                    <a:lnTo>
                      <a:pt x="1262" y="13596"/>
                    </a:lnTo>
                    <a:lnTo>
                      <a:pt x="1302" y="13268"/>
                    </a:lnTo>
                    <a:lnTo>
                      <a:pt x="1302" y="13268"/>
                    </a:lnTo>
                    <a:lnTo>
                      <a:pt x="1394" y="12647"/>
                    </a:lnTo>
                    <a:lnTo>
                      <a:pt x="1495" y="12014"/>
                    </a:lnTo>
                    <a:lnTo>
                      <a:pt x="1610" y="11393"/>
                    </a:lnTo>
                    <a:lnTo>
                      <a:pt x="1733" y="10760"/>
                    </a:lnTo>
                    <a:lnTo>
                      <a:pt x="1869" y="10138"/>
                    </a:lnTo>
                    <a:lnTo>
                      <a:pt x="2014" y="9506"/>
                    </a:lnTo>
                    <a:lnTo>
                      <a:pt x="2089" y="9201"/>
                    </a:lnTo>
                    <a:lnTo>
                      <a:pt x="2172" y="8896"/>
                    </a:lnTo>
                    <a:lnTo>
                      <a:pt x="2256" y="8591"/>
                    </a:lnTo>
                    <a:lnTo>
                      <a:pt x="2340" y="8287"/>
                    </a:lnTo>
                    <a:lnTo>
                      <a:pt x="2427" y="7982"/>
                    </a:lnTo>
                    <a:lnTo>
                      <a:pt x="2520" y="7677"/>
                    </a:lnTo>
                    <a:lnTo>
                      <a:pt x="2612" y="7384"/>
                    </a:lnTo>
                    <a:lnTo>
                      <a:pt x="2709" y="7091"/>
                    </a:lnTo>
                    <a:lnTo>
                      <a:pt x="2810" y="6798"/>
                    </a:lnTo>
                    <a:lnTo>
                      <a:pt x="2911" y="6505"/>
                    </a:lnTo>
                    <a:lnTo>
                      <a:pt x="3017" y="6224"/>
                    </a:lnTo>
                    <a:lnTo>
                      <a:pt x="3127" y="5942"/>
                    </a:lnTo>
                    <a:lnTo>
                      <a:pt x="3237" y="5661"/>
                    </a:lnTo>
                    <a:lnTo>
                      <a:pt x="3351" y="5392"/>
                    </a:lnTo>
                    <a:lnTo>
                      <a:pt x="3465" y="5122"/>
                    </a:lnTo>
                    <a:lnTo>
                      <a:pt x="3584" y="4852"/>
                    </a:lnTo>
                    <a:lnTo>
                      <a:pt x="3707" y="4595"/>
                    </a:lnTo>
                    <a:lnTo>
                      <a:pt x="3830" y="4337"/>
                    </a:lnTo>
                    <a:lnTo>
                      <a:pt x="3958" y="4091"/>
                    </a:lnTo>
                    <a:lnTo>
                      <a:pt x="4090" y="3845"/>
                    </a:lnTo>
                    <a:lnTo>
                      <a:pt x="4221" y="3610"/>
                    </a:lnTo>
                    <a:lnTo>
                      <a:pt x="4358" y="3376"/>
                    </a:lnTo>
                    <a:lnTo>
                      <a:pt x="4494" y="3153"/>
                    </a:lnTo>
                    <a:lnTo>
                      <a:pt x="4635" y="2930"/>
                    </a:lnTo>
                    <a:lnTo>
                      <a:pt x="4780" y="2708"/>
                    </a:lnTo>
                    <a:lnTo>
                      <a:pt x="4925" y="2497"/>
                    </a:lnTo>
                    <a:lnTo>
                      <a:pt x="5074" y="2297"/>
                    </a:lnTo>
                    <a:lnTo>
                      <a:pt x="5228" y="2110"/>
                    </a:lnTo>
                    <a:lnTo>
                      <a:pt x="5382" y="1922"/>
                    </a:lnTo>
                    <a:lnTo>
                      <a:pt x="5541" y="1735"/>
                    </a:lnTo>
                    <a:lnTo>
                      <a:pt x="5703" y="1571"/>
                    </a:lnTo>
                    <a:lnTo>
                      <a:pt x="5866" y="1407"/>
                    </a:lnTo>
                    <a:lnTo>
                      <a:pt x="6029" y="1243"/>
                    </a:lnTo>
                    <a:lnTo>
                      <a:pt x="6200" y="1102"/>
                    </a:lnTo>
                    <a:lnTo>
                      <a:pt x="6372" y="961"/>
                    </a:lnTo>
                    <a:lnTo>
                      <a:pt x="6543" y="821"/>
                    </a:lnTo>
                    <a:lnTo>
                      <a:pt x="6723" y="703"/>
                    </a:lnTo>
                    <a:lnTo>
                      <a:pt x="6899" y="586"/>
                    </a:lnTo>
                    <a:lnTo>
                      <a:pt x="7084" y="481"/>
                    </a:lnTo>
                    <a:lnTo>
                      <a:pt x="7269" y="387"/>
                    </a:lnTo>
                    <a:lnTo>
                      <a:pt x="7458" y="305"/>
                    </a:lnTo>
                    <a:lnTo>
                      <a:pt x="7647" y="235"/>
                    </a:lnTo>
                    <a:lnTo>
                      <a:pt x="7840" y="164"/>
                    </a:lnTo>
                    <a:lnTo>
                      <a:pt x="8034" y="106"/>
                    </a:lnTo>
                    <a:lnTo>
                      <a:pt x="8236" y="71"/>
                    </a:lnTo>
                    <a:lnTo>
                      <a:pt x="8434" y="35"/>
                    </a:lnTo>
                    <a:lnTo>
                      <a:pt x="8640" y="12"/>
                    </a:lnTo>
                    <a:lnTo>
                      <a:pt x="8847" y="0"/>
                    </a:lnTo>
                    <a:lnTo>
                      <a:pt x="9058" y="0"/>
                    </a:lnTo>
                    <a:lnTo>
                      <a:pt x="9269" y="12"/>
                    </a:lnTo>
                    <a:lnTo>
                      <a:pt x="9485" y="35"/>
                    </a:lnTo>
                    <a:lnTo>
                      <a:pt x="9700" y="71"/>
                    </a:lnTo>
                    <a:lnTo>
                      <a:pt x="10944" y="1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595;p39">
                <a:extLst>
                  <a:ext uri="{FF2B5EF4-FFF2-40B4-BE49-F238E27FC236}">
                    <a16:creationId xmlns:a16="http://schemas.microsoft.com/office/drawing/2014/main" id="{8B8D43D6-59E4-978D-7FA2-C7FA9C1318C1}"/>
                  </a:ext>
                </a:extLst>
              </p:cNvPr>
              <p:cNvSpPr/>
              <p:nvPr/>
            </p:nvSpPr>
            <p:spPr>
              <a:xfrm>
                <a:off x="3562475" y="-1035600"/>
                <a:ext cx="380800" cy="316175"/>
              </a:xfrm>
              <a:custGeom>
                <a:avLst/>
                <a:gdLst/>
                <a:ahLst/>
                <a:cxnLst/>
                <a:rect l="l" t="t" r="r" b="b"/>
                <a:pathLst>
                  <a:path w="15232" h="12647" extrusionOk="0">
                    <a:moveTo>
                      <a:pt x="2322" y="0"/>
                    </a:moveTo>
                    <a:lnTo>
                      <a:pt x="2204" y="12"/>
                    </a:lnTo>
                    <a:lnTo>
                      <a:pt x="2085" y="35"/>
                    </a:lnTo>
                    <a:lnTo>
                      <a:pt x="1970" y="71"/>
                    </a:lnTo>
                    <a:lnTo>
                      <a:pt x="1856" y="129"/>
                    </a:lnTo>
                    <a:lnTo>
                      <a:pt x="1742" y="199"/>
                    </a:lnTo>
                    <a:lnTo>
                      <a:pt x="1632" y="281"/>
                    </a:lnTo>
                    <a:lnTo>
                      <a:pt x="1526" y="375"/>
                    </a:lnTo>
                    <a:lnTo>
                      <a:pt x="1421" y="492"/>
                    </a:lnTo>
                    <a:lnTo>
                      <a:pt x="1315" y="621"/>
                    </a:lnTo>
                    <a:lnTo>
                      <a:pt x="1214" y="750"/>
                    </a:lnTo>
                    <a:lnTo>
                      <a:pt x="1117" y="903"/>
                    </a:lnTo>
                    <a:lnTo>
                      <a:pt x="1025" y="1067"/>
                    </a:lnTo>
                    <a:lnTo>
                      <a:pt x="933" y="1231"/>
                    </a:lnTo>
                    <a:lnTo>
                      <a:pt x="845" y="1418"/>
                    </a:lnTo>
                    <a:lnTo>
                      <a:pt x="761" y="1618"/>
                    </a:lnTo>
                    <a:lnTo>
                      <a:pt x="678" y="1817"/>
                    </a:lnTo>
                    <a:lnTo>
                      <a:pt x="603" y="2040"/>
                    </a:lnTo>
                    <a:lnTo>
                      <a:pt x="528" y="2262"/>
                    </a:lnTo>
                    <a:lnTo>
                      <a:pt x="462" y="2497"/>
                    </a:lnTo>
                    <a:lnTo>
                      <a:pt x="396" y="2743"/>
                    </a:lnTo>
                    <a:lnTo>
                      <a:pt x="335" y="2989"/>
                    </a:lnTo>
                    <a:lnTo>
                      <a:pt x="278" y="3247"/>
                    </a:lnTo>
                    <a:lnTo>
                      <a:pt x="229" y="3516"/>
                    </a:lnTo>
                    <a:lnTo>
                      <a:pt x="181" y="3786"/>
                    </a:lnTo>
                    <a:lnTo>
                      <a:pt x="141" y="4067"/>
                    </a:lnTo>
                    <a:lnTo>
                      <a:pt x="102" y="4360"/>
                    </a:lnTo>
                    <a:lnTo>
                      <a:pt x="71" y="4653"/>
                    </a:lnTo>
                    <a:lnTo>
                      <a:pt x="45" y="4958"/>
                    </a:lnTo>
                    <a:lnTo>
                      <a:pt x="27" y="5263"/>
                    </a:lnTo>
                    <a:lnTo>
                      <a:pt x="9" y="5567"/>
                    </a:lnTo>
                    <a:lnTo>
                      <a:pt x="1" y="5884"/>
                    </a:lnTo>
                    <a:lnTo>
                      <a:pt x="1" y="6200"/>
                    </a:lnTo>
                    <a:lnTo>
                      <a:pt x="1" y="6446"/>
                    </a:lnTo>
                    <a:lnTo>
                      <a:pt x="1" y="6763"/>
                    </a:lnTo>
                    <a:lnTo>
                      <a:pt x="9" y="7079"/>
                    </a:lnTo>
                    <a:lnTo>
                      <a:pt x="27" y="7396"/>
                    </a:lnTo>
                    <a:lnTo>
                      <a:pt x="45" y="7701"/>
                    </a:lnTo>
                    <a:lnTo>
                      <a:pt x="71" y="7994"/>
                    </a:lnTo>
                    <a:lnTo>
                      <a:pt x="102" y="8287"/>
                    </a:lnTo>
                    <a:lnTo>
                      <a:pt x="141" y="8580"/>
                    </a:lnTo>
                    <a:lnTo>
                      <a:pt x="181" y="8861"/>
                    </a:lnTo>
                    <a:lnTo>
                      <a:pt x="229" y="9130"/>
                    </a:lnTo>
                    <a:lnTo>
                      <a:pt x="278" y="9400"/>
                    </a:lnTo>
                    <a:lnTo>
                      <a:pt x="335" y="9658"/>
                    </a:lnTo>
                    <a:lnTo>
                      <a:pt x="396" y="9916"/>
                    </a:lnTo>
                    <a:lnTo>
                      <a:pt x="462" y="10150"/>
                    </a:lnTo>
                    <a:lnTo>
                      <a:pt x="528" y="10385"/>
                    </a:lnTo>
                    <a:lnTo>
                      <a:pt x="603" y="10619"/>
                    </a:lnTo>
                    <a:lnTo>
                      <a:pt x="678" y="10830"/>
                    </a:lnTo>
                    <a:lnTo>
                      <a:pt x="761" y="11029"/>
                    </a:lnTo>
                    <a:lnTo>
                      <a:pt x="845" y="11228"/>
                    </a:lnTo>
                    <a:lnTo>
                      <a:pt x="933" y="11416"/>
                    </a:lnTo>
                    <a:lnTo>
                      <a:pt x="1025" y="11580"/>
                    </a:lnTo>
                    <a:lnTo>
                      <a:pt x="1117" y="11744"/>
                    </a:lnTo>
                    <a:lnTo>
                      <a:pt x="1214" y="11896"/>
                    </a:lnTo>
                    <a:lnTo>
                      <a:pt x="1315" y="12037"/>
                    </a:lnTo>
                    <a:lnTo>
                      <a:pt x="1421" y="12154"/>
                    </a:lnTo>
                    <a:lnTo>
                      <a:pt x="1526" y="12272"/>
                    </a:lnTo>
                    <a:lnTo>
                      <a:pt x="1632" y="12365"/>
                    </a:lnTo>
                    <a:lnTo>
                      <a:pt x="1742" y="12447"/>
                    </a:lnTo>
                    <a:lnTo>
                      <a:pt x="1856" y="12518"/>
                    </a:lnTo>
                    <a:lnTo>
                      <a:pt x="1970" y="12576"/>
                    </a:lnTo>
                    <a:lnTo>
                      <a:pt x="2085" y="12611"/>
                    </a:lnTo>
                    <a:lnTo>
                      <a:pt x="2204" y="12635"/>
                    </a:lnTo>
                    <a:lnTo>
                      <a:pt x="2322" y="12647"/>
                    </a:lnTo>
                    <a:lnTo>
                      <a:pt x="12906" y="12647"/>
                    </a:lnTo>
                    <a:lnTo>
                      <a:pt x="13029" y="12635"/>
                    </a:lnTo>
                    <a:lnTo>
                      <a:pt x="13143" y="12611"/>
                    </a:lnTo>
                    <a:lnTo>
                      <a:pt x="13262" y="12576"/>
                    </a:lnTo>
                    <a:lnTo>
                      <a:pt x="13376" y="12518"/>
                    </a:lnTo>
                    <a:lnTo>
                      <a:pt x="13491" y="12447"/>
                    </a:lnTo>
                    <a:lnTo>
                      <a:pt x="13601" y="12365"/>
                    </a:lnTo>
                    <a:lnTo>
                      <a:pt x="13706" y="12272"/>
                    </a:lnTo>
                    <a:lnTo>
                      <a:pt x="13812" y="12154"/>
                    </a:lnTo>
                    <a:lnTo>
                      <a:pt x="13917" y="12037"/>
                    </a:lnTo>
                    <a:lnTo>
                      <a:pt x="14014" y="11896"/>
                    </a:lnTo>
                    <a:lnTo>
                      <a:pt x="14115" y="11744"/>
                    </a:lnTo>
                    <a:lnTo>
                      <a:pt x="14207" y="11580"/>
                    </a:lnTo>
                    <a:lnTo>
                      <a:pt x="14300" y="11416"/>
                    </a:lnTo>
                    <a:lnTo>
                      <a:pt x="14388" y="11228"/>
                    </a:lnTo>
                    <a:lnTo>
                      <a:pt x="14471" y="11029"/>
                    </a:lnTo>
                    <a:lnTo>
                      <a:pt x="14550" y="10830"/>
                    </a:lnTo>
                    <a:lnTo>
                      <a:pt x="14630" y="10619"/>
                    </a:lnTo>
                    <a:lnTo>
                      <a:pt x="14700" y="10385"/>
                    </a:lnTo>
                    <a:lnTo>
                      <a:pt x="14770" y="10150"/>
                    </a:lnTo>
                    <a:lnTo>
                      <a:pt x="14836" y="9916"/>
                    </a:lnTo>
                    <a:lnTo>
                      <a:pt x="14898" y="9658"/>
                    </a:lnTo>
                    <a:lnTo>
                      <a:pt x="14950" y="9400"/>
                    </a:lnTo>
                    <a:lnTo>
                      <a:pt x="15003" y="9130"/>
                    </a:lnTo>
                    <a:lnTo>
                      <a:pt x="15052" y="8861"/>
                    </a:lnTo>
                    <a:lnTo>
                      <a:pt x="15091" y="8580"/>
                    </a:lnTo>
                    <a:lnTo>
                      <a:pt x="15126" y="8287"/>
                    </a:lnTo>
                    <a:lnTo>
                      <a:pt x="15162" y="7994"/>
                    </a:lnTo>
                    <a:lnTo>
                      <a:pt x="15184" y="7701"/>
                    </a:lnTo>
                    <a:lnTo>
                      <a:pt x="15206" y="7396"/>
                    </a:lnTo>
                    <a:lnTo>
                      <a:pt x="15219" y="7079"/>
                    </a:lnTo>
                    <a:lnTo>
                      <a:pt x="15232" y="6763"/>
                    </a:lnTo>
                    <a:lnTo>
                      <a:pt x="15232" y="6446"/>
                    </a:lnTo>
                    <a:lnTo>
                      <a:pt x="15232" y="6200"/>
                    </a:lnTo>
                    <a:lnTo>
                      <a:pt x="15232" y="5884"/>
                    </a:lnTo>
                    <a:lnTo>
                      <a:pt x="15219" y="5567"/>
                    </a:lnTo>
                    <a:lnTo>
                      <a:pt x="15206" y="5263"/>
                    </a:lnTo>
                    <a:lnTo>
                      <a:pt x="15184" y="4958"/>
                    </a:lnTo>
                    <a:lnTo>
                      <a:pt x="15162" y="4653"/>
                    </a:lnTo>
                    <a:lnTo>
                      <a:pt x="15126" y="4360"/>
                    </a:lnTo>
                    <a:lnTo>
                      <a:pt x="15091" y="4067"/>
                    </a:lnTo>
                    <a:lnTo>
                      <a:pt x="15052" y="3786"/>
                    </a:lnTo>
                    <a:lnTo>
                      <a:pt x="15003" y="3516"/>
                    </a:lnTo>
                    <a:lnTo>
                      <a:pt x="14950" y="3247"/>
                    </a:lnTo>
                    <a:lnTo>
                      <a:pt x="14898" y="2989"/>
                    </a:lnTo>
                    <a:lnTo>
                      <a:pt x="14836" y="2743"/>
                    </a:lnTo>
                    <a:lnTo>
                      <a:pt x="14770" y="2497"/>
                    </a:lnTo>
                    <a:lnTo>
                      <a:pt x="14700" y="2262"/>
                    </a:lnTo>
                    <a:lnTo>
                      <a:pt x="14630" y="2040"/>
                    </a:lnTo>
                    <a:lnTo>
                      <a:pt x="14550" y="1817"/>
                    </a:lnTo>
                    <a:lnTo>
                      <a:pt x="14471" y="1618"/>
                    </a:lnTo>
                    <a:lnTo>
                      <a:pt x="14388" y="1418"/>
                    </a:lnTo>
                    <a:lnTo>
                      <a:pt x="14300" y="1231"/>
                    </a:lnTo>
                    <a:lnTo>
                      <a:pt x="14207" y="1067"/>
                    </a:lnTo>
                    <a:lnTo>
                      <a:pt x="14115" y="903"/>
                    </a:lnTo>
                    <a:lnTo>
                      <a:pt x="14014" y="750"/>
                    </a:lnTo>
                    <a:lnTo>
                      <a:pt x="13917" y="621"/>
                    </a:lnTo>
                    <a:lnTo>
                      <a:pt x="13812" y="492"/>
                    </a:lnTo>
                    <a:lnTo>
                      <a:pt x="13706" y="375"/>
                    </a:lnTo>
                    <a:lnTo>
                      <a:pt x="13601" y="281"/>
                    </a:lnTo>
                    <a:lnTo>
                      <a:pt x="13491" y="199"/>
                    </a:lnTo>
                    <a:lnTo>
                      <a:pt x="13376" y="129"/>
                    </a:lnTo>
                    <a:lnTo>
                      <a:pt x="13262" y="71"/>
                    </a:lnTo>
                    <a:lnTo>
                      <a:pt x="13143" y="35"/>
                    </a:lnTo>
                    <a:lnTo>
                      <a:pt x="13029" y="12"/>
                    </a:lnTo>
                    <a:lnTo>
                      <a:pt x="1290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596;p39">
                <a:extLst>
                  <a:ext uri="{FF2B5EF4-FFF2-40B4-BE49-F238E27FC236}">
                    <a16:creationId xmlns:a16="http://schemas.microsoft.com/office/drawing/2014/main" id="{BDD5628F-9A94-1EA8-4652-EACE23F7C08C}"/>
                  </a:ext>
                </a:extLst>
              </p:cNvPr>
              <p:cNvSpPr/>
              <p:nvPr/>
            </p:nvSpPr>
            <p:spPr>
              <a:xfrm>
                <a:off x="3843225" y="-925725"/>
                <a:ext cx="37400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3845" extrusionOk="0">
                    <a:moveTo>
                      <a:pt x="682" y="0"/>
                    </a:moveTo>
                    <a:lnTo>
                      <a:pt x="612" y="24"/>
                    </a:lnTo>
                    <a:lnTo>
                      <a:pt x="541" y="59"/>
                    </a:lnTo>
                    <a:lnTo>
                      <a:pt x="475" y="118"/>
                    </a:lnTo>
                    <a:lnTo>
                      <a:pt x="410" y="188"/>
                    </a:lnTo>
                    <a:lnTo>
                      <a:pt x="348" y="270"/>
                    </a:lnTo>
                    <a:lnTo>
                      <a:pt x="291" y="375"/>
                    </a:lnTo>
                    <a:lnTo>
                      <a:pt x="238" y="493"/>
                    </a:lnTo>
                    <a:lnTo>
                      <a:pt x="190" y="622"/>
                    </a:lnTo>
                    <a:lnTo>
                      <a:pt x="146" y="762"/>
                    </a:lnTo>
                    <a:lnTo>
                      <a:pt x="106" y="915"/>
                    </a:lnTo>
                    <a:lnTo>
                      <a:pt x="71" y="1067"/>
                    </a:lnTo>
                    <a:lnTo>
                      <a:pt x="45" y="1243"/>
                    </a:lnTo>
                    <a:lnTo>
                      <a:pt x="23" y="1419"/>
                    </a:lnTo>
                    <a:lnTo>
                      <a:pt x="9" y="1606"/>
                    </a:lnTo>
                    <a:lnTo>
                      <a:pt x="1" y="1805"/>
                    </a:lnTo>
                    <a:lnTo>
                      <a:pt x="1" y="1876"/>
                    </a:lnTo>
                    <a:lnTo>
                      <a:pt x="5" y="2075"/>
                    </a:lnTo>
                    <a:lnTo>
                      <a:pt x="18" y="2274"/>
                    </a:lnTo>
                    <a:lnTo>
                      <a:pt x="40" y="2462"/>
                    </a:lnTo>
                    <a:lnTo>
                      <a:pt x="62" y="2637"/>
                    </a:lnTo>
                    <a:lnTo>
                      <a:pt x="97" y="2813"/>
                    </a:lnTo>
                    <a:lnTo>
                      <a:pt x="133" y="2977"/>
                    </a:lnTo>
                    <a:lnTo>
                      <a:pt x="176" y="3130"/>
                    </a:lnTo>
                    <a:lnTo>
                      <a:pt x="225" y="3270"/>
                    </a:lnTo>
                    <a:lnTo>
                      <a:pt x="282" y="3399"/>
                    </a:lnTo>
                    <a:lnTo>
                      <a:pt x="339" y="3505"/>
                    </a:lnTo>
                    <a:lnTo>
                      <a:pt x="401" y="3610"/>
                    </a:lnTo>
                    <a:lnTo>
                      <a:pt x="467" y="3692"/>
                    </a:lnTo>
                    <a:lnTo>
                      <a:pt x="533" y="3751"/>
                    </a:lnTo>
                    <a:lnTo>
                      <a:pt x="603" y="3810"/>
                    </a:lnTo>
                    <a:lnTo>
                      <a:pt x="678" y="3833"/>
                    </a:lnTo>
                    <a:lnTo>
                      <a:pt x="757" y="3845"/>
                    </a:lnTo>
                    <a:lnTo>
                      <a:pt x="827" y="3845"/>
                    </a:lnTo>
                    <a:lnTo>
                      <a:pt x="898" y="3821"/>
                    </a:lnTo>
                    <a:lnTo>
                      <a:pt x="968" y="3774"/>
                    </a:lnTo>
                    <a:lnTo>
                      <a:pt x="1034" y="3716"/>
                    </a:lnTo>
                    <a:lnTo>
                      <a:pt x="1095" y="3645"/>
                    </a:lnTo>
                    <a:lnTo>
                      <a:pt x="1157" y="3552"/>
                    </a:lnTo>
                    <a:lnTo>
                      <a:pt x="1214" y="3446"/>
                    </a:lnTo>
                    <a:lnTo>
                      <a:pt x="1267" y="3329"/>
                    </a:lnTo>
                    <a:lnTo>
                      <a:pt x="1315" y="3200"/>
                    </a:lnTo>
                    <a:lnTo>
                      <a:pt x="1355" y="3059"/>
                    </a:lnTo>
                    <a:lnTo>
                      <a:pt x="1394" y="2907"/>
                    </a:lnTo>
                    <a:lnTo>
                      <a:pt x="1425" y="2743"/>
                    </a:lnTo>
                    <a:lnTo>
                      <a:pt x="1452" y="2567"/>
                    </a:lnTo>
                    <a:lnTo>
                      <a:pt x="1474" y="2391"/>
                    </a:lnTo>
                    <a:lnTo>
                      <a:pt x="1487" y="2204"/>
                    </a:lnTo>
                    <a:lnTo>
                      <a:pt x="1496" y="2016"/>
                    </a:lnTo>
                    <a:lnTo>
                      <a:pt x="1491" y="1805"/>
                    </a:lnTo>
                    <a:lnTo>
                      <a:pt x="1478" y="1618"/>
                    </a:lnTo>
                    <a:lnTo>
                      <a:pt x="1460" y="1419"/>
                    </a:lnTo>
                    <a:lnTo>
                      <a:pt x="1438" y="1243"/>
                    </a:lnTo>
                    <a:lnTo>
                      <a:pt x="1408" y="1067"/>
                    </a:lnTo>
                    <a:lnTo>
                      <a:pt x="1368" y="903"/>
                    </a:lnTo>
                    <a:lnTo>
                      <a:pt x="1329" y="750"/>
                    </a:lnTo>
                    <a:lnTo>
                      <a:pt x="1280" y="610"/>
                    </a:lnTo>
                    <a:lnTo>
                      <a:pt x="1227" y="469"/>
                    </a:lnTo>
                    <a:lnTo>
                      <a:pt x="1170" y="364"/>
                    </a:lnTo>
                    <a:lnTo>
                      <a:pt x="1109" y="258"/>
                    </a:lnTo>
                    <a:lnTo>
                      <a:pt x="1043" y="176"/>
                    </a:lnTo>
                    <a:lnTo>
                      <a:pt x="977" y="106"/>
                    </a:lnTo>
                    <a:lnTo>
                      <a:pt x="906" y="47"/>
                    </a:lnTo>
                    <a:lnTo>
                      <a:pt x="832" y="12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597;p39">
                <a:extLst>
                  <a:ext uri="{FF2B5EF4-FFF2-40B4-BE49-F238E27FC236}">
                    <a16:creationId xmlns:a16="http://schemas.microsoft.com/office/drawing/2014/main" id="{E11109A7-4FDD-6386-4E79-EEEA3AD27F57}"/>
                  </a:ext>
                </a:extLst>
              </p:cNvPr>
              <p:cNvSpPr/>
              <p:nvPr/>
            </p:nvSpPr>
            <p:spPr>
              <a:xfrm>
                <a:off x="3495200" y="-1144025"/>
                <a:ext cx="35325" cy="4114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6457" extrusionOk="0">
                    <a:moveTo>
                      <a:pt x="704" y="1"/>
                    </a:moveTo>
                    <a:lnTo>
                      <a:pt x="669" y="12"/>
                    </a:lnTo>
                    <a:lnTo>
                      <a:pt x="634" y="48"/>
                    </a:lnTo>
                    <a:lnTo>
                      <a:pt x="599" y="94"/>
                    </a:lnTo>
                    <a:lnTo>
                      <a:pt x="563" y="165"/>
                    </a:lnTo>
                    <a:lnTo>
                      <a:pt x="528" y="258"/>
                    </a:lnTo>
                    <a:lnTo>
                      <a:pt x="498" y="376"/>
                    </a:lnTo>
                    <a:lnTo>
                      <a:pt x="462" y="505"/>
                    </a:lnTo>
                    <a:lnTo>
                      <a:pt x="432" y="645"/>
                    </a:lnTo>
                    <a:lnTo>
                      <a:pt x="401" y="809"/>
                    </a:lnTo>
                    <a:lnTo>
                      <a:pt x="370" y="997"/>
                    </a:lnTo>
                    <a:lnTo>
                      <a:pt x="339" y="1196"/>
                    </a:lnTo>
                    <a:lnTo>
                      <a:pt x="313" y="1407"/>
                    </a:lnTo>
                    <a:lnTo>
                      <a:pt x="256" y="1876"/>
                    </a:lnTo>
                    <a:lnTo>
                      <a:pt x="207" y="2415"/>
                    </a:lnTo>
                    <a:lnTo>
                      <a:pt x="159" y="3001"/>
                    </a:lnTo>
                    <a:lnTo>
                      <a:pt x="119" y="3634"/>
                    </a:lnTo>
                    <a:lnTo>
                      <a:pt x="84" y="4302"/>
                    </a:lnTo>
                    <a:lnTo>
                      <a:pt x="53" y="5029"/>
                    </a:lnTo>
                    <a:lnTo>
                      <a:pt x="31" y="5779"/>
                    </a:lnTo>
                    <a:lnTo>
                      <a:pt x="14" y="6564"/>
                    </a:lnTo>
                    <a:lnTo>
                      <a:pt x="1" y="7385"/>
                    </a:lnTo>
                    <a:lnTo>
                      <a:pt x="1" y="8217"/>
                    </a:lnTo>
                    <a:lnTo>
                      <a:pt x="1" y="9061"/>
                    </a:lnTo>
                    <a:lnTo>
                      <a:pt x="14" y="9881"/>
                    </a:lnTo>
                    <a:lnTo>
                      <a:pt x="31" y="10666"/>
                    </a:lnTo>
                    <a:lnTo>
                      <a:pt x="53" y="11416"/>
                    </a:lnTo>
                    <a:lnTo>
                      <a:pt x="84" y="12143"/>
                    </a:lnTo>
                    <a:lnTo>
                      <a:pt x="119" y="12823"/>
                    </a:lnTo>
                    <a:lnTo>
                      <a:pt x="159" y="13456"/>
                    </a:lnTo>
                    <a:lnTo>
                      <a:pt x="207" y="14042"/>
                    </a:lnTo>
                    <a:lnTo>
                      <a:pt x="256" y="14569"/>
                    </a:lnTo>
                    <a:lnTo>
                      <a:pt x="313" y="15050"/>
                    </a:lnTo>
                    <a:lnTo>
                      <a:pt x="339" y="15261"/>
                    </a:lnTo>
                    <a:lnTo>
                      <a:pt x="370" y="15460"/>
                    </a:lnTo>
                    <a:lnTo>
                      <a:pt x="401" y="15647"/>
                    </a:lnTo>
                    <a:lnTo>
                      <a:pt x="432" y="15812"/>
                    </a:lnTo>
                    <a:lnTo>
                      <a:pt x="462" y="15952"/>
                    </a:lnTo>
                    <a:lnTo>
                      <a:pt x="498" y="16081"/>
                    </a:lnTo>
                    <a:lnTo>
                      <a:pt x="528" y="16198"/>
                    </a:lnTo>
                    <a:lnTo>
                      <a:pt x="563" y="16292"/>
                    </a:lnTo>
                    <a:lnTo>
                      <a:pt x="599" y="16362"/>
                    </a:lnTo>
                    <a:lnTo>
                      <a:pt x="634" y="16409"/>
                    </a:lnTo>
                    <a:lnTo>
                      <a:pt x="669" y="16444"/>
                    </a:lnTo>
                    <a:lnTo>
                      <a:pt x="704" y="16456"/>
                    </a:lnTo>
                    <a:lnTo>
                      <a:pt x="744" y="16444"/>
                    </a:lnTo>
                    <a:lnTo>
                      <a:pt x="779" y="16409"/>
                    </a:lnTo>
                    <a:lnTo>
                      <a:pt x="814" y="16362"/>
                    </a:lnTo>
                    <a:lnTo>
                      <a:pt x="849" y="16292"/>
                    </a:lnTo>
                    <a:lnTo>
                      <a:pt x="880" y="16198"/>
                    </a:lnTo>
                    <a:lnTo>
                      <a:pt x="915" y="16081"/>
                    </a:lnTo>
                    <a:lnTo>
                      <a:pt x="946" y="15952"/>
                    </a:lnTo>
                    <a:lnTo>
                      <a:pt x="981" y="15812"/>
                    </a:lnTo>
                    <a:lnTo>
                      <a:pt x="1012" y="15647"/>
                    </a:lnTo>
                    <a:lnTo>
                      <a:pt x="1043" y="15460"/>
                    </a:lnTo>
                    <a:lnTo>
                      <a:pt x="1069" y="15261"/>
                    </a:lnTo>
                    <a:lnTo>
                      <a:pt x="1100" y="15050"/>
                    </a:lnTo>
                    <a:lnTo>
                      <a:pt x="1153" y="14581"/>
                    </a:lnTo>
                    <a:lnTo>
                      <a:pt x="1205" y="14042"/>
                    </a:lnTo>
                    <a:lnTo>
                      <a:pt x="1249" y="13456"/>
                    </a:lnTo>
                    <a:lnTo>
                      <a:pt x="1289" y="12823"/>
                    </a:lnTo>
                    <a:lnTo>
                      <a:pt x="1324" y="12143"/>
                    </a:lnTo>
                    <a:lnTo>
                      <a:pt x="1355" y="11428"/>
                    </a:lnTo>
                    <a:lnTo>
                      <a:pt x="1381" y="10666"/>
                    </a:lnTo>
                    <a:lnTo>
                      <a:pt x="1399" y="9881"/>
                    </a:lnTo>
                    <a:lnTo>
                      <a:pt x="1408" y="9061"/>
                    </a:lnTo>
                    <a:lnTo>
                      <a:pt x="1412" y="8217"/>
                    </a:lnTo>
                    <a:lnTo>
                      <a:pt x="1408" y="7385"/>
                    </a:lnTo>
                    <a:lnTo>
                      <a:pt x="1399" y="6564"/>
                    </a:lnTo>
                    <a:lnTo>
                      <a:pt x="1381" y="5779"/>
                    </a:lnTo>
                    <a:lnTo>
                      <a:pt x="1355" y="5029"/>
                    </a:lnTo>
                    <a:lnTo>
                      <a:pt x="1324" y="4302"/>
                    </a:lnTo>
                    <a:lnTo>
                      <a:pt x="1289" y="3634"/>
                    </a:lnTo>
                    <a:lnTo>
                      <a:pt x="1249" y="3001"/>
                    </a:lnTo>
                    <a:lnTo>
                      <a:pt x="1205" y="2415"/>
                    </a:lnTo>
                    <a:lnTo>
                      <a:pt x="1153" y="1876"/>
                    </a:lnTo>
                    <a:lnTo>
                      <a:pt x="1100" y="1407"/>
                    </a:lnTo>
                    <a:lnTo>
                      <a:pt x="1069" y="1196"/>
                    </a:lnTo>
                    <a:lnTo>
                      <a:pt x="1043" y="997"/>
                    </a:lnTo>
                    <a:lnTo>
                      <a:pt x="1012" y="809"/>
                    </a:lnTo>
                    <a:lnTo>
                      <a:pt x="981" y="645"/>
                    </a:lnTo>
                    <a:lnTo>
                      <a:pt x="946" y="505"/>
                    </a:lnTo>
                    <a:lnTo>
                      <a:pt x="915" y="376"/>
                    </a:lnTo>
                    <a:lnTo>
                      <a:pt x="880" y="258"/>
                    </a:lnTo>
                    <a:lnTo>
                      <a:pt x="849" y="165"/>
                    </a:lnTo>
                    <a:lnTo>
                      <a:pt x="814" y="94"/>
                    </a:lnTo>
                    <a:lnTo>
                      <a:pt x="779" y="48"/>
                    </a:lnTo>
                    <a:lnTo>
                      <a:pt x="744" y="1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598;p39">
                <a:extLst>
                  <a:ext uri="{FF2B5EF4-FFF2-40B4-BE49-F238E27FC236}">
                    <a16:creationId xmlns:a16="http://schemas.microsoft.com/office/drawing/2014/main" id="{CEA0514E-3554-527C-090B-62694B354B77}"/>
                  </a:ext>
                </a:extLst>
              </p:cNvPr>
              <p:cNvSpPr/>
              <p:nvPr/>
            </p:nvSpPr>
            <p:spPr>
              <a:xfrm>
                <a:off x="3507525" y="-1144025"/>
                <a:ext cx="3947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6527" extrusionOk="0">
                    <a:moveTo>
                      <a:pt x="251" y="1"/>
                    </a:moveTo>
                    <a:lnTo>
                      <a:pt x="224" y="106"/>
                    </a:lnTo>
                    <a:lnTo>
                      <a:pt x="198" y="223"/>
                    </a:lnTo>
                    <a:lnTo>
                      <a:pt x="172" y="352"/>
                    </a:lnTo>
                    <a:lnTo>
                      <a:pt x="150" y="493"/>
                    </a:lnTo>
                    <a:lnTo>
                      <a:pt x="132" y="657"/>
                    </a:lnTo>
                    <a:lnTo>
                      <a:pt x="114" y="821"/>
                    </a:lnTo>
                    <a:lnTo>
                      <a:pt x="97" y="997"/>
                    </a:lnTo>
                    <a:lnTo>
                      <a:pt x="84" y="1196"/>
                    </a:lnTo>
                    <a:lnTo>
                      <a:pt x="62" y="1618"/>
                    </a:lnTo>
                    <a:lnTo>
                      <a:pt x="48" y="2075"/>
                    </a:lnTo>
                    <a:lnTo>
                      <a:pt x="35" y="2567"/>
                    </a:lnTo>
                    <a:lnTo>
                      <a:pt x="31" y="3107"/>
                    </a:lnTo>
                    <a:lnTo>
                      <a:pt x="26" y="3669"/>
                    </a:lnTo>
                    <a:lnTo>
                      <a:pt x="31" y="4255"/>
                    </a:lnTo>
                    <a:lnTo>
                      <a:pt x="35" y="5509"/>
                    </a:lnTo>
                    <a:lnTo>
                      <a:pt x="44" y="6845"/>
                    </a:lnTo>
                    <a:lnTo>
                      <a:pt x="48" y="8217"/>
                    </a:lnTo>
                    <a:lnTo>
                      <a:pt x="48" y="8920"/>
                    </a:lnTo>
                    <a:lnTo>
                      <a:pt x="44" y="9600"/>
                    </a:lnTo>
                    <a:lnTo>
                      <a:pt x="26" y="10924"/>
                    </a:lnTo>
                    <a:lnTo>
                      <a:pt x="9" y="12178"/>
                    </a:lnTo>
                    <a:lnTo>
                      <a:pt x="5" y="12764"/>
                    </a:lnTo>
                    <a:lnTo>
                      <a:pt x="0" y="13327"/>
                    </a:lnTo>
                    <a:lnTo>
                      <a:pt x="5" y="13854"/>
                    </a:lnTo>
                    <a:lnTo>
                      <a:pt x="9" y="14346"/>
                    </a:lnTo>
                    <a:lnTo>
                      <a:pt x="18" y="14804"/>
                    </a:lnTo>
                    <a:lnTo>
                      <a:pt x="35" y="15225"/>
                    </a:lnTo>
                    <a:lnTo>
                      <a:pt x="48" y="15413"/>
                    </a:lnTo>
                    <a:lnTo>
                      <a:pt x="62" y="15589"/>
                    </a:lnTo>
                    <a:lnTo>
                      <a:pt x="79" y="15765"/>
                    </a:lnTo>
                    <a:lnTo>
                      <a:pt x="97" y="15917"/>
                    </a:lnTo>
                    <a:lnTo>
                      <a:pt x="114" y="16069"/>
                    </a:lnTo>
                    <a:lnTo>
                      <a:pt x="141" y="16198"/>
                    </a:lnTo>
                    <a:lnTo>
                      <a:pt x="163" y="16315"/>
                    </a:lnTo>
                    <a:lnTo>
                      <a:pt x="194" y="16421"/>
                    </a:lnTo>
                    <a:lnTo>
                      <a:pt x="211" y="16456"/>
                    </a:lnTo>
                    <a:lnTo>
                      <a:pt x="238" y="16491"/>
                    </a:lnTo>
                    <a:lnTo>
                      <a:pt x="273" y="16503"/>
                    </a:lnTo>
                    <a:lnTo>
                      <a:pt x="312" y="16515"/>
                    </a:lnTo>
                    <a:lnTo>
                      <a:pt x="400" y="16526"/>
                    </a:lnTo>
                    <a:lnTo>
                      <a:pt x="506" y="16515"/>
                    </a:lnTo>
                    <a:lnTo>
                      <a:pt x="607" y="16480"/>
                    </a:lnTo>
                    <a:lnTo>
                      <a:pt x="699" y="16456"/>
                    </a:lnTo>
                    <a:lnTo>
                      <a:pt x="774" y="16433"/>
                    </a:lnTo>
                    <a:lnTo>
                      <a:pt x="822" y="16421"/>
                    </a:lnTo>
                    <a:lnTo>
                      <a:pt x="858" y="16409"/>
                    </a:lnTo>
                    <a:lnTo>
                      <a:pt x="897" y="16374"/>
                    </a:lnTo>
                    <a:lnTo>
                      <a:pt x="932" y="16327"/>
                    </a:lnTo>
                    <a:lnTo>
                      <a:pt x="967" y="16257"/>
                    </a:lnTo>
                    <a:lnTo>
                      <a:pt x="1003" y="16163"/>
                    </a:lnTo>
                    <a:lnTo>
                      <a:pt x="1038" y="16046"/>
                    </a:lnTo>
                    <a:lnTo>
                      <a:pt x="1073" y="15917"/>
                    </a:lnTo>
                    <a:lnTo>
                      <a:pt x="1104" y="15776"/>
                    </a:lnTo>
                    <a:lnTo>
                      <a:pt x="1139" y="15612"/>
                    </a:lnTo>
                    <a:lnTo>
                      <a:pt x="1170" y="15436"/>
                    </a:lnTo>
                    <a:lnTo>
                      <a:pt x="1200" y="15237"/>
                    </a:lnTo>
                    <a:lnTo>
                      <a:pt x="1231" y="15026"/>
                    </a:lnTo>
                    <a:lnTo>
                      <a:pt x="1262" y="14792"/>
                    </a:lnTo>
                    <a:lnTo>
                      <a:pt x="1293" y="14557"/>
                    </a:lnTo>
                    <a:lnTo>
                      <a:pt x="1346" y="14030"/>
                    </a:lnTo>
                    <a:lnTo>
                      <a:pt x="1394" y="13444"/>
                    </a:lnTo>
                    <a:lnTo>
                      <a:pt x="1442" y="12811"/>
                    </a:lnTo>
                    <a:lnTo>
                      <a:pt x="1482" y="12143"/>
                    </a:lnTo>
                    <a:lnTo>
                      <a:pt x="1513" y="11416"/>
                    </a:lnTo>
                    <a:lnTo>
                      <a:pt x="1539" y="10666"/>
                    </a:lnTo>
                    <a:lnTo>
                      <a:pt x="1561" y="9881"/>
                    </a:lnTo>
                    <a:lnTo>
                      <a:pt x="1574" y="9061"/>
                    </a:lnTo>
                    <a:lnTo>
                      <a:pt x="1579" y="8217"/>
                    </a:lnTo>
                    <a:lnTo>
                      <a:pt x="1574" y="7385"/>
                    </a:lnTo>
                    <a:lnTo>
                      <a:pt x="1561" y="6564"/>
                    </a:lnTo>
                    <a:lnTo>
                      <a:pt x="1543" y="5779"/>
                    </a:lnTo>
                    <a:lnTo>
                      <a:pt x="1517" y="5029"/>
                    </a:lnTo>
                    <a:lnTo>
                      <a:pt x="1482" y="4302"/>
                    </a:lnTo>
                    <a:lnTo>
                      <a:pt x="1447" y="3634"/>
                    </a:lnTo>
                    <a:lnTo>
                      <a:pt x="1398" y="3001"/>
                    </a:lnTo>
                    <a:lnTo>
                      <a:pt x="1350" y="2415"/>
                    </a:lnTo>
                    <a:lnTo>
                      <a:pt x="1297" y="1876"/>
                    </a:lnTo>
                    <a:lnTo>
                      <a:pt x="1266" y="1641"/>
                    </a:lnTo>
                    <a:lnTo>
                      <a:pt x="1236" y="1407"/>
                    </a:lnTo>
                    <a:lnTo>
                      <a:pt x="1205" y="1196"/>
                    </a:lnTo>
                    <a:lnTo>
                      <a:pt x="1174" y="997"/>
                    </a:lnTo>
                    <a:lnTo>
                      <a:pt x="1139" y="809"/>
                    </a:lnTo>
                    <a:lnTo>
                      <a:pt x="1104" y="645"/>
                    </a:lnTo>
                    <a:lnTo>
                      <a:pt x="1069" y="505"/>
                    </a:lnTo>
                    <a:lnTo>
                      <a:pt x="1033" y="376"/>
                    </a:lnTo>
                    <a:lnTo>
                      <a:pt x="998" y="258"/>
                    </a:lnTo>
                    <a:lnTo>
                      <a:pt x="959" y="165"/>
                    </a:lnTo>
                    <a:lnTo>
                      <a:pt x="919" y="94"/>
                    </a:lnTo>
                    <a:lnTo>
                      <a:pt x="884" y="48"/>
                    </a:lnTo>
                    <a:lnTo>
                      <a:pt x="844" y="12"/>
                    </a:lnTo>
                    <a:lnTo>
                      <a:pt x="80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599;p39">
                <a:extLst>
                  <a:ext uri="{FF2B5EF4-FFF2-40B4-BE49-F238E27FC236}">
                    <a16:creationId xmlns:a16="http://schemas.microsoft.com/office/drawing/2014/main" id="{C2CD156B-17DA-7CDD-68C8-1A108323CA0A}"/>
                  </a:ext>
                </a:extLst>
              </p:cNvPr>
              <p:cNvSpPr/>
              <p:nvPr/>
            </p:nvSpPr>
            <p:spPr>
              <a:xfrm>
                <a:off x="3970950" y="-1131425"/>
                <a:ext cx="35325" cy="4114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6457" extrusionOk="0">
                    <a:moveTo>
                      <a:pt x="704" y="1"/>
                    </a:moveTo>
                    <a:lnTo>
                      <a:pt x="669" y="12"/>
                    </a:lnTo>
                    <a:lnTo>
                      <a:pt x="634" y="36"/>
                    </a:lnTo>
                    <a:lnTo>
                      <a:pt x="599" y="94"/>
                    </a:lnTo>
                    <a:lnTo>
                      <a:pt x="564" y="165"/>
                    </a:lnTo>
                    <a:lnTo>
                      <a:pt x="529" y="258"/>
                    </a:lnTo>
                    <a:lnTo>
                      <a:pt x="493" y="364"/>
                    </a:lnTo>
                    <a:lnTo>
                      <a:pt x="463" y="493"/>
                    </a:lnTo>
                    <a:lnTo>
                      <a:pt x="432" y="645"/>
                    </a:lnTo>
                    <a:lnTo>
                      <a:pt x="401" y="809"/>
                    </a:lnTo>
                    <a:lnTo>
                      <a:pt x="370" y="985"/>
                    </a:lnTo>
                    <a:lnTo>
                      <a:pt x="340" y="1184"/>
                    </a:lnTo>
                    <a:lnTo>
                      <a:pt x="309" y="1407"/>
                    </a:lnTo>
                    <a:lnTo>
                      <a:pt x="256" y="1876"/>
                    </a:lnTo>
                    <a:lnTo>
                      <a:pt x="208" y="2403"/>
                    </a:lnTo>
                    <a:lnTo>
                      <a:pt x="159" y="2989"/>
                    </a:lnTo>
                    <a:lnTo>
                      <a:pt x="120" y="3622"/>
                    </a:lnTo>
                    <a:lnTo>
                      <a:pt x="84" y="4302"/>
                    </a:lnTo>
                    <a:lnTo>
                      <a:pt x="54" y="5029"/>
                    </a:lnTo>
                    <a:lnTo>
                      <a:pt x="32" y="5779"/>
                    </a:lnTo>
                    <a:lnTo>
                      <a:pt x="14" y="6576"/>
                    </a:lnTo>
                    <a:lnTo>
                      <a:pt x="1" y="7384"/>
                    </a:lnTo>
                    <a:lnTo>
                      <a:pt x="1" y="8228"/>
                    </a:lnTo>
                    <a:lnTo>
                      <a:pt x="1" y="9072"/>
                    </a:lnTo>
                    <a:lnTo>
                      <a:pt x="14" y="9893"/>
                    </a:lnTo>
                    <a:lnTo>
                      <a:pt x="32" y="10678"/>
                    </a:lnTo>
                    <a:lnTo>
                      <a:pt x="54" y="11428"/>
                    </a:lnTo>
                    <a:lnTo>
                      <a:pt x="84" y="12155"/>
                    </a:lnTo>
                    <a:lnTo>
                      <a:pt x="120" y="12834"/>
                    </a:lnTo>
                    <a:lnTo>
                      <a:pt x="159" y="13467"/>
                    </a:lnTo>
                    <a:lnTo>
                      <a:pt x="208" y="14042"/>
                    </a:lnTo>
                    <a:lnTo>
                      <a:pt x="256" y="14581"/>
                    </a:lnTo>
                    <a:lnTo>
                      <a:pt x="309" y="15050"/>
                    </a:lnTo>
                    <a:lnTo>
                      <a:pt x="340" y="15261"/>
                    </a:lnTo>
                    <a:lnTo>
                      <a:pt x="370" y="15460"/>
                    </a:lnTo>
                    <a:lnTo>
                      <a:pt x="401" y="15647"/>
                    </a:lnTo>
                    <a:lnTo>
                      <a:pt x="432" y="15811"/>
                    </a:lnTo>
                    <a:lnTo>
                      <a:pt x="463" y="15952"/>
                    </a:lnTo>
                    <a:lnTo>
                      <a:pt x="493" y="16081"/>
                    </a:lnTo>
                    <a:lnTo>
                      <a:pt x="529" y="16198"/>
                    </a:lnTo>
                    <a:lnTo>
                      <a:pt x="564" y="16280"/>
                    </a:lnTo>
                    <a:lnTo>
                      <a:pt x="599" y="16362"/>
                    </a:lnTo>
                    <a:lnTo>
                      <a:pt x="634" y="16409"/>
                    </a:lnTo>
                    <a:lnTo>
                      <a:pt x="669" y="16444"/>
                    </a:lnTo>
                    <a:lnTo>
                      <a:pt x="704" y="16456"/>
                    </a:lnTo>
                    <a:lnTo>
                      <a:pt x="740" y="16444"/>
                    </a:lnTo>
                    <a:lnTo>
                      <a:pt x="779" y="16409"/>
                    </a:lnTo>
                    <a:lnTo>
                      <a:pt x="814" y="16362"/>
                    </a:lnTo>
                    <a:lnTo>
                      <a:pt x="845" y="16280"/>
                    </a:lnTo>
                    <a:lnTo>
                      <a:pt x="880" y="16198"/>
                    </a:lnTo>
                    <a:lnTo>
                      <a:pt x="916" y="16081"/>
                    </a:lnTo>
                    <a:lnTo>
                      <a:pt x="946" y="15952"/>
                    </a:lnTo>
                    <a:lnTo>
                      <a:pt x="981" y="15811"/>
                    </a:lnTo>
                    <a:lnTo>
                      <a:pt x="1012" y="15647"/>
                    </a:lnTo>
                    <a:lnTo>
                      <a:pt x="1043" y="15460"/>
                    </a:lnTo>
                    <a:lnTo>
                      <a:pt x="1069" y="15261"/>
                    </a:lnTo>
                    <a:lnTo>
                      <a:pt x="1100" y="15050"/>
                    </a:lnTo>
                    <a:lnTo>
                      <a:pt x="1153" y="14581"/>
                    </a:lnTo>
                    <a:lnTo>
                      <a:pt x="1206" y="14042"/>
                    </a:lnTo>
                    <a:lnTo>
                      <a:pt x="1250" y="13467"/>
                    </a:lnTo>
                    <a:lnTo>
                      <a:pt x="1289" y="12834"/>
                    </a:lnTo>
                    <a:lnTo>
                      <a:pt x="1324" y="12155"/>
                    </a:lnTo>
                    <a:lnTo>
                      <a:pt x="1355" y="11428"/>
                    </a:lnTo>
                    <a:lnTo>
                      <a:pt x="1377" y="10678"/>
                    </a:lnTo>
                    <a:lnTo>
                      <a:pt x="1395" y="9893"/>
                    </a:lnTo>
                    <a:lnTo>
                      <a:pt x="1408" y="9072"/>
                    </a:lnTo>
                    <a:lnTo>
                      <a:pt x="1412" y="8228"/>
                    </a:lnTo>
                    <a:lnTo>
                      <a:pt x="1408" y="7384"/>
                    </a:lnTo>
                    <a:lnTo>
                      <a:pt x="1395" y="6576"/>
                    </a:lnTo>
                    <a:lnTo>
                      <a:pt x="1377" y="5779"/>
                    </a:lnTo>
                    <a:lnTo>
                      <a:pt x="1355" y="5029"/>
                    </a:lnTo>
                    <a:lnTo>
                      <a:pt x="1324" y="4302"/>
                    </a:lnTo>
                    <a:lnTo>
                      <a:pt x="1289" y="3622"/>
                    </a:lnTo>
                    <a:lnTo>
                      <a:pt x="1250" y="2989"/>
                    </a:lnTo>
                    <a:lnTo>
                      <a:pt x="1206" y="2403"/>
                    </a:lnTo>
                    <a:lnTo>
                      <a:pt x="1153" y="1876"/>
                    </a:lnTo>
                    <a:lnTo>
                      <a:pt x="1100" y="1407"/>
                    </a:lnTo>
                    <a:lnTo>
                      <a:pt x="1069" y="1184"/>
                    </a:lnTo>
                    <a:lnTo>
                      <a:pt x="1043" y="985"/>
                    </a:lnTo>
                    <a:lnTo>
                      <a:pt x="1012" y="809"/>
                    </a:lnTo>
                    <a:lnTo>
                      <a:pt x="981" y="645"/>
                    </a:lnTo>
                    <a:lnTo>
                      <a:pt x="946" y="493"/>
                    </a:lnTo>
                    <a:lnTo>
                      <a:pt x="916" y="364"/>
                    </a:lnTo>
                    <a:lnTo>
                      <a:pt x="880" y="258"/>
                    </a:lnTo>
                    <a:lnTo>
                      <a:pt x="845" y="165"/>
                    </a:lnTo>
                    <a:lnTo>
                      <a:pt x="814" y="94"/>
                    </a:lnTo>
                    <a:lnTo>
                      <a:pt x="779" y="36"/>
                    </a:lnTo>
                    <a:lnTo>
                      <a:pt x="740" y="1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600;p39">
                <a:extLst>
                  <a:ext uri="{FF2B5EF4-FFF2-40B4-BE49-F238E27FC236}">
                    <a16:creationId xmlns:a16="http://schemas.microsoft.com/office/drawing/2014/main" id="{DF5AD072-DA74-6731-15C5-5D669747BAFA}"/>
                  </a:ext>
                </a:extLst>
              </p:cNvPr>
              <p:cNvSpPr/>
              <p:nvPr/>
            </p:nvSpPr>
            <p:spPr>
              <a:xfrm>
                <a:off x="3954475" y="-1133175"/>
                <a:ext cx="39700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6527" extrusionOk="0">
                    <a:moveTo>
                      <a:pt x="1192" y="0"/>
                    </a:moveTo>
                    <a:lnTo>
                      <a:pt x="1091" y="12"/>
                    </a:lnTo>
                    <a:lnTo>
                      <a:pt x="985" y="35"/>
                    </a:lnTo>
                    <a:lnTo>
                      <a:pt x="893" y="71"/>
                    </a:lnTo>
                    <a:lnTo>
                      <a:pt x="818" y="94"/>
                    </a:lnTo>
                    <a:lnTo>
                      <a:pt x="774" y="106"/>
                    </a:lnTo>
                    <a:lnTo>
                      <a:pt x="735" y="117"/>
                    </a:lnTo>
                    <a:lnTo>
                      <a:pt x="695" y="141"/>
                    </a:lnTo>
                    <a:lnTo>
                      <a:pt x="656" y="188"/>
                    </a:lnTo>
                    <a:lnTo>
                      <a:pt x="616" y="258"/>
                    </a:lnTo>
                    <a:lnTo>
                      <a:pt x="581" y="352"/>
                    </a:lnTo>
                    <a:lnTo>
                      <a:pt x="541" y="457"/>
                    </a:lnTo>
                    <a:lnTo>
                      <a:pt x="506" y="586"/>
                    </a:lnTo>
                    <a:lnTo>
                      <a:pt x="471" y="727"/>
                    </a:lnTo>
                    <a:lnTo>
                      <a:pt x="436" y="891"/>
                    </a:lnTo>
                    <a:lnTo>
                      <a:pt x="405" y="1067"/>
                    </a:lnTo>
                    <a:lnTo>
                      <a:pt x="370" y="1266"/>
                    </a:lnTo>
                    <a:lnTo>
                      <a:pt x="339" y="1477"/>
                    </a:lnTo>
                    <a:lnTo>
                      <a:pt x="308" y="1711"/>
                    </a:lnTo>
                    <a:lnTo>
                      <a:pt x="282" y="1958"/>
                    </a:lnTo>
                    <a:lnTo>
                      <a:pt x="225" y="2485"/>
                    </a:lnTo>
                    <a:lnTo>
                      <a:pt x="176" y="3071"/>
                    </a:lnTo>
                    <a:lnTo>
                      <a:pt x="132" y="3704"/>
                    </a:lnTo>
                    <a:lnTo>
                      <a:pt x="93" y="4372"/>
                    </a:lnTo>
                    <a:lnTo>
                      <a:pt x="62" y="5099"/>
                    </a:lnTo>
                    <a:lnTo>
                      <a:pt x="36" y="5849"/>
                    </a:lnTo>
                    <a:lnTo>
                      <a:pt x="14" y="6646"/>
                    </a:lnTo>
                    <a:lnTo>
                      <a:pt x="5" y="7454"/>
                    </a:lnTo>
                    <a:lnTo>
                      <a:pt x="0" y="8298"/>
                    </a:lnTo>
                    <a:lnTo>
                      <a:pt x="5" y="9142"/>
                    </a:lnTo>
                    <a:lnTo>
                      <a:pt x="14" y="9963"/>
                    </a:lnTo>
                    <a:lnTo>
                      <a:pt x="36" y="10748"/>
                    </a:lnTo>
                    <a:lnTo>
                      <a:pt x="62" y="11498"/>
                    </a:lnTo>
                    <a:lnTo>
                      <a:pt x="93" y="12225"/>
                    </a:lnTo>
                    <a:lnTo>
                      <a:pt x="132" y="12904"/>
                    </a:lnTo>
                    <a:lnTo>
                      <a:pt x="176" y="13537"/>
                    </a:lnTo>
                    <a:lnTo>
                      <a:pt x="225" y="14112"/>
                    </a:lnTo>
                    <a:lnTo>
                      <a:pt x="282" y="14651"/>
                    </a:lnTo>
                    <a:lnTo>
                      <a:pt x="308" y="14885"/>
                    </a:lnTo>
                    <a:lnTo>
                      <a:pt x="339" y="15120"/>
                    </a:lnTo>
                    <a:lnTo>
                      <a:pt x="370" y="15331"/>
                    </a:lnTo>
                    <a:lnTo>
                      <a:pt x="405" y="15530"/>
                    </a:lnTo>
                    <a:lnTo>
                      <a:pt x="436" y="15717"/>
                    </a:lnTo>
                    <a:lnTo>
                      <a:pt x="471" y="15881"/>
                    </a:lnTo>
                    <a:lnTo>
                      <a:pt x="506" y="16022"/>
                    </a:lnTo>
                    <a:lnTo>
                      <a:pt x="541" y="16151"/>
                    </a:lnTo>
                    <a:lnTo>
                      <a:pt x="581" y="16268"/>
                    </a:lnTo>
                    <a:lnTo>
                      <a:pt x="616" y="16350"/>
                    </a:lnTo>
                    <a:lnTo>
                      <a:pt x="656" y="16432"/>
                    </a:lnTo>
                    <a:lnTo>
                      <a:pt x="695" y="16479"/>
                    </a:lnTo>
                    <a:lnTo>
                      <a:pt x="735" y="16514"/>
                    </a:lnTo>
                    <a:lnTo>
                      <a:pt x="774" y="16526"/>
                    </a:lnTo>
                    <a:lnTo>
                      <a:pt x="1341" y="16526"/>
                    </a:lnTo>
                    <a:lnTo>
                      <a:pt x="1368" y="16421"/>
                    </a:lnTo>
                    <a:lnTo>
                      <a:pt x="1394" y="16303"/>
                    </a:lnTo>
                    <a:lnTo>
                      <a:pt x="1416" y="16175"/>
                    </a:lnTo>
                    <a:lnTo>
                      <a:pt x="1438" y="16034"/>
                    </a:lnTo>
                    <a:lnTo>
                      <a:pt x="1460" y="15870"/>
                    </a:lnTo>
                    <a:lnTo>
                      <a:pt x="1478" y="15706"/>
                    </a:lnTo>
                    <a:lnTo>
                      <a:pt x="1491" y="15530"/>
                    </a:lnTo>
                    <a:lnTo>
                      <a:pt x="1504" y="15331"/>
                    </a:lnTo>
                    <a:lnTo>
                      <a:pt x="1526" y="14909"/>
                    </a:lnTo>
                    <a:lnTo>
                      <a:pt x="1544" y="14452"/>
                    </a:lnTo>
                    <a:lnTo>
                      <a:pt x="1553" y="13959"/>
                    </a:lnTo>
                    <a:lnTo>
                      <a:pt x="1561" y="13420"/>
                    </a:lnTo>
                    <a:lnTo>
                      <a:pt x="1561" y="12858"/>
                    </a:lnTo>
                    <a:lnTo>
                      <a:pt x="1561" y="12272"/>
                    </a:lnTo>
                    <a:lnTo>
                      <a:pt x="1557" y="11006"/>
                    </a:lnTo>
                    <a:lnTo>
                      <a:pt x="1548" y="9681"/>
                    </a:lnTo>
                    <a:lnTo>
                      <a:pt x="1544" y="8298"/>
                    </a:lnTo>
                    <a:lnTo>
                      <a:pt x="1544" y="7607"/>
                    </a:lnTo>
                    <a:lnTo>
                      <a:pt x="1548" y="6927"/>
                    </a:lnTo>
                    <a:lnTo>
                      <a:pt x="1566" y="5603"/>
                    </a:lnTo>
                    <a:lnTo>
                      <a:pt x="1579" y="4349"/>
                    </a:lnTo>
                    <a:lnTo>
                      <a:pt x="1588" y="3763"/>
                    </a:lnTo>
                    <a:lnTo>
                      <a:pt x="1588" y="3200"/>
                    </a:lnTo>
                    <a:lnTo>
                      <a:pt x="1588" y="2673"/>
                    </a:lnTo>
                    <a:lnTo>
                      <a:pt x="1583" y="2169"/>
                    </a:lnTo>
                    <a:lnTo>
                      <a:pt x="1575" y="1711"/>
                    </a:lnTo>
                    <a:lnTo>
                      <a:pt x="1557" y="1301"/>
                    </a:lnTo>
                    <a:lnTo>
                      <a:pt x="1544" y="1114"/>
                    </a:lnTo>
                    <a:lnTo>
                      <a:pt x="1531" y="926"/>
                    </a:lnTo>
                    <a:lnTo>
                      <a:pt x="1517" y="762"/>
                    </a:lnTo>
                    <a:lnTo>
                      <a:pt x="1500" y="598"/>
                    </a:lnTo>
                    <a:lnTo>
                      <a:pt x="1478" y="457"/>
                    </a:lnTo>
                    <a:lnTo>
                      <a:pt x="1456" y="328"/>
                    </a:lnTo>
                    <a:lnTo>
                      <a:pt x="1429" y="211"/>
                    </a:lnTo>
                    <a:lnTo>
                      <a:pt x="1403" y="106"/>
                    </a:lnTo>
                    <a:lnTo>
                      <a:pt x="1385" y="59"/>
                    </a:lnTo>
                    <a:lnTo>
                      <a:pt x="1359" y="35"/>
                    </a:lnTo>
                    <a:lnTo>
                      <a:pt x="1324" y="12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601;p39">
                <a:extLst>
                  <a:ext uri="{FF2B5EF4-FFF2-40B4-BE49-F238E27FC236}">
                    <a16:creationId xmlns:a16="http://schemas.microsoft.com/office/drawing/2014/main" id="{29B4FC61-4F6B-8CBA-2623-52D969C44A4A}"/>
                  </a:ext>
                </a:extLst>
              </p:cNvPr>
              <p:cNvSpPr/>
              <p:nvPr/>
            </p:nvSpPr>
            <p:spPr>
              <a:xfrm>
                <a:off x="3954475" y="-1133175"/>
                <a:ext cx="39700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6527" fill="none" extrusionOk="0">
                    <a:moveTo>
                      <a:pt x="0" y="8298"/>
                    </a:moveTo>
                    <a:lnTo>
                      <a:pt x="0" y="8298"/>
                    </a:lnTo>
                    <a:lnTo>
                      <a:pt x="5" y="9142"/>
                    </a:lnTo>
                    <a:lnTo>
                      <a:pt x="14" y="9963"/>
                    </a:lnTo>
                    <a:lnTo>
                      <a:pt x="36" y="10748"/>
                    </a:lnTo>
                    <a:lnTo>
                      <a:pt x="62" y="11498"/>
                    </a:lnTo>
                    <a:lnTo>
                      <a:pt x="93" y="12225"/>
                    </a:lnTo>
                    <a:lnTo>
                      <a:pt x="132" y="12904"/>
                    </a:lnTo>
                    <a:lnTo>
                      <a:pt x="176" y="13537"/>
                    </a:lnTo>
                    <a:lnTo>
                      <a:pt x="225" y="14112"/>
                    </a:lnTo>
                    <a:lnTo>
                      <a:pt x="282" y="14651"/>
                    </a:lnTo>
                    <a:lnTo>
                      <a:pt x="308" y="14885"/>
                    </a:lnTo>
                    <a:lnTo>
                      <a:pt x="339" y="15120"/>
                    </a:lnTo>
                    <a:lnTo>
                      <a:pt x="370" y="15331"/>
                    </a:lnTo>
                    <a:lnTo>
                      <a:pt x="405" y="15530"/>
                    </a:lnTo>
                    <a:lnTo>
                      <a:pt x="436" y="15717"/>
                    </a:lnTo>
                    <a:lnTo>
                      <a:pt x="471" y="15881"/>
                    </a:lnTo>
                    <a:lnTo>
                      <a:pt x="506" y="16022"/>
                    </a:lnTo>
                    <a:lnTo>
                      <a:pt x="541" y="16151"/>
                    </a:lnTo>
                    <a:lnTo>
                      <a:pt x="581" y="16268"/>
                    </a:lnTo>
                    <a:lnTo>
                      <a:pt x="616" y="16350"/>
                    </a:lnTo>
                    <a:lnTo>
                      <a:pt x="656" y="16432"/>
                    </a:lnTo>
                    <a:lnTo>
                      <a:pt x="695" y="16479"/>
                    </a:lnTo>
                    <a:lnTo>
                      <a:pt x="735" y="16514"/>
                    </a:lnTo>
                    <a:lnTo>
                      <a:pt x="774" y="16526"/>
                    </a:lnTo>
                    <a:lnTo>
                      <a:pt x="1341" y="16526"/>
                    </a:lnTo>
                    <a:lnTo>
                      <a:pt x="1341" y="16526"/>
                    </a:lnTo>
                    <a:lnTo>
                      <a:pt x="1368" y="16421"/>
                    </a:lnTo>
                    <a:lnTo>
                      <a:pt x="1394" y="16303"/>
                    </a:lnTo>
                    <a:lnTo>
                      <a:pt x="1416" y="16175"/>
                    </a:lnTo>
                    <a:lnTo>
                      <a:pt x="1438" y="16034"/>
                    </a:lnTo>
                    <a:lnTo>
                      <a:pt x="1460" y="15870"/>
                    </a:lnTo>
                    <a:lnTo>
                      <a:pt x="1478" y="15706"/>
                    </a:lnTo>
                    <a:lnTo>
                      <a:pt x="1491" y="15530"/>
                    </a:lnTo>
                    <a:lnTo>
                      <a:pt x="1504" y="15331"/>
                    </a:lnTo>
                    <a:lnTo>
                      <a:pt x="1526" y="14909"/>
                    </a:lnTo>
                    <a:lnTo>
                      <a:pt x="1544" y="14452"/>
                    </a:lnTo>
                    <a:lnTo>
                      <a:pt x="1553" y="13959"/>
                    </a:lnTo>
                    <a:lnTo>
                      <a:pt x="1561" y="13420"/>
                    </a:lnTo>
                    <a:lnTo>
                      <a:pt x="1561" y="12858"/>
                    </a:lnTo>
                    <a:lnTo>
                      <a:pt x="1561" y="12272"/>
                    </a:lnTo>
                    <a:lnTo>
                      <a:pt x="1557" y="11006"/>
                    </a:lnTo>
                    <a:lnTo>
                      <a:pt x="1548" y="9681"/>
                    </a:lnTo>
                    <a:lnTo>
                      <a:pt x="1544" y="8298"/>
                    </a:lnTo>
                    <a:lnTo>
                      <a:pt x="1544" y="8298"/>
                    </a:lnTo>
                    <a:lnTo>
                      <a:pt x="1544" y="7607"/>
                    </a:lnTo>
                    <a:lnTo>
                      <a:pt x="1548" y="6927"/>
                    </a:lnTo>
                    <a:lnTo>
                      <a:pt x="1566" y="5603"/>
                    </a:lnTo>
                    <a:lnTo>
                      <a:pt x="1579" y="4349"/>
                    </a:lnTo>
                    <a:lnTo>
                      <a:pt x="1588" y="3763"/>
                    </a:lnTo>
                    <a:lnTo>
                      <a:pt x="1588" y="3200"/>
                    </a:lnTo>
                    <a:lnTo>
                      <a:pt x="1588" y="2673"/>
                    </a:lnTo>
                    <a:lnTo>
                      <a:pt x="1583" y="2169"/>
                    </a:lnTo>
                    <a:lnTo>
                      <a:pt x="1575" y="1711"/>
                    </a:lnTo>
                    <a:lnTo>
                      <a:pt x="1557" y="1301"/>
                    </a:lnTo>
                    <a:lnTo>
                      <a:pt x="1544" y="1114"/>
                    </a:lnTo>
                    <a:lnTo>
                      <a:pt x="1531" y="926"/>
                    </a:lnTo>
                    <a:lnTo>
                      <a:pt x="1517" y="762"/>
                    </a:lnTo>
                    <a:lnTo>
                      <a:pt x="1500" y="598"/>
                    </a:lnTo>
                    <a:lnTo>
                      <a:pt x="1478" y="457"/>
                    </a:lnTo>
                    <a:lnTo>
                      <a:pt x="1456" y="328"/>
                    </a:lnTo>
                    <a:lnTo>
                      <a:pt x="1429" y="211"/>
                    </a:lnTo>
                    <a:lnTo>
                      <a:pt x="1403" y="106"/>
                    </a:lnTo>
                    <a:lnTo>
                      <a:pt x="1403" y="106"/>
                    </a:lnTo>
                    <a:lnTo>
                      <a:pt x="1385" y="59"/>
                    </a:lnTo>
                    <a:lnTo>
                      <a:pt x="1359" y="35"/>
                    </a:lnTo>
                    <a:lnTo>
                      <a:pt x="1324" y="12"/>
                    </a:lnTo>
                    <a:lnTo>
                      <a:pt x="1284" y="0"/>
                    </a:lnTo>
                    <a:lnTo>
                      <a:pt x="1192" y="0"/>
                    </a:lnTo>
                    <a:lnTo>
                      <a:pt x="1091" y="12"/>
                    </a:lnTo>
                    <a:lnTo>
                      <a:pt x="985" y="35"/>
                    </a:lnTo>
                    <a:lnTo>
                      <a:pt x="893" y="71"/>
                    </a:lnTo>
                    <a:lnTo>
                      <a:pt x="818" y="94"/>
                    </a:lnTo>
                    <a:lnTo>
                      <a:pt x="774" y="106"/>
                    </a:lnTo>
                    <a:lnTo>
                      <a:pt x="774" y="106"/>
                    </a:lnTo>
                    <a:lnTo>
                      <a:pt x="735" y="117"/>
                    </a:lnTo>
                    <a:lnTo>
                      <a:pt x="695" y="141"/>
                    </a:lnTo>
                    <a:lnTo>
                      <a:pt x="656" y="188"/>
                    </a:lnTo>
                    <a:lnTo>
                      <a:pt x="616" y="258"/>
                    </a:lnTo>
                    <a:lnTo>
                      <a:pt x="581" y="352"/>
                    </a:lnTo>
                    <a:lnTo>
                      <a:pt x="541" y="457"/>
                    </a:lnTo>
                    <a:lnTo>
                      <a:pt x="506" y="586"/>
                    </a:lnTo>
                    <a:lnTo>
                      <a:pt x="471" y="727"/>
                    </a:lnTo>
                    <a:lnTo>
                      <a:pt x="436" y="891"/>
                    </a:lnTo>
                    <a:lnTo>
                      <a:pt x="405" y="1067"/>
                    </a:lnTo>
                    <a:lnTo>
                      <a:pt x="370" y="1266"/>
                    </a:lnTo>
                    <a:lnTo>
                      <a:pt x="339" y="1477"/>
                    </a:lnTo>
                    <a:lnTo>
                      <a:pt x="308" y="1711"/>
                    </a:lnTo>
                    <a:lnTo>
                      <a:pt x="282" y="1958"/>
                    </a:lnTo>
                    <a:lnTo>
                      <a:pt x="225" y="2485"/>
                    </a:lnTo>
                    <a:lnTo>
                      <a:pt x="176" y="3071"/>
                    </a:lnTo>
                    <a:lnTo>
                      <a:pt x="132" y="3704"/>
                    </a:lnTo>
                    <a:lnTo>
                      <a:pt x="93" y="4372"/>
                    </a:lnTo>
                    <a:lnTo>
                      <a:pt x="62" y="5099"/>
                    </a:lnTo>
                    <a:lnTo>
                      <a:pt x="36" y="5849"/>
                    </a:lnTo>
                    <a:lnTo>
                      <a:pt x="14" y="6646"/>
                    </a:lnTo>
                    <a:lnTo>
                      <a:pt x="5" y="7454"/>
                    </a:lnTo>
                    <a:lnTo>
                      <a:pt x="0" y="82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602;p39">
                <a:extLst>
                  <a:ext uri="{FF2B5EF4-FFF2-40B4-BE49-F238E27FC236}">
                    <a16:creationId xmlns:a16="http://schemas.microsoft.com/office/drawing/2014/main" id="{3254F5D0-EB43-9EC1-304F-15FC8F655D78}"/>
                  </a:ext>
                </a:extLst>
              </p:cNvPr>
              <p:cNvSpPr/>
              <p:nvPr/>
            </p:nvSpPr>
            <p:spPr>
              <a:xfrm>
                <a:off x="3581500" y="-1803000"/>
                <a:ext cx="384975" cy="685375"/>
              </a:xfrm>
              <a:custGeom>
                <a:avLst/>
                <a:gdLst/>
                <a:ahLst/>
                <a:cxnLst/>
                <a:rect l="l" t="t" r="r" b="b"/>
                <a:pathLst>
                  <a:path w="15399" h="27415" extrusionOk="0">
                    <a:moveTo>
                      <a:pt x="1742" y="1735"/>
                    </a:moveTo>
                    <a:lnTo>
                      <a:pt x="1605" y="2005"/>
                    </a:lnTo>
                    <a:lnTo>
                      <a:pt x="1478" y="2274"/>
                    </a:lnTo>
                    <a:lnTo>
                      <a:pt x="1350" y="2555"/>
                    </a:lnTo>
                    <a:lnTo>
                      <a:pt x="1223" y="2848"/>
                    </a:lnTo>
                    <a:lnTo>
                      <a:pt x="1100" y="3141"/>
                    </a:lnTo>
                    <a:lnTo>
                      <a:pt x="981" y="3446"/>
                    </a:lnTo>
                    <a:lnTo>
                      <a:pt x="867" y="3751"/>
                    </a:lnTo>
                    <a:lnTo>
                      <a:pt x="752" y="4067"/>
                    </a:lnTo>
                    <a:lnTo>
                      <a:pt x="647" y="4395"/>
                    </a:lnTo>
                    <a:lnTo>
                      <a:pt x="541" y="4724"/>
                    </a:lnTo>
                    <a:lnTo>
                      <a:pt x="440" y="5052"/>
                    </a:lnTo>
                    <a:lnTo>
                      <a:pt x="343" y="5403"/>
                    </a:lnTo>
                    <a:lnTo>
                      <a:pt x="251" y="5743"/>
                    </a:lnTo>
                    <a:lnTo>
                      <a:pt x="163" y="6107"/>
                    </a:lnTo>
                    <a:lnTo>
                      <a:pt x="79" y="6458"/>
                    </a:lnTo>
                    <a:lnTo>
                      <a:pt x="0" y="6833"/>
                    </a:lnTo>
                    <a:lnTo>
                      <a:pt x="40" y="6775"/>
                    </a:lnTo>
                    <a:lnTo>
                      <a:pt x="123" y="6458"/>
                    </a:lnTo>
                    <a:lnTo>
                      <a:pt x="211" y="6142"/>
                    </a:lnTo>
                    <a:lnTo>
                      <a:pt x="299" y="5825"/>
                    </a:lnTo>
                    <a:lnTo>
                      <a:pt x="392" y="5509"/>
                    </a:lnTo>
                    <a:lnTo>
                      <a:pt x="488" y="5204"/>
                    </a:lnTo>
                    <a:lnTo>
                      <a:pt x="590" y="4899"/>
                    </a:lnTo>
                    <a:lnTo>
                      <a:pt x="691" y="4595"/>
                    </a:lnTo>
                    <a:lnTo>
                      <a:pt x="796" y="4290"/>
                    </a:lnTo>
                    <a:lnTo>
                      <a:pt x="902" y="3997"/>
                    </a:lnTo>
                    <a:lnTo>
                      <a:pt x="1012" y="3704"/>
                    </a:lnTo>
                    <a:lnTo>
                      <a:pt x="1126" y="3411"/>
                    </a:lnTo>
                    <a:lnTo>
                      <a:pt x="1245" y="3130"/>
                    </a:lnTo>
                    <a:lnTo>
                      <a:pt x="1363" y="2848"/>
                    </a:lnTo>
                    <a:lnTo>
                      <a:pt x="1486" y="2567"/>
                    </a:lnTo>
                    <a:lnTo>
                      <a:pt x="1614" y="2298"/>
                    </a:lnTo>
                    <a:lnTo>
                      <a:pt x="1742" y="2040"/>
                    </a:lnTo>
                    <a:lnTo>
                      <a:pt x="1742" y="1735"/>
                    </a:lnTo>
                    <a:close/>
                    <a:moveTo>
                      <a:pt x="11969" y="0"/>
                    </a:moveTo>
                    <a:lnTo>
                      <a:pt x="11969" y="176"/>
                    </a:lnTo>
                    <a:lnTo>
                      <a:pt x="12079" y="340"/>
                    </a:lnTo>
                    <a:lnTo>
                      <a:pt x="12189" y="516"/>
                    </a:lnTo>
                    <a:lnTo>
                      <a:pt x="12299" y="704"/>
                    </a:lnTo>
                    <a:lnTo>
                      <a:pt x="12409" y="891"/>
                    </a:lnTo>
                    <a:lnTo>
                      <a:pt x="12519" y="1102"/>
                    </a:lnTo>
                    <a:lnTo>
                      <a:pt x="12629" y="1313"/>
                    </a:lnTo>
                    <a:lnTo>
                      <a:pt x="12734" y="1524"/>
                    </a:lnTo>
                    <a:lnTo>
                      <a:pt x="12840" y="1758"/>
                    </a:lnTo>
                    <a:lnTo>
                      <a:pt x="12945" y="1993"/>
                    </a:lnTo>
                    <a:lnTo>
                      <a:pt x="13051" y="2239"/>
                    </a:lnTo>
                    <a:lnTo>
                      <a:pt x="13152" y="2497"/>
                    </a:lnTo>
                    <a:lnTo>
                      <a:pt x="13253" y="2755"/>
                    </a:lnTo>
                    <a:lnTo>
                      <a:pt x="13354" y="3036"/>
                    </a:lnTo>
                    <a:lnTo>
                      <a:pt x="13451" y="3317"/>
                    </a:lnTo>
                    <a:lnTo>
                      <a:pt x="13548" y="3610"/>
                    </a:lnTo>
                    <a:lnTo>
                      <a:pt x="13640" y="3915"/>
                    </a:lnTo>
                    <a:lnTo>
                      <a:pt x="13732" y="4231"/>
                    </a:lnTo>
                    <a:lnTo>
                      <a:pt x="13825" y="4560"/>
                    </a:lnTo>
                    <a:lnTo>
                      <a:pt x="13908" y="4899"/>
                    </a:lnTo>
                    <a:lnTo>
                      <a:pt x="13996" y="5239"/>
                    </a:lnTo>
                    <a:lnTo>
                      <a:pt x="14075" y="5603"/>
                    </a:lnTo>
                    <a:lnTo>
                      <a:pt x="14154" y="5966"/>
                    </a:lnTo>
                    <a:lnTo>
                      <a:pt x="14229" y="6353"/>
                    </a:lnTo>
                    <a:lnTo>
                      <a:pt x="14304" y="6751"/>
                    </a:lnTo>
                    <a:lnTo>
                      <a:pt x="14374" y="7150"/>
                    </a:lnTo>
                    <a:lnTo>
                      <a:pt x="14440" y="7572"/>
                    </a:lnTo>
                    <a:lnTo>
                      <a:pt x="14502" y="7994"/>
                    </a:lnTo>
                    <a:lnTo>
                      <a:pt x="14559" y="8439"/>
                    </a:lnTo>
                    <a:lnTo>
                      <a:pt x="14616" y="8896"/>
                    </a:lnTo>
                    <a:lnTo>
                      <a:pt x="14669" y="9365"/>
                    </a:lnTo>
                    <a:lnTo>
                      <a:pt x="14712" y="9798"/>
                    </a:lnTo>
                    <a:lnTo>
                      <a:pt x="14704" y="9705"/>
                    </a:lnTo>
                    <a:lnTo>
                      <a:pt x="14642" y="9095"/>
                    </a:lnTo>
                    <a:lnTo>
                      <a:pt x="14572" y="8498"/>
                    </a:lnTo>
                    <a:lnTo>
                      <a:pt x="14497" y="7900"/>
                    </a:lnTo>
                    <a:lnTo>
                      <a:pt x="14414" y="7326"/>
                    </a:lnTo>
                    <a:lnTo>
                      <a:pt x="14326" y="6763"/>
                    </a:lnTo>
                    <a:lnTo>
                      <a:pt x="14225" y="6212"/>
                    </a:lnTo>
                    <a:lnTo>
                      <a:pt x="14115" y="5673"/>
                    </a:lnTo>
                    <a:lnTo>
                      <a:pt x="13996" y="5146"/>
                    </a:lnTo>
                    <a:lnTo>
                      <a:pt x="13934" y="4888"/>
                    </a:lnTo>
                    <a:lnTo>
                      <a:pt x="13869" y="4630"/>
                    </a:lnTo>
                    <a:lnTo>
                      <a:pt x="13803" y="4372"/>
                    </a:lnTo>
                    <a:lnTo>
                      <a:pt x="13732" y="4126"/>
                    </a:lnTo>
                    <a:lnTo>
                      <a:pt x="13662" y="3880"/>
                    </a:lnTo>
                    <a:lnTo>
                      <a:pt x="13587" y="3634"/>
                    </a:lnTo>
                    <a:lnTo>
                      <a:pt x="13508" y="3388"/>
                    </a:lnTo>
                    <a:lnTo>
                      <a:pt x="13429" y="3153"/>
                    </a:lnTo>
                    <a:lnTo>
                      <a:pt x="13345" y="2919"/>
                    </a:lnTo>
                    <a:lnTo>
                      <a:pt x="13257" y="2684"/>
                    </a:lnTo>
                    <a:lnTo>
                      <a:pt x="13169" y="2450"/>
                    </a:lnTo>
                    <a:lnTo>
                      <a:pt x="13077" y="2227"/>
                    </a:lnTo>
                    <a:lnTo>
                      <a:pt x="12985" y="2005"/>
                    </a:lnTo>
                    <a:lnTo>
                      <a:pt x="12888" y="1782"/>
                    </a:lnTo>
                    <a:lnTo>
                      <a:pt x="12778" y="1536"/>
                    </a:lnTo>
                    <a:lnTo>
                      <a:pt x="12668" y="1301"/>
                    </a:lnTo>
                    <a:lnTo>
                      <a:pt x="12554" y="1067"/>
                    </a:lnTo>
                    <a:lnTo>
                      <a:pt x="12439" y="832"/>
                    </a:lnTo>
                    <a:lnTo>
                      <a:pt x="12325" y="622"/>
                    </a:lnTo>
                    <a:lnTo>
                      <a:pt x="12206" y="399"/>
                    </a:lnTo>
                    <a:lnTo>
                      <a:pt x="12088" y="200"/>
                    </a:lnTo>
                    <a:lnTo>
                      <a:pt x="11969" y="0"/>
                    </a:lnTo>
                    <a:close/>
                    <a:moveTo>
                      <a:pt x="14712" y="9798"/>
                    </a:moveTo>
                    <a:lnTo>
                      <a:pt x="14761" y="10338"/>
                    </a:lnTo>
                    <a:lnTo>
                      <a:pt x="14717" y="9845"/>
                    </a:lnTo>
                    <a:lnTo>
                      <a:pt x="14712" y="9798"/>
                    </a:lnTo>
                    <a:close/>
                    <a:moveTo>
                      <a:pt x="14792" y="10748"/>
                    </a:moveTo>
                    <a:lnTo>
                      <a:pt x="14827" y="11275"/>
                    </a:lnTo>
                    <a:lnTo>
                      <a:pt x="14849" y="11618"/>
                    </a:lnTo>
                    <a:lnTo>
                      <a:pt x="14827" y="11252"/>
                    </a:lnTo>
                    <a:lnTo>
                      <a:pt x="14792" y="10748"/>
                    </a:lnTo>
                    <a:close/>
                    <a:moveTo>
                      <a:pt x="14849" y="11618"/>
                    </a:moveTo>
                    <a:lnTo>
                      <a:pt x="14858" y="11756"/>
                    </a:lnTo>
                    <a:lnTo>
                      <a:pt x="14911" y="12787"/>
                    </a:lnTo>
                    <a:lnTo>
                      <a:pt x="14959" y="13901"/>
                    </a:lnTo>
                    <a:lnTo>
                      <a:pt x="14919" y="12916"/>
                    </a:lnTo>
                    <a:lnTo>
                      <a:pt x="14893" y="12365"/>
                    </a:lnTo>
                    <a:lnTo>
                      <a:pt x="14862" y="11815"/>
                    </a:lnTo>
                    <a:lnTo>
                      <a:pt x="14849" y="11618"/>
                    </a:lnTo>
                    <a:close/>
                    <a:moveTo>
                      <a:pt x="15236" y="21531"/>
                    </a:moveTo>
                    <a:lnTo>
                      <a:pt x="15315" y="24391"/>
                    </a:lnTo>
                    <a:lnTo>
                      <a:pt x="15398" y="27370"/>
                    </a:lnTo>
                    <a:lnTo>
                      <a:pt x="15385" y="26770"/>
                    </a:lnTo>
                    <a:lnTo>
                      <a:pt x="15355" y="25469"/>
                    </a:lnTo>
                    <a:lnTo>
                      <a:pt x="15302" y="23676"/>
                    </a:lnTo>
                    <a:lnTo>
                      <a:pt x="15236" y="21531"/>
                    </a:lnTo>
                    <a:close/>
                    <a:moveTo>
                      <a:pt x="15398" y="27370"/>
                    </a:moveTo>
                    <a:lnTo>
                      <a:pt x="15399" y="27414"/>
                    </a:lnTo>
                    <a:lnTo>
                      <a:pt x="15399" y="27403"/>
                    </a:lnTo>
                    <a:lnTo>
                      <a:pt x="15398" y="2737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603;p39">
                <a:extLst>
                  <a:ext uri="{FF2B5EF4-FFF2-40B4-BE49-F238E27FC236}">
                    <a16:creationId xmlns:a16="http://schemas.microsoft.com/office/drawing/2014/main" id="{25617FB6-BA69-078C-660B-725A23847E43}"/>
                  </a:ext>
                </a:extLst>
              </p:cNvPr>
              <p:cNvSpPr/>
              <p:nvPr/>
            </p:nvSpPr>
            <p:spPr>
              <a:xfrm>
                <a:off x="3880700" y="-1803000"/>
                <a:ext cx="69850" cy="2584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0338" fill="none" extrusionOk="0">
                    <a:moveTo>
                      <a:pt x="2793" y="10338"/>
                    </a:moveTo>
                    <a:lnTo>
                      <a:pt x="2793" y="10338"/>
                    </a:lnTo>
                    <a:lnTo>
                      <a:pt x="2749" y="9845"/>
                    </a:lnTo>
                    <a:lnTo>
                      <a:pt x="2701" y="9365"/>
                    </a:lnTo>
                    <a:lnTo>
                      <a:pt x="2648" y="8896"/>
                    </a:lnTo>
                    <a:lnTo>
                      <a:pt x="2591" y="8439"/>
                    </a:lnTo>
                    <a:lnTo>
                      <a:pt x="2534" y="7994"/>
                    </a:lnTo>
                    <a:lnTo>
                      <a:pt x="2472" y="7572"/>
                    </a:lnTo>
                    <a:lnTo>
                      <a:pt x="2406" y="7150"/>
                    </a:lnTo>
                    <a:lnTo>
                      <a:pt x="2336" y="6751"/>
                    </a:lnTo>
                    <a:lnTo>
                      <a:pt x="2261" y="6353"/>
                    </a:lnTo>
                    <a:lnTo>
                      <a:pt x="2186" y="5966"/>
                    </a:lnTo>
                    <a:lnTo>
                      <a:pt x="2107" y="5603"/>
                    </a:lnTo>
                    <a:lnTo>
                      <a:pt x="2028" y="5239"/>
                    </a:lnTo>
                    <a:lnTo>
                      <a:pt x="1940" y="4899"/>
                    </a:lnTo>
                    <a:lnTo>
                      <a:pt x="1857" y="4560"/>
                    </a:lnTo>
                    <a:lnTo>
                      <a:pt x="1764" y="4231"/>
                    </a:lnTo>
                    <a:lnTo>
                      <a:pt x="1672" y="3915"/>
                    </a:lnTo>
                    <a:lnTo>
                      <a:pt x="1580" y="3610"/>
                    </a:lnTo>
                    <a:lnTo>
                      <a:pt x="1483" y="3317"/>
                    </a:lnTo>
                    <a:lnTo>
                      <a:pt x="1386" y="3036"/>
                    </a:lnTo>
                    <a:lnTo>
                      <a:pt x="1285" y="2755"/>
                    </a:lnTo>
                    <a:lnTo>
                      <a:pt x="1184" y="2497"/>
                    </a:lnTo>
                    <a:lnTo>
                      <a:pt x="1083" y="2239"/>
                    </a:lnTo>
                    <a:lnTo>
                      <a:pt x="977" y="1993"/>
                    </a:lnTo>
                    <a:lnTo>
                      <a:pt x="872" y="1758"/>
                    </a:lnTo>
                    <a:lnTo>
                      <a:pt x="766" y="1524"/>
                    </a:lnTo>
                    <a:lnTo>
                      <a:pt x="661" y="1313"/>
                    </a:lnTo>
                    <a:lnTo>
                      <a:pt x="551" y="1102"/>
                    </a:lnTo>
                    <a:lnTo>
                      <a:pt x="441" y="891"/>
                    </a:lnTo>
                    <a:lnTo>
                      <a:pt x="331" y="704"/>
                    </a:lnTo>
                    <a:lnTo>
                      <a:pt x="221" y="516"/>
                    </a:lnTo>
                    <a:lnTo>
                      <a:pt x="111" y="340"/>
                    </a:lnTo>
                    <a:lnTo>
                      <a:pt x="1" y="17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20" y="200"/>
                    </a:lnTo>
                    <a:lnTo>
                      <a:pt x="238" y="399"/>
                    </a:lnTo>
                    <a:lnTo>
                      <a:pt x="357" y="622"/>
                    </a:lnTo>
                    <a:lnTo>
                      <a:pt x="471" y="832"/>
                    </a:lnTo>
                    <a:lnTo>
                      <a:pt x="586" y="1067"/>
                    </a:lnTo>
                    <a:lnTo>
                      <a:pt x="700" y="1301"/>
                    </a:lnTo>
                    <a:lnTo>
                      <a:pt x="810" y="1536"/>
                    </a:lnTo>
                    <a:lnTo>
                      <a:pt x="920" y="1782"/>
                    </a:lnTo>
                    <a:lnTo>
                      <a:pt x="920" y="1782"/>
                    </a:lnTo>
                    <a:lnTo>
                      <a:pt x="1017" y="2005"/>
                    </a:lnTo>
                    <a:lnTo>
                      <a:pt x="1109" y="2227"/>
                    </a:lnTo>
                    <a:lnTo>
                      <a:pt x="1201" y="2450"/>
                    </a:lnTo>
                    <a:lnTo>
                      <a:pt x="1289" y="2684"/>
                    </a:lnTo>
                    <a:lnTo>
                      <a:pt x="1377" y="2919"/>
                    </a:lnTo>
                    <a:lnTo>
                      <a:pt x="1461" y="3153"/>
                    </a:lnTo>
                    <a:lnTo>
                      <a:pt x="1540" y="3388"/>
                    </a:lnTo>
                    <a:lnTo>
                      <a:pt x="1619" y="3634"/>
                    </a:lnTo>
                    <a:lnTo>
                      <a:pt x="1694" y="3880"/>
                    </a:lnTo>
                    <a:lnTo>
                      <a:pt x="1764" y="4126"/>
                    </a:lnTo>
                    <a:lnTo>
                      <a:pt x="1835" y="4372"/>
                    </a:lnTo>
                    <a:lnTo>
                      <a:pt x="1901" y="4630"/>
                    </a:lnTo>
                    <a:lnTo>
                      <a:pt x="1966" y="4888"/>
                    </a:lnTo>
                    <a:lnTo>
                      <a:pt x="2028" y="5146"/>
                    </a:lnTo>
                    <a:lnTo>
                      <a:pt x="2147" y="5673"/>
                    </a:lnTo>
                    <a:lnTo>
                      <a:pt x="2257" y="6212"/>
                    </a:lnTo>
                    <a:lnTo>
                      <a:pt x="2358" y="6763"/>
                    </a:lnTo>
                    <a:lnTo>
                      <a:pt x="2446" y="7326"/>
                    </a:lnTo>
                    <a:lnTo>
                      <a:pt x="2529" y="7900"/>
                    </a:lnTo>
                    <a:lnTo>
                      <a:pt x="2604" y="8498"/>
                    </a:lnTo>
                    <a:lnTo>
                      <a:pt x="2674" y="9095"/>
                    </a:lnTo>
                    <a:lnTo>
                      <a:pt x="2736" y="9705"/>
                    </a:lnTo>
                    <a:lnTo>
                      <a:pt x="2793" y="103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604;p39">
                <a:extLst>
                  <a:ext uri="{FF2B5EF4-FFF2-40B4-BE49-F238E27FC236}">
                    <a16:creationId xmlns:a16="http://schemas.microsoft.com/office/drawing/2014/main" id="{6EB4A88A-8FF2-E523-56F5-23BB3D09FCE0}"/>
                  </a:ext>
                </a:extLst>
              </p:cNvPr>
              <p:cNvSpPr/>
              <p:nvPr/>
            </p:nvSpPr>
            <p:spPr>
              <a:xfrm>
                <a:off x="3951275" y="-1534325"/>
                <a:ext cx="4200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54" fill="none" extrusionOk="0">
                    <a:moveTo>
                      <a:pt x="168" y="3154"/>
                    </a:moveTo>
                    <a:lnTo>
                      <a:pt x="168" y="3154"/>
                    </a:lnTo>
                    <a:lnTo>
                      <a:pt x="120" y="2040"/>
                    </a:lnTo>
                    <a:lnTo>
                      <a:pt x="67" y="1009"/>
                    </a:lnTo>
                    <a:lnTo>
                      <a:pt x="67" y="1009"/>
                    </a:lnTo>
                    <a:lnTo>
                      <a:pt x="36" y="505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6" y="528"/>
                    </a:lnTo>
                    <a:lnTo>
                      <a:pt x="71" y="1068"/>
                    </a:lnTo>
                    <a:lnTo>
                      <a:pt x="102" y="1618"/>
                    </a:lnTo>
                    <a:lnTo>
                      <a:pt x="128" y="2169"/>
                    </a:lnTo>
                    <a:lnTo>
                      <a:pt x="128" y="2169"/>
                    </a:lnTo>
                    <a:lnTo>
                      <a:pt x="168" y="31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605;p39">
                <a:extLst>
                  <a:ext uri="{FF2B5EF4-FFF2-40B4-BE49-F238E27FC236}">
                    <a16:creationId xmlns:a16="http://schemas.microsoft.com/office/drawing/2014/main" id="{B8B6EE18-D9F9-B79D-3226-2EA45517CAC3}"/>
                  </a:ext>
                </a:extLst>
              </p:cNvPr>
              <p:cNvSpPr/>
              <p:nvPr/>
            </p:nvSpPr>
            <p:spPr>
              <a:xfrm>
                <a:off x="3962375" y="-1264750"/>
                <a:ext cx="4100" cy="1471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5885" fill="none" extrusionOk="0">
                    <a:moveTo>
                      <a:pt x="164" y="5884"/>
                    </a:moveTo>
                    <a:lnTo>
                      <a:pt x="164" y="5884"/>
                    </a:lnTo>
                    <a:lnTo>
                      <a:pt x="164" y="5873"/>
                    </a:lnTo>
                    <a:lnTo>
                      <a:pt x="164" y="5873"/>
                    </a:lnTo>
                    <a:lnTo>
                      <a:pt x="80" y="286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67" y="2146"/>
                    </a:lnTo>
                    <a:lnTo>
                      <a:pt x="120" y="3939"/>
                    </a:lnTo>
                    <a:lnTo>
                      <a:pt x="150" y="5240"/>
                    </a:lnTo>
                    <a:lnTo>
                      <a:pt x="164" y="5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606;p39">
                <a:extLst>
                  <a:ext uri="{FF2B5EF4-FFF2-40B4-BE49-F238E27FC236}">
                    <a16:creationId xmlns:a16="http://schemas.microsoft.com/office/drawing/2014/main" id="{79C9422E-E920-5AAB-EF6F-BF2DA8F06E1B}"/>
                  </a:ext>
                </a:extLst>
              </p:cNvPr>
              <p:cNvSpPr/>
              <p:nvPr/>
            </p:nvSpPr>
            <p:spPr>
              <a:xfrm>
                <a:off x="3625025" y="-1870400"/>
                <a:ext cx="255700" cy="1184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4736" extrusionOk="0">
                    <a:moveTo>
                      <a:pt x="5426" y="1"/>
                    </a:moveTo>
                    <a:lnTo>
                      <a:pt x="5233" y="12"/>
                    </a:lnTo>
                    <a:lnTo>
                      <a:pt x="5035" y="12"/>
                    </a:lnTo>
                    <a:lnTo>
                      <a:pt x="4842" y="36"/>
                    </a:lnTo>
                    <a:lnTo>
                      <a:pt x="4648" y="59"/>
                    </a:lnTo>
                    <a:lnTo>
                      <a:pt x="4455" y="94"/>
                    </a:lnTo>
                    <a:lnTo>
                      <a:pt x="4261" y="141"/>
                    </a:lnTo>
                    <a:lnTo>
                      <a:pt x="4068" y="200"/>
                    </a:lnTo>
                    <a:lnTo>
                      <a:pt x="3874" y="258"/>
                    </a:lnTo>
                    <a:lnTo>
                      <a:pt x="3681" y="341"/>
                    </a:lnTo>
                    <a:lnTo>
                      <a:pt x="3492" y="423"/>
                    </a:lnTo>
                    <a:lnTo>
                      <a:pt x="3298" y="516"/>
                    </a:lnTo>
                    <a:lnTo>
                      <a:pt x="3109" y="622"/>
                    </a:lnTo>
                    <a:lnTo>
                      <a:pt x="2920" y="751"/>
                    </a:lnTo>
                    <a:lnTo>
                      <a:pt x="2731" y="880"/>
                    </a:lnTo>
                    <a:lnTo>
                      <a:pt x="2546" y="1032"/>
                    </a:lnTo>
                    <a:lnTo>
                      <a:pt x="2357" y="1184"/>
                    </a:lnTo>
                    <a:lnTo>
                      <a:pt x="2208" y="1325"/>
                    </a:lnTo>
                    <a:lnTo>
                      <a:pt x="2054" y="1477"/>
                    </a:lnTo>
                    <a:lnTo>
                      <a:pt x="1904" y="1641"/>
                    </a:lnTo>
                    <a:lnTo>
                      <a:pt x="1751" y="1806"/>
                    </a:lnTo>
                    <a:lnTo>
                      <a:pt x="1597" y="1981"/>
                    </a:lnTo>
                    <a:lnTo>
                      <a:pt x="1447" y="2157"/>
                    </a:lnTo>
                    <a:lnTo>
                      <a:pt x="1298" y="2356"/>
                    </a:lnTo>
                    <a:lnTo>
                      <a:pt x="1148" y="2556"/>
                    </a:lnTo>
                    <a:lnTo>
                      <a:pt x="999" y="2755"/>
                    </a:lnTo>
                    <a:lnTo>
                      <a:pt x="849" y="2978"/>
                    </a:lnTo>
                    <a:lnTo>
                      <a:pt x="704" y="3200"/>
                    </a:lnTo>
                    <a:lnTo>
                      <a:pt x="559" y="3435"/>
                    </a:lnTo>
                    <a:lnTo>
                      <a:pt x="418" y="3669"/>
                    </a:lnTo>
                    <a:lnTo>
                      <a:pt x="278" y="3915"/>
                    </a:lnTo>
                    <a:lnTo>
                      <a:pt x="137" y="4173"/>
                    </a:lnTo>
                    <a:lnTo>
                      <a:pt x="1" y="4431"/>
                    </a:lnTo>
                    <a:lnTo>
                      <a:pt x="1" y="4736"/>
                    </a:lnTo>
                    <a:lnTo>
                      <a:pt x="119" y="4490"/>
                    </a:lnTo>
                    <a:lnTo>
                      <a:pt x="247" y="4255"/>
                    </a:lnTo>
                    <a:lnTo>
                      <a:pt x="370" y="4032"/>
                    </a:lnTo>
                    <a:lnTo>
                      <a:pt x="502" y="3798"/>
                    </a:lnTo>
                    <a:lnTo>
                      <a:pt x="634" y="3587"/>
                    </a:lnTo>
                    <a:lnTo>
                      <a:pt x="766" y="3364"/>
                    </a:lnTo>
                    <a:lnTo>
                      <a:pt x="902" y="3153"/>
                    </a:lnTo>
                    <a:lnTo>
                      <a:pt x="1043" y="2954"/>
                    </a:lnTo>
                    <a:lnTo>
                      <a:pt x="1183" y="2755"/>
                    </a:lnTo>
                    <a:lnTo>
                      <a:pt x="1328" y="2567"/>
                    </a:lnTo>
                    <a:lnTo>
                      <a:pt x="1474" y="2392"/>
                    </a:lnTo>
                    <a:lnTo>
                      <a:pt x="1623" y="2204"/>
                    </a:lnTo>
                    <a:lnTo>
                      <a:pt x="1777" y="2040"/>
                    </a:lnTo>
                    <a:lnTo>
                      <a:pt x="1931" y="1876"/>
                    </a:lnTo>
                    <a:lnTo>
                      <a:pt x="2089" y="1724"/>
                    </a:lnTo>
                    <a:lnTo>
                      <a:pt x="2247" y="1571"/>
                    </a:lnTo>
                    <a:lnTo>
                      <a:pt x="2410" y="1431"/>
                    </a:lnTo>
                    <a:lnTo>
                      <a:pt x="2573" y="1302"/>
                    </a:lnTo>
                    <a:lnTo>
                      <a:pt x="2740" y="1173"/>
                    </a:lnTo>
                    <a:lnTo>
                      <a:pt x="2911" y="1055"/>
                    </a:lnTo>
                    <a:lnTo>
                      <a:pt x="3083" y="950"/>
                    </a:lnTo>
                    <a:lnTo>
                      <a:pt x="3254" y="844"/>
                    </a:lnTo>
                    <a:lnTo>
                      <a:pt x="3435" y="751"/>
                    </a:lnTo>
                    <a:lnTo>
                      <a:pt x="3615" y="669"/>
                    </a:lnTo>
                    <a:lnTo>
                      <a:pt x="3795" y="598"/>
                    </a:lnTo>
                    <a:lnTo>
                      <a:pt x="3980" y="528"/>
                    </a:lnTo>
                    <a:lnTo>
                      <a:pt x="4164" y="481"/>
                    </a:lnTo>
                    <a:lnTo>
                      <a:pt x="4358" y="434"/>
                    </a:lnTo>
                    <a:lnTo>
                      <a:pt x="4547" y="399"/>
                    </a:lnTo>
                    <a:lnTo>
                      <a:pt x="4741" y="376"/>
                    </a:lnTo>
                    <a:lnTo>
                      <a:pt x="4938" y="352"/>
                    </a:lnTo>
                    <a:lnTo>
                      <a:pt x="5325" y="352"/>
                    </a:lnTo>
                    <a:lnTo>
                      <a:pt x="5510" y="364"/>
                    </a:lnTo>
                    <a:lnTo>
                      <a:pt x="5699" y="387"/>
                    </a:lnTo>
                    <a:lnTo>
                      <a:pt x="5888" y="423"/>
                    </a:lnTo>
                    <a:lnTo>
                      <a:pt x="7132" y="469"/>
                    </a:lnTo>
                    <a:lnTo>
                      <a:pt x="7203" y="481"/>
                    </a:lnTo>
                    <a:lnTo>
                      <a:pt x="7401" y="528"/>
                    </a:lnTo>
                    <a:lnTo>
                      <a:pt x="7541" y="563"/>
                    </a:lnTo>
                    <a:lnTo>
                      <a:pt x="7708" y="622"/>
                    </a:lnTo>
                    <a:lnTo>
                      <a:pt x="7898" y="704"/>
                    </a:lnTo>
                    <a:lnTo>
                      <a:pt x="8104" y="809"/>
                    </a:lnTo>
                    <a:lnTo>
                      <a:pt x="8333" y="938"/>
                    </a:lnTo>
                    <a:lnTo>
                      <a:pt x="8575" y="1102"/>
                    </a:lnTo>
                    <a:lnTo>
                      <a:pt x="8830" y="1290"/>
                    </a:lnTo>
                    <a:lnTo>
                      <a:pt x="8962" y="1407"/>
                    </a:lnTo>
                    <a:lnTo>
                      <a:pt x="9098" y="1524"/>
                    </a:lnTo>
                    <a:lnTo>
                      <a:pt x="9234" y="1653"/>
                    </a:lnTo>
                    <a:lnTo>
                      <a:pt x="9371" y="1794"/>
                    </a:lnTo>
                    <a:lnTo>
                      <a:pt x="9511" y="1946"/>
                    </a:lnTo>
                    <a:lnTo>
                      <a:pt x="9652" y="2099"/>
                    </a:lnTo>
                    <a:lnTo>
                      <a:pt x="9797" y="2274"/>
                    </a:lnTo>
                    <a:lnTo>
                      <a:pt x="9938" y="2462"/>
                    </a:lnTo>
                    <a:lnTo>
                      <a:pt x="10083" y="2661"/>
                    </a:lnTo>
                    <a:lnTo>
                      <a:pt x="10228" y="2872"/>
                    </a:lnTo>
                    <a:lnTo>
                      <a:pt x="10228" y="2696"/>
                    </a:lnTo>
                    <a:lnTo>
                      <a:pt x="10065" y="2438"/>
                    </a:lnTo>
                    <a:lnTo>
                      <a:pt x="9898" y="2204"/>
                    </a:lnTo>
                    <a:lnTo>
                      <a:pt x="9731" y="1970"/>
                    </a:lnTo>
                    <a:lnTo>
                      <a:pt x="9560" y="1759"/>
                    </a:lnTo>
                    <a:lnTo>
                      <a:pt x="9388" y="1559"/>
                    </a:lnTo>
                    <a:lnTo>
                      <a:pt x="9212" y="1372"/>
                    </a:lnTo>
                    <a:lnTo>
                      <a:pt x="9036" y="1196"/>
                    </a:lnTo>
                    <a:lnTo>
                      <a:pt x="8856" y="1044"/>
                    </a:lnTo>
                    <a:lnTo>
                      <a:pt x="8676" y="891"/>
                    </a:lnTo>
                    <a:lnTo>
                      <a:pt x="8496" y="762"/>
                    </a:lnTo>
                    <a:lnTo>
                      <a:pt x="8311" y="645"/>
                    </a:lnTo>
                    <a:lnTo>
                      <a:pt x="8126" y="540"/>
                    </a:lnTo>
                    <a:lnTo>
                      <a:pt x="7942" y="446"/>
                    </a:lnTo>
                    <a:lnTo>
                      <a:pt x="7752" y="376"/>
                    </a:lnTo>
                    <a:lnTo>
                      <a:pt x="7563" y="317"/>
                    </a:lnTo>
                    <a:lnTo>
                      <a:pt x="7374" y="270"/>
                    </a:lnTo>
                    <a:lnTo>
                      <a:pt x="6886" y="165"/>
                    </a:lnTo>
                    <a:lnTo>
                      <a:pt x="6398" y="83"/>
                    </a:lnTo>
                    <a:lnTo>
                      <a:pt x="6156" y="47"/>
                    </a:lnTo>
                    <a:lnTo>
                      <a:pt x="5915" y="24"/>
                    </a:lnTo>
                    <a:lnTo>
                      <a:pt x="5668" y="12"/>
                    </a:lnTo>
                    <a:lnTo>
                      <a:pt x="5426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607;p39">
                <a:extLst>
                  <a:ext uri="{FF2B5EF4-FFF2-40B4-BE49-F238E27FC236}">
                    <a16:creationId xmlns:a16="http://schemas.microsoft.com/office/drawing/2014/main" id="{5170891F-89E0-D49F-76CC-10FA389D502C}"/>
                  </a:ext>
                </a:extLst>
              </p:cNvPr>
              <p:cNvSpPr/>
              <p:nvPr/>
            </p:nvSpPr>
            <p:spPr>
              <a:xfrm>
                <a:off x="3625025" y="-1870400"/>
                <a:ext cx="255700" cy="1184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4736" fill="none" extrusionOk="0">
                    <a:moveTo>
                      <a:pt x="1" y="4736"/>
                    </a:moveTo>
                    <a:lnTo>
                      <a:pt x="1" y="4431"/>
                    </a:lnTo>
                    <a:lnTo>
                      <a:pt x="1" y="4431"/>
                    </a:lnTo>
                    <a:lnTo>
                      <a:pt x="137" y="4173"/>
                    </a:lnTo>
                    <a:lnTo>
                      <a:pt x="278" y="3915"/>
                    </a:lnTo>
                    <a:lnTo>
                      <a:pt x="418" y="3669"/>
                    </a:lnTo>
                    <a:lnTo>
                      <a:pt x="559" y="3435"/>
                    </a:lnTo>
                    <a:lnTo>
                      <a:pt x="704" y="3200"/>
                    </a:lnTo>
                    <a:lnTo>
                      <a:pt x="849" y="2978"/>
                    </a:lnTo>
                    <a:lnTo>
                      <a:pt x="999" y="2755"/>
                    </a:lnTo>
                    <a:lnTo>
                      <a:pt x="1148" y="2556"/>
                    </a:lnTo>
                    <a:lnTo>
                      <a:pt x="1298" y="2356"/>
                    </a:lnTo>
                    <a:lnTo>
                      <a:pt x="1447" y="2157"/>
                    </a:lnTo>
                    <a:lnTo>
                      <a:pt x="1597" y="1981"/>
                    </a:lnTo>
                    <a:lnTo>
                      <a:pt x="1751" y="1806"/>
                    </a:lnTo>
                    <a:lnTo>
                      <a:pt x="1904" y="1641"/>
                    </a:lnTo>
                    <a:lnTo>
                      <a:pt x="2054" y="1477"/>
                    </a:lnTo>
                    <a:lnTo>
                      <a:pt x="2208" y="1325"/>
                    </a:lnTo>
                    <a:lnTo>
                      <a:pt x="2357" y="1184"/>
                    </a:lnTo>
                    <a:lnTo>
                      <a:pt x="2357" y="1184"/>
                    </a:lnTo>
                    <a:lnTo>
                      <a:pt x="2546" y="1032"/>
                    </a:lnTo>
                    <a:lnTo>
                      <a:pt x="2731" y="880"/>
                    </a:lnTo>
                    <a:lnTo>
                      <a:pt x="2920" y="751"/>
                    </a:lnTo>
                    <a:lnTo>
                      <a:pt x="3109" y="622"/>
                    </a:lnTo>
                    <a:lnTo>
                      <a:pt x="3298" y="516"/>
                    </a:lnTo>
                    <a:lnTo>
                      <a:pt x="3492" y="423"/>
                    </a:lnTo>
                    <a:lnTo>
                      <a:pt x="3681" y="341"/>
                    </a:lnTo>
                    <a:lnTo>
                      <a:pt x="3874" y="258"/>
                    </a:lnTo>
                    <a:lnTo>
                      <a:pt x="4068" y="200"/>
                    </a:lnTo>
                    <a:lnTo>
                      <a:pt x="4261" y="141"/>
                    </a:lnTo>
                    <a:lnTo>
                      <a:pt x="4455" y="94"/>
                    </a:lnTo>
                    <a:lnTo>
                      <a:pt x="4648" y="59"/>
                    </a:lnTo>
                    <a:lnTo>
                      <a:pt x="4842" y="36"/>
                    </a:lnTo>
                    <a:lnTo>
                      <a:pt x="5035" y="12"/>
                    </a:lnTo>
                    <a:lnTo>
                      <a:pt x="5233" y="12"/>
                    </a:lnTo>
                    <a:lnTo>
                      <a:pt x="5426" y="1"/>
                    </a:lnTo>
                    <a:lnTo>
                      <a:pt x="5426" y="1"/>
                    </a:lnTo>
                    <a:lnTo>
                      <a:pt x="5668" y="12"/>
                    </a:lnTo>
                    <a:lnTo>
                      <a:pt x="5915" y="24"/>
                    </a:lnTo>
                    <a:lnTo>
                      <a:pt x="6156" y="47"/>
                    </a:lnTo>
                    <a:lnTo>
                      <a:pt x="6398" y="83"/>
                    </a:lnTo>
                    <a:lnTo>
                      <a:pt x="6886" y="165"/>
                    </a:lnTo>
                    <a:lnTo>
                      <a:pt x="7374" y="270"/>
                    </a:lnTo>
                    <a:lnTo>
                      <a:pt x="7374" y="270"/>
                    </a:lnTo>
                    <a:lnTo>
                      <a:pt x="7563" y="317"/>
                    </a:lnTo>
                    <a:lnTo>
                      <a:pt x="7752" y="376"/>
                    </a:lnTo>
                    <a:lnTo>
                      <a:pt x="7942" y="446"/>
                    </a:lnTo>
                    <a:lnTo>
                      <a:pt x="8126" y="540"/>
                    </a:lnTo>
                    <a:lnTo>
                      <a:pt x="8311" y="645"/>
                    </a:lnTo>
                    <a:lnTo>
                      <a:pt x="8496" y="762"/>
                    </a:lnTo>
                    <a:lnTo>
                      <a:pt x="8676" y="891"/>
                    </a:lnTo>
                    <a:lnTo>
                      <a:pt x="8856" y="1044"/>
                    </a:lnTo>
                    <a:lnTo>
                      <a:pt x="9036" y="1196"/>
                    </a:lnTo>
                    <a:lnTo>
                      <a:pt x="9212" y="1372"/>
                    </a:lnTo>
                    <a:lnTo>
                      <a:pt x="9388" y="1559"/>
                    </a:lnTo>
                    <a:lnTo>
                      <a:pt x="9560" y="1759"/>
                    </a:lnTo>
                    <a:lnTo>
                      <a:pt x="9731" y="1970"/>
                    </a:lnTo>
                    <a:lnTo>
                      <a:pt x="9898" y="2204"/>
                    </a:lnTo>
                    <a:lnTo>
                      <a:pt x="10065" y="2438"/>
                    </a:lnTo>
                    <a:lnTo>
                      <a:pt x="10228" y="2696"/>
                    </a:lnTo>
                    <a:lnTo>
                      <a:pt x="10228" y="2872"/>
                    </a:lnTo>
                    <a:lnTo>
                      <a:pt x="10228" y="2872"/>
                    </a:lnTo>
                    <a:lnTo>
                      <a:pt x="10083" y="2661"/>
                    </a:lnTo>
                    <a:lnTo>
                      <a:pt x="9938" y="2462"/>
                    </a:lnTo>
                    <a:lnTo>
                      <a:pt x="9797" y="2274"/>
                    </a:lnTo>
                    <a:lnTo>
                      <a:pt x="9652" y="2099"/>
                    </a:lnTo>
                    <a:lnTo>
                      <a:pt x="9511" y="1946"/>
                    </a:lnTo>
                    <a:lnTo>
                      <a:pt x="9371" y="1794"/>
                    </a:lnTo>
                    <a:lnTo>
                      <a:pt x="9234" y="1653"/>
                    </a:lnTo>
                    <a:lnTo>
                      <a:pt x="9098" y="1524"/>
                    </a:lnTo>
                    <a:lnTo>
                      <a:pt x="8962" y="1407"/>
                    </a:lnTo>
                    <a:lnTo>
                      <a:pt x="8830" y="1290"/>
                    </a:lnTo>
                    <a:lnTo>
                      <a:pt x="8575" y="1102"/>
                    </a:lnTo>
                    <a:lnTo>
                      <a:pt x="8333" y="938"/>
                    </a:lnTo>
                    <a:lnTo>
                      <a:pt x="8104" y="809"/>
                    </a:lnTo>
                    <a:lnTo>
                      <a:pt x="7898" y="704"/>
                    </a:lnTo>
                    <a:lnTo>
                      <a:pt x="7708" y="622"/>
                    </a:lnTo>
                    <a:lnTo>
                      <a:pt x="7541" y="563"/>
                    </a:lnTo>
                    <a:lnTo>
                      <a:pt x="7401" y="528"/>
                    </a:lnTo>
                    <a:lnTo>
                      <a:pt x="7203" y="481"/>
                    </a:lnTo>
                    <a:lnTo>
                      <a:pt x="7132" y="469"/>
                    </a:lnTo>
                    <a:lnTo>
                      <a:pt x="5888" y="423"/>
                    </a:lnTo>
                    <a:lnTo>
                      <a:pt x="5888" y="423"/>
                    </a:lnTo>
                    <a:lnTo>
                      <a:pt x="5699" y="387"/>
                    </a:lnTo>
                    <a:lnTo>
                      <a:pt x="5510" y="364"/>
                    </a:lnTo>
                    <a:lnTo>
                      <a:pt x="5325" y="352"/>
                    </a:lnTo>
                    <a:lnTo>
                      <a:pt x="5141" y="352"/>
                    </a:lnTo>
                    <a:lnTo>
                      <a:pt x="5141" y="352"/>
                    </a:lnTo>
                    <a:lnTo>
                      <a:pt x="4938" y="352"/>
                    </a:lnTo>
                    <a:lnTo>
                      <a:pt x="4741" y="376"/>
                    </a:lnTo>
                    <a:lnTo>
                      <a:pt x="4547" y="399"/>
                    </a:lnTo>
                    <a:lnTo>
                      <a:pt x="4358" y="434"/>
                    </a:lnTo>
                    <a:lnTo>
                      <a:pt x="4164" y="481"/>
                    </a:lnTo>
                    <a:lnTo>
                      <a:pt x="3980" y="528"/>
                    </a:lnTo>
                    <a:lnTo>
                      <a:pt x="3795" y="598"/>
                    </a:lnTo>
                    <a:lnTo>
                      <a:pt x="3615" y="669"/>
                    </a:lnTo>
                    <a:lnTo>
                      <a:pt x="3435" y="751"/>
                    </a:lnTo>
                    <a:lnTo>
                      <a:pt x="3254" y="844"/>
                    </a:lnTo>
                    <a:lnTo>
                      <a:pt x="3083" y="950"/>
                    </a:lnTo>
                    <a:lnTo>
                      <a:pt x="2911" y="1055"/>
                    </a:lnTo>
                    <a:lnTo>
                      <a:pt x="2740" y="1173"/>
                    </a:lnTo>
                    <a:lnTo>
                      <a:pt x="2573" y="1302"/>
                    </a:lnTo>
                    <a:lnTo>
                      <a:pt x="2410" y="1431"/>
                    </a:lnTo>
                    <a:lnTo>
                      <a:pt x="2247" y="1571"/>
                    </a:lnTo>
                    <a:lnTo>
                      <a:pt x="2089" y="1724"/>
                    </a:lnTo>
                    <a:lnTo>
                      <a:pt x="1931" y="1876"/>
                    </a:lnTo>
                    <a:lnTo>
                      <a:pt x="1777" y="2040"/>
                    </a:lnTo>
                    <a:lnTo>
                      <a:pt x="1623" y="2204"/>
                    </a:lnTo>
                    <a:lnTo>
                      <a:pt x="1474" y="2392"/>
                    </a:lnTo>
                    <a:lnTo>
                      <a:pt x="1328" y="2567"/>
                    </a:lnTo>
                    <a:lnTo>
                      <a:pt x="1183" y="2755"/>
                    </a:lnTo>
                    <a:lnTo>
                      <a:pt x="1043" y="2954"/>
                    </a:lnTo>
                    <a:lnTo>
                      <a:pt x="902" y="3153"/>
                    </a:lnTo>
                    <a:lnTo>
                      <a:pt x="766" y="3364"/>
                    </a:lnTo>
                    <a:lnTo>
                      <a:pt x="634" y="3587"/>
                    </a:lnTo>
                    <a:lnTo>
                      <a:pt x="502" y="3798"/>
                    </a:lnTo>
                    <a:lnTo>
                      <a:pt x="370" y="4032"/>
                    </a:lnTo>
                    <a:lnTo>
                      <a:pt x="247" y="4255"/>
                    </a:lnTo>
                    <a:lnTo>
                      <a:pt x="119" y="4490"/>
                    </a:lnTo>
                    <a:lnTo>
                      <a:pt x="1" y="47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608;p39">
                <a:extLst>
                  <a:ext uri="{FF2B5EF4-FFF2-40B4-BE49-F238E27FC236}">
                    <a16:creationId xmlns:a16="http://schemas.microsoft.com/office/drawing/2014/main" id="{F9BE7A1A-A8BF-E845-C52F-9070A531B7D5}"/>
                  </a:ext>
                </a:extLst>
              </p:cNvPr>
              <p:cNvSpPr/>
              <p:nvPr/>
            </p:nvSpPr>
            <p:spPr>
              <a:xfrm>
                <a:off x="3582416" y="-1865986"/>
                <a:ext cx="384000" cy="743675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29747" extrusionOk="0">
                    <a:moveTo>
                      <a:pt x="6640" y="0"/>
                    </a:moveTo>
                    <a:lnTo>
                      <a:pt x="6443" y="24"/>
                    </a:lnTo>
                    <a:lnTo>
                      <a:pt x="6249" y="47"/>
                    </a:lnTo>
                    <a:lnTo>
                      <a:pt x="6060" y="82"/>
                    </a:lnTo>
                    <a:lnTo>
                      <a:pt x="5866" y="129"/>
                    </a:lnTo>
                    <a:lnTo>
                      <a:pt x="5682" y="176"/>
                    </a:lnTo>
                    <a:lnTo>
                      <a:pt x="5497" y="246"/>
                    </a:lnTo>
                    <a:lnTo>
                      <a:pt x="5317" y="317"/>
                    </a:lnTo>
                    <a:lnTo>
                      <a:pt x="5137" y="399"/>
                    </a:lnTo>
                    <a:lnTo>
                      <a:pt x="4956" y="492"/>
                    </a:lnTo>
                    <a:lnTo>
                      <a:pt x="4785" y="598"/>
                    </a:lnTo>
                    <a:lnTo>
                      <a:pt x="4613" y="703"/>
                    </a:lnTo>
                    <a:lnTo>
                      <a:pt x="4442" y="821"/>
                    </a:lnTo>
                    <a:lnTo>
                      <a:pt x="4275" y="950"/>
                    </a:lnTo>
                    <a:lnTo>
                      <a:pt x="4112" y="1079"/>
                    </a:lnTo>
                    <a:lnTo>
                      <a:pt x="3949" y="1219"/>
                    </a:lnTo>
                    <a:lnTo>
                      <a:pt x="3791" y="1372"/>
                    </a:lnTo>
                    <a:lnTo>
                      <a:pt x="3633" y="1524"/>
                    </a:lnTo>
                    <a:lnTo>
                      <a:pt x="3479" y="1688"/>
                    </a:lnTo>
                    <a:lnTo>
                      <a:pt x="3325" y="1852"/>
                    </a:lnTo>
                    <a:lnTo>
                      <a:pt x="3176" y="2040"/>
                    </a:lnTo>
                    <a:lnTo>
                      <a:pt x="3030" y="2215"/>
                    </a:lnTo>
                    <a:lnTo>
                      <a:pt x="2885" y="2403"/>
                    </a:lnTo>
                    <a:lnTo>
                      <a:pt x="2745" y="2602"/>
                    </a:lnTo>
                    <a:lnTo>
                      <a:pt x="2604" y="2801"/>
                    </a:lnTo>
                    <a:lnTo>
                      <a:pt x="2468" y="3012"/>
                    </a:lnTo>
                    <a:lnTo>
                      <a:pt x="2336" y="3235"/>
                    </a:lnTo>
                    <a:lnTo>
                      <a:pt x="2204" y="3446"/>
                    </a:lnTo>
                    <a:lnTo>
                      <a:pt x="2072" y="3680"/>
                    </a:lnTo>
                    <a:lnTo>
                      <a:pt x="1949" y="3903"/>
                    </a:lnTo>
                    <a:lnTo>
                      <a:pt x="1821" y="4138"/>
                    </a:lnTo>
                    <a:lnTo>
                      <a:pt x="1703" y="4384"/>
                    </a:lnTo>
                    <a:lnTo>
                      <a:pt x="1575" y="4642"/>
                    </a:lnTo>
                    <a:lnTo>
                      <a:pt x="1447" y="4911"/>
                    </a:lnTo>
                    <a:lnTo>
                      <a:pt x="1324" y="5192"/>
                    </a:lnTo>
                    <a:lnTo>
                      <a:pt x="1206" y="5474"/>
                    </a:lnTo>
                    <a:lnTo>
                      <a:pt x="1087" y="5755"/>
                    </a:lnTo>
                    <a:lnTo>
                      <a:pt x="973" y="6048"/>
                    </a:lnTo>
                    <a:lnTo>
                      <a:pt x="863" y="6341"/>
                    </a:lnTo>
                    <a:lnTo>
                      <a:pt x="757" y="6634"/>
                    </a:lnTo>
                    <a:lnTo>
                      <a:pt x="652" y="6939"/>
                    </a:lnTo>
                    <a:lnTo>
                      <a:pt x="551" y="7243"/>
                    </a:lnTo>
                    <a:lnTo>
                      <a:pt x="449" y="7548"/>
                    </a:lnTo>
                    <a:lnTo>
                      <a:pt x="353" y="7853"/>
                    </a:lnTo>
                    <a:lnTo>
                      <a:pt x="260" y="8169"/>
                    </a:lnTo>
                    <a:lnTo>
                      <a:pt x="172" y="8486"/>
                    </a:lnTo>
                    <a:lnTo>
                      <a:pt x="84" y="8802"/>
                    </a:lnTo>
                    <a:lnTo>
                      <a:pt x="1" y="9119"/>
                    </a:lnTo>
                    <a:lnTo>
                      <a:pt x="111" y="8978"/>
                    </a:lnTo>
                    <a:lnTo>
                      <a:pt x="282" y="8744"/>
                    </a:lnTo>
                    <a:lnTo>
                      <a:pt x="520" y="8451"/>
                    </a:lnTo>
                    <a:lnTo>
                      <a:pt x="810" y="8111"/>
                    </a:lnTo>
                    <a:lnTo>
                      <a:pt x="1157" y="7724"/>
                    </a:lnTo>
                    <a:lnTo>
                      <a:pt x="1549" y="7302"/>
                    </a:lnTo>
                    <a:lnTo>
                      <a:pt x="1764" y="7079"/>
                    </a:lnTo>
                    <a:lnTo>
                      <a:pt x="1993" y="6857"/>
                    </a:lnTo>
                    <a:lnTo>
                      <a:pt x="2226" y="6634"/>
                    </a:lnTo>
                    <a:lnTo>
                      <a:pt x="2472" y="6411"/>
                    </a:lnTo>
                    <a:lnTo>
                      <a:pt x="2727" y="6189"/>
                    </a:lnTo>
                    <a:lnTo>
                      <a:pt x="2991" y="5978"/>
                    </a:lnTo>
                    <a:lnTo>
                      <a:pt x="3263" y="5767"/>
                    </a:lnTo>
                    <a:lnTo>
                      <a:pt x="3540" y="5556"/>
                    </a:lnTo>
                    <a:lnTo>
                      <a:pt x="3831" y="5356"/>
                    </a:lnTo>
                    <a:lnTo>
                      <a:pt x="4121" y="5169"/>
                    </a:lnTo>
                    <a:lnTo>
                      <a:pt x="4424" y="4993"/>
                    </a:lnTo>
                    <a:lnTo>
                      <a:pt x="4728" y="4817"/>
                    </a:lnTo>
                    <a:lnTo>
                      <a:pt x="5040" y="4665"/>
                    </a:lnTo>
                    <a:lnTo>
                      <a:pt x="5356" y="4536"/>
                    </a:lnTo>
                    <a:lnTo>
                      <a:pt x="5673" y="4407"/>
                    </a:lnTo>
                    <a:lnTo>
                      <a:pt x="5998" y="4313"/>
                    </a:lnTo>
                    <a:lnTo>
                      <a:pt x="6324" y="4231"/>
                    </a:lnTo>
                    <a:lnTo>
                      <a:pt x="6654" y="4161"/>
                    </a:lnTo>
                    <a:lnTo>
                      <a:pt x="6988" y="4126"/>
                    </a:lnTo>
                    <a:lnTo>
                      <a:pt x="7322" y="4114"/>
                    </a:lnTo>
                    <a:lnTo>
                      <a:pt x="7625" y="4126"/>
                    </a:lnTo>
                    <a:lnTo>
                      <a:pt x="7924" y="4161"/>
                    </a:lnTo>
                    <a:lnTo>
                      <a:pt x="8228" y="4220"/>
                    </a:lnTo>
                    <a:lnTo>
                      <a:pt x="8531" y="4302"/>
                    </a:lnTo>
                    <a:lnTo>
                      <a:pt x="8834" y="4407"/>
                    </a:lnTo>
                    <a:lnTo>
                      <a:pt x="9138" y="4536"/>
                    </a:lnTo>
                    <a:lnTo>
                      <a:pt x="9287" y="4618"/>
                    </a:lnTo>
                    <a:lnTo>
                      <a:pt x="9437" y="4700"/>
                    </a:lnTo>
                    <a:lnTo>
                      <a:pt x="9586" y="4794"/>
                    </a:lnTo>
                    <a:lnTo>
                      <a:pt x="9736" y="4888"/>
                    </a:lnTo>
                    <a:lnTo>
                      <a:pt x="9885" y="4993"/>
                    </a:lnTo>
                    <a:lnTo>
                      <a:pt x="10030" y="5110"/>
                    </a:lnTo>
                    <a:lnTo>
                      <a:pt x="10180" y="5239"/>
                    </a:lnTo>
                    <a:lnTo>
                      <a:pt x="10325" y="5368"/>
                    </a:lnTo>
                    <a:lnTo>
                      <a:pt x="10475" y="5497"/>
                    </a:lnTo>
                    <a:lnTo>
                      <a:pt x="10620" y="5649"/>
                    </a:lnTo>
                    <a:lnTo>
                      <a:pt x="10765" y="5802"/>
                    </a:lnTo>
                    <a:lnTo>
                      <a:pt x="10905" y="5966"/>
                    </a:lnTo>
                    <a:lnTo>
                      <a:pt x="11051" y="6142"/>
                    </a:lnTo>
                    <a:lnTo>
                      <a:pt x="11191" y="6318"/>
                    </a:lnTo>
                    <a:lnTo>
                      <a:pt x="11336" y="6505"/>
                    </a:lnTo>
                    <a:lnTo>
                      <a:pt x="11477" y="6704"/>
                    </a:lnTo>
                    <a:lnTo>
                      <a:pt x="11613" y="6915"/>
                    </a:lnTo>
                    <a:lnTo>
                      <a:pt x="11754" y="7138"/>
                    </a:lnTo>
                    <a:lnTo>
                      <a:pt x="11890" y="7361"/>
                    </a:lnTo>
                    <a:lnTo>
                      <a:pt x="12027" y="7595"/>
                    </a:lnTo>
                    <a:lnTo>
                      <a:pt x="12044" y="7630"/>
                    </a:lnTo>
                    <a:lnTo>
                      <a:pt x="12101" y="7712"/>
                    </a:lnTo>
                    <a:lnTo>
                      <a:pt x="12194" y="7876"/>
                    </a:lnTo>
                    <a:lnTo>
                      <a:pt x="12313" y="8099"/>
                    </a:lnTo>
                    <a:lnTo>
                      <a:pt x="12383" y="8251"/>
                    </a:lnTo>
                    <a:lnTo>
                      <a:pt x="12458" y="8416"/>
                    </a:lnTo>
                    <a:lnTo>
                      <a:pt x="12537" y="8615"/>
                    </a:lnTo>
                    <a:lnTo>
                      <a:pt x="12620" y="8826"/>
                    </a:lnTo>
                    <a:lnTo>
                      <a:pt x="12708" y="9072"/>
                    </a:lnTo>
                    <a:lnTo>
                      <a:pt x="12801" y="9330"/>
                    </a:lnTo>
                    <a:lnTo>
                      <a:pt x="12897" y="9634"/>
                    </a:lnTo>
                    <a:lnTo>
                      <a:pt x="12994" y="9951"/>
                    </a:lnTo>
                    <a:lnTo>
                      <a:pt x="13091" y="10303"/>
                    </a:lnTo>
                    <a:lnTo>
                      <a:pt x="13192" y="10678"/>
                    </a:lnTo>
                    <a:lnTo>
                      <a:pt x="13293" y="11088"/>
                    </a:lnTo>
                    <a:lnTo>
                      <a:pt x="13394" y="11533"/>
                    </a:lnTo>
                    <a:lnTo>
                      <a:pt x="13495" y="12014"/>
                    </a:lnTo>
                    <a:lnTo>
                      <a:pt x="13592" y="12518"/>
                    </a:lnTo>
                    <a:lnTo>
                      <a:pt x="13693" y="13069"/>
                    </a:lnTo>
                    <a:lnTo>
                      <a:pt x="13790" y="13643"/>
                    </a:lnTo>
                    <a:lnTo>
                      <a:pt x="13882" y="14264"/>
                    </a:lnTo>
                    <a:lnTo>
                      <a:pt x="13975" y="14920"/>
                    </a:lnTo>
                    <a:lnTo>
                      <a:pt x="14063" y="15612"/>
                    </a:lnTo>
                    <a:lnTo>
                      <a:pt x="14146" y="16339"/>
                    </a:lnTo>
                    <a:lnTo>
                      <a:pt x="14225" y="17112"/>
                    </a:lnTo>
                    <a:lnTo>
                      <a:pt x="14300" y="17933"/>
                    </a:lnTo>
                    <a:lnTo>
                      <a:pt x="14366" y="18788"/>
                    </a:lnTo>
                    <a:lnTo>
                      <a:pt x="14427" y="19691"/>
                    </a:lnTo>
                    <a:lnTo>
                      <a:pt x="14533" y="21273"/>
                    </a:lnTo>
                    <a:lnTo>
                      <a:pt x="14630" y="22691"/>
                    </a:lnTo>
                    <a:lnTo>
                      <a:pt x="14722" y="23945"/>
                    </a:lnTo>
                    <a:lnTo>
                      <a:pt x="14810" y="25035"/>
                    </a:lnTo>
                    <a:lnTo>
                      <a:pt x="14889" y="25984"/>
                    </a:lnTo>
                    <a:lnTo>
                      <a:pt x="14964" y="26793"/>
                    </a:lnTo>
                    <a:lnTo>
                      <a:pt x="15034" y="27485"/>
                    </a:lnTo>
                    <a:lnTo>
                      <a:pt x="15096" y="28047"/>
                    </a:lnTo>
                    <a:lnTo>
                      <a:pt x="15153" y="28516"/>
                    </a:lnTo>
                    <a:lnTo>
                      <a:pt x="15201" y="28891"/>
                    </a:lnTo>
                    <a:lnTo>
                      <a:pt x="15241" y="29184"/>
                    </a:lnTo>
                    <a:lnTo>
                      <a:pt x="15281" y="29407"/>
                    </a:lnTo>
                    <a:lnTo>
                      <a:pt x="15307" y="29559"/>
                    </a:lnTo>
                    <a:lnTo>
                      <a:pt x="15333" y="29665"/>
                    </a:lnTo>
                    <a:lnTo>
                      <a:pt x="15346" y="29723"/>
                    </a:lnTo>
                    <a:lnTo>
                      <a:pt x="15360" y="29747"/>
                    </a:lnTo>
                    <a:lnTo>
                      <a:pt x="15276" y="26735"/>
                    </a:lnTo>
                    <a:lnTo>
                      <a:pt x="15197" y="23875"/>
                    </a:lnTo>
                    <a:lnTo>
                      <a:pt x="15131" y="21964"/>
                    </a:lnTo>
                    <a:lnTo>
                      <a:pt x="15065" y="20007"/>
                    </a:lnTo>
                    <a:lnTo>
                      <a:pt x="14995" y="18073"/>
                    </a:lnTo>
                    <a:lnTo>
                      <a:pt x="14920" y="16245"/>
                    </a:lnTo>
                    <a:lnTo>
                      <a:pt x="14872" y="15131"/>
                    </a:lnTo>
                    <a:lnTo>
                      <a:pt x="14819" y="14100"/>
                    </a:lnTo>
                    <a:lnTo>
                      <a:pt x="14788" y="13596"/>
                    </a:lnTo>
                    <a:lnTo>
                      <a:pt x="14753" y="13092"/>
                    </a:lnTo>
                    <a:lnTo>
                      <a:pt x="14722" y="12682"/>
                    </a:lnTo>
                    <a:lnTo>
                      <a:pt x="14678" y="12189"/>
                    </a:lnTo>
                    <a:lnTo>
                      <a:pt x="14630" y="11709"/>
                    </a:lnTo>
                    <a:lnTo>
                      <a:pt x="14577" y="11240"/>
                    </a:lnTo>
                    <a:lnTo>
                      <a:pt x="14520" y="10783"/>
                    </a:lnTo>
                    <a:lnTo>
                      <a:pt x="14463" y="10338"/>
                    </a:lnTo>
                    <a:lnTo>
                      <a:pt x="14401" y="9916"/>
                    </a:lnTo>
                    <a:lnTo>
                      <a:pt x="14335" y="9494"/>
                    </a:lnTo>
                    <a:lnTo>
                      <a:pt x="14265" y="9095"/>
                    </a:lnTo>
                    <a:lnTo>
                      <a:pt x="14190" y="8697"/>
                    </a:lnTo>
                    <a:lnTo>
                      <a:pt x="14115" y="8310"/>
                    </a:lnTo>
                    <a:lnTo>
                      <a:pt x="14036" y="7947"/>
                    </a:lnTo>
                    <a:lnTo>
                      <a:pt x="13957" y="7583"/>
                    </a:lnTo>
                    <a:lnTo>
                      <a:pt x="13869" y="7243"/>
                    </a:lnTo>
                    <a:lnTo>
                      <a:pt x="13786" y="6904"/>
                    </a:lnTo>
                    <a:lnTo>
                      <a:pt x="13693" y="6575"/>
                    </a:lnTo>
                    <a:lnTo>
                      <a:pt x="13601" y="6259"/>
                    </a:lnTo>
                    <a:lnTo>
                      <a:pt x="13509" y="5954"/>
                    </a:lnTo>
                    <a:lnTo>
                      <a:pt x="13412" y="5661"/>
                    </a:lnTo>
                    <a:lnTo>
                      <a:pt x="13315" y="5380"/>
                    </a:lnTo>
                    <a:lnTo>
                      <a:pt x="13214" y="5099"/>
                    </a:lnTo>
                    <a:lnTo>
                      <a:pt x="13113" y="4841"/>
                    </a:lnTo>
                    <a:lnTo>
                      <a:pt x="13012" y="4583"/>
                    </a:lnTo>
                    <a:lnTo>
                      <a:pt x="12906" y="4337"/>
                    </a:lnTo>
                    <a:lnTo>
                      <a:pt x="12801" y="4102"/>
                    </a:lnTo>
                    <a:lnTo>
                      <a:pt x="12695" y="3868"/>
                    </a:lnTo>
                    <a:lnTo>
                      <a:pt x="12590" y="3657"/>
                    </a:lnTo>
                    <a:lnTo>
                      <a:pt x="12480" y="3446"/>
                    </a:lnTo>
                    <a:lnTo>
                      <a:pt x="12370" y="3235"/>
                    </a:lnTo>
                    <a:lnTo>
                      <a:pt x="12260" y="3048"/>
                    </a:lnTo>
                    <a:lnTo>
                      <a:pt x="12150" y="2860"/>
                    </a:lnTo>
                    <a:lnTo>
                      <a:pt x="12040" y="2684"/>
                    </a:lnTo>
                    <a:lnTo>
                      <a:pt x="11930" y="2520"/>
                    </a:lnTo>
                    <a:lnTo>
                      <a:pt x="11785" y="2309"/>
                    </a:lnTo>
                    <a:lnTo>
                      <a:pt x="11640" y="2110"/>
                    </a:lnTo>
                    <a:lnTo>
                      <a:pt x="11499" y="1922"/>
                    </a:lnTo>
                    <a:lnTo>
                      <a:pt x="11354" y="1747"/>
                    </a:lnTo>
                    <a:lnTo>
                      <a:pt x="11213" y="1594"/>
                    </a:lnTo>
                    <a:lnTo>
                      <a:pt x="11073" y="1442"/>
                    </a:lnTo>
                    <a:lnTo>
                      <a:pt x="10936" y="1301"/>
                    </a:lnTo>
                    <a:lnTo>
                      <a:pt x="10800" y="1172"/>
                    </a:lnTo>
                    <a:lnTo>
                      <a:pt x="10664" y="1055"/>
                    </a:lnTo>
                    <a:lnTo>
                      <a:pt x="10532" y="938"/>
                    </a:lnTo>
                    <a:lnTo>
                      <a:pt x="10277" y="750"/>
                    </a:lnTo>
                    <a:lnTo>
                      <a:pt x="10035" y="586"/>
                    </a:lnTo>
                    <a:lnTo>
                      <a:pt x="9806" y="457"/>
                    </a:lnTo>
                    <a:lnTo>
                      <a:pt x="9600" y="352"/>
                    </a:lnTo>
                    <a:lnTo>
                      <a:pt x="9410" y="270"/>
                    </a:lnTo>
                    <a:lnTo>
                      <a:pt x="9243" y="211"/>
                    </a:lnTo>
                    <a:lnTo>
                      <a:pt x="9103" y="176"/>
                    </a:lnTo>
                    <a:lnTo>
                      <a:pt x="8905" y="129"/>
                    </a:lnTo>
                    <a:lnTo>
                      <a:pt x="8834" y="117"/>
                    </a:lnTo>
                    <a:lnTo>
                      <a:pt x="7590" y="71"/>
                    </a:lnTo>
                    <a:lnTo>
                      <a:pt x="7401" y="35"/>
                    </a:lnTo>
                    <a:lnTo>
                      <a:pt x="7212" y="12"/>
                    </a:lnTo>
                    <a:lnTo>
                      <a:pt x="70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609;p39">
                <a:extLst>
                  <a:ext uri="{FF2B5EF4-FFF2-40B4-BE49-F238E27FC236}">
                    <a16:creationId xmlns:a16="http://schemas.microsoft.com/office/drawing/2014/main" id="{2B7B01A5-319B-3ECD-1A55-3B46E023FCA8}"/>
                  </a:ext>
                </a:extLst>
              </p:cNvPr>
              <p:cNvSpPr/>
              <p:nvPr/>
            </p:nvSpPr>
            <p:spPr>
              <a:xfrm>
                <a:off x="3550275" y="-1080450"/>
                <a:ext cx="406100" cy="412000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6480" extrusionOk="0">
                    <a:moveTo>
                      <a:pt x="13095" y="200"/>
                    </a:moveTo>
                    <a:lnTo>
                      <a:pt x="12994" y="212"/>
                    </a:lnTo>
                    <a:lnTo>
                      <a:pt x="12897" y="224"/>
                    </a:lnTo>
                    <a:lnTo>
                      <a:pt x="12994" y="247"/>
                    </a:lnTo>
                    <a:lnTo>
                      <a:pt x="13196" y="247"/>
                    </a:lnTo>
                    <a:lnTo>
                      <a:pt x="13293" y="224"/>
                    </a:lnTo>
                    <a:lnTo>
                      <a:pt x="13196" y="212"/>
                    </a:lnTo>
                    <a:lnTo>
                      <a:pt x="13095" y="200"/>
                    </a:lnTo>
                    <a:close/>
                    <a:moveTo>
                      <a:pt x="13288" y="1"/>
                    </a:moveTo>
                    <a:lnTo>
                      <a:pt x="13389" y="95"/>
                    </a:lnTo>
                    <a:lnTo>
                      <a:pt x="13486" y="212"/>
                    </a:lnTo>
                    <a:lnTo>
                      <a:pt x="13583" y="329"/>
                    </a:lnTo>
                    <a:lnTo>
                      <a:pt x="13675" y="470"/>
                    </a:lnTo>
                    <a:lnTo>
                      <a:pt x="13816" y="517"/>
                    </a:lnTo>
                    <a:lnTo>
                      <a:pt x="13957" y="587"/>
                    </a:lnTo>
                    <a:lnTo>
                      <a:pt x="14097" y="669"/>
                    </a:lnTo>
                    <a:lnTo>
                      <a:pt x="14238" y="775"/>
                    </a:lnTo>
                    <a:lnTo>
                      <a:pt x="14370" y="903"/>
                    </a:lnTo>
                    <a:lnTo>
                      <a:pt x="14502" y="1056"/>
                    </a:lnTo>
                    <a:lnTo>
                      <a:pt x="14634" y="1220"/>
                    </a:lnTo>
                    <a:lnTo>
                      <a:pt x="14761" y="1407"/>
                    </a:lnTo>
                    <a:lnTo>
                      <a:pt x="14858" y="1560"/>
                    </a:lnTo>
                    <a:lnTo>
                      <a:pt x="14955" y="1724"/>
                    </a:lnTo>
                    <a:lnTo>
                      <a:pt x="15047" y="1900"/>
                    </a:lnTo>
                    <a:lnTo>
                      <a:pt x="15139" y="2087"/>
                    </a:lnTo>
                    <a:lnTo>
                      <a:pt x="15227" y="2275"/>
                    </a:lnTo>
                    <a:lnTo>
                      <a:pt x="15311" y="2486"/>
                    </a:lnTo>
                    <a:lnTo>
                      <a:pt x="15390" y="2697"/>
                    </a:lnTo>
                    <a:lnTo>
                      <a:pt x="15417" y="2773"/>
                    </a:lnTo>
                    <a:lnTo>
                      <a:pt x="15386" y="2673"/>
                    </a:lnTo>
                    <a:lnTo>
                      <a:pt x="15315" y="2462"/>
                    </a:lnTo>
                    <a:lnTo>
                      <a:pt x="15236" y="2251"/>
                    </a:lnTo>
                    <a:lnTo>
                      <a:pt x="15157" y="2052"/>
                    </a:lnTo>
                    <a:lnTo>
                      <a:pt x="15074" y="1865"/>
                    </a:lnTo>
                    <a:lnTo>
                      <a:pt x="14990" y="1677"/>
                    </a:lnTo>
                    <a:lnTo>
                      <a:pt x="14902" y="1501"/>
                    </a:lnTo>
                    <a:lnTo>
                      <a:pt x="14810" y="1337"/>
                    </a:lnTo>
                    <a:lnTo>
                      <a:pt x="14717" y="1185"/>
                    </a:lnTo>
                    <a:lnTo>
                      <a:pt x="14594" y="997"/>
                    </a:lnTo>
                    <a:lnTo>
                      <a:pt x="14471" y="821"/>
                    </a:lnTo>
                    <a:lnTo>
                      <a:pt x="14348" y="669"/>
                    </a:lnTo>
                    <a:lnTo>
                      <a:pt x="14216" y="528"/>
                    </a:lnTo>
                    <a:lnTo>
                      <a:pt x="14084" y="411"/>
                    </a:lnTo>
                    <a:lnTo>
                      <a:pt x="13952" y="306"/>
                    </a:lnTo>
                    <a:lnTo>
                      <a:pt x="13816" y="224"/>
                    </a:lnTo>
                    <a:lnTo>
                      <a:pt x="13680" y="165"/>
                    </a:lnTo>
                    <a:lnTo>
                      <a:pt x="13587" y="106"/>
                    </a:lnTo>
                    <a:lnTo>
                      <a:pt x="13513" y="71"/>
                    </a:lnTo>
                    <a:lnTo>
                      <a:pt x="13389" y="24"/>
                    </a:lnTo>
                    <a:lnTo>
                      <a:pt x="13315" y="13"/>
                    </a:lnTo>
                    <a:lnTo>
                      <a:pt x="13288" y="1"/>
                    </a:lnTo>
                    <a:close/>
                    <a:moveTo>
                      <a:pt x="3004" y="48"/>
                    </a:moveTo>
                    <a:lnTo>
                      <a:pt x="2885" y="60"/>
                    </a:lnTo>
                    <a:lnTo>
                      <a:pt x="2771" y="83"/>
                    </a:lnTo>
                    <a:lnTo>
                      <a:pt x="2656" y="106"/>
                    </a:lnTo>
                    <a:lnTo>
                      <a:pt x="2546" y="153"/>
                    </a:lnTo>
                    <a:lnTo>
                      <a:pt x="2432" y="200"/>
                    </a:lnTo>
                    <a:lnTo>
                      <a:pt x="2322" y="271"/>
                    </a:lnTo>
                    <a:lnTo>
                      <a:pt x="2212" y="341"/>
                    </a:lnTo>
                    <a:lnTo>
                      <a:pt x="2102" y="423"/>
                    </a:lnTo>
                    <a:lnTo>
                      <a:pt x="1997" y="528"/>
                    </a:lnTo>
                    <a:lnTo>
                      <a:pt x="1891" y="634"/>
                    </a:lnTo>
                    <a:lnTo>
                      <a:pt x="1790" y="751"/>
                    </a:lnTo>
                    <a:lnTo>
                      <a:pt x="1689" y="868"/>
                    </a:lnTo>
                    <a:lnTo>
                      <a:pt x="1588" y="1009"/>
                    </a:lnTo>
                    <a:lnTo>
                      <a:pt x="1491" y="1150"/>
                    </a:lnTo>
                    <a:lnTo>
                      <a:pt x="1394" y="1314"/>
                    </a:lnTo>
                    <a:lnTo>
                      <a:pt x="1302" y="1478"/>
                    </a:lnTo>
                    <a:lnTo>
                      <a:pt x="1210" y="1642"/>
                    </a:lnTo>
                    <a:lnTo>
                      <a:pt x="1122" y="1829"/>
                    </a:lnTo>
                    <a:lnTo>
                      <a:pt x="1038" y="2017"/>
                    </a:lnTo>
                    <a:lnTo>
                      <a:pt x="955" y="2216"/>
                    </a:lnTo>
                    <a:lnTo>
                      <a:pt x="871" y="2427"/>
                    </a:lnTo>
                    <a:lnTo>
                      <a:pt x="796" y="2650"/>
                    </a:lnTo>
                    <a:lnTo>
                      <a:pt x="717" y="2872"/>
                    </a:lnTo>
                    <a:lnTo>
                      <a:pt x="647" y="3107"/>
                    </a:lnTo>
                    <a:lnTo>
                      <a:pt x="577" y="3341"/>
                    </a:lnTo>
                    <a:lnTo>
                      <a:pt x="515" y="3587"/>
                    </a:lnTo>
                    <a:lnTo>
                      <a:pt x="449" y="3845"/>
                    </a:lnTo>
                    <a:lnTo>
                      <a:pt x="392" y="4103"/>
                    </a:lnTo>
                    <a:lnTo>
                      <a:pt x="335" y="4373"/>
                    </a:lnTo>
                    <a:lnTo>
                      <a:pt x="286" y="4654"/>
                    </a:lnTo>
                    <a:lnTo>
                      <a:pt x="238" y="4935"/>
                    </a:lnTo>
                    <a:lnTo>
                      <a:pt x="194" y="5240"/>
                    </a:lnTo>
                    <a:lnTo>
                      <a:pt x="154" y="5556"/>
                    </a:lnTo>
                    <a:lnTo>
                      <a:pt x="119" y="5861"/>
                    </a:lnTo>
                    <a:lnTo>
                      <a:pt x="88" y="6178"/>
                    </a:lnTo>
                    <a:lnTo>
                      <a:pt x="62" y="6494"/>
                    </a:lnTo>
                    <a:lnTo>
                      <a:pt x="40" y="6822"/>
                    </a:lnTo>
                    <a:lnTo>
                      <a:pt x="23" y="7139"/>
                    </a:lnTo>
                    <a:lnTo>
                      <a:pt x="14" y="7467"/>
                    </a:lnTo>
                    <a:lnTo>
                      <a:pt x="5" y="7783"/>
                    </a:lnTo>
                    <a:lnTo>
                      <a:pt x="1" y="8112"/>
                    </a:lnTo>
                    <a:lnTo>
                      <a:pt x="1" y="8440"/>
                    </a:lnTo>
                    <a:lnTo>
                      <a:pt x="5" y="8768"/>
                    </a:lnTo>
                    <a:lnTo>
                      <a:pt x="14" y="9084"/>
                    </a:lnTo>
                    <a:lnTo>
                      <a:pt x="27" y="9412"/>
                    </a:lnTo>
                    <a:lnTo>
                      <a:pt x="45" y="9741"/>
                    </a:lnTo>
                    <a:lnTo>
                      <a:pt x="67" y="10057"/>
                    </a:lnTo>
                    <a:lnTo>
                      <a:pt x="97" y="10409"/>
                    </a:lnTo>
                    <a:lnTo>
                      <a:pt x="132" y="10737"/>
                    </a:lnTo>
                    <a:lnTo>
                      <a:pt x="172" y="11077"/>
                    </a:lnTo>
                    <a:lnTo>
                      <a:pt x="220" y="11405"/>
                    </a:lnTo>
                    <a:lnTo>
                      <a:pt x="269" y="11721"/>
                    </a:lnTo>
                    <a:lnTo>
                      <a:pt x="326" y="12026"/>
                    </a:lnTo>
                    <a:lnTo>
                      <a:pt x="383" y="12331"/>
                    </a:lnTo>
                    <a:lnTo>
                      <a:pt x="449" y="12624"/>
                    </a:lnTo>
                    <a:lnTo>
                      <a:pt x="519" y="12905"/>
                    </a:lnTo>
                    <a:lnTo>
                      <a:pt x="590" y="13186"/>
                    </a:lnTo>
                    <a:lnTo>
                      <a:pt x="669" y="13456"/>
                    </a:lnTo>
                    <a:lnTo>
                      <a:pt x="748" y="13714"/>
                    </a:lnTo>
                    <a:lnTo>
                      <a:pt x="836" y="13960"/>
                    </a:lnTo>
                    <a:lnTo>
                      <a:pt x="924" y="14194"/>
                    </a:lnTo>
                    <a:lnTo>
                      <a:pt x="1016" y="14429"/>
                    </a:lnTo>
                    <a:lnTo>
                      <a:pt x="1109" y="14652"/>
                    </a:lnTo>
                    <a:lnTo>
                      <a:pt x="1210" y="14851"/>
                    </a:lnTo>
                    <a:lnTo>
                      <a:pt x="1311" y="15050"/>
                    </a:lnTo>
                    <a:lnTo>
                      <a:pt x="1416" y="15238"/>
                    </a:lnTo>
                    <a:lnTo>
                      <a:pt x="1526" y="15402"/>
                    </a:lnTo>
                    <a:lnTo>
                      <a:pt x="1636" y="15566"/>
                    </a:lnTo>
                    <a:lnTo>
                      <a:pt x="1751" y="15718"/>
                    </a:lnTo>
                    <a:lnTo>
                      <a:pt x="1865" y="15847"/>
                    </a:lnTo>
                    <a:lnTo>
                      <a:pt x="1984" y="15976"/>
                    </a:lnTo>
                    <a:lnTo>
                      <a:pt x="2107" y="16081"/>
                    </a:lnTo>
                    <a:lnTo>
                      <a:pt x="2230" y="16187"/>
                    </a:lnTo>
                    <a:lnTo>
                      <a:pt x="2353" y="16269"/>
                    </a:lnTo>
                    <a:lnTo>
                      <a:pt x="2480" y="16339"/>
                    </a:lnTo>
                    <a:lnTo>
                      <a:pt x="2608" y="16386"/>
                    </a:lnTo>
                    <a:lnTo>
                      <a:pt x="2740" y="16433"/>
                    </a:lnTo>
                    <a:lnTo>
                      <a:pt x="2872" y="16456"/>
                    </a:lnTo>
                    <a:lnTo>
                      <a:pt x="12268" y="16456"/>
                    </a:lnTo>
                    <a:lnTo>
                      <a:pt x="12470" y="16480"/>
                    </a:lnTo>
                    <a:lnTo>
                      <a:pt x="12875" y="16480"/>
                    </a:lnTo>
                    <a:lnTo>
                      <a:pt x="13077" y="16468"/>
                    </a:lnTo>
                    <a:lnTo>
                      <a:pt x="13280" y="16433"/>
                    </a:lnTo>
                    <a:lnTo>
                      <a:pt x="13482" y="16398"/>
                    </a:lnTo>
                    <a:lnTo>
                      <a:pt x="13684" y="16339"/>
                    </a:lnTo>
                    <a:lnTo>
                      <a:pt x="13886" y="16281"/>
                    </a:lnTo>
                    <a:lnTo>
                      <a:pt x="13979" y="16222"/>
                    </a:lnTo>
                    <a:lnTo>
                      <a:pt x="14067" y="16163"/>
                    </a:lnTo>
                    <a:lnTo>
                      <a:pt x="14159" y="16093"/>
                    </a:lnTo>
                    <a:lnTo>
                      <a:pt x="14247" y="16011"/>
                    </a:lnTo>
                    <a:lnTo>
                      <a:pt x="14335" y="15917"/>
                    </a:lnTo>
                    <a:lnTo>
                      <a:pt x="14418" y="15824"/>
                    </a:lnTo>
                    <a:lnTo>
                      <a:pt x="14506" y="15730"/>
                    </a:lnTo>
                    <a:lnTo>
                      <a:pt x="14590" y="15624"/>
                    </a:lnTo>
                    <a:lnTo>
                      <a:pt x="14669" y="15507"/>
                    </a:lnTo>
                    <a:lnTo>
                      <a:pt x="14753" y="15390"/>
                    </a:lnTo>
                    <a:lnTo>
                      <a:pt x="14832" y="15261"/>
                    </a:lnTo>
                    <a:lnTo>
                      <a:pt x="14906" y="15132"/>
                    </a:lnTo>
                    <a:lnTo>
                      <a:pt x="14986" y="14991"/>
                    </a:lnTo>
                    <a:lnTo>
                      <a:pt x="15056" y="14851"/>
                    </a:lnTo>
                    <a:lnTo>
                      <a:pt x="15131" y="14698"/>
                    </a:lnTo>
                    <a:lnTo>
                      <a:pt x="15201" y="14534"/>
                    </a:lnTo>
                    <a:lnTo>
                      <a:pt x="15271" y="14382"/>
                    </a:lnTo>
                    <a:lnTo>
                      <a:pt x="15337" y="14206"/>
                    </a:lnTo>
                    <a:lnTo>
                      <a:pt x="15403" y="14030"/>
                    </a:lnTo>
                    <a:lnTo>
                      <a:pt x="15465" y="13855"/>
                    </a:lnTo>
                    <a:lnTo>
                      <a:pt x="15526" y="13679"/>
                    </a:lnTo>
                    <a:lnTo>
                      <a:pt x="15584" y="13479"/>
                    </a:lnTo>
                    <a:lnTo>
                      <a:pt x="15641" y="13292"/>
                    </a:lnTo>
                    <a:lnTo>
                      <a:pt x="15694" y="13093"/>
                    </a:lnTo>
                    <a:lnTo>
                      <a:pt x="15746" y="12893"/>
                    </a:lnTo>
                    <a:lnTo>
                      <a:pt x="15799" y="12682"/>
                    </a:lnTo>
                    <a:lnTo>
                      <a:pt x="15847" y="12472"/>
                    </a:lnTo>
                    <a:lnTo>
                      <a:pt x="15891" y="12249"/>
                    </a:lnTo>
                    <a:lnTo>
                      <a:pt x="15935" y="12026"/>
                    </a:lnTo>
                    <a:lnTo>
                      <a:pt x="15975" y="11803"/>
                    </a:lnTo>
                    <a:lnTo>
                      <a:pt x="16010" y="11569"/>
                    </a:lnTo>
                    <a:lnTo>
                      <a:pt x="16050" y="11335"/>
                    </a:lnTo>
                    <a:lnTo>
                      <a:pt x="16098" y="10948"/>
                    </a:lnTo>
                    <a:lnTo>
                      <a:pt x="16142" y="10549"/>
                    </a:lnTo>
                    <a:lnTo>
                      <a:pt x="16177" y="10151"/>
                    </a:lnTo>
                    <a:lnTo>
                      <a:pt x="16204" y="9741"/>
                    </a:lnTo>
                    <a:lnTo>
                      <a:pt x="16226" y="9342"/>
                    </a:lnTo>
                    <a:lnTo>
                      <a:pt x="16239" y="8932"/>
                    </a:lnTo>
                    <a:lnTo>
                      <a:pt x="16243" y="8522"/>
                    </a:lnTo>
                    <a:lnTo>
                      <a:pt x="16243" y="8123"/>
                    </a:lnTo>
                    <a:lnTo>
                      <a:pt x="16234" y="7713"/>
                    </a:lnTo>
                    <a:lnTo>
                      <a:pt x="16217" y="7303"/>
                    </a:lnTo>
                    <a:lnTo>
                      <a:pt x="16195" y="6904"/>
                    </a:lnTo>
                    <a:lnTo>
                      <a:pt x="16164" y="6494"/>
                    </a:lnTo>
                    <a:lnTo>
                      <a:pt x="16129" y="6107"/>
                    </a:lnTo>
                    <a:lnTo>
                      <a:pt x="16080" y="5709"/>
                    </a:lnTo>
                    <a:lnTo>
                      <a:pt x="16028" y="5322"/>
                    </a:lnTo>
                    <a:lnTo>
                      <a:pt x="15971" y="4935"/>
                    </a:lnTo>
                    <a:lnTo>
                      <a:pt x="15922" y="4666"/>
                    </a:lnTo>
                    <a:lnTo>
                      <a:pt x="15869" y="4384"/>
                    </a:lnTo>
                    <a:lnTo>
                      <a:pt x="15812" y="4127"/>
                    </a:lnTo>
                    <a:lnTo>
                      <a:pt x="15751" y="3869"/>
                    </a:lnTo>
                    <a:lnTo>
                      <a:pt x="15685" y="3623"/>
                    </a:lnTo>
                    <a:lnTo>
                      <a:pt x="15614" y="3376"/>
                    </a:lnTo>
                    <a:lnTo>
                      <a:pt x="15544" y="3142"/>
                    </a:lnTo>
                    <a:lnTo>
                      <a:pt x="15469" y="2919"/>
                    </a:lnTo>
                    <a:lnTo>
                      <a:pt x="15417" y="2773"/>
                    </a:lnTo>
                    <a:lnTo>
                      <a:pt x="15456" y="2896"/>
                    </a:lnTo>
                    <a:lnTo>
                      <a:pt x="15526" y="3130"/>
                    </a:lnTo>
                    <a:lnTo>
                      <a:pt x="15588" y="3365"/>
                    </a:lnTo>
                    <a:lnTo>
                      <a:pt x="15650" y="3611"/>
                    </a:lnTo>
                    <a:lnTo>
                      <a:pt x="15707" y="3857"/>
                    </a:lnTo>
                    <a:lnTo>
                      <a:pt x="15759" y="4115"/>
                    </a:lnTo>
                    <a:lnTo>
                      <a:pt x="15808" y="4373"/>
                    </a:lnTo>
                    <a:lnTo>
                      <a:pt x="15856" y="4642"/>
                    </a:lnTo>
                    <a:lnTo>
                      <a:pt x="15905" y="4982"/>
                    </a:lnTo>
                    <a:lnTo>
                      <a:pt x="15949" y="5322"/>
                    </a:lnTo>
                    <a:lnTo>
                      <a:pt x="15988" y="5674"/>
                    </a:lnTo>
                    <a:lnTo>
                      <a:pt x="16019" y="6025"/>
                    </a:lnTo>
                    <a:lnTo>
                      <a:pt x="16045" y="6377"/>
                    </a:lnTo>
                    <a:lnTo>
                      <a:pt x="16063" y="6740"/>
                    </a:lnTo>
                    <a:lnTo>
                      <a:pt x="16076" y="7092"/>
                    </a:lnTo>
                    <a:lnTo>
                      <a:pt x="16080" y="7455"/>
                    </a:lnTo>
                    <a:lnTo>
                      <a:pt x="16085" y="7865"/>
                    </a:lnTo>
                    <a:lnTo>
                      <a:pt x="16080" y="8276"/>
                    </a:lnTo>
                    <a:lnTo>
                      <a:pt x="16067" y="8674"/>
                    </a:lnTo>
                    <a:lnTo>
                      <a:pt x="16050" y="9084"/>
                    </a:lnTo>
                    <a:lnTo>
                      <a:pt x="16019" y="9483"/>
                    </a:lnTo>
                    <a:lnTo>
                      <a:pt x="15984" y="9870"/>
                    </a:lnTo>
                    <a:lnTo>
                      <a:pt x="15940" y="10268"/>
                    </a:lnTo>
                    <a:lnTo>
                      <a:pt x="15887" y="10643"/>
                    </a:lnTo>
                    <a:lnTo>
                      <a:pt x="15856" y="10866"/>
                    </a:lnTo>
                    <a:lnTo>
                      <a:pt x="15821" y="11077"/>
                    </a:lnTo>
                    <a:lnTo>
                      <a:pt x="15781" y="11288"/>
                    </a:lnTo>
                    <a:lnTo>
                      <a:pt x="15742" y="11499"/>
                    </a:lnTo>
                    <a:lnTo>
                      <a:pt x="15698" y="11698"/>
                    </a:lnTo>
                    <a:lnTo>
                      <a:pt x="15654" y="11897"/>
                    </a:lnTo>
                    <a:lnTo>
                      <a:pt x="15606" y="12096"/>
                    </a:lnTo>
                    <a:lnTo>
                      <a:pt x="15557" y="12284"/>
                    </a:lnTo>
                    <a:lnTo>
                      <a:pt x="15504" y="12472"/>
                    </a:lnTo>
                    <a:lnTo>
                      <a:pt x="15452" y="12647"/>
                    </a:lnTo>
                    <a:lnTo>
                      <a:pt x="15395" y="12823"/>
                    </a:lnTo>
                    <a:lnTo>
                      <a:pt x="15337" y="12999"/>
                    </a:lnTo>
                    <a:lnTo>
                      <a:pt x="15280" y="13163"/>
                    </a:lnTo>
                    <a:lnTo>
                      <a:pt x="15219" y="13327"/>
                    </a:lnTo>
                    <a:lnTo>
                      <a:pt x="15153" y="13479"/>
                    </a:lnTo>
                    <a:lnTo>
                      <a:pt x="15091" y="13632"/>
                    </a:lnTo>
                    <a:lnTo>
                      <a:pt x="15021" y="13772"/>
                    </a:lnTo>
                    <a:lnTo>
                      <a:pt x="14955" y="13913"/>
                    </a:lnTo>
                    <a:lnTo>
                      <a:pt x="14884" y="14054"/>
                    </a:lnTo>
                    <a:lnTo>
                      <a:pt x="14814" y="14183"/>
                    </a:lnTo>
                    <a:lnTo>
                      <a:pt x="14739" y="14300"/>
                    </a:lnTo>
                    <a:lnTo>
                      <a:pt x="14665" y="14417"/>
                    </a:lnTo>
                    <a:lnTo>
                      <a:pt x="14590" y="14523"/>
                    </a:lnTo>
                    <a:lnTo>
                      <a:pt x="14511" y="14628"/>
                    </a:lnTo>
                    <a:lnTo>
                      <a:pt x="14436" y="14734"/>
                    </a:lnTo>
                    <a:lnTo>
                      <a:pt x="14352" y="14816"/>
                    </a:lnTo>
                    <a:lnTo>
                      <a:pt x="14273" y="14909"/>
                    </a:lnTo>
                    <a:lnTo>
                      <a:pt x="14190" y="14980"/>
                    </a:lnTo>
                    <a:lnTo>
                      <a:pt x="14106" y="15062"/>
                    </a:lnTo>
                    <a:lnTo>
                      <a:pt x="14023" y="15120"/>
                    </a:lnTo>
                    <a:lnTo>
                      <a:pt x="13939" y="15179"/>
                    </a:lnTo>
                    <a:lnTo>
                      <a:pt x="13851" y="15238"/>
                    </a:lnTo>
                    <a:lnTo>
                      <a:pt x="13658" y="15284"/>
                    </a:lnTo>
                    <a:lnTo>
                      <a:pt x="13460" y="15331"/>
                    </a:lnTo>
                    <a:lnTo>
                      <a:pt x="13262" y="15355"/>
                    </a:lnTo>
                    <a:lnTo>
                      <a:pt x="13064" y="15378"/>
                    </a:lnTo>
                    <a:lnTo>
                      <a:pt x="12866" y="15390"/>
                    </a:lnTo>
                    <a:lnTo>
                      <a:pt x="12673" y="15402"/>
                    </a:lnTo>
                    <a:lnTo>
                      <a:pt x="12475" y="15390"/>
                    </a:lnTo>
                    <a:lnTo>
                      <a:pt x="12277" y="15378"/>
                    </a:lnTo>
                    <a:lnTo>
                      <a:pt x="3013" y="15378"/>
                    </a:lnTo>
                    <a:lnTo>
                      <a:pt x="2894" y="15366"/>
                    </a:lnTo>
                    <a:lnTo>
                      <a:pt x="2771" y="15343"/>
                    </a:lnTo>
                    <a:lnTo>
                      <a:pt x="2652" y="15308"/>
                    </a:lnTo>
                    <a:lnTo>
                      <a:pt x="2533" y="15261"/>
                    </a:lnTo>
                    <a:lnTo>
                      <a:pt x="2419" y="15202"/>
                    </a:lnTo>
                    <a:lnTo>
                      <a:pt x="2305" y="15132"/>
                    </a:lnTo>
                    <a:lnTo>
                      <a:pt x="2190" y="15038"/>
                    </a:lnTo>
                    <a:lnTo>
                      <a:pt x="2080" y="14945"/>
                    </a:lnTo>
                    <a:lnTo>
                      <a:pt x="1975" y="14827"/>
                    </a:lnTo>
                    <a:lnTo>
                      <a:pt x="1865" y="14710"/>
                    </a:lnTo>
                    <a:lnTo>
                      <a:pt x="1764" y="14569"/>
                    </a:lnTo>
                    <a:lnTo>
                      <a:pt x="1658" y="14429"/>
                    </a:lnTo>
                    <a:lnTo>
                      <a:pt x="1561" y="14276"/>
                    </a:lnTo>
                    <a:lnTo>
                      <a:pt x="1465" y="14101"/>
                    </a:lnTo>
                    <a:lnTo>
                      <a:pt x="1372" y="13925"/>
                    </a:lnTo>
                    <a:lnTo>
                      <a:pt x="1280" y="13737"/>
                    </a:lnTo>
                    <a:lnTo>
                      <a:pt x="1192" y="13538"/>
                    </a:lnTo>
                    <a:lnTo>
                      <a:pt x="1109" y="13339"/>
                    </a:lnTo>
                    <a:lnTo>
                      <a:pt x="1025" y="13116"/>
                    </a:lnTo>
                    <a:lnTo>
                      <a:pt x="946" y="12893"/>
                    </a:lnTo>
                    <a:lnTo>
                      <a:pt x="871" y="12659"/>
                    </a:lnTo>
                    <a:lnTo>
                      <a:pt x="801" y="12413"/>
                    </a:lnTo>
                    <a:lnTo>
                      <a:pt x="735" y="12155"/>
                    </a:lnTo>
                    <a:lnTo>
                      <a:pt x="669" y="11897"/>
                    </a:lnTo>
                    <a:lnTo>
                      <a:pt x="612" y="11628"/>
                    </a:lnTo>
                    <a:lnTo>
                      <a:pt x="555" y="11358"/>
                    </a:lnTo>
                    <a:lnTo>
                      <a:pt x="506" y="11077"/>
                    </a:lnTo>
                    <a:lnTo>
                      <a:pt x="458" y="10784"/>
                    </a:lnTo>
                    <a:lnTo>
                      <a:pt x="418" y="10491"/>
                    </a:lnTo>
                    <a:lnTo>
                      <a:pt x="379" y="10186"/>
                    </a:lnTo>
                    <a:lnTo>
                      <a:pt x="348" y="9870"/>
                    </a:lnTo>
                    <a:lnTo>
                      <a:pt x="317" y="9565"/>
                    </a:lnTo>
                    <a:lnTo>
                      <a:pt x="300" y="9260"/>
                    </a:lnTo>
                    <a:lnTo>
                      <a:pt x="282" y="8967"/>
                    </a:lnTo>
                    <a:lnTo>
                      <a:pt x="269" y="8674"/>
                    </a:lnTo>
                    <a:lnTo>
                      <a:pt x="260" y="8369"/>
                    </a:lnTo>
                    <a:lnTo>
                      <a:pt x="256" y="8076"/>
                    </a:lnTo>
                    <a:lnTo>
                      <a:pt x="256" y="7783"/>
                    </a:lnTo>
                    <a:lnTo>
                      <a:pt x="260" y="7479"/>
                    </a:lnTo>
                    <a:lnTo>
                      <a:pt x="269" y="7186"/>
                    </a:lnTo>
                    <a:lnTo>
                      <a:pt x="278" y="6893"/>
                    </a:lnTo>
                    <a:lnTo>
                      <a:pt x="295" y="6600"/>
                    </a:lnTo>
                    <a:lnTo>
                      <a:pt x="313" y="6307"/>
                    </a:lnTo>
                    <a:lnTo>
                      <a:pt x="335" y="6014"/>
                    </a:lnTo>
                    <a:lnTo>
                      <a:pt x="366" y="5721"/>
                    </a:lnTo>
                    <a:lnTo>
                      <a:pt x="396" y="5439"/>
                    </a:lnTo>
                    <a:lnTo>
                      <a:pt x="427" y="5158"/>
                    </a:lnTo>
                    <a:lnTo>
                      <a:pt x="467" y="4877"/>
                    </a:lnTo>
                    <a:lnTo>
                      <a:pt x="511" y="4607"/>
                    </a:lnTo>
                    <a:lnTo>
                      <a:pt x="559" y="4361"/>
                    </a:lnTo>
                    <a:lnTo>
                      <a:pt x="612" y="4103"/>
                    </a:lnTo>
                    <a:lnTo>
                      <a:pt x="664" y="3869"/>
                    </a:lnTo>
                    <a:lnTo>
                      <a:pt x="722" y="3634"/>
                    </a:lnTo>
                    <a:lnTo>
                      <a:pt x="783" y="3400"/>
                    </a:lnTo>
                    <a:lnTo>
                      <a:pt x="845" y="3177"/>
                    </a:lnTo>
                    <a:lnTo>
                      <a:pt x="911" y="2966"/>
                    </a:lnTo>
                    <a:lnTo>
                      <a:pt x="981" y="2755"/>
                    </a:lnTo>
                    <a:lnTo>
                      <a:pt x="1051" y="2556"/>
                    </a:lnTo>
                    <a:lnTo>
                      <a:pt x="1126" y="2357"/>
                    </a:lnTo>
                    <a:lnTo>
                      <a:pt x="1201" y="2181"/>
                    </a:lnTo>
                    <a:lnTo>
                      <a:pt x="1280" y="2005"/>
                    </a:lnTo>
                    <a:lnTo>
                      <a:pt x="1364" y="1829"/>
                    </a:lnTo>
                    <a:lnTo>
                      <a:pt x="1447" y="1665"/>
                    </a:lnTo>
                    <a:lnTo>
                      <a:pt x="1531" y="1513"/>
                    </a:lnTo>
                    <a:lnTo>
                      <a:pt x="1619" y="1372"/>
                    </a:lnTo>
                    <a:lnTo>
                      <a:pt x="1711" y="1243"/>
                    </a:lnTo>
                    <a:lnTo>
                      <a:pt x="1799" y="1114"/>
                    </a:lnTo>
                    <a:lnTo>
                      <a:pt x="1896" y="997"/>
                    </a:lnTo>
                    <a:lnTo>
                      <a:pt x="1988" y="880"/>
                    </a:lnTo>
                    <a:lnTo>
                      <a:pt x="2085" y="786"/>
                    </a:lnTo>
                    <a:lnTo>
                      <a:pt x="2186" y="692"/>
                    </a:lnTo>
                    <a:lnTo>
                      <a:pt x="2283" y="610"/>
                    </a:lnTo>
                    <a:lnTo>
                      <a:pt x="2384" y="540"/>
                    </a:lnTo>
                    <a:lnTo>
                      <a:pt x="2485" y="481"/>
                    </a:lnTo>
                    <a:lnTo>
                      <a:pt x="2590" y="435"/>
                    </a:lnTo>
                    <a:lnTo>
                      <a:pt x="2696" y="399"/>
                    </a:lnTo>
                    <a:lnTo>
                      <a:pt x="2797" y="364"/>
                    </a:lnTo>
                    <a:lnTo>
                      <a:pt x="2907" y="341"/>
                    </a:lnTo>
                    <a:lnTo>
                      <a:pt x="7603" y="341"/>
                    </a:lnTo>
                    <a:lnTo>
                      <a:pt x="11767" y="224"/>
                    </a:lnTo>
                    <a:lnTo>
                      <a:pt x="12897" y="224"/>
                    </a:lnTo>
                    <a:lnTo>
                      <a:pt x="11767" y="165"/>
                    </a:lnTo>
                    <a:lnTo>
                      <a:pt x="7603" y="60"/>
                    </a:lnTo>
                    <a:lnTo>
                      <a:pt x="3118" y="60"/>
                    </a:lnTo>
                    <a:lnTo>
                      <a:pt x="3004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610;p39">
                <a:extLst>
                  <a:ext uri="{FF2B5EF4-FFF2-40B4-BE49-F238E27FC236}">
                    <a16:creationId xmlns:a16="http://schemas.microsoft.com/office/drawing/2014/main" id="{F60D63C0-04D0-6C74-6F94-9158C04FD010}"/>
                  </a:ext>
                </a:extLst>
              </p:cNvPr>
              <p:cNvSpPr/>
              <p:nvPr/>
            </p:nvSpPr>
            <p:spPr>
              <a:xfrm>
                <a:off x="3752000" y="-688675"/>
                <a:ext cx="7050" cy="67452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6981" extrusionOk="0">
                    <a:moveTo>
                      <a:pt x="202" y="0"/>
                    </a:moveTo>
                    <a:lnTo>
                      <a:pt x="172" y="481"/>
                    </a:lnTo>
                    <a:lnTo>
                      <a:pt x="150" y="973"/>
                    </a:lnTo>
                    <a:lnTo>
                      <a:pt x="132" y="1465"/>
                    </a:lnTo>
                    <a:lnTo>
                      <a:pt x="114" y="1958"/>
                    </a:lnTo>
                    <a:lnTo>
                      <a:pt x="101" y="2461"/>
                    </a:lnTo>
                    <a:lnTo>
                      <a:pt x="97" y="2954"/>
                    </a:lnTo>
                    <a:lnTo>
                      <a:pt x="92" y="3446"/>
                    </a:lnTo>
                    <a:lnTo>
                      <a:pt x="88" y="3938"/>
                    </a:lnTo>
                    <a:lnTo>
                      <a:pt x="66" y="5942"/>
                    </a:lnTo>
                    <a:lnTo>
                      <a:pt x="44" y="8228"/>
                    </a:lnTo>
                    <a:lnTo>
                      <a:pt x="26" y="10760"/>
                    </a:lnTo>
                    <a:lnTo>
                      <a:pt x="9" y="13479"/>
                    </a:lnTo>
                    <a:lnTo>
                      <a:pt x="4" y="14862"/>
                    </a:lnTo>
                    <a:lnTo>
                      <a:pt x="0" y="16198"/>
                    </a:lnTo>
                    <a:lnTo>
                      <a:pt x="0" y="18729"/>
                    </a:lnTo>
                    <a:lnTo>
                      <a:pt x="4" y="21027"/>
                    </a:lnTo>
                    <a:lnTo>
                      <a:pt x="9" y="23019"/>
                    </a:lnTo>
                    <a:lnTo>
                      <a:pt x="4" y="23523"/>
                    </a:lnTo>
                    <a:lnTo>
                      <a:pt x="4" y="24015"/>
                    </a:lnTo>
                    <a:lnTo>
                      <a:pt x="9" y="24508"/>
                    </a:lnTo>
                    <a:lnTo>
                      <a:pt x="13" y="25000"/>
                    </a:lnTo>
                    <a:lnTo>
                      <a:pt x="26" y="25504"/>
                    </a:lnTo>
                    <a:lnTo>
                      <a:pt x="40" y="25996"/>
                    </a:lnTo>
                    <a:lnTo>
                      <a:pt x="57" y="26488"/>
                    </a:lnTo>
                    <a:lnTo>
                      <a:pt x="79" y="26981"/>
                    </a:lnTo>
                    <a:lnTo>
                      <a:pt x="106" y="26488"/>
                    </a:lnTo>
                    <a:lnTo>
                      <a:pt x="132" y="25996"/>
                    </a:lnTo>
                    <a:lnTo>
                      <a:pt x="150" y="25504"/>
                    </a:lnTo>
                    <a:lnTo>
                      <a:pt x="163" y="25012"/>
                    </a:lnTo>
                    <a:lnTo>
                      <a:pt x="176" y="24519"/>
                    </a:lnTo>
                    <a:lnTo>
                      <a:pt x="185" y="24027"/>
                    </a:lnTo>
                    <a:lnTo>
                      <a:pt x="185" y="23535"/>
                    </a:lnTo>
                    <a:lnTo>
                      <a:pt x="185" y="23031"/>
                    </a:lnTo>
                    <a:lnTo>
                      <a:pt x="211" y="21038"/>
                    </a:lnTo>
                    <a:lnTo>
                      <a:pt x="233" y="18753"/>
                    </a:lnTo>
                    <a:lnTo>
                      <a:pt x="255" y="16210"/>
                    </a:lnTo>
                    <a:lnTo>
                      <a:pt x="268" y="13490"/>
                    </a:lnTo>
                    <a:lnTo>
                      <a:pt x="277" y="10771"/>
                    </a:lnTo>
                    <a:lnTo>
                      <a:pt x="281" y="8240"/>
                    </a:lnTo>
                    <a:lnTo>
                      <a:pt x="281" y="5942"/>
                    </a:lnTo>
                    <a:lnTo>
                      <a:pt x="277" y="4899"/>
                    </a:lnTo>
                    <a:lnTo>
                      <a:pt x="268" y="3938"/>
                    </a:lnTo>
                    <a:lnTo>
                      <a:pt x="273" y="3446"/>
                    </a:lnTo>
                    <a:lnTo>
                      <a:pt x="273" y="2954"/>
                    </a:lnTo>
                    <a:lnTo>
                      <a:pt x="273" y="2461"/>
                    </a:lnTo>
                    <a:lnTo>
                      <a:pt x="264" y="1969"/>
                    </a:lnTo>
                    <a:lnTo>
                      <a:pt x="255" y="1477"/>
                    </a:lnTo>
                    <a:lnTo>
                      <a:pt x="242" y="985"/>
                    </a:lnTo>
                    <a:lnTo>
                      <a:pt x="224" y="492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611;p39">
                <a:extLst>
                  <a:ext uri="{FF2B5EF4-FFF2-40B4-BE49-F238E27FC236}">
                    <a16:creationId xmlns:a16="http://schemas.microsoft.com/office/drawing/2014/main" id="{69955F64-A027-CB7A-19DE-54B92D67059B}"/>
                  </a:ext>
                </a:extLst>
              </p:cNvPr>
              <p:cNvSpPr/>
              <p:nvPr/>
            </p:nvSpPr>
            <p:spPr>
              <a:xfrm>
                <a:off x="3756375" y="-1868925"/>
                <a:ext cx="6300" cy="7765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1060" extrusionOk="0">
                    <a:moveTo>
                      <a:pt x="128" y="0"/>
                    </a:moveTo>
                    <a:lnTo>
                      <a:pt x="120" y="24"/>
                    </a:lnTo>
                    <a:lnTo>
                      <a:pt x="115" y="82"/>
                    </a:lnTo>
                    <a:lnTo>
                      <a:pt x="102" y="317"/>
                    </a:lnTo>
                    <a:lnTo>
                      <a:pt x="89" y="703"/>
                    </a:lnTo>
                    <a:lnTo>
                      <a:pt x="80" y="1219"/>
                    </a:lnTo>
                    <a:lnTo>
                      <a:pt x="58" y="2661"/>
                    </a:lnTo>
                    <a:lnTo>
                      <a:pt x="41" y="4548"/>
                    </a:lnTo>
                    <a:lnTo>
                      <a:pt x="23" y="6857"/>
                    </a:lnTo>
                    <a:lnTo>
                      <a:pt x="10" y="9494"/>
                    </a:lnTo>
                    <a:lnTo>
                      <a:pt x="5" y="12412"/>
                    </a:lnTo>
                    <a:lnTo>
                      <a:pt x="1" y="15542"/>
                    </a:lnTo>
                    <a:lnTo>
                      <a:pt x="5" y="18671"/>
                    </a:lnTo>
                    <a:lnTo>
                      <a:pt x="10" y="21578"/>
                    </a:lnTo>
                    <a:lnTo>
                      <a:pt x="23" y="24215"/>
                    </a:lnTo>
                    <a:lnTo>
                      <a:pt x="41" y="26512"/>
                    </a:lnTo>
                    <a:lnTo>
                      <a:pt x="58" y="28411"/>
                    </a:lnTo>
                    <a:lnTo>
                      <a:pt x="80" y="29840"/>
                    </a:lnTo>
                    <a:lnTo>
                      <a:pt x="89" y="30356"/>
                    </a:lnTo>
                    <a:lnTo>
                      <a:pt x="102" y="30743"/>
                    </a:lnTo>
                    <a:lnTo>
                      <a:pt x="115" y="30977"/>
                    </a:lnTo>
                    <a:lnTo>
                      <a:pt x="120" y="31036"/>
                    </a:lnTo>
                    <a:lnTo>
                      <a:pt x="128" y="31059"/>
                    </a:lnTo>
                    <a:lnTo>
                      <a:pt x="133" y="31036"/>
                    </a:lnTo>
                    <a:lnTo>
                      <a:pt x="137" y="30977"/>
                    </a:lnTo>
                    <a:lnTo>
                      <a:pt x="150" y="30743"/>
                    </a:lnTo>
                    <a:lnTo>
                      <a:pt x="164" y="30356"/>
                    </a:lnTo>
                    <a:lnTo>
                      <a:pt x="172" y="29840"/>
                    </a:lnTo>
                    <a:lnTo>
                      <a:pt x="194" y="28411"/>
                    </a:lnTo>
                    <a:lnTo>
                      <a:pt x="212" y="26512"/>
                    </a:lnTo>
                    <a:lnTo>
                      <a:pt x="230" y="24215"/>
                    </a:lnTo>
                    <a:lnTo>
                      <a:pt x="243" y="21578"/>
                    </a:lnTo>
                    <a:lnTo>
                      <a:pt x="247" y="18671"/>
                    </a:lnTo>
                    <a:lnTo>
                      <a:pt x="252" y="15542"/>
                    </a:lnTo>
                    <a:lnTo>
                      <a:pt x="247" y="12412"/>
                    </a:lnTo>
                    <a:lnTo>
                      <a:pt x="243" y="9494"/>
                    </a:lnTo>
                    <a:lnTo>
                      <a:pt x="230" y="6857"/>
                    </a:lnTo>
                    <a:lnTo>
                      <a:pt x="216" y="4548"/>
                    </a:lnTo>
                    <a:lnTo>
                      <a:pt x="199" y="2661"/>
                    </a:lnTo>
                    <a:lnTo>
                      <a:pt x="177" y="1219"/>
                    </a:lnTo>
                    <a:lnTo>
                      <a:pt x="164" y="703"/>
                    </a:lnTo>
                    <a:lnTo>
                      <a:pt x="150" y="317"/>
                    </a:lnTo>
                    <a:lnTo>
                      <a:pt x="142" y="82"/>
                    </a:lnTo>
                    <a:lnTo>
                      <a:pt x="133" y="24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612;p39">
                <a:extLst>
                  <a:ext uri="{FF2B5EF4-FFF2-40B4-BE49-F238E27FC236}">
                    <a16:creationId xmlns:a16="http://schemas.microsoft.com/office/drawing/2014/main" id="{A9C095E5-D015-8001-FC3D-6CB999DDDC55}"/>
                  </a:ext>
                </a:extLst>
              </p:cNvPr>
              <p:cNvSpPr/>
              <p:nvPr/>
            </p:nvSpPr>
            <p:spPr>
              <a:xfrm>
                <a:off x="3770675" y="-2614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1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3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19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613;p39">
                <a:extLst>
                  <a:ext uri="{FF2B5EF4-FFF2-40B4-BE49-F238E27FC236}">
                    <a16:creationId xmlns:a16="http://schemas.microsoft.com/office/drawing/2014/main" id="{444F2485-6432-F2E4-1755-06756074C21D}"/>
                  </a:ext>
                </a:extLst>
              </p:cNvPr>
              <p:cNvSpPr/>
              <p:nvPr/>
            </p:nvSpPr>
            <p:spPr>
              <a:xfrm>
                <a:off x="3783975" y="-1452575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97" y="1"/>
                    </a:moveTo>
                    <a:lnTo>
                      <a:pt x="75" y="24"/>
                    </a:lnTo>
                    <a:lnTo>
                      <a:pt x="53" y="48"/>
                    </a:lnTo>
                    <a:lnTo>
                      <a:pt x="36" y="95"/>
                    </a:lnTo>
                    <a:lnTo>
                      <a:pt x="23" y="142"/>
                    </a:lnTo>
                    <a:lnTo>
                      <a:pt x="14" y="189"/>
                    </a:lnTo>
                    <a:lnTo>
                      <a:pt x="5" y="259"/>
                    </a:lnTo>
                    <a:lnTo>
                      <a:pt x="1" y="317"/>
                    </a:lnTo>
                    <a:lnTo>
                      <a:pt x="5" y="388"/>
                    </a:lnTo>
                    <a:lnTo>
                      <a:pt x="14" y="446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3" y="587"/>
                    </a:lnTo>
                    <a:lnTo>
                      <a:pt x="75" y="610"/>
                    </a:lnTo>
                    <a:lnTo>
                      <a:pt x="97" y="634"/>
                    </a:lnTo>
                    <a:lnTo>
                      <a:pt x="146" y="634"/>
                    </a:lnTo>
                    <a:lnTo>
                      <a:pt x="168" y="610"/>
                    </a:lnTo>
                    <a:lnTo>
                      <a:pt x="190" y="587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34" y="446"/>
                    </a:lnTo>
                    <a:lnTo>
                      <a:pt x="238" y="388"/>
                    </a:lnTo>
                    <a:lnTo>
                      <a:pt x="242" y="317"/>
                    </a:lnTo>
                    <a:lnTo>
                      <a:pt x="238" y="259"/>
                    </a:lnTo>
                    <a:lnTo>
                      <a:pt x="234" y="189"/>
                    </a:lnTo>
                    <a:lnTo>
                      <a:pt x="220" y="142"/>
                    </a:lnTo>
                    <a:lnTo>
                      <a:pt x="207" y="95"/>
                    </a:lnTo>
                    <a:lnTo>
                      <a:pt x="190" y="48"/>
                    </a:lnTo>
                    <a:lnTo>
                      <a:pt x="168" y="24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614;p39">
                <a:extLst>
                  <a:ext uri="{FF2B5EF4-FFF2-40B4-BE49-F238E27FC236}">
                    <a16:creationId xmlns:a16="http://schemas.microsoft.com/office/drawing/2014/main" id="{2E4AFD66-BD43-A57D-C67E-0ED0556ECCB4}"/>
                  </a:ext>
                </a:extLst>
              </p:cNvPr>
              <p:cNvSpPr/>
              <p:nvPr/>
            </p:nvSpPr>
            <p:spPr>
              <a:xfrm>
                <a:off x="3773650" y="-4176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3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3" y="200"/>
                    </a:lnTo>
                    <a:lnTo>
                      <a:pt x="5" y="258"/>
                    </a:lnTo>
                    <a:lnTo>
                      <a:pt x="0" y="317"/>
                    </a:lnTo>
                    <a:lnTo>
                      <a:pt x="5" y="387"/>
                    </a:lnTo>
                    <a:lnTo>
                      <a:pt x="13" y="446"/>
                    </a:lnTo>
                    <a:lnTo>
                      <a:pt x="22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42" y="387"/>
                    </a:lnTo>
                    <a:lnTo>
                      <a:pt x="242" y="317"/>
                    </a:lnTo>
                    <a:lnTo>
                      <a:pt x="242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615;p39">
                <a:extLst>
                  <a:ext uri="{FF2B5EF4-FFF2-40B4-BE49-F238E27FC236}">
                    <a16:creationId xmlns:a16="http://schemas.microsoft.com/office/drawing/2014/main" id="{9E013A37-53DA-2949-22B0-38B1A59C0CD5}"/>
                  </a:ext>
                </a:extLst>
              </p:cNvPr>
              <p:cNvSpPr/>
              <p:nvPr/>
            </p:nvSpPr>
            <p:spPr>
              <a:xfrm>
                <a:off x="3783975" y="-12020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3"/>
                    </a:lnTo>
                    <a:lnTo>
                      <a:pt x="75" y="24"/>
                    </a:lnTo>
                    <a:lnTo>
                      <a:pt x="53" y="60"/>
                    </a:lnTo>
                    <a:lnTo>
                      <a:pt x="36" y="95"/>
                    </a:lnTo>
                    <a:lnTo>
                      <a:pt x="23" y="142"/>
                    </a:lnTo>
                    <a:lnTo>
                      <a:pt x="14" y="200"/>
                    </a:lnTo>
                    <a:lnTo>
                      <a:pt x="5" y="259"/>
                    </a:lnTo>
                    <a:lnTo>
                      <a:pt x="1" y="329"/>
                    </a:lnTo>
                    <a:lnTo>
                      <a:pt x="5" y="388"/>
                    </a:lnTo>
                    <a:lnTo>
                      <a:pt x="14" y="446"/>
                    </a:lnTo>
                    <a:lnTo>
                      <a:pt x="23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6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2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38" y="388"/>
                    </a:lnTo>
                    <a:lnTo>
                      <a:pt x="242" y="329"/>
                    </a:lnTo>
                    <a:lnTo>
                      <a:pt x="238" y="259"/>
                    </a:lnTo>
                    <a:lnTo>
                      <a:pt x="234" y="200"/>
                    </a:lnTo>
                    <a:lnTo>
                      <a:pt x="220" y="142"/>
                    </a:lnTo>
                    <a:lnTo>
                      <a:pt x="207" y="95"/>
                    </a:lnTo>
                    <a:lnTo>
                      <a:pt x="190" y="60"/>
                    </a:lnTo>
                    <a:lnTo>
                      <a:pt x="168" y="24"/>
                    </a:lnTo>
                    <a:lnTo>
                      <a:pt x="146" y="13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616;p39">
                <a:extLst>
                  <a:ext uri="{FF2B5EF4-FFF2-40B4-BE49-F238E27FC236}">
                    <a16:creationId xmlns:a16="http://schemas.microsoft.com/office/drawing/2014/main" id="{CE6F3783-EB23-4B46-B2D3-67DCADD73848}"/>
                  </a:ext>
                </a:extLst>
              </p:cNvPr>
              <p:cNvSpPr/>
              <p:nvPr/>
            </p:nvSpPr>
            <p:spPr>
              <a:xfrm>
                <a:off x="3969975" y="-1128775"/>
                <a:ext cx="19375" cy="3935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5741" extrusionOk="0">
                    <a:moveTo>
                      <a:pt x="774" y="0"/>
                    </a:moveTo>
                    <a:lnTo>
                      <a:pt x="704" y="246"/>
                    </a:lnTo>
                    <a:lnTo>
                      <a:pt x="642" y="492"/>
                    </a:lnTo>
                    <a:lnTo>
                      <a:pt x="585" y="750"/>
                    </a:lnTo>
                    <a:lnTo>
                      <a:pt x="532" y="1020"/>
                    </a:lnTo>
                    <a:lnTo>
                      <a:pt x="484" y="1289"/>
                    </a:lnTo>
                    <a:lnTo>
                      <a:pt x="440" y="1571"/>
                    </a:lnTo>
                    <a:lnTo>
                      <a:pt x="405" y="1852"/>
                    </a:lnTo>
                    <a:lnTo>
                      <a:pt x="374" y="2145"/>
                    </a:lnTo>
                    <a:lnTo>
                      <a:pt x="330" y="2485"/>
                    </a:lnTo>
                    <a:lnTo>
                      <a:pt x="291" y="2836"/>
                    </a:lnTo>
                    <a:lnTo>
                      <a:pt x="251" y="3188"/>
                    </a:lnTo>
                    <a:lnTo>
                      <a:pt x="216" y="3540"/>
                    </a:lnTo>
                    <a:lnTo>
                      <a:pt x="185" y="3891"/>
                    </a:lnTo>
                    <a:lnTo>
                      <a:pt x="154" y="4243"/>
                    </a:lnTo>
                    <a:lnTo>
                      <a:pt x="128" y="4595"/>
                    </a:lnTo>
                    <a:lnTo>
                      <a:pt x="102" y="4958"/>
                    </a:lnTo>
                    <a:lnTo>
                      <a:pt x="80" y="5309"/>
                    </a:lnTo>
                    <a:lnTo>
                      <a:pt x="62" y="5673"/>
                    </a:lnTo>
                    <a:lnTo>
                      <a:pt x="44" y="6036"/>
                    </a:lnTo>
                    <a:lnTo>
                      <a:pt x="31" y="6388"/>
                    </a:lnTo>
                    <a:lnTo>
                      <a:pt x="18" y="6751"/>
                    </a:lnTo>
                    <a:lnTo>
                      <a:pt x="9" y="7114"/>
                    </a:lnTo>
                    <a:lnTo>
                      <a:pt x="5" y="7478"/>
                    </a:lnTo>
                    <a:lnTo>
                      <a:pt x="0" y="7841"/>
                    </a:lnTo>
                    <a:lnTo>
                      <a:pt x="0" y="8204"/>
                    </a:lnTo>
                    <a:lnTo>
                      <a:pt x="0" y="8568"/>
                    </a:lnTo>
                    <a:lnTo>
                      <a:pt x="5" y="8931"/>
                    </a:lnTo>
                    <a:lnTo>
                      <a:pt x="14" y="9294"/>
                    </a:lnTo>
                    <a:lnTo>
                      <a:pt x="22" y="9658"/>
                    </a:lnTo>
                    <a:lnTo>
                      <a:pt x="36" y="10021"/>
                    </a:lnTo>
                    <a:lnTo>
                      <a:pt x="49" y="10384"/>
                    </a:lnTo>
                    <a:lnTo>
                      <a:pt x="66" y="10748"/>
                    </a:lnTo>
                    <a:lnTo>
                      <a:pt x="88" y="11099"/>
                    </a:lnTo>
                    <a:lnTo>
                      <a:pt x="115" y="11463"/>
                    </a:lnTo>
                    <a:lnTo>
                      <a:pt x="141" y="11814"/>
                    </a:lnTo>
                    <a:lnTo>
                      <a:pt x="167" y="12178"/>
                    </a:lnTo>
                    <a:lnTo>
                      <a:pt x="198" y="12529"/>
                    </a:lnTo>
                    <a:lnTo>
                      <a:pt x="233" y="12881"/>
                    </a:lnTo>
                    <a:lnTo>
                      <a:pt x="273" y="13232"/>
                    </a:lnTo>
                    <a:lnTo>
                      <a:pt x="313" y="13584"/>
                    </a:lnTo>
                    <a:lnTo>
                      <a:pt x="343" y="13865"/>
                    </a:lnTo>
                    <a:lnTo>
                      <a:pt x="379" y="14158"/>
                    </a:lnTo>
                    <a:lnTo>
                      <a:pt x="418" y="14440"/>
                    </a:lnTo>
                    <a:lnTo>
                      <a:pt x="462" y="14709"/>
                    </a:lnTo>
                    <a:lnTo>
                      <a:pt x="510" y="14979"/>
                    </a:lnTo>
                    <a:lnTo>
                      <a:pt x="563" y="15237"/>
                    </a:lnTo>
                    <a:lnTo>
                      <a:pt x="625" y="15495"/>
                    </a:lnTo>
                    <a:lnTo>
                      <a:pt x="686" y="15741"/>
                    </a:lnTo>
                    <a:lnTo>
                      <a:pt x="638" y="15260"/>
                    </a:lnTo>
                    <a:lnTo>
                      <a:pt x="594" y="14780"/>
                    </a:lnTo>
                    <a:lnTo>
                      <a:pt x="550" y="14287"/>
                    </a:lnTo>
                    <a:lnTo>
                      <a:pt x="510" y="13795"/>
                    </a:lnTo>
                    <a:lnTo>
                      <a:pt x="475" y="13315"/>
                    </a:lnTo>
                    <a:lnTo>
                      <a:pt x="440" y="12822"/>
                    </a:lnTo>
                    <a:lnTo>
                      <a:pt x="409" y="12330"/>
                    </a:lnTo>
                    <a:lnTo>
                      <a:pt x="379" y="11838"/>
                    </a:lnTo>
                    <a:lnTo>
                      <a:pt x="352" y="11345"/>
                    </a:lnTo>
                    <a:lnTo>
                      <a:pt x="330" y="10842"/>
                    </a:lnTo>
                    <a:lnTo>
                      <a:pt x="308" y="10349"/>
                    </a:lnTo>
                    <a:lnTo>
                      <a:pt x="291" y="9845"/>
                    </a:lnTo>
                    <a:lnTo>
                      <a:pt x="277" y="9353"/>
                    </a:lnTo>
                    <a:lnTo>
                      <a:pt x="264" y="8849"/>
                    </a:lnTo>
                    <a:lnTo>
                      <a:pt x="255" y="8357"/>
                    </a:lnTo>
                    <a:lnTo>
                      <a:pt x="251" y="7853"/>
                    </a:lnTo>
                    <a:lnTo>
                      <a:pt x="260" y="7361"/>
                    </a:lnTo>
                    <a:lnTo>
                      <a:pt x="277" y="6857"/>
                    </a:lnTo>
                    <a:lnTo>
                      <a:pt x="291" y="6364"/>
                    </a:lnTo>
                    <a:lnTo>
                      <a:pt x="313" y="5860"/>
                    </a:lnTo>
                    <a:lnTo>
                      <a:pt x="335" y="5368"/>
                    </a:lnTo>
                    <a:lnTo>
                      <a:pt x="361" y="4876"/>
                    </a:lnTo>
                    <a:lnTo>
                      <a:pt x="392" y="4384"/>
                    </a:lnTo>
                    <a:lnTo>
                      <a:pt x="422" y="3891"/>
                    </a:lnTo>
                    <a:lnTo>
                      <a:pt x="458" y="3399"/>
                    </a:lnTo>
                    <a:lnTo>
                      <a:pt x="493" y="2907"/>
                    </a:lnTo>
                    <a:lnTo>
                      <a:pt x="532" y="2414"/>
                    </a:lnTo>
                    <a:lnTo>
                      <a:pt x="576" y="1934"/>
                    </a:lnTo>
                    <a:lnTo>
                      <a:pt x="620" y="1453"/>
                    </a:lnTo>
                    <a:lnTo>
                      <a:pt x="669" y="961"/>
                    </a:lnTo>
                    <a:lnTo>
                      <a:pt x="717" y="481"/>
                    </a:lnTo>
                    <a:lnTo>
                      <a:pt x="774" y="0"/>
                    </a:lnTo>
                    <a:close/>
                    <a:moveTo>
                      <a:pt x="686" y="15741"/>
                    </a:moveTo>
                    <a:lnTo>
                      <a:pt x="686" y="15741"/>
                    </a:lnTo>
                    <a:lnTo>
                      <a:pt x="686" y="1574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617;p39">
                <a:extLst>
                  <a:ext uri="{FF2B5EF4-FFF2-40B4-BE49-F238E27FC236}">
                    <a16:creationId xmlns:a16="http://schemas.microsoft.com/office/drawing/2014/main" id="{682703C6-8A5E-1A9B-206F-11BE4008E544}"/>
                  </a:ext>
                </a:extLst>
              </p:cNvPr>
              <p:cNvSpPr/>
              <p:nvPr/>
            </p:nvSpPr>
            <p:spPr>
              <a:xfrm>
                <a:off x="3508825" y="-1161025"/>
                <a:ext cx="24550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6996" extrusionOk="0">
                    <a:moveTo>
                      <a:pt x="10" y="1"/>
                    </a:moveTo>
                    <a:lnTo>
                      <a:pt x="5" y="13"/>
                    </a:lnTo>
                    <a:lnTo>
                      <a:pt x="10" y="48"/>
                    </a:lnTo>
                    <a:lnTo>
                      <a:pt x="27" y="177"/>
                    </a:lnTo>
                    <a:lnTo>
                      <a:pt x="106" y="669"/>
                    </a:lnTo>
                    <a:lnTo>
                      <a:pt x="168" y="1021"/>
                    </a:lnTo>
                    <a:lnTo>
                      <a:pt x="234" y="1454"/>
                    </a:lnTo>
                    <a:lnTo>
                      <a:pt x="304" y="1946"/>
                    </a:lnTo>
                    <a:lnTo>
                      <a:pt x="375" y="2497"/>
                    </a:lnTo>
                    <a:lnTo>
                      <a:pt x="419" y="2884"/>
                    </a:lnTo>
                    <a:lnTo>
                      <a:pt x="458" y="3271"/>
                    </a:lnTo>
                    <a:lnTo>
                      <a:pt x="498" y="3658"/>
                    </a:lnTo>
                    <a:lnTo>
                      <a:pt x="533" y="4044"/>
                    </a:lnTo>
                    <a:lnTo>
                      <a:pt x="564" y="4443"/>
                    </a:lnTo>
                    <a:lnTo>
                      <a:pt x="594" y="4841"/>
                    </a:lnTo>
                    <a:lnTo>
                      <a:pt x="621" y="5228"/>
                    </a:lnTo>
                    <a:lnTo>
                      <a:pt x="643" y="5627"/>
                    </a:lnTo>
                    <a:lnTo>
                      <a:pt x="665" y="6025"/>
                    </a:lnTo>
                    <a:lnTo>
                      <a:pt x="682" y="6424"/>
                    </a:lnTo>
                    <a:lnTo>
                      <a:pt x="700" y="6822"/>
                    </a:lnTo>
                    <a:lnTo>
                      <a:pt x="709" y="7221"/>
                    </a:lnTo>
                    <a:lnTo>
                      <a:pt x="722" y="7619"/>
                    </a:lnTo>
                    <a:lnTo>
                      <a:pt x="726" y="8018"/>
                    </a:lnTo>
                    <a:lnTo>
                      <a:pt x="731" y="8428"/>
                    </a:lnTo>
                    <a:lnTo>
                      <a:pt x="731" y="8826"/>
                    </a:lnTo>
                    <a:lnTo>
                      <a:pt x="731" y="12401"/>
                    </a:lnTo>
                    <a:lnTo>
                      <a:pt x="735" y="12753"/>
                    </a:lnTo>
                    <a:lnTo>
                      <a:pt x="735" y="13116"/>
                    </a:lnTo>
                    <a:lnTo>
                      <a:pt x="731" y="13468"/>
                    </a:lnTo>
                    <a:lnTo>
                      <a:pt x="722" y="13831"/>
                    </a:lnTo>
                    <a:lnTo>
                      <a:pt x="709" y="14183"/>
                    </a:lnTo>
                    <a:lnTo>
                      <a:pt x="691" y="14534"/>
                    </a:lnTo>
                    <a:lnTo>
                      <a:pt x="669" y="14886"/>
                    </a:lnTo>
                    <a:lnTo>
                      <a:pt x="647" y="15237"/>
                    </a:lnTo>
                    <a:lnTo>
                      <a:pt x="621" y="15460"/>
                    </a:lnTo>
                    <a:lnTo>
                      <a:pt x="590" y="15671"/>
                    </a:lnTo>
                    <a:lnTo>
                      <a:pt x="550" y="15870"/>
                    </a:lnTo>
                    <a:lnTo>
                      <a:pt x="502" y="16058"/>
                    </a:lnTo>
                    <a:lnTo>
                      <a:pt x="449" y="16234"/>
                    </a:lnTo>
                    <a:lnTo>
                      <a:pt x="388" y="16398"/>
                    </a:lnTo>
                    <a:lnTo>
                      <a:pt x="317" y="16538"/>
                    </a:lnTo>
                    <a:lnTo>
                      <a:pt x="247" y="16667"/>
                    </a:lnTo>
                    <a:lnTo>
                      <a:pt x="194" y="16726"/>
                    </a:lnTo>
                    <a:lnTo>
                      <a:pt x="146" y="16773"/>
                    </a:lnTo>
                    <a:lnTo>
                      <a:pt x="71" y="16831"/>
                    </a:lnTo>
                    <a:lnTo>
                      <a:pt x="18" y="16867"/>
                    </a:lnTo>
                    <a:lnTo>
                      <a:pt x="5" y="16890"/>
                    </a:lnTo>
                    <a:lnTo>
                      <a:pt x="1" y="16902"/>
                    </a:lnTo>
                    <a:lnTo>
                      <a:pt x="5" y="16925"/>
                    </a:lnTo>
                    <a:lnTo>
                      <a:pt x="18" y="16949"/>
                    </a:lnTo>
                    <a:lnTo>
                      <a:pt x="45" y="16972"/>
                    </a:lnTo>
                    <a:lnTo>
                      <a:pt x="76" y="16984"/>
                    </a:lnTo>
                    <a:lnTo>
                      <a:pt x="115" y="16995"/>
                    </a:lnTo>
                    <a:lnTo>
                      <a:pt x="164" y="16984"/>
                    </a:lnTo>
                    <a:lnTo>
                      <a:pt x="221" y="16949"/>
                    </a:lnTo>
                    <a:lnTo>
                      <a:pt x="287" y="16902"/>
                    </a:lnTo>
                    <a:lnTo>
                      <a:pt x="331" y="16855"/>
                    </a:lnTo>
                    <a:lnTo>
                      <a:pt x="379" y="16796"/>
                    </a:lnTo>
                    <a:lnTo>
                      <a:pt x="423" y="16726"/>
                    </a:lnTo>
                    <a:lnTo>
                      <a:pt x="463" y="16656"/>
                    </a:lnTo>
                    <a:lnTo>
                      <a:pt x="502" y="16585"/>
                    </a:lnTo>
                    <a:lnTo>
                      <a:pt x="542" y="16503"/>
                    </a:lnTo>
                    <a:lnTo>
                      <a:pt x="581" y="16409"/>
                    </a:lnTo>
                    <a:lnTo>
                      <a:pt x="616" y="16316"/>
                    </a:lnTo>
                    <a:lnTo>
                      <a:pt x="647" y="16222"/>
                    </a:lnTo>
                    <a:lnTo>
                      <a:pt x="678" y="16116"/>
                    </a:lnTo>
                    <a:lnTo>
                      <a:pt x="709" y="16011"/>
                    </a:lnTo>
                    <a:lnTo>
                      <a:pt x="731" y="15894"/>
                    </a:lnTo>
                    <a:lnTo>
                      <a:pt x="757" y="15777"/>
                    </a:lnTo>
                    <a:lnTo>
                      <a:pt x="779" y="15659"/>
                    </a:lnTo>
                    <a:lnTo>
                      <a:pt x="797" y="15530"/>
                    </a:lnTo>
                    <a:lnTo>
                      <a:pt x="814" y="15402"/>
                    </a:lnTo>
                    <a:lnTo>
                      <a:pt x="849" y="15038"/>
                    </a:lnTo>
                    <a:lnTo>
                      <a:pt x="880" y="14675"/>
                    </a:lnTo>
                    <a:lnTo>
                      <a:pt x="907" y="14312"/>
                    </a:lnTo>
                    <a:lnTo>
                      <a:pt x="924" y="13936"/>
                    </a:lnTo>
                    <a:lnTo>
                      <a:pt x="942" y="13561"/>
                    </a:lnTo>
                    <a:lnTo>
                      <a:pt x="955" y="13186"/>
                    </a:lnTo>
                    <a:lnTo>
                      <a:pt x="959" y="12811"/>
                    </a:lnTo>
                    <a:lnTo>
                      <a:pt x="964" y="12436"/>
                    </a:lnTo>
                    <a:lnTo>
                      <a:pt x="968" y="11592"/>
                    </a:lnTo>
                    <a:lnTo>
                      <a:pt x="977" y="10702"/>
                    </a:lnTo>
                    <a:lnTo>
                      <a:pt x="981" y="10245"/>
                    </a:lnTo>
                    <a:lnTo>
                      <a:pt x="977" y="9776"/>
                    </a:lnTo>
                    <a:lnTo>
                      <a:pt x="973" y="9307"/>
                    </a:lnTo>
                    <a:lnTo>
                      <a:pt x="964" y="8826"/>
                    </a:lnTo>
                    <a:lnTo>
                      <a:pt x="959" y="8416"/>
                    </a:lnTo>
                    <a:lnTo>
                      <a:pt x="955" y="7994"/>
                    </a:lnTo>
                    <a:lnTo>
                      <a:pt x="951" y="7584"/>
                    </a:lnTo>
                    <a:lnTo>
                      <a:pt x="937" y="7174"/>
                    </a:lnTo>
                    <a:lnTo>
                      <a:pt x="920" y="6764"/>
                    </a:lnTo>
                    <a:lnTo>
                      <a:pt x="902" y="6353"/>
                    </a:lnTo>
                    <a:lnTo>
                      <a:pt x="880" y="5943"/>
                    </a:lnTo>
                    <a:lnTo>
                      <a:pt x="854" y="5533"/>
                    </a:lnTo>
                    <a:lnTo>
                      <a:pt x="828" y="5123"/>
                    </a:lnTo>
                    <a:lnTo>
                      <a:pt x="792" y="4724"/>
                    </a:lnTo>
                    <a:lnTo>
                      <a:pt x="757" y="4326"/>
                    </a:lnTo>
                    <a:lnTo>
                      <a:pt x="718" y="3915"/>
                    </a:lnTo>
                    <a:lnTo>
                      <a:pt x="674" y="3517"/>
                    </a:lnTo>
                    <a:lnTo>
                      <a:pt x="630" y="3130"/>
                    </a:lnTo>
                    <a:lnTo>
                      <a:pt x="577" y="2732"/>
                    </a:lnTo>
                    <a:lnTo>
                      <a:pt x="524" y="2345"/>
                    </a:lnTo>
                    <a:lnTo>
                      <a:pt x="485" y="2017"/>
                    </a:lnTo>
                    <a:lnTo>
                      <a:pt x="436" y="1700"/>
                    </a:lnTo>
                    <a:lnTo>
                      <a:pt x="379" y="1396"/>
                    </a:lnTo>
                    <a:lnTo>
                      <a:pt x="317" y="1091"/>
                    </a:lnTo>
                    <a:lnTo>
                      <a:pt x="252" y="810"/>
                    </a:lnTo>
                    <a:lnTo>
                      <a:pt x="177" y="528"/>
                    </a:lnTo>
                    <a:lnTo>
                      <a:pt x="98" y="259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618;p39">
                <a:extLst>
                  <a:ext uri="{FF2B5EF4-FFF2-40B4-BE49-F238E27FC236}">
                    <a16:creationId xmlns:a16="http://schemas.microsoft.com/office/drawing/2014/main" id="{BDAF81C2-CC10-9F19-DE0B-CADA7D658D88}"/>
                  </a:ext>
                </a:extLst>
              </p:cNvPr>
              <p:cNvSpPr/>
              <p:nvPr/>
            </p:nvSpPr>
            <p:spPr>
              <a:xfrm>
                <a:off x="3622825" y="-912250"/>
                <a:ext cx="49500" cy="8030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3212" extrusionOk="0">
                    <a:moveTo>
                      <a:pt x="75" y="0"/>
                    </a:moveTo>
                    <a:lnTo>
                      <a:pt x="67" y="24"/>
                    </a:lnTo>
                    <a:lnTo>
                      <a:pt x="49" y="83"/>
                    </a:lnTo>
                    <a:lnTo>
                      <a:pt x="27" y="188"/>
                    </a:lnTo>
                    <a:lnTo>
                      <a:pt x="14" y="340"/>
                    </a:lnTo>
                    <a:lnTo>
                      <a:pt x="5" y="528"/>
                    </a:lnTo>
                    <a:lnTo>
                      <a:pt x="1" y="751"/>
                    </a:lnTo>
                    <a:lnTo>
                      <a:pt x="5" y="868"/>
                    </a:lnTo>
                    <a:lnTo>
                      <a:pt x="14" y="997"/>
                    </a:lnTo>
                    <a:lnTo>
                      <a:pt x="23" y="1137"/>
                    </a:lnTo>
                    <a:lnTo>
                      <a:pt x="36" y="1278"/>
                    </a:lnTo>
                    <a:lnTo>
                      <a:pt x="58" y="1466"/>
                    </a:lnTo>
                    <a:lnTo>
                      <a:pt x="84" y="1641"/>
                    </a:lnTo>
                    <a:lnTo>
                      <a:pt x="115" y="1817"/>
                    </a:lnTo>
                    <a:lnTo>
                      <a:pt x="150" y="1981"/>
                    </a:lnTo>
                    <a:lnTo>
                      <a:pt x="190" y="2134"/>
                    </a:lnTo>
                    <a:lnTo>
                      <a:pt x="234" y="2286"/>
                    </a:lnTo>
                    <a:lnTo>
                      <a:pt x="286" y="2427"/>
                    </a:lnTo>
                    <a:lnTo>
                      <a:pt x="339" y="2567"/>
                    </a:lnTo>
                    <a:lnTo>
                      <a:pt x="418" y="2731"/>
                    </a:lnTo>
                    <a:lnTo>
                      <a:pt x="502" y="2872"/>
                    </a:lnTo>
                    <a:lnTo>
                      <a:pt x="585" y="2989"/>
                    </a:lnTo>
                    <a:lnTo>
                      <a:pt x="678" y="3083"/>
                    </a:lnTo>
                    <a:lnTo>
                      <a:pt x="770" y="3153"/>
                    </a:lnTo>
                    <a:lnTo>
                      <a:pt x="862" y="3188"/>
                    </a:lnTo>
                    <a:lnTo>
                      <a:pt x="955" y="3212"/>
                    </a:lnTo>
                    <a:lnTo>
                      <a:pt x="1051" y="3212"/>
                    </a:lnTo>
                    <a:lnTo>
                      <a:pt x="1144" y="3177"/>
                    </a:lnTo>
                    <a:lnTo>
                      <a:pt x="1236" y="3130"/>
                    </a:lnTo>
                    <a:lnTo>
                      <a:pt x="1328" y="3048"/>
                    </a:lnTo>
                    <a:lnTo>
                      <a:pt x="1416" y="2954"/>
                    </a:lnTo>
                    <a:lnTo>
                      <a:pt x="1500" y="2825"/>
                    </a:lnTo>
                    <a:lnTo>
                      <a:pt x="1579" y="2673"/>
                    </a:lnTo>
                    <a:lnTo>
                      <a:pt x="1658" y="2509"/>
                    </a:lnTo>
                    <a:lnTo>
                      <a:pt x="1729" y="2321"/>
                    </a:lnTo>
                    <a:lnTo>
                      <a:pt x="1764" y="2192"/>
                    </a:lnTo>
                    <a:lnTo>
                      <a:pt x="1799" y="2063"/>
                    </a:lnTo>
                    <a:lnTo>
                      <a:pt x="1830" y="1934"/>
                    </a:lnTo>
                    <a:lnTo>
                      <a:pt x="1861" y="1805"/>
                    </a:lnTo>
                    <a:lnTo>
                      <a:pt x="1883" y="1665"/>
                    </a:lnTo>
                    <a:lnTo>
                      <a:pt x="1909" y="1512"/>
                    </a:lnTo>
                    <a:lnTo>
                      <a:pt x="1926" y="1372"/>
                    </a:lnTo>
                    <a:lnTo>
                      <a:pt x="1944" y="1219"/>
                    </a:lnTo>
                    <a:lnTo>
                      <a:pt x="1957" y="1079"/>
                    </a:lnTo>
                    <a:lnTo>
                      <a:pt x="1966" y="950"/>
                    </a:lnTo>
                    <a:lnTo>
                      <a:pt x="1975" y="821"/>
                    </a:lnTo>
                    <a:lnTo>
                      <a:pt x="1979" y="704"/>
                    </a:lnTo>
                    <a:lnTo>
                      <a:pt x="1979" y="598"/>
                    </a:lnTo>
                    <a:lnTo>
                      <a:pt x="1975" y="493"/>
                    </a:lnTo>
                    <a:lnTo>
                      <a:pt x="1962" y="317"/>
                    </a:lnTo>
                    <a:lnTo>
                      <a:pt x="1944" y="176"/>
                    </a:lnTo>
                    <a:lnTo>
                      <a:pt x="1926" y="71"/>
                    </a:lnTo>
                    <a:lnTo>
                      <a:pt x="1913" y="36"/>
                    </a:lnTo>
                    <a:lnTo>
                      <a:pt x="1904" y="12"/>
                    </a:lnTo>
                    <a:lnTo>
                      <a:pt x="1891" y="0"/>
                    </a:lnTo>
                    <a:lnTo>
                      <a:pt x="1883" y="0"/>
                    </a:lnTo>
                    <a:lnTo>
                      <a:pt x="1878" y="12"/>
                    </a:lnTo>
                    <a:lnTo>
                      <a:pt x="1874" y="24"/>
                    </a:lnTo>
                    <a:lnTo>
                      <a:pt x="1865" y="94"/>
                    </a:lnTo>
                    <a:lnTo>
                      <a:pt x="1856" y="340"/>
                    </a:lnTo>
                    <a:lnTo>
                      <a:pt x="1847" y="516"/>
                    </a:lnTo>
                    <a:lnTo>
                      <a:pt x="1830" y="715"/>
                    </a:lnTo>
                    <a:lnTo>
                      <a:pt x="1808" y="938"/>
                    </a:lnTo>
                    <a:lnTo>
                      <a:pt x="1773" y="1184"/>
                    </a:lnTo>
                    <a:lnTo>
                      <a:pt x="1737" y="1384"/>
                    </a:lnTo>
                    <a:lnTo>
                      <a:pt x="1693" y="1583"/>
                    </a:lnTo>
                    <a:lnTo>
                      <a:pt x="1645" y="1759"/>
                    </a:lnTo>
                    <a:lnTo>
                      <a:pt x="1592" y="1934"/>
                    </a:lnTo>
                    <a:lnTo>
                      <a:pt x="1531" y="2075"/>
                    </a:lnTo>
                    <a:lnTo>
                      <a:pt x="1465" y="2204"/>
                    </a:lnTo>
                    <a:lnTo>
                      <a:pt x="1394" y="2321"/>
                    </a:lnTo>
                    <a:lnTo>
                      <a:pt x="1324" y="2415"/>
                    </a:lnTo>
                    <a:lnTo>
                      <a:pt x="1245" y="2497"/>
                    </a:lnTo>
                    <a:lnTo>
                      <a:pt x="1166" y="2544"/>
                    </a:lnTo>
                    <a:lnTo>
                      <a:pt x="1087" y="2579"/>
                    </a:lnTo>
                    <a:lnTo>
                      <a:pt x="1007" y="2602"/>
                    </a:lnTo>
                    <a:lnTo>
                      <a:pt x="924" y="2591"/>
                    </a:lnTo>
                    <a:lnTo>
                      <a:pt x="840" y="2567"/>
                    </a:lnTo>
                    <a:lnTo>
                      <a:pt x="757" y="2509"/>
                    </a:lnTo>
                    <a:lnTo>
                      <a:pt x="673" y="2438"/>
                    </a:lnTo>
                    <a:lnTo>
                      <a:pt x="599" y="2345"/>
                    </a:lnTo>
                    <a:lnTo>
                      <a:pt x="524" y="2227"/>
                    </a:lnTo>
                    <a:lnTo>
                      <a:pt x="453" y="2087"/>
                    </a:lnTo>
                    <a:lnTo>
                      <a:pt x="392" y="1934"/>
                    </a:lnTo>
                    <a:lnTo>
                      <a:pt x="335" y="1770"/>
                    </a:lnTo>
                    <a:lnTo>
                      <a:pt x="282" y="1583"/>
                    </a:lnTo>
                    <a:lnTo>
                      <a:pt x="238" y="1384"/>
                    </a:lnTo>
                    <a:lnTo>
                      <a:pt x="203" y="1184"/>
                    </a:lnTo>
                    <a:lnTo>
                      <a:pt x="168" y="938"/>
                    </a:lnTo>
                    <a:lnTo>
                      <a:pt x="141" y="715"/>
                    </a:lnTo>
                    <a:lnTo>
                      <a:pt x="128" y="516"/>
                    </a:lnTo>
                    <a:lnTo>
                      <a:pt x="115" y="340"/>
                    </a:lnTo>
                    <a:lnTo>
                      <a:pt x="102" y="94"/>
                    </a:lnTo>
                    <a:lnTo>
                      <a:pt x="93" y="24"/>
                    </a:lnTo>
                    <a:lnTo>
                      <a:pt x="89" y="1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619;p39">
                <a:extLst>
                  <a:ext uri="{FF2B5EF4-FFF2-40B4-BE49-F238E27FC236}">
                    <a16:creationId xmlns:a16="http://schemas.microsoft.com/office/drawing/2014/main" id="{57B4E65C-B744-A955-4E30-01C9D9618284}"/>
                  </a:ext>
                </a:extLst>
              </p:cNvPr>
              <p:cNvSpPr/>
              <p:nvPr/>
            </p:nvSpPr>
            <p:spPr>
              <a:xfrm>
                <a:off x="3626450" y="-2046200"/>
                <a:ext cx="2536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704" extrusionOk="0">
                    <a:moveTo>
                      <a:pt x="3171" y="0"/>
                    </a:moveTo>
                    <a:lnTo>
                      <a:pt x="2533" y="36"/>
                    </a:lnTo>
                    <a:lnTo>
                      <a:pt x="1900" y="82"/>
                    </a:lnTo>
                    <a:lnTo>
                      <a:pt x="1267" y="164"/>
                    </a:lnTo>
                    <a:lnTo>
                      <a:pt x="634" y="258"/>
                    </a:lnTo>
                    <a:lnTo>
                      <a:pt x="1" y="375"/>
                    </a:lnTo>
                    <a:lnTo>
                      <a:pt x="5" y="387"/>
                    </a:lnTo>
                    <a:lnTo>
                      <a:pt x="27" y="411"/>
                    </a:lnTo>
                    <a:lnTo>
                      <a:pt x="102" y="434"/>
                    </a:lnTo>
                    <a:lnTo>
                      <a:pt x="229" y="469"/>
                    </a:lnTo>
                    <a:lnTo>
                      <a:pt x="401" y="504"/>
                    </a:lnTo>
                    <a:lnTo>
                      <a:pt x="867" y="551"/>
                    </a:lnTo>
                    <a:lnTo>
                      <a:pt x="1487" y="610"/>
                    </a:lnTo>
                    <a:lnTo>
                      <a:pt x="2239" y="645"/>
                    </a:lnTo>
                    <a:lnTo>
                      <a:pt x="3101" y="680"/>
                    </a:lnTo>
                    <a:lnTo>
                      <a:pt x="4050" y="704"/>
                    </a:lnTo>
                    <a:lnTo>
                      <a:pt x="6095" y="704"/>
                    </a:lnTo>
                    <a:lnTo>
                      <a:pt x="7049" y="680"/>
                    </a:lnTo>
                    <a:lnTo>
                      <a:pt x="7911" y="645"/>
                    </a:lnTo>
                    <a:lnTo>
                      <a:pt x="8658" y="610"/>
                    </a:lnTo>
                    <a:lnTo>
                      <a:pt x="9278" y="551"/>
                    </a:lnTo>
                    <a:lnTo>
                      <a:pt x="9749" y="504"/>
                    </a:lnTo>
                    <a:lnTo>
                      <a:pt x="9920" y="469"/>
                    </a:lnTo>
                    <a:lnTo>
                      <a:pt x="10043" y="434"/>
                    </a:lnTo>
                    <a:lnTo>
                      <a:pt x="10123" y="411"/>
                    </a:lnTo>
                    <a:lnTo>
                      <a:pt x="10140" y="387"/>
                    </a:lnTo>
                    <a:lnTo>
                      <a:pt x="10145" y="375"/>
                    </a:lnTo>
                    <a:lnTo>
                      <a:pt x="9511" y="258"/>
                    </a:lnTo>
                    <a:lnTo>
                      <a:pt x="8878" y="164"/>
                    </a:lnTo>
                    <a:lnTo>
                      <a:pt x="8245" y="82"/>
                    </a:lnTo>
                    <a:lnTo>
                      <a:pt x="7612" y="36"/>
                    </a:lnTo>
                    <a:lnTo>
                      <a:pt x="6979" y="0"/>
                    </a:lnTo>
                    <a:lnTo>
                      <a:pt x="5708" y="0"/>
                    </a:lnTo>
                    <a:lnTo>
                      <a:pt x="5075" y="36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620;p39">
                <a:extLst>
                  <a:ext uri="{FF2B5EF4-FFF2-40B4-BE49-F238E27FC236}">
                    <a16:creationId xmlns:a16="http://schemas.microsoft.com/office/drawing/2014/main" id="{1BC4E4E2-34C4-8589-0BFB-B186184CE97F}"/>
                  </a:ext>
                </a:extLst>
              </p:cNvPr>
              <p:cNvSpPr/>
              <p:nvPr/>
            </p:nvSpPr>
            <p:spPr>
              <a:xfrm>
                <a:off x="3626450" y="-1964450"/>
                <a:ext cx="2536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716" extrusionOk="0">
                    <a:moveTo>
                      <a:pt x="3804" y="0"/>
                    </a:moveTo>
                    <a:lnTo>
                      <a:pt x="3171" y="12"/>
                    </a:lnTo>
                    <a:lnTo>
                      <a:pt x="2533" y="47"/>
                    </a:lnTo>
                    <a:lnTo>
                      <a:pt x="1900" y="94"/>
                    </a:lnTo>
                    <a:lnTo>
                      <a:pt x="1267" y="164"/>
                    </a:lnTo>
                    <a:lnTo>
                      <a:pt x="634" y="270"/>
                    </a:lnTo>
                    <a:lnTo>
                      <a:pt x="1" y="375"/>
                    </a:lnTo>
                    <a:lnTo>
                      <a:pt x="5" y="399"/>
                    </a:lnTo>
                    <a:lnTo>
                      <a:pt x="27" y="411"/>
                    </a:lnTo>
                    <a:lnTo>
                      <a:pt x="102" y="446"/>
                    </a:lnTo>
                    <a:lnTo>
                      <a:pt x="229" y="481"/>
                    </a:lnTo>
                    <a:lnTo>
                      <a:pt x="401" y="504"/>
                    </a:lnTo>
                    <a:lnTo>
                      <a:pt x="867" y="563"/>
                    </a:lnTo>
                    <a:lnTo>
                      <a:pt x="1487" y="610"/>
                    </a:lnTo>
                    <a:lnTo>
                      <a:pt x="2239" y="657"/>
                    </a:lnTo>
                    <a:lnTo>
                      <a:pt x="3101" y="692"/>
                    </a:lnTo>
                    <a:lnTo>
                      <a:pt x="4050" y="704"/>
                    </a:lnTo>
                    <a:lnTo>
                      <a:pt x="5075" y="715"/>
                    </a:lnTo>
                    <a:lnTo>
                      <a:pt x="6095" y="704"/>
                    </a:lnTo>
                    <a:lnTo>
                      <a:pt x="7049" y="692"/>
                    </a:lnTo>
                    <a:lnTo>
                      <a:pt x="7911" y="657"/>
                    </a:lnTo>
                    <a:lnTo>
                      <a:pt x="8658" y="622"/>
                    </a:lnTo>
                    <a:lnTo>
                      <a:pt x="9278" y="575"/>
                    </a:lnTo>
                    <a:lnTo>
                      <a:pt x="9749" y="516"/>
                    </a:lnTo>
                    <a:lnTo>
                      <a:pt x="9920" y="481"/>
                    </a:lnTo>
                    <a:lnTo>
                      <a:pt x="10043" y="446"/>
                    </a:lnTo>
                    <a:lnTo>
                      <a:pt x="10123" y="411"/>
                    </a:lnTo>
                    <a:lnTo>
                      <a:pt x="10140" y="399"/>
                    </a:lnTo>
                    <a:lnTo>
                      <a:pt x="10145" y="375"/>
                    </a:lnTo>
                    <a:lnTo>
                      <a:pt x="9511" y="270"/>
                    </a:lnTo>
                    <a:lnTo>
                      <a:pt x="8878" y="164"/>
                    </a:lnTo>
                    <a:lnTo>
                      <a:pt x="8245" y="94"/>
                    </a:lnTo>
                    <a:lnTo>
                      <a:pt x="7612" y="47"/>
                    </a:lnTo>
                    <a:lnTo>
                      <a:pt x="6979" y="12"/>
                    </a:lnTo>
                    <a:lnTo>
                      <a:pt x="6341" y="0"/>
                    </a:lnTo>
                    <a:lnTo>
                      <a:pt x="5708" y="12"/>
                    </a:lnTo>
                    <a:lnTo>
                      <a:pt x="5075" y="47"/>
                    </a:lnTo>
                    <a:lnTo>
                      <a:pt x="4437" y="12"/>
                    </a:lnTo>
                    <a:lnTo>
                      <a:pt x="3804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621;p39">
                <a:extLst>
                  <a:ext uri="{FF2B5EF4-FFF2-40B4-BE49-F238E27FC236}">
                    <a16:creationId xmlns:a16="http://schemas.microsoft.com/office/drawing/2014/main" id="{9A34F695-BADD-5D70-5DB7-EA382EC5059E}"/>
                  </a:ext>
                </a:extLst>
              </p:cNvPr>
              <p:cNvSpPr/>
              <p:nvPr/>
            </p:nvSpPr>
            <p:spPr>
              <a:xfrm>
                <a:off x="3284375" y="-4467650"/>
                <a:ext cx="898425" cy="2352900"/>
              </a:xfrm>
              <a:custGeom>
                <a:avLst/>
                <a:gdLst/>
                <a:ahLst/>
                <a:cxnLst/>
                <a:rect l="l" t="t" r="r" b="b"/>
                <a:pathLst>
                  <a:path w="35937" h="94116" extrusionOk="0">
                    <a:moveTo>
                      <a:pt x="17689" y="1"/>
                    </a:moveTo>
                    <a:lnTo>
                      <a:pt x="17052" y="12"/>
                    </a:lnTo>
                    <a:lnTo>
                      <a:pt x="16410" y="24"/>
                    </a:lnTo>
                    <a:lnTo>
                      <a:pt x="15772" y="47"/>
                    </a:lnTo>
                    <a:lnTo>
                      <a:pt x="15143" y="94"/>
                    </a:lnTo>
                    <a:lnTo>
                      <a:pt x="14515" y="141"/>
                    </a:lnTo>
                    <a:lnTo>
                      <a:pt x="13890" y="211"/>
                    </a:lnTo>
                    <a:lnTo>
                      <a:pt x="13275" y="294"/>
                    </a:lnTo>
                    <a:lnTo>
                      <a:pt x="12668" y="387"/>
                    </a:lnTo>
                    <a:lnTo>
                      <a:pt x="12070" y="493"/>
                    </a:lnTo>
                    <a:lnTo>
                      <a:pt x="11485" y="622"/>
                    </a:lnTo>
                    <a:lnTo>
                      <a:pt x="10909" y="774"/>
                    </a:lnTo>
                    <a:lnTo>
                      <a:pt x="10346" y="926"/>
                    </a:lnTo>
                    <a:lnTo>
                      <a:pt x="9801" y="1114"/>
                    </a:lnTo>
                    <a:lnTo>
                      <a:pt x="9265" y="1301"/>
                    </a:lnTo>
                    <a:lnTo>
                      <a:pt x="8750" y="1524"/>
                    </a:lnTo>
                    <a:lnTo>
                      <a:pt x="8495" y="1641"/>
                    </a:lnTo>
                    <a:lnTo>
                      <a:pt x="8249" y="1759"/>
                    </a:lnTo>
                    <a:lnTo>
                      <a:pt x="8007" y="1888"/>
                    </a:lnTo>
                    <a:lnTo>
                      <a:pt x="7770" y="2016"/>
                    </a:lnTo>
                    <a:lnTo>
                      <a:pt x="7585" y="2134"/>
                    </a:lnTo>
                    <a:lnTo>
                      <a:pt x="7400" y="2263"/>
                    </a:lnTo>
                    <a:lnTo>
                      <a:pt x="7220" y="2415"/>
                    </a:lnTo>
                    <a:lnTo>
                      <a:pt x="7044" y="2591"/>
                    </a:lnTo>
                    <a:lnTo>
                      <a:pt x="6868" y="2778"/>
                    </a:lnTo>
                    <a:lnTo>
                      <a:pt x="6692" y="2978"/>
                    </a:lnTo>
                    <a:lnTo>
                      <a:pt x="6525" y="3200"/>
                    </a:lnTo>
                    <a:lnTo>
                      <a:pt x="6354" y="3446"/>
                    </a:lnTo>
                    <a:lnTo>
                      <a:pt x="6191" y="3704"/>
                    </a:lnTo>
                    <a:lnTo>
                      <a:pt x="6028" y="3974"/>
                    </a:lnTo>
                    <a:lnTo>
                      <a:pt x="5866" y="4255"/>
                    </a:lnTo>
                    <a:lnTo>
                      <a:pt x="5707" y="4560"/>
                    </a:lnTo>
                    <a:lnTo>
                      <a:pt x="5554" y="4888"/>
                    </a:lnTo>
                    <a:lnTo>
                      <a:pt x="5400" y="5216"/>
                    </a:lnTo>
                    <a:lnTo>
                      <a:pt x="5246" y="5568"/>
                    </a:lnTo>
                    <a:lnTo>
                      <a:pt x="5101" y="5931"/>
                    </a:lnTo>
                    <a:lnTo>
                      <a:pt x="4951" y="6318"/>
                    </a:lnTo>
                    <a:lnTo>
                      <a:pt x="4810" y="6705"/>
                    </a:lnTo>
                    <a:lnTo>
                      <a:pt x="4665" y="7115"/>
                    </a:lnTo>
                    <a:lnTo>
                      <a:pt x="4529" y="7537"/>
                    </a:lnTo>
                    <a:lnTo>
                      <a:pt x="4393" y="7970"/>
                    </a:lnTo>
                    <a:lnTo>
                      <a:pt x="4256" y="8428"/>
                    </a:lnTo>
                    <a:lnTo>
                      <a:pt x="4125" y="8885"/>
                    </a:lnTo>
                    <a:lnTo>
                      <a:pt x="3993" y="9365"/>
                    </a:lnTo>
                    <a:lnTo>
                      <a:pt x="3865" y="9846"/>
                    </a:lnTo>
                    <a:lnTo>
                      <a:pt x="3742" y="10350"/>
                    </a:lnTo>
                    <a:lnTo>
                      <a:pt x="3619" y="10854"/>
                    </a:lnTo>
                    <a:lnTo>
                      <a:pt x="3496" y="11381"/>
                    </a:lnTo>
                    <a:lnTo>
                      <a:pt x="3377" y="11908"/>
                    </a:lnTo>
                    <a:lnTo>
                      <a:pt x="3263" y="12459"/>
                    </a:lnTo>
                    <a:lnTo>
                      <a:pt x="3148" y="13010"/>
                    </a:lnTo>
                    <a:lnTo>
                      <a:pt x="3038" y="13585"/>
                    </a:lnTo>
                    <a:lnTo>
                      <a:pt x="2929" y="14159"/>
                    </a:lnTo>
                    <a:lnTo>
                      <a:pt x="2819" y="14745"/>
                    </a:lnTo>
                    <a:lnTo>
                      <a:pt x="2713" y="15343"/>
                    </a:lnTo>
                    <a:lnTo>
                      <a:pt x="2612" y="15952"/>
                    </a:lnTo>
                    <a:lnTo>
                      <a:pt x="2511" y="16562"/>
                    </a:lnTo>
                    <a:lnTo>
                      <a:pt x="2410" y="17194"/>
                    </a:lnTo>
                    <a:lnTo>
                      <a:pt x="2313" y="17827"/>
                    </a:lnTo>
                    <a:lnTo>
                      <a:pt x="2221" y="18460"/>
                    </a:lnTo>
                    <a:lnTo>
                      <a:pt x="2128" y="19117"/>
                    </a:lnTo>
                    <a:lnTo>
                      <a:pt x="2040" y="19773"/>
                    </a:lnTo>
                    <a:lnTo>
                      <a:pt x="1948" y="20441"/>
                    </a:lnTo>
                    <a:lnTo>
                      <a:pt x="1864" y="21109"/>
                    </a:lnTo>
                    <a:lnTo>
                      <a:pt x="1781" y="21789"/>
                    </a:lnTo>
                    <a:lnTo>
                      <a:pt x="1697" y="22480"/>
                    </a:lnTo>
                    <a:lnTo>
                      <a:pt x="1618" y="23172"/>
                    </a:lnTo>
                    <a:lnTo>
                      <a:pt x="1539" y="23875"/>
                    </a:lnTo>
                    <a:lnTo>
                      <a:pt x="1390" y="25293"/>
                    </a:lnTo>
                    <a:lnTo>
                      <a:pt x="1249" y="26735"/>
                    </a:lnTo>
                    <a:lnTo>
                      <a:pt x="1117" y="28200"/>
                    </a:lnTo>
                    <a:lnTo>
                      <a:pt x="994" y="29677"/>
                    </a:lnTo>
                    <a:lnTo>
                      <a:pt x="875" y="31177"/>
                    </a:lnTo>
                    <a:lnTo>
                      <a:pt x="765" y="32689"/>
                    </a:lnTo>
                    <a:lnTo>
                      <a:pt x="664" y="34213"/>
                    </a:lnTo>
                    <a:lnTo>
                      <a:pt x="567" y="35748"/>
                    </a:lnTo>
                    <a:lnTo>
                      <a:pt x="484" y="37283"/>
                    </a:lnTo>
                    <a:lnTo>
                      <a:pt x="405" y="38830"/>
                    </a:lnTo>
                    <a:lnTo>
                      <a:pt x="330" y="40377"/>
                    </a:lnTo>
                    <a:lnTo>
                      <a:pt x="268" y="41936"/>
                    </a:lnTo>
                    <a:lnTo>
                      <a:pt x="211" y="43483"/>
                    </a:lnTo>
                    <a:lnTo>
                      <a:pt x="158" y="45030"/>
                    </a:lnTo>
                    <a:lnTo>
                      <a:pt x="114" y="46566"/>
                    </a:lnTo>
                    <a:lnTo>
                      <a:pt x="79" y="48101"/>
                    </a:lnTo>
                    <a:lnTo>
                      <a:pt x="49" y="49637"/>
                    </a:lnTo>
                    <a:lnTo>
                      <a:pt x="27" y="51149"/>
                    </a:lnTo>
                    <a:lnTo>
                      <a:pt x="13" y="52649"/>
                    </a:lnTo>
                    <a:lnTo>
                      <a:pt x="0" y="54137"/>
                    </a:lnTo>
                    <a:lnTo>
                      <a:pt x="0" y="55602"/>
                    </a:lnTo>
                    <a:lnTo>
                      <a:pt x="5" y="57056"/>
                    </a:lnTo>
                    <a:lnTo>
                      <a:pt x="13" y="58486"/>
                    </a:lnTo>
                    <a:lnTo>
                      <a:pt x="31" y="59892"/>
                    </a:lnTo>
                    <a:lnTo>
                      <a:pt x="53" y="61263"/>
                    </a:lnTo>
                    <a:lnTo>
                      <a:pt x="79" y="62611"/>
                    </a:lnTo>
                    <a:lnTo>
                      <a:pt x="114" y="63936"/>
                    </a:lnTo>
                    <a:lnTo>
                      <a:pt x="154" y="65225"/>
                    </a:lnTo>
                    <a:lnTo>
                      <a:pt x="202" y="66479"/>
                    </a:lnTo>
                    <a:lnTo>
                      <a:pt x="255" y="67698"/>
                    </a:lnTo>
                    <a:lnTo>
                      <a:pt x="312" y="68870"/>
                    </a:lnTo>
                    <a:lnTo>
                      <a:pt x="374" y="70007"/>
                    </a:lnTo>
                    <a:lnTo>
                      <a:pt x="444" y="71109"/>
                    </a:lnTo>
                    <a:lnTo>
                      <a:pt x="519" y="72152"/>
                    </a:lnTo>
                    <a:lnTo>
                      <a:pt x="598" y="73160"/>
                    </a:lnTo>
                    <a:lnTo>
                      <a:pt x="686" y="74109"/>
                    </a:lnTo>
                    <a:lnTo>
                      <a:pt x="774" y="75011"/>
                    </a:lnTo>
                    <a:lnTo>
                      <a:pt x="822" y="75445"/>
                    </a:lnTo>
                    <a:lnTo>
                      <a:pt x="871" y="75867"/>
                    </a:lnTo>
                    <a:lnTo>
                      <a:pt x="919" y="76266"/>
                    </a:lnTo>
                    <a:lnTo>
                      <a:pt x="972" y="76652"/>
                    </a:lnTo>
                    <a:lnTo>
                      <a:pt x="1025" y="77027"/>
                    </a:lnTo>
                    <a:lnTo>
                      <a:pt x="1077" y="77391"/>
                    </a:lnTo>
                    <a:lnTo>
                      <a:pt x="1135" y="77742"/>
                    </a:lnTo>
                    <a:lnTo>
                      <a:pt x="1192" y="78094"/>
                    </a:lnTo>
                    <a:lnTo>
                      <a:pt x="1258" y="78434"/>
                    </a:lnTo>
                    <a:lnTo>
                      <a:pt x="1328" y="78774"/>
                    </a:lnTo>
                    <a:lnTo>
                      <a:pt x="1403" y="79102"/>
                    </a:lnTo>
                    <a:lnTo>
                      <a:pt x="1478" y="79430"/>
                    </a:lnTo>
                    <a:lnTo>
                      <a:pt x="1561" y="79746"/>
                    </a:lnTo>
                    <a:lnTo>
                      <a:pt x="1645" y="80063"/>
                    </a:lnTo>
                    <a:lnTo>
                      <a:pt x="1737" y="80379"/>
                    </a:lnTo>
                    <a:lnTo>
                      <a:pt x="1829" y="80684"/>
                    </a:lnTo>
                    <a:lnTo>
                      <a:pt x="1926" y="80989"/>
                    </a:lnTo>
                    <a:lnTo>
                      <a:pt x="2027" y="81294"/>
                    </a:lnTo>
                    <a:lnTo>
                      <a:pt x="2133" y="81587"/>
                    </a:lnTo>
                    <a:lnTo>
                      <a:pt x="2238" y="81880"/>
                    </a:lnTo>
                    <a:lnTo>
                      <a:pt x="2353" y="82161"/>
                    </a:lnTo>
                    <a:lnTo>
                      <a:pt x="2467" y="82442"/>
                    </a:lnTo>
                    <a:lnTo>
                      <a:pt x="2581" y="82723"/>
                    </a:lnTo>
                    <a:lnTo>
                      <a:pt x="2704" y="82993"/>
                    </a:lnTo>
                    <a:lnTo>
                      <a:pt x="2827" y="83263"/>
                    </a:lnTo>
                    <a:lnTo>
                      <a:pt x="2955" y="83520"/>
                    </a:lnTo>
                    <a:lnTo>
                      <a:pt x="3087" y="83790"/>
                    </a:lnTo>
                    <a:lnTo>
                      <a:pt x="3219" y="84036"/>
                    </a:lnTo>
                    <a:lnTo>
                      <a:pt x="3355" y="84294"/>
                    </a:lnTo>
                    <a:lnTo>
                      <a:pt x="3491" y="84540"/>
                    </a:lnTo>
                    <a:lnTo>
                      <a:pt x="3632" y="84786"/>
                    </a:lnTo>
                    <a:lnTo>
                      <a:pt x="3777" y="85021"/>
                    </a:lnTo>
                    <a:lnTo>
                      <a:pt x="4072" y="85490"/>
                    </a:lnTo>
                    <a:lnTo>
                      <a:pt x="4375" y="85935"/>
                    </a:lnTo>
                    <a:lnTo>
                      <a:pt x="4692" y="86369"/>
                    </a:lnTo>
                    <a:lnTo>
                      <a:pt x="5013" y="86790"/>
                    </a:lnTo>
                    <a:lnTo>
                      <a:pt x="5343" y="87189"/>
                    </a:lnTo>
                    <a:lnTo>
                      <a:pt x="5677" y="87587"/>
                    </a:lnTo>
                    <a:lnTo>
                      <a:pt x="6020" y="87963"/>
                    </a:lnTo>
                    <a:lnTo>
                      <a:pt x="6367" y="88314"/>
                    </a:lnTo>
                    <a:lnTo>
                      <a:pt x="6719" y="88666"/>
                    </a:lnTo>
                    <a:lnTo>
                      <a:pt x="7075" y="88994"/>
                    </a:lnTo>
                    <a:lnTo>
                      <a:pt x="7440" y="89310"/>
                    </a:lnTo>
                    <a:lnTo>
                      <a:pt x="7800" y="89615"/>
                    </a:lnTo>
                    <a:lnTo>
                      <a:pt x="8170" y="89908"/>
                    </a:lnTo>
                    <a:lnTo>
                      <a:pt x="8539" y="90189"/>
                    </a:lnTo>
                    <a:lnTo>
                      <a:pt x="8909" y="90459"/>
                    </a:lnTo>
                    <a:lnTo>
                      <a:pt x="9282" y="90717"/>
                    </a:lnTo>
                    <a:lnTo>
                      <a:pt x="9652" y="90963"/>
                    </a:lnTo>
                    <a:lnTo>
                      <a:pt x="10021" y="91197"/>
                    </a:lnTo>
                    <a:lnTo>
                      <a:pt x="10390" y="91408"/>
                    </a:lnTo>
                    <a:lnTo>
                      <a:pt x="10760" y="91619"/>
                    </a:lnTo>
                    <a:lnTo>
                      <a:pt x="11125" y="91819"/>
                    </a:lnTo>
                    <a:lnTo>
                      <a:pt x="11490" y="92006"/>
                    </a:lnTo>
                    <a:lnTo>
                      <a:pt x="11850" y="92194"/>
                    </a:lnTo>
                    <a:lnTo>
                      <a:pt x="12202" y="92358"/>
                    </a:lnTo>
                    <a:lnTo>
                      <a:pt x="12554" y="92510"/>
                    </a:lnTo>
                    <a:lnTo>
                      <a:pt x="13240" y="92803"/>
                    </a:lnTo>
                    <a:lnTo>
                      <a:pt x="13895" y="93061"/>
                    </a:lnTo>
                    <a:lnTo>
                      <a:pt x="14524" y="93272"/>
                    </a:lnTo>
                    <a:lnTo>
                      <a:pt x="15113" y="93471"/>
                    </a:lnTo>
                    <a:lnTo>
                      <a:pt x="15662" y="93623"/>
                    </a:lnTo>
                    <a:lnTo>
                      <a:pt x="16164" y="93764"/>
                    </a:lnTo>
                    <a:lnTo>
                      <a:pt x="16616" y="93870"/>
                    </a:lnTo>
                    <a:lnTo>
                      <a:pt x="17012" y="93952"/>
                    </a:lnTo>
                    <a:lnTo>
                      <a:pt x="17346" y="94022"/>
                    </a:lnTo>
                    <a:lnTo>
                      <a:pt x="17812" y="94092"/>
                    </a:lnTo>
                    <a:lnTo>
                      <a:pt x="17980" y="94116"/>
                    </a:lnTo>
                    <a:lnTo>
                      <a:pt x="18683" y="94081"/>
                    </a:lnTo>
                    <a:lnTo>
                      <a:pt x="19378" y="94010"/>
                    </a:lnTo>
                    <a:lnTo>
                      <a:pt x="20059" y="93917"/>
                    </a:lnTo>
                    <a:lnTo>
                      <a:pt x="20728" y="93788"/>
                    </a:lnTo>
                    <a:lnTo>
                      <a:pt x="21057" y="93717"/>
                    </a:lnTo>
                    <a:lnTo>
                      <a:pt x="21387" y="93647"/>
                    </a:lnTo>
                    <a:lnTo>
                      <a:pt x="21708" y="93565"/>
                    </a:lnTo>
                    <a:lnTo>
                      <a:pt x="22029" y="93471"/>
                    </a:lnTo>
                    <a:lnTo>
                      <a:pt x="22350" y="93377"/>
                    </a:lnTo>
                    <a:lnTo>
                      <a:pt x="22662" y="93272"/>
                    </a:lnTo>
                    <a:lnTo>
                      <a:pt x="22975" y="93166"/>
                    </a:lnTo>
                    <a:lnTo>
                      <a:pt x="23282" y="93049"/>
                    </a:lnTo>
                    <a:lnTo>
                      <a:pt x="23590" y="92932"/>
                    </a:lnTo>
                    <a:lnTo>
                      <a:pt x="23894" y="92803"/>
                    </a:lnTo>
                    <a:lnTo>
                      <a:pt x="24193" y="92662"/>
                    </a:lnTo>
                    <a:lnTo>
                      <a:pt x="24487" y="92522"/>
                    </a:lnTo>
                    <a:lnTo>
                      <a:pt x="24782" y="92369"/>
                    </a:lnTo>
                    <a:lnTo>
                      <a:pt x="25072" y="92217"/>
                    </a:lnTo>
                    <a:lnTo>
                      <a:pt x="25358" y="92053"/>
                    </a:lnTo>
                    <a:lnTo>
                      <a:pt x="25639" y="91889"/>
                    </a:lnTo>
                    <a:lnTo>
                      <a:pt x="25921" y="91713"/>
                    </a:lnTo>
                    <a:lnTo>
                      <a:pt x="26198" y="91537"/>
                    </a:lnTo>
                    <a:lnTo>
                      <a:pt x="26475" y="91338"/>
                    </a:lnTo>
                    <a:lnTo>
                      <a:pt x="26743" y="91150"/>
                    </a:lnTo>
                    <a:lnTo>
                      <a:pt x="27011" y="90951"/>
                    </a:lnTo>
                    <a:lnTo>
                      <a:pt x="27275" y="90740"/>
                    </a:lnTo>
                    <a:lnTo>
                      <a:pt x="27539" y="90529"/>
                    </a:lnTo>
                    <a:lnTo>
                      <a:pt x="27798" y="90307"/>
                    </a:lnTo>
                    <a:lnTo>
                      <a:pt x="28053" y="90072"/>
                    </a:lnTo>
                    <a:lnTo>
                      <a:pt x="28304" y="89838"/>
                    </a:lnTo>
                    <a:lnTo>
                      <a:pt x="28554" y="89603"/>
                    </a:lnTo>
                    <a:lnTo>
                      <a:pt x="28801" y="89346"/>
                    </a:lnTo>
                    <a:lnTo>
                      <a:pt x="29042" y="89099"/>
                    </a:lnTo>
                    <a:lnTo>
                      <a:pt x="29280" y="88830"/>
                    </a:lnTo>
                    <a:lnTo>
                      <a:pt x="29517" y="88572"/>
                    </a:lnTo>
                    <a:lnTo>
                      <a:pt x="29750" y="88291"/>
                    </a:lnTo>
                    <a:lnTo>
                      <a:pt x="29979" y="88009"/>
                    </a:lnTo>
                    <a:lnTo>
                      <a:pt x="30208" y="87716"/>
                    </a:lnTo>
                    <a:lnTo>
                      <a:pt x="30432" y="87423"/>
                    </a:lnTo>
                    <a:lnTo>
                      <a:pt x="30652" y="87130"/>
                    </a:lnTo>
                    <a:lnTo>
                      <a:pt x="30867" y="86814"/>
                    </a:lnTo>
                    <a:lnTo>
                      <a:pt x="31083" y="86497"/>
                    </a:lnTo>
                    <a:lnTo>
                      <a:pt x="31294" y="86181"/>
                    </a:lnTo>
                    <a:lnTo>
                      <a:pt x="31500" y="85853"/>
                    </a:lnTo>
                    <a:lnTo>
                      <a:pt x="31707" y="85513"/>
                    </a:lnTo>
                    <a:lnTo>
                      <a:pt x="31905" y="85173"/>
                    </a:lnTo>
                    <a:lnTo>
                      <a:pt x="32103" y="84821"/>
                    </a:lnTo>
                    <a:lnTo>
                      <a:pt x="32301" y="84470"/>
                    </a:lnTo>
                    <a:lnTo>
                      <a:pt x="32490" y="84106"/>
                    </a:lnTo>
                    <a:lnTo>
                      <a:pt x="32679" y="83731"/>
                    </a:lnTo>
                    <a:lnTo>
                      <a:pt x="32863" y="83356"/>
                    </a:lnTo>
                    <a:lnTo>
                      <a:pt x="33044" y="82970"/>
                    </a:lnTo>
                    <a:lnTo>
                      <a:pt x="33224" y="82583"/>
                    </a:lnTo>
                    <a:lnTo>
                      <a:pt x="33400" y="82184"/>
                    </a:lnTo>
                    <a:lnTo>
                      <a:pt x="33571" y="81786"/>
                    </a:lnTo>
                    <a:lnTo>
                      <a:pt x="33738" y="81376"/>
                    </a:lnTo>
                    <a:lnTo>
                      <a:pt x="33906" y="80954"/>
                    </a:lnTo>
                    <a:lnTo>
                      <a:pt x="34064" y="80532"/>
                    </a:lnTo>
                    <a:lnTo>
                      <a:pt x="34227" y="80098"/>
                    </a:lnTo>
                    <a:lnTo>
                      <a:pt x="34380" y="79664"/>
                    </a:lnTo>
                    <a:lnTo>
                      <a:pt x="34517" y="78867"/>
                    </a:lnTo>
                    <a:lnTo>
                      <a:pt x="34649" y="78059"/>
                    </a:lnTo>
                    <a:lnTo>
                      <a:pt x="34772" y="77238"/>
                    </a:lnTo>
                    <a:lnTo>
                      <a:pt x="34891" y="76394"/>
                    </a:lnTo>
                    <a:lnTo>
                      <a:pt x="35000" y="75527"/>
                    </a:lnTo>
                    <a:lnTo>
                      <a:pt x="35106" y="74660"/>
                    </a:lnTo>
                    <a:lnTo>
                      <a:pt x="35203" y="73769"/>
                    </a:lnTo>
                    <a:lnTo>
                      <a:pt x="35291" y="72867"/>
                    </a:lnTo>
                    <a:lnTo>
                      <a:pt x="35374" y="71941"/>
                    </a:lnTo>
                    <a:lnTo>
                      <a:pt x="35453" y="71015"/>
                    </a:lnTo>
                    <a:lnTo>
                      <a:pt x="35524" y="70065"/>
                    </a:lnTo>
                    <a:lnTo>
                      <a:pt x="35585" y="69116"/>
                    </a:lnTo>
                    <a:lnTo>
                      <a:pt x="35647" y="68143"/>
                    </a:lnTo>
                    <a:lnTo>
                      <a:pt x="35700" y="67159"/>
                    </a:lnTo>
                    <a:lnTo>
                      <a:pt x="35748" y="66174"/>
                    </a:lnTo>
                    <a:lnTo>
                      <a:pt x="35788" y="65178"/>
                    </a:lnTo>
                    <a:lnTo>
                      <a:pt x="35823" y="64158"/>
                    </a:lnTo>
                    <a:lnTo>
                      <a:pt x="35858" y="63150"/>
                    </a:lnTo>
                    <a:lnTo>
                      <a:pt x="35880" y="62119"/>
                    </a:lnTo>
                    <a:lnTo>
                      <a:pt x="35902" y="61088"/>
                    </a:lnTo>
                    <a:lnTo>
                      <a:pt x="35919" y="60044"/>
                    </a:lnTo>
                    <a:lnTo>
                      <a:pt x="35928" y="58990"/>
                    </a:lnTo>
                    <a:lnTo>
                      <a:pt x="35937" y="57935"/>
                    </a:lnTo>
                    <a:lnTo>
                      <a:pt x="35937" y="56880"/>
                    </a:lnTo>
                    <a:lnTo>
                      <a:pt x="35933" y="55813"/>
                    </a:lnTo>
                    <a:lnTo>
                      <a:pt x="35928" y="54747"/>
                    </a:lnTo>
                    <a:lnTo>
                      <a:pt x="35915" y="53668"/>
                    </a:lnTo>
                    <a:lnTo>
                      <a:pt x="35902" y="52590"/>
                    </a:lnTo>
                    <a:lnTo>
                      <a:pt x="35880" y="51512"/>
                    </a:lnTo>
                    <a:lnTo>
                      <a:pt x="35858" y="50434"/>
                    </a:lnTo>
                    <a:lnTo>
                      <a:pt x="35831" y="49344"/>
                    </a:lnTo>
                    <a:lnTo>
                      <a:pt x="35801" y="48265"/>
                    </a:lnTo>
                    <a:lnTo>
                      <a:pt x="35766" y="47175"/>
                    </a:lnTo>
                    <a:lnTo>
                      <a:pt x="35730" y="46085"/>
                    </a:lnTo>
                    <a:lnTo>
                      <a:pt x="35686" y="45007"/>
                    </a:lnTo>
                    <a:lnTo>
                      <a:pt x="35647" y="43917"/>
                    </a:lnTo>
                    <a:lnTo>
                      <a:pt x="35598" y="42839"/>
                    </a:lnTo>
                    <a:lnTo>
                      <a:pt x="35550" y="41760"/>
                    </a:lnTo>
                    <a:lnTo>
                      <a:pt x="35497" y="40682"/>
                    </a:lnTo>
                    <a:lnTo>
                      <a:pt x="35440" y="39616"/>
                    </a:lnTo>
                    <a:lnTo>
                      <a:pt x="35326" y="37471"/>
                    </a:lnTo>
                    <a:lnTo>
                      <a:pt x="35198" y="35361"/>
                    </a:lnTo>
                    <a:lnTo>
                      <a:pt x="35066" y="33275"/>
                    </a:lnTo>
                    <a:lnTo>
                      <a:pt x="34926" y="31212"/>
                    </a:lnTo>
                    <a:lnTo>
                      <a:pt x="34781" y="29184"/>
                    </a:lnTo>
                    <a:lnTo>
                      <a:pt x="34631" y="27192"/>
                    </a:lnTo>
                    <a:lnTo>
                      <a:pt x="34473" y="25246"/>
                    </a:lnTo>
                    <a:lnTo>
                      <a:pt x="34319" y="23348"/>
                    </a:lnTo>
                    <a:lnTo>
                      <a:pt x="34156" y="21496"/>
                    </a:lnTo>
                    <a:lnTo>
                      <a:pt x="33998" y="19703"/>
                    </a:lnTo>
                    <a:lnTo>
                      <a:pt x="33840" y="17968"/>
                    </a:lnTo>
                    <a:lnTo>
                      <a:pt x="33677" y="16292"/>
                    </a:lnTo>
                    <a:lnTo>
                      <a:pt x="33637" y="15893"/>
                    </a:lnTo>
                    <a:lnTo>
                      <a:pt x="33593" y="15495"/>
                    </a:lnTo>
                    <a:lnTo>
                      <a:pt x="33549" y="15096"/>
                    </a:lnTo>
                    <a:lnTo>
                      <a:pt x="33501" y="14710"/>
                    </a:lnTo>
                    <a:lnTo>
                      <a:pt x="33448" y="14323"/>
                    </a:lnTo>
                    <a:lnTo>
                      <a:pt x="33391" y="13936"/>
                    </a:lnTo>
                    <a:lnTo>
                      <a:pt x="33334" y="13549"/>
                    </a:lnTo>
                    <a:lnTo>
                      <a:pt x="33277" y="13174"/>
                    </a:lnTo>
                    <a:lnTo>
                      <a:pt x="33215" y="12799"/>
                    </a:lnTo>
                    <a:lnTo>
                      <a:pt x="33149" y="12436"/>
                    </a:lnTo>
                    <a:lnTo>
                      <a:pt x="33079" y="12073"/>
                    </a:lnTo>
                    <a:lnTo>
                      <a:pt x="33009" y="11709"/>
                    </a:lnTo>
                    <a:lnTo>
                      <a:pt x="32938" y="11358"/>
                    </a:lnTo>
                    <a:lnTo>
                      <a:pt x="32863" y="11006"/>
                    </a:lnTo>
                    <a:lnTo>
                      <a:pt x="32784" y="10666"/>
                    </a:lnTo>
                    <a:lnTo>
                      <a:pt x="32705" y="10326"/>
                    </a:lnTo>
                    <a:lnTo>
                      <a:pt x="32622" y="9986"/>
                    </a:lnTo>
                    <a:lnTo>
                      <a:pt x="32538" y="9658"/>
                    </a:lnTo>
                    <a:lnTo>
                      <a:pt x="32450" y="9330"/>
                    </a:lnTo>
                    <a:lnTo>
                      <a:pt x="32362" y="9002"/>
                    </a:lnTo>
                    <a:lnTo>
                      <a:pt x="32270" y="8685"/>
                    </a:lnTo>
                    <a:lnTo>
                      <a:pt x="32173" y="8381"/>
                    </a:lnTo>
                    <a:lnTo>
                      <a:pt x="32081" y="8064"/>
                    </a:lnTo>
                    <a:lnTo>
                      <a:pt x="31980" y="7771"/>
                    </a:lnTo>
                    <a:lnTo>
                      <a:pt x="31883" y="7466"/>
                    </a:lnTo>
                    <a:lnTo>
                      <a:pt x="31777" y="7185"/>
                    </a:lnTo>
                    <a:lnTo>
                      <a:pt x="31672" y="6892"/>
                    </a:lnTo>
                    <a:lnTo>
                      <a:pt x="31566" y="6611"/>
                    </a:lnTo>
                    <a:lnTo>
                      <a:pt x="31461" y="6341"/>
                    </a:lnTo>
                    <a:lnTo>
                      <a:pt x="31351" y="6072"/>
                    </a:lnTo>
                    <a:lnTo>
                      <a:pt x="31237" y="5814"/>
                    </a:lnTo>
                    <a:lnTo>
                      <a:pt x="31122" y="5556"/>
                    </a:lnTo>
                    <a:lnTo>
                      <a:pt x="31008" y="5298"/>
                    </a:lnTo>
                    <a:lnTo>
                      <a:pt x="30889" y="5052"/>
                    </a:lnTo>
                    <a:lnTo>
                      <a:pt x="30771" y="4818"/>
                    </a:lnTo>
                    <a:lnTo>
                      <a:pt x="30647" y="4583"/>
                    </a:lnTo>
                    <a:lnTo>
                      <a:pt x="30524" y="4361"/>
                    </a:lnTo>
                    <a:lnTo>
                      <a:pt x="30401" y="4138"/>
                    </a:lnTo>
                    <a:lnTo>
                      <a:pt x="30274" y="3927"/>
                    </a:lnTo>
                    <a:lnTo>
                      <a:pt x="30146" y="3716"/>
                    </a:lnTo>
                    <a:lnTo>
                      <a:pt x="30019" y="3517"/>
                    </a:lnTo>
                    <a:lnTo>
                      <a:pt x="29887" y="3317"/>
                    </a:lnTo>
                    <a:lnTo>
                      <a:pt x="29755" y="3130"/>
                    </a:lnTo>
                    <a:lnTo>
                      <a:pt x="29623" y="2954"/>
                    </a:lnTo>
                    <a:lnTo>
                      <a:pt x="29487" y="2778"/>
                    </a:lnTo>
                    <a:lnTo>
                      <a:pt x="29350" y="2614"/>
                    </a:lnTo>
                    <a:lnTo>
                      <a:pt x="29210" y="2450"/>
                    </a:lnTo>
                    <a:lnTo>
                      <a:pt x="29073" y="2298"/>
                    </a:lnTo>
                    <a:lnTo>
                      <a:pt x="28933" y="2145"/>
                    </a:lnTo>
                    <a:lnTo>
                      <a:pt x="28787" y="2005"/>
                    </a:lnTo>
                    <a:lnTo>
                      <a:pt x="28647" y="1876"/>
                    </a:lnTo>
                    <a:lnTo>
                      <a:pt x="28502" y="1747"/>
                    </a:lnTo>
                    <a:lnTo>
                      <a:pt x="28357" y="1630"/>
                    </a:lnTo>
                    <a:lnTo>
                      <a:pt x="28211" y="1524"/>
                    </a:lnTo>
                    <a:lnTo>
                      <a:pt x="28062" y="1419"/>
                    </a:lnTo>
                    <a:lnTo>
                      <a:pt x="27912" y="1325"/>
                    </a:lnTo>
                    <a:lnTo>
                      <a:pt x="27763" y="1243"/>
                    </a:lnTo>
                    <a:lnTo>
                      <a:pt x="27613" y="1161"/>
                    </a:lnTo>
                    <a:lnTo>
                      <a:pt x="27460" y="1091"/>
                    </a:lnTo>
                    <a:lnTo>
                      <a:pt x="27306" y="1020"/>
                    </a:lnTo>
                    <a:lnTo>
                      <a:pt x="27156" y="973"/>
                    </a:lnTo>
                    <a:lnTo>
                      <a:pt x="26998" y="926"/>
                    </a:lnTo>
                    <a:lnTo>
                      <a:pt x="26844" y="880"/>
                    </a:lnTo>
                    <a:lnTo>
                      <a:pt x="26690" y="856"/>
                    </a:lnTo>
                    <a:lnTo>
                      <a:pt x="25626" y="680"/>
                    </a:lnTo>
                    <a:lnTo>
                      <a:pt x="24500" y="516"/>
                    </a:lnTo>
                    <a:lnTo>
                      <a:pt x="23331" y="364"/>
                    </a:lnTo>
                    <a:lnTo>
                      <a:pt x="22117" y="235"/>
                    </a:lnTo>
                    <a:lnTo>
                      <a:pt x="21502" y="176"/>
                    </a:lnTo>
                    <a:lnTo>
                      <a:pt x="20873" y="129"/>
                    </a:lnTo>
                    <a:lnTo>
                      <a:pt x="20244" y="83"/>
                    </a:lnTo>
                    <a:lnTo>
                      <a:pt x="19611" y="47"/>
                    </a:lnTo>
                    <a:lnTo>
                      <a:pt x="18973" y="24"/>
                    </a:lnTo>
                    <a:lnTo>
                      <a:pt x="18331" y="12"/>
                    </a:lnTo>
                    <a:lnTo>
                      <a:pt x="176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622;p39">
                <a:extLst>
                  <a:ext uri="{FF2B5EF4-FFF2-40B4-BE49-F238E27FC236}">
                    <a16:creationId xmlns:a16="http://schemas.microsoft.com/office/drawing/2014/main" id="{A58F312E-2255-A8AD-460A-AC999BE6EF71}"/>
                  </a:ext>
                </a:extLst>
              </p:cNvPr>
              <p:cNvSpPr/>
              <p:nvPr/>
            </p:nvSpPr>
            <p:spPr>
              <a:xfrm>
                <a:off x="3284375" y="-4467650"/>
                <a:ext cx="898425" cy="2352900"/>
              </a:xfrm>
              <a:custGeom>
                <a:avLst/>
                <a:gdLst/>
                <a:ahLst/>
                <a:cxnLst/>
                <a:rect l="l" t="t" r="r" b="b"/>
                <a:pathLst>
                  <a:path w="35937" h="94116" fill="none" extrusionOk="0">
                    <a:moveTo>
                      <a:pt x="17980" y="94116"/>
                    </a:moveTo>
                    <a:lnTo>
                      <a:pt x="17980" y="94116"/>
                    </a:lnTo>
                    <a:lnTo>
                      <a:pt x="17812" y="94092"/>
                    </a:lnTo>
                    <a:lnTo>
                      <a:pt x="17346" y="94022"/>
                    </a:lnTo>
                    <a:lnTo>
                      <a:pt x="17012" y="93952"/>
                    </a:lnTo>
                    <a:lnTo>
                      <a:pt x="16616" y="93870"/>
                    </a:lnTo>
                    <a:lnTo>
                      <a:pt x="16164" y="93764"/>
                    </a:lnTo>
                    <a:lnTo>
                      <a:pt x="15662" y="93623"/>
                    </a:lnTo>
                    <a:lnTo>
                      <a:pt x="15113" y="93471"/>
                    </a:lnTo>
                    <a:lnTo>
                      <a:pt x="14524" y="93272"/>
                    </a:lnTo>
                    <a:lnTo>
                      <a:pt x="13895" y="93061"/>
                    </a:lnTo>
                    <a:lnTo>
                      <a:pt x="13240" y="92803"/>
                    </a:lnTo>
                    <a:lnTo>
                      <a:pt x="12554" y="92510"/>
                    </a:lnTo>
                    <a:lnTo>
                      <a:pt x="12202" y="92358"/>
                    </a:lnTo>
                    <a:lnTo>
                      <a:pt x="11850" y="92194"/>
                    </a:lnTo>
                    <a:lnTo>
                      <a:pt x="11490" y="92006"/>
                    </a:lnTo>
                    <a:lnTo>
                      <a:pt x="11125" y="91819"/>
                    </a:lnTo>
                    <a:lnTo>
                      <a:pt x="10760" y="91619"/>
                    </a:lnTo>
                    <a:lnTo>
                      <a:pt x="10390" y="91408"/>
                    </a:lnTo>
                    <a:lnTo>
                      <a:pt x="10021" y="91197"/>
                    </a:lnTo>
                    <a:lnTo>
                      <a:pt x="9652" y="90963"/>
                    </a:lnTo>
                    <a:lnTo>
                      <a:pt x="9282" y="90717"/>
                    </a:lnTo>
                    <a:lnTo>
                      <a:pt x="8909" y="90459"/>
                    </a:lnTo>
                    <a:lnTo>
                      <a:pt x="8539" y="90189"/>
                    </a:lnTo>
                    <a:lnTo>
                      <a:pt x="8170" y="89908"/>
                    </a:lnTo>
                    <a:lnTo>
                      <a:pt x="7800" y="89615"/>
                    </a:lnTo>
                    <a:lnTo>
                      <a:pt x="7440" y="89310"/>
                    </a:lnTo>
                    <a:lnTo>
                      <a:pt x="7075" y="88994"/>
                    </a:lnTo>
                    <a:lnTo>
                      <a:pt x="6719" y="88666"/>
                    </a:lnTo>
                    <a:lnTo>
                      <a:pt x="6367" y="88314"/>
                    </a:lnTo>
                    <a:lnTo>
                      <a:pt x="6020" y="87963"/>
                    </a:lnTo>
                    <a:lnTo>
                      <a:pt x="5677" y="87587"/>
                    </a:lnTo>
                    <a:lnTo>
                      <a:pt x="5343" y="87189"/>
                    </a:lnTo>
                    <a:lnTo>
                      <a:pt x="5013" y="86790"/>
                    </a:lnTo>
                    <a:lnTo>
                      <a:pt x="4692" y="86369"/>
                    </a:lnTo>
                    <a:lnTo>
                      <a:pt x="4375" y="85935"/>
                    </a:lnTo>
                    <a:lnTo>
                      <a:pt x="4072" y="85490"/>
                    </a:lnTo>
                    <a:lnTo>
                      <a:pt x="3777" y="85021"/>
                    </a:lnTo>
                    <a:lnTo>
                      <a:pt x="3632" y="84786"/>
                    </a:lnTo>
                    <a:lnTo>
                      <a:pt x="3491" y="84540"/>
                    </a:lnTo>
                    <a:lnTo>
                      <a:pt x="3355" y="84294"/>
                    </a:lnTo>
                    <a:lnTo>
                      <a:pt x="3219" y="84036"/>
                    </a:lnTo>
                    <a:lnTo>
                      <a:pt x="3087" y="83790"/>
                    </a:lnTo>
                    <a:lnTo>
                      <a:pt x="2955" y="83520"/>
                    </a:lnTo>
                    <a:lnTo>
                      <a:pt x="2827" y="83263"/>
                    </a:lnTo>
                    <a:lnTo>
                      <a:pt x="2704" y="82993"/>
                    </a:lnTo>
                    <a:lnTo>
                      <a:pt x="2581" y="82723"/>
                    </a:lnTo>
                    <a:lnTo>
                      <a:pt x="2467" y="82442"/>
                    </a:lnTo>
                    <a:lnTo>
                      <a:pt x="2353" y="82161"/>
                    </a:lnTo>
                    <a:lnTo>
                      <a:pt x="2238" y="81880"/>
                    </a:lnTo>
                    <a:lnTo>
                      <a:pt x="2133" y="81587"/>
                    </a:lnTo>
                    <a:lnTo>
                      <a:pt x="2027" y="81294"/>
                    </a:lnTo>
                    <a:lnTo>
                      <a:pt x="1926" y="80989"/>
                    </a:lnTo>
                    <a:lnTo>
                      <a:pt x="1829" y="80684"/>
                    </a:lnTo>
                    <a:lnTo>
                      <a:pt x="1737" y="80379"/>
                    </a:lnTo>
                    <a:lnTo>
                      <a:pt x="1645" y="80063"/>
                    </a:lnTo>
                    <a:lnTo>
                      <a:pt x="1561" y="79746"/>
                    </a:lnTo>
                    <a:lnTo>
                      <a:pt x="1478" y="79430"/>
                    </a:lnTo>
                    <a:lnTo>
                      <a:pt x="1403" y="79102"/>
                    </a:lnTo>
                    <a:lnTo>
                      <a:pt x="1328" y="78774"/>
                    </a:lnTo>
                    <a:lnTo>
                      <a:pt x="1258" y="78434"/>
                    </a:lnTo>
                    <a:lnTo>
                      <a:pt x="1192" y="78094"/>
                    </a:lnTo>
                    <a:lnTo>
                      <a:pt x="1135" y="77742"/>
                    </a:lnTo>
                    <a:lnTo>
                      <a:pt x="1077" y="77391"/>
                    </a:lnTo>
                    <a:lnTo>
                      <a:pt x="1077" y="77391"/>
                    </a:lnTo>
                    <a:lnTo>
                      <a:pt x="1025" y="77027"/>
                    </a:lnTo>
                    <a:lnTo>
                      <a:pt x="972" y="76652"/>
                    </a:lnTo>
                    <a:lnTo>
                      <a:pt x="919" y="76266"/>
                    </a:lnTo>
                    <a:lnTo>
                      <a:pt x="871" y="75867"/>
                    </a:lnTo>
                    <a:lnTo>
                      <a:pt x="822" y="75445"/>
                    </a:lnTo>
                    <a:lnTo>
                      <a:pt x="774" y="75011"/>
                    </a:lnTo>
                    <a:lnTo>
                      <a:pt x="686" y="74109"/>
                    </a:lnTo>
                    <a:lnTo>
                      <a:pt x="598" y="73160"/>
                    </a:lnTo>
                    <a:lnTo>
                      <a:pt x="519" y="72152"/>
                    </a:lnTo>
                    <a:lnTo>
                      <a:pt x="444" y="71109"/>
                    </a:lnTo>
                    <a:lnTo>
                      <a:pt x="374" y="70007"/>
                    </a:lnTo>
                    <a:lnTo>
                      <a:pt x="312" y="68870"/>
                    </a:lnTo>
                    <a:lnTo>
                      <a:pt x="255" y="67698"/>
                    </a:lnTo>
                    <a:lnTo>
                      <a:pt x="202" y="66479"/>
                    </a:lnTo>
                    <a:lnTo>
                      <a:pt x="154" y="65225"/>
                    </a:lnTo>
                    <a:lnTo>
                      <a:pt x="114" y="63936"/>
                    </a:lnTo>
                    <a:lnTo>
                      <a:pt x="79" y="62611"/>
                    </a:lnTo>
                    <a:lnTo>
                      <a:pt x="53" y="61263"/>
                    </a:lnTo>
                    <a:lnTo>
                      <a:pt x="31" y="59892"/>
                    </a:lnTo>
                    <a:lnTo>
                      <a:pt x="13" y="58486"/>
                    </a:lnTo>
                    <a:lnTo>
                      <a:pt x="5" y="57056"/>
                    </a:lnTo>
                    <a:lnTo>
                      <a:pt x="0" y="55602"/>
                    </a:lnTo>
                    <a:lnTo>
                      <a:pt x="0" y="54137"/>
                    </a:lnTo>
                    <a:lnTo>
                      <a:pt x="13" y="52649"/>
                    </a:lnTo>
                    <a:lnTo>
                      <a:pt x="27" y="51149"/>
                    </a:lnTo>
                    <a:lnTo>
                      <a:pt x="49" y="49637"/>
                    </a:lnTo>
                    <a:lnTo>
                      <a:pt x="79" y="48101"/>
                    </a:lnTo>
                    <a:lnTo>
                      <a:pt x="114" y="46566"/>
                    </a:lnTo>
                    <a:lnTo>
                      <a:pt x="158" y="45030"/>
                    </a:lnTo>
                    <a:lnTo>
                      <a:pt x="211" y="43483"/>
                    </a:lnTo>
                    <a:lnTo>
                      <a:pt x="268" y="41936"/>
                    </a:lnTo>
                    <a:lnTo>
                      <a:pt x="330" y="40377"/>
                    </a:lnTo>
                    <a:lnTo>
                      <a:pt x="405" y="38830"/>
                    </a:lnTo>
                    <a:lnTo>
                      <a:pt x="484" y="37283"/>
                    </a:lnTo>
                    <a:lnTo>
                      <a:pt x="567" y="35748"/>
                    </a:lnTo>
                    <a:lnTo>
                      <a:pt x="664" y="34213"/>
                    </a:lnTo>
                    <a:lnTo>
                      <a:pt x="765" y="32689"/>
                    </a:lnTo>
                    <a:lnTo>
                      <a:pt x="875" y="31177"/>
                    </a:lnTo>
                    <a:lnTo>
                      <a:pt x="994" y="29677"/>
                    </a:lnTo>
                    <a:lnTo>
                      <a:pt x="1117" y="28200"/>
                    </a:lnTo>
                    <a:lnTo>
                      <a:pt x="1249" y="26735"/>
                    </a:lnTo>
                    <a:lnTo>
                      <a:pt x="1390" y="25293"/>
                    </a:lnTo>
                    <a:lnTo>
                      <a:pt x="1539" y="23875"/>
                    </a:lnTo>
                    <a:lnTo>
                      <a:pt x="1618" y="23172"/>
                    </a:lnTo>
                    <a:lnTo>
                      <a:pt x="1697" y="22480"/>
                    </a:lnTo>
                    <a:lnTo>
                      <a:pt x="1781" y="21789"/>
                    </a:lnTo>
                    <a:lnTo>
                      <a:pt x="1864" y="21109"/>
                    </a:lnTo>
                    <a:lnTo>
                      <a:pt x="1948" y="20441"/>
                    </a:lnTo>
                    <a:lnTo>
                      <a:pt x="2040" y="19773"/>
                    </a:lnTo>
                    <a:lnTo>
                      <a:pt x="2128" y="19117"/>
                    </a:lnTo>
                    <a:lnTo>
                      <a:pt x="2221" y="18460"/>
                    </a:lnTo>
                    <a:lnTo>
                      <a:pt x="2313" y="17827"/>
                    </a:lnTo>
                    <a:lnTo>
                      <a:pt x="2410" y="17194"/>
                    </a:lnTo>
                    <a:lnTo>
                      <a:pt x="2511" y="16562"/>
                    </a:lnTo>
                    <a:lnTo>
                      <a:pt x="2612" y="15952"/>
                    </a:lnTo>
                    <a:lnTo>
                      <a:pt x="2713" y="15343"/>
                    </a:lnTo>
                    <a:lnTo>
                      <a:pt x="2819" y="14745"/>
                    </a:lnTo>
                    <a:lnTo>
                      <a:pt x="2929" y="14159"/>
                    </a:lnTo>
                    <a:lnTo>
                      <a:pt x="3038" y="13585"/>
                    </a:lnTo>
                    <a:lnTo>
                      <a:pt x="3148" y="13010"/>
                    </a:lnTo>
                    <a:lnTo>
                      <a:pt x="3263" y="12459"/>
                    </a:lnTo>
                    <a:lnTo>
                      <a:pt x="3377" y="11908"/>
                    </a:lnTo>
                    <a:lnTo>
                      <a:pt x="3496" y="11381"/>
                    </a:lnTo>
                    <a:lnTo>
                      <a:pt x="3619" y="10854"/>
                    </a:lnTo>
                    <a:lnTo>
                      <a:pt x="3742" y="10350"/>
                    </a:lnTo>
                    <a:lnTo>
                      <a:pt x="3865" y="9846"/>
                    </a:lnTo>
                    <a:lnTo>
                      <a:pt x="3993" y="9365"/>
                    </a:lnTo>
                    <a:lnTo>
                      <a:pt x="4125" y="8885"/>
                    </a:lnTo>
                    <a:lnTo>
                      <a:pt x="4256" y="8428"/>
                    </a:lnTo>
                    <a:lnTo>
                      <a:pt x="4393" y="7970"/>
                    </a:lnTo>
                    <a:lnTo>
                      <a:pt x="4529" y="7537"/>
                    </a:lnTo>
                    <a:lnTo>
                      <a:pt x="4665" y="7115"/>
                    </a:lnTo>
                    <a:lnTo>
                      <a:pt x="4810" y="6705"/>
                    </a:lnTo>
                    <a:lnTo>
                      <a:pt x="4951" y="6318"/>
                    </a:lnTo>
                    <a:lnTo>
                      <a:pt x="5101" y="5931"/>
                    </a:lnTo>
                    <a:lnTo>
                      <a:pt x="5246" y="5568"/>
                    </a:lnTo>
                    <a:lnTo>
                      <a:pt x="5400" y="5216"/>
                    </a:lnTo>
                    <a:lnTo>
                      <a:pt x="5554" y="4888"/>
                    </a:lnTo>
                    <a:lnTo>
                      <a:pt x="5707" y="4560"/>
                    </a:lnTo>
                    <a:lnTo>
                      <a:pt x="5866" y="4255"/>
                    </a:lnTo>
                    <a:lnTo>
                      <a:pt x="6028" y="3974"/>
                    </a:lnTo>
                    <a:lnTo>
                      <a:pt x="6191" y="3704"/>
                    </a:lnTo>
                    <a:lnTo>
                      <a:pt x="6354" y="3446"/>
                    </a:lnTo>
                    <a:lnTo>
                      <a:pt x="6525" y="3200"/>
                    </a:lnTo>
                    <a:lnTo>
                      <a:pt x="6692" y="2978"/>
                    </a:lnTo>
                    <a:lnTo>
                      <a:pt x="6868" y="2778"/>
                    </a:lnTo>
                    <a:lnTo>
                      <a:pt x="7044" y="2591"/>
                    </a:lnTo>
                    <a:lnTo>
                      <a:pt x="7220" y="2415"/>
                    </a:lnTo>
                    <a:lnTo>
                      <a:pt x="7400" y="2263"/>
                    </a:lnTo>
                    <a:lnTo>
                      <a:pt x="7585" y="2134"/>
                    </a:lnTo>
                    <a:lnTo>
                      <a:pt x="7770" y="2016"/>
                    </a:lnTo>
                    <a:lnTo>
                      <a:pt x="7770" y="2016"/>
                    </a:lnTo>
                    <a:lnTo>
                      <a:pt x="8007" y="1888"/>
                    </a:lnTo>
                    <a:lnTo>
                      <a:pt x="8249" y="1759"/>
                    </a:lnTo>
                    <a:lnTo>
                      <a:pt x="8495" y="1641"/>
                    </a:lnTo>
                    <a:lnTo>
                      <a:pt x="8750" y="1524"/>
                    </a:lnTo>
                    <a:lnTo>
                      <a:pt x="9265" y="1301"/>
                    </a:lnTo>
                    <a:lnTo>
                      <a:pt x="9801" y="1114"/>
                    </a:lnTo>
                    <a:lnTo>
                      <a:pt x="10346" y="926"/>
                    </a:lnTo>
                    <a:lnTo>
                      <a:pt x="10909" y="774"/>
                    </a:lnTo>
                    <a:lnTo>
                      <a:pt x="11485" y="622"/>
                    </a:lnTo>
                    <a:lnTo>
                      <a:pt x="12070" y="493"/>
                    </a:lnTo>
                    <a:lnTo>
                      <a:pt x="12668" y="387"/>
                    </a:lnTo>
                    <a:lnTo>
                      <a:pt x="13275" y="294"/>
                    </a:lnTo>
                    <a:lnTo>
                      <a:pt x="13890" y="211"/>
                    </a:lnTo>
                    <a:lnTo>
                      <a:pt x="14515" y="141"/>
                    </a:lnTo>
                    <a:lnTo>
                      <a:pt x="15143" y="94"/>
                    </a:lnTo>
                    <a:lnTo>
                      <a:pt x="15772" y="47"/>
                    </a:lnTo>
                    <a:lnTo>
                      <a:pt x="16410" y="24"/>
                    </a:lnTo>
                    <a:lnTo>
                      <a:pt x="17052" y="12"/>
                    </a:lnTo>
                    <a:lnTo>
                      <a:pt x="17689" y="1"/>
                    </a:lnTo>
                    <a:lnTo>
                      <a:pt x="18331" y="12"/>
                    </a:lnTo>
                    <a:lnTo>
                      <a:pt x="18973" y="24"/>
                    </a:lnTo>
                    <a:lnTo>
                      <a:pt x="19611" y="47"/>
                    </a:lnTo>
                    <a:lnTo>
                      <a:pt x="20244" y="83"/>
                    </a:lnTo>
                    <a:lnTo>
                      <a:pt x="20873" y="129"/>
                    </a:lnTo>
                    <a:lnTo>
                      <a:pt x="21502" y="176"/>
                    </a:lnTo>
                    <a:lnTo>
                      <a:pt x="22117" y="235"/>
                    </a:lnTo>
                    <a:lnTo>
                      <a:pt x="23331" y="364"/>
                    </a:lnTo>
                    <a:lnTo>
                      <a:pt x="24500" y="516"/>
                    </a:lnTo>
                    <a:lnTo>
                      <a:pt x="25626" y="680"/>
                    </a:lnTo>
                    <a:lnTo>
                      <a:pt x="26690" y="856"/>
                    </a:lnTo>
                    <a:lnTo>
                      <a:pt x="26690" y="856"/>
                    </a:lnTo>
                    <a:lnTo>
                      <a:pt x="26844" y="880"/>
                    </a:lnTo>
                    <a:lnTo>
                      <a:pt x="26998" y="926"/>
                    </a:lnTo>
                    <a:lnTo>
                      <a:pt x="27156" y="973"/>
                    </a:lnTo>
                    <a:lnTo>
                      <a:pt x="27306" y="1020"/>
                    </a:lnTo>
                    <a:lnTo>
                      <a:pt x="27460" y="1091"/>
                    </a:lnTo>
                    <a:lnTo>
                      <a:pt x="27613" y="1161"/>
                    </a:lnTo>
                    <a:lnTo>
                      <a:pt x="27763" y="1243"/>
                    </a:lnTo>
                    <a:lnTo>
                      <a:pt x="27912" y="1325"/>
                    </a:lnTo>
                    <a:lnTo>
                      <a:pt x="28062" y="1419"/>
                    </a:lnTo>
                    <a:lnTo>
                      <a:pt x="28211" y="1524"/>
                    </a:lnTo>
                    <a:lnTo>
                      <a:pt x="28357" y="1630"/>
                    </a:lnTo>
                    <a:lnTo>
                      <a:pt x="28502" y="1747"/>
                    </a:lnTo>
                    <a:lnTo>
                      <a:pt x="28647" y="1876"/>
                    </a:lnTo>
                    <a:lnTo>
                      <a:pt x="28787" y="2005"/>
                    </a:lnTo>
                    <a:lnTo>
                      <a:pt x="28933" y="2145"/>
                    </a:lnTo>
                    <a:lnTo>
                      <a:pt x="29073" y="2298"/>
                    </a:lnTo>
                    <a:lnTo>
                      <a:pt x="29210" y="2450"/>
                    </a:lnTo>
                    <a:lnTo>
                      <a:pt x="29350" y="2614"/>
                    </a:lnTo>
                    <a:lnTo>
                      <a:pt x="29487" y="2778"/>
                    </a:lnTo>
                    <a:lnTo>
                      <a:pt x="29623" y="2954"/>
                    </a:lnTo>
                    <a:lnTo>
                      <a:pt x="29755" y="3130"/>
                    </a:lnTo>
                    <a:lnTo>
                      <a:pt x="29887" y="3317"/>
                    </a:lnTo>
                    <a:lnTo>
                      <a:pt x="30019" y="3517"/>
                    </a:lnTo>
                    <a:lnTo>
                      <a:pt x="30146" y="3716"/>
                    </a:lnTo>
                    <a:lnTo>
                      <a:pt x="30274" y="3927"/>
                    </a:lnTo>
                    <a:lnTo>
                      <a:pt x="30401" y="4138"/>
                    </a:lnTo>
                    <a:lnTo>
                      <a:pt x="30524" y="4361"/>
                    </a:lnTo>
                    <a:lnTo>
                      <a:pt x="30647" y="4583"/>
                    </a:lnTo>
                    <a:lnTo>
                      <a:pt x="30771" y="4818"/>
                    </a:lnTo>
                    <a:lnTo>
                      <a:pt x="30889" y="5052"/>
                    </a:lnTo>
                    <a:lnTo>
                      <a:pt x="31008" y="5298"/>
                    </a:lnTo>
                    <a:lnTo>
                      <a:pt x="31122" y="5556"/>
                    </a:lnTo>
                    <a:lnTo>
                      <a:pt x="31237" y="5814"/>
                    </a:lnTo>
                    <a:lnTo>
                      <a:pt x="31351" y="6072"/>
                    </a:lnTo>
                    <a:lnTo>
                      <a:pt x="31461" y="6341"/>
                    </a:lnTo>
                    <a:lnTo>
                      <a:pt x="31566" y="6611"/>
                    </a:lnTo>
                    <a:lnTo>
                      <a:pt x="31672" y="6892"/>
                    </a:lnTo>
                    <a:lnTo>
                      <a:pt x="31777" y="7185"/>
                    </a:lnTo>
                    <a:lnTo>
                      <a:pt x="31883" y="7466"/>
                    </a:lnTo>
                    <a:lnTo>
                      <a:pt x="31980" y="7771"/>
                    </a:lnTo>
                    <a:lnTo>
                      <a:pt x="32081" y="8064"/>
                    </a:lnTo>
                    <a:lnTo>
                      <a:pt x="32173" y="8381"/>
                    </a:lnTo>
                    <a:lnTo>
                      <a:pt x="32270" y="8685"/>
                    </a:lnTo>
                    <a:lnTo>
                      <a:pt x="32362" y="9002"/>
                    </a:lnTo>
                    <a:lnTo>
                      <a:pt x="32450" y="9330"/>
                    </a:lnTo>
                    <a:lnTo>
                      <a:pt x="32538" y="9658"/>
                    </a:lnTo>
                    <a:lnTo>
                      <a:pt x="32622" y="9986"/>
                    </a:lnTo>
                    <a:lnTo>
                      <a:pt x="32705" y="10326"/>
                    </a:lnTo>
                    <a:lnTo>
                      <a:pt x="32784" y="10666"/>
                    </a:lnTo>
                    <a:lnTo>
                      <a:pt x="32863" y="11006"/>
                    </a:lnTo>
                    <a:lnTo>
                      <a:pt x="32938" y="11358"/>
                    </a:lnTo>
                    <a:lnTo>
                      <a:pt x="33009" y="11709"/>
                    </a:lnTo>
                    <a:lnTo>
                      <a:pt x="33079" y="12073"/>
                    </a:lnTo>
                    <a:lnTo>
                      <a:pt x="33149" y="12436"/>
                    </a:lnTo>
                    <a:lnTo>
                      <a:pt x="33215" y="12799"/>
                    </a:lnTo>
                    <a:lnTo>
                      <a:pt x="33277" y="13174"/>
                    </a:lnTo>
                    <a:lnTo>
                      <a:pt x="33334" y="13549"/>
                    </a:lnTo>
                    <a:lnTo>
                      <a:pt x="33391" y="13936"/>
                    </a:lnTo>
                    <a:lnTo>
                      <a:pt x="33448" y="14323"/>
                    </a:lnTo>
                    <a:lnTo>
                      <a:pt x="33501" y="14710"/>
                    </a:lnTo>
                    <a:lnTo>
                      <a:pt x="33549" y="15096"/>
                    </a:lnTo>
                    <a:lnTo>
                      <a:pt x="33593" y="15495"/>
                    </a:lnTo>
                    <a:lnTo>
                      <a:pt x="33637" y="15893"/>
                    </a:lnTo>
                    <a:lnTo>
                      <a:pt x="33677" y="16292"/>
                    </a:lnTo>
                    <a:lnTo>
                      <a:pt x="33677" y="16292"/>
                    </a:lnTo>
                    <a:lnTo>
                      <a:pt x="33840" y="17968"/>
                    </a:lnTo>
                    <a:lnTo>
                      <a:pt x="33998" y="19703"/>
                    </a:lnTo>
                    <a:lnTo>
                      <a:pt x="34156" y="21496"/>
                    </a:lnTo>
                    <a:lnTo>
                      <a:pt x="34319" y="23348"/>
                    </a:lnTo>
                    <a:lnTo>
                      <a:pt x="34473" y="25246"/>
                    </a:lnTo>
                    <a:lnTo>
                      <a:pt x="34631" y="27192"/>
                    </a:lnTo>
                    <a:lnTo>
                      <a:pt x="34781" y="29184"/>
                    </a:lnTo>
                    <a:lnTo>
                      <a:pt x="34926" y="31212"/>
                    </a:lnTo>
                    <a:lnTo>
                      <a:pt x="35066" y="33275"/>
                    </a:lnTo>
                    <a:lnTo>
                      <a:pt x="35198" y="35361"/>
                    </a:lnTo>
                    <a:lnTo>
                      <a:pt x="35326" y="37471"/>
                    </a:lnTo>
                    <a:lnTo>
                      <a:pt x="35440" y="39616"/>
                    </a:lnTo>
                    <a:lnTo>
                      <a:pt x="35497" y="40682"/>
                    </a:lnTo>
                    <a:lnTo>
                      <a:pt x="35550" y="41760"/>
                    </a:lnTo>
                    <a:lnTo>
                      <a:pt x="35598" y="42839"/>
                    </a:lnTo>
                    <a:lnTo>
                      <a:pt x="35647" y="43917"/>
                    </a:lnTo>
                    <a:lnTo>
                      <a:pt x="35686" y="45007"/>
                    </a:lnTo>
                    <a:lnTo>
                      <a:pt x="35730" y="46085"/>
                    </a:lnTo>
                    <a:lnTo>
                      <a:pt x="35766" y="47175"/>
                    </a:lnTo>
                    <a:lnTo>
                      <a:pt x="35801" y="48265"/>
                    </a:lnTo>
                    <a:lnTo>
                      <a:pt x="35831" y="49344"/>
                    </a:lnTo>
                    <a:lnTo>
                      <a:pt x="35858" y="50434"/>
                    </a:lnTo>
                    <a:lnTo>
                      <a:pt x="35880" y="51512"/>
                    </a:lnTo>
                    <a:lnTo>
                      <a:pt x="35902" y="52590"/>
                    </a:lnTo>
                    <a:lnTo>
                      <a:pt x="35915" y="53668"/>
                    </a:lnTo>
                    <a:lnTo>
                      <a:pt x="35928" y="54747"/>
                    </a:lnTo>
                    <a:lnTo>
                      <a:pt x="35933" y="55813"/>
                    </a:lnTo>
                    <a:lnTo>
                      <a:pt x="35937" y="56880"/>
                    </a:lnTo>
                    <a:lnTo>
                      <a:pt x="35937" y="57935"/>
                    </a:lnTo>
                    <a:lnTo>
                      <a:pt x="35928" y="58990"/>
                    </a:lnTo>
                    <a:lnTo>
                      <a:pt x="35919" y="60044"/>
                    </a:lnTo>
                    <a:lnTo>
                      <a:pt x="35902" y="61088"/>
                    </a:lnTo>
                    <a:lnTo>
                      <a:pt x="35880" y="62119"/>
                    </a:lnTo>
                    <a:lnTo>
                      <a:pt x="35858" y="63150"/>
                    </a:lnTo>
                    <a:lnTo>
                      <a:pt x="35823" y="64158"/>
                    </a:lnTo>
                    <a:lnTo>
                      <a:pt x="35788" y="65178"/>
                    </a:lnTo>
                    <a:lnTo>
                      <a:pt x="35748" y="66174"/>
                    </a:lnTo>
                    <a:lnTo>
                      <a:pt x="35700" y="67159"/>
                    </a:lnTo>
                    <a:lnTo>
                      <a:pt x="35647" y="68143"/>
                    </a:lnTo>
                    <a:lnTo>
                      <a:pt x="35585" y="69116"/>
                    </a:lnTo>
                    <a:lnTo>
                      <a:pt x="35524" y="70065"/>
                    </a:lnTo>
                    <a:lnTo>
                      <a:pt x="35453" y="71015"/>
                    </a:lnTo>
                    <a:lnTo>
                      <a:pt x="35374" y="71941"/>
                    </a:lnTo>
                    <a:lnTo>
                      <a:pt x="35291" y="72867"/>
                    </a:lnTo>
                    <a:lnTo>
                      <a:pt x="35203" y="73769"/>
                    </a:lnTo>
                    <a:lnTo>
                      <a:pt x="35106" y="74660"/>
                    </a:lnTo>
                    <a:lnTo>
                      <a:pt x="35000" y="75527"/>
                    </a:lnTo>
                    <a:lnTo>
                      <a:pt x="34891" y="76394"/>
                    </a:lnTo>
                    <a:lnTo>
                      <a:pt x="34772" y="77238"/>
                    </a:lnTo>
                    <a:lnTo>
                      <a:pt x="34649" y="78059"/>
                    </a:lnTo>
                    <a:lnTo>
                      <a:pt x="34517" y="78867"/>
                    </a:lnTo>
                    <a:lnTo>
                      <a:pt x="34380" y="79664"/>
                    </a:lnTo>
                    <a:lnTo>
                      <a:pt x="34380" y="79664"/>
                    </a:lnTo>
                    <a:lnTo>
                      <a:pt x="34227" y="80098"/>
                    </a:lnTo>
                    <a:lnTo>
                      <a:pt x="34064" y="80532"/>
                    </a:lnTo>
                    <a:lnTo>
                      <a:pt x="33906" y="80954"/>
                    </a:lnTo>
                    <a:lnTo>
                      <a:pt x="33738" y="81376"/>
                    </a:lnTo>
                    <a:lnTo>
                      <a:pt x="33571" y="81786"/>
                    </a:lnTo>
                    <a:lnTo>
                      <a:pt x="33400" y="82184"/>
                    </a:lnTo>
                    <a:lnTo>
                      <a:pt x="33224" y="82583"/>
                    </a:lnTo>
                    <a:lnTo>
                      <a:pt x="33044" y="82970"/>
                    </a:lnTo>
                    <a:lnTo>
                      <a:pt x="32863" y="83356"/>
                    </a:lnTo>
                    <a:lnTo>
                      <a:pt x="32679" y="83731"/>
                    </a:lnTo>
                    <a:lnTo>
                      <a:pt x="32490" y="84106"/>
                    </a:lnTo>
                    <a:lnTo>
                      <a:pt x="32301" y="84470"/>
                    </a:lnTo>
                    <a:lnTo>
                      <a:pt x="32103" y="84821"/>
                    </a:lnTo>
                    <a:lnTo>
                      <a:pt x="31905" y="85173"/>
                    </a:lnTo>
                    <a:lnTo>
                      <a:pt x="31707" y="85513"/>
                    </a:lnTo>
                    <a:lnTo>
                      <a:pt x="31500" y="85853"/>
                    </a:lnTo>
                    <a:lnTo>
                      <a:pt x="31294" y="86181"/>
                    </a:lnTo>
                    <a:lnTo>
                      <a:pt x="31083" y="86497"/>
                    </a:lnTo>
                    <a:lnTo>
                      <a:pt x="30867" y="86814"/>
                    </a:lnTo>
                    <a:lnTo>
                      <a:pt x="30652" y="87130"/>
                    </a:lnTo>
                    <a:lnTo>
                      <a:pt x="30432" y="87423"/>
                    </a:lnTo>
                    <a:lnTo>
                      <a:pt x="30208" y="87716"/>
                    </a:lnTo>
                    <a:lnTo>
                      <a:pt x="29979" y="88009"/>
                    </a:lnTo>
                    <a:lnTo>
                      <a:pt x="29750" y="88291"/>
                    </a:lnTo>
                    <a:lnTo>
                      <a:pt x="29517" y="88572"/>
                    </a:lnTo>
                    <a:lnTo>
                      <a:pt x="29280" y="88830"/>
                    </a:lnTo>
                    <a:lnTo>
                      <a:pt x="29042" y="89099"/>
                    </a:lnTo>
                    <a:lnTo>
                      <a:pt x="28801" y="89346"/>
                    </a:lnTo>
                    <a:lnTo>
                      <a:pt x="28554" y="89603"/>
                    </a:lnTo>
                    <a:lnTo>
                      <a:pt x="28304" y="89838"/>
                    </a:lnTo>
                    <a:lnTo>
                      <a:pt x="28053" y="90072"/>
                    </a:lnTo>
                    <a:lnTo>
                      <a:pt x="27798" y="90307"/>
                    </a:lnTo>
                    <a:lnTo>
                      <a:pt x="27539" y="90529"/>
                    </a:lnTo>
                    <a:lnTo>
                      <a:pt x="27275" y="90740"/>
                    </a:lnTo>
                    <a:lnTo>
                      <a:pt x="27011" y="90951"/>
                    </a:lnTo>
                    <a:lnTo>
                      <a:pt x="26743" y="91150"/>
                    </a:lnTo>
                    <a:lnTo>
                      <a:pt x="26475" y="91338"/>
                    </a:lnTo>
                    <a:lnTo>
                      <a:pt x="26198" y="91537"/>
                    </a:lnTo>
                    <a:lnTo>
                      <a:pt x="25921" y="91713"/>
                    </a:lnTo>
                    <a:lnTo>
                      <a:pt x="25639" y="91889"/>
                    </a:lnTo>
                    <a:lnTo>
                      <a:pt x="25358" y="92053"/>
                    </a:lnTo>
                    <a:lnTo>
                      <a:pt x="25072" y="92217"/>
                    </a:lnTo>
                    <a:lnTo>
                      <a:pt x="24782" y="92369"/>
                    </a:lnTo>
                    <a:lnTo>
                      <a:pt x="24487" y="92522"/>
                    </a:lnTo>
                    <a:lnTo>
                      <a:pt x="24193" y="92662"/>
                    </a:lnTo>
                    <a:lnTo>
                      <a:pt x="23894" y="92803"/>
                    </a:lnTo>
                    <a:lnTo>
                      <a:pt x="23590" y="92932"/>
                    </a:lnTo>
                    <a:lnTo>
                      <a:pt x="23282" y="93049"/>
                    </a:lnTo>
                    <a:lnTo>
                      <a:pt x="22975" y="93166"/>
                    </a:lnTo>
                    <a:lnTo>
                      <a:pt x="22662" y="93272"/>
                    </a:lnTo>
                    <a:lnTo>
                      <a:pt x="22350" y="93377"/>
                    </a:lnTo>
                    <a:lnTo>
                      <a:pt x="22029" y="93471"/>
                    </a:lnTo>
                    <a:lnTo>
                      <a:pt x="21708" y="93565"/>
                    </a:lnTo>
                    <a:lnTo>
                      <a:pt x="21387" y="93647"/>
                    </a:lnTo>
                    <a:lnTo>
                      <a:pt x="21057" y="93717"/>
                    </a:lnTo>
                    <a:lnTo>
                      <a:pt x="20728" y="93788"/>
                    </a:lnTo>
                    <a:lnTo>
                      <a:pt x="20059" y="93917"/>
                    </a:lnTo>
                    <a:lnTo>
                      <a:pt x="19378" y="94010"/>
                    </a:lnTo>
                    <a:lnTo>
                      <a:pt x="18683" y="94081"/>
                    </a:lnTo>
                    <a:lnTo>
                      <a:pt x="17980" y="941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623;p39">
                <a:extLst>
                  <a:ext uri="{FF2B5EF4-FFF2-40B4-BE49-F238E27FC236}">
                    <a16:creationId xmlns:a16="http://schemas.microsoft.com/office/drawing/2014/main" id="{398B707A-5249-1806-72BC-59B8AC7FAB4D}"/>
                  </a:ext>
                </a:extLst>
              </p:cNvPr>
              <p:cNvSpPr/>
              <p:nvPr/>
            </p:nvSpPr>
            <p:spPr>
              <a:xfrm>
                <a:off x="3413425" y="-3549950"/>
                <a:ext cx="649900" cy="908375"/>
              </a:xfrm>
              <a:custGeom>
                <a:avLst/>
                <a:gdLst/>
                <a:ahLst/>
                <a:cxnLst/>
                <a:rect l="l" t="t" r="r" b="b"/>
                <a:pathLst>
                  <a:path w="25996" h="36335" extrusionOk="0">
                    <a:moveTo>
                      <a:pt x="6508" y="1"/>
                    </a:moveTo>
                    <a:lnTo>
                      <a:pt x="6336" y="24"/>
                    </a:lnTo>
                    <a:lnTo>
                      <a:pt x="6165" y="48"/>
                    </a:lnTo>
                    <a:lnTo>
                      <a:pt x="5998" y="95"/>
                    </a:lnTo>
                    <a:lnTo>
                      <a:pt x="5831" y="142"/>
                    </a:lnTo>
                    <a:lnTo>
                      <a:pt x="5664" y="212"/>
                    </a:lnTo>
                    <a:lnTo>
                      <a:pt x="5497" y="282"/>
                    </a:lnTo>
                    <a:lnTo>
                      <a:pt x="5334" y="364"/>
                    </a:lnTo>
                    <a:lnTo>
                      <a:pt x="5171" y="458"/>
                    </a:lnTo>
                    <a:lnTo>
                      <a:pt x="5013" y="564"/>
                    </a:lnTo>
                    <a:lnTo>
                      <a:pt x="4850" y="681"/>
                    </a:lnTo>
                    <a:lnTo>
                      <a:pt x="4692" y="798"/>
                    </a:lnTo>
                    <a:lnTo>
                      <a:pt x="4538" y="939"/>
                    </a:lnTo>
                    <a:lnTo>
                      <a:pt x="4384" y="1079"/>
                    </a:lnTo>
                    <a:lnTo>
                      <a:pt x="4230" y="1232"/>
                    </a:lnTo>
                    <a:lnTo>
                      <a:pt x="4081" y="1396"/>
                    </a:lnTo>
                    <a:lnTo>
                      <a:pt x="3931" y="1572"/>
                    </a:lnTo>
                    <a:lnTo>
                      <a:pt x="3786" y="1759"/>
                    </a:lnTo>
                    <a:lnTo>
                      <a:pt x="3641" y="1947"/>
                    </a:lnTo>
                    <a:lnTo>
                      <a:pt x="3496" y="2146"/>
                    </a:lnTo>
                    <a:lnTo>
                      <a:pt x="3355" y="2357"/>
                    </a:lnTo>
                    <a:lnTo>
                      <a:pt x="3214" y="2579"/>
                    </a:lnTo>
                    <a:lnTo>
                      <a:pt x="3078" y="2802"/>
                    </a:lnTo>
                    <a:lnTo>
                      <a:pt x="2946" y="3048"/>
                    </a:lnTo>
                    <a:lnTo>
                      <a:pt x="2814" y="3283"/>
                    </a:lnTo>
                    <a:lnTo>
                      <a:pt x="2682" y="3541"/>
                    </a:lnTo>
                    <a:lnTo>
                      <a:pt x="2555" y="3798"/>
                    </a:lnTo>
                    <a:lnTo>
                      <a:pt x="2432" y="4068"/>
                    </a:lnTo>
                    <a:lnTo>
                      <a:pt x="2309" y="4349"/>
                    </a:lnTo>
                    <a:lnTo>
                      <a:pt x="2190" y="4631"/>
                    </a:lnTo>
                    <a:lnTo>
                      <a:pt x="2071" y="4924"/>
                    </a:lnTo>
                    <a:lnTo>
                      <a:pt x="1957" y="5217"/>
                    </a:lnTo>
                    <a:lnTo>
                      <a:pt x="1843" y="5521"/>
                    </a:lnTo>
                    <a:lnTo>
                      <a:pt x="1733" y="5838"/>
                    </a:lnTo>
                    <a:lnTo>
                      <a:pt x="1627" y="6154"/>
                    </a:lnTo>
                    <a:lnTo>
                      <a:pt x="1526" y="6482"/>
                    </a:lnTo>
                    <a:lnTo>
                      <a:pt x="1425" y="6811"/>
                    </a:lnTo>
                    <a:lnTo>
                      <a:pt x="1328" y="7150"/>
                    </a:lnTo>
                    <a:lnTo>
                      <a:pt x="1231" y="7502"/>
                    </a:lnTo>
                    <a:lnTo>
                      <a:pt x="1139" y="7854"/>
                    </a:lnTo>
                    <a:lnTo>
                      <a:pt x="1051" y="8217"/>
                    </a:lnTo>
                    <a:lnTo>
                      <a:pt x="968" y="8580"/>
                    </a:lnTo>
                    <a:lnTo>
                      <a:pt x="884" y="8944"/>
                    </a:lnTo>
                    <a:lnTo>
                      <a:pt x="805" y="9319"/>
                    </a:lnTo>
                    <a:lnTo>
                      <a:pt x="730" y="9706"/>
                    </a:lnTo>
                    <a:lnTo>
                      <a:pt x="655" y="10092"/>
                    </a:lnTo>
                    <a:lnTo>
                      <a:pt x="589" y="10479"/>
                    </a:lnTo>
                    <a:lnTo>
                      <a:pt x="524" y="10878"/>
                    </a:lnTo>
                    <a:lnTo>
                      <a:pt x="462" y="11288"/>
                    </a:lnTo>
                    <a:lnTo>
                      <a:pt x="405" y="11686"/>
                    </a:lnTo>
                    <a:lnTo>
                      <a:pt x="348" y="12096"/>
                    </a:lnTo>
                    <a:lnTo>
                      <a:pt x="299" y="12518"/>
                    </a:lnTo>
                    <a:lnTo>
                      <a:pt x="251" y="12940"/>
                    </a:lnTo>
                    <a:lnTo>
                      <a:pt x="207" y="13362"/>
                    </a:lnTo>
                    <a:lnTo>
                      <a:pt x="172" y="13796"/>
                    </a:lnTo>
                    <a:lnTo>
                      <a:pt x="132" y="14230"/>
                    </a:lnTo>
                    <a:lnTo>
                      <a:pt x="101" y="14663"/>
                    </a:lnTo>
                    <a:lnTo>
                      <a:pt x="75" y="15097"/>
                    </a:lnTo>
                    <a:lnTo>
                      <a:pt x="53" y="15542"/>
                    </a:lnTo>
                    <a:lnTo>
                      <a:pt x="31" y="15988"/>
                    </a:lnTo>
                    <a:lnTo>
                      <a:pt x="18" y="16445"/>
                    </a:lnTo>
                    <a:lnTo>
                      <a:pt x="9" y="16902"/>
                    </a:lnTo>
                    <a:lnTo>
                      <a:pt x="0" y="17359"/>
                    </a:lnTo>
                    <a:lnTo>
                      <a:pt x="0" y="17816"/>
                    </a:lnTo>
                    <a:lnTo>
                      <a:pt x="0" y="18519"/>
                    </a:lnTo>
                    <a:lnTo>
                      <a:pt x="0" y="18976"/>
                    </a:lnTo>
                    <a:lnTo>
                      <a:pt x="9" y="19433"/>
                    </a:lnTo>
                    <a:lnTo>
                      <a:pt x="18" y="19891"/>
                    </a:lnTo>
                    <a:lnTo>
                      <a:pt x="31" y="20336"/>
                    </a:lnTo>
                    <a:lnTo>
                      <a:pt x="53" y="20781"/>
                    </a:lnTo>
                    <a:lnTo>
                      <a:pt x="75" y="21227"/>
                    </a:lnTo>
                    <a:lnTo>
                      <a:pt x="101" y="21672"/>
                    </a:lnTo>
                    <a:lnTo>
                      <a:pt x="132" y="22106"/>
                    </a:lnTo>
                    <a:lnTo>
                      <a:pt x="172" y="22539"/>
                    </a:lnTo>
                    <a:lnTo>
                      <a:pt x="207" y="22973"/>
                    </a:lnTo>
                    <a:lnTo>
                      <a:pt x="251" y="23395"/>
                    </a:lnTo>
                    <a:lnTo>
                      <a:pt x="299" y="23817"/>
                    </a:lnTo>
                    <a:lnTo>
                      <a:pt x="348" y="24227"/>
                    </a:lnTo>
                    <a:lnTo>
                      <a:pt x="405" y="24637"/>
                    </a:lnTo>
                    <a:lnTo>
                      <a:pt x="462" y="25048"/>
                    </a:lnTo>
                    <a:lnTo>
                      <a:pt x="524" y="25446"/>
                    </a:lnTo>
                    <a:lnTo>
                      <a:pt x="589" y="25845"/>
                    </a:lnTo>
                    <a:lnTo>
                      <a:pt x="655" y="26243"/>
                    </a:lnTo>
                    <a:lnTo>
                      <a:pt x="730" y="26630"/>
                    </a:lnTo>
                    <a:lnTo>
                      <a:pt x="805" y="27005"/>
                    </a:lnTo>
                    <a:lnTo>
                      <a:pt x="884" y="27380"/>
                    </a:lnTo>
                    <a:lnTo>
                      <a:pt x="968" y="27755"/>
                    </a:lnTo>
                    <a:lnTo>
                      <a:pt x="1051" y="28118"/>
                    </a:lnTo>
                    <a:lnTo>
                      <a:pt x="1139" y="28482"/>
                    </a:lnTo>
                    <a:lnTo>
                      <a:pt x="1231" y="28833"/>
                    </a:lnTo>
                    <a:lnTo>
                      <a:pt x="1328" y="29173"/>
                    </a:lnTo>
                    <a:lnTo>
                      <a:pt x="1425" y="29513"/>
                    </a:lnTo>
                    <a:lnTo>
                      <a:pt x="1526" y="29853"/>
                    </a:lnTo>
                    <a:lnTo>
                      <a:pt x="1627" y="30181"/>
                    </a:lnTo>
                    <a:lnTo>
                      <a:pt x="1733" y="30498"/>
                    </a:lnTo>
                    <a:lnTo>
                      <a:pt x="1843" y="30814"/>
                    </a:lnTo>
                    <a:lnTo>
                      <a:pt x="1957" y="31119"/>
                    </a:lnTo>
                    <a:lnTo>
                      <a:pt x="2071" y="31412"/>
                    </a:lnTo>
                    <a:lnTo>
                      <a:pt x="2190" y="31705"/>
                    </a:lnTo>
                    <a:lnTo>
                      <a:pt x="2309" y="31986"/>
                    </a:lnTo>
                    <a:lnTo>
                      <a:pt x="2432" y="32267"/>
                    </a:lnTo>
                    <a:lnTo>
                      <a:pt x="2555" y="32537"/>
                    </a:lnTo>
                    <a:lnTo>
                      <a:pt x="2682" y="32795"/>
                    </a:lnTo>
                    <a:lnTo>
                      <a:pt x="2814" y="33041"/>
                    </a:lnTo>
                    <a:lnTo>
                      <a:pt x="2946" y="33287"/>
                    </a:lnTo>
                    <a:lnTo>
                      <a:pt x="3078" y="33521"/>
                    </a:lnTo>
                    <a:lnTo>
                      <a:pt x="3214" y="33756"/>
                    </a:lnTo>
                    <a:lnTo>
                      <a:pt x="3355" y="33967"/>
                    </a:lnTo>
                    <a:lnTo>
                      <a:pt x="3496" y="34178"/>
                    </a:lnTo>
                    <a:lnTo>
                      <a:pt x="3641" y="34377"/>
                    </a:lnTo>
                    <a:lnTo>
                      <a:pt x="3786" y="34576"/>
                    </a:lnTo>
                    <a:lnTo>
                      <a:pt x="3931" y="34752"/>
                    </a:lnTo>
                    <a:lnTo>
                      <a:pt x="4081" y="34928"/>
                    </a:lnTo>
                    <a:lnTo>
                      <a:pt x="4230" y="35092"/>
                    </a:lnTo>
                    <a:lnTo>
                      <a:pt x="4384" y="35256"/>
                    </a:lnTo>
                    <a:lnTo>
                      <a:pt x="4538" y="35397"/>
                    </a:lnTo>
                    <a:lnTo>
                      <a:pt x="4692" y="35526"/>
                    </a:lnTo>
                    <a:lnTo>
                      <a:pt x="4850" y="35655"/>
                    </a:lnTo>
                    <a:lnTo>
                      <a:pt x="5013" y="35772"/>
                    </a:lnTo>
                    <a:lnTo>
                      <a:pt x="5171" y="35877"/>
                    </a:lnTo>
                    <a:lnTo>
                      <a:pt x="5334" y="35971"/>
                    </a:lnTo>
                    <a:lnTo>
                      <a:pt x="5497" y="36053"/>
                    </a:lnTo>
                    <a:lnTo>
                      <a:pt x="5664" y="36123"/>
                    </a:lnTo>
                    <a:lnTo>
                      <a:pt x="5831" y="36194"/>
                    </a:lnTo>
                    <a:lnTo>
                      <a:pt x="5998" y="36241"/>
                    </a:lnTo>
                    <a:lnTo>
                      <a:pt x="6165" y="36276"/>
                    </a:lnTo>
                    <a:lnTo>
                      <a:pt x="6336" y="36311"/>
                    </a:lnTo>
                    <a:lnTo>
                      <a:pt x="6508" y="36323"/>
                    </a:lnTo>
                    <a:lnTo>
                      <a:pt x="6679" y="36334"/>
                    </a:lnTo>
                    <a:lnTo>
                      <a:pt x="19312" y="36334"/>
                    </a:lnTo>
                    <a:lnTo>
                      <a:pt x="19483" y="36323"/>
                    </a:lnTo>
                    <a:lnTo>
                      <a:pt x="19655" y="36311"/>
                    </a:lnTo>
                    <a:lnTo>
                      <a:pt x="19826" y="36276"/>
                    </a:lnTo>
                    <a:lnTo>
                      <a:pt x="19994" y="36241"/>
                    </a:lnTo>
                    <a:lnTo>
                      <a:pt x="20161" y="36194"/>
                    </a:lnTo>
                    <a:lnTo>
                      <a:pt x="20328" y="36123"/>
                    </a:lnTo>
                    <a:lnTo>
                      <a:pt x="20495" y="36053"/>
                    </a:lnTo>
                    <a:lnTo>
                      <a:pt x="20657" y="35971"/>
                    </a:lnTo>
                    <a:lnTo>
                      <a:pt x="20820" y="35877"/>
                    </a:lnTo>
                    <a:lnTo>
                      <a:pt x="20983" y="35772"/>
                    </a:lnTo>
                    <a:lnTo>
                      <a:pt x="21141" y="35655"/>
                    </a:lnTo>
                    <a:lnTo>
                      <a:pt x="21299" y="35526"/>
                    </a:lnTo>
                    <a:lnTo>
                      <a:pt x="21453" y="35397"/>
                    </a:lnTo>
                    <a:lnTo>
                      <a:pt x="21607" y="35256"/>
                    </a:lnTo>
                    <a:lnTo>
                      <a:pt x="21761" y="35092"/>
                    </a:lnTo>
                    <a:lnTo>
                      <a:pt x="21911" y="34928"/>
                    </a:lnTo>
                    <a:lnTo>
                      <a:pt x="22060" y="34752"/>
                    </a:lnTo>
                    <a:lnTo>
                      <a:pt x="22210" y="34576"/>
                    </a:lnTo>
                    <a:lnTo>
                      <a:pt x="22355" y="34377"/>
                    </a:lnTo>
                    <a:lnTo>
                      <a:pt x="22495" y="34178"/>
                    </a:lnTo>
                    <a:lnTo>
                      <a:pt x="22636" y="33967"/>
                    </a:lnTo>
                    <a:lnTo>
                      <a:pt x="22777" y="33756"/>
                    </a:lnTo>
                    <a:lnTo>
                      <a:pt x="22913" y="33521"/>
                    </a:lnTo>
                    <a:lnTo>
                      <a:pt x="23049" y="33287"/>
                    </a:lnTo>
                    <a:lnTo>
                      <a:pt x="23181" y="33041"/>
                    </a:lnTo>
                    <a:lnTo>
                      <a:pt x="23309" y="32795"/>
                    </a:lnTo>
                    <a:lnTo>
                      <a:pt x="23436" y="32537"/>
                    </a:lnTo>
                    <a:lnTo>
                      <a:pt x="23564" y="32267"/>
                    </a:lnTo>
                    <a:lnTo>
                      <a:pt x="23687" y="31986"/>
                    </a:lnTo>
                    <a:lnTo>
                      <a:pt x="23806" y="31705"/>
                    </a:lnTo>
                    <a:lnTo>
                      <a:pt x="23920" y="31412"/>
                    </a:lnTo>
                    <a:lnTo>
                      <a:pt x="24039" y="31119"/>
                    </a:lnTo>
                    <a:lnTo>
                      <a:pt x="24149" y="30814"/>
                    </a:lnTo>
                    <a:lnTo>
                      <a:pt x="24259" y="30498"/>
                    </a:lnTo>
                    <a:lnTo>
                      <a:pt x="24364" y="30181"/>
                    </a:lnTo>
                    <a:lnTo>
                      <a:pt x="24470" y="29853"/>
                    </a:lnTo>
                    <a:lnTo>
                      <a:pt x="24571" y="29513"/>
                    </a:lnTo>
                    <a:lnTo>
                      <a:pt x="24668" y="29173"/>
                    </a:lnTo>
                    <a:lnTo>
                      <a:pt x="24760" y="28833"/>
                    </a:lnTo>
                    <a:lnTo>
                      <a:pt x="24852" y="28482"/>
                    </a:lnTo>
                    <a:lnTo>
                      <a:pt x="24940" y="28118"/>
                    </a:lnTo>
                    <a:lnTo>
                      <a:pt x="25028" y="27755"/>
                    </a:lnTo>
                    <a:lnTo>
                      <a:pt x="25107" y="27380"/>
                    </a:lnTo>
                    <a:lnTo>
                      <a:pt x="25186" y="27005"/>
                    </a:lnTo>
                    <a:lnTo>
                      <a:pt x="25261" y="26630"/>
                    </a:lnTo>
                    <a:lnTo>
                      <a:pt x="25336" y="26243"/>
                    </a:lnTo>
                    <a:lnTo>
                      <a:pt x="25402" y="25845"/>
                    </a:lnTo>
                    <a:lnTo>
                      <a:pt x="25468" y="25446"/>
                    </a:lnTo>
                    <a:lnTo>
                      <a:pt x="25529" y="25048"/>
                    </a:lnTo>
                    <a:lnTo>
                      <a:pt x="25591" y="24637"/>
                    </a:lnTo>
                    <a:lnTo>
                      <a:pt x="25644" y="24227"/>
                    </a:lnTo>
                    <a:lnTo>
                      <a:pt x="25692" y="23817"/>
                    </a:lnTo>
                    <a:lnTo>
                      <a:pt x="25740" y="23395"/>
                    </a:lnTo>
                    <a:lnTo>
                      <a:pt x="25784" y="22973"/>
                    </a:lnTo>
                    <a:lnTo>
                      <a:pt x="25824" y="22539"/>
                    </a:lnTo>
                    <a:lnTo>
                      <a:pt x="25859" y="22106"/>
                    </a:lnTo>
                    <a:lnTo>
                      <a:pt x="25890" y="21672"/>
                    </a:lnTo>
                    <a:lnTo>
                      <a:pt x="25916" y="21227"/>
                    </a:lnTo>
                    <a:lnTo>
                      <a:pt x="25943" y="20781"/>
                    </a:lnTo>
                    <a:lnTo>
                      <a:pt x="25960" y="20336"/>
                    </a:lnTo>
                    <a:lnTo>
                      <a:pt x="25973" y="19891"/>
                    </a:lnTo>
                    <a:lnTo>
                      <a:pt x="25987" y="19433"/>
                    </a:lnTo>
                    <a:lnTo>
                      <a:pt x="25991" y="18976"/>
                    </a:lnTo>
                    <a:lnTo>
                      <a:pt x="25995" y="18519"/>
                    </a:lnTo>
                    <a:lnTo>
                      <a:pt x="25995" y="17816"/>
                    </a:lnTo>
                    <a:lnTo>
                      <a:pt x="25991" y="17359"/>
                    </a:lnTo>
                    <a:lnTo>
                      <a:pt x="25987" y="16902"/>
                    </a:lnTo>
                    <a:lnTo>
                      <a:pt x="25973" y="16445"/>
                    </a:lnTo>
                    <a:lnTo>
                      <a:pt x="25960" y="15988"/>
                    </a:lnTo>
                    <a:lnTo>
                      <a:pt x="25943" y="15542"/>
                    </a:lnTo>
                    <a:lnTo>
                      <a:pt x="25916" y="15097"/>
                    </a:lnTo>
                    <a:lnTo>
                      <a:pt x="25890" y="14663"/>
                    </a:lnTo>
                    <a:lnTo>
                      <a:pt x="25859" y="14230"/>
                    </a:lnTo>
                    <a:lnTo>
                      <a:pt x="25824" y="13796"/>
                    </a:lnTo>
                    <a:lnTo>
                      <a:pt x="25784" y="13362"/>
                    </a:lnTo>
                    <a:lnTo>
                      <a:pt x="25740" y="12940"/>
                    </a:lnTo>
                    <a:lnTo>
                      <a:pt x="25692" y="12518"/>
                    </a:lnTo>
                    <a:lnTo>
                      <a:pt x="25644" y="12096"/>
                    </a:lnTo>
                    <a:lnTo>
                      <a:pt x="25591" y="11686"/>
                    </a:lnTo>
                    <a:lnTo>
                      <a:pt x="25529" y="11288"/>
                    </a:lnTo>
                    <a:lnTo>
                      <a:pt x="25468" y="10878"/>
                    </a:lnTo>
                    <a:lnTo>
                      <a:pt x="25402" y="10479"/>
                    </a:lnTo>
                    <a:lnTo>
                      <a:pt x="25336" y="10092"/>
                    </a:lnTo>
                    <a:lnTo>
                      <a:pt x="25261" y="9706"/>
                    </a:lnTo>
                    <a:lnTo>
                      <a:pt x="25186" y="9319"/>
                    </a:lnTo>
                    <a:lnTo>
                      <a:pt x="25107" y="8944"/>
                    </a:lnTo>
                    <a:lnTo>
                      <a:pt x="25028" y="8580"/>
                    </a:lnTo>
                    <a:lnTo>
                      <a:pt x="24940" y="8217"/>
                    </a:lnTo>
                    <a:lnTo>
                      <a:pt x="24852" y="7854"/>
                    </a:lnTo>
                    <a:lnTo>
                      <a:pt x="24760" y="7502"/>
                    </a:lnTo>
                    <a:lnTo>
                      <a:pt x="24668" y="7150"/>
                    </a:lnTo>
                    <a:lnTo>
                      <a:pt x="24571" y="6811"/>
                    </a:lnTo>
                    <a:lnTo>
                      <a:pt x="24470" y="6482"/>
                    </a:lnTo>
                    <a:lnTo>
                      <a:pt x="24364" y="6154"/>
                    </a:lnTo>
                    <a:lnTo>
                      <a:pt x="24259" y="5838"/>
                    </a:lnTo>
                    <a:lnTo>
                      <a:pt x="24149" y="5521"/>
                    </a:lnTo>
                    <a:lnTo>
                      <a:pt x="24039" y="5217"/>
                    </a:lnTo>
                    <a:lnTo>
                      <a:pt x="23920" y="4924"/>
                    </a:lnTo>
                    <a:lnTo>
                      <a:pt x="23806" y="4631"/>
                    </a:lnTo>
                    <a:lnTo>
                      <a:pt x="23687" y="4349"/>
                    </a:lnTo>
                    <a:lnTo>
                      <a:pt x="23564" y="4068"/>
                    </a:lnTo>
                    <a:lnTo>
                      <a:pt x="23436" y="3798"/>
                    </a:lnTo>
                    <a:lnTo>
                      <a:pt x="23309" y="3541"/>
                    </a:lnTo>
                    <a:lnTo>
                      <a:pt x="23181" y="3283"/>
                    </a:lnTo>
                    <a:lnTo>
                      <a:pt x="23049" y="3048"/>
                    </a:lnTo>
                    <a:lnTo>
                      <a:pt x="22913" y="2802"/>
                    </a:lnTo>
                    <a:lnTo>
                      <a:pt x="22777" y="2579"/>
                    </a:lnTo>
                    <a:lnTo>
                      <a:pt x="22636" y="2357"/>
                    </a:lnTo>
                    <a:lnTo>
                      <a:pt x="22495" y="2146"/>
                    </a:lnTo>
                    <a:lnTo>
                      <a:pt x="22355" y="1947"/>
                    </a:lnTo>
                    <a:lnTo>
                      <a:pt x="22210" y="1759"/>
                    </a:lnTo>
                    <a:lnTo>
                      <a:pt x="22060" y="1572"/>
                    </a:lnTo>
                    <a:lnTo>
                      <a:pt x="21911" y="1396"/>
                    </a:lnTo>
                    <a:lnTo>
                      <a:pt x="21761" y="1232"/>
                    </a:lnTo>
                    <a:lnTo>
                      <a:pt x="21607" y="1079"/>
                    </a:lnTo>
                    <a:lnTo>
                      <a:pt x="21453" y="939"/>
                    </a:lnTo>
                    <a:lnTo>
                      <a:pt x="21299" y="798"/>
                    </a:lnTo>
                    <a:lnTo>
                      <a:pt x="21141" y="681"/>
                    </a:lnTo>
                    <a:lnTo>
                      <a:pt x="20983" y="564"/>
                    </a:lnTo>
                    <a:lnTo>
                      <a:pt x="20820" y="458"/>
                    </a:lnTo>
                    <a:lnTo>
                      <a:pt x="20657" y="364"/>
                    </a:lnTo>
                    <a:lnTo>
                      <a:pt x="20495" y="282"/>
                    </a:lnTo>
                    <a:lnTo>
                      <a:pt x="20328" y="212"/>
                    </a:lnTo>
                    <a:lnTo>
                      <a:pt x="20161" y="142"/>
                    </a:lnTo>
                    <a:lnTo>
                      <a:pt x="19994" y="95"/>
                    </a:lnTo>
                    <a:lnTo>
                      <a:pt x="19826" y="48"/>
                    </a:lnTo>
                    <a:lnTo>
                      <a:pt x="19655" y="24"/>
                    </a:lnTo>
                    <a:lnTo>
                      <a:pt x="194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7" name="Google Shape;624;p39">
                <a:extLst>
                  <a:ext uri="{FF2B5EF4-FFF2-40B4-BE49-F238E27FC236}">
                    <a16:creationId xmlns:a16="http://schemas.microsoft.com/office/drawing/2014/main" id="{2EAE8AA0-636E-09A9-413D-12B4A40EE24B}"/>
                  </a:ext>
                </a:extLst>
              </p:cNvPr>
              <p:cNvSpPr/>
              <p:nvPr/>
            </p:nvSpPr>
            <p:spPr>
              <a:xfrm>
                <a:off x="3786500" y="-38640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5"/>
                    </a:lnTo>
                    <a:lnTo>
                      <a:pt x="36" y="552"/>
                    </a:lnTo>
                    <a:lnTo>
                      <a:pt x="54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2"/>
                    </a:lnTo>
                    <a:lnTo>
                      <a:pt x="221" y="505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625;p39">
                <a:extLst>
                  <a:ext uri="{FF2B5EF4-FFF2-40B4-BE49-F238E27FC236}">
                    <a16:creationId xmlns:a16="http://schemas.microsoft.com/office/drawing/2014/main" id="{611042BC-F812-3BFE-B05D-9ABA50B5F3AE}"/>
                  </a:ext>
                </a:extLst>
              </p:cNvPr>
              <p:cNvSpPr/>
              <p:nvPr/>
            </p:nvSpPr>
            <p:spPr>
              <a:xfrm>
                <a:off x="3848175" y="-373542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5" y="36"/>
                    </a:lnTo>
                    <a:lnTo>
                      <a:pt x="53" y="60"/>
                    </a:lnTo>
                    <a:lnTo>
                      <a:pt x="36" y="95"/>
                    </a:lnTo>
                    <a:lnTo>
                      <a:pt x="22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29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19" y="646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85" y="587"/>
                    </a:lnTo>
                    <a:lnTo>
                      <a:pt x="203" y="552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29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2"/>
                    </a:lnTo>
                    <a:lnTo>
                      <a:pt x="203" y="95"/>
                    </a:lnTo>
                    <a:lnTo>
                      <a:pt x="185" y="60"/>
                    </a:lnTo>
                    <a:lnTo>
                      <a:pt x="168" y="36"/>
                    </a:lnTo>
                    <a:lnTo>
                      <a:pt x="146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626;p39">
                <a:extLst>
                  <a:ext uri="{FF2B5EF4-FFF2-40B4-BE49-F238E27FC236}">
                    <a16:creationId xmlns:a16="http://schemas.microsoft.com/office/drawing/2014/main" id="{22C98AE1-F43B-344C-1B4C-A1823180F08D}"/>
                  </a:ext>
                </a:extLst>
              </p:cNvPr>
              <p:cNvSpPr/>
              <p:nvPr/>
            </p:nvSpPr>
            <p:spPr>
              <a:xfrm>
                <a:off x="3970625" y="-371900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4" y="0"/>
                    </a:moveTo>
                    <a:lnTo>
                      <a:pt x="97" y="12"/>
                    </a:ln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21"/>
                    </a:lnTo>
                    <a:lnTo>
                      <a:pt x="97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1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627;p39">
                <a:extLst>
                  <a:ext uri="{FF2B5EF4-FFF2-40B4-BE49-F238E27FC236}">
                    <a16:creationId xmlns:a16="http://schemas.microsoft.com/office/drawing/2014/main" id="{8DF25B5B-E175-8743-04E0-A557A4E7FD2D}"/>
                  </a:ext>
                </a:extLst>
              </p:cNvPr>
              <p:cNvSpPr/>
              <p:nvPr/>
            </p:nvSpPr>
            <p:spPr>
              <a:xfrm>
                <a:off x="4060225" y="-35909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3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4" y="199"/>
                    </a:lnTo>
                    <a:lnTo>
                      <a:pt x="5" y="258"/>
                    </a:lnTo>
                    <a:lnTo>
                      <a:pt x="0" y="317"/>
                    </a:lnTo>
                    <a:lnTo>
                      <a:pt x="5" y="387"/>
                    </a:lnTo>
                    <a:lnTo>
                      <a:pt x="14" y="445"/>
                    </a:lnTo>
                    <a:lnTo>
                      <a:pt x="22" y="504"/>
                    </a:lnTo>
                    <a:lnTo>
                      <a:pt x="35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23" y="645"/>
                    </a:lnTo>
                    <a:lnTo>
                      <a:pt x="145" y="633"/>
                    </a:lnTo>
                    <a:lnTo>
                      <a:pt x="167" y="621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3" y="445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199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628;p39">
                <a:extLst>
                  <a:ext uri="{FF2B5EF4-FFF2-40B4-BE49-F238E27FC236}">
                    <a16:creationId xmlns:a16="http://schemas.microsoft.com/office/drawing/2014/main" id="{2157271B-6691-176D-457F-FF293DD6BC7A}"/>
                  </a:ext>
                </a:extLst>
              </p:cNvPr>
              <p:cNvSpPr/>
              <p:nvPr/>
            </p:nvSpPr>
            <p:spPr>
              <a:xfrm>
                <a:off x="4115950" y="-3380275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4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4" y="199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4" y="445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4" y="445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4" y="199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629;p39">
                <a:extLst>
                  <a:ext uri="{FF2B5EF4-FFF2-40B4-BE49-F238E27FC236}">
                    <a16:creationId xmlns:a16="http://schemas.microsoft.com/office/drawing/2014/main" id="{5DD6C840-D350-D340-F555-E75D9F84CC4E}"/>
                  </a:ext>
                </a:extLst>
              </p:cNvPr>
              <p:cNvSpPr/>
              <p:nvPr/>
            </p:nvSpPr>
            <p:spPr>
              <a:xfrm>
                <a:off x="4136300" y="-3156425"/>
                <a:ext cx="60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34" extrusionOk="0">
                    <a:moveTo>
                      <a:pt x="97" y="1"/>
                    </a:moveTo>
                    <a:lnTo>
                      <a:pt x="75" y="24"/>
                    </a:lnTo>
                    <a:lnTo>
                      <a:pt x="53" y="47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188"/>
                    </a:lnTo>
                    <a:lnTo>
                      <a:pt x="4" y="258"/>
                    </a:lnTo>
                    <a:lnTo>
                      <a:pt x="0" y="317"/>
                    </a:lnTo>
                    <a:lnTo>
                      <a:pt x="4" y="387"/>
                    </a:lnTo>
                    <a:lnTo>
                      <a:pt x="9" y="446"/>
                    </a:lnTo>
                    <a:lnTo>
                      <a:pt x="22" y="493"/>
                    </a:lnTo>
                    <a:lnTo>
                      <a:pt x="35" y="540"/>
                    </a:lnTo>
                    <a:lnTo>
                      <a:pt x="53" y="587"/>
                    </a:lnTo>
                    <a:lnTo>
                      <a:pt x="75" y="610"/>
                    </a:lnTo>
                    <a:lnTo>
                      <a:pt x="97" y="633"/>
                    </a:lnTo>
                    <a:lnTo>
                      <a:pt x="145" y="633"/>
                    </a:lnTo>
                    <a:lnTo>
                      <a:pt x="167" y="610"/>
                    </a:lnTo>
                    <a:lnTo>
                      <a:pt x="189" y="587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188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47"/>
                    </a:lnTo>
                    <a:lnTo>
                      <a:pt x="167" y="24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630;p39">
                <a:extLst>
                  <a:ext uri="{FF2B5EF4-FFF2-40B4-BE49-F238E27FC236}">
                    <a16:creationId xmlns:a16="http://schemas.microsoft.com/office/drawing/2014/main" id="{4855BB0A-0B63-C318-2927-1111BF4B803D}"/>
                  </a:ext>
                </a:extLst>
              </p:cNvPr>
              <p:cNvSpPr/>
              <p:nvPr/>
            </p:nvSpPr>
            <p:spPr>
              <a:xfrm>
                <a:off x="4127175" y="-2939600"/>
                <a:ext cx="60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34" extrusionOk="0">
                    <a:moveTo>
                      <a:pt x="97" y="1"/>
                    </a:moveTo>
                    <a:lnTo>
                      <a:pt x="75" y="24"/>
                    </a:lnTo>
                    <a:lnTo>
                      <a:pt x="53" y="48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188"/>
                    </a:lnTo>
                    <a:lnTo>
                      <a:pt x="5" y="247"/>
                    </a:lnTo>
                    <a:lnTo>
                      <a:pt x="0" y="317"/>
                    </a:lnTo>
                    <a:lnTo>
                      <a:pt x="5" y="376"/>
                    </a:lnTo>
                    <a:lnTo>
                      <a:pt x="9" y="434"/>
                    </a:lnTo>
                    <a:lnTo>
                      <a:pt x="22" y="493"/>
                    </a:lnTo>
                    <a:lnTo>
                      <a:pt x="35" y="540"/>
                    </a:lnTo>
                    <a:lnTo>
                      <a:pt x="53" y="575"/>
                    </a:lnTo>
                    <a:lnTo>
                      <a:pt x="75" y="610"/>
                    </a:lnTo>
                    <a:lnTo>
                      <a:pt x="97" y="634"/>
                    </a:lnTo>
                    <a:lnTo>
                      <a:pt x="145" y="634"/>
                    </a:lnTo>
                    <a:lnTo>
                      <a:pt x="167" y="610"/>
                    </a:lnTo>
                    <a:lnTo>
                      <a:pt x="189" y="575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29" y="434"/>
                    </a:lnTo>
                    <a:lnTo>
                      <a:pt x="238" y="376"/>
                    </a:lnTo>
                    <a:lnTo>
                      <a:pt x="242" y="317"/>
                    </a:lnTo>
                    <a:lnTo>
                      <a:pt x="238" y="247"/>
                    </a:lnTo>
                    <a:lnTo>
                      <a:pt x="229" y="188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48"/>
                    </a:lnTo>
                    <a:lnTo>
                      <a:pt x="167" y="24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631;p39">
                <a:extLst>
                  <a:ext uri="{FF2B5EF4-FFF2-40B4-BE49-F238E27FC236}">
                    <a16:creationId xmlns:a16="http://schemas.microsoft.com/office/drawing/2014/main" id="{69744970-0A1C-399B-0D30-DE5CC4B081D4}"/>
                  </a:ext>
                </a:extLst>
              </p:cNvPr>
              <p:cNvSpPr/>
              <p:nvPr/>
            </p:nvSpPr>
            <p:spPr>
              <a:xfrm>
                <a:off x="4089675" y="-27265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29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1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29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632;p39">
                <a:extLst>
                  <a:ext uri="{FF2B5EF4-FFF2-40B4-BE49-F238E27FC236}">
                    <a16:creationId xmlns:a16="http://schemas.microsoft.com/office/drawing/2014/main" id="{7629728E-5472-8BFD-4BA6-D7FA6AEFA6E6}"/>
                  </a:ext>
                </a:extLst>
              </p:cNvPr>
              <p:cNvSpPr/>
              <p:nvPr/>
            </p:nvSpPr>
            <p:spPr>
              <a:xfrm>
                <a:off x="4036250" y="-258945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98" y="1"/>
                    </a:move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4" y="587"/>
                    </a:lnTo>
                    <a:lnTo>
                      <a:pt x="76" y="610"/>
                    </a:lnTo>
                    <a:lnTo>
                      <a:pt x="98" y="634"/>
                    </a:lnTo>
                    <a:lnTo>
                      <a:pt x="146" y="634"/>
                    </a:lnTo>
                    <a:lnTo>
                      <a:pt x="168" y="610"/>
                    </a:lnTo>
                    <a:lnTo>
                      <a:pt x="185" y="587"/>
                    </a:lnTo>
                    <a:lnTo>
                      <a:pt x="207" y="540"/>
                    </a:lnTo>
                    <a:lnTo>
                      <a:pt x="221" y="493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85" y="59"/>
                    </a:lnTo>
                    <a:lnTo>
                      <a:pt x="168" y="24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633;p39">
                <a:extLst>
                  <a:ext uri="{FF2B5EF4-FFF2-40B4-BE49-F238E27FC236}">
                    <a16:creationId xmlns:a16="http://schemas.microsoft.com/office/drawing/2014/main" id="{086AF52C-C64C-A51E-1328-3EE76B563718}"/>
                  </a:ext>
                </a:extLst>
              </p:cNvPr>
              <p:cNvSpPr/>
              <p:nvPr/>
            </p:nvSpPr>
            <p:spPr>
              <a:xfrm>
                <a:off x="3959100" y="-2502425"/>
                <a:ext cx="6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46" extrusionOk="0">
                    <a:moveTo>
                      <a:pt x="123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3" y="200"/>
                    </a:lnTo>
                    <a:lnTo>
                      <a:pt x="4" y="258"/>
                    </a:lnTo>
                    <a:lnTo>
                      <a:pt x="0" y="317"/>
                    </a:lnTo>
                    <a:lnTo>
                      <a:pt x="4" y="387"/>
                    </a:lnTo>
                    <a:lnTo>
                      <a:pt x="13" y="446"/>
                    </a:lnTo>
                    <a:lnTo>
                      <a:pt x="22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634;p39">
                <a:extLst>
                  <a:ext uri="{FF2B5EF4-FFF2-40B4-BE49-F238E27FC236}">
                    <a16:creationId xmlns:a16="http://schemas.microsoft.com/office/drawing/2014/main" id="{898B15AA-542E-12BC-832A-C697AEDA345E}"/>
                  </a:ext>
                </a:extLst>
              </p:cNvPr>
              <p:cNvSpPr/>
              <p:nvPr/>
            </p:nvSpPr>
            <p:spPr>
              <a:xfrm>
                <a:off x="3862025" y="-2495675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19" y="0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199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19" y="645"/>
                    </a:lnTo>
                    <a:lnTo>
                      <a:pt x="141" y="633"/>
                    </a:lnTo>
                    <a:lnTo>
                      <a:pt x="163" y="610"/>
                    </a:lnTo>
                    <a:lnTo>
                      <a:pt x="185" y="586"/>
                    </a:lnTo>
                    <a:lnTo>
                      <a:pt x="203" y="551"/>
                    </a:lnTo>
                    <a:lnTo>
                      <a:pt x="216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199"/>
                    </a:lnTo>
                    <a:lnTo>
                      <a:pt x="216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3" y="24"/>
                    </a:lnTo>
                    <a:lnTo>
                      <a:pt x="141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635;p39">
                <a:extLst>
                  <a:ext uri="{FF2B5EF4-FFF2-40B4-BE49-F238E27FC236}">
                    <a16:creationId xmlns:a16="http://schemas.microsoft.com/office/drawing/2014/main" id="{79F3056F-191F-698D-0704-826477AF0EF8}"/>
                  </a:ext>
                </a:extLst>
              </p:cNvPr>
              <p:cNvSpPr/>
              <p:nvPr/>
            </p:nvSpPr>
            <p:spPr>
              <a:xfrm>
                <a:off x="3770025" y="-250242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1" y="622"/>
                    </a:lnTo>
                    <a:lnTo>
                      <a:pt x="93" y="634"/>
                    </a:lnTo>
                    <a:lnTo>
                      <a:pt x="119" y="645"/>
                    </a:lnTo>
                    <a:lnTo>
                      <a:pt x="141" y="634"/>
                    </a:lnTo>
                    <a:lnTo>
                      <a:pt x="167" y="622"/>
                    </a:lnTo>
                    <a:lnTo>
                      <a:pt x="185" y="587"/>
                    </a:lnTo>
                    <a:lnTo>
                      <a:pt x="202" y="551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2" y="94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1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636;p39">
                <a:extLst>
                  <a:ext uri="{FF2B5EF4-FFF2-40B4-BE49-F238E27FC236}">
                    <a16:creationId xmlns:a16="http://schemas.microsoft.com/office/drawing/2014/main" id="{17DDCE16-F612-4C39-8A3D-AA5C2E4BAA8B}"/>
                  </a:ext>
                </a:extLst>
              </p:cNvPr>
              <p:cNvSpPr/>
              <p:nvPr/>
            </p:nvSpPr>
            <p:spPr>
              <a:xfrm>
                <a:off x="3662400" y="-248777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1" y="258"/>
                    </a:lnTo>
                    <a:lnTo>
                      <a:pt x="1" y="329"/>
                    </a:lnTo>
                    <a:lnTo>
                      <a:pt x="1" y="387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1" y="622"/>
                    </a:lnTo>
                    <a:lnTo>
                      <a:pt x="93" y="634"/>
                    </a:lnTo>
                    <a:lnTo>
                      <a:pt x="119" y="645"/>
                    </a:lnTo>
                    <a:lnTo>
                      <a:pt x="141" y="634"/>
                    </a:lnTo>
                    <a:lnTo>
                      <a:pt x="168" y="622"/>
                    </a:lnTo>
                    <a:lnTo>
                      <a:pt x="185" y="587"/>
                    </a:lnTo>
                    <a:lnTo>
                      <a:pt x="203" y="551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29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8" y="24"/>
                    </a:lnTo>
                    <a:lnTo>
                      <a:pt x="141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637;p39">
                <a:extLst>
                  <a:ext uri="{FF2B5EF4-FFF2-40B4-BE49-F238E27FC236}">
                    <a16:creationId xmlns:a16="http://schemas.microsoft.com/office/drawing/2014/main" id="{FD6D5D88-97BA-57FA-AD5C-A04E704D94F6}"/>
                  </a:ext>
                </a:extLst>
              </p:cNvPr>
              <p:cNvSpPr/>
              <p:nvPr/>
            </p:nvSpPr>
            <p:spPr>
              <a:xfrm>
                <a:off x="3560725" y="-24877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3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638;p39">
                <a:extLst>
                  <a:ext uri="{FF2B5EF4-FFF2-40B4-BE49-F238E27FC236}">
                    <a16:creationId xmlns:a16="http://schemas.microsoft.com/office/drawing/2014/main" id="{45D40903-5AF9-C1D2-A11A-EEAED062EB25}"/>
                  </a:ext>
                </a:extLst>
              </p:cNvPr>
              <p:cNvSpPr/>
              <p:nvPr/>
            </p:nvSpPr>
            <p:spPr>
              <a:xfrm>
                <a:off x="3458050" y="-255692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1"/>
                    </a:moveTo>
                    <a:lnTo>
                      <a:pt x="97" y="12"/>
                    </a:lnTo>
                    <a:lnTo>
                      <a:pt x="75" y="36"/>
                    </a:lnTo>
                    <a:lnTo>
                      <a:pt x="53" y="59"/>
                    </a:lnTo>
                    <a:lnTo>
                      <a:pt x="36" y="106"/>
                    </a:lnTo>
                    <a:lnTo>
                      <a:pt x="22" y="153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639;p39">
                <a:extLst>
                  <a:ext uri="{FF2B5EF4-FFF2-40B4-BE49-F238E27FC236}">
                    <a16:creationId xmlns:a16="http://schemas.microsoft.com/office/drawing/2014/main" id="{C5A955B0-12A7-4282-170A-68EF2EE1C212}"/>
                  </a:ext>
                </a:extLst>
              </p:cNvPr>
              <p:cNvSpPr/>
              <p:nvPr/>
            </p:nvSpPr>
            <p:spPr>
              <a:xfrm>
                <a:off x="3367800" y="-273302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8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14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14" y="446"/>
                    </a:lnTo>
                    <a:lnTo>
                      <a:pt x="22" y="505"/>
                    </a:lnTo>
                    <a:lnTo>
                      <a:pt x="36" y="551"/>
                    </a:lnTo>
                    <a:lnTo>
                      <a:pt x="58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42" y="387"/>
                    </a:lnTo>
                    <a:lnTo>
                      <a:pt x="242" y="329"/>
                    </a:lnTo>
                    <a:lnTo>
                      <a:pt x="242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640;p39">
                <a:extLst>
                  <a:ext uri="{FF2B5EF4-FFF2-40B4-BE49-F238E27FC236}">
                    <a16:creationId xmlns:a16="http://schemas.microsoft.com/office/drawing/2014/main" id="{49453A7D-87C6-E6AB-F7D6-FDAF088C8F40}"/>
                  </a:ext>
                </a:extLst>
              </p:cNvPr>
              <p:cNvSpPr/>
              <p:nvPr/>
            </p:nvSpPr>
            <p:spPr>
              <a:xfrm>
                <a:off x="3327575" y="-300962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3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3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13" y="446"/>
                    </a:lnTo>
                    <a:lnTo>
                      <a:pt x="22" y="504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23" y="645"/>
                    </a:lnTo>
                    <a:lnTo>
                      <a:pt x="145" y="633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3" y="446"/>
                    </a:lnTo>
                    <a:lnTo>
                      <a:pt x="242" y="387"/>
                    </a:lnTo>
                    <a:lnTo>
                      <a:pt x="242" y="329"/>
                    </a:lnTo>
                    <a:lnTo>
                      <a:pt x="242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641;p39">
                <a:extLst>
                  <a:ext uri="{FF2B5EF4-FFF2-40B4-BE49-F238E27FC236}">
                    <a16:creationId xmlns:a16="http://schemas.microsoft.com/office/drawing/2014/main" id="{5366FAA7-A348-C9E9-4F83-7A9DFD643ADE}"/>
                  </a:ext>
                </a:extLst>
              </p:cNvPr>
              <p:cNvSpPr/>
              <p:nvPr/>
            </p:nvSpPr>
            <p:spPr>
              <a:xfrm>
                <a:off x="3336350" y="-3290325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4" y="0"/>
                    </a:moveTo>
                    <a:lnTo>
                      <a:pt x="98" y="12"/>
                    </a:ln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21"/>
                    </a:lnTo>
                    <a:lnTo>
                      <a:pt x="98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90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642;p39">
                <a:extLst>
                  <a:ext uri="{FF2B5EF4-FFF2-40B4-BE49-F238E27FC236}">
                    <a16:creationId xmlns:a16="http://schemas.microsoft.com/office/drawing/2014/main" id="{6FE7B3FE-C822-16BC-068D-257C60FB0E0C}"/>
                  </a:ext>
                </a:extLst>
              </p:cNvPr>
              <p:cNvSpPr/>
              <p:nvPr/>
            </p:nvSpPr>
            <p:spPr>
              <a:xfrm>
                <a:off x="3385500" y="-35156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97" y="0"/>
                    </a:move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17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493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10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493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8" y="2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643;p39">
                <a:extLst>
                  <a:ext uri="{FF2B5EF4-FFF2-40B4-BE49-F238E27FC236}">
                    <a16:creationId xmlns:a16="http://schemas.microsoft.com/office/drawing/2014/main" id="{A2013476-E7AA-4ECD-DE09-A37C7C75F94E}"/>
                  </a:ext>
                </a:extLst>
              </p:cNvPr>
              <p:cNvSpPr/>
              <p:nvPr/>
            </p:nvSpPr>
            <p:spPr>
              <a:xfrm>
                <a:off x="3472350" y="-3711375"/>
                <a:ext cx="60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45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23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199"/>
                    </a:lnTo>
                    <a:lnTo>
                      <a:pt x="4" y="258"/>
                    </a:lnTo>
                    <a:lnTo>
                      <a:pt x="0" y="328"/>
                    </a:lnTo>
                    <a:lnTo>
                      <a:pt x="4" y="387"/>
                    </a:lnTo>
                    <a:lnTo>
                      <a:pt x="9" y="445"/>
                    </a:lnTo>
                    <a:lnTo>
                      <a:pt x="22" y="504"/>
                    </a:lnTo>
                    <a:lnTo>
                      <a:pt x="35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5" y="633"/>
                    </a:lnTo>
                    <a:lnTo>
                      <a:pt x="167" y="621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3" y="445"/>
                    </a:lnTo>
                    <a:lnTo>
                      <a:pt x="238" y="387"/>
                    </a:lnTo>
                    <a:lnTo>
                      <a:pt x="242" y="328"/>
                    </a:lnTo>
                    <a:lnTo>
                      <a:pt x="238" y="258"/>
                    </a:lnTo>
                    <a:lnTo>
                      <a:pt x="233" y="199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3"/>
                    </a:lnTo>
                    <a:lnTo>
                      <a:pt x="145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644;p39">
                <a:extLst>
                  <a:ext uri="{FF2B5EF4-FFF2-40B4-BE49-F238E27FC236}">
                    <a16:creationId xmlns:a16="http://schemas.microsoft.com/office/drawing/2014/main" id="{BC4CF6CD-B780-CADB-163D-14063D2AC2EE}"/>
                  </a:ext>
                </a:extLst>
              </p:cNvPr>
              <p:cNvSpPr/>
              <p:nvPr/>
            </p:nvSpPr>
            <p:spPr>
              <a:xfrm>
                <a:off x="3591175" y="-3719000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19" y="0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504"/>
                    </a:lnTo>
                    <a:lnTo>
                      <a:pt x="35" y="551"/>
                    </a:lnTo>
                    <a:lnTo>
                      <a:pt x="53" y="586"/>
                    </a:lnTo>
                    <a:lnTo>
                      <a:pt x="71" y="621"/>
                    </a:lnTo>
                    <a:lnTo>
                      <a:pt x="93" y="633"/>
                    </a:lnTo>
                    <a:lnTo>
                      <a:pt x="119" y="645"/>
                    </a:lnTo>
                    <a:lnTo>
                      <a:pt x="141" y="633"/>
                    </a:lnTo>
                    <a:lnTo>
                      <a:pt x="167" y="621"/>
                    </a:lnTo>
                    <a:lnTo>
                      <a:pt x="185" y="586"/>
                    </a:lnTo>
                    <a:lnTo>
                      <a:pt x="203" y="551"/>
                    </a:lnTo>
                    <a:lnTo>
                      <a:pt x="220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1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645;p39">
                <a:extLst>
                  <a:ext uri="{FF2B5EF4-FFF2-40B4-BE49-F238E27FC236}">
                    <a16:creationId xmlns:a16="http://schemas.microsoft.com/office/drawing/2014/main" id="{73E19BF9-4FB0-4E2E-1020-7CC28C3EEF3C}"/>
                  </a:ext>
                </a:extLst>
              </p:cNvPr>
              <p:cNvSpPr/>
              <p:nvPr/>
            </p:nvSpPr>
            <p:spPr>
              <a:xfrm>
                <a:off x="3705150" y="-3727200"/>
                <a:ext cx="59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33" extrusionOk="0">
                    <a:moveTo>
                      <a:pt x="93" y="0"/>
                    </a:moveTo>
                    <a:lnTo>
                      <a:pt x="71" y="24"/>
                    </a:lnTo>
                    <a:lnTo>
                      <a:pt x="54" y="47"/>
                    </a:lnTo>
                    <a:lnTo>
                      <a:pt x="36" y="94"/>
                    </a:lnTo>
                    <a:lnTo>
                      <a:pt x="19" y="141"/>
                    </a:lnTo>
                    <a:lnTo>
                      <a:pt x="10" y="188"/>
                    </a:lnTo>
                    <a:lnTo>
                      <a:pt x="1" y="246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5"/>
                    </a:lnTo>
                    <a:lnTo>
                      <a:pt x="19" y="492"/>
                    </a:lnTo>
                    <a:lnTo>
                      <a:pt x="36" y="539"/>
                    </a:lnTo>
                    <a:lnTo>
                      <a:pt x="54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42" y="633"/>
                    </a:lnTo>
                    <a:lnTo>
                      <a:pt x="164" y="610"/>
                    </a:lnTo>
                    <a:lnTo>
                      <a:pt x="186" y="586"/>
                    </a:lnTo>
                    <a:lnTo>
                      <a:pt x="203" y="539"/>
                    </a:lnTo>
                    <a:lnTo>
                      <a:pt x="221" y="492"/>
                    </a:lnTo>
                    <a:lnTo>
                      <a:pt x="230" y="445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46"/>
                    </a:lnTo>
                    <a:lnTo>
                      <a:pt x="230" y="188"/>
                    </a:lnTo>
                    <a:lnTo>
                      <a:pt x="221" y="141"/>
                    </a:lnTo>
                    <a:lnTo>
                      <a:pt x="203" y="94"/>
                    </a:lnTo>
                    <a:lnTo>
                      <a:pt x="186" y="47"/>
                    </a:lnTo>
                    <a:lnTo>
                      <a:pt x="164" y="24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646;p39">
                <a:extLst>
                  <a:ext uri="{FF2B5EF4-FFF2-40B4-BE49-F238E27FC236}">
                    <a16:creationId xmlns:a16="http://schemas.microsoft.com/office/drawing/2014/main" id="{531F1031-B3C6-C581-5216-7D494D47A3AB}"/>
                  </a:ext>
                </a:extLst>
              </p:cNvPr>
              <p:cNvSpPr/>
              <p:nvPr/>
            </p:nvSpPr>
            <p:spPr>
              <a:xfrm>
                <a:off x="3783975" y="-415120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4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4" y="446"/>
                    </a:lnTo>
                    <a:lnTo>
                      <a:pt x="23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650;p39">
                <a:extLst>
                  <a:ext uri="{FF2B5EF4-FFF2-40B4-BE49-F238E27FC236}">
                    <a16:creationId xmlns:a16="http://schemas.microsoft.com/office/drawing/2014/main" id="{CD52DD37-1359-AB03-9CFD-AC3AF71907DF}"/>
                  </a:ext>
                </a:extLst>
              </p:cNvPr>
              <p:cNvSpPr/>
              <p:nvPr/>
            </p:nvSpPr>
            <p:spPr>
              <a:xfrm>
                <a:off x="3744625" y="-2558400"/>
                <a:ext cx="7050" cy="43545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18" extrusionOk="0">
                    <a:moveTo>
                      <a:pt x="141" y="1"/>
                    </a:moveTo>
                    <a:lnTo>
                      <a:pt x="97" y="1079"/>
                    </a:lnTo>
                    <a:lnTo>
                      <a:pt x="62" y="2169"/>
                    </a:lnTo>
                    <a:lnTo>
                      <a:pt x="36" y="3259"/>
                    </a:lnTo>
                    <a:lnTo>
                      <a:pt x="18" y="4349"/>
                    </a:lnTo>
                    <a:lnTo>
                      <a:pt x="5" y="5439"/>
                    </a:lnTo>
                    <a:lnTo>
                      <a:pt x="0" y="6529"/>
                    </a:lnTo>
                    <a:lnTo>
                      <a:pt x="5" y="7619"/>
                    </a:lnTo>
                    <a:lnTo>
                      <a:pt x="14" y="8709"/>
                    </a:lnTo>
                    <a:lnTo>
                      <a:pt x="5" y="9799"/>
                    </a:lnTo>
                    <a:lnTo>
                      <a:pt x="0" y="10889"/>
                    </a:lnTo>
                    <a:lnTo>
                      <a:pt x="5" y="11979"/>
                    </a:lnTo>
                    <a:lnTo>
                      <a:pt x="14" y="13069"/>
                    </a:lnTo>
                    <a:lnTo>
                      <a:pt x="36" y="14159"/>
                    </a:lnTo>
                    <a:lnTo>
                      <a:pt x="62" y="15249"/>
                    </a:lnTo>
                    <a:lnTo>
                      <a:pt x="97" y="16328"/>
                    </a:lnTo>
                    <a:lnTo>
                      <a:pt x="141" y="17418"/>
                    </a:lnTo>
                    <a:lnTo>
                      <a:pt x="181" y="16328"/>
                    </a:lnTo>
                    <a:lnTo>
                      <a:pt x="216" y="15249"/>
                    </a:lnTo>
                    <a:lnTo>
                      <a:pt x="242" y="14159"/>
                    </a:lnTo>
                    <a:lnTo>
                      <a:pt x="264" y="13069"/>
                    </a:lnTo>
                    <a:lnTo>
                      <a:pt x="277" y="11979"/>
                    </a:lnTo>
                    <a:lnTo>
                      <a:pt x="282" y="10889"/>
                    </a:lnTo>
                    <a:lnTo>
                      <a:pt x="277" y="9799"/>
                    </a:lnTo>
                    <a:lnTo>
                      <a:pt x="264" y="8709"/>
                    </a:lnTo>
                    <a:lnTo>
                      <a:pt x="277" y="7619"/>
                    </a:lnTo>
                    <a:lnTo>
                      <a:pt x="277" y="6529"/>
                    </a:lnTo>
                    <a:lnTo>
                      <a:pt x="277" y="5439"/>
                    </a:lnTo>
                    <a:lnTo>
                      <a:pt x="264" y="4349"/>
                    </a:lnTo>
                    <a:lnTo>
                      <a:pt x="242" y="3259"/>
                    </a:lnTo>
                    <a:lnTo>
                      <a:pt x="216" y="2169"/>
                    </a:lnTo>
                    <a:lnTo>
                      <a:pt x="181" y="1079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651;p39">
                <a:extLst>
                  <a:ext uri="{FF2B5EF4-FFF2-40B4-BE49-F238E27FC236}">
                    <a16:creationId xmlns:a16="http://schemas.microsoft.com/office/drawing/2014/main" id="{33F08856-3D02-24D6-9CAD-3749FE1E766F}"/>
                  </a:ext>
                </a:extLst>
              </p:cNvPr>
              <p:cNvSpPr/>
              <p:nvPr/>
            </p:nvSpPr>
            <p:spPr>
              <a:xfrm>
                <a:off x="3748575" y="-4431900"/>
                <a:ext cx="6400" cy="7976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1904" extrusionOk="0">
                    <a:moveTo>
                      <a:pt x="124" y="0"/>
                    </a:moveTo>
                    <a:lnTo>
                      <a:pt x="119" y="24"/>
                    </a:lnTo>
                    <a:lnTo>
                      <a:pt x="115" y="82"/>
                    </a:lnTo>
                    <a:lnTo>
                      <a:pt x="102" y="317"/>
                    </a:lnTo>
                    <a:lnTo>
                      <a:pt x="89" y="715"/>
                    </a:lnTo>
                    <a:lnTo>
                      <a:pt x="80" y="1254"/>
                    </a:lnTo>
                    <a:lnTo>
                      <a:pt x="58" y="2720"/>
                    </a:lnTo>
                    <a:lnTo>
                      <a:pt x="40" y="4665"/>
                    </a:lnTo>
                    <a:lnTo>
                      <a:pt x="23" y="7021"/>
                    </a:lnTo>
                    <a:lnTo>
                      <a:pt x="10" y="9728"/>
                    </a:lnTo>
                    <a:lnTo>
                      <a:pt x="5" y="12729"/>
                    </a:lnTo>
                    <a:lnTo>
                      <a:pt x="1" y="15940"/>
                    </a:lnTo>
                    <a:lnTo>
                      <a:pt x="5" y="19152"/>
                    </a:lnTo>
                    <a:lnTo>
                      <a:pt x="10" y="22152"/>
                    </a:lnTo>
                    <a:lnTo>
                      <a:pt x="23" y="24859"/>
                    </a:lnTo>
                    <a:lnTo>
                      <a:pt x="40" y="27227"/>
                    </a:lnTo>
                    <a:lnTo>
                      <a:pt x="58" y="29173"/>
                    </a:lnTo>
                    <a:lnTo>
                      <a:pt x="80" y="30649"/>
                    </a:lnTo>
                    <a:lnTo>
                      <a:pt x="89" y="31177"/>
                    </a:lnTo>
                    <a:lnTo>
                      <a:pt x="102" y="31575"/>
                    </a:lnTo>
                    <a:lnTo>
                      <a:pt x="115" y="31821"/>
                    </a:lnTo>
                    <a:lnTo>
                      <a:pt x="119" y="31880"/>
                    </a:lnTo>
                    <a:lnTo>
                      <a:pt x="124" y="31903"/>
                    </a:lnTo>
                    <a:lnTo>
                      <a:pt x="133" y="31880"/>
                    </a:lnTo>
                    <a:lnTo>
                      <a:pt x="137" y="31821"/>
                    </a:lnTo>
                    <a:lnTo>
                      <a:pt x="150" y="31575"/>
                    </a:lnTo>
                    <a:lnTo>
                      <a:pt x="163" y="31177"/>
                    </a:lnTo>
                    <a:lnTo>
                      <a:pt x="177" y="30649"/>
                    </a:lnTo>
                    <a:lnTo>
                      <a:pt x="199" y="29173"/>
                    </a:lnTo>
                    <a:lnTo>
                      <a:pt x="216" y="27227"/>
                    </a:lnTo>
                    <a:lnTo>
                      <a:pt x="234" y="24859"/>
                    </a:lnTo>
                    <a:lnTo>
                      <a:pt x="247" y="22152"/>
                    </a:lnTo>
                    <a:lnTo>
                      <a:pt x="251" y="19152"/>
                    </a:lnTo>
                    <a:lnTo>
                      <a:pt x="256" y="15940"/>
                    </a:lnTo>
                    <a:lnTo>
                      <a:pt x="256" y="12729"/>
                    </a:lnTo>
                    <a:lnTo>
                      <a:pt x="247" y="9728"/>
                    </a:lnTo>
                    <a:lnTo>
                      <a:pt x="238" y="7021"/>
                    </a:lnTo>
                    <a:lnTo>
                      <a:pt x="225" y="4665"/>
                    </a:lnTo>
                    <a:lnTo>
                      <a:pt x="207" y="2720"/>
                    </a:lnTo>
                    <a:lnTo>
                      <a:pt x="199" y="1923"/>
                    </a:lnTo>
                    <a:lnTo>
                      <a:pt x="185" y="1254"/>
                    </a:lnTo>
                    <a:lnTo>
                      <a:pt x="172" y="715"/>
                    </a:lnTo>
                    <a:lnTo>
                      <a:pt x="159" y="317"/>
                    </a:lnTo>
                    <a:lnTo>
                      <a:pt x="150" y="188"/>
                    </a:lnTo>
                    <a:lnTo>
                      <a:pt x="141" y="82"/>
                    </a:lnTo>
                    <a:lnTo>
                      <a:pt x="133" y="24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652;p39">
                <a:extLst>
                  <a:ext uri="{FF2B5EF4-FFF2-40B4-BE49-F238E27FC236}">
                    <a16:creationId xmlns:a16="http://schemas.microsoft.com/office/drawing/2014/main" id="{C88F2174-CC63-531B-9B4F-A20651B1F9B7}"/>
                  </a:ext>
                </a:extLst>
              </p:cNvPr>
              <p:cNvSpPr/>
              <p:nvPr/>
            </p:nvSpPr>
            <p:spPr>
              <a:xfrm>
                <a:off x="3748575" y="-4431900"/>
                <a:ext cx="6400" cy="7976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1904" fill="none" extrusionOk="0">
                    <a:moveTo>
                      <a:pt x="124" y="0"/>
                    </a:moveTo>
                    <a:lnTo>
                      <a:pt x="124" y="0"/>
                    </a:lnTo>
                    <a:lnTo>
                      <a:pt x="119" y="24"/>
                    </a:lnTo>
                    <a:lnTo>
                      <a:pt x="115" y="82"/>
                    </a:lnTo>
                    <a:lnTo>
                      <a:pt x="102" y="317"/>
                    </a:lnTo>
                    <a:lnTo>
                      <a:pt x="89" y="715"/>
                    </a:lnTo>
                    <a:lnTo>
                      <a:pt x="80" y="1254"/>
                    </a:lnTo>
                    <a:lnTo>
                      <a:pt x="58" y="2720"/>
                    </a:lnTo>
                    <a:lnTo>
                      <a:pt x="40" y="4665"/>
                    </a:lnTo>
                    <a:lnTo>
                      <a:pt x="23" y="7021"/>
                    </a:lnTo>
                    <a:lnTo>
                      <a:pt x="10" y="9728"/>
                    </a:lnTo>
                    <a:lnTo>
                      <a:pt x="5" y="12729"/>
                    </a:lnTo>
                    <a:lnTo>
                      <a:pt x="1" y="15940"/>
                    </a:lnTo>
                    <a:lnTo>
                      <a:pt x="1" y="15940"/>
                    </a:lnTo>
                    <a:lnTo>
                      <a:pt x="5" y="19152"/>
                    </a:lnTo>
                    <a:lnTo>
                      <a:pt x="10" y="22152"/>
                    </a:lnTo>
                    <a:lnTo>
                      <a:pt x="23" y="24859"/>
                    </a:lnTo>
                    <a:lnTo>
                      <a:pt x="40" y="27227"/>
                    </a:lnTo>
                    <a:lnTo>
                      <a:pt x="58" y="29173"/>
                    </a:lnTo>
                    <a:lnTo>
                      <a:pt x="80" y="30649"/>
                    </a:lnTo>
                    <a:lnTo>
                      <a:pt x="89" y="31177"/>
                    </a:lnTo>
                    <a:lnTo>
                      <a:pt x="102" y="31575"/>
                    </a:lnTo>
                    <a:lnTo>
                      <a:pt x="115" y="31821"/>
                    </a:lnTo>
                    <a:lnTo>
                      <a:pt x="119" y="31880"/>
                    </a:lnTo>
                    <a:lnTo>
                      <a:pt x="124" y="31903"/>
                    </a:lnTo>
                    <a:lnTo>
                      <a:pt x="124" y="31903"/>
                    </a:lnTo>
                    <a:lnTo>
                      <a:pt x="133" y="31880"/>
                    </a:lnTo>
                    <a:lnTo>
                      <a:pt x="137" y="31821"/>
                    </a:lnTo>
                    <a:lnTo>
                      <a:pt x="150" y="31575"/>
                    </a:lnTo>
                    <a:lnTo>
                      <a:pt x="163" y="31177"/>
                    </a:lnTo>
                    <a:lnTo>
                      <a:pt x="177" y="30649"/>
                    </a:lnTo>
                    <a:lnTo>
                      <a:pt x="199" y="29173"/>
                    </a:lnTo>
                    <a:lnTo>
                      <a:pt x="216" y="27227"/>
                    </a:lnTo>
                    <a:lnTo>
                      <a:pt x="234" y="24859"/>
                    </a:lnTo>
                    <a:lnTo>
                      <a:pt x="247" y="22152"/>
                    </a:lnTo>
                    <a:lnTo>
                      <a:pt x="251" y="19152"/>
                    </a:lnTo>
                    <a:lnTo>
                      <a:pt x="256" y="15940"/>
                    </a:lnTo>
                    <a:lnTo>
                      <a:pt x="256" y="15940"/>
                    </a:lnTo>
                    <a:lnTo>
                      <a:pt x="256" y="12729"/>
                    </a:lnTo>
                    <a:lnTo>
                      <a:pt x="247" y="9728"/>
                    </a:lnTo>
                    <a:lnTo>
                      <a:pt x="238" y="7021"/>
                    </a:lnTo>
                    <a:lnTo>
                      <a:pt x="225" y="4665"/>
                    </a:lnTo>
                    <a:lnTo>
                      <a:pt x="207" y="2720"/>
                    </a:lnTo>
                    <a:lnTo>
                      <a:pt x="199" y="1923"/>
                    </a:lnTo>
                    <a:lnTo>
                      <a:pt x="185" y="1254"/>
                    </a:lnTo>
                    <a:lnTo>
                      <a:pt x="172" y="715"/>
                    </a:lnTo>
                    <a:lnTo>
                      <a:pt x="159" y="317"/>
                    </a:lnTo>
                    <a:lnTo>
                      <a:pt x="150" y="188"/>
                    </a:lnTo>
                    <a:lnTo>
                      <a:pt x="141" y="82"/>
                    </a:lnTo>
                    <a:lnTo>
                      <a:pt x="133" y="24"/>
                    </a:lnTo>
                    <a:lnTo>
                      <a:pt x="128" y="0"/>
                    </a:lnTo>
                    <a:lnTo>
                      <a:pt x="12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653;p39">
                <a:extLst>
                  <a:ext uri="{FF2B5EF4-FFF2-40B4-BE49-F238E27FC236}">
                    <a16:creationId xmlns:a16="http://schemas.microsoft.com/office/drawing/2014/main" id="{21FCDAAC-3DA0-314F-85CB-9BDD99936BCC}"/>
                  </a:ext>
                </a:extLst>
              </p:cNvPr>
              <p:cNvSpPr/>
              <p:nvPr/>
            </p:nvSpPr>
            <p:spPr>
              <a:xfrm>
                <a:off x="3370875" y="-3634900"/>
                <a:ext cx="734225" cy="1093825"/>
              </a:xfrm>
              <a:custGeom>
                <a:avLst/>
                <a:gdLst/>
                <a:ahLst/>
                <a:cxnLst/>
                <a:rect l="l" t="t" r="r" b="b"/>
                <a:pathLst>
                  <a:path w="29369" h="43753" extrusionOk="0">
                    <a:moveTo>
                      <a:pt x="21146" y="211"/>
                    </a:moveTo>
                    <a:lnTo>
                      <a:pt x="21247" y="223"/>
                    </a:lnTo>
                    <a:lnTo>
                      <a:pt x="21344" y="211"/>
                    </a:lnTo>
                    <a:close/>
                    <a:moveTo>
                      <a:pt x="21537" y="0"/>
                    </a:moveTo>
                    <a:lnTo>
                      <a:pt x="21344" y="23"/>
                    </a:lnTo>
                    <a:lnTo>
                      <a:pt x="21533" y="47"/>
                    </a:lnTo>
                    <a:lnTo>
                      <a:pt x="21722" y="70"/>
                    </a:lnTo>
                    <a:lnTo>
                      <a:pt x="21911" y="117"/>
                    </a:lnTo>
                    <a:lnTo>
                      <a:pt x="22096" y="176"/>
                    </a:lnTo>
                    <a:lnTo>
                      <a:pt x="22285" y="246"/>
                    </a:lnTo>
                    <a:lnTo>
                      <a:pt x="22469" y="316"/>
                    </a:lnTo>
                    <a:lnTo>
                      <a:pt x="22654" y="410"/>
                    </a:lnTo>
                    <a:lnTo>
                      <a:pt x="22839" y="504"/>
                    </a:lnTo>
                    <a:lnTo>
                      <a:pt x="23023" y="610"/>
                    </a:lnTo>
                    <a:lnTo>
                      <a:pt x="23208" y="738"/>
                    </a:lnTo>
                    <a:lnTo>
                      <a:pt x="23388" y="867"/>
                    </a:lnTo>
                    <a:lnTo>
                      <a:pt x="23569" y="1008"/>
                    </a:lnTo>
                    <a:lnTo>
                      <a:pt x="23749" y="1160"/>
                    </a:lnTo>
                    <a:lnTo>
                      <a:pt x="23925" y="1313"/>
                    </a:lnTo>
                    <a:lnTo>
                      <a:pt x="24105" y="1489"/>
                    </a:lnTo>
                    <a:lnTo>
                      <a:pt x="24281" y="1664"/>
                    </a:lnTo>
                    <a:lnTo>
                      <a:pt x="24483" y="1899"/>
                    </a:lnTo>
                    <a:lnTo>
                      <a:pt x="24685" y="2145"/>
                    </a:lnTo>
                    <a:lnTo>
                      <a:pt x="24883" y="2403"/>
                    </a:lnTo>
                    <a:lnTo>
                      <a:pt x="25077" y="2672"/>
                    </a:lnTo>
                    <a:lnTo>
                      <a:pt x="25270" y="2965"/>
                    </a:lnTo>
                    <a:lnTo>
                      <a:pt x="25455" y="3270"/>
                    </a:lnTo>
                    <a:lnTo>
                      <a:pt x="25644" y="3587"/>
                    </a:lnTo>
                    <a:lnTo>
                      <a:pt x="25824" y="3915"/>
                    </a:lnTo>
                    <a:lnTo>
                      <a:pt x="26000" y="4255"/>
                    </a:lnTo>
                    <a:lnTo>
                      <a:pt x="26176" y="4618"/>
                    </a:lnTo>
                    <a:lnTo>
                      <a:pt x="26348" y="4981"/>
                    </a:lnTo>
                    <a:lnTo>
                      <a:pt x="26515" y="5368"/>
                    </a:lnTo>
                    <a:lnTo>
                      <a:pt x="26677" y="5767"/>
                    </a:lnTo>
                    <a:lnTo>
                      <a:pt x="26836" y="6165"/>
                    </a:lnTo>
                    <a:lnTo>
                      <a:pt x="26990" y="6587"/>
                    </a:lnTo>
                    <a:lnTo>
                      <a:pt x="27139" y="7021"/>
                    </a:lnTo>
                    <a:lnTo>
                      <a:pt x="27319" y="7571"/>
                    </a:lnTo>
                    <a:lnTo>
                      <a:pt x="27495" y="8134"/>
                    </a:lnTo>
                    <a:lnTo>
                      <a:pt x="27662" y="8720"/>
                    </a:lnTo>
                    <a:lnTo>
                      <a:pt x="27821" y="9318"/>
                    </a:lnTo>
                    <a:lnTo>
                      <a:pt x="27970" y="9927"/>
                    </a:lnTo>
                    <a:lnTo>
                      <a:pt x="28111" y="10560"/>
                    </a:lnTo>
                    <a:lnTo>
                      <a:pt x="28243" y="11193"/>
                    </a:lnTo>
                    <a:lnTo>
                      <a:pt x="28370" y="11849"/>
                    </a:lnTo>
                    <a:lnTo>
                      <a:pt x="28436" y="12224"/>
                    </a:lnTo>
                    <a:lnTo>
                      <a:pt x="28502" y="12588"/>
                    </a:lnTo>
                    <a:lnTo>
                      <a:pt x="28564" y="12963"/>
                    </a:lnTo>
                    <a:lnTo>
                      <a:pt x="28625" y="13350"/>
                    </a:lnTo>
                    <a:lnTo>
                      <a:pt x="28678" y="13725"/>
                    </a:lnTo>
                    <a:lnTo>
                      <a:pt x="28731" y="14111"/>
                    </a:lnTo>
                    <a:lnTo>
                      <a:pt x="28784" y="14498"/>
                    </a:lnTo>
                    <a:lnTo>
                      <a:pt x="28827" y="14885"/>
                    </a:lnTo>
                    <a:lnTo>
                      <a:pt x="28871" y="15284"/>
                    </a:lnTo>
                    <a:lnTo>
                      <a:pt x="28915" y="15670"/>
                    </a:lnTo>
                    <a:lnTo>
                      <a:pt x="28951" y="16069"/>
                    </a:lnTo>
                    <a:lnTo>
                      <a:pt x="28986" y="16467"/>
                    </a:lnTo>
                    <a:lnTo>
                      <a:pt x="29017" y="16877"/>
                    </a:lnTo>
                    <a:lnTo>
                      <a:pt x="29047" y="17276"/>
                    </a:lnTo>
                    <a:lnTo>
                      <a:pt x="29074" y="17686"/>
                    </a:lnTo>
                    <a:lnTo>
                      <a:pt x="29096" y="18085"/>
                    </a:lnTo>
                    <a:lnTo>
                      <a:pt x="29118" y="18554"/>
                    </a:lnTo>
                    <a:lnTo>
                      <a:pt x="29140" y="19022"/>
                    </a:lnTo>
                    <a:lnTo>
                      <a:pt x="29157" y="19491"/>
                    </a:lnTo>
                    <a:lnTo>
                      <a:pt x="29175" y="19960"/>
                    </a:lnTo>
                    <a:lnTo>
                      <a:pt x="29184" y="20429"/>
                    </a:lnTo>
                    <a:lnTo>
                      <a:pt x="29188" y="20898"/>
                    </a:lnTo>
                    <a:lnTo>
                      <a:pt x="29192" y="21366"/>
                    </a:lnTo>
                    <a:lnTo>
                      <a:pt x="29192" y="21835"/>
                    </a:lnTo>
                    <a:lnTo>
                      <a:pt x="29188" y="22304"/>
                    </a:lnTo>
                    <a:lnTo>
                      <a:pt x="29179" y="22773"/>
                    </a:lnTo>
                    <a:lnTo>
                      <a:pt x="29166" y="23242"/>
                    </a:lnTo>
                    <a:lnTo>
                      <a:pt x="29153" y="23699"/>
                    </a:lnTo>
                    <a:lnTo>
                      <a:pt x="29131" y="24168"/>
                    </a:lnTo>
                    <a:lnTo>
                      <a:pt x="29109" y="24636"/>
                    </a:lnTo>
                    <a:lnTo>
                      <a:pt x="29083" y="25094"/>
                    </a:lnTo>
                    <a:lnTo>
                      <a:pt x="29052" y="25551"/>
                    </a:lnTo>
                    <a:lnTo>
                      <a:pt x="29017" y="26008"/>
                    </a:lnTo>
                    <a:lnTo>
                      <a:pt x="28981" y="26465"/>
                    </a:lnTo>
                    <a:lnTo>
                      <a:pt x="28942" y="26922"/>
                    </a:lnTo>
                    <a:lnTo>
                      <a:pt x="28893" y="27367"/>
                    </a:lnTo>
                    <a:lnTo>
                      <a:pt x="28845" y="27824"/>
                    </a:lnTo>
                    <a:lnTo>
                      <a:pt x="28797" y="28270"/>
                    </a:lnTo>
                    <a:lnTo>
                      <a:pt x="28740" y="28715"/>
                    </a:lnTo>
                    <a:lnTo>
                      <a:pt x="28682" y="29149"/>
                    </a:lnTo>
                    <a:lnTo>
                      <a:pt x="28621" y="29594"/>
                    </a:lnTo>
                    <a:lnTo>
                      <a:pt x="28555" y="30028"/>
                    </a:lnTo>
                    <a:lnTo>
                      <a:pt x="28485" y="30450"/>
                    </a:lnTo>
                    <a:lnTo>
                      <a:pt x="28410" y="30883"/>
                    </a:lnTo>
                    <a:lnTo>
                      <a:pt x="28335" y="31305"/>
                    </a:lnTo>
                    <a:lnTo>
                      <a:pt x="28256" y="31727"/>
                    </a:lnTo>
                    <a:lnTo>
                      <a:pt x="28172" y="32149"/>
                    </a:lnTo>
                    <a:lnTo>
                      <a:pt x="28084" y="32559"/>
                    </a:lnTo>
                    <a:lnTo>
                      <a:pt x="27979" y="33017"/>
                    </a:lnTo>
                    <a:lnTo>
                      <a:pt x="27869" y="33474"/>
                    </a:lnTo>
                    <a:lnTo>
                      <a:pt x="27755" y="33919"/>
                    </a:lnTo>
                    <a:lnTo>
                      <a:pt x="27636" y="34353"/>
                    </a:lnTo>
                    <a:lnTo>
                      <a:pt x="27513" y="34786"/>
                    </a:lnTo>
                    <a:lnTo>
                      <a:pt x="27385" y="35208"/>
                    </a:lnTo>
                    <a:lnTo>
                      <a:pt x="27258" y="35619"/>
                    </a:lnTo>
                    <a:lnTo>
                      <a:pt x="27121" y="36017"/>
                    </a:lnTo>
                    <a:lnTo>
                      <a:pt x="26985" y="36404"/>
                    </a:lnTo>
                    <a:lnTo>
                      <a:pt x="26844" y="36779"/>
                    </a:lnTo>
                    <a:lnTo>
                      <a:pt x="26699" y="37154"/>
                    </a:lnTo>
                    <a:lnTo>
                      <a:pt x="26550" y="37517"/>
                    </a:lnTo>
                    <a:lnTo>
                      <a:pt x="26400" y="37857"/>
                    </a:lnTo>
                    <a:lnTo>
                      <a:pt x="26246" y="38197"/>
                    </a:lnTo>
                    <a:lnTo>
                      <a:pt x="26088" y="38525"/>
                    </a:lnTo>
                    <a:lnTo>
                      <a:pt x="25930" y="38853"/>
                    </a:lnTo>
                    <a:lnTo>
                      <a:pt x="25763" y="39158"/>
                    </a:lnTo>
                    <a:lnTo>
                      <a:pt x="25600" y="39451"/>
                    </a:lnTo>
                    <a:lnTo>
                      <a:pt x="25429" y="39732"/>
                    </a:lnTo>
                    <a:lnTo>
                      <a:pt x="25257" y="40014"/>
                    </a:lnTo>
                    <a:lnTo>
                      <a:pt x="25081" y="40272"/>
                    </a:lnTo>
                    <a:lnTo>
                      <a:pt x="24905" y="40518"/>
                    </a:lnTo>
                    <a:lnTo>
                      <a:pt x="24725" y="40752"/>
                    </a:lnTo>
                    <a:lnTo>
                      <a:pt x="24545" y="40986"/>
                    </a:lnTo>
                    <a:lnTo>
                      <a:pt x="24360" y="41197"/>
                    </a:lnTo>
                    <a:lnTo>
                      <a:pt x="24175" y="41397"/>
                    </a:lnTo>
                    <a:lnTo>
                      <a:pt x="23986" y="41584"/>
                    </a:lnTo>
                    <a:lnTo>
                      <a:pt x="23793" y="41760"/>
                    </a:lnTo>
                    <a:lnTo>
                      <a:pt x="23604" y="41924"/>
                    </a:lnTo>
                    <a:lnTo>
                      <a:pt x="23406" y="42076"/>
                    </a:lnTo>
                    <a:lnTo>
                      <a:pt x="23212" y="42217"/>
                    </a:lnTo>
                    <a:lnTo>
                      <a:pt x="23010" y="42346"/>
                    </a:lnTo>
                    <a:lnTo>
                      <a:pt x="22804" y="42463"/>
                    </a:lnTo>
                    <a:lnTo>
                      <a:pt x="22593" y="42557"/>
                    </a:lnTo>
                    <a:lnTo>
                      <a:pt x="22381" y="42639"/>
                    </a:lnTo>
                    <a:lnTo>
                      <a:pt x="22166" y="42698"/>
                    </a:lnTo>
                    <a:lnTo>
                      <a:pt x="21951" y="42745"/>
                    </a:lnTo>
                    <a:lnTo>
                      <a:pt x="21735" y="42780"/>
                    </a:lnTo>
                    <a:lnTo>
                      <a:pt x="21515" y="42791"/>
                    </a:lnTo>
                    <a:lnTo>
                      <a:pt x="21295" y="42803"/>
                    </a:lnTo>
                    <a:lnTo>
                      <a:pt x="20856" y="42815"/>
                    </a:lnTo>
                    <a:lnTo>
                      <a:pt x="20412" y="42803"/>
                    </a:lnTo>
                    <a:lnTo>
                      <a:pt x="19963" y="42791"/>
                    </a:lnTo>
                    <a:lnTo>
                      <a:pt x="19734" y="42791"/>
                    </a:lnTo>
                    <a:lnTo>
                      <a:pt x="19510" y="42803"/>
                    </a:lnTo>
                    <a:lnTo>
                      <a:pt x="8047" y="42803"/>
                    </a:lnTo>
                    <a:lnTo>
                      <a:pt x="7805" y="42791"/>
                    </a:lnTo>
                    <a:lnTo>
                      <a:pt x="7563" y="42768"/>
                    </a:lnTo>
                    <a:lnTo>
                      <a:pt x="7322" y="42709"/>
                    </a:lnTo>
                    <a:lnTo>
                      <a:pt x="7080" y="42639"/>
                    </a:lnTo>
                    <a:lnTo>
                      <a:pt x="6842" y="42557"/>
                    </a:lnTo>
                    <a:lnTo>
                      <a:pt x="6609" y="42452"/>
                    </a:lnTo>
                    <a:lnTo>
                      <a:pt x="6372" y="42323"/>
                    </a:lnTo>
                    <a:lnTo>
                      <a:pt x="6143" y="42170"/>
                    </a:lnTo>
                    <a:lnTo>
                      <a:pt x="5910" y="42006"/>
                    </a:lnTo>
                    <a:lnTo>
                      <a:pt x="5686" y="41830"/>
                    </a:lnTo>
                    <a:lnTo>
                      <a:pt x="5457" y="41631"/>
                    </a:lnTo>
                    <a:lnTo>
                      <a:pt x="5237" y="41408"/>
                    </a:lnTo>
                    <a:lnTo>
                      <a:pt x="5018" y="41174"/>
                    </a:lnTo>
                    <a:lnTo>
                      <a:pt x="4802" y="40916"/>
                    </a:lnTo>
                    <a:lnTo>
                      <a:pt x="4587" y="40647"/>
                    </a:lnTo>
                    <a:lnTo>
                      <a:pt x="4376" y="40365"/>
                    </a:lnTo>
                    <a:lnTo>
                      <a:pt x="4169" y="40061"/>
                    </a:lnTo>
                    <a:lnTo>
                      <a:pt x="3967" y="39732"/>
                    </a:lnTo>
                    <a:lnTo>
                      <a:pt x="3764" y="39392"/>
                    </a:lnTo>
                    <a:lnTo>
                      <a:pt x="3571" y="39041"/>
                    </a:lnTo>
                    <a:lnTo>
                      <a:pt x="3378" y="38678"/>
                    </a:lnTo>
                    <a:lnTo>
                      <a:pt x="3188" y="38291"/>
                    </a:lnTo>
                    <a:lnTo>
                      <a:pt x="3004" y="37892"/>
                    </a:lnTo>
                    <a:lnTo>
                      <a:pt x="2823" y="37470"/>
                    </a:lnTo>
                    <a:lnTo>
                      <a:pt x="2652" y="37037"/>
                    </a:lnTo>
                    <a:lnTo>
                      <a:pt x="2481" y="36591"/>
                    </a:lnTo>
                    <a:lnTo>
                      <a:pt x="2313" y="36134"/>
                    </a:lnTo>
                    <a:lnTo>
                      <a:pt x="2155" y="35654"/>
                    </a:lnTo>
                    <a:lnTo>
                      <a:pt x="2001" y="35161"/>
                    </a:lnTo>
                    <a:lnTo>
                      <a:pt x="1847" y="34657"/>
                    </a:lnTo>
                    <a:lnTo>
                      <a:pt x="1707" y="34142"/>
                    </a:lnTo>
                    <a:lnTo>
                      <a:pt x="1566" y="33603"/>
                    </a:lnTo>
                    <a:lnTo>
                      <a:pt x="1443" y="33099"/>
                    </a:lnTo>
                    <a:lnTo>
                      <a:pt x="1324" y="32583"/>
                    </a:lnTo>
                    <a:lnTo>
                      <a:pt x="1214" y="32055"/>
                    </a:lnTo>
                    <a:lnTo>
                      <a:pt x="1109" y="31516"/>
                    </a:lnTo>
                    <a:lnTo>
                      <a:pt x="1008" y="30977"/>
                    </a:lnTo>
                    <a:lnTo>
                      <a:pt x="915" y="30438"/>
                    </a:lnTo>
                    <a:lnTo>
                      <a:pt x="827" y="29875"/>
                    </a:lnTo>
                    <a:lnTo>
                      <a:pt x="744" y="29313"/>
                    </a:lnTo>
                    <a:lnTo>
                      <a:pt x="669" y="28750"/>
                    </a:lnTo>
                    <a:lnTo>
                      <a:pt x="599" y="28176"/>
                    </a:lnTo>
                    <a:lnTo>
                      <a:pt x="533" y="27602"/>
                    </a:lnTo>
                    <a:lnTo>
                      <a:pt x="475" y="27016"/>
                    </a:lnTo>
                    <a:lnTo>
                      <a:pt x="423" y="26430"/>
                    </a:lnTo>
                    <a:lnTo>
                      <a:pt x="379" y="25844"/>
                    </a:lnTo>
                    <a:lnTo>
                      <a:pt x="339" y="25246"/>
                    </a:lnTo>
                    <a:lnTo>
                      <a:pt x="308" y="24648"/>
                    </a:lnTo>
                    <a:lnTo>
                      <a:pt x="282" y="24062"/>
                    </a:lnTo>
                    <a:lnTo>
                      <a:pt x="264" y="23488"/>
                    </a:lnTo>
                    <a:lnTo>
                      <a:pt x="247" y="22902"/>
                    </a:lnTo>
                    <a:lnTo>
                      <a:pt x="242" y="22328"/>
                    </a:lnTo>
                    <a:lnTo>
                      <a:pt x="238" y="21741"/>
                    </a:lnTo>
                    <a:lnTo>
                      <a:pt x="238" y="21167"/>
                    </a:lnTo>
                    <a:lnTo>
                      <a:pt x="247" y="20581"/>
                    </a:lnTo>
                    <a:lnTo>
                      <a:pt x="260" y="20007"/>
                    </a:lnTo>
                    <a:lnTo>
                      <a:pt x="278" y="19421"/>
                    </a:lnTo>
                    <a:lnTo>
                      <a:pt x="300" y="18847"/>
                    </a:lnTo>
                    <a:lnTo>
                      <a:pt x="326" y="18272"/>
                    </a:lnTo>
                    <a:lnTo>
                      <a:pt x="361" y="17698"/>
                    </a:lnTo>
                    <a:lnTo>
                      <a:pt x="401" y="17124"/>
                    </a:lnTo>
                    <a:lnTo>
                      <a:pt x="445" y="16561"/>
                    </a:lnTo>
                    <a:lnTo>
                      <a:pt x="493" y="15987"/>
                    </a:lnTo>
                    <a:lnTo>
                      <a:pt x="546" y="15424"/>
                    </a:lnTo>
                    <a:lnTo>
                      <a:pt x="607" y="14908"/>
                    </a:lnTo>
                    <a:lnTo>
                      <a:pt x="669" y="14393"/>
                    </a:lnTo>
                    <a:lnTo>
                      <a:pt x="739" y="13889"/>
                    </a:lnTo>
                    <a:lnTo>
                      <a:pt x="814" y="13385"/>
                    </a:lnTo>
                    <a:lnTo>
                      <a:pt x="893" y="12881"/>
                    </a:lnTo>
                    <a:lnTo>
                      <a:pt x="972" y="12400"/>
                    </a:lnTo>
                    <a:lnTo>
                      <a:pt x="1060" y="11920"/>
                    </a:lnTo>
                    <a:lnTo>
                      <a:pt x="1153" y="11439"/>
                    </a:lnTo>
                    <a:lnTo>
                      <a:pt x="1249" y="10970"/>
                    </a:lnTo>
                    <a:lnTo>
                      <a:pt x="1350" y="10513"/>
                    </a:lnTo>
                    <a:lnTo>
                      <a:pt x="1456" y="10056"/>
                    </a:lnTo>
                    <a:lnTo>
                      <a:pt x="1566" y="9611"/>
                    </a:lnTo>
                    <a:lnTo>
                      <a:pt x="1680" y="9177"/>
                    </a:lnTo>
                    <a:lnTo>
                      <a:pt x="1799" y="8744"/>
                    </a:lnTo>
                    <a:lnTo>
                      <a:pt x="1918" y="8322"/>
                    </a:lnTo>
                    <a:lnTo>
                      <a:pt x="2045" y="7911"/>
                    </a:lnTo>
                    <a:lnTo>
                      <a:pt x="2173" y="7501"/>
                    </a:lnTo>
                    <a:lnTo>
                      <a:pt x="2309" y="7103"/>
                    </a:lnTo>
                    <a:lnTo>
                      <a:pt x="2445" y="6716"/>
                    </a:lnTo>
                    <a:lnTo>
                      <a:pt x="2586" y="6341"/>
                    </a:lnTo>
                    <a:lnTo>
                      <a:pt x="2731" y="5977"/>
                    </a:lnTo>
                    <a:lnTo>
                      <a:pt x="2876" y="5614"/>
                    </a:lnTo>
                    <a:lnTo>
                      <a:pt x="3030" y="5274"/>
                    </a:lnTo>
                    <a:lnTo>
                      <a:pt x="3184" y="4934"/>
                    </a:lnTo>
                    <a:lnTo>
                      <a:pt x="3342" y="4606"/>
                    </a:lnTo>
                    <a:lnTo>
                      <a:pt x="3505" y="4290"/>
                    </a:lnTo>
                    <a:lnTo>
                      <a:pt x="3672" y="3985"/>
                    </a:lnTo>
                    <a:lnTo>
                      <a:pt x="3839" y="3680"/>
                    </a:lnTo>
                    <a:lnTo>
                      <a:pt x="4011" y="3399"/>
                    </a:lnTo>
                    <a:lnTo>
                      <a:pt x="4187" y="3129"/>
                    </a:lnTo>
                    <a:lnTo>
                      <a:pt x="4362" y="2872"/>
                    </a:lnTo>
                    <a:lnTo>
                      <a:pt x="4543" y="2614"/>
                    </a:lnTo>
                    <a:lnTo>
                      <a:pt x="4710" y="2403"/>
                    </a:lnTo>
                    <a:lnTo>
                      <a:pt x="4877" y="2203"/>
                    </a:lnTo>
                    <a:lnTo>
                      <a:pt x="5044" y="2004"/>
                    </a:lnTo>
                    <a:lnTo>
                      <a:pt x="5215" y="1828"/>
                    </a:lnTo>
                    <a:lnTo>
                      <a:pt x="5383" y="1653"/>
                    </a:lnTo>
                    <a:lnTo>
                      <a:pt x="5558" y="1489"/>
                    </a:lnTo>
                    <a:lnTo>
                      <a:pt x="5730" y="1336"/>
                    </a:lnTo>
                    <a:lnTo>
                      <a:pt x="5906" y="1196"/>
                    </a:lnTo>
                    <a:lnTo>
                      <a:pt x="6082" y="1067"/>
                    </a:lnTo>
                    <a:lnTo>
                      <a:pt x="6258" y="949"/>
                    </a:lnTo>
                    <a:lnTo>
                      <a:pt x="6438" y="844"/>
                    </a:lnTo>
                    <a:lnTo>
                      <a:pt x="6614" y="738"/>
                    </a:lnTo>
                    <a:lnTo>
                      <a:pt x="6794" y="656"/>
                    </a:lnTo>
                    <a:lnTo>
                      <a:pt x="6979" y="586"/>
                    </a:lnTo>
                    <a:lnTo>
                      <a:pt x="7159" y="516"/>
                    </a:lnTo>
                    <a:lnTo>
                      <a:pt x="7339" y="469"/>
                    </a:lnTo>
                    <a:lnTo>
                      <a:pt x="8038" y="375"/>
                    </a:lnTo>
                    <a:lnTo>
                      <a:pt x="10070" y="375"/>
                    </a:lnTo>
                    <a:lnTo>
                      <a:pt x="18319" y="270"/>
                    </a:lnTo>
                    <a:lnTo>
                      <a:pt x="20565" y="211"/>
                    </a:lnTo>
                    <a:lnTo>
                      <a:pt x="18319" y="141"/>
                    </a:lnTo>
                    <a:lnTo>
                      <a:pt x="10070" y="47"/>
                    </a:lnTo>
                    <a:lnTo>
                      <a:pt x="8038" y="47"/>
                    </a:lnTo>
                    <a:lnTo>
                      <a:pt x="7326" y="129"/>
                    </a:lnTo>
                    <a:lnTo>
                      <a:pt x="7172" y="176"/>
                    </a:lnTo>
                    <a:lnTo>
                      <a:pt x="7018" y="223"/>
                    </a:lnTo>
                    <a:lnTo>
                      <a:pt x="6864" y="281"/>
                    </a:lnTo>
                    <a:lnTo>
                      <a:pt x="6715" y="340"/>
                    </a:lnTo>
                    <a:lnTo>
                      <a:pt x="6565" y="422"/>
                    </a:lnTo>
                    <a:lnTo>
                      <a:pt x="6411" y="492"/>
                    </a:lnTo>
                    <a:lnTo>
                      <a:pt x="6266" y="586"/>
                    </a:lnTo>
                    <a:lnTo>
                      <a:pt x="6117" y="680"/>
                    </a:lnTo>
                    <a:lnTo>
                      <a:pt x="5967" y="774"/>
                    </a:lnTo>
                    <a:lnTo>
                      <a:pt x="5822" y="879"/>
                    </a:lnTo>
                    <a:lnTo>
                      <a:pt x="5677" y="996"/>
                    </a:lnTo>
                    <a:lnTo>
                      <a:pt x="5536" y="1125"/>
                    </a:lnTo>
                    <a:lnTo>
                      <a:pt x="5391" y="1254"/>
                    </a:lnTo>
                    <a:lnTo>
                      <a:pt x="5251" y="1383"/>
                    </a:lnTo>
                    <a:lnTo>
                      <a:pt x="5110" y="1535"/>
                    </a:lnTo>
                    <a:lnTo>
                      <a:pt x="4969" y="1676"/>
                    </a:lnTo>
                    <a:lnTo>
                      <a:pt x="4833" y="1840"/>
                    </a:lnTo>
                    <a:lnTo>
                      <a:pt x="4697" y="2004"/>
                    </a:lnTo>
                    <a:lnTo>
                      <a:pt x="4560" y="2168"/>
                    </a:lnTo>
                    <a:lnTo>
                      <a:pt x="4428" y="2344"/>
                    </a:lnTo>
                    <a:lnTo>
                      <a:pt x="4297" y="2532"/>
                    </a:lnTo>
                    <a:lnTo>
                      <a:pt x="4165" y="2719"/>
                    </a:lnTo>
                    <a:lnTo>
                      <a:pt x="4033" y="2907"/>
                    </a:lnTo>
                    <a:lnTo>
                      <a:pt x="3905" y="3118"/>
                    </a:lnTo>
                    <a:lnTo>
                      <a:pt x="3778" y="3317"/>
                    </a:lnTo>
                    <a:lnTo>
                      <a:pt x="3655" y="3528"/>
                    </a:lnTo>
                    <a:lnTo>
                      <a:pt x="3531" y="3751"/>
                    </a:lnTo>
                    <a:lnTo>
                      <a:pt x="3408" y="3973"/>
                    </a:lnTo>
                    <a:lnTo>
                      <a:pt x="3285" y="4208"/>
                    </a:lnTo>
                    <a:lnTo>
                      <a:pt x="3166" y="4442"/>
                    </a:lnTo>
                    <a:lnTo>
                      <a:pt x="3052" y="4688"/>
                    </a:lnTo>
                    <a:lnTo>
                      <a:pt x="2933" y="4934"/>
                    </a:lnTo>
                    <a:lnTo>
                      <a:pt x="2823" y="5192"/>
                    </a:lnTo>
                    <a:lnTo>
                      <a:pt x="2709" y="5450"/>
                    </a:lnTo>
                    <a:lnTo>
                      <a:pt x="2599" y="5720"/>
                    </a:lnTo>
                    <a:lnTo>
                      <a:pt x="2489" y="5989"/>
                    </a:lnTo>
                    <a:lnTo>
                      <a:pt x="2384" y="6270"/>
                    </a:lnTo>
                    <a:lnTo>
                      <a:pt x="2278" y="6552"/>
                    </a:lnTo>
                    <a:lnTo>
                      <a:pt x="2177" y="6833"/>
                    </a:lnTo>
                    <a:lnTo>
                      <a:pt x="2076" y="7126"/>
                    </a:lnTo>
                    <a:lnTo>
                      <a:pt x="1979" y="7419"/>
                    </a:lnTo>
                    <a:lnTo>
                      <a:pt x="1883" y="7724"/>
                    </a:lnTo>
                    <a:lnTo>
                      <a:pt x="1786" y="8029"/>
                    </a:lnTo>
                    <a:lnTo>
                      <a:pt x="1693" y="8345"/>
                    </a:lnTo>
                    <a:lnTo>
                      <a:pt x="1601" y="8661"/>
                    </a:lnTo>
                    <a:lnTo>
                      <a:pt x="1513" y="8978"/>
                    </a:lnTo>
                    <a:lnTo>
                      <a:pt x="1430" y="9306"/>
                    </a:lnTo>
                    <a:lnTo>
                      <a:pt x="1346" y="9634"/>
                    </a:lnTo>
                    <a:lnTo>
                      <a:pt x="1263" y="9974"/>
                    </a:lnTo>
                    <a:lnTo>
                      <a:pt x="1183" y="10314"/>
                    </a:lnTo>
                    <a:lnTo>
                      <a:pt x="1104" y="10654"/>
                    </a:lnTo>
                    <a:lnTo>
                      <a:pt x="1030" y="11006"/>
                    </a:lnTo>
                    <a:lnTo>
                      <a:pt x="959" y="11357"/>
                    </a:lnTo>
                    <a:lnTo>
                      <a:pt x="889" y="11709"/>
                    </a:lnTo>
                    <a:lnTo>
                      <a:pt x="818" y="12072"/>
                    </a:lnTo>
                    <a:lnTo>
                      <a:pt x="753" y="12435"/>
                    </a:lnTo>
                    <a:lnTo>
                      <a:pt x="691" y="12811"/>
                    </a:lnTo>
                    <a:lnTo>
                      <a:pt x="629" y="13186"/>
                    </a:lnTo>
                    <a:lnTo>
                      <a:pt x="572" y="13561"/>
                    </a:lnTo>
                    <a:lnTo>
                      <a:pt x="515" y="13936"/>
                    </a:lnTo>
                    <a:lnTo>
                      <a:pt x="462" y="14322"/>
                    </a:lnTo>
                    <a:lnTo>
                      <a:pt x="414" y="14709"/>
                    </a:lnTo>
                    <a:lnTo>
                      <a:pt x="366" y="15108"/>
                    </a:lnTo>
                    <a:lnTo>
                      <a:pt x="322" y="15506"/>
                    </a:lnTo>
                    <a:lnTo>
                      <a:pt x="264" y="16081"/>
                    </a:lnTo>
                    <a:lnTo>
                      <a:pt x="216" y="16667"/>
                    </a:lnTo>
                    <a:lnTo>
                      <a:pt x="168" y="17253"/>
                    </a:lnTo>
                    <a:lnTo>
                      <a:pt x="128" y="17839"/>
                    </a:lnTo>
                    <a:lnTo>
                      <a:pt x="93" y="18425"/>
                    </a:lnTo>
                    <a:lnTo>
                      <a:pt x="67" y="19022"/>
                    </a:lnTo>
                    <a:lnTo>
                      <a:pt x="40" y="19608"/>
                    </a:lnTo>
                    <a:lnTo>
                      <a:pt x="23" y="20206"/>
                    </a:lnTo>
                    <a:lnTo>
                      <a:pt x="9" y="20804"/>
                    </a:lnTo>
                    <a:lnTo>
                      <a:pt x="1" y="21402"/>
                    </a:lnTo>
                    <a:lnTo>
                      <a:pt x="1" y="21999"/>
                    </a:lnTo>
                    <a:lnTo>
                      <a:pt x="5" y="22597"/>
                    </a:lnTo>
                    <a:lnTo>
                      <a:pt x="14" y="23183"/>
                    </a:lnTo>
                    <a:lnTo>
                      <a:pt x="27" y="23781"/>
                    </a:lnTo>
                    <a:lnTo>
                      <a:pt x="45" y="24379"/>
                    </a:lnTo>
                    <a:lnTo>
                      <a:pt x="71" y="24976"/>
                    </a:lnTo>
                    <a:lnTo>
                      <a:pt x="106" y="25598"/>
                    </a:lnTo>
                    <a:lnTo>
                      <a:pt x="146" y="26207"/>
                    </a:lnTo>
                    <a:lnTo>
                      <a:pt x="190" y="26828"/>
                    </a:lnTo>
                    <a:lnTo>
                      <a:pt x="242" y="27438"/>
                    </a:lnTo>
                    <a:lnTo>
                      <a:pt x="304" y="28035"/>
                    </a:lnTo>
                    <a:lnTo>
                      <a:pt x="370" y="28633"/>
                    </a:lnTo>
                    <a:lnTo>
                      <a:pt x="440" y="29219"/>
                    </a:lnTo>
                    <a:lnTo>
                      <a:pt x="519" y="29805"/>
                    </a:lnTo>
                    <a:lnTo>
                      <a:pt x="603" y="30391"/>
                    </a:lnTo>
                    <a:lnTo>
                      <a:pt x="691" y="30965"/>
                    </a:lnTo>
                    <a:lnTo>
                      <a:pt x="788" y="31528"/>
                    </a:lnTo>
                    <a:lnTo>
                      <a:pt x="893" y="32091"/>
                    </a:lnTo>
                    <a:lnTo>
                      <a:pt x="1003" y="32642"/>
                    </a:lnTo>
                    <a:lnTo>
                      <a:pt x="1117" y="33181"/>
                    </a:lnTo>
                    <a:lnTo>
                      <a:pt x="1236" y="33720"/>
                    </a:lnTo>
                    <a:lnTo>
                      <a:pt x="1364" y="34247"/>
                    </a:lnTo>
                    <a:lnTo>
                      <a:pt x="1509" y="34798"/>
                    </a:lnTo>
                    <a:lnTo>
                      <a:pt x="1654" y="35337"/>
                    </a:lnTo>
                    <a:lnTo>
                      <a:pt x="1808" y="35853"/>
                    </a:lnTo>
                    <a:lnTo>
                      <a:pt x="1970" y="36369"/>
                    </a:lnTo>
                    <a:lnTo>
                      <a:pt x="2133" y="36861"/>
                    </a:lnTo>
                    <a:lnTo>
                      <a:pt x="2305" y="37330"/>
                    </a:lnTo>
                    <a:lnTo>
                      <a:pt x="2481" y="37799"/>
                    </a:lnTo>
                    <a:lnTo>
                      <a:pt x="2661" y="38244"/>
                    </a:lnTo>
                    <a:lnTo>
                      <a:pt x="2845" y="38678"/>
                    </a:lnTo>
                    <a:lnTo>
                      <a:pt x="3035" y="39088"/>
                    </a:lnTo>
                    <a:lnTo>
                      <a:pt x="3228" y="39486"/>
                    </a:lnTo>
                    <a:lnTo>
                      <a:pt x="3426" y="39873"/>
                    </a:lnTo>
                    <a:lnTo>
                      <a:pt x="3628" y="40236"/>
                    </a:lnTo>
                    <a:lnTo>
                      <a:pt x="3835" y="40588"/>
                    </a:lnTo>
                    <a:lnTo>
                      <a:pt x="4046" y="40916"/>
                    </a:lnTo>
                    <a:lnTo>
                      <a:pt x="4257" y="41233"/>
                    </a:lnTo>
                    <a:lnTo>
                      <a:pt x="4477" y="41537"/>
                    </a:lnTo>
                    <a:lnTo>
                      <a:pt x="4697" y="41807"/>
                    </a:lnTo>
                    <a:lnTo>
                      <a:pt x="4921" y="42076"/>
                    </a:lnTo>
                    <a:lnTo>
                      <a:pt x="5145" y="42323"/>
                    </a:lnTo>
                    <a:lnTo>
                      <a:pt x="5374" y="42545"/>
                    </a:lnTo>
                    <a:lnTo>
                      <a:pt x="5607" y="42756"/>
                    </a:lnTo>
                    <a:lnTo>
                      <a:pt x="5844" y="42944"/>
                    </a:lnTo>
                    <a:lnTo>
                      <a:pt x="6082" y="43108"/>
                    </a:lnTo>
                    <a:lnTo>
                      <a:pt x="6319" y="43260"/>
                    </a:lnTo>
                    <a:lnTo>
                      <a:pt x="6561" y="43389"/>
                    </a:lnTo>
                    <a:lnTo>
                      <a:pt x="6803" y="43495"/>
                    </a:lnTo>
                    <a:lnTo>
                      <a:pt x="7049" y="43588"/>
                    </a:lnTo>
                    <a:lnTo>
                      <a:pt x="7295" y="43659"/>
                    </a:lnTo>
                    <a:lnTo>
                      <a:pt x="7546" y="43706"/>
                    </a:lnTo>
                    <a:lnTo>
                      <a:pt x="7797" y="43741"/>
                    </a:lnTo>
                    <a:lnTo>
                      <a:pt x="8047" y="43752"/>
                    </a:lnTo>
                    <a:lnTo>
                      <a:pt x="21291" y="43752"/>
                    </a:lnTo>
                    <a:lnTo>
                      <a:pt x="22179" y="43635"/>
                    </a:lnTo>
                    <a:lnTo>
                      <a:pt x="22619" y="43459"/>
                    </a:lnTo>
                    <a:lnTo>
                      <a:pt x="22834" y="43366"/>
                    </a:lnTo>
                    <a:lnTo>
                      <a:pt x="23050" y="43249"/>
                    </a:lnTo>
                    <a:lnTo>
                      <a:pt x="23256" y="43120"/>
                    </a:lnTo>
                    <a:lnTo>
                      <a:pt x="23463" y="42967"/>
                    </a:lnTo>
                    <a:lnTo>
                      <a:pt x="23665" y="42803"/>
                    </a:lnTo>
                    <a:lnTo>
                      <a:pt x="23863" y="42627"/>
                    </a:lnTo>
                    <a:lnTo>
                      <a:pt x="24061" y="42440"/>
                    </a:lnTo>
                    <a:lnTo>
                      <a:pt x="24259" y="42229"/>
                    </a:lnTo>
                    <a:lnTo>
                      <a:pt x="24452" y="42018"/>
                    </a:lnTo>
                    <a:lnTo>
                      <a:pt x="24642" y="41783"/>
                    </a:lnTo>
                    <a:lnTo>
                      <a:pt x="24831" y="41537"/>
                    </a:lnTo>
                    <a:lnTo>
                      <a:pt x="25015" y="41291"/>
                    </a:lnTo>
                    <a:lnTo>
                      <a:pt x="25200" y="41022"/>
                    </a:lnTo>
                    <a:lnTo>
                      <a:pt x="25380" y="40740"/>
                    </a:lnTo>
                    <a:lnTo>
                      <a:pt x="25556" y="40447"/>
                    </a:lnTo>
                    <a:lnTo>
                      <a:pt x="25732" y="40143"/>
                    </a:lnTo>
                    <a:lnTo>
                      <a:pt x="25903" y="39826"/>
                    </a:lnTo>
                    <a:lnTo>
                      <a:pt x="26071" y="39498"/>
                    </a:lnTo>
                    <a:lnTo>
                      <a:pt x="26233" y="39158"/>
                    </a:lnTo>
                    <a:lnTo>
                      <a:pt x="26396" y="38806"/>
                    </a:lnTo>
                    <a:lnTo>
                      <a:pt x="26554" y="38443"/>
                    </a:lnTo>
                    <a:lnTo>
                      <a:pt x="26708" y="38080"/>
                    </a:lnTo>
                    <a:lnTo>
                      <a:pt x="26862" y="37693"/>
                    </a:lnTo>
                    <a:lnTo>
                      <a:pt x="27007" y="37295"/>
                    </a:lnTo>
                    <a:lnTo>
                      <a:pt x="27152" y="36896"/>
                    </a:lnTo>
                    <a:lnTo>
                      <a:pt x="27293" y="36486"/>
                    </a:lnTo>
                    <a:lnTo>
                      <a:pt x="27429" y="36052"/>
                    </a:lnTo>
                    <a:lnTo>
                      <a:pt x="27561" y="35619"/>
                    </a:lnTo>
                    <a:lnTo>
                      <a:pt x="27689" y="35173"/>
                    </a:lnTo>
                    <a:lnTo>
                      <a:pt x="27812" y="34728"/>
                    </a:lnTo>
                    <a:lnTo>
                      <a:pt x="27930" y="34259"/>
                    </a:lnTo>
                    <a:lnTo>
                      <a:pt x="28045" y="33790"/>
                    </a:lnTo>
                    <a:lnTo>
                      <a:pt x="28155" y="33310"/>
                    </a:lnTo>
                    <a:lnTo>
                      <a:pt x="28265" y="32817"/>
                    </a:lnTo>
                    <a:lnTo>
                      <a:pt x="28353" y="32395"/>
                    </a:lnTo>
                    <a:lnTo>
                      <a:pt x="28436" y="31962"/>
                    </a:lnTo>
                    <a:lnTo>
                      <a:pt x="28515" y="31528"/>
                    </a:lnTo>
                    <a:lnTo>
                      <a:pt x="28594" y="31094"/>
                    </a:lnTo>
                    <a:lnTo>
                      <a:pt x="28665" y="30661"/>
                    </a:lnTo>
                    <a:lnTo>
                      <a:pt x="28735" y="30215"/>
                    </a:lnTo>
                    <a:lnTo>
                      <a:pt x="28801" y="29770"/>
                    </a:lnTo>
                    <a:lnTo>
                      <a:pt x="28863" y="29325"/>
                    </a:lnTo>
                    <a:lnTo>
                      <a:pt x="28924" y="28868"/>
                    </a:lnTo>
                    <a:lnTo>
                      <a:pt x="28977" y="28422"/>
                    </a:lnTo>
                    <a:lnTo>
                      <a:pt x="29030" y="27965"/>
                    </a:lnTo>
                    <a:lnTo>
                      <a:pt x="29078" y="27496"/>
                    </a:lnTo>
                    <a:lnTo>
                      <a:pt x="29122" y="27039"/>
                    </a:lnTo>
                    <a:lnTo>
                      <a:pt x="29166" y="26570"/>
                    </a:lnTo>
                    <a:lnTo>
                      <a:pt x="29201" y="26101"/>
                    </a:lnTo>
                    <a:lnTo>
                      <a:pt x="29236" y="25644"/>
                    </a:lnTo>
                    <a:lnTo>
                      <a:pt x="29263" y="25164"/>
                    </a:lnTo>
                    <a:lnTo>
                      <a:pt x="29289" y="24695"/>
                    </a:lnTo>
                    <a:lnTo>
                      <a:pt x="29311" y="24226"/>
                    </a:lnTo>
                    <a:lnTo>
                      <a:pt x="29329" y="23746"/>
                    </a:lnTo>
                    <a:lnTo>
                      <a:pt x="29346" y="23277"/>
                    </a:lnTo>
                    <a:lnTo>
                      <a:pt x="29355" y="22796"/>
                    </a:lnTo>
                    <a:lnTo>
                      <a:pt x="29364" y="22316"/>
                    </a:lnTo>
                    <a:lnTo>
                      <a:pt x="29368" y="21835"/>
                    </a:lnTo>
                    <a:lnTo>
                      <a:pt x="29368" y="21366"/>
                    </a:lnTo>
                    <a:lnTo>
                      <a:pt x="29364" y="20886"/>
                    </a:lnTo>
                    <a:lnTo>
                      <a:pt x="29355" y="20405"/>
                    </a:lnTo>
                    <a:lnTo>
                      <a:pt x="29342" y="19925"/>
                    </a:lnTo>
                    <a:lnTo>
                      <a:pt x="29329" y="19444"/>
                    </a:lnTo>
                    <a:lnTo>
                      <a:pt x="29307" y="18964"/>
                    </a:lnTo>
                    <a:lnTo>
                      <a:pt x="29285" y="18483"/>
                    </a:lnTo>
                    <a:lnTo>
                      <a:pt x="29258" y="18014"/>
                    </a:lnTo>
                    <a:lnTo>
                      <a:pt x="29236" y="17592"/>
                    </a:lnTo>
                    <a:lnTo>
                      <a:pt x="29210" y="17182"/>
                    </a:lnTo>
                    <a:lnTo>
                      <a:pt x="29179" y="16760"/>
                    </a:lnTo>
                    <a:lnTo>
                      <a:pt x="29144" y="16350"/>
                    </a:lnTo>
                    <a:lnTo>
                      <a:pt x="29109" y="15940"/>
                    </a:lnTo>
                    <a:lnTo>
                      <a:pt x="29069" y="15530"/>
                    </a:lnTo>
                    <a:lnTo>
                      <a:pt x="29030" y="15131"/>
                    </a:lnTo>
                    <a:lnTo>
                      <a:pt x="28981" y="14721"/>
                    </a:lnTo>
                    <a:lnTo>
                      <a:pt x="28933" y="14322"/>
                    </a:lnTo>
                    <a:lnTo>
                      <a:pt x="28880" y="13924"/>
                    </a:lnTo>
                    <a:lnTo>
                      <a:pt x="28827" y="13537"/>
                    </a:lnTo>
                    <a:lnTo>
                      <a:pt x="28766" y="13139"/>
                    </a:lnTo>
                    <a:lnTo>
                      <a:pt x="28704" y="12752"/>
                    </a:lnTo>
                    <a:lnTo>
                      <a:pt x="28643" y="12365"/>
                    </a:lnTo>
                    <a:lnTo>
                      <a:pt x="28572" y="11990"/>
                    </a:lnTo>
                    <a:lnTo>
                      <a:pt x="28502" y="11603"/>
                    </a:lnTo>
                    <a:lnTo>
                      <a:pt x="28375" y="10947"/>
                    </a:lnTo>
                    <a:lnTo>
                      <a:pt x="28234" y="10302"/>
                    </a:lnTo>
                    <a:lnTo>
                      <a:pt x="28089" y="9658"/>
                    </a:lnTo>
                    <a:lnTo>
                      <a:pt x="27935" y="9048"/>
                    </a:lnTo>
                    <a:lnTo>
                      <a:pt x="27772" y="8439"/>
                    </a:lnTo>
                    <a:lnTo>
                      <a:pt x="27596" y="7853"/>
                    </a:lnTo>
                    <a:lnTo>
                      <a:pt x="27416" y="7278"/>
                    </a:lnTo>
                    <a:lnTo>
                      <a:pt x="27231" y="6728"/>
                    </a:lnTo>
                    <a:lnTo>
                      <a:pt x="27077" y="6294"/>
                    </a:lnTo>
                    <a:lnTo>
                      <a:pt x="26919" y="5872"/>
                    </a:lnTo>
                    <a:lnTo>
                      <a:pt x="26756" y="5462"/>
                    </a:lnTo>
                    <a:lnTo>
                      <a:pt x="26589" y="5063"/>
                    </a:lnTo>
                    <a:lnTo>
                      <a:pt x="26422" y="4677"/>
                    </a:lnTo>
                    <a:lnTo>
                      <a:pt x="26246" y="4301"/>
                    </a:lnTo>
                    <a:lnTo>
                      <a:pt x="26066" y="3950"/>
                    </a:lnTo>
                    <a:lnTo>
                      <a:pt x="25886" y="3598"/>
                    </a:lnTo>
                    <a:lnTo>
                      <a:pt x="25701" y="3270"/>
                    </a:lnTo>
                    <a:lnTo>
                      <a:pt x="25512" y="2954"/>
                    </a:lnTo>
                    <a:lnTo>
                      <a:pt x="25319" y="2661"/>
                    </a:lnTo>
                    <a:lnTo>
                      <a:pt x="25125" y="2368"/>
                    </a:lnTo>
                    <a:lnTo>
                      <a:pt x="24923" y="2098"/>
                    </a:lnTo>
                    <a:lnTo>
                      <a:pt x="24721" y="1840"/>
                    </a:lnTo>
                    <a:lnTo>
                      <a:pt x="24518" y="1606"/>
                    </a:lnTo>
                    <a:lnTo>
                      <a:pt x="24307" y="1371"/>
                    </a:lnTo>
                    <a:lnTo>
                      <a:pt x="24044" y="1113"/>
                    </a:lnTo>
                    <a:lnTo>
                      <a:pt x="23775" y="879"/>
                    </a:lnTo>
                    <a:lnTo>
                      <a:pt x="23507" y="668"/>
                    </a:lnTo>
                    <a:lnTo>
                      <a:pt x="23234" y="481"/>
                    </a:lnTo>
                    <a:lnTo>
                      <a:pt x="22957" y="328"/>
                    </a:lnTo>
                    <a:lnTo>
                      <a:pt x="22680" y="188"/>
                    </a:lnTo>
                    <a:lnTo>
                      <a:pt x="22403" y="82"/>
                    </a:lnTo>
                    <a:lnTo>
                      <a:pt x="221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654;p39">
                <a:extLst>
                  <a:ext uri="{FF2B5EF4-FFF2-40B4-BE49-F238E27FC236}">
                    <a16:creationId xmlns:a16="http://schemas.microsoft.com/office/drawing/2014/main" id="{8ED6C3CA-A6AD-547C-603C-BE7914C8CABF}"/>
                  </a:ext>
                </a:extLst>
              </p:cNvPr>
              <p:cNvSpPr/>
              <p:nvPr/>
            </p:nvSpPr>
            <p:spPr>
              <a:xfrm>
                <a:off x="3327125" y="-4469400"/>
                <a:ext cx="806225" cy="558200"/>
              </a:xfrm>
              <a:custGeom>
                <a:avLst/>
                <a:gdLst/>
                <a:ahLst/>
                <a:cxnLst/>
                <a:rect l="l" t="t" r="r" b="b"/>
                <a:pathLst>
                  <a:path w="32249" h="22328" extrusionOk="0">
                    <a:moveTo>
                      <a:pt x="16696" y="0"/>
                    </a:moveTo>
                    <a:lnTo>
                      <a:pt x="15913" y="24"/>
                    </a:lnTo>
                    <a:lnTo>
                      <a:pt x="15140" y="59"/>
                    </a:lnTo>
                    <a:lnTo>
                      <a:pt x="14379" y="106"/>
                    </a:lnTo>
                    <a:lnTo>
                      <a:pt x="15153" y="82"/>
                    </a:lnTo>
                    <a:lnTo>
                      <a:pt x="15927" y="71"/>
                    </a:lnTo>
                    <a:lnTo>
                      <a:pt x="16520" y="82"/>
                    </a:lnTo>
                    <a:lnTo>
                      <a:pt x="17118" y="94"/>
                    </a:lnTo>
                    <a:lnTo>
                      <a:pt x="17712" y="117"/>
                    </a:lnTo>
                    <a:lnTo>
                      <a:pt x="18305" y="141"/>
                    </a:lnTo>
                    <a:lnTo>
                      <a:pt x="18895" y="176"/>
                    </a:lnTo>
                    <a:lnTo>
                      <a:pt x="19479" y="223"/>
                    </a:lnTo>
                    <a:lnTo>
                      <a:pt x="20631" y="328"/>
                    </a:lnTo>
                    <a:lnTo>
                      <a:pt x="21753" y="446"/>
                    </a:lnTo>
                    <a:lnTo>
                      <a:pt x="22843" y="586"/>
                    </a:lnTo>
                    <a:lnTo>
                      <a:pt x="23885" y="739"/>
                    </a:lnTo>
                    <a:lnTo>
                      <a:pt x="24879" y="903"/>
                    </a:lnTo>
                    <a:lnTo>
                      <a:pt x="24879" y="903"/>
                    </a:lnTo>
                    <a:lnTo>
                      <a:pt x="24483" y="785"/>
                    </a:lnTo>
                    <a:lnTo>
                      <a:pt x="24070" y="680"/>
                    </a:lnTo>
                    <a:lnTo>
                      <a:pt x="23648" y="574"/>
                    </a:lnTo>
                    <a:lnTo>
                      <a:pt x="23217" y="481"/>
                    </a:lnTo>
                    <a:lnTo>
                      <a:pt x="22773" y="399"/>
                    </a:lnTo>
                    <a:lnTo>
                      <a:pt x="22320" y="328"/>
                    </a:lnTo>
                    <a:lnTo>
                      <a:pt x="21858" y="258"/>
                    </a:lnTo>
                    <a:lnTo>
                      <a:pt x="21388" y="199"/>
                    </a:lnTo>
                    <a:lnTo>
                      <a:pt x="20913" y="153"/>
                    </a:lnTo>
                    <a:lnTo>
                      <a:pt x="20434" y="106"/>
                    </a:lnTo>
                    <a:lnTo>
                      <a:pt x="19945" y="71"/>
                    </a:lnTo>
                    <a:lnTo>
                      <a:pt x="19457" y="47"/>
                    </a:lnTo>
                    <a:lnTo>
                      <a:pt x="18472" y="12"/>
                    </a:lnTo>
                    <a:lnTo>
                      <a:pt x="17483" y="0"/>
                    </a:lnTo>
                    <a:close/>
                    <a:moveTo>
                      <a:pt x="26633" y="1700"/>
                    </a:moveTo>
                    <a:lnTo>
                      <a:pt x="26792" y="1817"/>
                    </a:lnTo>
                    <a:lnTo>
                      <a:pt x="26946" y="1958"/>
                    </a:lnTo>
                    <a:lnTo>
                      <a:pt x="27099" y="2098"/>
                    </a:lnTo>
                    <a:lnTo>
                      <a:pt x="27253" y="2251"/>
                    </a:lnTo>
                    <a:lnTo>
                      <a:pt x="27403" y="2415"/>
                    </a:lnTo>
                    <a:lnTo>
                      <a:pt x="27552" y="2579"/>
                    </a:lnTo>
                    <a:lnTo>
                      <a:pt x="27702" y="2754"/>
                    </a:lnTo>
                    <a:lnTo>
                      <a:pt x="27847" y="2942"/>
                    </a:lnTo>
                    <a:lnTo>
                      <a:pt x="27992" y="3130"/>
                    </a:lnTo>
                    <a:lnTo>
                      <a:pt x="28137" y="3329"/>
                    </a:lnTo>
                    <a:lnTo>
                      <a:pt x="28278" y="3540"/>
                    </a:lnTo>
                    <a:lnTo>
                      <a:pt x="28414" y="3751"/>
                    </a:lnTo>
                    <a:lnTo>
                      <a:pt x="28555" y="3973"/>
                    </a:lnTo>
                    <a:lnTo>
                      <a:pt x="28691" y="4208"/>
                    </a:lnTo>
                    <a:lnTo>
                      <a:pt x="28823" y="4442"/>
                    </a:lnTo>
                    <a:lnTo>
                      <a:pt x="28955" y="4688"/>
                    </a:lnTo>
                    <a:lnTo>
                      <a:pt x="29087" y="4935"/>
                    </a:lnTo>
                    <a:lnTo>
                      <a:pt x="29214" y="5204"/>
                    </a:lnTo>
                    <a:lnTo>
                      <a:pt x="29342" y="5462"/>
                    </a:lnTo>
                    <a:lnTo>
                      <a:pt x="29465" y="5743"/>
                    </a:lnTo>
                    <a:lnTo>
                      <a:pt x="29588" y="6013"/>
                    </a:lnTo>
                    <a:lnTo>
                      <a:pt x="29707" y="6306"/>
                    </a:lnTo>
                    <a:lnTo>
                      <a:pt x="29826" y="6599"/>
                    </a:lnTo>
                    <a:lnTo>
                      <a:pt x="29940" y="6892"/>
                    </a:lnTo>
                    <a:lnTo>
                      <a:pt x="30050" y="7208"/>
                    </a:lnTo>
                    <a:lnTo>
                      <a:pt x="30164" y="7513"/>
                    </a:lnTo>
                    <a:lnTo>
                      <a:pt x="30270" y="7829"/>
                    </a:lnTo>
                    <a:lnTo>
                      <a:pt x="30375" y="8158"/>
                    </a:lnTo>
                    <a:lnTo>
                      <a:pt x="30481" y="8486"/>
                    </a:lnTo>
                    <a:lnTo>
                      <a:pt x="30577" y="8826"/>
                    </a:lnTo>
                    <a:lnTo>
                      <a:pt x="30679" y="9166"/>
                    </a:lnTo>
                    <a:lnTo>
                      <a:pt x="30775" y="9517"/>
                    </a:lnTo>
                    <a:lnTo>
                      <a:pt x="30608" y="8908"/>
                    </a:lnTo>
                    <a:lnTo>
                      <a:pt x="30437" y="8298"/>
                    </a:lnTo>
                    <a:lnTo>
                      <a:pt x="30344" y="8005"/>
                    </a:lnTo>
                    <a:lnTo>
                      <a:pt x="30248" y="7701"/>
                    </a:lnTo>
                    <a:lnTo>
                      <a:pt x="30151" y="7408"/>
                    </a:lnTo>
                    <a:lnTo>
                      <a:pt x="30050" y="7115"/>
                    </a:lnTo>
                    <a:lnTo>
                      <a:pt x="29949" y="6821"/>
                    </a:lnTo>
                    <a:lnTo>
                      <a:pt x="29843" y="6540"/>
                    </a:lnTo>
                    <a:lnTo>
                      <a:pt x="29733" y="6259"/>
                    </a:lnTo>
                    <a:lnTo>
                      <a:pt x="29619" y="5978"/>
                    </a:lnTo>
                    <a:lnTo>
                      <a:pt x="29505" y="5696"/>
                    </a:lnTo>
                    <a:lnTo>
                      <a:pt x="29386" y="5427"/>
                    </a:lnTo>
                    <a:lnTo>
                      <a:pt x="29263" y="5169"/>
                    </a:lnTo>
                    <a:lnTo>
                      <a:pt x="29135" y="4899"/>
                    </a:lnTo>
                    <a:lnTo>
                      <a:pt x="29008" y="4653"/>
                    </a:lnTo>
                    <a:lnTo>
                      <a:pt x="28876" y="4395"/>
                    </a:lnTo>
                    <a:lnTo>
                      <a:pt x="28740" y="4161"/>
                    </a:lnTo>
                    <a:lnTo>
                      <a:pt x="28599" y="3915"/>
                    </a:lnTo>
                    <a:lnTo>
                      <a:pt x="28454" y="3692"/>
                    </a:lnTo>
                    <a:lnTo>
                      <a:pt x="28309" y="3469"/>
                    </a:lnTo>
                    <a:lnTo>
                      <a:pt x="28159" y="3247"/>
                    </a:lnTo>
                    <a:lnTo>
                      <a:pt x="28005" y="3048"/>
                    </a:lnTo>
                    <a:lnTo>
                      <a:pt x="27847" y="2848"/>
                    </a:lnTo>
                    <a:lnTo>
                      <a:pt x="27684" y="2649"/>
                    </a:lnTo>
                    <a:lnTo>
                      <a:pt x="27517" y="2473"/>
                    </a:lnTo>
                    <a:lnTo>
                      <a:pt x="27350" y="2297"/>
                    </a:lnTo>
                    <a:lnTo>
                      <a:pt x="27174" y="2133"/>
                    </a:lnTo>
                    <a:lnTo>
                      <a:pt x="26998" y="1981"/>
                    </a:lnTo>
                    <a:lnTo>
                      <a:pt x="26818" y="1829"/>
                    </a:lnTo>
                    <a:lnTo>
                      <a:pt x="26633" y="1700"/>
                    </a:lnTo>
                    <a:close/>
                    <a:moveTo>
                      <a:pt x="7014" y="1606"/>
                    </a:moveTo>
                    <a:lnTo>
                      <a:pt x="6719" y="1711"/>
                    </a:lnTo>
                    <a:lnTo>
                      <a:pt x="6565" y="1782"/>
                    </a:lnTo>
                    <a:lnTo>
                      <a:pt x="6403" y="1852"/>
                    </a:lnTo>
                    <a:lnTo>
                      <a:pt x="6240" y="1946"/>
                    </a:lnTo>
                    <a:lnTo>
                      <a:pt x="6073" y="2040"/>
                    </a:lnTo>
                    <a:lnTo>
                      <a:pt x="5901" y="2157"/>
                    </a:lnTo>
                    <a:lnTo>
                      <a:pt x="5726" y="2286"/>
                    </a:lnTo>
                    <a:lnTo>
                      <a:pt x="5550" y="2438"/>
                    </a:lnTo>
                    <a:lnTo>
                      <a:pt x="5369" y="2590"/>
                    </a:lnTo>
                    <a:lnTo>
                      <a:pt x="5185" y="2778"/>
                    </a:lnTo>
                    <a:lnTo>
                      <a:pt x="5000" y="2977"/>
                    </a:lnTo>
                    <a:lnTo>
                      <a:pt x="4815" y="3200"/>
                    </a:lnTo>
                    <a:lnTo>
                      <a:pt x="4631" y="3434"/>
                    </a:lnTo>
                    <a:lnTo>
                      <a:pt x="4442" y="3704"/>
                    </a:lnTo>
                    <a:lnTo>
                      <a:pt x="4253" y="3997"/>
                    </a:lnTo>
                    <a:lnTo>
                      <a:pt x="4063" y="4302"/>
                    </a:lnTo>
                    <a:lnTo>
                      <a:pt x="3879" y="4653"/>
                    </a:lnTo>
                    <a:lnTo>
                      <a:pt x="3690" y="5017"/>
                    </a:lnTo>
                    <a:lnTo>
                      <a:pt x="3505" y="5415"/>
                    </a:lnTo>
                    <a:lnTo>
                      <a:pt x="3320" y="5837"/>
                    </a:lnTo>
                    <a:lnTo>
                      <a:pt x="3136" y="6306"/>
                    </a:lnTo>
                    <a:lnTo>
                      <a:pt x="2955" y="6798"/>
                    </a:lnTo>
                    <a:lnTo>
                      <a:pt x="2863" y="7056"/>
                    </a:lnTo>
                    <a:lnTo>
                      <a:pt x="2775" y="7314"/>
                    </a:lnTo>
                    <a:lnTo>
                      <a:pt x="2687" y="7595"/>
                    </a:lnTo>
                    <a:lnTo>
                      <a:pt x="2599" y="7876"/>
                    </a:lnTo>
                    <a:lnTo>
                      <a:pt x="2511" y="8169"/>
                    </a:lnTo>
                    <a:lnTo>
                      <a:pt x="2428" y="8474"/>
                    </a:lnTo>
                    <a:lnTo>
                      <a:pt x="2340" y="8791"/>
                    </a:lnTo>
                    <a:lnTo>
                      <a:pt x="2256" y="9107"/>
                    </a:lnTo>
                    <a:lnTo>
                      <a:pt x="2173" y="9435"/>
                    </a:lnTo>
                    <a:lnTo>
                      <a:pt x="2089" y="9775"/>
                    </a:lnTo>
                    <a:lnTo>
                      <a:pt x="2010" y="10127"/>
                    </a:lnTo>
                    <a:lnTo>
                      <a:pt x="1931" y="10490"/>
                    </a:lnTo>
                    <a:lnTo>
                      <a:pt x="1852" y="10865"/>
                    </a:lnTo>
                    <a:lnTo>
                      <a:pt x="1773" y="11240"/>
                    </a:lnTo>
                    <a:lnTo>
                      <a:pt x="1693" y="11627"/>
                    </a:lnTo>
                    <a:lnTo>
                      <a:pt x="1619" y="12037"/>
                    </a:lnTo>
                    <a:lnTo>
                      <a:pt x="1544" y="12447"/>
                    </a:lnTo>
                    <a:lnTo>
                      <a:pt x="1469" y="12869"/>
                    </a:lnTo>
                    <a:lnTo>
                      <a:pt x="1381" y="13362"/>
                    </a:lnTo>
                    <a:lnTo>
                      <a:pt x="1496" y="12811"/>
                    </a:lnTo>
                    <a:lnTo>
                      <a:pt x="1606" y="12272"/>
                    </a:lnTo>
                    <a:lnTo>
                      <a:pt x="1724" y="11732"/>
                    </a:lnTo>
                    <a:lnTo>
                      <a:pt x="1839" y="11217"/>
                    </a:lnTo>
                    <a:lnTo>
                      <a:pt x="1962" y="10713"/>
                    </a:lnTo>
                    <a:lnTo>
                      <a:pt x="2080" y="10209"/>
                    </a:lnTo>
                    <a:lnTo>
                      <a:pt x="2208" y="9728"/>
                    </a:lnTo>
                    <a:lnTo>
                      <a:pt x="2331" y="9248"/>
                    </a:lnTo>
                    <a:lnTo>
                      <a:pt x="2463" y="8791"/>
                    </a:lnTo>
                    <a:lnTo>
                      <a:pt x="2590" y="8333"/>
                    </a:lnTo>
                    <a:lnTo>
                      <a:pt x="2727" y="7900"/>
                    </a:lnTo>
                    <a:lnTo>
                      <a:pt x="2863" y="7478"/>
                    </a:lnTo>
                    <a:lnTo>
                      <a:pt x="2999" y="7068"/>
                    </a:lnTo>
                    <a:lnTo>
                      <a:pt x="3140" y="6669"/>
                    </a:lnTo>
                    <a:lnTo>
                      <a:pt x="3281" y="6282"/>
                    </a:lnTo>
                    <a:lnTo>
                      <a:pt x="3426" y="5907"/>
                    </a:lnTo>
                    <a:lnTo>
                      <a:pt x="3571" y="5556"/>
                    </a:lnTo>
                    <a:lnTo>
                      <a:pt x="3720" y="5216"/>
                    </a:lnTo>
                    <a:lnTo>
                      <a:pt x="3874" y="4888"/>
                    </a:lnTo>
                    <a:lnTo>
                      <a:pt x="4028" y="4571"/>
                    </a:lnTo>
                    <a:lnTo>
                      <a:pt x="4182" y="4278"/>
                    </a:lnTo>
                    <a:lnTo>
                      <a:pt x="4340" y="3997"/>
                    </a:lnTo>
                    <a:lnTo>
                      <a:pt x="4503" y="3727"/>
                    </a:lnTo>
                    <a:lnTo>
                      <a:pt x="4666" y="3481"/>
                    </a:lnTo>
                    <a:lnTo>
                      <a:pt x="4833" y="3247"/>
                    </a:lnTo>
                    <a:lnTo>
                      <a:pt x="5000" y="3036"/>
                    </a:lnTo>
                    <a:lnTo>
                      <a:pt x="5171" y="2837"/>
                    </a:lnTo>
                    <a:lnTo>
                      <a:pt x="5343" y="2649"/>
                    </a:lnTo>
                    <a:lnTo>
                      <a:pt x="5519" y="2485"/>
                    </a:lnTo>
                    <a:lnTo>
                      <a:pt x="5695" y="2333"/>
                    </a:lnTo>
                    <a:lnTo>
                      <a:pt x="5875" y="2204"/>
                    </a:lnTo>
                    <a:lnTo>
                      <a:pt x="6060" y="2086"/>
                    </a:lnTo>
                    <a:lnTo>
                      <a:pt x="6293" y="1958"/>
                    </a:lnTo>
                    <a:lnTo>
                      <a:pt x="6526" y="1840"/>
                    </a:lnTo>
                    <a:lnTo>
                      <a:pt x="7014" y="1606"/>
                    </a:lnTo>
                    <a:close/>
                    <a:moveTo>
                      <a:pt x="31743" y="14428"/>
                    </a:moveTo>
                    <a:lnTo>
                      <a:pt x="31804" y="14909"/>
                    </a:lnTo>
                    <a:lnTo>
                      <a:pt x="31866" y="15389"/>
                    </a:lnTo>
                    <a:lnTo>
                      <a:pt x="31919" y="15870"/>
                    </a:lnTo>
                    <a:lnTo>
                      <a:pt x="31967" y="16362"/>
                    </a:lnTo>
                    <a:lnTo>
                      <a:pt x="32099" y="17722"/>
                    </a:lnTo>
                    <a:lnTo>
                      <a:pt x="32231" y="19128"/>
                    </a:lnTo>
                    <a:lnTo>
                      <a:pt x="32248" y="19175"/>
                    </a:lnTo>
                    <a:lnTo>
                      <a:pt x="32226" y="18812"/>
                    </a:lnTo>
                    <a:lnTo>
                      <a:pt x="32191" y="18390"/>
                    </a:lnTo>
                    <a:lnTo>
                      <a:pt x="32143" y="17815"/>
                    </a:lnTo>
                    <a:lnTo>
                      <a:pt x="32077" y="17124"/>
                    </a:lnTo>
                    <a:lnTo>
                      <a:pt x="32037" y="16725"/>
                    </a:lnTo>
                    <a:lnTo>
                      <a:pt x="31989" y="16315"/>
                    </a:lnTo>
                    <a:lnTo>
                      <a:pt x="31936" y="15870"/>
                    </a:lnTo>
                    <a:lnTo>
                      <a:pt x="31879" y="15413"/>
                    </a:lnTo>
                    <a:lnTo>
                      <a:pt x="31813" y="14932"/>
                    </a:lnTo>
                    <a:lnTo>
                      <a:pt x="31743" y="14428"/>
                    </a:lnTo>
                    <a:close/>
                    <a:moveTo>
                      <a:pt x="32248" y="19175"/>
                    </a:moveTo>
                    <a:lnTo>
                      <a:pt x="32248" y="19175"/>
                    </a:lnTo>
                    <a:lnTo>
                      <a:pt x="32248" y="19175"/>
                    </a:lnTo>
                    <a:close/>
                    <a:moveTo>
                      <a:pt x="1236" y="14135"/>
                    </a:moveTo>
                    <a:lnTo>
                      <a:pt x="977" y="15413"/>
                    </a:lnTo>
                    <a:lnTo>
                      <a:pt x="862" y="15987"/>
                    </a:lnTo>
                    <a:lnTo>
                      <a:pt x="810" y="16268"/>
                    </a:lnTo>
                    <a:lnTo>
                      <a:pt x="766" y="16549"/>
                    </a:lnTo>
                    <a:lnTo>
                      <a:pt x="612" y="17499"/>
                    </a:lnTo>
                    <a:lnTo>
                      <a:pt x="480" y="18331"/>
                    </a:lnTo>
                    <a:lnTo>
                      <a:pt x="370" y="19069"/>
                    </a:lnTo>
                    <a:lnTo>
                      <a:pt x="278" y="19702"/>
                    </a:lnTo>
                    <a:lnTo>
                      <a:pt x="198" y="20253"/>
                    </a:lnTo>
                    <a:lnTo>
                      <a:pt x="137" y="20722"/>
                    </a:lnTo>
                    <a:lnTo>
                      <a:pt x="93" y="21120"/>
                    </a:lnTo>
                    <a:lnTo>
                      <a:pt x="58" y="21437"/>
                    </a:lnTo>
                    <a:lnTo>
                      <a:pt x="31" y="21695"/>
                    </a:lnTo>
                    <a:lnTo>
                      <a:pt x="14" y="21906"/>
                    </a:lnTo>
                    <a:lnTo>
                      <a:pt x="5" y="22058"/>
                    </a:lnTo>
                    <a:lnTo>
                      <a:pt x="1" y="22175"/>
                    </a:lnTo>
                    <a:lnTo>
                      <a:pt x="5" y="22246"/>
                    </a:lnTo>
                    <a:lnTo>
                      <a:pt x="5" y="22292"/>
                    </a:lnTo>
                    <a:lnTo>
                      <a:pt x="9" y="22316"/>
                    </a:lnTo>
                    <a:lnTo>
                      <a:pt x="14" y="22328"/>
                    </a:lnTo>
                    <a:lnTo>
                      <a:pt x="146" y="21238"/>
                    </a:lnTo>
                    <a:lnTo>
                      <a:pt x="286" y="20159"/>
                    </a:lnTo>
                    <a:lnTo>
                      <a:pt x="432" y="19093"/>
                    </a:lnTo>
                    <a:lnTo>
                      <a:pt x="581" y="18061"/>
                    </a:lnTo>
                    <a:lnTo>
                      <a:pt x="735" y="17042"/>
                    </a:lnTo>
                    <a:lnTo>
                      <a:pt x="898" y="16045"/>
                    </a:lnTo>
                    <a:lnTo>
                      <a:pt x="1065" y="15084"/>
                    </a:lnTo>
                    <a:lnTo>
                      <a:pt x="1236" y="14135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655;p39">
                <a:extLst>
                  <a:ext uri="{FF2B5EF4-FFF2-40B4-BE49-F238E27FC236}">
                    <a16:creationId xmlns:a16="http://schemas.microsoft.com/office/drawing/2014/main" id="{A784C01D-7D21-4742-EE8E-F0F2DEE458EA}"/>
                  </a:ext>
                </a:extLst>
              </p:cNvPr>
              <p:cNvSpPr/>
              <p:nvPr/>
            </p:nvSpPr>
            <p:spPr>
              <a:xfrm>
                <a:off x="3686575" y="-4469400"/>
                <a:ext cx="2625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10501" h="903" fill="none" extrusionOk="0">
                    <a:moveTo>
                      <a:pt x="10501" y="903"/>
                    </a:moveTo>
                    <a:lnTo>
                      <a:pt x="10501" y="903"/>
                    </a:lnTo>
                    <a:lnTo>
                      <a:pt x="9507" y="739"/>
                    </a:lnTo>
                    <a:lnTo>
                      <a:pt x="8465" y="586"/>
                    </a:lnTo>
                    <a:lnTo>
                      <a:pt x="7375" y="446"/>
                    </a:lnTo>
                    <a:lnTo>
                      <a:pt x="6253" y="328"/>
                    </a:lnTo>
                    <a:lnTo>
                      <a:pt x="5101" y="223"/>
                    </a:lnTo>
                    <a:lnTo>
                      <a:pt x="4517" y="176"/>
                    </a:lnTo>
                    <a:lnTo>
                      <a:pt x="3927" y="141"/>
                    </a:lnTo>
                    <a:lnTo>
                      <a:pt x="3334" y="117"/>
                    </a:lnTo>
                    <a:lnTo>
                      <a:pt x="2740" y="94"/>
                    </a:lnTo>
                    <a:lnTo>
                      <a:pt x="2142" y="82"/>
                    </a:lnTo>
                    <a:lnTo>
                      <a:pt x="1549" y="71"/>
                    </a:lnTo>
                    <a:lnTo>
                      <a:pt x="1549" y="71"/>
                    </a:lnTo>
                    <a:lnTo>
                      <a:pt x="775" y="82"/>
                    </a:lnTo>
                    <a:lnTo>
                      <a:pt x="1" y="106"/>
                    </a:lnTo>
                    <a:lnTo>
                      <a:pt x="1" y="106"/>
                    </a:lnTo>
                    <a:lnTo>
                      <a:pt x="762" y="59"/>
                    </a:lnTo>
                    <a:lnTo>
                      <a:pt x="1535" y="24"/>
                    </a:lnTo>
                    <a:lnTo>
                      <a:pt x="2318" y="0"/>
                    </a:lnTo>
                    <a:lnTo>
                      <a:pt x="3105" y="0"/>
                    </a:lnTo>
                    <a:lnTo>
                      <a:pt x="3105" y="0"/>
                    </a:lnTo>
                    <a:lnTo>
                      <a:pt x="4094" y="12"/>
                    </a:lnTo>
                    <a:lnTo>
                      <a:pt x="5079" y="47"/>
                    </a:lnTo>
                    <a:lnTo>
                      <a:pt x="5567" y="71"/>
                    </a:lnTo>
                    <a:lnTo>
                      <a:pt x="6056" y="106"/>
                    </a:lnTo>
                    <a:lnTo>
                      <a:pt x="6535" y="153"/>
                    </a:lnTo>
                    <a:lnTo>
                      <a:pt x="7010" y="199"/>
                    </a:lnTo>
                    <a:lnTo>
                      <a:pt x="7480" y="258"/>
                    </a:lnTo>
                    <a:lnTo>
                      <a:pt x="7942" y="328"/>
                    </a:lnTo>
                    <a:lnTo>
                      <a:pt x="8395" y="399"/>
                    </a:lnTo>
                    <a:lnTo>
                      <a:pt x="8839" y="481"/>
                    </a:lnTo>
                    <a:lnTo>
                      <a:pt x="9270" y="574"/>
                    </a:lnTo>
                    <a:lnTo>
                      <a:pt x="9692" y="680"/>
                    </a:lnTo>
                    <a:lnTo>
                      <a:pt x="10105" y="785"/>
                    </a:lnTo>
                    <a:lnTo>
                      <a:pt x="10501" y="90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656;p39">
                <a:extLst>
                  <a:ext uri="{FF2B5EF4-FFF2-40B4-BE49-F238E27FC236}">
                    <a16:creationId xmlns:a16="http://schemas.microsoft.com/office/drawing/2014/main" id="{8690697B-658F-C863-8DAD-C6129BC4C303}"/>
                  </a:ext>
                </a:extLst>
              </p:cNvPr>
              <p:cNvSpPr/>
              <p:nvPr/>
            </p:nvSpPr>
            <p:spPr>
              <a:xfrm>
                <a:off x="3992950" y="-4426925"/>
                <a:ext cx="103575" cy="195475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7819" fill="none" extrusionOk="0">
                    <a:moveTo>
                      <a:pt x="4142" y="7818"/>
                    </a:moveTo>
                    <a:lnTo>
                      <a:pt x="4142" y="7818"/>
                    </a:lnTo>
                    <a:lnTo>
                      <a:pt x="4046" y="7467"/>
                    </a:lnTo>
                    <a:lnTo>
                      <a:pt x="3944" y="7127"/>
                    </a:lnTo>
                    <a:lnTo>
                      <a:pt x="3848" y="6787"/>
                    </a:lnTo>
                    <a:lnTo>
                      <a:pt x="3742" y="6459"/>
                    </a:lnTo>
                    <a:lnTo>
                      <a:pt x="3637" y="6130"/>
                    </a:lnTo>
                    <a:lnTo>
                      <a:pt x="3531" y="5814"/>
                    </a:lnTo>
                    <a:lnTo>
                      <a:pt x="3417" y="5509"/>
                    </a:lnTo>
                    <a:lnTo>
                      <a:pt x="3307" y="5193"/>
                    </a:lnTo>
                    <a:lnTo>
                      <a:pt x="3193" y="4900"/>
                    </a:lnTo>
                    <a:lnTo>
                      <a:pt x="3074" y="4607"/>
                    </a:lnTo>
                    <a:lnTo>
                      <a:pt x="2955" y="4314"/>
                    </a:lnTo>
                    <a:lnTo>
                      <a:pt x="2832" y="4044"/>
                    </a:lnTo>
                    <a:lnTo>
                      <a:pt x="2709" y="3763"/>
                    </a:lnTo>
                    <a:lnTo>
                      <a:pt x="2581" y="3505"/>
                    </a:lnTo>
                    <a:lnTo>
                      <a:pt x="2454" y="3236"/>
                    </a:lnTo>
                    <a:lnTo>
                      <a:pt x="2322" y="2989"/>
                    </a:lnTo>
                    <a:lnTo>
                      <a:pt x="2190" y="2743"/>
                    </a:lnTo>
                    <a:lnTo>
                      <a:pt x="2058" y="2509"/>
                    </a:lnTo>
                    <a:lnTo>
                      <a:pt x="1922" y="2274"/>
                    </a:lnTo>
                    <a:lnTo>
                      <a:pt x="1781" y="2052"/>
                    </a:lnTo>
                    <a:lnTo>
                      <a:pt x="1645" y="1841"/>
                    </a:lnTo>
                    <a:lnTo>
                      <a:pt x="1504" y="1630"/>
                    </a:lnTo>
                    <a:lnTo>
                      <a:pt x="1359" y="1431"/>
                    </a:lnTo>
                    <a:lnTo>
                      <a:pt x="1214" y="1243"/>
                    </a:lnTo>
                    <a:lnTo>
                      <a:pt x="1069" y="1055"/>
                    </a:lnTo>
                    <a:lnTo>
                      <a:pt x="919" y="880"/>
                    </a:lnTo>
                    <a:lnTo>
                      <a:pt x="770" y="716"/>
                    </a:lnTo>
                    <a:lnTo>
                      <a:pt x="620" y="552"/>
                    </a:lnTo>
                    <a:lnTo>
                      <a:pt x="466" y="399"/>
                    </a:lnTo>
                    <a:lnTo>
                      <a:pt x="313" y="259"/>
                    </a:lnTo>
                    <a:lnTo>
                      <a:pt x="159" y="11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85" y="130"/>
                    </a:lnTo>
                    <a:lnTo>
                      <a:pt x="365" y="282"/>
                    </a:lnTo>
                    <a:lnTo>
                      <a:pt x="541" y="434"/>
                    </a:lnTo>
                    <a:lnTo>
                      <a:pt x="717" y="598"/>
                    </a:lnTo>
                    <a:lnTo>
                      <a:pt x="884" y="774"/>
                    </a:lnTo>
                    <a:lnTo>
                      <a:pt x="1051" y="950"/>
                    </a:lnTo>
                    <a:lnTo>
                      <a:pt x="1214" y="1149"/>
                    </a:lnTo>
                    <a:lnTo>
                      <a:pt x="1372" y="1349"/>
                    </a:lnTo>
                    <a:lnTo>
                      <a:pt x="1526" y="1548"/>
                    </a:lnTo>
                    <a:lnTo>
                      <a:pt x="1676" y="1770"/>
                    </a:lnTo>
                    <a:lnTo>
                      <a:pt x="1821" y="1993"/>
                    </a:lnTo>
                    <a:lnTo>
                      <a:pt x="1966" y="2216"/>
                    </a:lnTo>
                    <a:lnTo>
                      <a:pt x="2107" y="2462"/>
                    </a:lnTo>
                    <a:lnTo>
                      <a:pt x="2243" y="2696"/>
                    </a:lnTo>
                    <a:lnTo>
                      <a:pt x="2375" y="2954"/>
                    </a:lnTo>
                    <a:lnTo>
                      <a:pt x="2502" y="3200"/>
                    </a:lnTo>
                    <a:lnTo>
                      <a:pt x="2630" y="3470"/>
                    </a:lnTo>
                    <a:lnTo>
                      <a:pt x="2753" y="3728"/>
                    </a:lnTo>
                    <a:lnTo>
                      <a:pt x="2872" y="3997"/>
                    </a:lnTo>
                    <a:lnTo>
                      <a:pt x="2986" y="4279"/>
                    </a:lnTo>
                    <a:lnTo>
                      <a:pt x="3100" y="4560"/>
                    </a:lnTo>
                    <a:lnTo>
                      <a:pt x="3210" y="4841"/>
                    </a:lnTo>
                    <a:lnTo>
                      <a:pt x="3316" y="5122"/>
                    </a:lnTo>
                    <a:lnTo>
                      <a:pt x="3417" y="5416"/>
                    </a:lnTo>
                    <a:lnTo>
                      <a:pt x="3518" y="5709"/>
                    </a:lnTo>
                    <a:lnTo>
                      <a:pt x="3615" y="6002"/>
                    </a:lnTo>
                    <a:lnTo>
                      <a:pt x="3711" y="6306"/>
                    </a:lnTo>
                    <a:lnTo>
                      <a:pt x="3804" y="6599"/>
                    </a:lnTo>
                    <a:lnTo>
                      <a:pt x="3975" y="7209"/>
                    </a:lnTo>
                    <a:lnTo>
                      <a:pt x="4142" y="78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657;p39">
                <a:extLst>
                  <a:ext uri="{FF2B5EF4-FFF2-40B4-BE49-F238E27FC236}">
                    <a16:creationId xmlns:a16="http://schemas.microsoft.com/office/drawing/2014/main" id="{6EDFF7D7-95D5-CBFE-C868-4EA4B2816FE5}"/>
                  </a:ext>
                </a:extLst>
              </p:cNvPr>
              <p:cNvSpPr/>
              <p:nvPr/>
            </p:nvSpPr>
            <p:spPr>
              <a:xfrm>
                <a:off x="3361650" y="-4429275"/>
                <a:ext cx="140825" cy="2939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11757" fill="none" extrusionOk="0">
                    <a:moveTo>
                      <a:pt x="0" y="11757"/>
                    </a:moveTo>
                    <a:lnTo>
                      <a:pt x="0" y="11757"/>
                    </a:lnTo>
                    <a:lnTo>
                      <a:pt x="88" y="11264"/>
                    </a:lnTo>
                    <a:lnTo>
                      <a:pt x="88" y="11264"/>
                    </a:lnTo>
                    <a:lnTo>
                      <a:pt x="163" y="10842"/>
                    </a:lnTo>
                    <a:lnTo>
                      <a:pt x="238" y="10432"/>
                    </a:lnTo>
                    <a:lnTo>
                      <a:pt x="312" y="10022"/>
                    </a:lnTo>
                    <a:lnTo>
                      <a:pt x="392" y="9635"/>
                    </a:lnTo>
                    <a:lnTo>
                      <a:pt x="471" y="9260"/>
                    </a:lnTo>
                    <a:lnTo>
                      <a:pt x="550" y="8885"/>
                    </a:lnTo>
                    <a:lnTo>
                      <a:pt x="629" y="8522"/>
                    </a:lnTo>
                    <a:lnTo>
                      <a:pt x="708" y="8170"/>
                    </a:lnTo>
                    <a:lnTo>
                      <a:pt x="792" y="7830"/>
                    </a:lnTo>
                    <a:lnTo>
                      <a:pt x="875" y="7502"/>
                    </a:lnTo>
                    <a:lnTo>
                      <a:pt x="959" y="7186"/>
                    </a:lnTo>
                    <a:lnTo>
                      <a:pt x="1047" y="6869"/>
                    </a:lnTo>
                    <a:lnTo>
                      <a:pt x="1130" y="6564"/>
                    </a:lnTo>
                    <a:lnTo>
                      <a:pt x="1218" y="6271"/>
                    </a:lnTo>
                    <a:lnTo>
                      <a:pt x="1306" y="5990"/>
                    </a:lnTo>
                    <a:lnTo>
                      <a:pt x="1394" y="5709"/>
                    </a:lnTo>
                    <a:lnTo>
                      <a:pt x="1482" y="5451"/>
                    </a:lnTo>
                    <a:lnTo>
                      <a:pt x="1574" y="5193"/>
                    </a:lnTo>
                    <a:lnTo>
                      <a:pt x="1755" y="4701"/>
                    </a:lnTo>
                    <a:lnTo>
                      <a:pt x="1939" y="4232"/>
                    </a:lnTo>
                    <a:lnTo>
                      <a:pt x="2124" y="3810"/>
                    </a:lnTo>
                    <a:lnTo>
                      <a:pt x="2309" y="3412"/>
                    </a:lnTo>
                    <a:lnTo>
                      <a:pt x="2498" y="3048"/>
                    </a:lnTo>
                    <a:lnTo>
                      <a:pt x="2682" y="2697"/>
                    </a:lnTo>
                    <a:lnTo>
                      <a:pt x="2872" y="2392"/>
                    </a:lnTo>
                    <a:lnTo>
                      <a:pt x="3061" y="2099"/>
                    </a:lnTo>
                    <a:lnTo>
                      <a:pt x="3250" y="1829"/>
                    </a:lnTo>
                    <a:lnTo>
                      <a:pt x="3434" y="1595"/>
                    </a:lnTo>
                    <a:lnTo>
                      <a:pt x="3619" y="1372"/>
                    </a:lnTo>
                    <a:lnTo>
                      <a:pt x="3804" y="1173"/>
                    </a:lnTo>
                    <a:lnTo>
                      <a:pt x="3988" y="985"/>
                    </a:lnTo>
                    <a:lnTo>
                      <a:pt x="4169" y="833"/>
                    </a:lnTo>
                    <a:lnTo>
                      <a:pt x="4345" y="681"/>
                    </a:lnTo>
                    <a:lnTo>
                      <a:pt x="4520" y="552"/>
                    </a:lnTo>
                    <a:lnTo>
                      <a:pt x="4692" y="435"/>
                    </a:lnTo>
                    <a:lnTo>
                      <a:pt x="4859" y="341"/>
                    </a:lnTo>
                    <a:lnTo>
                      <a:pt x="5022" y="247"/>
                    </a:lnTo>
                    <a:lnTo>
                      <a:pt x="5184" y="177"/>
                    </a:lnTo>
                    <a:lnTo>
                      <a:pt x="5338" y="106"/>
                    </a:lnTo>
                    <a:lnTo>
                      <a:pt x="5633" y="1"/>
                    </a:lnTo>
                    <a:lnTo>
                      <a:pt x="5633" y="1"/>
                    </a:lnTo>
                    <a:lnTo>
                      <a:pt x="5145" y="235"/>
                    </a:lnTo>
                    <a:lnTo>
                      <a:pt x="4912" y="353"/>
                    </a:lnTo>
                    <a:lnTo>
                      <a:pt x="4679" y="481"/>
                    </a:lnTo>
                    <a:lnTo>
                      <a:pt x="4679" y="481"/>
                    </a:lnTo>
                    <a:lnTo>
                      <a:pt x="4494" y="599"/>
                    </a:lnTo>
                    <a:lnTo>
                      <a:pt x="4314" y="728"/>
                    </a:lnTo>
                    <a:lnTo>
                      <a:pt x="4138" y="880"/>
                    </a:lnTo>
                    <a:lnTo>
                      <a:pt x="3962" y="1044"/>
                    </a:lnTo>
                    <a:lnTo>
                      <a:pt x="3790" y="1232"/>
                    </a:lnTo>
                    <a:lnTo>
                      <a:pt x="3619" y="1431"/>
                    </a:lnTo>
                    <a:lnTo>
                      <a:pt x="3452" y="1642"/>
                    </a:lnTo>
                    <a:lnTo>
                      <a:pt x="3285" y="1876"/>
                    </a:lnTo>
                    <a:lnTo>
                      <a:pt x="3122" y="2122"/>
                    </a:lnTo>
                    <a:lnTo>
                      <a:pt x="2959" y="2392"/>
                    </a:lnTo>
                    <a:lnTo>
                      <a:pt x="2801" y="2673"/>
                    </a:lnTo>
                    <a:lnTo>
                      <a:pt x="2647" y="2966"/>
                    </a:lnTo>
                    <a:lnTo>
                      <a:pt x="2493" y="3283"/>
                    </a:lnTo>
                    <a:lnTo>
                      <a:pt x="2339" y="3611"/>
                    </a:lnTo>
                    <a:lnTo>
                      <a:pt x="2190" y="3951"/>
                    </a:lnTo>
                    <a:lnTo>
                      <a:pt x="2045" y="4302"/>
                    </a:lnTo>
                    <a:lnTo>
                      <a:pt x="1900" y="4677"/>
                    </a:lnTo>
                    <a:lnTo>
                      <a:pt x="1759" y="5064"/>
                    </a:lnTo>
                    <a:lnTo>
                      <a:pt x="1618" y="5463"/>
                    </a:lnTo>
                    <a:lnTo>
                      <a:pt x="1482" y="5873"/>
                    </a:lnTo>
                    <a:lnTo>
                      <a:pt x="1346" y="6295"/>
                    </a:lnTo>
                    <a:lnTo>
                      <a:pt x="1209" y="6728"/>
                    </a:lnTo>
                    <a:lnTo>
                      <a:pt x="1082" y="7186"/>
                    </a:lnTo>
                    <a:lnTo>
                      <a:pt x="950" y="7643"/>
                    </a:lnTo>
                    <a:lnTo>
                      <a:pt x="827" y="8123"/>
                    </a:lnTo>
                    <a:lnTo>
                      <a:pt x="699" y="8604"/>
                    </a:lnTo>
                    <a:lnTo>
                      <a:pt x="581" y="9108"/>
                    </a:lnTo>
                    <a:lnTo>
                      <a:pt x="458" y="9612"/>
                    </a:lnTo>
                    <a:lnTo>
                      <a:pt x="343" y="10127"/>
                    </a:lnTo>
                    <a:lnTo>
                      <a:pt x="225" y="10667"/>
                    </a:lnTo>
                    <a:lnTo>
                      <a:pt x="115" y="11206"/>
                    </a:lnTo>
                    <a:lnTo>
                      <a:pt x="0" y="117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658;p39">
                <a:extLst>
                  <a:ext uri="{FF2B5EF4-FFF2-40B4-BE49-F238E27FC236}">
                    <a16:creationId xmlns:a16="http://schemas.microsoft.com/office/drawing/2014/main" id="{95499D64-F11A-6841-4FCB-2FE660619F1D}"/>
                  </a:ext>
                </a:extLst>
              </p:cNvPr>
              <p:cNvSpPr/>
              <p:nvPr/>
            </p:nvSpPr>
            <p:spPr>
              <a:xfrm>
                <a:off x="4120675" y="-4108700"/>
                <a:ext cx="12675" cy="11867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747" fill="none" extrusionOk="0">
                    <a:moveTo>
                      <a:pt x="506" y="4747"/>
                    </a:moveTo>
                    <a:lnTo>
                      <a:pt x="506" y="4747"/>
                    </a:lnTo>
                    <a:lnTo>
                      <a:pt x="489" y="4700"/>
                    </a:lnTo>
                    <a:lnTo>
                      <a:pt x="489" y="4700"/>
                    </a:lnTo>
                    <a:lnTo>
                      <a:pt x="357" y="3294"/>
                    </a:lnTo>
                    <a:lnTo>
                      <a:pt x="225" y="1934"/>
                    </a:lnTo>
                    <a:lnTo>
                      <a:pt x="225" y="1934"/>
                    </a:lnTo>
                    <a:lnTo>
                      <a:pt x="177" y="1442"/>
                    </a:lnTo>
                    <a:lnTo>
                      <a:pt x="124" y="961"/>
                    </a:lnTo>
                    <a:lnTo>
                      <a:pt x="62" y="48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71" y="504"/>
                    </a:lnTo>
                    <a:lnTo>
                      <a:pt x="137" y="985"/>
                    </a:lnTo>
                    <a:lnTo>
                      <a:pt x="194" y="1442"/>
                    </a:lnTo>
                    <a:lnTo>
                      <a:pt x="247" y="1887"/>
                    </a:lnTo>
                    <a:lnTo>
                      <a:pt x="295" y="2297"/>
                    </a:lnTo>
                    <a:lnTo>
                      <a:pt x="335" y="2696"/>
                    </a:lnTo>
                    <a:lnTo>
                      <a:pt x="401" y="3387"/>
                    </a:lnTo>
                    <a:lnTo>
                      <a:pt x="449" y="3962"/>
                    </a:lnTo>
                    <a:lnTo>
                      <a:pt x="484" y="4384"/>
                    </a:lnTo>
                    <a:lnTo>
                      <a:pt x="506" y="47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659;p39">
                <a:extLst>
                  <a:ext uri="{FF2B5EF4-FFF2-40B4-BE49-F238E27FC236}">
                    <a16:creationId xmlns:a16="http://schemas.microsoft.com/office/drawing/2014/main" id="{FF092A41-B58E-DCF1-86F2-16A5D165372D}"/>
                  </a:ext>
                </a:extLst>
              </p:cNvPr>
              <p:cNvSpPr/>
              <p:nvPr/>
            </p:nvSpPr>
            <p:spPr>
              <a:xfrm>
                <a:off x="3327125" y="-4116025"/>
                <a:ext cx="309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8193" fill="none" extrusionOk="0">
                    <a:moveTo>
                      <a:pt x="14" y="8193"/>
                    </a:moveTo>
                    <a:lnTo>
                      <a:pt x="14" y="8193"/>
                    </a:lnTo>
                    <a:lnTo>
                      <a:pt x="9" y="8181"/>
                    </a:lnTo>
                    <a:lnTo>
                      <a:pt x="5" y="8157"/>
                    </a:lnTo>
                    <a:lnTo>
                      <a:pt x="5" y="8111"/>
                    </a:lnTo>
                    <a:lnTo>
                      <a:pt x="1" y="8040"/>
                    </a:lnTo>
                    <a:lnTo>
                      <a:pt x="5" y="7923"/>
                    </a:lnTo>
                    <a:lnTo>
                      <a:pt x="14" y="7771"/>
                    </a:lnTo>
                    <a:lnTo>
                      <a:pt x="31" y="7560"/>
                    </a:lnTo>
                    <a:lnTo>
                      <a:pt x="58" y="7302"/>
                    </a:lnTo>
                    <a:lnTo>
                      <a:pt x="93" y="6985"/>
                    </a:lnTo>
                    <a:lnTo>
                      <a:pt x="137" y="6587"/>
                    </a:lnTo>
                    <a:lnTo>
                      <a:pt x="198" y="6118"/>
                    </a:lnTo>
                    <a:lnTo>
                      <a:pt x="278" y="5567"/>
                    </a:lnTo>
                    <a:lnTo>
                      <a:pt x="370" y="4934"/>
                    </a:lnTo>
                    <a:lnTo>
                      <a:pt x="480" y="4196"/>
                    </a:lnTo>
                    <a:lnTo>
                      <a:pt x="612" y="3364"/>
                    </a:lnTo>
                    <a:lnTo>
                      <a:pt x="766" y="2414"/>
                    </a:lnTo>
                    <a:lnTo>
                      <a:pt x="766" y="2414"/>
                    </a:lnTo>
                    <a:lnTo>
                      <a:pt x="810" y="2133"/>
                    </a:lnTo>
                    <a:lnTo>
                      <a:pt x="862" y="1852"/>
                    </a:lnTo>
                    <a:lnTo>
                      <a:pt x="977" y="1278"/>
                    </a:lnTo>
                    <a:lnTo>
                      <a:pt x="1236" y="0"/>
                    </a:lnTo>
                    <a:lnTo>
                      <a:pt x="1236" y="0"/>
                    </a:lnTo>
                    <a:lnTo>
                      <a:pt x="1065" y="949"/>
                    </a:lnTo>
                    <a:lnTo>
                      <a:pt x="898" y="1910"/>
                    </a:lnTo>
                    <a:lnTo>
                      <a:pt x="735" y="2907"/>
                    </a:lnTo>
                    <a:lnTo>
                      <a:pt x="581" y="3926"/>
                    </a:lnTo>
                    <a:lnTo>
                      <a:pt x="432" y="4958"/>
                    </a:lnTo>
                    <a:lnTo>
                      <a:pt x="286" y="6024"/>
                    </a:lnTo>
                    <a:lnTo>
                      <a:pt x="146" y="7103"/>
                    </a:lnTo>
                    <a:lnTo>
                      <a:pt x="14" y="81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660;p39">
                <a:extLst>
                  <a:ext uri="{FF2B5EF4-FFF2-40B4-BE49-F238E27FC236}">
                    <a16:creationId xmlns:a16="http://schemas.microsoft.com/office/drawing/2014/main" id="{240F2FC9-3473-506E-902D-1B977D10B79A}"/>
                  </a:ext>
                </a:extLst>
              </p:cNvPr>
              <p:cNvSpPr/>
              <p:nvPr/>
            </p:nvSpPr>
            <p:spPr>
              <a:xfrm>
                <a:off x="3327450" y="-4467650"/>
                <a:ext cx="805450" cy="556750"/>
              </a:xfrm>
              <a:custGeom>
                <a:avLst/>
                <a:gdLst/>
                <a:ahLst/>
                <a:cxnLst/>
                <a:rect l="l" t="t" r="r" b="b"/>
                <a:pathLst>
                  <a:path w="32218" h="22270" extrusionOk="0">
                    <a:moveTo>
                      <a:pt x="15914" y="1"/>
                    </a:moveTo>
                    <a:lnTo>
                      <a:pt x="15140" y="12"/>
                    </a:lnTo>
                    <a:lnTo>
                      <a:pt x="14366" y="36"/>
                    </a:lnTo>
                    <a:lnTo>
                      <a:pt x="13715" y="83"/>
                    </a:lnTo>
                    <a:lnTo>
                      <a:pt x="13078" y="153"/>
                    </a:lnTo>
                    <a:lnTo>
                      <a:pt x="12462" y="211"/>
                    </a:lnTo>
                    <a:lnTo>
                      <a:pt x="11864" y="294"/>
                    </a:lnTo>
                    <a:lnTo>
                      <a:pt x="11420" y="352"/>
                    </a:lnTo>
                    <a:lnTo>
                      <a:pt x="10993" y="422"/>
                    </a:lnTo>
                    <a:lnTo>
                      <a:pt x="10580" y="504"/>
                    </a:lnTo>
                    <a:lnTo>
                      <a:pt x="10189" y="587"/>
                    </a:lnTo>
                    <a:lnTo>
                      <a:pt x="9811" y="669"/>
                    </a:lnTo>
                    <a:lnTo>
                      <a:pt x="9459" y="762"/>
                    </a:lnTo>
                    <a:lnTo>
                      <a:pt x="8808" y="950"/>
                    </a:lnTo>
                    <a:lnTo>
                      <a:pt x="8254" y="1114"/>
                    </a:lnTo>
                    <a:lnTo>
                      <a:pt x="7797" y="1266"/>
                    </a:lnTo>
                    <a:lnTo>
                      <a:pt x="7449" y="1395"/>
                    </a:lnTo>
                    <a:lnTo>
                      <a:pt x="7225" y="1466"/>
                    </a:lnTo>
                    <a:lnTo>
                      <a:pt x="7001" y="1536"/>
                    </a:lnTo>
                    <a:lnTo>
                      <a:pt x="6513" y="1770"/>
                    </a:lnTo>
                    <a:lnTo>
                      <a:pt x="6280" y="1888"/>
                    </a:lnTo>
                    <a:lnTo>
                      <a:pt x="6047" y="2016"/>
                    </a:lnTo>
                    <a:lnTo>
                      <a:pt x="5862" y="2134"/>
                    </a:lnTo>
                    <a:lnTo>
                      <a:pt x="5682" y="2263"/>
                    </a:lnTo>
                    <a:lnTo>
                      <a:pt x="5506" y="2415"/>
                    </a:lnTo>
                    <a:lnTo>
                      <a:pt x="5330" y="2579"/>
                    </a:lnTo>
                    <a:lnTo>
                      <a:pt x="5158" y="2767"/>
                    </a:lnTo>
                    <a:lnTo>
                      <a:pt x="4987" y="2966"/>
                    </a:lnTo>
                    <a:lnTo>
                      <a:pt x="4820" y="3177"/>
                    </a:lnTo>
                    <a:lnTo>
                      <a:pt x="4653" y="3411"/>
                    </a:lnTo>
                    <a:lnTo>
                      <a:pt x="4490" y="3657"/>
                    </a:lnTo>
                    <a:lnTo>
                      <a:pt x="4327" y="3927"/>
                    </a:lnTo>
                    <a:lnTo>
                      <a:pt x="4169" y="4208"/>
                    </a:lnTo>
                    <a:lnTo>
                      <a:pt x="4015" y="4501"/>
                    </a:lnTo>
                    <a:lnTo>
                      <a:pt x="3861" y="4818"/>
                    </a:lnTo>
                    <a:lnTo>
                      <a:pt x="3707" y="5146"/>
                    </a:lnTo>
                    <a:lnTo>
                      <a:pt x="3558" y="5486"/>
                    </a:lnTo>
                    <a:lnTo>
                      <a:pt x="3413" y="5837"/>
                    </a:lnTo>
                    <a:lnTo>
                      <a:pt x="3268" y="6212"/>
                    </a:lnTo>
                    <a:lnTo>
                      <a:pt x="3127" y="6599"/>
                    </a:lnTo>
                    <a:lnTo>
                      <a:pt x="2986" y="6998"/>
                    </a:lnTo>
                    <a:lnTo>
                      <a:pt x="2850" y="7408"/>
                    </a:lnTo>
                    <a:lnTo>
                      <a:pt x="2714" y="7830"/>
                    </a:lnTo>
                    <a:lnTo>
                      <a:pt x="2577" y="8263"/>
                    </a:lnTo>
                    <a:lnTo>
                      <a:pt x="2450" y="8721"/>
                    </a:lnTo>
                    <a:lnTo>
                      <a:pt x="2318" y="9178"/>
                    </a:lnTo>
                    <a:lnTo>
                      <a:pt x="2195" y="9658"/>
                    </a:lnTo>
                    <a:lnTo>
                      <a:pt x="2067" y="10139"/>
                    </a:lnTo>
                    <a:lnTo>
                      <a:pt x="1949" y="10643"/>
                    </a:lnTo>
                    <a:lnTo>
                      <a:pt x="1826" y="11147"/>
                    </a:lnTo>
                    <a:lnTo>
                      <a:pt x="1711" y="11662"/>
                    </a:lnTo>
                    <a:lnTo>
                      <a:pt x="1593" y="12202"/>
                    </a:lnTo>
                    <a:lnTo>
                      <a:pt x="1483" y="12741"/>
                    </a:lnTo>
                    <a:lnTo>
                      <a:pt x="1368" y="13292"/>
                    </a:lnTo>
                    <a:lnTo>
                      <a:pt x="1298" y="13690"/>
                    </a:lnTo>
                    <a:lnTo>
                      <a:pt x="1223" y="14065"/>
                    </a:lnTo>
                    <a:lnTo>
                      <a:pt x="1052" y="15014"/>
                    </a:lnTo>
                    <a:lnTo>
                      <a:pt x="885" y="15975"/>
                    </a:lnTo>
                    <a:lnTo>
                      <a:pt x="722" y="16972"/>
                    </a:lnTo>
                    <a:lnTo>
                      <a:pt x="568" y="17991"/>
                    </a:lnTo>
                    <a:lnTo>
                      <a:pt x="419" y="19023"/>
                    </a:lnTo>
                    <a:lnTo>
                      <a:pt x="273" y="20089"/>
                    </a:lnTo>
                    <a:lnTo>
                      <a:pt x="133" y="21168"/>
                    </a:lnTo>
                    <a:lnTo>
                      <a:pt x="1" y="22258"/>
                    </a:lnTo>
                    <a:lnTo>
                      <a:pt x="1" y="22269"/>
                    </a:lnTo>
                    <a:lnTo>
                      <a:pt x="427" y="21343"/>
                    </a:lnTo>
                    <a:lnTo>
                      <a:pt x="858" y="20429"/>
                    </a:lnTo>
                    <a:lnTo>
                      <a:pt x="1294" y="19527"/>
                    </a:lnTo>
                    <a:lnTo>
                      <a:pt x="1738" y="18613"/>
                    </a:lnTo>
                    <a:lnTo>
                      <a:pt x="2182" y="17722"/>
                    </a:lnTo>
                    <a:lnTo>
                      <a:pt x="2635" y="16831"/>
                    </a:lnTo>
                    <a:lnTo>
                      <a:pt x="3092" y="15964"/>
                    </a:lnTo>
                    <a:lnTo>
                      <a:pt x="3549" y="15096"/>
                    </a:lnTo>
                    <a:lnTo>
                      <a:pt x="4015" y="14253"/>
                    </a:lnTo>
                    <a:lnTo>
                      <a:pt x="4486" y="13420"/>
                    </a:lnTo>
                    <a:lnTo>
                      <a:pt x="4961" y="12600"/>
                    </a:lnTo>
                    <a:lnTo>
                      <a:pt x="5440" y="11803"/>
                    </a:lnTo>
                    <a:lnTo>
                      <a:pt x="5924" y="11029"/>
                    </a:lnTo>
                    <a:lnTo>
                      <a:pt x="6412" y="10279"/>
                    </a:lnTo>
                    <a:lnTo>
                      <a:pt x="6904" y="9553"/>
                    </a:lnTo>
                    <a:lnTo>
                      <a:pt x="7155" y="9201"/>
                    </a:lnTo>
                    <a:lnTo>
                      <a:pt x="7405" y="8861"/>
                    </a:lnTo>
                    <a:lnTo>
                      <a:pt x="7652" y="8521"/>
                    </a:lnTo>
                    <a:lnTo>
                      <a:pt x="7907" y="8181"/>
                    </a:lnTo>
                    <a:lnTo>
                      <a:pt x="8157" y="7853"/>
                    </a:lnTo>
                    <a:lnTo>
                      <a:pt x="8412" y="7537"/>
                    </a:lnTo>
                    <a:lnTo>
                      <a:pt x="8663" y="7232"/>
                    </a:lnTo>
                    <a:lnTo>
                      <a:pt x="8918" y="6927"/>
                    </a:lnTo>
                    <a:lnTo>
                      <a:pt x="9177" y="6634"/>
                    </a:lnTo>
                    <a:lnTo>
                      <a:pt x="9432" y="6353"/>
                    </a:lnTo>
                    <a:lnTo>
                      <a:pt x="9692" y="6072"/>
                    </a:lnTo>
                    <a:lnTo>
                      <a:pt x="9951" y="5802"/>
                    </a:lnTo>
                    <a:lnTo>
                      <a:pt x="10211" y="5544"/>
                    </a:lnTo>
                    <a:lnTo>
                      <a:pt x="10474" y="5298"/>
                    </a:lnTo>
                    <a:lnTo>
                      <a:pt x="10738" y="5052"/>
                    </a:lnTo>
                    <a:lnTo>
                      <a:pt x="10998" y="4829"/>
                    </a:lnTo>
                    <a:lnTo>
                      <a:pt x="11266" y="4607"/>
                    </a:lnTo>
                    <a:lnTo>
                      <a:pt x="11530" y="4396"/>
                    </a:lnTo>
                    <a:lnTo>
                      <a:pt x="11794" y="4196"/>
                    </a:lnTo>
                    <a:lnTo>
                      <a:pt x="12062" y="3997"/>
                    </a:lnTo>
                    <a:lnTo>
                      <a:pt x="12330" y="3821"/>
                    </a:lnTo>
                    <a:lnTo>
                      <a:pt x="12598" y="3657"/>
                    </a:lnTo>
                    <a:lnTo>
                      <a:pt x="12871" y="3493"/>
                    </a:lnTo>
                    <a:lnTo>
                      <a:pt x="13139" y="3353"/>
                    </a:lnTo>
                    <a:lnTo>
                      <a:pt x="13412" y="3212"/>
                    </a:lnTo>
                    <a:lnTo>
                      <a:pt x="13684" y="3095"/>
                    </a:lnTo>
                    <a:lnTo>
                      <a:pt x="13961" y="2978"/>
                    </a:lnTo>
                    <a:lnTo>
                      <a:pt x="14234" y="2884"/>
                    </a:lnTo>
                    <a:lnTo>
                      <a:pt x="14511" y="2802"/>
                    </a:lnTo>
                    <a:lnTo>
                      <a:pt x="14788" y="2720"/>
                    </a:lnTo>
                    <a:lnTo>
                      <a:pt x="15065" y="2661"/>
                    </a:lnTo>
                    <a:lnTo>
                      <a:pt x="15342" y="2614"/>
                    </a:lnTo>
                    <a:lnTo>
                      <a:pt x="15619" y="2579"/>
                    </a:lnTo>
                    <a:lnTo>
                      <a:pt x="15900" y="2556"/>
                    </a:lnTo>
                    <a:lnTo>
                      <a:pt x="16257" y="2544"/>
                    </a:lnTo>
                    <a:lnTo>
                      <a:pt x="16591" y="2556"/>
                    </a:lnTo>
                    <a:lnTo>
                      <a:pt x="16925" y="2579"/>
                    </a:lnTo>
                    <a:lnTo>
                      <a:pt x="16938" y="2087"/>
                    </a:lnTo>
                    <a:lnTo>
                      <a:pt x="16947" y="1723"/>
                    </a:lnTo>
                    <a:lnTo>
                      <a:pt x="16960" y="1501"/>
                    </a:lnTo>
                    <a:lnTo>
                      <a:pt x="16964" y="1442"/>
                    </a:lnTo>
                    <a:lnTo>
                      <a:pt x="16969" y="1430"/>
                    </a:lnTo>
                    <a:lnTo>
                      <a:pt x="16973" y="1430"/>
                    </a:lnTo>
                    <a:lnTo>
                      <a:pt x="16978" y="1442"/>
                    </a:lnTo>
                    <a:lnTo>
                      <a:pt x="16986" y="1501"/>
                    </a:lnTo>
                    <a:lnTo>
                      <a:pt x="17000" y="1723"/>
                    </a:lnTo>
                    <a:lnTo>
                      <a:pt x="17017" y="2087"/>
                    </a:lnTo>
                    <a:lnTo>
                      <a:pt x="17026" y="2579"/>
                    </a:lnTo>
                    <a:lnTo>
                      <a:pt x="17290" y="2614"/>
                    </a:lnTo>
                    <a:lnTo>
                      <a:pt x="17554" y="2649"/>
                    </a:lnTo>
                    <a:lnTo>
                      <a:pt x="17818" y="2684"/>
                    </a:lnTo>
                    <a:lnTo>
                      <a:pt x="18081" y="2731"/>
                    </a:lnTo>
                    <a:lnTo>
                      <a:pt x="18341" y="2790"/>
                    </a:lnTo>
                    <a:lnTo>
                      <a:pt x="18605" y="2860"/>
                    </a:lnTo>
                    <a:lnTo>
                      <a:pt x="18864" y="2931"/>
                    </a:lnTo>
                    <a:lnTo>
                      <a:pt x="19123" y="3013"/>
                    </a:lnTo>
                    <a:lnTo>
                      <a:pt x="19383" y="3106"/>
                    </a:lnTo>
                    <a:lnTo>
                      <a:pt x="19642" y="3200"/>
                    </a:lnTo>
                    <a:lnTo>
                      <a:pt x="19902" y="3306"/>
                    </a:lnTo>
                    <a:lnTo>
                      <a:pt x="20161" y="3411"/>
                    </a:lnTo>
                    <a:lnTo>
                      <a:pt x="20416" y="3528"/>
                    </a:lnTo>
                    <a:lnTo>
                      <a:pt x="20676" y="3657"/>
                    </a:lnTo>
                    <a:lnTo>
                      <a:pt x="20931" y="3798"/>
                    </a:lnTo>
                    <a:lnTo>
                      <a:pt x="21186" y="3939"/>
                    </a:lnTo>
                    <a:lnTo>
                      <a:pt x="21441" y="4079"/>
                    </a:lnTo>
                    <a:lnTo>
                      <a:pt x="21696" y="4243"/>
                    </a:lnTo>
                    <a:lnTo>
                      <a:pt x="21951" y="4407"/>
                    </a:lnTo>
                    <a:lnTo>
                      <a:pt x="22201" y="4571"/>
                    </a:lnTo>
                    <a:lnTo>
                      <a:pt x="22456" y="4747"/>
                    </a:lnTo>
                    <a:lnTo>
                      <a:pt x="22707" y="4935"/>
                    </a:lnTo>
                    <a:lnTo>
                      <a:pt x="22958" y="5134"/>
                    </a:lnTo>
                    <a:lnTo>
                      <a:pt x="23204" y="5333"/>
                    </a:lnTo>
                    <a:lnTo>
                      <a:pt x="23454" y="5533"/>
                    </a:lnTo>
                    <a:lnTo>
                      <a:pt x="23701" y="5755"/>
                    </a:lnTo>
                    <a:lnTo>
                      <a:pt x="23947" y="5978"/>
                    </a:lnTo>
                    <a:lnTo>
                      <a:pt x="24193" y="6201"/>
                    </a:lnTo>
                    <a:lnTo>
                      <a:pt x="24439" y="6435"/>
                    </a:lnTo>
                    <a:lnTo>
                      <a:pt x="24681" y="6681"/>
                    </a:lnTo>
                    <a:lnTo>
                      <a:pt x="24923" y="6939"/>
                    </a:lnTo>
                    <a:lnTo>
                      <a:pt x="25165" y="7197"/>
                    </a:lnTo>
                    <a:lnTo>
                      <a:pt x="25407" y="7455"/>
                    </a:lnTo>
                    <a:lnTo>
                      <a:pt x="25649" y="7724"/>
                    </a:lnTo>
                    <a:lnTo>
                      <a:pt x="25886" y="8006"/>
                    </a:lnTo>
                    <a:lnTo>
                      <a:pt x="26123" y="8299"/>
                    </a:lnTo>
                    <a:lnTo>
                      <a:pt x="26357" y="8592"/>
                    </a:lnTo>
                    <a:lnTo>
                      <a:pt x="26594" y="8885"/>
                    </a:lnTo>
                    <a:lnTo>
                      <a:pt x="26827" y="9189"/>
                    </a:lnTo>
                    <a:lnTo>
                      <a:pt x="27060" y="9506"/>
                    </a:lnTo>
                    <a:lnTo>
                      <a:pt x="27289" y="9822"/>
                    </a:lnTo>
                    <a:lnTo>
                      <a:pt x="27522" y="10150"/>
                    </a:lnTo>
                    <a:lnTo>
                      <a:pt x="27750" y="10490"/>
                    </a:lnTo>
                    <a:lnTo>
                      <a:pt x="27979" y="10830"/>
                    </a:lnTo>
                    <a:lnTo>
                      <a:pt x="28203" y="11182"/>
                    </a:lnTo>
                    <a:lnTo>
                      <a:pt x="28428" y="11533"/>
                    </a:lnTo>
                    <a:lnTo>
                      <a:pt x="28652" y="11897"/>
                    </a:lnTo>
                    <a:lnTo>
                      <a:pt x="28872" y="12260"/>
                    </a:lnTo>
                    <a:lnTo>
                      <a:pt x="29091" y="12635"/>
                    </a:lnTo>
                    <a:lnTo>
                      <a:pt x="29311" y="13022"/>
                    </a:lnTo>
                    <a:lnTo>
                      <a:pt x="29531" y="13409"/>
                    </a:lnTo>
                    <a:lnTo>
                      <a:pt x="29747" y="13807"/>
                    </a:lnTo>
                    <a:lnTo>
                      <a:pt x="29962" y="14206"/>
                    </a:lnTo>
                    <a:lnTo>
                      <a:pt x="30173" y="14616"/>
                    </a:lnTo>
                    <a:lnTo>
                      <a:pt x="30384" y="15026"/>
                    </a:lnTo>
                    <a:lnTo>
                      <a:pt x="30595" y="15448"/>
                    </a:lnTo>
                    <a:lnTo>
                      <a:pt x="30802" y="15882"/>
                    </a:lnTo>
                    <a:lnTo>
                      <a:pt x="31013" y="16315"/>
                    </a:lnTo>
                    <a:lnTo>
                      <a:pt x="31215" y="16749"/>
                    </a:lnTo>
                    <a:lnTo>
                      <a:pt x="31417" y="17206"/>
                    </a:lnTo>
                    <a:lnTo>
                      <a:pt x="31620" y="17652"/>
                    </a:lnTo>
                    <a:lnTo>
                      <a:pt x="31822" y="18120"/>
                    </a:lnTo>
                    <a:lnTo>
                      <a:pt x="32020" y="18577"/>
                    </a:lnTo>
                    <a:lnTo>
                      <a:pt x="32218" y="19058"/>
                    </a:lnTo>
                    <a:lnTo>
                      <a:pt x="32086" y="17652"/>
                    </a:lnTo>
                    <a:lnTo>
                      <a:pt x="31954" y="16292"/>
                    </a:lnTo>
                    <a:lnTo>
                      <a:pt x="31906" y="15800"/>
                    </a:lnTo>
                    <a:lnTo>
                      <a:pt x="31853" y="15319"/>
                    </a:lnTo>
                    <a:lnTo>
                      <a:pt x="31791" y="14839"/>
                    </a:lnTo>
                    <a:lnTo>
                      <a:pt x="31730" y="14358"/>
                    </a:lnTo>
                    <a:lnTo>
                      <a:pt x="31642" y="13784"/>
                    </a:lnTo>
                    <a:lnTo>
                      <a:pt x="31545" y="13198"/>
                    </a:lnTo>
                    <a:lnTo>
                      <a:pt x="31439" y="12588"/>
                    </a:lnTo>
                    <a:lnTo>
                      <a:pt x="31325" y="11967"/>
                    </a:lnTo>
                    <a:lnTo>
                      <a:pt x="31202" y="11346"/>
                    </a:lnTo>
                    <a:lnTo>
                      <a:pt x="31066" y="10713"/>
                    </a:lnTo>
                    <a:lnTo>
                      <a:pt x="30916" y="10080"/>
                    </a:lnTo>
                    <a:lnTo>
                      <a:pt x="30762" y="9447"/>
                    </a:lnTo>
                    <a:lnTo>
                      <a:pt x="30666" y="9096"/>
                    </a:lnTo>
                    <a:lnTo>
                      <a:pt x="30564" y="8756"/>
                    </a:lnTo>
                    <a:lnTo>
                      <a:pt x="30468" y="8416"/>
                    </a:lnTo>
                    <a:lnTo>
                      <a:pt x="30362" y="8088"/>
                    </a:lnTo>
                    <a:lnTo>
                      <a:pt x="30257" y="7759"/>
                    </a:lnTo>
                    <a:lnTo>
                      <a:pt x="30151" y="7443"/>
                    </a:lnTo>
                    <a:lnTo>
                      <a:pt x="30037" y="7138"/>
                    </a:lnTo>
                    <a:lnTo>
                      <a:pt x="29927" y="6822"/>
                    </a:lnTo>
                    <a:lnTo>
                      <a:pt x="29813" y="6529"/>
                    </a:lnTo>
                    <a:lnTo>
                      <a:pt x="29694" y="6236"/>
                    </a:lnTo>
                    <a:lnTo>
                      <a:pt x="29575" y="5943"/>
                    </a:lnTo>
                    <a:lnTo>
                      <a:pt x="29452" y="5673"/>
                    </a:lnTo>
                    <a:lnTo>
                      <a:pt x="29329" y="5392"/>
                    </a:lnTo>
                    <a:lnTo>
                      <a:pt x="29201" y="5134"/>
                    </a:lnTo>
                    <a:lnTo>
                      <a:pt x="29074" y="4865"/>
                    </a:lnTo>
                    <a:lnTo>
                      <a:pt x="28942" y="4618"/>
                    </a:lnTo>
                    <a:lnTo>
                      <a:pt x="28810" y="4372"/>
                    </a:lnTo>
                    <a:lnTo>
                      <a:pt x="28678" y="4138"/>
                    </a:lnTo>
                    <a:lnTo>
                      <a:pt x="28542" y="3903"/>
                    </a:lnTo>
                    <a:lnTo>
                      <a:pt x="28401" y="3681"/>
                    </a:lnTo>
                    <a:lnTo>
                      <a:pt x="28265" y="3470"/>
                    </a:lnTo>
                    <a:lnTo>
                      <a:pt x="28124" y="3259"/>
                    </a:lnTo>
                    <a:lnTo>
                      <a:pt x="27979" y="3060"/>
                    </a:lnTo>
                    <a:lnTo>
                      <a:pt x="27834" y="2872"/>
                    </a:lnTo>
                    <a:lnTo>
                      <a:pt x="27689" y="2684"/>
                    </a:lnTo>
                    <a:lnTo>
                      <a:pt x="27539" y="2509"/>
                    </a:lnTo>
                    <a:lnTo>
                      <a:pt x="27390" y="2345"/>
                    </a:lnTo>
                    <a:lnTo>
                      <a:pt x="27240" y="2181"/>
                    </a:lnTo>
                    <a:lnTo>
                      <a:pt x="27086" y="2028"/>
                    </a:lnTo>
                    <a:lnTo>
                      <a:pt x="26933" y="1888"/>
                    </a:lnTo>
                    <a:lnTo>
                      <a:pt x="26779" y="1747"/>
                    </a:lnTo>
                    <a:lnTo>
                      <a:pt x="26620" y="1630"/>
                    </a:lnTo>
                    <a:lnTo>
                      <a:pt x="26422" y="1489"/>
                    </a:lnTo>
                    <a:lnTo>
                      <a:pt x="26216" y="1372"/>
                    </a:lnTo>
                    <a:lnTo>
                      <a:pt x="26009" y="1266"/>
                    </a:lnTo>
                    <a:lnTo>
                      <a:pt x="25798" y="1173"/>
                    </a:lnTo>
                    <a:lnTo>
                      <a:pt x="25345" y="997"/>
                    </a:lnTo>
                    <a:lnTo>
                      <a:pt x="24866" y="833"/>
                    </a:lnTo>
                    <a:lnTo>
                      <a:pt x="23872" y="669"/>
                    </a:lnTo>
                    <a:lnTo>
                      <a:pt x="22830" y="516"/>
                    </a:lnTo>
                    <a:lnTo>
                      <a:pt x="21740" y="376"/>
                    </a:lnTo>
                    <a:lnTo>
                      <a:pt x="20618" y="258"/>
                    </a:lnTo>
                    <a:lnTo>
                      <a:pt x="19466" y="153"/>
                    </a:lnTo>
                    <a:lnTo>
                      <a:pt x="18882" y="106"/>
                    </a:lnTo>
                    <a:lnTo>
                      <a:pt x="18292" y="71"/>
                    </a:lnTo>
                    <a:lnTo>
                      <a:pt x="17699" y="47"/>
                    </a:lnTo>
                    <a:lnTo>
                      <a:pt x="17105" y="24"/>
                    </a:lnTo>
                    <a:lnTo>
                      <a:pt x="16507" y="12"/>
                    </a:lnTo>
                    <a:lnTo>
                      <a:pt x="159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661;p39">
                <a:extLst>
                  <a:ext uri="{FF2B5EF4-FFF2-40B4-BE49-F238E27FC236}">
                    <a16:creationId xmlns:a16="http://schemas.microsoft.com/office/drawing/2014/main" id="{4FF044AA-BCC6-6EEF-4284-72D6D4079B6E}"/>
                  </a:ext>
                </a:extLst>
              </p:cNvPr>
              <p:cNvSpPr/>
              <p:nvPr/>
            </p:nvSpPr>
            <p:spPr>
              <a:xfrm>
                <a:off x="3327450" y="-4467650"/>
                <a:ext cx="805450" cy="556750"/>
              </a:xfrm>
              <a:custGeom>
                <a:avLst/>
                <a:gdLst/>
                <a:ahLst/>
                <a:cxnLst/>
                <a:rect l="l" t="t" r="r" b="b"/>
                <a:pathLst>
                  <a:path w="32218" h="22270" fill="none" extrusionOk="0">
                    <a:moveTo>
                      <a:pt x="1" y="22269"/>
                    </a:moveTo>
                    <a:lnTo>
                      <a:pt x="1" y="22269"/>
                    </a:lnTo>
                    <a:lnTo>
                      <a:pt x="1" y="22258"/>
                    </a:lnTo>
                    <a:lnTo>
                      <a:pt x="1" y="22258"/>
                    </a:lnTo>
                    <a:lnTo>
                      <a:pt x="133" y="21168"/>
                    </a:lnTo>
                    <a:lnTo>
                      <a:pt x="273" y="20089"/>
                    </a:lnTo>
                    <a:lnTo>
                      <a:pt x="419" y="19023"/>
                    </a:lnTo>
                    <a:lnTo>
                      <a:pt x="568" y="17991"/>
                    </a:lnTo>
                    <a:lnTo>
                      <a:pt x="722" y="16972"/>
                    </a:lnTo>
                    <a:lnTo>
                      <a:pt x="885" y="15975"/>
                    </a:lnTo>
                    <a:lnTo>
                      <a:pt x="1052" y="15014"/>
                    </a:lnTo>
                    <a:lnTo>
                      <a:pt x="1223" y="14065"/>
                    </a:lnTo>
                    <a:lnTo>
                      <a:pt x="1223" y="14065"/>
                    </a:lnTo>
                    <a:lnTo>
                      <a:pt x="1298" y="13690"/>
                    </a:lnTo>
                    <a:lnTo>
                      <a:pt x="1368" y="13292"/>
                    </a:lnTo>
                    <a:lnTo>
                      <a:pt x="1368" y="13292"/>
                    </a:lnTo>
                    <a:lnTo>
                      <a:pt x="1483" y="12741"/>
                    </a:lnTo>
                    <a:lnTo>
                      <a:pt x="1593" y="12202"/>
                    </a:lnTo>
                    <a:lnTo>
                      <a:pt x="1711" y="11662"/>
                    </a:lnTo>
                    <a:lnTo>
                      <a:pt x="1826" y="11147"/>
                    </a:lnTo>
                    <a:lnTo>
                      <a:pt x="1949" y="10643"/>
                    </a:lnTo>
                    <a:lnTo>
                      <a:pt x="2067" y="10139"/>
                    </a:lnTo>
                    <a:lnTo>
                      <a:pt x="2195" y="9658"/>
                    </a:lnTo>
                    <a:lnTo>
                      <a:pt x="2318" y="9178"/>
                    </a:lnTo>
                    <a:lnTo>
                      <a:pt x="2450" y="8721"/>
                    </a:lnTo>
                    <a:lnTo>
                      <a:pt x="2577" y="8263"/>
                    </a:lnTo>
                    <a:lnTo>
                      <a:pt x="2714" y="7830"/>
                    </a:lnTo>
                    <a:lnTo>
                      <a:pt x="2850" y="7408"/>
                    </a:lnTo>
                    <a:lnTo>
                      <a:pt x="2986" y="6998"/>
                    </a:lnTo>
                    <a:lnTo>
                      <a:pt x="3127" y="6599"/>
                    </a:lnTo>
                    <a:lnTo>
                      <a:pt x="3268" y="6212"/>
                    </a:lnTo>
                    <a:lnTo>
                      <a:pt x="3413" y="5837"/>
                    </a:lnTo>
                    <a:lnTo>
                      <a:pt x="3558" y="5486"/>
                    </a:lnTo>
                    <a:lnTo>
                      <a:pt x="3707" y="5146"/>
                    </a:lnTo>
                    <a:lnTo>
                      <a:pt x="3861" y="4818"/>
                    </a:lnTo>
                    <a:lnTo>
                      <a:pt x="4015" y="4501"/>
                    </a:lnTo>
                    <a:lnTo>
                      <a:pt x="4169" y="4208"/>
                    </a:lnTo>
                    <a:lnTo>
                      <a:pt x="4327" y="3927"/>
                    </a:lnTo>
                    <a:lnTo>
                      <a:pt x="4490" y="3657"/>
                    </a:lnTo>
                    <a:lnTo>
                      <a:pt x="4653" y="3411"/>
                    </a:lnTo>
                    <a:lnTo>
                      <a:pt x="4820" y="3177"/>
                    </a:lnTo>
                    <a:lnTo>
                      <a:pt x="4987" y="2966"/>
                    </a:lnTo>
                    <a:lnTo>
                      <a:pt x="5158" y="2767"/>
                    </a:lnTo>
                    <a:lnTo>
                      <a:pt x="5330" y="2579"/>
                    </a:lnTo>
                    <a:lnTo>
                      <a:pt x="5506" y="2415"/>
                    </a:lnTo>
                    <a:lnTo>
                      <a:pt x="5682" y="2263"/>
                    </a:lnTo>
                    <a:lnTo>
                      <a:pt x="5862" y="2134"/>
                    </a:lnTo>
                    <a:lnTo>
                      <a:pt x="6047" y="2016"/>
                    </a:lnTo>
                    <a:lnTo>
                      <a:pt x="6047" y="2016"/>
                    </a:lnTo>
                    <a:lnTo>
                      <a:pt x="6280" y="1888"/>
                    </a:lnTo>
                    <a:lnTo>
                      <a:pt x="6513" y="1770"/>
                    </a:lnTo>
                    <a:lnTo>
                      <a:pt x="7001" y="1536"/>
                    </a:lnTo>
                    <a:lnTo>
                      <a:pt x="7001" y="1536"/>
                    </a:lnTo>
                    <a:lnTo>
                      <a:pt x="7225" y="1466"/>
                    </a:lnTo>
                    <a:lnTo>
                      <a:pt x="7225" y="1466"/>
                    </a:lnTo>
                    <a:lnTo>
                      <a:pt x="7449" y="1395"/>
                    </a:lnTo>
                    <a:lnTo>
                      <a:pt x="7797" y="1266"/>
                    </a:lnTo>
                    <a:lnTo>
                      <a:pt x="8254" y="1114"/>
                    </a:lnTo>
                    <a:lnTo>
                      <a:pt x="8808" y="950"/>
                    </a:lnTo>
                    <a:lnTo>
                      <a:pt x="9459" y="762"/>
                    </a:lnTo>
                    <a:lnTo>
                      <a:pt x="9811" y="669"/>
                    </a:lnTo>
                    <a:lnTo>
                      <a:pt x="10189" y="587"/>
                    </a:lnTo>
                    <a:lnTo>
                      <a:pt x="10580" y="504"/>
                    </a:lnTo>
                    <a:lnTo>
                      <a:pt x="10993" y="422"/>
                    </a:lnTo>
                    <a:lnTo>
                      <a:pt x="11420" y="352"/>
                    </a:lnTo>
                    <a:lnTo>
                      <a:pt x="11864" y="294"/>
                    </a:lnTo>
                    <a:lnTo>
                      <a:pt x="11864" y="294"/>
                    </a:lnTo>
                    <a:lnTo>
                      <a:pt x="12462" y="211"/>
                    </a:lnTo>
                    <a:lnTo>
                      <a:pt x="13078" y="153"/>
                    </a:lnTo>
                    <a:lnTo>
                      <a:pt x="13715" y="83"/>
                    </a:lnTo>
                    <a:lnTo>
                      <a:pt x="14366" y="36"/>
                    </a:lnTo>
                    <a:lnTo>
                      <a:pt x="14366" y="36"/>
                    </a:lnTo>
                    <a:lnTo>
                      <a:pt x="15140" y="12"/>
                    </a:lnTo>
                    <a:lnTo>
                      <a:pt x="15914" y="1"/>
                    </a:lnTo>
                    <a:lnTo>
                      <a:pt x="15914" y="1"/>
                    </a:lnTo>
                    <a:lnTo>
                      <a:pt x="16507" y="12"/>
                    </a:lnTo>
                    <a:lnTo>
                      <a:pt x="17105" y="24"/>
                    </a:lnTo>
                    <a:lnTo>
                      <a:pt x="17699" y="47"/>
                    </a:lnTo>
                    <a:lnTo>
                      <a:pt x="18292" y="71"/>
                    </a:lnTo>
                    <a:lnTo>
                      <a:pt x="18882" y="106"/>
                    </a:lnTo>
                    <a:lnTo>
                      <a:pt x="19466" y="153"/>
                    </a:lnTo>
                    <a:lnTo>
                      <a:pt x="20618" y="258"/>
                    </a:lnTo>
                    <a:lnTo>
                      <a:pt x="21740" y="376"/>
                    </a:lnTo>
                    <a:lnTo>
                      <a:pt x="22830" y="516"/>
                    </a:lnTo>
                    <a:lnTo>
                      <a:pt x="23872" y="669"/>
                    </a:lnTo>
                    <a:lnTo>
                      <a:pt x="24866" y="833"/>
                    </a:lnTo>
                    <a:lnTo>
                      <a:pt x="24866" y="833"/>
                    </a:lnTo>
                    <a:lnTo>
                      <a:pt x="25345" y="997"/>
                    </a:lnTo>
                    <a:lnTo>
                      <a:pt x="25798" y="1173"/>
                    </a:lnTo>
                    <a:lnTo>
                      <a:pt x="25798" y="1173"/>
                    </a:lnTo>
                    <a:lnTo>
                      <a:pt x="26009" y="1266"/>
                    </a:lnTo>
                    <a:lnTo>
                      <a:pt x="26216" y="1372"/>
                    </a:lnTo>
                    <a:lnTo>
                      <a:pt x="26422" y="1489"/>
                    </a:lnTo>
                    <a:lnTo>
                      <a:pt x="26620" y="1630"/>
                    </a:lnTo>
                    <a:lnTo>
                      <a:pt x="26620" y="1630"/>
                    </a:lnTo>
                    <a:lnTo>
                      <a:pt x="26779" y="1747"/>
                    </a:lnTo>
                    <a:lnTo>
                      <a:pt x="26933" y="1888"/>
                    </a:lnTo>
                    <a:lnTo>
                      <a:pt x="27086" y="2028"/>
                    </a:lnTo>
                    <a:lnTo>
                      <a:pt x="27240" y="2181"/>
                    </a:lnTo>
                    <a:lnTo>
                      <a:pt x="27390" y="2345"/>
                    </a:lnTo>
                    <a:lnTo>
                      <a:pt x="27539" y="2509"/>
                    </a:lnTo>
                    <a:lnTo>
                      <a:pt x="27689" y="2684"/>
                    </a:lnTo>
                    <a:lnTo>
                      <a:pt x="27834" y="2872"/>
                    </a:lnTo>
                    <a:lnTo>
                      <a:pt x="27979" y="3060"/>
                    </a:lnTo>
                    <a:lnTo>
                      <a:pt x="28124" y="3259"/>
                    </a:lnTo>
                    <a:lnTo>
                      <a:pt x="28265" y="3470"/>
                    </a:lnTo>
                    <a:lnTo>
                      <a:pt x="28401" y="3681"/>
                    </a:lnTo>
                    <a:lnTo>
                      <a:pt x="28542" y="3903"/>
                    </a:lnTo>
                    <a:lnTo>
                      <a:pt x="28678" y="4138"/>
                    </a:lnTo>
                    <a:lnTo>
                      <a:pt x="28810" y="4372"/>
                    </a:lnTo>
                    <a:lnTo>
                      <a:pt x="28942" y="4618"/>
                    </a:lnTo>
                    <a:lnTo>
                      <a:pt x="29074" y="4865"/>
                    </a:lnTo>
                    <a:lnTo>
                      <a:pt x="29201" y="5134"/>
                    </a:lnTo>
                    <a:lnTo>
                      <a:pt x="29329" y="5392"/>
                    </a:lnTo>
                    <a:lnTo>
                      <a:pt x="29452" y="5673"/>
                    </a:lnTo>
                    <a:lnTo>
                      <a:pt x="29575" y="5943"/>
                    </a:lnTo>
                    <a:lnTo>
                      <a:pt x="29694" y="6236"/>
                    </a:lnTo>
                    <a:lnTo>
                      <a:pt x="29813" y="6529"/>
                    </a:lnTo>
                    <a:lnTo>
                      <a:pt x="29927" y="6822"/>
                    </a:lnTo>
                    <a:lnTo>
                      <a:pt x="30037" y="7138"/>
                    </a:lnTo>
                    <a:lnTo>
                      <a:pt x="30151" y="7443"/>
                    </a:lnTo>
                    <a:lnTo>
                      <a:pt x="30257" y="7759"/>
                    </a:lnTo>
                    <a:lnTo>
                      <a:pt x="30362" y="8088"/>
                    </a:lnTo>
                    <a:lnTo>
                      <a:pt x="30468" y="8416"/>
                    </a:lnTo>
                    <a:lnTo>
                      <a:pt x="30564" y="8756"/>
                    </a:lnTo>
                    <a:lnTo>
                      <a:pt x="30666" y="9096"/>
                    </a:lnTo>
                    <a:lnTo>
                      <a:pt x="30762" y="9447"/>
                    </a:lnTo>
                    <a:lnTo>
                      <a:pt x="30762" y="9447"/>
                    </a:lnTo>
                    <a:lnTo>
                      <a:pt x="30916" y="10080"/>
                    </a:lnTo>
                    <a:lnTo>
                      <a:pt x="31066" y="10713"/>
                    </a:lnTo>
                    <a:lnTo>
                      <a:pt x="31202" y="11346"/>
                    </a:lnTo>
                    <a:lnTo>
                      <a:pt x="31325" y="11967"/>
                    </a:lnTo>
                    <a:lnTo>
                      <a:pt x="31439" y="12588"/>
                    </a:lnTo>
                    <a:lnTo>
                      <a:pt x="31545" y="13198"/>
                    </a:lnTo>
                    <a:lnTo>
                      <a:pt x="31642" y="13784"/>
                    </a:lnTo>
                    <a:lnTo>
                      <a:pt x="31730" y="14358"/>
                    </a:lnTo>
                    <a:lnTo>
                      <a:pt x="31730" y="14358"/>
                    </a:lnTo>
                    <a:lnTo>
                      <a:pt x="31791" y="14839"/>
                    </a:lnTo>
                    <a:lnTo>
                      <a:pt x="31853" y="15319"/>
                    </a:lnTo>
                    <a:lnTo>
                      <a:pt x="31906" y="15800"/>
                    </a:lnTo>
                    <a:lnTo>
                      <a:pt x="31954" y="16292"/>
                    </a:lnTo>
                    <a:lnTo>
                      <a:pt x="31954" y="16292"/>
                    </a:lnTo>
                    <a:lnTo>
                      <a:pt x="32086" y="17652"/>
                    </a:lnTo>
                    <a:lnTo>
                      <a:pt x="32218" y="19058"/>
                    </a:lnTo>
                    <a:lnTo>
                      <a:pt x="32218" y="19058"/>
                    </a:lnTo>
                    <a:lnTo>
                      <a:pt x="32020" y="18577"/>
                    </a:lnTo>
                    <a:lnTo>
                      <a:pt x="31822" y="18120"/>
                    </a:lnTo>
                    <a:lnTo>
                      <a:pt x="31620" y="17652"/>
                    </a:lnTo>
                    <a:lnTo>
                      <a:pt x="31417" y="17206"/>
                    </a:lnTo>
                    <a:lnTo>
                      <a:pt x="31215" y="16749"/>
                    </a:lnTo>
                    <a:lnTo>
                      <a:pt x="31013" y="16315"/>
                    </a:lnTo>
                    <a:lnTo>
                      <a:pt x="30802" y="15882"/>
                    </a:lnTo>
                    <a:lnTo>
                      <a:pt x="30595" y="15448"/>
                    </a:lnTo>
                    <a:lnTo>
                      <a:pt x="30384" y="15026"/>
                    </a:lnTo>
                    <a:lnTo>
                      <a:pt x="30173" y="14616"/>
                    </a:lnTo>
                    <a:lnTo>
                      <a:pt x="29962" y="14206"/>
                    </a:lnTo>
                    <a:lnTo>
                      <a:pt x="29747" y="13807"/>
                    </a:lnTo>
                    <a:lnTo>
                      <a:pt x="29531" y="13409"/>
                    </a:lnTo>
                    <a:lnTo>
                      <a:pt x="29311" y="13022"/>
                    </a:lnTo>
                    <a:lnTo>
                      <a:pt x="29091" y="12635"/>
                    </a:lnTo>
                    <a:lnTo>
                      <a:pt x="28872" y="12260"/>
                    </a:lnTo>
                    <a:lnTo>
                      <a:pt x="28652" y="11897"/>
                    </a:lnTo>
                    <a:lnTo>
                      <a:pt x="28428" y="11533"/>
                    </a:lnTo>
                    <a:lnTo>
                      <a:pt x="28203" y="11182"/>
                    </a:lnTo>
                    <a:lnTo>
                      <a:pt x="27979" y="10830"/>
                    </a:lnTo>
                    <a:lnTo>
                      <a:pt x="27750" y="10490"/>
                    </a:lnTo>
                    <a:lnTo>
                      <a:pt x="27522" y="10150"/>
                    </a:lnTo>
                    <a:lnTo>
                      <a:pt x="27289" y="9822"/>
                    </a:lnTo>
                    <a:lnTo>
                      <a:pt x="27060" y="9506"/>
                    </a:lnTo>
                    <a:lnTo>
                      <a:pt x="26827" y="9189"/>
                    </a:lnTo>
                    <a:lnTo>
                      <a:pt x="26594" y="8885"/>
                    </a:lnTo>
                    <a:lnTo>
                      <a:pt x="26357" y="8592"/>
                    </a:lnTo>
                    <a:lnTo>
                      <a:pt x="26123" y="8299"/>
                    </a:lnTo>
                    <a:lnTo>
                      <a:pt x="25886" y="8006"/>
                    </a:lnTo>
                    <a:lnTo>
                      <a:pt x="25649" y="7724"/>
                    </a:lnTo>
                    <a:lnTo>
                      <a:pt x="25407" y="7455"/>
                    </a:lnTo>
                    <a:lnTo>
                      <a:pt x="25165" y="7197"/>
                    </a:lnTo>
                    <a:lnTo>
                      <a:pt x="24923" y="6939"/>
                    </a:lnTo>
                    <a:lnTo>
                      <a:pt x="24681" y="6681"/>
                    </a:lnTo>
                    <a:lnTo>
                      <a:pt x="24439" y="6435"/>
                    </a:lnTo>
                    <a:lnTo>
                      <a:pt x="24193" y="6201"/>
                    </a:lnTo>
                    <a:lnTo>
                      <a:pt x="23947" y="5978"/>
                    </a:lnTo>
                    <a:lnTo>
                      <a:pt x="23701" y="5755"/>
                    </a:lnTo>
                    <a:lnTo>
                      <a:pt x="23454" y="5533"/>
                    </a:lnTo>
                    <a:lnTo>
                      <a:pt x="23204" y="5333"/>
                    </a:lnTo>
                    <a:lnTo>
                      <a:pt x="22958" y="5134"/>
                    </a:lnTo>
                    <a:lnTo>
                      <a:pt x="22707" y="4935"/>
                    </a:lnTo>
                    <a:lnTo>
                      <a:pt x="22456" y="4747"/>
                    </a:lnTo>
                    <a:lnTo>
                      <a:pt x="22201" y="4571"/>
                    </a:lnTo>
                    <a:lnTo>
                      <a:pt x="21951" y="4407"/>
                    </a:lnTo>
                    <a:lnTo>
                      <a:pt x="21696" y="4243"/>
                    </a:lnTo>
                    <a:lnTo>
                      <a:pt x="21441" y="4079"/>
                    </a:lnTo>
                    <a:lnTo>
                      <a:pt x="21186" y="3939"/>
                    </a:lnTo>
                    <a:lnTo>
                      <a:pt x="20931" y="3798"/>
                    </a:lnTo>
                    <a:lnTo>
                      <a:pt x="20676" y="3657"/>
                    </a:lnTo>
                    <a:lnTo>
                      <a:pt x="20416" y="3528"/>
                    </a:lnTo>
                    <a:lnTo>
                      <a:pt x="20161" y="3411"/>
                    </a:lnTo>
                    <a:lnTo>
                      <a:pt x="19902" y="3306"/>
                    </a:lnTo>
                    <a:lnTo>
                      <a:pt x="19642" y="3200"/>
                    </a:lnTo>
                    <a:lnTo>
                      <a:pt x="19383" y="3106"/>
                    </a:lnTo>
                    <a:lnTo>
                      <a:pt x="19123" y="3013"/>
                    </a:lnTo>
                    <a:lnTo>
                      <a:pt x="18864" y="2931"/>
                    </a:lnTo>
                    <a:lnTo>
                      <a:pt x="18605" y="2860"/>
                    </a:lnTo>
                    <a:lnTo>
                      <a:pt x="18341" y="2790"/>
                    </a:lnTo>
                    <a:lnTo>
                      <a:pt x="18081" y="2731"/>
                    </a:lnTo>
                    <a:lnTo>
                      <a:pt x="17818" y="2684"/>
                    </a:lnTo>
                    <a:lnTo>
                      <a:pt x="17554" y="2649"/>
                    </a:lnTo>
                    <a:lnTo>
                      <a:pt x="17290" y="2614"/>
                    </a:lnTo>
                    <a:lnTo>
                      <a:pt x="17026" y="2579"/>
                    </a:lnTo>
                    <a:lnTo>
                      <a:pt x="17026" y="2579"/>
                    </a:lnTo>
                    <a:lnTo>
                      <a:pt x="17017" y="2087"/>
                    </a:lnTo>
                    <a:lnTo>
                      <a:pt x="17000" y="1723"/>
                    </a:lnTo>
                    <a:lnTo>
                      <a:pt x="16986" y="1501"/>
                    </a:lnTo>
                    <a:lnTo>
                      <a:pt x="16978" y="1442"/>
                    </a:lnTo>
                    <a:lnTo>
                      <a:pt x="16973" y="1430"/>
                    </a:lnTo>
                    <a:lnTo>
                      <a:pt x="16969" y="1430"/>
                    </a:lnTo>
                    <a:lnTo>
                      <a:pt x="16969" y="1430"/>
                    </a:lnTo>
                    <a:lnTo>
                      <a:pt x="16964" y="1442"/>
                    </a:lnTo>
                    <a:lnTo>
                      <a:pt x="16960" y="1501"/>
                    </a:lnTo>
                    <a:lnTo>
                      <a:pt x="16947" y="1723"/>
                    </a:lnTo>
                    <a:lnTo>
                      <a:pt x="16938" y="2087"/>
                    </a:lnTo>
                    <a:lnTo>
                      <a:pt x="16925" y="2579"/>
                    </a:lnTo>
                    <a:lnTo>
                      <a:pt x="16925" y="2579"/>
                    </a:lnTo>
                    <a:lnTo>
                      <a:pt x="16591" y="2556"/>
                    </a:lnTo>
                    <a:lnTo>
                      <a:pt x="16257" y="2544"/>
                    </a:lnTo>
                    <a:lnTo>
                      <a:pt x="16257" y="2544"/>
                    </a:lnTo>
                    <a:lnTo>
                      <a:pt x="15900" y="2556"/>
                    </a:lnTo>
                    <a:lnTo>
                      <a:pt x="15900" y="2556"/>
                    </a:lnTo>
                    <a:lnTo>
                      <a:pt x="15619" y="2579"/>
                    </a:lnTo>
                    <a:lnTo>
                      <a:pt x="15342" y="2614"/>
                    </a:lnTo>
                    <a:lnTo>
                      <a:pt x="15065" y="2661"/>
                    </a:lnTo>
                    <a:lnTo>
                      <a:pt x="14788" y="2720"/>
                    </a:lnTo>
                    <a:lnTo>
                      <a:pt x="14511" y="2802"/>
                    </a:lnTo>
                    <a:lnTo>
                      <a:pt x="14234" y="2884"/>
                    </a:lnTo>
                    <a:lnTo>
                      <a:pt x="13961" y="2978"/>
                    </a:lnTo>
                    <a:lnTo>
                      <a:pt x="13684" y="3095"/>
                    </a:lnTo>
                    <a:lnTo>
                      <a:pt x="13412" y="3212"/>
                    </a:lnTo>
                    <a:lnTo>
                      <a:pt x="13139" y="3353"/>
                    </a:lnTo>
                    <a:lnTo>
                      <a:pt x="12871" y="3493"/>
                    </a:lnTo>
                    <a:lnTo>
                      <a:pt x="12598" y="3657"/>
                    </a:lnTo>
                    <a:lnTo>
                      <a:pt x="12330" y="3821"/>
                    </a:lnTo>
                    <a:lnTo>
                      <a:pt x="12062" y="3997"/>
                    </a:lnTo>
                    <a:lnTo>
                      <a:pt x="11794" y="4196"/>
                    </a:lnTo>
                    <a:lnTo>
                      <a:pt x="11530" y="4396"/>
                    </a:lnTo>
                    <a:lnTo>
                      <a:pt x="11266" y="4607"/>
                    </a:lnTo>
                    <a:lnTo>
                      <a:pt x="10998" y="4829"/>
                    </a:lnTo>
                    <a:lnTo>
                      <a:pt x="10738" y="5052"/>
                    </a:lnTo>
                    <a:lnTo>
                      <a:pt x="10474" y="5298"/>
                    </a:lnTo>
                    <a:lnTo>
                      <a:pt x="10211" y="5544"/>
                    </a:lnTo>
                    <a:lnTo>
                      <a:pt x="9951" y="5802"/>
                    </a:lnTo>
                    <a:lnTo>
                      <a:pt x="9692" y="6072"/>
                    </a:lnTo>
                    <a:lnTo>
                      <a:pt x="9432" y="6353"/>
                    </a:lnTo>
                    <a:lnTo>
                      <a:pt x="9177" y="6634"/>
                    </a:lnTo>
                    <a:lnTo>
                      <a:pt x="8918" y="6927"/>
                    </a:lnTo>
                    <a:lnTo>
                      <a:pt x="8663" y="7232"/>
                    </a:lnTo>
                    <a:lnTo>
                      <a:pt x="8412" y="7537"/>
                    </a:lnTo>
                    <a:lnTo>
                      <a:pt x="8157" y="7853"/>
                    </a:lnTo>
                    <a:lnTo>
                      <a:pt x="7907" y="8181"/>
                    </a:lnTo>
                    <a:lnTo>
                      <a:pt x="7652" y="8521"/>
                    </a:lnTo>
                    <a:lnTo>
                      <a:pt x="7405" y="8861"/>
                    </a:lnTo>
                    <a:lnTo>
                      <a:pt x="7155" y="9201"/>
                    </a:lnTo>
                    <a:lnTo>
                      <a:pt x="6904" y="9553"/>
                    </a:lnTo>
                    <a:lnTo>
                      <a:pt x="6412" y="10279"/>
                    </a:lnTo>
                    <a:lnTo>
                      <a:pt x="5924" y="11029"/>
                    </a:lnTo>
                    <a:lnTo>
                      <a:pt x="5440" y="11803"/>
                    </a:lnTo>
                    <a:lnTo>
                      <a:pt x="4961" y="12600"/>
                    </a:lnTo>
                    <a:lnTo>
                      <a:pt x="4486" y="13420"/>
                    </a:lnTo>
                    <a:lnTo>
                      <a:pt x="4015" y="14253"/>
                    </a:lnTo>
                    <a:lnTo>
                      <a:pt x="3549" y="15096"/>
                    </a:lnTo>
                    <a:lnTo>
                      <a:pt x="3092" y="15964"/>
                    </a:lnTo>
                    <a:lnTo>
                      <a:pt x="2635" y="16831"/>
                    </a:lnTo>
                    <a:lnTo>
                      <a:pt x="2182" y="17722"/>
                    </a:lnTo>
                    <a:lnTo>
                      <a:pt x="1738" y="18613"/>
                    </a:lnTo>
                    <a:lnTo>
                      <a:pt x="1294" y="19527"/>
                    </a:lnTo>
                    <a:lnTo>
                      <a:pt x="858" y="20429"/>
                    </a:lnTo>
                    <a:lnTo>
                      <a:pt x="427" y="21343"/>
                    </a:lnTo>
                    <a:lnTo>
                      <a:pt x="1" y="222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662;p39">
                <a:extLst>
                  <a:ext uri="{FF2B5EF4-FFF2-40B4-BE49-F238E27FC236}">
                    <a16:creationId xmlns:a16="http://schemas.microsoft.com/office/drawing/2014/main" id="{DB207E81-9A86-2AD5-E008-D97D68A50A6A}"/>
                  </a:ext>
                </a:extLst>
              </p:cNvPr>
              <p:cNvSpPr/>
              <p:nvPr/>
            </p:nvSpPr>
            <p:spPr>
              <a:xfrm>
                <a:off x="3750550" y="-4431900"/>
                <a:ext cx="25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149" extrusionOk="0">
                    <a:moveTo>
                      <a:pt x="45" y="0"/>
                    </a:moveTo>
                    <a:lnTo>
                      <a:pt x="40" y="12"/>
                    </a:lnTo>
                    <a:lnTo>
                      <a:pt x="36" y="71"/>
                    </a:lnTo>
                    <a:lnTo>
                      <a:pt x="23" y="293"/>
                    </a:lnTo>
                    <a:lnTo>
                      <a:pt x="14" y="657"/>
                    </a:lnTo>
                    <a:lnTo>
                      <a:pt x="1" y="1149"/>
                    </a:lnTo>
                    <a:lnTo>
                      <a:pt x="102" y="1149"/>
                    </a:lnTo>
                    <a:lnTo>
                      <a:pt x="93" y="657"/>
                    </a:lnTo>
                    <a:lnTo>
                      <a:pt x="76" y="293"/>
                    </a:lnTo>
                    <a:lnTo>
                      <a:pt x="62" y="71"/>
                    </a:lnTo>
                    <a:lnTo>
                      <a:pt x="54" y="1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663;p39">
                <a:extLst>
                  <a:ext uri="{FF2B5EF4-FFF2-40B4-BE49-F238E27FC236}">
                    <a16:creationId xmlns:a16="http://schemas.microsoft.com/office/drawing/2014/main" id="{CD27B041-DC64-87CF-B248-62018B61A0BB}"/>
                  </a:ext>
                </a:extLst>
              </p:cNvPr>
              <p:cNvSpPr/>
              <p:nvPr/>
            </p:nvSpPr>
            <p:spPr>
              <a:xfrm>
                <a:off x="3453100" y="-4511900"/>
                <a:ext cx="570325" cy="83250"/>
              </a:xfrm>
              <a:custGeom>
                <a:avLst/>
                <a:gdLst/>
                <a:ahLst/>
                <a:cxnLst/>
                <a:rect l="l" t="t" r="r" b="b"/>
                <a:pathLst>
                  <a:path w="22813" h="3330" extrusionOk="0">
                    <a:moveTo>
                      <a:pt x="555" y="1"/>
                    </a:moveTo>
                    <a:lnTo>
                      <a:pt x="493" y="36"/>
                    </a:lnTo>
                    <a:lnTo>
                      <a:pt x="436" y="71"/>
                    </a:lnTo>
                    <a:lnTo>
                      <a:pt x="379" y="130"/>
                    </a:lnTo>
                    <a:lnTo>
                      <a:pt x="322" y="200"/>
                    </a:lnTo>
                    <a:lnTo>
                      <a:pt x="273" y="282"/>
                    </a:lnTo>
                    <a:lnTo>
                      <a:pt x="225" y="376"/>
                    </a:lnTo>
                    <a:lnTo>
                      <a:pt x="181" y="481"/>
                    </a:lnTo>
                    <a:lnTo>
                      <a:pt x="141" y="598"/>
                    </a:lnTo>
                    <a:lnTo>
                      <a:pt x="106" y="716"/>
                    </a:lnTo>
                    <a:lnTo>
                      <a:pt x="75" y="856"/>
                    </a:lnTo>
                    <a:lnTo>
                      <a:pt x="49" y="997"/>
                    </a:lnTo>
                    <a:lnTo>
                      <a:pt x="31" y="1149"/>
                    </a:lnTo>
                    <a:lnTo>
                      <a:pt x="14" y="1302"/>
                    </a:lnTo>
                    <a:lnTo>
                      <a:pt x="5" y="1466"/>
                    </a:lnTo>
                    <a:lnTo>
                      <a:pt x="1" y="1642"/>
                    </a:lnTo>
                    <a:lnTo>
                      <a:pt x="1" y="1688"/>
                    </a:lnTo>
                    <a:lnTo>
                      <a:pt x="5" y="1853"/>
                    </a:lnTo>
                    <a:lnTo>
                      <a:pt x="14" y="2017"/>
                    </a:lnTo>
                    <a:lnTo>
                      <a:pt x="31" y="2169"/>
                    </a:lnTo>
                    <a:lnTo>
                      <a:pt x="49" y="2321"/>
                    </a:lnTo>
                    <a:lnTo>
                      <a:pt x="75" y="2474"/>
                    </a:lnTo>
                    <a:lnTo>
                      <a:pt x="106" y="2603"/>
                    </a:lnTo>
                    <a:lnTo>
                      <a:pt x="141" y="2732"/>
                    </a:lnTo>
                    <a:lnTo>
                      <a:pt x="181" y="2849"/>
                    </a:lnTo>
                    <a:lnTo>
                      <a:pt x="225" y="2954"/>
                    </a:lnTo>
                    <a:lnTo>
                      <a:pt x="273" y="3048"/>
                    </a:lnTo>
                    <a:lnTo>
                      <a:pt x="322" y="3130"/>
                    </a:lnTo>
                    <a:lnTo>
                      <a:pt x="379" y="3200"/>
                    </a:lnTo>
                    <a:lnTo>
                      <a:pt x="436" y="3247"/>
                    </a:lnTo>
                    <a:lnTo>
                      <a:pt x="493" y="3294"/>
                    </a:lnTo>
                    <a:lnTo>
                      <a:pt x="555" y="3318"/>
                    </a:lnTo>
                    <a:lnTo>
                      <a:pt x="616" y="3329"/>
                    </a:lnTo>
                    <a:lnTo>
                      <a:pt x="22197" y="3329"/>
                    </a:lnTo>
                    <a:lnTo>
                      <a:pt x="22258" y="3318"/>
                    </a:lnTo>
                    <a:lnTo>
                      <a:pt x="22320" y="3294"/>
                    </a:lnTo>
                    <a:lnTo>
                      <a:pt x="22381" y="3247"/>
                    </a:lnTo>
                    <a:lnTo>
                      <a:pt x="22439" y="3200"/>
                    </a:lnTo>
                    <a:lnTo>
                      <a:pt x="22491" y="3130"/>
                    </a:lnTo>
                    <a:lnTo>
                      <a:pt x="22540" y="3048"/>
                    </a:lnTo>
                    <a:lnTo>
                      <a:pt x="22588" y="2954"/>
                    </a:lnTo>
                    <a:lnTo>
                      <a:pt x="22632" y="2849"/>
                    </a:lnTo>
                    <a:lnTo>
                      <a:pt x="22672" y="2732"/>
                    </a:lnTo>
                    <a:lnTo>
                      <a:pt x="22707" y="2603"/>
                    </a:lnTo>
                    <a:lnTo>
                      <a:pt x="22738" y="2474"/>
                    </a:lnTo>
                    <a:lnTo>
                      <a:pt x="22764" y="2321"/>
                    </a:lnTo>
                    <a:lnTo>
                      <a:pt x="22786" y="2169"/>
                    </a:lnTo>
                    <a:lnTo>
                      <a:pt x="22799" y="2017"/>
                    </a:lnTo>
                    <a:lnTo>
                      <a:pt x="22808" y="1853"/>
                    </a:lnTo>
                    <a:lnTo>
                      <a:pt x="22812" y="1688"/>
                    </a:lnTo>
                    <a:lnTo>
                      <a:pt x="22812" y="1642"/>
                    </a:lnTo>
                    <a:lnTo>
                      <a:pt x="22808" y="1466"/>
                    </a:lnTo>
                    <a:lnTo>
                      <a:pt x="22799" y="1302"/>
                    </a:lnTo>
                    <a:lnTo>
                      <a:pt x="22786" y="1149"/>
                    </a:lnTo>
                    <a:lnTo>
                      <a:pt x="22764" y="997"/>
                    </a:lnTo>
                    <a:lnTo>
                      <a:pt x="22738" y="856"/>
                    </a:lnTo>
                    <a:lnTo>
                      <a:pt x="22707" y="716"/>
                    </a:lnTo>
                    <a:lnTo>
                      <a:pt x="22672" y="598"/>
                    </a:lnTo>
                    <a:lnTo>
                      <a:pt x="22632" y="481"/>
                    </a:lnTo>
                    <a:lnTo>
                      <a:pt x="22588" y="376"/>
                    </a:lnTo>
                    <a:lnTo>
                      <a:pt x="22540" y="282"/>
                    </a:lnTo>
                    <a:lnTo>
                      <a:pt x="22491" y="200"/>
                    </a:lnTo>
                    <a:lnTo>
                      <a:pt x="22439" y="130"/>
                    </a:lnTo>
                    <a:lnTo>
                      <a:pt x="22381" y="71"/>
                    </a:lnTo>
                    <a:lnTo>
                      <a:pt x="22320" y="36"/>
                    </a:lnTo>
                    <a:lnTo>
                      <a:pt x="2225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664;p39">
                <a:extLst>
                  <a:ext uri="{FF2B5EF4-FFF2-40B4-BE49-F238E27FC236}">
                    <a16:creationId xmlns:a16="http://schemas.microsoft.com/office/drawing/2014/main" id="{CA67DE27-8BD3-F784-61AA-BD8D63D21553}"/>
                  </a:ext>
                </a:extLst>
              </p:cNvPr>
              <p:cNvSpPr/>
              <p:nvPr/>
            </p:nvSpPr>
            <p:spPr>
              <a:xfrm>
                <a:off x="3489050" y="-5595150"/>
                <a:ext cx="235150" cy="588975"/>
              </a:xfrm>
              <a:custGeom>
                <a:avLst/>
                <a:gdLst/>
                <a:ahLst/>
                <a:cxnLst/>
                <a:rect l="l" t="t" r="r" b="b"/>
                <a:pathLst>
                  <a:path w="9406" h="23559" extrusionOk="0">
                    <a:moveTo>
                      <a:pt x="9406" y="0"/>
                    </a:moveTo>
                    <a:lnTo>
                      <a:pt x="9274" y="24"/>
                    </a:lnTo>
                    <a:lnTo>
                      <a:pt x="9142" y="59"/>
                    </a:lnTo>
                    <a:lnTo>
                      <a:pt x="9010" y="117"/>
                    </a:lnTo>
                    <a:lnTo>
                      <a:pt x="8878" y="199"/>
                    </a:lnTo>
                    <a:lnTo>
                      <a:pt x="8698" y="305"/>
                    </a:lnTo>
                    <a:lnTo>
                      <a:pt x="8522" y="422"/>
                    </a:lnTo>
                    <a:lnTo>
                      <a:pt x="8346" y="539"/>
                    </a:lnTo>
                    <a:lnTo>
                      <a:pt x="8166" y="680"/>
                    </a:lnTo>
                    <a:lnTo>
                      <a:pt x="7990" y="821"/>
                    </a:lnTo>
                    <a:lnTo>
                      <a:pt x="7818" y="961"/>
                    </a:lnTo>
                    <a:lnTo>
                      <a:pt x="7642" y="1125"/>
                    </a:lnTo>
                    <a:lnTo>
                      <a:pt x="7471" y="1289"/>
                    </a:lnTo>
                    <a:lnTo>
                      <a:pt x="7185" y="1571"/>
                    </a:lnTo>
                    <a:lnTo>
                      <a:pt x="6899" y="1887"/>
                    </a:lnTo>
                    <a:lnTo>
                      <a:pt x="6622" y="2204"/>
                    </a:lnTo>
                    <a:lnTo>
                      <a:pt x="6345" y="2555"/>
                    </a:lnTo>
                    <a:lnTo>
                      <a:pt x="6073" y="2919"/>
                    </a:lnTo>
                    <a:lnTo>
                      <a:pt x="5804" y="3294"/>
                    </a:lnTo>
                    <a:lnTo>
                      <a:pt x="5541" y="3692"/>
                    </a:lnTo>
                    <a:lnTo>
                      <a:pt x="5281" y="4102"/>
                    </a:lnTo>
                    <a:lnTo>
                      <a:pt x="5026" y="4536"/>
                    </a:lnTo>
                    <a:lnTo>
                      <a:pt x="4776" y="4981"/>
                    </a:lnTo>
                    <a:lnTo>
                      <a:pt x="4529" y="5450"/>
                    </a:lnTo>
                    <a:lnTo>
                      <a:pt x="4288" y="5931"/>
                    </a:lnTo>
                    <a:lnTo>
                      <a:pt x="4050" y="6423"/>
                    </a:lnTo>
                    <a:lnTo>
                      <a:pt x="3817" y="6939"/>
                    </a:lnTo>
                    <a:lnTo>
                      <a:pt x="3593" y="7466"/>
                    </a:lnTo>
                    <a:lnTo>
                      <a:pt x="3369" y="8005"/>
                    </a:lnTo>
                    <a:lnTo>
                      <a:pt x="3153" y="8556"/>
                    </a:lnTo>
                    <a:lnTo>
                      <a:pt x="2942" y="9130"/>
                    </a:lnTo>
                    <a:lnTo>
                      <a:pt x="2735" y="9716"/>
                    </a:lnTo>
                    <a:lnTo>
                      <a:pt x="2533" y="10314"/>
                    </a:lnTo>
                    <a:lnTo>
                      <a:pt x="2340" y="10924"/>
                    </a:lnTo>
                    <a:lnTo>
                      <a:pt x="2151" y="11557"/>
                    </a:lnTo>
                    <a:lnTo>
                      <a:pt x="1966" y="12189"/>
                    </a:lnTo>
                    <a:lnTo>
                      <a:pt x="1786" y="12846"/>
                    </a:lnTo>
                    <a:lnTo>
                      <a:pt x="1614" y="13502"/>
                    </a:lnTo>
                    <a:lnTo>
                      <a:pt x="1451" y="14182"/>
                    </a:lnTo>
                    <a:lnTo>
                      <a:pt x="1289" y="14873"/>
                    </a:lnTo>
                    <a:lnTo>
                      <a:pt x="1139" y="15565"/>
                    </a:lnTo>
                    <a:lnTo>
                      <a:pt x="990" y="16280"/>
                    </a:lnTo>
                    <a:lnTo>
                      <a:pt x="849" y="17007"/>
                    </a:lnTo>
                    <a:lnTo>
                      <a:pt x="717" y="17733"/>
                    </a:lnTo>
                    <a:lnTo>
                      <a:pt x="590" y="18483"/>
                    </a:lnTo>
                    <a:lnTo>
                      <a:pt x="519" y="18929"/>
                    </a:lnTo>
                    <a:lnTo>
                      <a:pt x="453" y="19386"/>
                    </a:lnTo>
                    <a:lnTo>
                      <a:pt x="387" y="19843"/>
                    </a:lnTo>
                    <a:lnTo>
                      <a:pt x="326" y="20300"/>
                    </a:lnTo>
                    <a:lnTo>
                      <a:pt x="269" y="20757"/>
                    </a:lnTo>
                    <a:lnTo>
                      <a:pt x="211" y="21226"/>
                    </a:lnTo>
                    <a:lnTo>
                      <a:pt x="159" y="21695"/>
                    </a:lnTo>
                    <a:lnTo>
                      <a:pt x="110" y="22164"/>
                    </a:lnTo>
                    <a:lnTo>
                      <a:pt x="71" y="22503"/>
                    </a:lnTo>
                    <a:lnTo>
                      <a:pt x="40" y="22843"/>
                    </a:lnTo>
                    <a:lnTo>
                      <a:pt x="14" y="23195"/>
                    </a:lnTo>
                    <a:lnTo>
                      <a:pt x="0" y="23558"/>
                    </a:lnTo>
                    <a:lnTo>
                      <a:pt x="9" y="23535"/>
                    </a:lnTo>
                    <a:lnTo>
                      <a:pt x="22" y="23465"/>
                    </a:lnTo>
                    <a:lnTo>
                      <a:pt x="62" y="23207"/>
                    </a:lnTo>
                    <a:lnTo>
                      <a:pt x="198" y="22222"/>
                    </a:lnTo>
                    <a:lnTo>
                      <a:pt x="299" y="21519"/>
                    </a:lnTo>
                    <a:lnTo>
                      <a:pt x="427" y="20687"/>
                    </a:lnTo>
                    <a:lnTo>
                      <a:pt x="581" y="19737"/>
                    </a:lnTo>
                    <a:lnTo>
                      <a:pt x="669" y="19222"/>
                    </a:lnTo>
                    <a:lnTo>
                      <a:pt x="765" y="18683"/>
                    </a:lnTo>
                    <a:lnTo>
                      <a:pt x="897" y="17968"/>
                    </a:lnTo>
                    <a:lnTo>
                      <a:pt x="1034" y="17264"/>
                    </a:lnTo>
                    <a:lnTo>
                      <a:pt x="1179" y="16561"/>
                    </a:lnTo>
                    <a:lnTo>
                      <a:pt x="1328" y="15870"/>
                    </a:lnTo>
                    <a:lnTo>
                      <a:pt x="1487" y="15190"/>
                    </a:lnTo>
                    <a:lnTo>
                      <a:pt x="1645" y="14522"/>
                    </a:lnTo>
                    <a:lnTo>
                      <a:pt x="1812" y="13866"/>
                    </a:lnTo>
                    <a:lnTo>
                      <a:pt x="1988" y="13221"/>
                    </a:lnTo>
                    <a:lnTo>
                      <a:pt x="2164" y="12588"/>
                    </a:lnTo>
                    <a:lnTo>
                      <a:pt x="2348" y="11967"/>
                    </a:lnTo>
                    <a:lnTo>
                      <a:pt x="2537" y="11357"/>
                    </a:lnTo>
                    <a:lnTo>
                      <a:pt x="2731" y="10760"/>
                    </a:lnTo>
                    <a:lnTo>
                      <a:pt x="2929" y="10174"/>
                    </a:lnTo>
                    <a:lnTo>
                      <a:pt x="3131" y="9599"/>
                    </a:lnTo>
                    <a:lnTo>
                      <a:pt x="3342" y="9048"/>
                    </a:lnTo>
                    <a:lnTo>
                      <a:pt x="3553" y="8498"/>
                    </a:lnTo>
                    <a:lnTo>
                      <a:pt x="3773" y="7958"/>
                    </a:lnTo>
                    <a:lnTo>
                      <a:pt x="3997" y="7443"/>
                    </a:lnTo>
                    <a:lnTo>
                      <a:pt x="4222" y="6939"/>
                    </a:lnTo>
                    <a:lnTo>
                      <a:pt x="4455" y="6446"/>
                    </a:lnTo>
                    <a:lnTo>
                      <a:pt x="4692" y="5966"/>
                    </a:lnTo>
                    <a:lnTo>
                      <a:pt x="4929" y="5509"/>
                    </a:lnTo>
                    <a:lnTo>
                      <a:pt x="5176" y="5063"/>
                    </a:lnTo>
                    <a:lnTo>
                      <a:pt x="5422" y="4630"/>
                    </a:lnTo>
                    <a:lnTo>
                      <a:pt x="5677" y="4208"/>
                    </a:lnTo>
                    <a:lnTo>
                      <a:pt x="5932" y="3809"/>
                    </a:lnTo>
                    <a:lnTo>
                      <a:pt x="6191" y="3411"/>
                    </a:lnTo>
                    <a:lnTo>
                      <a:pt x="6455" y="3048"/>
                    </a:lnTo>
                    <a:lnTo>
                      <a:pt x="6723" y="2684"/>
                    </a:lnTo>
                    <a:lnTo>
                      <a:pt x="6996" y="2344"/>
                    </a:lnTo>
                    <a:lnTo>
                      <a:pt x="7269" y="2028"/>
                    </a:lnTo>
                    <a:lnTo>
                      <a:pt x="7546" y="1723"/>
                    </a:lnTo>
                    <a:lnTo>
                      <a:pt x="7757" y="1500"/>
                    </a:lnTo>
                    <a:lnTo>
                      <a:pt x="7950" y="1301"/>
                    </a:lnTo>
                    <a:lnTo>
                      <a:pt x="8315" y="950"/>
                    </a:lnTo>
                    <a:lnTo>
                      <a:pt x="8636" y="668"/>
                    </a:lnTo>
                    <a:lnTo>
                      <a:pt x="8904" y="446"/>
                    </a:lnTo>
                    <a:lnTo>
                      <a:pt x="9278" y="153"/>
                    </a:lnTo>
                    <a:lnTo>
                      <a:pt x="9375" y="59"/>
                    </a:lnTo>
                    <a:lnTo>
                      <a:pt x="9401" y="24"/>
                    </a:lnTo>
                    <a:lnTo>
                      <a:pt x="9406" y="12"/>
                    </a:lnTo>
                    <a:lnTo>
                      <a:pt x="9406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665;p39">
                <a:extLst>
                  <a:ext uri="{FF2B5EF4-FFF2-40B4-BE49-F238E27FC236}">
                    <a16:creationId xmlns:a16="http://schemas.microsoft.com/office/drawing/2014/main" id="{F6AAB81F-E4FA-87F3-4FF2-B49B9B203F97}"/>
                  </a:ext>
                </a:extLst>
              </p:cNvPr>
              <p:cNvSpPr/>
              <p:nvPr/>
            </p:nvSpPr>
            <p:spPr>
              <a:xfrm>
                <a:off x="3794650" y="-5858000"/>
                <a:ext cx="308025" cy="8491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33967" extrusionOk="0">
                    <a:moveTo>
                      <a:pt x="3320" y="1"/>
                    </a:moveTo>
                    <a:lnTo>
                      <a:pt x="3153" y="259"/>
                    </a:lnTo>
                    <a:lnTo>
                      <a:pt x="2990" y="517"/>
                    </a:lnTo>
                    <a:lnTo>
                      <a:pt x="2832" y="798"/>
                    </a:lnTo>
                    <a:lnTo>
                      <a:pt x="2678" y="1079"/>
                    </a:lnTo>
                    <a:lnTo>
                      <a:pt x="2524" y="1384"/>
                    </a:lnTo>
                    <a:lnTo>
                      <a:pt x="2375" y="1689"/>
                    </a:lnTo>
                    <a:lnTo>
                      <a:pt x="2234" y="2005"/>
                    </a:lnTo>
                    <a:lnTo>
                      <a:pt x="2089" y="2345"/>
                    </a:lnTo>
                    <a:lnTo>
                      <a:pt x="1952" y="2685"/>
                    </a:lnTo>
                    <a:lnTo>
                      <a:pt x="1820" y="3025"/>
                    </a:lnTo>
                    <a:lnTo>
                      <a:pt x="1693" y="3388"/>
                    </a:lnTo>
                    <a:lnTo>
                      <a:pt x="1565" y="3752"/>
                    </a:lnTo>
                    <a:lnTo>
                      <a:pt x="1447" y="4138"/>
                    </a:lnTo>
                    <a:lnTo>
                      <a:pt x="1328" y="4525"/>
                    </a:lnTo>
                    <a:lnTo>
                      <a:pt x="1214" y="4912"/>
                    </a:lnTo>
                    <a:lnTo>
                      <a:pt x="1108" y="5322"/>
                    </a:lnTo>
                    <a:lnTo>
                      <a:pt x="1003" y="5732"/>
                    </a:lnTo>
                    <a:lnTo>
                      <a:pt x="902" y="6142"/>
                    </a:lnTo>
                    <a:lnTo>
                      <a:pt x="805" y="6576"/>
                    </a:lnTo>
                    <a:lnTo>
                      <a:pt x="717" y="7010"/>
                    </a:lnTo>
                    <a:lnTo>
                      <a:pt x="629" y="7443"/>
                    </a:lnTo>
                    <a:lnTo>
                      <a:pt x="545" y="7889"/>
                    </a:lnTo>
                    <a:lnTo>
                      <a:pt x="471" y="8346"/>
                    </a:lnTo>
                    <a:lnTo>
                      <a:pt x="396" y="8803"/>
                    </a:lnTo>
                    <a:lnTo>
                      <a:pt x="330" y="9272"/>
                    </a:lnTo>
                    <a:lnTo>
                      <a:pt x="268" y="9741"/>
                    </a:lnTo>
                    <a:lnTo>
                      <a:pt x="211" y="10221"/>
                    </a:lnTo>
                    <a:lnTo>
                      <a:pt x="158" y="10702"/>
                    </a:lnTo>
                    <a:lnTo>
                      <a:pt x="110" y="11194"/>
                    </a:lnTo>
                    <a:lnTo>
                      <a:pt x="66" y="11686"/>
                    </a:lnTo>
                    <a:lnTo>
                      <a:pt x="31" y="12179"/>
                    </a:lnTo>
                    <a:lnTo>
                      <a:pt x="0" y="12682"/>
                    </a:lnTo>
                    <a:lnTo>
                      <a:pt x="8385" y="32736"/>
                    </a:lnTo>
                    <a:lnTo>
                      <a:pt x="8623" y="33967"/>
                    </a:lnTo>
                    <a:lnTo>
                      <a:pt x="8675" y="33920"/>
                    </a:lnTo>
                    <a:lnTo>
                      <a:pt x="8834" y="33803"/>
                    </a:lnTo>
                    <a:lnTo>
                      <a:pt x="8944" y="33697"/>
                    </a:lnTo>
                    <a:lnTo>
                      <a:pt x="9071" y="33580"/>
                    </a:lnTo>
                    <a:lnTo>
                      <a:pt x="9216" y="33428"/>
                    </a:lnTo>
                    <a:lnTo>
                      <a:pt x="9375" y="33252"/>
                    </a:lnTo>
                    <a:lnTo>
                      <a:pt x="9546" y="33053"/>
                    </a:lnTo>
                    <a:lnTo>
                      <a:pt x="9726" y="32830"/>
                    </a:lnTo>
                    <a:lnTo>
                      <a:pt x="9915" y="32572"/>
                    </a:lnTo>
                    <a:lnTo>
                      <a:pt x="10113" y="32291"/>
                    </a:lnTo>
                    <a:lnTo>
                      <a:pt x="10311" y="31974"/>
                    </a:lnTo>
                    <a:lnTo>
                      <a:pt x="10513" y="31634"/>
                    </a:lnTo>
                    <a:lnTo>
                      <a:pt x="10615" y="31447"/>
                    </a:lnTo>
                    <a:lnTo>
                      <a:pt x="10716" y="31259"/>
                    </a:lnTo>
                    <a:lnTo>
                      <a:pt x="10812" y="31060"/>
                    </a:lnTo>
                    <a:lnTo>
                      <a:pt x="10914" y="30849"/>
                    </a:lnTo>
                    <a:lnTo>
                      <a:pt x="11010" y="30638"/>
                    </a:lnTo>
                    <a:lnTo>
                      <a:pt x="11107" y="30416"/>
                    </a:lnTo>
                    <a:lnTo>
                      <a:pt x="11199" y="30181"/>
                    </a:lnTo>
                    <a:lnTo>
                      <a:pt x="11292" y="29935"/>
                    </a:lnTo>
                    <a:lnTo>
                      <a:pt x="11380" y="29689"/>
                    </a:lnTo>
                    <a:lnTo>
                      <a:pt x="11468" y="29431"/>
                    </a:lnTo>
                    <a:lnTo>
                      <a:pt x="11555" y="29161"/>
                    </a:lnTo>
                    <a:lnTo>
                      <a:pt x="11635" y="28892"/>
                    </a:lnTo>
                    <a:lnTo>
                      <a:pt x="11714" y="28599"/>
                    </a:lnTo>
                    <a:lnTo>
                      <a:pt x="11789" y="28306"/>
                    </a:lnTo>
                    <a:lnTo>
                      <a:pt x="11859" y="28001"/>
                    </a:lnTo>
                    <a:lnTo>
                      <a:pt x="11929" y="27696"/>
                    </a:lnTo>
                    <a:lnTo>
                      <a:pt x="11991" y="27368"/>
                    </a:lnTo>
                    <a:lnTo>
                      <a:pt x="12048" y="27040"/>
                    </a:lnTo>
                    <a:lnTo>
                      <a:pt x="12101" y="26700"/>
                    </a:lnTo>
                    <a:lnTo>
                      <a:pt x="12149" y="26349"/>
                    </a:lnTo>
                    <a:lnTo>
                      <a:pt x="12193" y="25985"/>
                    </a:lnTo>
                    <a:lnTo>
                      <a:pt x="12228" y="25610"/>
                    </a:lnTo>
                    <a:lnTo>
                      <a:pt x="12263" y="25235"/>
                    </a:lnTo>
                    <a:lnTo>
                      <a:pt x="12285" y="24837"/>
                    </a:lnTo>
                    <a:lnTo>
                      <a:pt x="12307" y="24438"/>
                    </a:lnTo>
                    <a:lnTo>
                      <a:pt x="12316" y="24028"/>
                    </a:lnTo>
                    <a:lnTo>
                      <a:pt x="12321" y="23606"/>
                    </a:lnTo>
                    <a:lnTo>
                      <a:pt x="12321" y="23172"/>
                    </a:lnTo>
                    <a:lnTo>
                      <a:pt x="12312" y="22727"/>
                    </a:lnTo>
                    <a:lnTo>
                      <a:pt x="12294" y="22270"/>
                    </a:lnTo>
                    <a:lnTo>
                      <a:pt x="12268" y="21813"/>
                    </a:lnTo>
                    <a:lnTo>
                      <a:pt x="12233" y="21332"/>
                    </a:lnTo>
                    <a:lnTo>
                      <a:pt x="12189" y="20840"/>
                    </a:lnTo>
                    <a:lnTo>
                      <a:pt x="12140" y="20348"/>
                    </a:lnTo>
                    <a:lnTo>
                      <a:pt x="12079" y="19832"/>
                    </a:lnTo>
                    <a:lnTo>
                      <a:pt x="12008" y="19316"/>
                    </a:lnTo>
                    <a:lnTo>
                      <a:pt x="33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666;p39">
                <a:extLst>
                  <a:ext uri="{FF2B5EF4-FFF2-40B4-BE49-F238E27FC236}">
                    <a16:creationId xmlns:a16="http://schemas.microsoft.com/office/drawing/2014/main" id="{91F0BA01-5B1D-F92F-B2D5-54523D514627}"/>
                  </a:ext>
                </a:extLst>
              </p:cNvPr>
              <p:cNvSpPr/>
              <p:nvPr/>
            </p:nvSpPr>
            <p:spPr>
              <a:xfrm>
                <a:off x="3794650" y="-5858000"/>
                <a:ext cx="308025" cy="8491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33967" fill="none" extrusionOk="0">
                    <a:moveTo>
                      <a:pt x="8623" y="33967"/>
                    </a:moveTo>
                    <a:lnTo>
                      <a:pt x="8623" y="33967"/>
                    </a:lnTo>
                    <a:lnTo>
                      <a:pt x="8675" y="33920"/>
                    </a:lnTo>
                    <a:lnTo>
                      <a:pt x="8834" y="33803"/>
                    </a:lnTo>
                    <a:lnTo>
                      <a:pt x="8944" y="33697"/>
                    </a:lnTo>
                    <a:lnTo>
                      <a:pt x="9071" y="33580"/>
                    </a:lnTo>
                    <a:lnTo>
                      <a:pt x="9216" y="33428"/>
                    </a:lnTo>
                    <a:lnTo>
                      <a:pt x="9375" y="33252"/>
                    </a:lnTo>
                    <a:lnTo>
                      <a:pt x="9546" y="33053"/>
                    </a:lnTo>
                    <a:lnTo>
                      <a:pt x="9726" y="32830"/>
                    </a:lnTo>
                    <a:lnTo>
                      <a:pt x="9915" y="32572"/>
                    </a:lnTo>
                    <a:lnTo>
                      <a:pt x="10113" y="32291"/>
                    </a:lnTo>
                    <a:lnTo>
                      <a:pt x="10311" y="31974"/>
                    </a:lnTo>
                    <a:lnTo>
                      <a:pt x="10513" y="31634"/>
                    </a:lnTo>
                    <a:lnTo>
                      <a:pt x="10615" y="31447"/>
                    </a:lnTo>
                    <a:lnTo>
                      <a:pt x="10716" y="31259"/>
                    </a:lnTo>
                    <a:lnTo>
                      <a:pt x="10812" y="31060"/>
                    </a:lnTo>
                    <a:lnTo>
                      <a:pt x="10914" y="30849"/>
                    </a:lnTo>
                    <a:lnTo>
                      <a:pt x="11010" y="30638"/>
                    </a:lnTo>
                    <a:lnTo>
                      <a:pt x="11107" y="30416"/>
                    </a:lnTo>
                    <a:lnTo>
                      <a:pt x="11199" y="30181"/>
                    </a:lnTo>
                    <a:lnTo>
                      <a:pt x="11292" y="29935"/>
                    </a:lnTo>
                    <a:lnTo>
                      <a:pt x="11380" y="29689"/>
                    </a:lnTo>
                    <a:lnTo>
                      <a:pt x="11468" y="29431"/>
                    </a:lnTo>
                    <a:lnTo>
                      <a:pt x="11555" y="29161"/>
                    </a:lnTo>
                    <a:lnTo>
                      <a:pt x="11635" y="28892"/>
                    </a:lnTo>
                    <a:lnTo>
                      <a:pt x="11714" y="28599"/>
                    </a:lnTo>
                    <a:lnTo>
                      <a:pt x="11789" y="28306"/>
                    </a:lnTo>
                    <a:lnTo>
                      <a:pt x="11859" y="28001"/>
                    </a:lnTo>
                    <a:lnTo>
                      <a:pt x="11929" y="27696"/>
                    </a:lnTo>
                    <a:lnTo>
                      <a:pt x="11991" y="27368"/>
                    </a:lnTo>
                    <a:lnTo>
                      <a:pt x="12048" y="27040"/>
                    </a:lnTo>
                    <a:lnTo>
                      <a:pt x="12101" y="26700"/>
                    </a:lnTo>
                    <a:lnTo>
                      <a:pt x="12149" y="26349"/>
                    </a:lnTo>
                    <a:lnTo>
                      <a:pt x="12193" y="25985"/>
                    </a:lnTo>
                    <a:lnTo>
                      <a:pt x="12228" y="25610"/>
                    </a:lnTo>
                    <a:lnTo>
                      <a:pt x="12263" y="25235"/>
                    </a:lnTo>
                    <a:lnTo>
                      <a:pt x="12285" y="24837"/>
                    </a:lnTo>
                    <a:lnTo>
                      <a:pt x="12307" y="24438"/>
                    </a:lnTo>
                    <a:lnTo>
                      <a:pt x="12316" y="24028"/>
                    </a:lnTo>
                    <a:lnTo>
                      <a:pt x="12321" y="23606"/>
                    </a:lnTo>
                    <a:lnTo>
                      <a:pt x="12321" y="23172"/>
                    </a:lnTo>
                    <a:lnTo>
                      <a:pt x="12312" y="22727"/>
                    </a:lnTo>
                    <a:lnTo>
                      <a:pt x="12294" y="22270"/>
                    </a:lnTo>
                    <a:lnTo>
                      <a:pt x="12268" y="21813"/>
                    </a:lnTo>
                    <a:lnTo>
                      <a:pt x="12233" y="21332"/>
                    </a:lnTo>
                    <a:lnTo>
                      <a:pt x="12189" y="20840"/>
                    </a:lnTo>
                    <a:lnTo>
                      <a:pt x="12140" y="20348"/>
                    </a:lnTo>
                    <a:lnTo>
                      <a:pt x="12079" y="19832"/>
                    </a:lnTo>
                    <a:lnTo>
                      <a:pt x="12008" y="19316"/>
                    </a:lnTo>
                    <a:lnTo>
                      <a:pt x="3320" y="1"/>
                    </a:lnTo>
                    <a:lnTo>
                      <a:pt x="3320" y="1"/>
                    </a:lnTo>
                    <a:lnTo>
                      <a:pt x="3153" y="259"/>
                    </a:lnTo>
                    <a:lnTo>
                      <a:pt x="2990" y="517"/>
                    </a:lnTo>
                    <a:lnTo>
                      <a:pt x="2832" y="798"/>
                    </a:lnTo>
                    <a:lnTo>
                      <a:pt x="2678" y="1079"/>
                    </a:lnTo>
                    <a:lnTo>
                      <a:pt x="2524" y="1384"/>
                    </a:lnTo>
                    <a:lnTo>
                      <a:pt x="2375" y="1689"/>
                    </a:lnTo>
                    <a:lnTo>
                      <a:pt x="2234" y="2005"/>
                    </a:lnTo>
                    <a:lnTo>
                      <a:pt x="2089" y="2345"/>
                    </a:lnTo>
                    <a:lnTo>
                      <a:pt x="1952" y="2685"/>
                    </a:lnTo>
                    <a:lnTo>
                      <a:pt x="1820" y="3025"/>
                    </a:lnTo>
                    <a:lnTo>
                      <a:pt x="1693" y="3388"/>
                    </a:lnTo>
                    <a:lnTo>
                      <a:pt x="1565" y="3752"/>
                    </a:lnTo>
                    <a:lnTo>
                      <a:pt x="1447" y="4138"/>
                    </a:lnTo>
                    <a:lnTo>
                      <a:pt x="1328" y="4525"/>
                    </a:lnTo>
                    <a:lnTo>
                      <a:pt x="1214" y="4912"/>
                    </a:lnTo>
                    <a:lnTo>
                      <a:pt x="1108" y="5322"/>
                    </a:lnTo>
                    <a:lnTo>
                      <a:pt x="1003" y="5732"/>
                    </a:lnTo>
                    <a:lnTo>
                      <a:pt x="902" y="6142"/>
                    </a:lnTo>
                    <a:lnTo>
                      <a:pt x="805" y="6576"/>
                    </a:lnTo>
                    <a:lnTo>
                      <a:pt x="717" y="7010"/>
                    </a:lnTo>
                    <a:lnTo>
                      <a:pt x="629" y="7443"/>
                    </a:lnTo>
                    <a:lnTo>
                      <a:pt x="545" y="7889"/>
                    </a:lnTo>
                    <a:lnTo>
                      <a:pt x="471" y="8346"/>
                    </a:lnTo>
                    <a:lnTo>
                      <a:pt x="396" y="8803"/>
                    </a:lnTo>
                    <a:lnTo>
                      <a:pt x="330" y="9272"/>
                    </a:lnTo>
                    <a:lnTo>
                      <a:pt x="268" y="9741"/>
                    </a:lnTo>
                    <a:lnTo>
                      <a:pt x="211" y="10221"/>
                    </a:lnTo>
                    <a:lnTo>
                      <a:pt x="158" y="10702"/>
                    </a:lnTo>
                    <a:lnTo>
                      <a:pt x="110" y="11194"/>
                    </a:lnTo>
                    <a:lnTo>
                      <a:pt x="66" y="11686"/>
                    </a:lnTo>
                    <a:lnTo>
                      <a:pt x="31" y="12179"/>
                    </a:lnTo>
                    <a:lnTo>
                      <a:pt x="0" y="12682"/>
                    </a:lnTo>
                    <a:lnTo>
                      <a:pt x="8385" y="32736"/>
                    </a:lnTo>
                    <a:lnTo>
                      <a:pt x="8623" y="339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667;p39">
                <a:extLst>
                  <a:ext uri="{FF2B5EF4-FFF2-40B4-BE49-F238E27FC236}">
                    <a16:creationId xmlns:a16="http://schemas.microsoft.com/office/drawing/2014/main" id="{41C64E4E-31B9-B91F-D787-A0189D24E460}"/>
                  </a:ext>
                </a:extLst>
              </p:cNvPr>
              <p:cNvSpPr/>
              <p:nvPr/>
            </p:nvSpPr>
            <p:spPr>
              <a:xfrm>
                <a:off x="3773650" y="-5596025"/>
                <a:ext cx="235600" cy="5886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3547" extrusionOk="0">
                    <a:moveTo>
                      <a:pt x="0" y="0"/>
                    </a:moveTo>
                    <a:lnTo>
                      <a:pt x="5" y="12"/>
                    </a:lnTo>
                    <a:lnTo>
                      <a:pt x="9" y="23"/>
                    </a:lnTo>
                    <a:lnTo>
                      <a:pt x="35" y="59"/>
                    </a:lnTo>
                    <a:lnTo>
                      <a:pt x="137" y="152"/>
                    </a:lnTo>
                    <a:lnTo>
                      <a:pt x="515" y="457"/>
                    </a:lnTo>
                    <a:lnTo>
                      <a:pt x="783" y="680"/>
                    </a:lnTo>
                    <a:lnTo>
                      <a:pt x="1104" y="961"/>
                    </a:lnTo>
                    <a:lnTo>
                      <a:pt x="1469" y="1313"/>
                    </a:lnTo>
                    <a:lnTo>
                      <a:pt x="1667" y="1512"/>
                    </a:lnTo>
                    <a:lnTo>
                      <a:pt x="1878" y="1735"/>
                    </a:lnTo>
                    <a:lnTo>
                      <a:pt x="2155" y="2039"/>
                    </a:lnTo>
                    <a:lnTo>
                      <a:pt x="2427" y="2356"/>
                    </a:lnTo>
                    <a:lnTo>
                      <a:pt x="2700" y="2696"/>
                    </a:lnTo>
                    <a:lnTo>
                      <a:pt x="2968" y="3047"/>
                    </a:lnTo>
                    <a:lnTo>
                      <a:pt x="3232" y="3422"/>
                    </a:lnTo>
                    <a:lnTo>
                      <a:pt x="3492" y="3809"/>
                    </a:lnTo>
                    <a:lnTo>
                      <a:pt x="3747" y="4208"/>
                    </a:lnTo>
                    <a:lnTo>
                      <a:pt x="4002" y="4630"/>
                    </a:lnTo>
                    <a:lnTo>
                      <a:pt x="4248" y="5063"/>
                    </a:lnTo>
                    <a:lnTo>
                      <a:pt x="4494" y="5509"/>
                    </a:lnTo>
                    <a:lnTo>
                      <a:pt x="4736" y="5966"/>
                    </a:lnTo>
                    <a:lnTo>
                      <a:pt x="4969" y="6446"/>
                    </a:lnTo>
                    <a:lnTo>
                      <a:pt x="5202" y="6939"/>
                    </a:lnTo>
                    <a:lnTo>
                      <a:pt x="5431" y="7443"/>
                    </a:lnTo>
                    <a:lnTo>
                      <a:pt x="5650" y="7958"/>
                    </a:lnTo>
                    <a:lnTo>
                      <a:pt x="5870" y="8497"/>
                    </a:lnTo>
                    <a:lnTo>
                      <a:pt x="6081" y="9037"/>
                    </a:lnTo>
                    <a:lnTo>
                      <a:pt x="6292" y="9599"/>
                    </a:lnTo>
                    <a:lnTo>
                      <a:pt x="6495" y="10173"/>
                    </a:lnTo>
                    <a:lnTo>
                      <a:pt x="6693" y="10759"/>
                    </a:lnTo>
                    <a:lnTo>
                      <a:pt x="6886" y="11357"/>
                    </a:lnTo>
                    <a:lnTo>
                      <a:pt x="7075" y="11967"/>
                    </a:lnTo>
                    <a:lnTo>
                      <a:pt x="7260" y="12588"/>
                    </a:lnTo>
                    <a:lnTo>
                      <a:pt x="7440" y="13221"/>
                    </a:lnTo>
                    <a:lnTo>
                      <a:pt x="7612" y="13865"/>
                    </a:lnTo>
                    <a:lnTo>
                      <a:pt x="7779" y="14522"/>
                    </a:lnTo>
                    <a:lnTo>
                      <a:pt x="7941" y="15190"/>
                    </a:lnTo>
                    <a:lnTo>
                      <a:pt x="8095" y="15870"/>
                    </a:lnTo>
                    <a:lnTo>
                      <a:pt x="8245" y="16561"/>
                    </a:lnTo>
                    <a:lnTo>
                      <a:pt x="8390" y="17253"/>
                    </a:lnTo>
                    <a:lnTo>
                      <a:pt x="8526" y="17968"/>
                    </a:lnTo>
                    <a:lnTo>
                      <a:pt x="8658" y="18682"/>
                    </a:lnTo>
                    <a:lnTo>
                      <a:pt x="8755" y="19222"/>
                    </a:lnTo>
                    <a:lnTo>
                      <a:pt x="8843" y="19737"/>
                    </a:lnTo>
                    <a:lnTo>
                      <a:pt x="8997" y="20687"/>
                    </a:lnTo>
                    <a:lnTo>
                      <a:pt x="9124" y="21519"/>
                    </a:lnTo>
                    <a:lnTo>
                      <a:pt x="9225" y="22234"/>
                    </a:lnTo>
                    <a:lnTo>
                      <a:pt x="9362" y="23218"/>
                    </a:lnTo>
                    <a:lnTo>
                      <a:pt x="9401" y="23476"/>
                    </a:lnTo>
                    <a:lnTo>
                      <a:pt x="9414" y="23535"/>
                    </a:lnTo>
                    <a:lnTo>
                      <a:pt x="9419" y="23546"/>
                    </a:lnTo>
                    <a:lnTo>
                      <a:pt x="9423" y="23546"/>
                    </a:lnTo>
                    <a:lnTo>
                      <a:pt x="9410" y="23195"/>
                    </a:lnTo>
                    <a:lnTo>
                      <a:pt x="9384" y="22843"/>
                    </a:lnTo>
                    <a:lnTo>
                      <a:pt x="9353" y="22492"/>
                    </a:lnTo>
                    <a:lnTo>
                      <a:pt x="9313" y="22152"/>
                    </a:lnTo>
                    <a:lnTo>
                      <a:pt x="9265" y="21683"/>
                    </a:lnTo>
                    <a:lnTo>
                      <a:pt x="9212" y="21214"/>
                    </a:lnTo>
                    <a:lnTo>
                      <a:pt x="9159" y="20757"/>
                    </a:lnTo>
                    <a:lnTo>
                      <a:pt x="9098" y="20288"/>
                    </a:lnTo>
                    <a:lnTo>
                      <a:pt x="9036" y="19831"/>
                    </a:lnTo>
                    <a:lnTo>
                      <a:pt x="8970" y="19386"/>
                    </a:lnTo>
                    <a:lnTo>
                      <a:pt x="8904" y="18929"/>
                    </a:lnTo>
                    <a:lnTo>
                      <a:pt x="8834" y="18483"/>
                    </a:lnTo>
                    <a:lnTo>
                      <a:pt x="8706" y="17733"/>
                    </a:lnTo>
                    <a:lnTo>
                      <a:pt x="8574" y="17006"/>
                    </a:lnTo>
                    <a:lnTo>
                      <a:pt x="8434" y="16280"/>
                    </a:lnTo>
                    <a:lnTo>
                      <a:pt x="8284" y="15565"/>
                    </a:lnTo>
                    <a:lnTo>
                      <a:pt x="8130" y="14862"/>
                    </a:lnTo>
                    <a:lnTo>
                      <a:pt x="7972" y="14182"/>
                    </a:lnTo>
                    <a:lnTo>
                      <a:pt x="7809" y="13502"/>
                    </a:lnTo>
                    <a:lnTo>
                      <a:pt x="7638" y="12834"/>
                    </a:lnTo>
                    <a:lnTo>
                      <a:pt x="7458" y="12189"/>
                    </a:lnTo>
                    <a:lnTo>
                      <a:pt x="7273" y="11545"/>
                    </a:lnTo>
                    <a:lnTo>
                      <a:pt x="7084" y="10924"/>
                    </a:lnTo>
                    <a:lnTo>
                      <a:pt x="6890" y="10314"/>
                    </a:lnTo>
                    <a:lnTo>
                      <a:pt x="6688" y="9716"/>
                    </a:lnTo>
                    <a:lnTo>
                      <a:pt x="6482" y="9130"/>
                    </a:lnTo>
                    <a:lnTo>
                      <a:pt x="6270" y="8556"/>
                    </a:lnTo>
                    <a:lnTo>
                      <a:pt x="6055" y="8005"/>
                    </a:lnTo>
                    <a:lnTo>
                      <a:pt x="5831" y="7454"/>
                    </a:lnTo>
                    <a:lnTo>
                      <a:pt x="5606" y="6939"/>
                    </a:lnTo>
                    <a:lnTo>
                      <a:pt x="5373" y="6423"/>
                    </a:lnTo>
                    <a:lnTo>
                      <a:pt x="5136" y="5931"/>
                    </a:lnTo>
                    <a:lnTo>
                      <a:pt x="4894" y="5450"/>
                    </a:lnTo>
                    <a:lnTo>
                      <a:pt x="4648" y="4981"/>
                    </a:lnTo>
                    <a:lnTo>
                      <a:pt x="4397" y="4536"/>
                    </a:lnTo>
                    <a:lnTo>
                      <a:pt x="4142" y="4102"/>
                    </a:lnTo>
                    <a:lnTo>
                      <a:pt x="3883" y="3692"/>
                    </a:lnTo>
                    <a:lnTo>
                      <a:pt x="3619" y="3293"/>
                    </a:lnTo>
                    <a:lnTo>
                      <a:pt x="3351" y="2907"/>
                    </a:lnTo>
                    <a:lnTo>
                      <a:pt x="3078" y="2555"/>
                    </a:lnTo>
                    <a:lnTo>
                      <a:pt x="2801" y="2203"/>
                    </a:lnTo>
                    <a:lnTo>
                      <a:pt x="2524" y="1875"/>
                    </a:lnTo>
                    <a:lnTo>
                      <a:pt x="2238" y="1571"/>
                    </a:lnTo>
                    <a:lnTo>
                      <a:pt x="1953" y="1278"/>
                    </a:lnTo>
                    <a:lnTo>
                      <a:pt x="1781" y="1113"/>
                    </a:lnTo>
                    <a:lnTo>
                      <a:pt x="1605" y="961"/>
                    </a:lnTo>
                    <a:lnTo>
                      <a:pt x="1434" y="809"/>
                    </a:lnTo>
                    <a:lnTo>
                      <a:pt x="1258" y="668"/>
                    </a:lnTo>
                    <a:lnTo>
                      <a:pt x="1082" y="539"/>
                    </a:lnTo>
                    <a:lnTo>
                      <a:pt x="902" y="422"/>
                    </a:lnTo>
                    <a:lnTo>
                      <a:pt x="726" y="305"/>
                    </a:lnTo>
                    <a:lnTo>
                      <a:pt x="546" y="211"/>
                    </a:lnTo>
                    <a:lnTo>
                      <a:pt x="414" y="117"/>
                    </a:lnTo>
                    <a:lnTo>
                      <a:pt x="277" y="59"/>
                    </a:lnTo>
                    <a:lnTo>
                      <a:pt x="14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668;p39">
                <a:extLst>
                  <a:ext uri="{FF2B5EF4-FFF2-40B4-BE49-F238E27FC236}">
                    <a16:creationId xmlns:a16="http://schemas.microsoft.com/office/drawing/2014/main" id="{4F5958ED-8362-D943-966C-692107CD8732}"/>
                  </a:ext>
                </a:extLst>
              </p:cNvPr>
              <p:cNvSpPr/>
              <p:nvPr/>
            </p:nvSpPr>
            <p:spPr>
              <a:xfrm>
                <a:off x="3750450" y="-5603350"/>
                <a:ext cx="7050" cy="62002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4801" extrusionOk="0">
                    <a:moveTo>
                      <a:pt x="141" y="0"/>
                    </a:moveTo>
                    <a:lnTo>
                      <a:pt x="102" y="1547"/>
                    </a:lnTo>
                    <a:lnTo>
                      <a:pt x="66" y="3094"/>
                    </a:lnTo>
                    <a:lnTo>
                      <a:pt x="36" y="4641"/>
                    </a:lnTo>
                    <a:lnTo>
                      <a:pt x="18" y="6188"/>
                    </a:lnTo>
                    <a:lnTo>
                      <a:pt x="5" y="7747"/>
                    </a:lnTo>
                    <a:lnTo>
                      <a:pt x="1" y="9294"/>
                    </a:lnTo>
                    <a:lnTo>
                      <a:pt x="5" y="10841"/>
                    </a:lnTo>
                    <a:lnTo>
                      <a:pt x="18" y="12400"/>
                    </a:lnTo>
                    <a:lnTo>
                      <a:pt x="5" y="13947"/>
                    </a:lnTo>
                    <a:lnTo>
                      <a:pt x="1" y="15506"/>
                    </a:lnTo>
                    <a:lnTo>
                      <a:pt x="5" y="17053"/>
                    </a:lnTo>
                    <a:lnTo>
                      <a:pt x="18" y="18600"/>
                    </a:lnTo>
                    <a:lnTo>
                      <a:pt x="36" y="20159"/>
                    </a:lnTo>
                    <a:lnTo>
                      <a:pt x="66" y="21706"/>
                    </a:lnTo>
                    <a:lnTo>
                      <a:pt x="102" y="23253"/>
                    </a:lnTo>
                    <a:lnTo>
                      <a:pt x="141" y="24801"/>
                    </a:lnTo>
                    <a:lnTo>
                      <a:pt x="185" y="23253"/>
                    </a:lnTo>
                    <a:lnTo>
                      <a:pt x="220" y="21706"/>
                    </a:lnTo>
                    <a:lnTo>
                      <a:pt x="247" y="20159"/>
                    </a:lnTo>
                    <a:lnTo>
                      <a:pt x="264" y="18600"/>
                    </a:lnTo>
                    <a:lnTo>
                      <a:pt x="278" y="17053"/>
                    </a:lnTo>
                    <a:lnTo>
                      <a:pt x="282" y="15506"/>
                    </a:lnTo>
                    <a:lnTo>
                      <a:pt x="278" y="13947"/>
                    </a:lnTo>
                    <a:lnTo>
                      <a:pt x="269" y="12400"/>
                    </a:lnTo>
                    <a:lnTo>
                      <a:pt x="278" y="10841"/>
                    </a:lnTo>
                    <a:lnTo>
                      <a:pt x="282" y="9294"/>
                    </a:lnTo>
                    <a:lnTo>
                      <a:pt x="278" y="7747"/>
                    </a:lnTo>
                    <a:lnTo>
                      <a:pt x="264" y="6188"/>
                    </a:lnTo>
                    <a:lnTo>
                      <a:pt x="247" y="4641"/>
                    </a:lnTo>
                    <a:lnTo>
                      <a:pt x="220" y="3094"/>
                    </a:lnTo>
                    <a:lnTo>
                      <a:pt x="185" y="15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669;p39">
                <a:extLst>
                  <a:ext uri="{FF2B5EF4-FFF2-40B4-BE49-F238E27FC236}">
                    <a16:creationId xmlns:a16="http://schemas.microsoft.com/office/drawing/2014/main" id="{775F5049-EBCC-9052-91C0-139DE08F5C52}"/>
                  </a:ext>
                </a:extLst>
              </p:cNvPr>
              <p:cNvSpPr/>
              <p:nvPr/>
            </p:nvSpPr>
            <p:spPr>
              <a:xfrm>
                <a:off x="3331850" y="-10745700"/>
                <a:ext cx="394100" cy="2843400"/>
              </a:xfrm>
              <a:custGeom>
                <a:avLst/>
                <a:gdLst/>
                <a:ahLst/>
                <a:cxnLst/>
                <a:rect l="l" t="t" r="r" b="b"/>
                <a:pathLst>
                  <a:path w="15764" h="113736" extrusionOk="0">
                    <a:moveTo>
                      <a:pt x="12194" y="0"/>
                    </a:moveTo>
                    <a:lnTo>
                      <a:pt x="12158" y="117"/>
                    </a:lnTo>
                    <a:lnTo>
                      <a:pt x="12049" y="457"/>
                    </a:lnTo>
                    <a:lnTo>
                      <a:pt x="11873" y="1043"/>
                    </a:lnTo>
                    <a:lnTo>
                      <a:pt x="11763" y="1430"/>
                    </a:lnTo>
                    <a:lnTo>
                      <a:pt x="11635" y="1899"/>
                    </a:lnTo>
                    <a:lnTo>
                      <a:pt x="11490" y="2426"/>
                    </a:lnTo>
                    <a:lnTo>
                      <a:pt x="11327" y="3036"/>
                    </a:lnTo>
                    <a:lnTo>
                      <a:pt x="11152" y="3715"/>
                    </a:lnTo>
                    <a:lnTo>
                      <a:pt x="10958" y="4477"/>
                    </a:lnTo>
                    <a:lnTo>
                      <a:pt x="10751" y="5321"/>
                    </a:lnTo>
                    <a:lnTo>
                      <a:pt x="10532" y="6247"/>
                    </a:lnTo>
                    <a:lnTo>
                      <a:pt x="10294" y="7255"/>
                    </a:lnTo>
                    <a:lnTo>
                      <a:pt x="10048" y="8357"/>
                    </a:lnTo>
                    <a:lnTo>
                      <a:pt x="9784" y="9552"/>
                    </a:lnTo>
                    <a:lnTo>
                      <a:pt x="9503" y="10830"/>
                    </a:lnTo>
                    <a:lnTo>
                      <a:pt x="9212" y="12201"/>
                    </a:lnTo>
                    <a:lnTo>
                      <a:pt x="8909" y="13678"/>
                    </a:lnTo>
                    <a:lnTo>
                      <a:pt x="8592" y="15248"/>
                    </a:lnTo>
                    <a:lnTo>
                      <a:pt x="8263" y="16924"/>
                    </a:lnTo>
                    <a:lnTo>
                      <a:pt x="7920" y="18706"/>
                    </a:lnTo>
                    <a:lnTo>
                      <a:pt x="7568" y="20593"/>
                    </a:lnTo>
                    <a:lnTo>
                      <a:pt x="7203" y="22585"/>
                    </a:lnTo>
                    <a:lnTo>
                      <a:pt x="6825" y="24695"/>
                    </a:lnTo>
                    <a:lnTo>
                      <a:pt x="6434" y="26910"/>
                    </a:lnTo>
                    <a:lnTo>
                      <a:pt x="6038" y="29243"/>
                    </a:lnTo>
                    <a:lnTo>
                      <a:pt x="5624" y="31704"/>
                    </a:lnTo>
                    <a:lnTo>
                      <a:pt x="5207" y="34271"/>
                    </a:lnTo>
                    <a:lnTo>
                      <a:pt x="4776" y="36966"/>
                    </a:lnTo>
                    <a:lnTo>
                      <a:pt x="4332" y="39791"/>
                    </a:lnTo>
                    <a:lnTo>
                      <a:pt x="4112" y="41233"/>
                    </a:lnTo>
                    <a:lnTo>
                      <a:pt x="3901" y="42686"/>
                    </a:lnTo>
                    <a:lnTo>
                      <a:pt x="3699" y="44128"/>
                    </a:lnTo>
                    <a:lnTo>
                      <a:pt x="3501" y="45581"/>
                    </a:lnTo>
                    <a:lnTo>
                      <a:pt x="3312" y="47034"/>
                    </a:lnTo>
                    <a:lnTo>
                      <a:pt x="3127" y="48476"/>
                    </a:lnTo>
                    <a:lnTo>
                      <a:pt x="2951" y="49929"/>
                    </a:lnTo>
                    <a:lnTo>
                      <a:pt x="2780" y="51371"/>
                    </a:lnTo>
                    <a:lnTo>
                      <a:pt x="2617" y="52812"/>
                    </a:lnTo>
                    <a:lnTo>
                      <a:pt x="2463" y="54254"/>
                    </a:lnTo>
                    <a:lnTo>
                      <a:pt x="2314" y="55684"/>
                    </a:lnTo>
                    <a:lnTo>
                      <a:pt x="2168" y="57114"/>
                    </a:lnTo>
                    <a:lnTo>
                      <a:pt x="2028" y="58544"/>
                    </a:lnTo>
                    <a:lnTo>
                      <a:pt x="1896" y="59950"/>
                    </a:lnTo>
                    <a:lnTo>
                      <a:pt x="1773" y="61368"/>
                    </a:lnTo>
                    <a:lnTo>
                      <a:pt x="1650" y="62763"/>
                    </a:lnTo>
                    <a:lnTo>
                      <a:pt x="1535" y="64146"/>
                    </a:lnTo>
                    <a:lnTo>
                      <a:pt x="1425" y="65529"/>
                    </a:lnTo>
                    <a:lnTo>
                      <a:pt x="1320" y="66900"/>
                    </a:lnTo>
                    <a:lnTo>
                      <a:pt x="1223" y="68248"/>
                    </a:lnTo>
                    <a:lnTo>
                      <a:pt x="1126" y="69596"/>
                    </a:lnTo>
                    <a:lnTo>
                      <a:pt x="1038" y="70921"/>
                    </a:lnTo>
                    <a:lnTo>
                      <a:pt x="955" y="72245"/>
                    </a:lnTo>
                    <a:lnTo>
                      <a:pt x="876" y="73534"/>
                    </a:lnTo>
                    <a:lnTo>
                      <a:pt x="801" y="74823"/>
                    </a:lnTo>
                    <a:lnTo>
                      <a:pt x="726" y="76089"/>
                    </a:lnTo>
                    <a:lnTo>
                      <a:pt x="660" y="77343"/>
                    </a:lnTo>
                    <a:lnTo>
                      <a:pt x="599" y="78574"/>
                    </a:lnTo>
                    <a:lnTo>
                      <a:pt x="542" y="79781"/>
                    </a:lnTo>
                    <a:lnTo>
                      <a:pt x="484" y="80977"/>
                    </a:lnTo>
                    <a:lnTo>
                      <a:pt x="436" y="82137"/>
                    </a:lnTo>
                    <a:lnTo>
                      <a:pt x="388" y="83286"/>
                    </a:lnTo>
                    <a:lnTo>
                      <a:pt x="304" y="85513"/>
                    </a:lnTo>
                    <a:lnTo>
                      <a:pt x="229" y="87646"/>
                    </a:lnTo>
                    <a:lnTo>
                      <a:pt x="172" y="89673"/>
                    </a:lnTo>
                    <a:lnTo>
                      <a:pt x="124" y="91595"/>
                    </a:lnTo>
                    <a:lnTo>
                      <a:pt x="84" y="93400"/>
                    </a:lnTo>
                    <a:lnTo>
                      <a:pt x="53" y="95076"/>
                    </a:lnTo>
                    <a:lnTo>
                      <a:pt x="31" y="96635"/>
                    </a:lnTo>
                    <a:lnTo>
                      <a:pt x="14" y="98053"/>
                    </a:lnTo>
                    <a:lnTo>
                      <a:pt x="5" y="99319"/>
                    </a:lnTo>
                    <a:lnTo>
                      <a:pt x="1" y="100444"/>
                    </a:lnTo>
                    <a:lnTo>
                      <a:pt x="1" y="101417"/>
                    </a:lnTo>
                    <a:lnTo>
                      <a:pt x="1" y="102226"/>
                    </a:lnTo>
                    <a:lnTo>
                      <a:pt x="5" y="103328"/>
                    </a:lnTo>
                    <a:lnTo>
                      <a:pt x="9" y="103703"/>
                    </a:lnTo>
                    <a:lnTo>
                      <a:pt x="3782" y="112798"/>
                    </a:lnTo>
                    <a:lnTo>
                      <a:pt x="9133" y="113735"/>
                    </a:lnTo>
                    <a:lnTo>
                      <a:pt x="13042" y="111473"/>
                    </a:lnTo>
                    <a:lnTo>
                      <a:pt x="15764" y="621"/>
                    </a:lnTo>
                    <a:lnTo>
                      <a:pt x="12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670;p39">
                <a:extLst>
                  <a:ext uri="{FF2B5EF4-FFF2-40B4-BE49-F238E27FC236}">
                    <a16:creationId xmlns:a16="http://schemas.microsoft.com/office/drawing/2014/main" id="{72E49FC0-5FC4-F3C1-5465-6421E6020A58}"/>
                  </a:ext>
                </a:extLst>
              </p:cNvPr>
              <p:cNvSpPr/>
              <p:nvPr/>
            </p:nvSpPr>
            <p:spPr>
              <a:xfrm>
                <a:off x="3331850" y="-10745700"/>
                <a:ext cx="394100" cy="2843400"/>
              </a:xfrm>
              <a:custGeom>
                <a:avLst/>
                <a:gdLst/>
                <a:ahLst/>
                <a:cxnLst/>
                <a:rect l="l" t="t" r="r" b="b"/>
                <a:pathLst>
                  <a:path w="15764" h="113736" fill="none" extrusionOk="0">
                    <a:moveTo>
                      <a:pt x="3782" y="112798"/>
                    </a:moveTo>
                    <a:lnTo>
                      <a:pt x="9" y="103703"/>
                    </a:lnTo>
                    <a:lnTo>
                      <a:pt x="9" y="103703"/>
                    </a:lnTo>
                    <a:lnTo>
                      <a:pt x="5" y="103328"/>
                    </a:lnTo>
                    <a:lnTo>
                      <a:pt x="1" y="102226"/>
                    </a:lnTo>
                    <a:lnTo>
                      <a:pt x="1" y="101417"/>
                    </a:lnTo>
                    <a:lnTo>
                      <a:pt x="1" y="100444"/>
                    </a:lnTo>
                    <a:lnTo>
                      <a:pt x="5" y="99319"/>
                    </a:lnTo>
                    <a:lnTo>
                      <a:pt x="14" y="98053"/>
                    </a:lnTo>
                    <a:lnTo>
                      <a:pt x="31" y="96635"/>
                    </a:lnTo>
                    <a:lnTo>
                      <a:pt x="53" y="95076"/>
                    </a:lnTo>
                    <a:lnTo>
                      <a:pt x="84" y="93400"/>
                    </a:lnTo>
                    <a:lnTo>
                      <a:pt x="124" y="91595"/>
                    </a:lnTo>
                    <a:lnTo>
                      <a:pt x="172" y="89673"/>
                    </a:lnTo>
                    <a:lnTo>
                      <a:pt x="229" y="87646"/>
                    </a:lnTo>
                    <a:lnTo>
                      <a:pt x="304" y="85513"/>
                    </a:lnTo>
                    <a:lnTo>
                      <a:pt x="388" y="83286"/>
                    </a:lnTo>
                    <a:lnTo>
                      <a:pt x="436" y="82137"/>
                    </a:lnTo>
                    <a:lnTo>
                      <a:pt x="484" y="80977"/>
                    </a:lnTo>
                    <a:lnTo>
                      <a:pt x="542" y="79781"/>
                    </a:lnTo>
                    <a:lnTo>
                      <a:pt x="599" y="78574"/>
                    </a:lnTo>
                    <a:lnTo>
                      <a:pt x="660" y="77343"/>
                    </a:lnTo>
                    <a:lnTo>
                      <a:pt x="726" y="76089"/>
                    </a:lnTo>
                    <a:lnTo>
                      <a:pt x="801" y="74823"/>
                    </a:lnTo>
                    <a:lnTo>
                      <a:pt x="876" y="73534"/>
                    </a:lnTo>
                    <a:lnTo>
                      <a:pt x="955" y="72245"/>
                    </a:lnTo>
                    <a:lnTo>
                      <a:pt x="1038" y="70921"/>
                    </a:lnTo>
                    <a:lnTo>
                      <a:pt x="1126" y="69596"/>
                    </a:lnTo>
                    <a:lnTo>
                      <a:pt x="1223" y="68248"/>
                    </a:lnTo>
                    <a:lnTo>
                      <a:pt x="1320" y="66900"/>
                    </a:lnTo>
                    <a:lnTo>
                      <a:pt x="1425" y="65529"/>
                    </a:lnTo>
                    <a:lnTo>
                      <a:pt x="1535" y="64146"/>
                    </a:lnTo>
                    <a:lnTo>
                      <a:pt x="1650" y="62763"/>
                    </a:lnTo>
                    <a:lnTo>
                      <a:pt x="1773" y="61368"/>
                    </a:lnTo>
                    <a:lnTo>
                      <a:pt x="1896" y="59950"/>
                    </a:lnTo>
                    <a:lnTo>
                      <a:pt x="2028" y="58544"/>
                    </a:lnTo>
                    <a:lnTo>
                      <a:pt x="2168" y="57114"/>
                    </a:lnTo>
                    <a:lnTo>
                      <a:pt x="2314" y="55684"/>
                    </a:lnTo>
                    <a:lnTo>
                      <a:pt x="2463" y="54254"/>
                    </a:lnTo>
                    <a:lnTo>
                      <a:pt x="2617" y="52812"/>
                    </a:lnTo>
                    <a:lnTo>
                      <a:pt x="2780" y="51371"/>
                    </a:lnTo>
                    <a:lnTo>
                      <a:pt x="2951" y="49929"/>
                    </a:lnTo>
                    <a:lnTo>
                      <a:pt x="3127" y="48476"/>
                    </a:lnTo>
                    <a:lnTo>
                      <a:pt x="3312" y="47034"/>
                    </a:lnTo>
                    <a:lnTo>
                      <a:pt x="3501" y="45581"/>
                    </a:lnTo>
                    <a:lnTo>
                      <a:pt x="3699" y="44128"/>
                    </a:lnTo>
                    <a:lnTo>
                      <a:pt x="3901" y="42686"/>
                    </a:lnTo>
                    <a:lnTo>
                      <a:pt x="4112" y="41233"/>
                    </a:lnTo>
                    <a:lnTo>
                      <a:pt x="4332" y="39791"/>
                    </a:lnTo>
                    <a:lnTo>
                      <a:pt x="4332" y="39791"/>
                    </a:lnTo>
                    <a:lnTo>
                      <a:pt x="4776" y="36966"/>
                    </a:lnTo>
                    <a:lnTo>
                      <a:pt x="5207" y="34271"/>
                    </a:lnTo>
                    <a:lnTo>
                      <a:pt x="5624" y="31704"/>
                    </a:lnTo>
                    <a:lnTo>
                      <a:pt x="6038" y="29243"/>
                    </a:lnTo>
                    <a:lnTo>
                      <a:pt x="6434" y="26910"/>
                    </a:lnTo>
                    <a:lnTo>
                      <a:pt x="6825" y="24695"/>
                    </a:lnTo>
                    <a:lnTo>
                      <a:pt x="7203" y="22585"/>
                    </a:lnTo>
                    <a:lnTo>
                      <a:pt x="7568" y="20593"/>
                    </a:lnTo>
                    <a:lnTo>
                      <a:pt x="7920" y="18706"/>
                    </a:lnTo>
                    <a:lnTo>
                      <a:pt x="8263" y="16924"/>
                    </a:lnTo>
                    <a:lnTo>
                      <a:pt x="8592" y="15248"/>
                    </a:lnTo>
                    <a:lnTo>
                      <a:pt x="8909" y="13678"/>
                    </a:lnTo>
                    <a:lnTo>
                      <a:pt x="9212" y="12201"/>
                    </a:lnTo>
                    <a:lnTo>
                      <a:pt x="9503" y="10830"/>
                    </a:lnTo>
                    <a:lnTo>
                      <a:pt x="9784" y="9552"/>
                    </a:lnTo>
                    <a:lnTo>
                      <a:pt x="10048" y="8357"/>
                    </a:lnTo>
                    <a:lnTo>
                      <a:pt x="10294" y="7255"/>
                    </a:lnTo>
                    <a:lnTo>
                      <a:pt x="10532" y="6247"/>
                    </a:lnTo>
                    <a:lnTo>
                      <a:pt x="10751" y="5321"/>
                    </a:lnTo>
                    <a:lnTo>
                      <a:pt x="10958" y="4477"/>
                    </a:lnTo>
                    <a:lnTo>
                      <a:pt x="11152" y="3715"/>
                    </a:lnTo>
                    <a:lnTo>
                      <a:pt x="11327" y="3036"/>
                    </a:lnTo>
                    <a:lnTo>
                      <a:pt x="11490" y="2426"/>
                    </a:lnTo>
                    <a:lnTo>
                      <a:pt x="11635" y="1899"/>
                    </a:lnTo>
                    <a:lnTo>
                      <a:pt x="11763" y="1430"/>
                    </a:lnTo>
                    <a:lnTo>
                      <a:pt x="11873" y="1043"/>
                    </a:lnTo>
                    <a:lnTo>
                      <a:pt x="12049" y="457"/>
                    </a:lnTo>
                    <a:lnTo>
                      <a:pt x="12158" y="117"/>
                    </a:lnTo>
                    <a:lnTo>
                      <a:pt x="12194" y="0"/>
                    </a:lnTo>
                    <a:lnTo>
                      <a:pt x="15764" y="621"/>
                    </a:lnTo>
                    <a:lnTo>
                      <a:pt x="13042" y="111473"/>
                    </a:lnTo>
                    <a:lnTo>
                      <a:pt x="9133" y="113735"/>
                    </a:lnTo>
                    <a:lnTo>
                      <a:pt x="3782" y="1127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671;p39">
                <a:extLst>
                  <a:ext uri="{FF2B5EF4-FFF2-40B4-BE49-F238E27FC236}">
                    <a16:creationId xmlns:a16="http://schemas.microsoft.com/office/drawing/2014/main" id="{37AFFEE1-5857-8134-202D-7DD6429CBB40}"/>
                  </a:ext>
                </a:extLst>
              </p:cNvPr>
              <p:cNvSpPr/>
              <p:nvPr/>
            </p:nvSpPr>
            <p:spPr>
              <a:xfrm>
                <a:off x="3560175" y="-10677725"/>
                <a:ext cx="166225" cy="2775425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11017" extrusionOk="0">
                    <a:moveTo>
                      <a:pt x="6649" y="0"/>
                    </a:moveTo>
                    <a:lnTo>
                      <a:pt x="6578" y="24"/>
                    </a:lnTo>
                    <a:lnTo>
                      <a:pt x="3909" y="108754"/>
                    </a:lnTo>
                    <a:lnTo>
                      <a:pt x="0" y="111016"/>
                    </a:lnTo>
                    <a:lnTo>
                      <a:pt x="5" y="111016"/>
                    </a:lnTo>
                    <a:lnTo>
                      <a:pt x="3914" y="108754"/>
                    </a:lnTo>
                    <a:lnTo>
                      <a:pt x="6649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672;p39">
                <a:extLst>
                  <a:ext uri="{FF2B5EF4-FFF2-40B4-BE49-F238E27FC236}">
                    <a16:creationId xmlns:a16="http://schemas.microsoft.com/office/drawing/2014/main" id="{A28A9CE9-8290-3822-5449-2E1F7C80B951}"/>
                  </a:ext>
                </a:extLst>
              </p:cNvPr>
              <p:cNvSpPr/>
              <p:nvPr/>
            </p:nvSpPr>
            <p:spPr>
              <a:xfrm>
                <a:off x="3560175" y="-10677725"/>
                <a:ext cx="166225" cy="2775425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11017" fill="none" extrusionOk="0">
                    <a:moveTo>
                      <a:pt x="5" y="111016"/>
                    </a:moveTo>
                    <a:lnTo>
                      <a:pt x="0" y="111016"/>
                    </a:lnTo>
                    <a:lnTo>
                      <a:pt x="3909" y="108754"/>
                    </a:lnTo>
                    <a:lnTo>
                      <a:pt x="6578" y="24"/>
                    </a:lnTo>
                    <a:lnTo>
                      <a:pt x="6649" y="0"/>
                    </a:lnTo>
                    <a:lnTo>
                      <a:pt x="3914" y="108754"/>
                    </a:lnTo>
                    <a:lnTo>
                      <a:pt x="5" y="1110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673;p39">
                <a:extLst>
                  <a:ext uri="{FF2B5EF4-FFF2-40B4-BE49-F238E27FC236}">
                    <a16:creationId xmlns:a16="http://schemas.microsoft.com/office/drawing/2014/main" id="{80FF1042-B9B9-75B9-6A05-0C7BB8F34BAF}"/>
                  </a:ext>
                </a:extLst>
              </p:cNvPr>
              <p:cNvSpPr/>
              <p:nvPr/>
            </p:nvSpPr>
            <p:spPr>
              <a:xfrm>
                <a:off x="3521575" y="-10677150"/>
                <a:ext cx="203075" cy="277485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10994" extrusionOk="0">
                    <a:moveTo>
                      <a:pt x="8122" y="1"/>
                    </a:moveTo>
                    <a:lnTo>
                      <a:pt x="5875" y="704"/>
                    </a:lnTo>
                    <a:lnTo>
                      <a:pt x="1" y="110642"/>
                    </a:lnTo>
                    <a:lnTo>
                      <a:pt x="1544" y="110993"/>
                    </a:lnTo>
                    <a:lnTo>
                      <a:pt x="5453" y="108731"/>
                    </a:lnTo>
                    <a:lnTo>
                      <a:pt x="8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674;p39">
                <a:extLst>
                  <a:ext uri="{FF2B5EF4-FFF2-40B4-BE49-F238E27FC236}">
                    <a16:creationId xmlns:a16="http://schemas.microsoft.com/office/drawing/2014/main" id="{2F6DEF6D-B615-FD28-316B-D1AA30B4DD30}"/>
                  </a:ext>
                </a:extLst>
              </p:cNvPr>
              <p:cNvSpPr/>
              <p:nvPr/>
            </p:nvSpPr>
            <p:spPr>
              <a:xfrm>
                <a:off x="3523225" y="-10658100"/>
                <a:ext cx="145350" cy="274730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109892" extrusionOk="0">
                    <a:moveTo>
                      <a:pt x="5809" y="0"/>
                    </a:moveTo>
                    <a:lnTo>
                      <a:pt x="5805" y="12"/>
                    </a:lnTo>
                    <a:lnTo>
                      <a:pt x="5801" y="71"/>
                    </a:lnTo>
                    <a:lnTo>
                      <a:pt x="5783" y="282"/>
                    </a:lnTo>
                    <a:lnTo>
                      <a:pt x="5726" y="1114"/>
                    </a:lnTo>
                    <a:lnTo>
                      <a:pt x="5642" y="2462"/>
                    </a:lnTo>
                    <a:lnTo>
                      <a:pt x="5532" y="4302"/>
                    </a:lnTo>
                    <a:lnTo>
                      <a:pt x="5396" y="6611"/>
                    </a:lnTo>
                    <a:lnTo>
                      <a:pt x="5238" y="9365"/>
                    </a:lnTo>
                    <a:lnTo>
                      <a:pt x="4864" y="16069"/>
                    </a:lnTo>
                    <a:lnTo>
                      <a:pt x="4420" y="24192"/>
                    </a:lnTo>
                    <a:lnTo>
                      <a:pt x="3914" y="33509"/>
                    </a:lnTo>
                    <a:lnTo>
                      <a:pt x="3365" y="43823"/>
                    </a:lnTo>
                    <a:lnTo>
                      <a:pt x="2780" y="54899"/>
                    </a:lnTo>
                    <a:lnTo>
                      <a:pt x="2199" y="65975"/>
                    </a:lnTo>
                    <a:lnTo>
                      <a:pt x="1663" y="76289"/>
                    </a:lnTo>
                    <a:lnTo>
                      <a:pt x="1184" y="85630"/>
                    </a:lnTo>
                    <a:lnTo>
                      <a:pt x="766" y="93764"/>
                    </a:lnTo>
                    <a:lnTo>
                      <a:pt x="432" y="100480"/>
                    </a:lnTo>
                    <a:lnTo>
                      <a:pt x="181" y="105555"/>
                    </a:lnTo>
                    <a:lnTo>
                      <a:pt x="98" y="107418"/>
                    </a:lnTo>
                    <a:lnTo>
                      <a:pt x="36" y="108766"/>
                    </a:lnTo>
                    <a:lnTo>
                      <a:pt x="5" y="109610"/>
                    </a:lnTo>
                    <a:lnTo>
                      <a:pt x="1" y="109821"/>
                    </a:lnTo>
                    <a:lnTo>
                      <a:pt x="1" y="109880"/>
                    </a:lnTo>
                    <a:lnTo>
                      <a:pt x="1" y="109891"/>
                    </a:lnTo>
                    <a:lnTo>
                      <a:pt x="5" y="109880"/>
                    </a:lnTo>
                    <a:lnTo>
                      <a:pt x="14" y="109833"/>
                    </a:lnTo>
                    <a:lnTo>
                      <a:pt x="32" y="109622"/>
                    </a:lnTo>
                    <a:lnTo>
                      <a:pt x="89" y="108790"/>
                    </a:lnTo>
                    <a:lnTo>
                      <a:pt x="172" y="107442"/>
                    </a:lnTo>
                    <a:lnTo>
                      <a:pt x="282" y="105602"/>
                    </a:lnTo>
                    <a:lnTo>
                      <a:pt x="419" y="103293"/>
                    </a:lnTo>
                    <a:lnTo>
                      <a:pt x="572" y="100539"/>
                    </a:lnTo>
                    <a:lnTo>
                      <a:pt x="946" y="93834"/>
                    </a:lnTo>
                    <a:lnTo>
                      <a:pt x="1395" y="85712"/>
                    </a:lnTo>
                    <a:lnTo>
                      <a:pt x="1896" y="76383"/>
                    </a:lnTo>
                    <a:lnTo>
                      <a:pt x="2446" y="66069"/>
                    </a:lnTo>
                    <a:lnTo>
                      <a:pt x="3030" y="54981"/>
                    </a:lnTo>
                    <a:lnTo>
                      <a:pt x="3606" y="43905"/>
                    </a:lnTo>
                    <a:lnTo>
                      <a:pt x="4138" y="33580"/>
                    </a:lnTo>
                    <a:lnTo>
                      <a:pt x="4622" y="24238"/>
                    </a:lnTo>
                    <a:lnTo>
                      <a:pt x="5035" y="16104"/>
                    </a:lnTo>
                    <a:lnTo>
                      <a:pt x="5374" y="9389"/>
                    </a:lnTo>
                    <a:lnTo>
                      <a:pt x="5625" y="4314"/>
                    </a:lnTo>
                    <a:lnTo>
                      <a:pt x="5713" y="2474"/>
                    </a:lnTo>
                    <a:lnTo>
                      <a:pt x="5774" y="1114"/>
                    </a:lnTo>
                    <a:lnTo>
                      <a:pt x="5805" y="282"/>
                    </a:lnTo>
                    <a:lnTo>
                      <a:pt x="5814" y="71"/>
                    </a:lnTo>
                    <a:lnTo>
                      <a:pt x="5814" y="12"/>
                    </a:lnTo>
                    <a:lnTo>
                      <a:pt x="58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675;p39">
                <a:extLst>
                  <a:ext uri="{FF2B5EF4-FFF2-40B4-BE49-F238E27FC236}">
                    <a16:creationId xmlns:a16="http://schemas.microsoft.com/office/drawing/2014/main" id="{AB9123E9-F8C3-2164-C8BA-A34B3EA959C7}"/>
                  </a:ext>
                </a:extLst>
              </p:cNvPr>
              <p:cNvSpPr/>
              <p:nvPr/>
            </p:nvSpPr>
            <p:spPr>
              <a:xfrm>
                <a:off x="3590075" y="-8625775"/>
                <a:ext cx="59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34" extrusionOk="0">
                    <a:moveTo>
                      <a:pt x="106" y="1"/>
                    </a:moveTo>
                    <a:lnTo>
                      <a:pt x="79" y="12"/>
                    </a:lnTo>
                    <a:lnTo>
                      <a:pt x="62" y="47"/>
                    </a:lnTo>
                    <a:lnTo>
                      <a:pt x="40" y="83"/>
                    </a:lnTo>
                    <a:lnTo>
                      <a:pt x="27" y="129"/>
                    </a:lnTo>
                    <a:lnTo>
                      <a:pt x="13" y="176"/>
                    </a:lnTo>
                    <a:lnTo>
                      <a:pt x="5" y="235"/>
                    </a:lnTo>
                    <a:lnTo>
                      <a:pt x="0" y="305"/>
                    </a:lnTo>
                    <a:lnTo>
                      <a:pt x="0" y="364"/>
                    </a:lnTo>
                    <a:lnTo>
                      <a:pt x="9" y="434"/>
                    </a:lnTo>
                    <a:lnTo>
                      <a:pt x="18" y="481"/>
                    </a:lnTo>
                    <a:lnTo>
                      <a:pt x="31" y="528"/>
                    </a:lnTo>
                    <a:lnTo>
                      <a:pt x="49" y="575"/>
                    </a:lnTo>
                    <a:lnTo>
                      <a:pt x="66" y="610"/>
                    </a:lnTo>
                    <a:lnTo>
                      <a:pt x="93" y="622"/>
                    </a:lnTo>
                    <a:lnTo>
                      <a:pt x="115" y="633"/>
                    </a:lnTo>
                    <a:lnTo>
                      <a:pt x="137" y="633"/>
                    </a:lnTo>
                    <a:lnTo>
                      <a:pt x="163" y="622"/>
                    </a:lnTo>
                    <a:lnTo>
                      <a:pt x="181" y="587"/>
                    </a:lnTo>
                    <a:lnTo>
                      <a:pt x="198" y="551"/>
                    </a:lnTo>
                    <a:lnTo>
                      <a:pt x="216" y="516"/>
                    </a:lnTo>
                    <a:lnTo>
                      <a:pt x="229" y="458"/>
                    </a:lnTo>
                    <a:lnTo>
                      <a:pt x="233" y="399"/>
                    </a:lnTo>
                    <a:lnTo>
                      <a:pt x="238" y="340"/>
                    </a:lnTo>
                    <a:lnTo>
                      <a:pt x="238" y="282"/>
                    </a:lnTo>
                    <a:lnTo>
                      <a:pt x="233" y="212"/>
                    </a:lnTo>
                    <a:lnTo>
                      <a:pt x="225" y="153"/>
                    </a:lnTo>
                    <a:lnTo>
                      <a:pt x="211" y="106"/>
                    </a:lnTo>
                    <a:lnTo>
                      <a:pt x="194" y="71"/>
                    </a:lnTo>
                    <a:lnTo>
                      <a:pt x="176" y="36"/>
                    </a:lnTo>
                    <a:lnTo>
                      <a:pt x="154" y="1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676;p39">
                <a:extLst>
                  <a:ext uri="{FF2B5EF4-FFF2-40B4-BE49-F238E27FC236}">
                    <a16:creationId xmlns:a16="http://schemas.microsoft.com/office/drawing/2014/main" id="{71046D51-B83B-7E0F-9B28-9C288ED7F6C2}"/>
                  </a:ext>
                </a:extLst>
              </p:cNvPr>
              <p:cNvSpPr/>
              <p:nvPr/>
            </p:nvSpPr>
            <p:spPr>
              <a:xfrm>
                <a:off x="3623925" y="-9301175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242" y="306"/>
                    </a:moveTo>
                    <a:lnTo>
                      <a:pt x="241" y="329"/>
                    </a:lnTo>
                    <a:lnTo>
                      <a:pt x="242" y="353"/>
                    </a:lnTo>
                    <a:lnTo>
                      <a:pt x="242" y="306"/>
                    </a:lnTo>
                    <a:close/>
                    <a:moveTo>
                      <a:pt x="128" y="1"/>
                    </a:moveTo>
                    <a:lnTo>
                      <a:pt x="106" y="13"/>
                    </a:lnTo>
                    <a:lnTo>
                      <a:pt x="84" y="24"/>
                    </a:lnTo>
                    <a:lnTo>
                      <a:pt x="62" y="48"/>
                    </a:lnTo>
                    <a:lnTo>
                      <a:pt x="40" y="83"/>
                    </a:lnTo>
                    <a:lnTo>
                      <a:pt x="27" y="130"/>
                    </a:lnTo>
                    <a:lnTo>
                      <a:pt x="14" y="188"/>
                    </a:lnTo>
                    <a:lnTo>
                      <a:pt x="5" y="247"/>
                    </a:lnTo>
                    <a:lnTo>
                      <a:pt x="1" y="306"/>
                    </a:lnTo>
                    <a:lnTo>
                      <a:pt x="1" y="376"/>
                    </a:lnTo>
                    <a:lnTo>
                      <a:pt x="9" y="435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3" y="575"/>
                    </a:lnTo>
                    <a:lnTo>
                      <a:pt x="75" y="610"/>
                    </a:lnTo>
                    <a:lnTo>
                      <a:pt x="97" y="622"/>
                    </a:lnTo>
                    <a:lnTo>
                      <a:pt x="119" y="634"/>
                    </a:lnTo>
                    <a:lnTo>
                      <a:pt x="146" y="622"/>
                    </a:lnTo>
                    <a:lnTo>
                      <a:pt x="168" y="610"/>
                    </a:lnTo>
                    <a:lnTo>
                      <a:pt x="190" y="575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29" y="435"/>
                    </a:lnTo>
                    <a:lnTo>
                      <a:pt x="238" y="376"/>
                    </a:lnTo>
                    <a:lnTo>
                      <a:pt x="241" y="329"/>
                    </a:lnTo>
                    <a:lnTo>
                      <a:pt x="238" y="282"/>
                    </a:lnTo>
                    <a:lnTo>
                      <a:pt x="234" y="224"/>
                    </a:lnTo>
                    <a:lnTo>
                      <a:pt x="225" y="165"/>
                    </a:lnTo>
                    <a:lnTo>
                      <a:pt x="212" y="118"/>
                    </a:lnTo>
                    <a:lnTo>
                      <a:pt x="194" y="71"/>
                    </a:lnTo>
                    <a:lnTo>
                      <a:pt x="176" y="36"/>
                    </a:lnTo>
                    <a:lnTo>
                      <a:pt x="154" y="13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677;p39">
                <a:extLst>
                  <a:ext uri="{FF2B5EF4-FFF2-40B4-BE49-F238E27FC236}">
                    <a16:creationId xmlns:a16="http://schemas.microsoft.com/office/drawing/2014/main" id="{F1D7D632-06B2-BE2D-2C6A-03F945B032C2}"/>
                  </a:ext>
                </a:extLst>
              </p:cNvPr>
              <p:cNvSpPr/>
              <p:nvPr/>
            </p:nvSpPr>
            <p:spPr>
              <a:xfrm>
                <a:off x="3659000" y="-1007705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106" y="0"/>
                    </a:moveTo>
                    <a:lnTo>
                      <a:pt x="84" y="12"/>
                    </a:lnTo>
                    <a:lnTo>
                      <a:pt x="62" y="47"/>
                    </a:lnTo>
                    <a:lnTo>
                      <a:pt x="44" y="82"/>
                    </a:lnTo>
                    <a:lnTo>
                      <a:pt x="27" y="117"/>
                    </a:lnTo>
                    <a:lnTo>
                      <a:pt x="13" y="176"/>
                    </a:lnTo>
                    <a:lnTo>
                      <a:pt x="5" y="235"/>
                    </a:lnTo>
                    <a:lnTo>
                      <a:pt x="0" y="293"/>
                    </a:lnTo>
                    <a:lnTo>
                      <a:pt x="0" y="363"/>
                    </a:lnTo>
                    <a:lnTo>
                      <a:pt x="9" y="422"/>
                    </a:lnTo>
                    <a:lnTo>
                      <a:pt x="18" y="481"/>
                    </a:lnTo>
                    <a:lnTo>
                      <a:pt x="31" y="528"/>
                    </a:lnTo>
                    <a:lnTo>
                      <a:pt x="49" y="574"/>
                    </a:lnTo>
                    <a:lnTo>
                      <a:pt x="71" y="598"/>
                    </a:lnTo>
                    <a:lnTo>
                      <a:pt x="93" y="621"/>
                    </a:lnTo>
                    <a:lnTo>
                      <a:pt x="115" y="633"/>
                    </a:lnTo>
                    <a:lnTo>
                      <a:pt x="141" y="633"/>
                    </a:lnTo>
                    <a:lnTo>
                      <a:pt x="163" y="621"/>
                    </a:lnTo>
                    <a:lnTo>
                      <a:pt x="180" y="598"/>
                    </a:lnTo>
                    <a:lnTo>
                      <a:pt x="198" y="563"/>
                    </a:lnTo>
                    <a:lnTo>
                      <a:pt x="216" y="516"/>
                    </a:lnTo>
                    <a:lnTo>
                      <a:pt x="229" y="457"/>
                    </a:lnTo>
                    <a:lnTo>
                      <a:pt x="238" y="410"/>
                    </a:lnTo>
                    <a:lnTo>
                      <a:pt x="242" y="340"/>
                    </a:lnTo>
                    <a:lnTo>
                      <a:pt x="242" y="281"/>
                    </a:lnTo>
                    <a:lnTo>
                      <a:pt x="233" y="211"/>
                    </a:lnTo>
                    <a:lnTo>
                      <a:pt x="224" y="164"/>
                    </a:lnTo>
                    <a:lnTo>
                      <a:pt x="211" y="106"/>
                    </a:lnTo>
                    <a:lnTo>
                      <a:pt x="194" y="70"/>
                    </a:lnTo>
                    <a:lnTo>
                      <a:pt x="176" y="35"/>
                    </a:lnTo>
                    <a:lnTo>
                      <a:pt x="154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678;p39">
                <a:extLst>
                  <a:ext uri="{FF2B5EF4-FFF2-40B4-BE49-F238E27FC236}">
                    <a16:creationId xmlns:a16="http://schemas.microsoft.com/office/drawing/2014/main" id="{AC7A8BE1-C74B-0B1A-3CB0-1139F1725461}"/>
                  </a:ext>
                </a:extLst>
              </p:cNvPr>
              <p:cNvSpPr/>
              <p:nvPr/>
            </p:nvSpPr>
            <p:spPr>
              <a:xfrm>
                <a:off x="3549950" y="-8073750"/>
                <a:ext cx="58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5"/>
                    </a:lnTo>
                    <a:lnTo>
                      <a:pt x="22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29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19" y="646"/>
                    </a:lnTo>
                    <a:lnTo>
                      <a:pt x="141" y="634"/>
                    </a:lnTo>
                    <a:lnTo>
                      <a:pt x="163" y="622"/>
                    </a:lnTo>
                    <a:lnTo>
                      <a:pt x="181" y="587"/>
                    </a:lnTo>
                    <a:lnTo>
                      <a:pt x="198" y="552"/>
                    </a:lnTo>
                    <a:lnTo>
                      <a:pt x="211" y="517"/>
                    </a:lnTo>
                    <a:lnTo>
                      <a:pt x="225" y="458"/>
                    </a:lnTo>
                    <a:lnTo>
                      <a:pt x="229" y="411"/>
                    </a:lnTo>
                    <a:lnTo>
                      <a:pt x="233" y="353"/>
                    </a:lnTo>
                    <a:lnTo>
                      <a:pt x="233" y="282"/>
                    </a:lnTo>
                    <a:lnTo>
                      <a:pt x="229" y="224"/>
                    </a:lnTo>
                    <a:lnTo>
                      <a:pt x="216" y="165"/>
                    </a:lnTo>
                    <a:lnTo>
                      <a:pt x="203" y="118"/>
                    </a:lnTo>
                    <a:lnTo>
                      <a:pt x="185" y="71"/>
                    </a:lnTo>
                    <a:lnTo>
                      <a:pt x="167" y="36"/>
                    </a:lnTo>
                    <a:lnTo>
                      <a:pt x="145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679;p39">
                <a:extLst>
                  <a:ext uri="{FF2B5EF4-FFF2-40B4-BE49-F238E27FC236}">
                    <a16:creationId xmlns:a16="http://schemas.microsoft.com/office/drawing/2014/main" id="{4CB4FAAA-47C5-8BF2-D9A9-92515FFE1B70}"/>
                  </a:ext>
                </a:extLst>
              </p:cNvPr>
              <p:cNvSpPr/>
              <p:nvPr/>
            </p:nvSpPr>
            <p:spPr>
              <a:xfrm>
                <a:off x="3286225" y="-7480400"/>
                <a:ext cx="334100" cy="21047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84189" extrusionOk="0">
                    <a:moveTo>
                      <a:pt x="4675" y="1"/>
                    </a:moveTo>
                    <a:lnTo>
                      <a:pt x="4495" y="622"/>
                    </a:lnTo>
                    <a:lnTo>
                      <a:pt x="4314" y="1255"/>
                    </a:lnTo>
                    <a:lnTo>
                      <a:pt x="4143" y="1900"/>
                    </a:lnTo>
                    <a:lnTo>
                      <a:pt x="3976" y="2556"/>
                    </a:lnTo>
                    <a:lnTo>
                      <a:pt x="3813" y="3212"/>
                    </a:lnTo>
                    <a:lnTo>
                      <a:pt x="3655" y="3892"/>
                    </a:lnTo>
                    <a:lnTo>
                      <a:pt x="3501" y="4584"/>
                    </a:lnTo>
                    <a:lnTo>
                      <a:pt x="3347" y="5275"/>
                    </a:lnTo>
                    <a:lnTo>
                      <a:pt x="3202" y="5978"/>
                    </a:lnTo>
                    <a:lnTo>
                      <a:pt x="3057" y="6693"/>
                    </a:lnTo>
                    <a:lnTo>
                      <a:pt x="2921" y="7420"/>
                    </a:lnTo>
                    <a:lnTo>
                      <a:pt x="2784" y="8147"/>
                    </a:lnTo>
                    <a:lnTo>
                      <a:pt x="2652" y="8885"/>
                    </a:lnTo>
                    <a:lnTo>
                      <a:pt x="2525" y="9635"/>
                    </a:lnTo>
                    <a:lnTo>
                      <a:pt x="2402" y="10397"/>
                    </a:lnTo>
                    <a:lnTo>
                      <a:pt x="2283" y="11159"/>
                    </a:lnTo>
                    <a:lnTo>
                      <a:pt x="2169" y="11932"/>
                    </a:lnTo>
                    <a:lnTo>
                      <a:pt x="2054" y="12706"/>
                    </a:lnTo>
                    <a:lnTo>
                      <a:pt x="1949" y="13491"/>
                    </a:lnTo>
                    <a:lnTo>
                      <a:pt x="1843" y="14288"/>
                    </a:lnTo>
                    <a:lnTo>
                      <a:pt x="1738" y="15085"/>
                    </a:lnTo>
                    <a:lnTo>
                      <a:pt x="1641" y="15894"/>
                    </a:lnTo>
                    <a:lnTo>
                      <a:pt x="1549" y="16702"/>
                    </a:lnTo>
                    <a:lnTo>
                      <a:pt x="1456" y="17523"/>
                    </a:lnTo>
                    <a:lnTo>
                      <a:pt x="1368" y="18343"/>
                    </a:lnTo>
                    <a:lnTo>
                      <a:pt x="1280" y="19175"/>
                    </a:lnTo>
                    <a:lnTo>
                      <a:pt x="1201" y="20008"/>
                    </a:lnTo>
                    <a:lnTo>
                      <a:pt x="1122" y="20840"/>
                    </a:lnTo>
                    <a:lnTo>
                      <a:pt x="1047" y="21684"/>
                    </a:lnTo>
                    <a:lnTo>
                      <a:pt x="973" y="22528"/>
                    </a:lnTo>
                    <a:lnTo>
                      <a:pt x="907" y="23383"/>
                    </a:lnTo>
                    <a:lnTo>
                      <a:pt x="836" y="24239"/>
                    </a:lnTo>
                    <a:lnTo>
                      <a:pt x="775" y="25094"/>
                    </a:lnTo>
                    <a:lnTo>
                      <a:pt x="713" y="25950"/>
                    </a:lnTo>
                    <a:lnTo>
                      <a:pt x="656" y="26817"/>
                    </a:lnTo>
                    <a:lnTo>
                      <a:pt x="603" y="27685"/>
                    </a:lnTo>
                    <a:lnTo>
                      <a:pt x="551" y="28552"/>
                    </a:lnTo>
                    <a:lnTo>
                      <a:pt x="502" y="29419"/>
                    </a:lnTo>
                    <a:lnTo>
                      <a:pt x="454" y="30286"/>
                    </a:lnTo>
                    <a:lnTo>
                      <a:pt x="410" y="31165"/>
                    </a:lnTo>
                    <a:lnTo>
                      <a:pt x="331" y="32912"/>
                    </a:lnTo>
                    <a:lnTo>
                      <a:pt x="256" y="34670"/>
                    </a:lnTo>
                    <a:lnTo>
                      <a:pt x="194" y="36428"/>
                    </a:lnTo>
                    <a:lnTo>
                      <a:pt x="146" y="38174"/>
                    </a:lnTo>
                    <a:lnTo>
                      <a:pt x="102" y="39932"/>
                    </a:lnTo>
                    <a:lnTo>
                      <a:pt x="67" y="41679"/>
                    </a:lnTo>
                    <a:lnTo>
                      <a:pt x="36" y="43413"/>
                    </a:lnTo>
                    <a:lnTo>
                      <a:pt x="18" y="45148"/>
                    </a:lnTo>
                    <a:lnTo>
                      <a:pt x="5" y="46871"/>
                    </a:lnTo>
                    <a:lnTo>
                      <a:pt x="1" y="48582"/>
                    </a:lnTo>
                    <a:lnTo>
                      <a:pt x="1" y="50270"/>
                    </a:lnTo>
                    <a:lnTo>
                      <a:pt x="10" y="51946"/>
                    </a:lnTo>
                    <a:lnTo>
                      <a:pt x="23" y="53598"/>
                    </a:lnTo>
                    <a:lnTo>
                      <a:pt x="40" y="55228"/>
                    </a:lnTo>
                    <a:lnTo>
                      <a:pt x="62" y="56845"/>
                    </a:lnTo>
                    <a:lnTo>
                      <a:pt x="89" y="58427"/>
                    </a:lnTo>
                    <a:lnTo>
                      <a:pt x="120" y="59986"/>
                    </a:lnTo>
                    <a:lnTo>
                      <a:pt x="159" y="61510"/>
                    </a:lnTo>
                    <a:lnTo>
                      <a:pt x="194" y="63010"/>
                    </a:lnTo>
                    <a:lnTo>
                      <a:pt x="238" y="64475"/>
                    </a:lnTo>
                    <a:lnTo>
                      <a:pt x="282" y="65905"/>
                    </a:lnTo>
                    <a:lnTo>
                      <a:pt x="331" y="67288"/>
                    </a:lnTo>
                    <a:lnTo>
                      <a:pt x="379" y="68648"/>
                    </a:lnTo>
                    <a:lnTo>
                      <a:pt x="432" y="69948"/>
                    </a:lnTo>
                    <a:lnTo>
                      <a:pt x="480" y="71214"/>
                    </a:lnTo>
                    <a:lnTo>
                      <a:pt x="533" y="72433"/>
                    </a:lnTo>
                    <a:lnTo>
                      <a:pt x="643" y="74730"/>
                    </a:lnTo>
                    <a:lnTo>
                      <a:pt x="748" y="76805"/>
                    </a:lnTo>
                    <a:lnTo>
                      <a:pt x="850" y="78668"/>
                    </a:lnTo>
                    <a:lnTo>
                      <a:pt x="942" y="80286"/>
                    </a:lnTo>
                    <a:lnTo>
                      <a:pt x="1025" y="81645"/>
                    </a:lnTo>
                    <a:lnTo>
                      <a:pt x="1096" y="82735"/>
                    </a:lnTo>
                    <a:lnTo>
                      <a:pt x="1149" y="83532"/>
                    </a:lnTo>
                    <a:lnTo>
                      <a:pt x="1197" y="84189"/>
                    </a:lnTo>
                    <a:lnTo>
                      <a:pt x="4675" y="84189"/>
                    </a:lnTo>
                    <a:lnTo>
                      <a:pt x="13363" y="64979"/>
                    </a:lnTo>
                    <a:lnTo>
                      <a:pt x="13363" y="20078"/>
                    </a:lnTo>
                    <a:lnTo>
                      <a:pt x="13363" y="19750"/>
                    </a:lnTo>
                    <a:lnTo>
                      <a:pt x="13355" y="19410"/>
                    </a:lnTo>
                    <a:lnTo>
                      <a:pt x="13346" y="19070"/>
                    </a:lnTo>
                    <a:lnTo>
                      <a:pt x="13333" y="18707"/>
                    </a:lnTo>
                    <a:lnTo>
                      <a:pt x="13319" y="18343"/>
                    </a:lnTo>
                    <a:lnTo>
                      <a:pt x="13297" y="17980"/>
                    </a:lnTo>
                    <a:lnTo>
                      <a:pt x="13254" y="17230"/>
                    </a:lnTo>
                    <a:lnTo>
                      <a:pt x="13192" y="16445"/>
                    </a:lnTo>
                    <a:lnTo>
                      <a:pt x="13122" y="15648"/>
                    </a:lnTo>
                    <a:lnTo>
                      <a:pt x="13042" y="14839"/>
                    </a:lnTo>
                    <a:lnTo>
                      <a:pt x="12955" y="14018"/>
                    </a:lnTo>
                    <a:lnTo>
                      <a:pt x="12862" y="13186"/>
                    </a:lnTo>
                    <a:lnTo>
                      <a:pt x="12761" y="12342"/>
                    </a:lnTo>
                    <a:lnTo>
                      <a:pt x="12651" y="11510"/>
                    </a:lnTo>
                    <a:lnTo>
                      <a:pt x="12537" y="10678"/>
                    </a:lnTo>
                    <a:lnTo>
                      <a:pt x="12422" y="9846"/>
                    </a:lnTo>
                    <a:lnTo>
                      <a:pt x="12304" y="9026"/>
                    </a:lnTo>
                    <a:lnTo>
                      <a:pt x="12181" y="8229"/>
                    </a:lnTo>
                    <a:lnTo>
                      <a:pt x="12062" y="7432"/>
                    </a:lnTo>
                    <a:lnTo>
                      <a:pt x="11939" y="6670"/>
                    </a:lnTo>
                    <a:lnTo>
                      <a:pt x="11816" y="5931"/>
                    </a:lnTo>
                    <a:lnTo>
                      <a:pt x="11583" y="4525"/>
                    </a:lnTo>
                    <a:lnTo>
                      <a:pt x="11358" y="3259"/>
                    </a:lnTo>
                    <a:lnTo>
                      <a:pt x="11165" y="2157"/>
                    </a:lnTo>
                    <a:lnTo>
                      <a:pt x="10998" y="1255"/>
                    </a:lnTo>
                    <a:lnTo>
                      <a:pt x="10866" y="575"/>
                    </a:lnTo>
                    <a:lnTo>
                      <a:pt x="10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680;p39">
                <a:extLst>
                  <a:ext uri="{FF2B5EF4-FFF2-40B4-BE49-F238E27FC236}">
                    <a16:creationId xmlns:a16="http://schemas.microsoft.com/office/drawing/2014/main" id="{51D0683E-2C30-6E82-E1F7-3522520B0FBC}"/>
                  </a:ext>
                </a:extLst>
              </p:cNvPr>
              <p:cNvSpPr/>
              <p:nvPr/>
            </p:nvSpPr>
            <p:spPr>
              <a:xfrm>
                <a:off x="3286225" y="-7480400"/>
                <a:ext cx="334100" cy="21047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84189" fill="none" extrusionOk="0">
                    <a:moveTo>
                      <a:pt x="4675" y="84189"/>
                    </a:moveTo>
                    <a:lnTo>
                      <a:pt x="1197" y="84189"/>
                    </a:lnTo>
                    <a:lnTo>
                      <a:pt x="1197" y="84189"/>
                    </a:lnTo>
                    <a:lnTo>
                      <a:pt x="1149" y="83532"/>
                    </a:lnTo>
                    <a:lnTo>
                      <a:pt x="1096" y="82735"/>
                    </a:lnTo>
                    <a:lnTo>
                      <a:pt x="1025" y="81645"/>
                    </a:lnTo>
                    <a:lnTo>
                      <a:pt x="942" y="80286"/>
                    </a:lnTo>
                    <a:lnTo>
                      <a:pt x="850" y="78668"/>
                    </a:lnTo>
                    <a:lnTo>
                      <a:pt x="748" y="76805"/>
                    </a:lnTo>
                    <a:lnTo>
                      <a:pt x="643" y="74730"/>
                    </a:lnTo>
                    <a:lnTo>
                      <a:pt x="533" y="72433"/>
                    </a:lnTo>
                    <a:lnTo>
                      <a:pt x="480" y="71214"/>
                    </a:lnTo>
                    <a:lnTo>
                      <a:pt x="432" y="69948"/>
                    </a:lnTo>
                    <a:lnTo>
                      <a:pt x="379" y="68648"/>
                    </a:lnTo>
                    <a:lnTo>
                      <a:pt x="331" y="67288"/>
                    </a:lnTo>
                    <a:lnTo>
                      <a:pt x="282" y="65905"/>
                    </a:lnTo>
                    <a:lnTo>
                      <a:pt x="238" y="64475"/>
                    </a:lnTo>
                    <a:lnTo>
                      <a:pt x="194" y="63010"/>
                    </a:lnTo>
                    <a:lnTo>
                      <a:pt x="159" y="61510"/>
                    </a:lnTo>
                    <a:lnTo>
                      <a:pt x="120" y="59986"/>
                    </a:lnTo>
                    <a:lnTo>
                      <a:pt x="89" y="58427"/>
                    </a:lnTo>
                    <a:lnTo>
                      <a:pt x="62" y="56845"/>
                    </a:lnTo>
                    <a:lnTo>
                      <a:pt x="40" y="55228"/>
                    </a:lnTo>
                    <a:lnTo>
                      <a:pt x="23" y="53598"/>
                    </a:lnTo>
                    <a:lnTo>
                      <a:pt x="10" y="51946"/>
                    </a:lnTo>
                    <a:lnTo>
                      <a:pt x="1" y="50270"/>
                    </a:lnTo>
                    <a:lnTo>
                      <a:pt x="1" y="48582"/>
                    </a:lnTo>
                    <a:lnTo>
                      <a:pt x="5" y="46871"/>
                    </a:lnTo>
                    <a:lnTo>
                      <a:pt x="18" y="45148"/>
                    </a:lnTo>
                    <a:lnTo>
                      <a:pt x="36" y="43413"/>
                    </a:lnTo>
                    <a:lnTo>
                      <a:pt x="67" y="41679"/>
                    </a:lnTo>
                    <a:lnTo>
                      <a:pt x="102" y="39932"/>
                    </a:lnTo>
                    <a:lnTo>
                      <a:pt x="146" y="38174"/>
                    </a:lnTo>
                    <a:lnTo>
                      <a:pt x="194" y="36428"/>
                    </a:lnTo>
                    <a:lnTo>
                      <a:pt x="256" y="34670"/>
                    </a:lnTo>
                    <a:lnTo>
                      <a:pt x="331" y="32912"/>
                    </a:lnTo>
                    <a:lnTo>
                      <a:pt x="410" y="31165"/>
                    </a:lnTo>
                    <a:lnTo>
                      <a:pt x="454" y="30286"/>
                    </a:lnTo>
                    <a:lnTo>
                      <a:pt x="502" y="29419"/>
                    </a:lnTo>
                    <a:lnTo>
                      <a:pt x="551" y="28552"/>
                    </a:lnTo>
                    <a:lnTo>
                      <a:pt x="603" y="27685"/>
                    </a:lnTo>
                    <a:lnTo>
                      <a:pt x="656" y="26817"/>
                    </a:lnTo>
                    <a:lnTo>
                      <a:pt x="713" y="25950"/>
                    </a:lnTo>
                    <a:lnTo>
                      <a:pt x="775" y="25094"/>
                    </a:lnTo>
                    <a:lnTo>
                      <a:pt x="836" y="24239"/>
                    </a:lnTo>
                    <a:lnTo>
                      <a:pt x="907" y="23383"/>
                    </a:lnTo>
                    <a:lnTo>
                      <a:pt x="973" y="22528"/>
                    </a:lnTo>
                    <a:lnTo>
                      <a:pt x="1047" y="21684"/>
                    </a:lnTo>
                    <a:lnTo>
                      <a:pt x="1122" y="20840"/>
                    </a:lnTo>
                    <a:lnTo>
                      <a:pt x="1201" y="20008"/>
                    </a:lnTo>
                    <a:lnTo>
                      <a:pt x="1280" y="19175"/>
                    </a:lnTo>
                    <a:lnTo>
                      <a:pt x="1368" y="18343"/>
                    </a:lnTo>
                    <a:lnTo>
                      <a:pt x="1456" y="17523"/>
                    </a:lnTo>
                    <a:lnTo>
                      <a:pt x="1549" y="16702"/>
                    </a:lnTo>
                    <a:lnTo>
                      <a:pt x="1641" y="15894"/>
                    </a:lnTo>
                    <a:lnTo>
                      <a:pt x="1738" y="15085"/>
                    </a:lnTo>
                    <a:lnTo>
                      <a:pt x="1843" y="14288"/>
                    </a:lnTo>
                    <a:lnTo>
                      <a:pt x="1949" y="13491"/>
                    </a:lnTo>
                    <a:lnTo>
                      <a:pt x="2054" y="12706"/>
                    </a:lnTo>
                    <a:lnTo>
                      <a:pt x="2169" y="11932"/>
                    </a:lnTo>
                    <a:lnTo>
                      <a:pt x="2283" y="11159"/>
                    </a:lnTo>
                    <a:lnTo>
                      <a:pt x="2402" y="10397"/>
                    </a:lnTo>
                    <a:lnTo>
                      <a:pt x="2525" y="9635"/>
                    </a:lnTo>
                    <a:lnTo>
                      <a:pt x="2652" y="8885"/>
                    </a:lnTo>
                    <a:lnTo>
                      <a:pt x="2784" y="8147"/>
                    </a:lnTo>
                    <a:lnTo>
                      <a:pt x="2921" y="7420"/>
                    </a:lnTo>
                    <a:lnTo>
                      <a:pt x="3057" y="6693"/>
                    </a:lnTo>
                    <a:lnTo>
                      <a:pt x="3202" y="5978"/>
                    </a:lnTo>
                    <a:lnTo>
                      <a:pt x="3347" y="5275"/>
                    </a:lnTo>
                    <a:lnTo>
                      <a:pt x="3501" y="4584"/>
                    </a:lnTo>
                    <a:lnTo>
                      <a:pt x="3655" y="3892"/>
                    </a:lnTo>
                    <a:lnTo>
                      <a:pt x="3813" y="3212"/>
                    </a:lnTo>
                    <a:lnTo>
                      <a:pt x="3976" y="2556"/>
                    </a:lnTo>
                    <a:lnTo>
                      <a:pt x="4143" y="1900"/>
                    </a:lnTo>
                    <a:lnTo>
                      <a:pt x="4314" y="1255"/>
                    </a:lnTo>
                    <a:lnTo>
                      <a:pt x="4495" y="622"/>
                    </a:lnTo>
                    <a:lnTo>
                      <a:pt x="4675" y="1"/>
                    </a:lnTo>
                    <a:lnTo>
                      <a:pt x="10756" y="1"/>
                    </a:lnTo>
                    <a:lnTo>
                      <a:pt x="10756" y="1"/>
                    </a:lnTo>
                    <a:lnTo>
                      <a:pt x="10866" y="575"/>
                    </a:lnTo>
                    <a:lnTo>
                      <a:pt x="10998" y="1255"/>
                    </a:lnTo>
                    <a:lnTo>
                      <a:pt x="11165" y="2157"/>
                    </a:lnTo>
                    <a:lnTo>
                      <a:pt x="11358" y="3259"/>
                    </a:lnTo>
                    <a:lnTo>
                      <a:pt x="11583" y="4525"/>
                    </a:lnTo>
                    <a:lnTo>
                      <a:pt x="11816" y="5931"/>
                    </a:lnTo>
                    <a:lnTo>
                      <a:pt x="11939" y="6670"/>
                    </a:lnTo>
                    <a:lnTo>
                      <a:pt x="12062" y="7432"/>
                    </a:lnTo>
                    <a:lnTo>
                      <a:pt x="12181" y="8229"/>
                    </a:lnTo>
                    <a:lnTo>
                      <a:pt x="12304" y="9026"/>
                    </a:lnTo>
                    <a:lnTo>
                      <a:pt x="12422" y="9846"/>
                    </a:lnTo>
                    <a:lnTo>
                      <a:pt x="12537" y="10678"/>
                    </a:lnTo>
                    <a:lnTo>
                      <a:pt x="12651" y="11510"/>
                    </a:lnTo>
                    <a:lnTo>
                      <a:pt x="12761" y="12342"/>
                    </a:lnTo>
                    <a:lnTo>
                      <a:pt x="12862" y="13186"/>
                    </a:lnTo>
                    <a:lnTo>
                      <a:pt x="12955" y="14018"/>
                    </a:lnTo>
                    <a:lnTo>
                      <a:pt x="13042" y="14839"/>
                    </a:lnTo>
                    <a:lnTo>
                      <a:pt x="13122" y="15648"/>
                    </a:lnTo>
                    <a:lnTo>
                      <a:pt x="13192" y="16445"/>
                    </a:lnTo>
                    <a:lnTo>
                      <a:pt x="13254" y="17230"/>
                    </a:lnTo>
                    <a:lnTo>
                      <a:pt x="13297" y="17980"/>
                    </a:lnTo>
                    <a:lnTo>
                      <a:pt x="13319" y="18343"/>
                    </a:lnTo>
                    <a:lnTo>
                      <a:pt x="13333" y="18707"/>
                    </a:lnTo>
                    <a:lnTo>
                      <a:pt x="13346" y="19070"/>
                    </a:lnTo>
                    <a:lnTo>
                      <a:pt x="13355" y="19410"/>
                    </a:lnTo>
                    <a:lnTo>
                      <a:pt x="13363" y="19750"/>
                    </a:lnTo>
                    <a:lnTo>
                      <a:pt x="13363" y="20078"/>
                    </a:lnTo>
                    <a:lnTo>
                      <a:pt x="13363" y="64979"/>
                    </a:lnTo>
                    <a:lnTo>
                      <a:pt x="4675" y="841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681;p39">
                <a:extLst>
                  <a:ext uri="{FF2B5EF4-FFF2-40B4-BE49-F238E27FC236}">
                    <a16:creationId xmlns:a16="http://schemas.microsoft.com/office/drawing/2014/main" id="{BA62649B-AEE0-D7B1-3E6E-86F6B2C181FF}"/>
                  </a:ext>
                </a:extLst>
              </p:cNvPr>
              <p:cNvSpPr/>
              <p:nvPr/>
            </p:nvSpPr>
            <p:spPr>
              <a:xfrm>
                <a:off x="3509725" y="-7449925"/>
                <a:ext cx="101925" cy="183867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73547" extrusionOk="0">
                    <a:moveTo>
                      <a:pt x="2049" y="1"/>
                    </a:moveTo>
                    <a:lnTo>
                      <a:pt x="2247" y="1067"/>
                    </a:lnTo>
                    <a:lnTo>
                      <a:pt x="2484" y="2392"/>
                    </a:lnTo>
                    <a:lnTo>
                      <a:pt x="2612" y="3142"/>
                    </a:lnTo>
                    <a:lnTo>
                      <a:pt x="2748" y="3939"/>
                    </a:lnTo>
                    <a:lnTo>
                      <a:pt x="2889" y="4783"/>
                    </a:lnTo>
                    <a:lnTo>
                      <a:pt x="3030" y="5662"/>
                    </a:lnTo>
                    <a:lnTo>
                      <a:pt x="3175" y="6564"/>
                    </a:lnTo>
                    <a:lnTo>
                      <a:pt x="3315" y="7502"/>
                    </a:lnTo>
                    <a:lnTo>
                      <a:pt x="3456" y="8451"/>
                    </a:lnTo>
                    <a:lnTo>
                      <a:pt x="3592" y="9424"/>
                    </a:lnTo>
                    <a:lnTo>
                      <a:pt x="3724" y="10397"/>
                    </a:lnTo>
                    <a:lnTo>
                      <a:pt x="3852" y="11381"/>
                    </a:lnTo>
                    <a:lnTo>
                      <a:pt x="3966" y="12366"/>
                    </a:lnTo>
                    <a:lnTo>
                      <a:pt x="4076" y="13327"/>
                    </a:lnTo>
                    <a:lnTo>
                      <a:pt x="3988" y="12460"/>
                    </a:lnTo>
                    <a:lnTo>
                      <a:pt x="3896" y="11592"/>
                    </a:lnTo>
                    <a:lnTo>
                      <a:pt x="3795" y="10725"/>
                    </a:lnTo>
                    <a:lnTo>
                      <a:pt x="3694" y="9869"/>
                    </a:lnTo>
                    <a:lnTo>
                      <a:pt x="3584" y="9014"/>
                    </a:lnTo>
                    <a:lnTo>
                      <a:pt x="3469" y="8170"/>
                    </a:lnTo>
                    <a:lnTo>
                      <a:pt x="3351" y="7326"/>
                    </a:lnTo>
                    <a:lnTo>
                      <a:pt x="3227" y="6482"/>
                    </a:lnTo>
                    <a:lnTo>
                      <a:pt x="3096" y="5650"/>
                    </a:lnTo>
                    <a:lnTo>
                      <a:pt x="2959" y="4830"/>
                    </a:lnTo>
                    <a:lnTo>
                      <a:pt x="2823" y="4009"/>
                    </a:lnTo>
                    <a:lnTo>
                      <a:pt x="2678" y="3189"/>
                    </a:lnTo>
                    <a:lnTo>
                      <a:pt x="2528" y="2380"/>
                    </a:lnTo>
                    <a:lnTo>
                      <a:pt x="2374" y="1583"/>
                    </a:lnTo>
                    <a:lnTo>
                      <a:pt x="2212" y="786"/>
                    </a:lnTo>
                    <a:lnTo>
                      <a:pt x="2049" y="1"/>
                    </a:lnTo>
                    <a:close/>
                    <a:moveTo>
                      <a:pt x="422" y="72597"/>
                    </a:moveTo>
                    <a:lnTo>
                      <a:pt x="0" y="73535"/>
                    </a:lnTo>
                    <a:lnTo>
                      <a:pt x="0" y="73547"/>
                    </a:lnTo>
                    <a:lnTo>
                      <a:pt x="422" y="72597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682;p39">
                <a:extLst>
                  <a:ext uri="{FF2B5EF4-FFF2-40B4-BE49-F238E27FC236}">
                    <a16:creationId xmlns:a16="http://schemas.microsoft.com/office/drawing/2014/main" id="{AECDCD54-C925-50E0-E66D-70A02848DD1C}"/>
                  </a:ext>
                </a:extLst>
              </p:cNvPr>
              <p:cNvSpPr/>
              <p:nvPr/>
            </p:nvSpPr>
            <p:spPr>
              <a:xfrm>
                <a:off x="3347475" y="-7258000"/>
                <a:ext cx="507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97" fill="none" extrusionOk="0">
                    <a:moveTo>
                      <a:pt x="0" y="1196"/>
                    </a:moveTo>
                    <a:lnTo>
                      <a:pt x="0" y="1196"/>
                    </a:lnTo>
                    <a:lnTo>
                      <a:pt x="101" y="598"/>
                    </a:lnTo>
                    <a:lnTo>
                      <a:pt x="202" y="1"/>
                    </a:lnTo>
                    <a:lnTo>
                      <a:pt x="202" y="1"/>
                    </a:lnTo>
                    <a:lnTo>
                      <a:pt x="101" y="598"/>
                    </a:lnTo>
                    <a:lnTo>
                      <a:pt x="0" y="11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683;p39">
                <a:extLst>
                  <a:ext uri="{FF2B5EF4-FFF2-40B4-BE49-F238E27FC236}">
                    <a16:creationId xmlns:a16="http://schemas.microsoft.com/office/drawing/2014/main" id="{05872DB8-3679-78BF-8D13-9155F12382D6}"/>
                  </a:ext>
                </a:extLst>
              </p:cNvPr>
              <p:cNvSpPr/>
              <p:nvPr/>
            </p:nvSpPr>
            <p:spPr>
              <a:xfrm>
                <a:off x="3560950" y="-7449925"/>
                <a:ext cx="50700" cy="3331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3327" fill="none" extrusionOk="0">
                    <a:moveTo>
                      <a:pt x="2027" y="13327"/>
                    </a:moveTo>
                    <a:lnTo>
                      <a:pt x="2027" y="13327"/>
                    </a:lnTo>
                    <a:lnTo>
                      <a:pt x="1917" y="12366"/>
                    </a:lnTo>
                    <a:lnTo>
                      <a:pt x="1803" y="11381"/>
                    </a:lnTo>
                    <a:lnTo>
                      <a:pt x="1675" y="10397"/>
                    </a:lnTo>
                    <a:lnTo>
                      <a:pt x="1543" y="9424"/>
                    </a:lnTo>
                    <a:lnTo>
                      <a:pt x="1407" y="8451"/>
                    </a:lnTo>
                    <a:lnTo>
                      <a:pt x="1266" y="7502"/>
                    </a:lnTo>
                    <a:lnTo>
                      <a:pt x="1126" y="6564"/>
                    </a:lnTo>
                    <a:lnTo>
                      <a:pt x="981" y="5662"/>
                    </a:lnTo>
                    <a:lnTo>
                      <a:pt x="840" y="4783"/>
                    </a:lnTo>
                    <a:lnTo>
                      <a:pt x="699" y="3939"/>
                    </a:lnTo>
                    <a:lnTo>
                      <a:pt x="563" y="3142"/>
                    </a:lnTo>
                    <a:lnTo>
                      <a:pt x="435" y="2392"/>
                    </a:lnTo>
                    <a:lnTo>
                      <a:pt x="198" y="106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63" y="786"/>
                    </a:lnTo>
                    <a:lnTo>
                      <a:pt x="325" y="1583"/>
                    </a:lnTo>
                    <a:lnTo>
                      <a:pt x="479" y="2380"/>
                    </a:lnTo>
                    <a:lnTo>
                      <a:pt x="629" y="3189"/>
                    </a:lnTo>
                    <a:lnTo>
                      <a:pt x="774" y="4009"/>
                    </a:lnTo>
                    <a:lnTo>
                      <a:pt x="910" y="4830"/>
                    </a:lnTo>
                    <a:lnTo>
                      <a:pt x="1047" y="5650"/>
                    </a:lnTo>
                    <a:lnTo>
                      <a:pt x="1178" y="6482"/>
                    </a:lnTo>
                    <a:lnTo>
                      <a:pt x="1302" y="7326"/>
                    </a:lnTo>
                    <a:lnTo>
                      <a:pt x="1420" y="8170"/>
                    </a:lnTo>
                    <a:lnTo>
                      <a:pt x="1535" y="9014"/>
                    </a:lnTo>
                    <a:lnTo>
                      <a:pt x="1645" y="9869"/>
                    </a:lnTo>
                    <a:lnTo>
                      <a:pt x="1746" y="10725"/>
                    </a:lnTo>
                    <a:lnTo>
                      <a:pt x="1847" y="11592"/>
                    </a:lnTo>
                    <a:lnTo>
                      <a:pt x="1939" y="12460"/>
                    </a:lnTo>
                    <a:lnTo>
                      <a:pt x="2027" y="1332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684;p39">
                <a:extLst>
                  <a:ext uri="{FF2B5EF4-FFF2-40B4-BE49-F238E27FC236}">
                    <a16:creationId xmlns:a16="http://schemas.microsoft.com/office/drawing/2014/main" id="{A52D5B05-1724-BC6F-6435-8615EB4E398A}"/>
                  </a:ext>
                </a:extLst>
              </p:cNvPr>
              <p:cNvSpPr/>
              <p:nvPr/>
            </p:nvSpPr>
            <p:spPr>
              <a:xfrm>
                <a:off x="3509725" y="-5635000"/>
                <a:ext cx="1057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950" fill="none" extrusionOk="0">
                    <a:moveTo>
                      <a:pt x="0" y="950"/>
                    </a:moveTo>
                    <a:lnTo>
                      <a:pt x="0" y="938"/>
                    </a:lnTo>
                    <a:lnTo>
                      <a:pt x="422" y="0"/>
                    </a:lnTo>
                    <a:lnTo>
                      <a:pt x="0" y="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685;p39">
                <a:extLst>
                  <a:ext uri="{FF2B5EF4-FFF2-40B4-BE49-F238E27FC236}">
                    <a16:creationId xmlns:a16="http://schemas.microsoft.com/office/drawing/2014/main" id="{6FF1E6C0-C436-8D95-AC7C-8A551A9F2C47}"/>
                  </a:ext>
                </a:extLst>
              </p:cNvPr>
              <p:cNvSpPr/>
              <p:nvPr/>
            </p:nvSpPr>
            <p:spPr>
              <a:xfrm>
                <a:off x="3343500" y="-7478925"/>
                <a:ext cx="276825" cy="1867375"/>
              </a:xfrm>
              <a:custGeom>
                <a:avLst/>
                <a:gdLst/>
                <a:ahLst/>
                <a:cxnLst/>
                <a:rect l="l" t="t" r="r" b="b"/>
                <a:pathLst>
                  <a:path w="11073" h="74695" extrusionOk="0">
                    <a:moveTo>
                      <a:pt x="2384" y="0"/>
                    </a:moveTo>
                    <a:lnTo>
                      <a:pt x="2234" y="516"/>
                    </a:lnTo>
                    <a:lnTo>
                      <a:pt x="2089" y="1044"/>
                    </a:lnTo>
                    <a:lnTo>
                      <a:pt x="1949" y="1571"/>
                    </a:lnTo>
                    <a:lnTo>
                      <a:pt x="1808" y="2098"/>
                    </a:lnTo>
                    <a:lnTo>
                      <a:pt x="1672" y="2638"/>
                    </a:lnTo>
                    <a:lnTo>
                      <a:pt x="1535" y="3177"/>
                    </a:lnTo>
                    <a:lnTo>
                      <a:pt x="1408" y="3716"/>
                    </a:lnTo>
                    <a:lnTo>
                      <a:pt x="1280" y="4267"/>
                    </a:lnTo>
                    <a:lnTo>
                      <a:pt x="1153" y="4829"/>
                    </a:lnTo>
                    <a:lnTo>
                      <a:pt x="1030" y="5380"/>
                    </a:lnTo>
                    <a:lnTo>
                      <a:pt x="911" y="5943"/>
                    </a:lnTo>
                    <a:lnTo>
                      <a:pt x="797" y="6517"/>
                    </a:lnTo>
                    <a:lnTo>
                      <a:pt x="682" y="7091"/>
                    </a:lnTo>
                    <a:lnTo>
                      <a:pt x="572" y="7666"/>
                    </a:lnTo>
                    <a:lnTo>
                      <a:pt x="467" y="8252"/>
                    </a:lnTo>
                    <a:lnTo>
                      <a:pt x="361" y="8838"/>
                    </a:lnTo>
                    <a:lnTo>
                      <a:pt x="260" y="9435"/>
                    </a:lnTo>
                    <a:lnTo>
                      <a:pt x="159" y="10033"/>
                    </a:lnTo>
                    <a:lnTo>
                      <a:pt x="1" y="11065"/>
                    </a:lnTo>
                    <a:lnTo>
                      <a:pt x="6649" y="18062"/>
                    </a:lnTo>
                    <a:lnTo>
                      <a:pt x="6649" y="74695"/>
                    </a:lnTo>
                    <a:lnTo>
                      <a:pt x="7071" y="73757"/>
                    </a:lnTo>
                    <a:lnTo>
                      <a:pt x="11072" y="64885"/>
                    </a:lnTo>
                    <a:lnTo>
                      <a:pt x="11024" y="20171"/>
                    </a:lnTo>
                    <a:lnTo>
                      <a:pt x="11024" y="19632"/>
                    </a:lnTo>
                    <a:lnTo>
                      <a:pt x="11015" y="19081"/>
                    </a:lnTo>
                    <a:lnTo>
                      <a:pt x="11002" y="18530"/>
                    </a:lnTo>
                    <a:lnTo>
                      <a:pt x="10980" y="17991"/>
                    </a:lnTo>
                    <a:lnTo>
                      <a:pt x="10958" y="17452"/>
                    </a:lnTo>
                    <a:lnTo>
                      <a:pt x="10927" y="16913"/>
                    </a:lnTo>
                    <a:lnTo>
                      <a:pt x="10888" y="16374"/>
                    </a:lnTo>
                    <a:lnTo>
                      <a:pt x="10848" y="15835"/>
                    </a:lnTo>
                    <a:lnTo>
                      <a:pt x="10787" y="15167"/>
                    </a:lnTo>
                    <a:lnTo>
                      <a:pt x="10725" y="14487"/>
                    </a:lnTo>
                    <a:lnTo>
                      <a:pt x="10615" y="13526"/>
                    </a:lnTo>
                    <a:lnTo>
                      <a:pt x="10501" y="12541"/>
                    </a:lnTo>
                    <a:lnTo>
                      <a:pt x="10373" y="11557"/>
                    </a:lnTo>
                    <a:lnTo>
                      <a:pt x="10241" y="10584"/>
                    </a:lnTo>
                    <a:lnTo>
                      <a:pt x="10105" y="9611"/>
                    </a:lnTo>
                    <a:lnTo>
                      <a:pt x="9964" y="8662"/>
                    </a:lnTo>
                    <a:lnTo>
                      <a:pt x="9824" y="7724"/>
                    </a:lnTo>
                    <a:lnTo>
                      <a:pt x="9679" y="6822"/>
                    </a:lnTo>
                    <a:lnTo>
                      <a:pt x="9538" y="5943"/>
                    </a:lnTo>
                    <a:lnTo>
                      <a:pt x="9397" y="5099"/>
                    </a:lnTo>
                    <a:lnTo>
                      <a:pt x="9261" y="4302"/>
                    </a:lnTo>
                    <a:lnTo>
                      <a:pt x="9133" y="3552"/>
                    </a:lnTo>
                    <a:lnTo>
                      <a:pt x="8896" y="2227"/>
                    </a:lnTo>
                    <a:lnTo>
                      <a:pt x="8698" y="1161"/>
                    </a:lnTo>
                    <a:lnTo>
                      <a:pt x="8571" y="575"/>
                    </a:lnTo>
                    <a:lnTo>
                      <a:pt x="84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686;p39">
                <a:extLst>
                  <a:ext uri="{FF2B5EF4-FFF2-40B4-BE49-F238E27FC236}">
                    <a16:creationId xmlns:a16="http://schemas.microsoft.com/office/drawing/2014/main" id="{C5D39C6A-A219-B09C-6AC0-BCD0D0283D63}"/>
                  </a:ext>
                </a:extLst>
              </p:cNvPr>
              <p:cNvSpPr/>
              <p:nvPr/>
            </p:nvSpPr>
            <p:spPr>
              <a:xfrm>
                <a:off x="3344175" y="-7202325"/>
                <a:ext cx="168750" cy="1591075"/>
              </a:xfrm>
              <a:custGeom>
                <a:avLst/>
                <a:gdLst/>
                <a:ahLst/>
                <a:cxnLst/>
                <a:rect l="l" t="t" r="r" b="b"/>
                <a:pathLst>
                  <a:path w="6750" h="63643" extrusionOk="0">
                    <a:moveTo>
                      <a:pt x="0" y="1"/>
                    </a:moveTo>
                    <a:lnTo>
                      <a:pt x="119" y="176"/>
                    </a:lnTo>
                    <a:lnTo>
                      <a:pt x="238" y="329"/>
                    </a:lnTo>
                    <a:lnTo>
                      <a:pt x="356" y="469"/>
                    </a:lnTo>
                    <a:lnTo>
                      <a:pt x="484" y="598"/>
                    </a:lnTo>
                    <a:lnTo>
                      <a:pt x="1821" y="2098"/>
                    </a:lnTo>
                    <a:lnTo>
                      <a:pt x="6560" y="7150"/>
                    </a:lnTo>
                    <a:lnTo>
                      <a:pt x="6560" y="25750"/>
                    </a:lnTo>
                    <a:lnTo>
                      <a:pt x="6565" y="33345"/>
                    </a:lnTo>
                    <a:lnTo>
                      <a:pt x="6574" y="40436"/>
                    </a:lnTo>
                    <a:lnTo>
                      <a:pt x="6596" y="52508"/>
                    </a:lnTo>
                    <a:lnTo>
                      <a:pt x="6600" y="54911"/>
                    </a:lnTo>
                    <a:lnTo>
                      <a:pt x="6613" y="57067"/>
                    </a:lnTo>
                    <a:lnTo>
                      <a:pt x="6635" y="60619"/>
                    </a:lnTo>
                    <a:lnTo>
                      <a:pt x="6635" y="61263"/>
                    </a:lnTo>
                    <a:lnTo>
                      <a:pt x="6640" y="61838"/>
                    </a:lnTo>
                    <a:lnTo>
                      <a:pt x="6644" y="62353"/>
                    </a:lnTo>
                    <a:lnTo>
                      <a:pt x="6651" y="62552"/>
                    </a:lnTo>
                    <a:lnTo>
                      <a:pt x="6653" y="62412"/>
                    </a:lnTo>
                    <a:lnTo>
                      <a:pt x="6653" y="61896"/>
                    </a:lnTo>
                    <a:lnTo>
                      <a:pt x="6662" y="61322"/>
                    </a:lnTo>
                    <a:lnTo>
                      <a:pt x="6675" y="60666"/>
                    </a:lnTo>
                    <a:lnTo>
                      <a:pt x="6675" y="59025"/>
                    </a:lnTo>
                    <a:lnTo>
                      <a:pt x="6679" y="57126"/>
                    </a:lnTo>
                    <a:lnTo>
                      <a:pt x="6692" y="54958"/>
                    </a:lnTo>
                    <a:lnTo>
                      <a:pt x="6701" y="53786"/>
                    </a:lnTo>
                    <a:lnTo>
                      <a:pt x="6714" y="52567"/>
                    </a:lnTo>
                    <a:lnTo>
                      <a:pt x="6719" y="46917"/>
                    </a:lnTo>
                    <a:lnTo>
                      <a:pt x="6728" y="40483"/>
                    </a:lnTo>
                    <a:lnTo>
                      <a:pt x="6750" y="25797"/>
                    </a:lnTo>
                    <a:lnTo>
                      <a:pt x="6750" y="6998"/>
                    </a:lnTo>
                    <a:lnTo>
                      <a:pt x="6750" y="6798"/>
                    </a:lnTo>
                    <a:lnTo>
                      <a:pt x="6684" y="6728"/>
                    </a:lnTo>
                    <a:lnTo>
                      <a:pt x="1847" y="1770"/>
                    </a:lnTo>
                    <a:lnTo>
                      <a:pt x="484" y="434"/>
                    </a:lnTo>
                    <a:lnTo>
                      <a:pt x="365" y="305"/>
                    </a:lnTo>
                    <a:lnTo>
                      <a:pt x="246" y="188"/>
                    </a:lnTo>
                    <a:lnTo>
                      <a:pt x="123" y="94"/>
                    </a:lnTo>
                    <a:lnTo>
                      <a:pt x="0" y="1"/>
                    </a:lnTo>
                    <a:close/>
                    <a:moveTo>
                      <a:pt x="6651" y="62552"/>
                    </a:moveTo>
                    <a:lnTo>
                      <a:pt x="6648" y="62869"/>
                    </a:lnTo>
                    <a:lnTo>
                      <a:pt x="6648" y="62972"/>
                    </a:lnTo>
                    <a:lnTo>
                      <a:pt x="6662" y="62822"/>
                    </a:lnTo>
                    <a:lnTo>
                      <a:pt x="6651" y="62552"/>
                    </a:lnTo>
                    <a:close/>
                    <a:moveTo>
                      <a:pt x="6648" y="62972"/>
                    </a:moveTo>
                    <a:lnTo>
                      <a:pt x="6644" y="63021"/>
                    </a:lnTo>
                    <a:lnTo>
                      <a:pt x="6635" y="63232"/>
                    </a:lnTo>
                    <a:lnTo>
                      <a:pt x="6626" y="63432"/>
                    </a:lnTo>
                    <a:lnTo>
                      <a:pt x="6622" y="63643"/>
                    </a:lnTo>
                    <a:lnTo>
                      <a:pt x="6635" y="63443"/>
                    </a:lnTo>
                    <a:lnTo>
                      <a:pt x="6644" y="63256"/>
                    </a:lnTo>
                    <a:lnTo>
                      <a:pt x="6648" y="63068"/>
                    </a:lnTo>
                    <a:lnTo>
                      <a:pt x="6648" y="629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687;p39">
                <a:extLst>
                  <a:ext uri="{FF2B5EF4-FFF2-40B4-BE49-F238E27FC236}">
                    <a16:creationId xmlns:a16="http://schemas.microsoft.com/office/drawing/2014/main" id="{B756B799-0AE7-E8FB-F2F7-805EB27B0AB6}"/>
                  </a:ext>
                </a:extLst>
              </p:cNvPr>
              <p:cNvSpPr/>
              <p:nvPr/>
            </p:nvSpPr>
            <p:spPr>
              <a:xfrm>
                <a:off x="3531800" y="-67018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0" y="0"/>
                    </a:moveTo>
                    <a:lnTo>
                      <a:pt x="98" y="12"/>
                    </a:lnTo>
                    <a:lnTo>
                      <a:pt x="76" y="23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199"/>
                    </a:lnTo>
                    <a:lnTo>
                      <a:pt x="1" y="258"/>
                    </a:lnTo>
                    <a:lnTo>
                      <a:pt x="1" y="328"/>
                    </a:lnTo>
                    <a:lnTo>
                      <a:pt x="1" y="387"/>
                    </a:lnTo>
                    <a:lnTo>
                      <a:pt x="10" y="445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21"/>
                    </a:lnTo>
                    <a:lnTo>
                      <a:pt x="98" y="633"/>
                    </a:lnTo>
                    <a:lnTo>
                      <a:pt x="120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86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29" y="445"/>
                    </a:lnTo>
                    <a:lnTo>
                      <a:pt x="238" y="387"/>
                    </a:lnTo>
                    <a:lnTo>
                      <a:pt x="243" y="328"/>
                    </a:lnTo>
                    <a:lnTo>
                      <a:pt x="238" y="258"/>
                    </a:lnTo>
                    <a:lnTo>
                      <a:pt x="229" y="199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86" y="59"/>
                    </a:lnTo>
                    <a:lnTo>
                      <a:pt x="168" y="23"/>
                    </a:lnTo>
                    <a:lnTo>
                      <a:pt x="146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688;p39">
                <a:extLst>
                  <a:ext uri="{FF2B5EF4-FFF2-40B4-BE49-F238E27FC236}">
                    <a16:creationId xmlns:a16="http://schemas.microsoft.com/office/drawing/2014/main" id="{4DF65963-E65F-F30D-4325-D7F335A9EF18}"/>
                  </a:ext>
                </a:extLst>
              </p:cNvPr>
              <p:cNvSpPr/>
              <p:nvPr/>
            </p:nvSpPr>
            <p:spPr>
              <a:xfrm>
                <a:off x="3438375" y="-7230150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35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199"/>
                    </a:lnTo>
                    <a:lnTo>
                      <a:pt x="0" y="258"/>
                    </a:lnTo>
                    <a:lnTo>
                      <a:pt x="0" y="328"/>
                    </a:lnTo>
                    <a:lnTo>
                      <a:pt x="0" y="387"/>
                    </a:lnTo>
                    <a:lnTo>
                      <a:pt x="9" y="445"/>
                    </a:lnTo>
                    <a:lnTo>
                      <a:pt x="22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5" y="633"/>
                    </a:lnTo>
                    <a:lnTo>
                      <a:pt x="167" y="621"/>
                    </a:lnTo>
                    <a:lnTo>
                      <a:pt x="185" y="586"/>
                    </a:lnTo>
                    <a:lnTo>
                      <a:pt x="203" y="551"/>
                    </a:lnTo>
                    <a:lnTo>
                      <a:pt x="220" y="504"/>
                    </a:lnTo>
                    <a:lnTo>
                      <a:pt x="229" y="445"/>
                    </a:lnTo>
                    <a:lnTo>
                      <a:pt x="238" y="387"/>
                    </a:lnTo>
                    <a:lnTo>
                      <a:pt x="238" y="328"/>
                    </a:lnTo>
                    <a:lnTo>
                      <a:pt x="238" y="258"/>
                    </a:lnTo>
                    <a:lnTo>
                      <a:pt x="229" y="199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7" y="35"/>
                    </a:lnTo>
                    <a:lnTo>
                      <a:pt x="145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689;p39">
                <a:extLst>
                  <a:ext uri="{FF2B5EF4-FFF2-40B4-BE49-F238E27FC236}">
                    <a16:creationId xmlns:a16="http://schemas.microsoft.com/office/drawing/2014/main" id="{F826B11F-99F2-9FAD-E6C6-492539315FCA}"/>
                  </a:ext>
                </a:extLst>
              </p:cNvPr>
              <p:cNvSpPr/>
              <p:nvPr/>
            </p:nvSpPr>
            <p:spPr>
              <a:xfrm>
                <a:off x="3531800" y="-62567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98" y="0"/>
                    </a:move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10"/>
                    </a:lnTo>
                    <a:lnTo>
                      <a:pt x="98" y="633"/>
                    </a:lnTo>
                    <a:lnTo>
                      <a:pt x="120" y="645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86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86" y="59"/>
                    </a:lnTo>
                    <a:lnTo>
                      <a:pt x="168" y="2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690;p39">
                <a:extLst>
                  <a:ext uri="{FF2B5EF4-FFF2-40B4-BE49-F238E27FC236}">
                    <a16:creationId xmlns:a16="http://schemas.microsoft.com/office/drawing/2014/main" id="{E9AB2457-094E-2391-8B90-131C0A7C88B0}"/>
                  </a:ext>
                </a:extLst>
              </p:cNvPr>
              <p:cNvSpPr/>
              <p:nvPr/>
            </p:nvSpPr>
            <p:spPr>
              <a:xfrm>
                <a:off x="3531800" y="-581140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98" y="1"/>
                    </a:moveTo>
                    <a:lnTo>
                      <a:pt x="76" y="24"/>
                    </a:lnTo>
                    <a:lnTo>
                      <a:pt x="54" y="47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188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4" y="587"/>
                    </a:lnTo>
                    <a:lnTo>
                      <a:pt x="76" y="610"/>
                    </a:lnTo>
                    <a:lnTo>
                      <a:pt x="98" y="633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86" y="587"/>
                    </a:lnTo>
                    <a:lnTo>
                      <a:pt x="208" y="540"/>
                    </a:lnTo>
                    <a:lnTo>
                      <a:pt x="221" y="493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29" y="188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86" y="47"/>
                    </a:lnTo>
                    <a:lnTo>
                      <a:pt x="168" y="24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691;p39">
                <a:extLst>
                  <a:ext uri="{FF2B5EF4-FFF2-40B4-BE49-F238E27FC236}">
                    <a16:creationId xmlns:a16="http://schemas.microsoft.com/office/drawing/2014/main" id="{A761C992-259E-043A-E73D-81262331B38F}"/>
                  </a:ext>
                </a:extLst>
              </p:cNvPr>
              <p:cNvSpPr/>
              <p:nvPr/>
            </p:nvSpPr>
            <p:spPr>
              <a:xfrm>
                <a:off x="3365825" y="-7872123"/>
                <a:ext cx="232175" cy="447150"/>
              </a:xfrm>
              <a:custGeom>
                <a:avLst/>
                <a:gdLst/>
                <a:ahLst/>
                <a:cxnLst/>
                <a:rect l="l" t="t" r="r" b="b"/>
                <a:pathLst>
                  <a:path w="9287" h="17886" extrusionOk="0">
                    <a:moveTo>
                      <a:pt x="3285" y="0"/>
                    </a:moveTo>
                    <a:lnTo>
                      <a:pt x="3118" y="12"/>
                    </a:lnTo>
                    <a:lnTo>
                      <a:pt x="2951" y="47"/>
                    </a:lnTo>
                    <a:lnTo>
                      <a:pt x="2784" y="106"/>
                    </a:lnTo>
                    <a:lnTo>
                      <a:pt x="2625" y="188"/>
                    </a:lnTo>
                    <a:lnTo>
                      <a:pt x="2463" y="281"/>
                    </a:lnTo>
                    <a:lnTo>
                      <a:pt x="2309" y="399"/>
                    </a:lnTo>
                    <a:lnTo>
                      <a:pt x="2155" y="539"/>
                    </a:lnTo>
                    <a:lnTo>
                      <a:pt x="2005" y="692"/>
                    </a:lnTo>
                    <a:lnTo>
                      <a:pt x="1860" y="867"/>
                    </a:lnTo>
                    <a:lnTo>
                      <a:pt x="1720" y="1067"/>
                    </a:lnTo>
                    <a:lnTo>
                      <a:pt x="1583" y="1278"/>
                    </a:lnTo>
                    <a:lnTo>
                      <a:pt x="1447" y="1500"/>
                    </a:lnTo>
                    <a:lnTo>
                      <a:pt x="1319" y="1746"/>
                    </a:lnTo>
                    <a:lnTo>
                      <a:pt x="1196" y="2004"/>
                    </a:lnTo>
                    <a:lnTo>
                      <a:pt x="1078" y="2286"/>
                    </a:lnTo>
                    <a:lnTo>
                      <a:pt x="963" y="2567"/>
                    </a:lnTo>
                    <a:lnTo>
                      <a:pt x="853" y="2872"/>
                    </a:lnTo>
                    <a:lnTo>
                      <a:pt x="752" y="3188"/>
                    </a:lnTo>
                    <a:lnTo>
                      <a:pt x="651" y="3528"/>
                    </a:lnTo>
                    <a:lnTo>
                      <a:pt x="563" y="3868"/>
                    </a:lnTo>
                    <a:lnTo>
                      <a:pt x="475" y="4219"/>
                    </a:lnTo>
                    <a:lnTo>
                      <a:pt x="396" y="4583"/>
                    </a:lnTo>
                    <a:lnTo>
                      <a:pt x="326" y="4970"/>
                    </a:lnTo>
                    <a:lnTo>
                      <a:pt x="260" y="5356"/>
                    </a:lnTo>
                    <a:lnTo>
                      <a:pt x="198" y="5755"/>
                    </a:lnTo>
                    <a:lnTo>
                      <a:pt x="150" y="6153"/>
                    </a:lnTo>
                    <a:lnTo>
                      <a:pt x="101" y="6575"/>
                    </a:lnTo>
                    <a:lnTo>
                      <a:pt x="66" y="6997"/>
                    </a:lnTo>
                    <a:lnTo>
                      <a:pt x="40" y="7431"/>
                    </a:lnTo>
                    <a:lnTo>
                      <a:pt x="18" y="7865"/>
                    </a:lnTo>
                    <a:lnTo>
                      <a:pt x="5" y="8310"/>
                    </a:lnTo>
                    <a:lnTo>
                      <a:pt x="0" y="8767"/>
                    </a:lnTo>
                    <a:lnTo>
                      <a:pt x="0" y="9119"/>
                    </a:lnTo>
                    <a:lnTo>
                      <a:pt x="5" y="9576"/>
                    </a:lnTo>
                    <a:lnTo>
                      <a:pt x="18" y="10021"/>
                    </a:lnTo>
                    <a:lnTo>
                      <a:pt x="40" y="10455"/>
                    </a:lnTo>
                    <a:lnTo>
                      <a:pt x="66" y="10888"/>
                    </a:lnTo>
                    <a:lnTo>
                      <a:pt x="101" y="11310"/>
                    </a:lnTo>
                    <a:lnTo>
                      <a:pt x="150" y="11732"/>
                    </a:lnTo>
                    <a:lnTo>
                      <a:pt x="198" y="12131"/>
                    </a:lnTo>
                    <a:lnTo>
                      <a:pt x="260" y="12529"/>
                    </a:lnTo>
                    <a:lnTo>
                      <a:pt x="326" y="12916"/>
                    </a:lnTo>
                    <a:lnTo>
                      <a:pt x="396" y="13303"/>
                    </a:lnTo>
                    <a:lnTo>
                      <a:pt x="475" y="13666"/>
                    </a:lnTo>
                    <a:lnTo>
                      <a:pt x="563" y="14018"/>
                    </a:lnTo>
                    <a:lnTo>
                      <a:pt x="651" y="14358"/>
                    </a:lnTo>
                    <a:lnTo>
                      <a:pt x="752" y="14698"/>
                    </a:lnTo>
                    <a:lnTo>
                      <a:pt x="853" y="15014"/>
                    </a:lnTo>
                    <a:lnTo>
                      <a:pt x="963" y="15319"/>
                    </a:lnTo>
                    <a:lnTo>
                      <a:pt x="1078" y="15612"/>
                    </a:lnTo>
                    <a:lnTo>
                      <a:pt x="1196" y="15881"/>
                    </a:lnTo>
                    <a:lnTo>
                      <a:pt x="1319" y="16139"/>
                    </a:lnTo>
                    <a:lnTo>
                      <a:pt x="1447" y="16385"/>
                    </a:lnTo>
                    <a:lnTo>
                      <a:pt x="1583" y="16608"/>
                    </a:lnTo>
                    <a:lnTo>
                      <a:pt x="1720" y="16819"/>
                    </a:lnTo>
                    <a:lnTo>
                      <a:pt x="1860" y="17018"/>
                    </a:lnTo>
                    <a:lnTo>
                      <a:pt x="2005" y="17194"/>
                    </a:lnTo>
                    <a:lnTo>
                      <a:pt x="2155" y="17346"/>
                    </a:lnTo>
                    <a:lnTo>
                      <a:pt x="2309" y="17487"/>
                    </a:lnTo>
                    <a:lnTo>
                      <a:pt x="2463" y="17604"/>
                    </a:lnTo>
                    <a:lnTo>
                      <a:pt x="2625" y="17698"/>
                    </a:lnTo>
                    <a:lnTo>
                      <a:pt x="2784" y="17780"/>
                    </a:lnTo>
                    <a:lnTo>
                      <a:pt x="2951" y="17839"/>
                    </a:lnTo>
                    <a:lnTo>
                      <a:pt x="3118" y="17874"/>
                    </a:lnTo>
                    <a:lnTo>
                      <a:pt x="3285" y="17886"/>
                    </a:lnTo>
                    <a:lnTo>
                      <a:pt x="6002" y="17886"/>
                    </a:lnTo>
                    <a:lnTo>
                      <a:pt x="6169" y="17874"/>
                    </a:lnTo>
                    <a:lnTo>
                      <a:pt x="6336" y="17839"/>
                    </a:lnTo>
                    <a:lnTo>
                      <a:pt x="6499" y="17780"/>
                    </a:lnTo>
                    <a:lnTo>
                      <a:pt x="6662" y="17698"/>
                    </a:lnTo>
                    <a:lnTo>
                      <a:pt x="6820" y="17604"/>
                    </a:lnTo>
                    <a:lnTo>
                      <a:pt x="6978" y="17487"/>
                    </a:lnTo>
                    <a:lnTo>
                      <a:pt x="7132" y="17346"/>
                    </a:lnTo>
                    <a:lnTo>
                      <a:pt x="7277" y="17194"/>
                    </a:lnTo>
                    <a:lnTo>
                      <a:pt x="7427" y="17018"/>
                    </a:lnTo>
                    <a:lnTo>
                      <a:pt x="7568" y="16819"/>
                    </a:lnTo>
                    <a:lnTo>
                      <a:pt x="7704" y="16608"/>
                    </a:lnTo>
                    <a:lnTo>
                      <a:pt x="7836" y="16385"/>
                    </a:lnTo>
                    <a:lnTo>
                      <a:pt x="7968" y="16139"/>
                    </a:lnTo>
                    <a:lnTo>
                      <a:pt x="8091" y="15881"/>
                    </a:lnTo>
                    <a:lnTo>
                      <a:pt x="8210" y="15612"/>
                    </a:lnTo>
                    <a:lnTo>
                      <a:pt x="8324" y="15319"/>
                    </a:lnTo>
                    <a:lnTo>
                      <a:pt x="8434" y="15014"/>
                    </a:lnTo>
                    <a:lnTo>
                      <a:pt x="8535" y="14698"/>
                    </a:lnTo>
                    <a:lnTo>
                      <a:pt x="8632" y="14358"/>
                    </a:lnTo>
                    <a:lnTo>
                      <a:pt x="8724" y="14018"/>
                    </a:lnTo>
                    <a:lnTo>
                      <a:pt x="8812" y="13666"/>
                    </a:lnTo>
                    <a:lnTo>
                      <a:pt x="8891" y="13303"/>
                    </a:lnTo>
                    <a:lnTo>
                      <a:pt x="8961" y="12916"/>
                    </a:lnTo>
                    <a:lnTo>
                      <a:pt x="9027" y="12529"/>
                    </a:lnTo>
                    <a:lnTo>
                      <a:pt x="9089" y="12131"/>
                    </a:lnTo>
                    <a:lnTo>
                      <a:pt x="9137" y="11732"/>
                    </a:lnTo>
                    <a:lnTo>
                      <a:pt x="9181" y="11310"/>
                    </a:lnTo>
                    <a:lnTo>
                      <a:pt x="9221" y="10888"/>
                    </a:lnTo>
                    <a:lnTo>
                      <a:pt x="9247" y="10455"/>
                    </a:lnTo>
                    <a:lnTo>
                      <a:pt x="9269" y="10021"/>
                    </a:lnTo>
                    <a:lnTo>
                      <a:pt x="9282" y="9576"/>
                    </a:lnTo>
                    <a:lnTo>
                      <a:pt x="9287" y="9119"/>
                    </a:lnTo>
                    <a:lnTo>
                      <a:pt x="9287" y="8767"/>
                    </a:lnTo>
                    <a:lnTo>
                      <a:pt x="9282" y="8310"/>
                    </a:lnTo>
                    <a:lnTo>
                      <a:pt x="9269" y="7865"/>
                    </a:lnTo>
                    <a:lnTo>
                      <a:pt x="9247" y="7431"/>
                    </a:lnTo>
                    <a:lnTo>
                      <a:pt x="9221" y="6997"/>
                    </a:lnTo>
                    <a:lnTo>
                      <a:pt x="9181" y="6575"/>
                    </a:lnTo>
                    <a:lnTo>
                      <a:pt x="9137" y="6153"/>
                    </a:lnTo>
                    <a:lnTo>
                      <a:pt x="9089" y="5755"/>
                    </a:lnTo>
                    <a:lnTo>
                      <a:pt x="9027" y="5356"/>
                    </a:lnTo>
                    <a:lnTo>
                      <a:pt x="8961" y="4970"/>
                    </a:lnTo>
                    <a:lnTo>
                      <a:pt x="8891" y="4583"/>
                    </a:lnTo>
                    <a:lnTo>
                      <a:pt x="8812" y="4219"/>
                    </a:lnTo>
                    <a:lnTo>
                      <a:pt x="8724" y="3868"/>
                    </a:lnTo>
                    <a:lnTo>
                      <a:pt x="8632" y="3528"/>
                    </a:lnTo>
                    <a:lnTo>
                      <a:pt x="8535" y="3188"/>
                    </a:lnTo>
                    <a:lnTo>
                      <a:pt x="8434" y="2872"/>
                    </a:lnTo>
                    <a:lnTo>
                      <a:pt x="8324" y="2567"/>
                    </a:lnTo>
                    <a:lnTo>
                      <a:pt x="8210" y="2286"/>
                    </a:lnTo>
                    <a:lnTo>
                      <a:pt x="8091" y="2004"/>
                    </a:lnTo>
                    <a:lnTo>
                      <a:pt x="7968" y="1746"/>
                    </a:lnTo>
                    <a:lnTo>
                      <a:pt x="7836" y="1500"/>
                    </a:lnTo>
                    <a:lnTo>
                      <a:pt x="7704" y="1278"/>
                    </a:lnTo>
                    <a:lnTo>
                      <a:pt x="7568" y="1067"/>
                    </a:lnTo>
                    <a:lnTo>
                      <a:pt x="7427" y="867"/>
                    </a:lnTo>
                    <a:lnTo>
                      <a:pt x="7277" y="692"/>
                    </a:lnTo>
                    <a:lnTo>
                      <a:pt x="7132" y="539"/>
                    </a:lnTo>
                    <a:lnTo>
                      <a:pt x="6978" y="399"/>
                    </a:lnTo>
                    <a:lnTo>
                      <a:pt x="6820" y="281"/>
                    </a:lnTo>
                    <a:lnTo>
                      <a:pt x="6662" y="188"/>
                    </a:lnTo>
                    <a:lnTo>
                      <a:pt x="6499" y="106"/>
                    </a:lnTo>
                    <a:lnTo>
                      <a:pt x="6336" y="47"/>
                    </a:lnTo>
                    <a:lnTo>
                      <a:pt x="6169" y="12"/>
                    </a:lnTo>
                    <a:lnTo>
                      <a:pt x="60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692;p39">
                <a:extLst>
                  <a:ext uri="{FF2B5EF4-FFF2-40B4-BE49-F238E27FC236}">
                    <a16:creationId xmlns:a16="http://schemas.microsoft.com/office/drawing/2014/main" id="{FCC2FF2F-8906-D5C0-884C-D042BCF8F926}"/>
                  </a:ext>
                </a:extLst>
              </p:cNvPr>
              <p:cNvSpPr/>
              <p:nvPr/>
            </p:nvSpPr>
            <p:spPr>
              <a:xfrm>
                <a:off x="3430450" y="-7870073"/>
                <a:ext cx="32025" cy="413450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6538" extrusionOk="0">
                    <a:moveTo>
                      <a:pt x="1263" y="0"/>
                    </a:moveTo>
                    <a:lnTo>
                      <a:pt x="1210" y="24"/>
                    </a:lnTo>
                    <a:lnTo>
                      <a:pt x="1126" y="70"/>
                    </a:lnTo>
                    <a:lnTo>
                      <a:pt x="1074" y="117"/>
                    </a:lnTo>
                    <a:lnTo>
                      <a:pt x="1017" y="176"/>
                    </a:lnTo>
                    <a:lnTo>
                      <a:pt x="937" y="305"/>
                    </a:lnTo>
                    <a:lnTo>
                      <a:pt x="858" y="457"/>
                    </a:lnTo>
                    <a:lnTo>
                      <a:pt x="788" y="610"/>
                    </a:lnTo>
                    <a:lnTo>
                      <a:pt x="718" y="785"/>
                    </a:lnTo>
                    <a:lnTo>
                      <a:pt x="652" y="961"/>
                    </a:lnTo>
                    <a:lnTo>
                      <a:pt x="590" y="1160"/>
                    </a:lnTo>
                    <a:lnTo>
                      <a:pt x="537" y="1360"/>
                    </a:lnTo>
                    <a:lnTo>
                      <a:pt x="484" y="1571"/>
                    </a:lnTo>
                    <a:lnTo>
                      <a:pt x="423" y="1946"/>
                    </a:lnTo>
                    <a:lnTo>
                      <a:pt x="361" y="2321"/>
                    </a:lnTo>
                    <a:lnTo>
                      <a:pt x="309" y="2696"/>
                    </a:lnTo>
                    <a:lnTo>
                      <a:pt x="260" y="3071"/>
                    </a:lnTo>
                    <a:lnTo>
                      <a:pt x="212" y="3458"/>
                    </a:lnTo>
                    <a:lnTo>
                      <a:pt x="172" y="3844"/>
                    </a:lnTo>
                    <a:lnTo>
                      <a:pt x="137" y="4231"/>
                    </a:lnTo>
                    <a:lnTo>
                      <a:pt x="102" y="4630"/>
                    </a:lnTo>
                    <a:lnTo>
                      <a:pt x="76" y="5028"/>
                    </a:lnTo>
                    <a:lnTo>
                      <a:pt x="49" y="5427"/>
                    </a:lnTo>
                    <a:lnTo>
                      <a:pt x="32" y="5825"/>
                    </a:lnTo>
                    <a:lnTo>
                      <a:pt x="18" y="6224"/>
                    </a:lnTo>
                    <a:lnTo>
                      <a:pt x="5" y="6622"/>
                    </a:lnTo>
                    <a:lnTo>
                      <a:pt x="1" y="7032"/>
                    </a:lnTo>
                    <a:lnTo>
                      <a:pt x="1" y="7431"/>
                    </a:lnTo>
                    <a:lnTo>
                      <a:pt x="5" y="7841"/>
                    </a:lnTo>
                    <a:lnTo>
                      <a:pt x="5" y="8240"/>
                    </a:lnTo>
                    <a:lnTo>
                      <a:pt x="5" y="8638"/>
                    </a:lnTo>
                    <a:lnTo>
                      <a:pt x="10" y="9037"/>
                    </a:lnTo>
                    <a:lnTo>
                      <a:pt x="18" y="9435"/>
                    </a:lnTo>
                    <a:lnTo>
                      <a:pt x="32" y="9834"/>
                    </a:lnTo>
                    <a:lnTo>
                      <a:pt x="45" y="10232"/>
                    </a:lnTo>
                    <a:lnTo>
                      <a:pt x="67" y="10631"/>
                    </a:lnTo>
                    <a:lnTo>
                      <a:pt x="84" y="11029"/>
                    </a:lnTo>
                    <a:lnTo>
                      <a:pt x="111" y="11428"/>
                    </a:lnTo>
                    <a:lnTo>
                      <a:pt x="137" y="11814"/>
                    </a:lnTo>
                    <a:lnTo>
                      <a:pt x="168" y="12213"/>
                    </a:lnTo>
                    <a:lnTo>
                      <a:pt x="203" y="12600"/>
                    </a:lnTo>
                    <a:lnTo>
                      <a:pt x="238" y="12986"/>
                    </a:lnTo>
                    <a:lnTo>
                      <a:pt x="278" y="13373"/>
                    </a:lnTo>
                    <a:lnTo>
                      <a:pt x="322" y="13760"/>
                    </a:lnTo>
                    <a:lnTo>
                      <a:pt x="370" y="14135"/>
                    </a:lnTo>
                    <a:lnTo>
                      <a:pt x="401" y="14463"/>
                    </a:lnTo>
                    <a:lnTo>
                      <a:pt x="440" y="14780"/>
                    </a:lnTo>
                    <a:lnTo>
                      <a:pt x="484" y="15084"/>
                    </a:lnTo>
                    <a:lnTo>
                      <a:pt x="533" y="15389"/>
                    </a:lnTo>
                    <a:lnTo>
                      <a:pt x="590" y="15682"/>
                    </a:lnTo>
                    <a:lnTo>
                      <a:pt x="652" y="15975"/>
                    </a:lnTo>
                    <a:lnTo>
                      <a:pt x="718" y="16256"/>
                    </a:lnTo>
                    <a:lnTo>
                      <a:pt x="788" y="16538"/>
                    </a:lnTo>
                    <a:lnTo>
                      <a:pt x="726" y="15999"/>
                    </a:lnTo>
                    <a:lnTo>
                      <a:pt x="674" y="15471"/>
                    </a:lnTo>
                    <a:lnTo>
                      <a:pt x="621" y="14932"/>
                    </a:lnTo>
                    <a:lnTo>
                      <a:pt x="572" y="14405"/>
                    </a:lnTo>
                    <a:lnTo>
                      <a:pt x="524" y="13865"/>
                    </a:lnTo>
                    <a:lnTo>
                      <a:pt x="484" y="13326"/>
                    </a:lnTo>
                    <a:lnTo>
                      <a:pt x="445" y="12787"/>
                    </a:lnTo>
                    <a:lnTo>
                      <a:pt x="410" y="12236"/>
                    </a:lnTo>
                    <a:lnTo>
                      <a:pt x="379" y="11697"/>
                    </a:lnTo>
                    <a:lnTo>
                      <a:pt x="348" y="11146"/>
                    </a:lnTo>
                    <a:lnTo>
                      <a:pt x="326" y="10595"/>
                    </a:lnTo>
                    <a:lnTo>
                      <a:pt x="304" y="10056"/>
                    </a:lnTo>
                    <a:lnTo>
                      <a:pt x="287" y="9505"/>
                    </a:lnTo>
                    <a:lnTo>
                      <a:pt x="273" y="8955"/>
                    </a:lnTo>
                    <a:lnTo>
                      <a:pt x="260" y="8404"/>
                    </a:lnTo>
                    <a:lnTo>
                      <a:pt x="256" y="7853"/>
                    </a:lnTo>
                    <a:lnTo>
                      <a:pt x="251" y="7466"/>
                    </a:lnTo>
                    <a:lnTo>
                      <a:pt x="251" y="7079"/>
                    </a:lnTo>
                    <a:lnTo>
                      <a:pt x="256" y="6693"/>
                    </a:lnTo>
                    <a:lnTo>
                      <a:pt x="265" y="6306"/>
                    </a:lnTo>
                    <a:lnTo>
                      <a:pt x="278" y="5919"/>
                    </a:lnTo>
                    <a:lnTo>
                      <a:pt x="295" y="5532"/>
                    </a:lnTo>
                    <a:lnTo>
                      <a:pt x="313" y="5157"/>
                    </a:lnTo>
                    <a:lnTo>
                      <a:pt x="339" y="4770"/>
                    </a:lnTo>
                    <a:lnTo>
                      <a:pt x="366" y="4395"/>
                    </a:lnTo>
                    <a:lnTo>
                      <a:pt x="397" y="4020"/>
                    </a:lnTo>
                    <a:lnTo>
                      <a:pt x="432" y="3645"/>
                    </a:lnTo>
                    <a:lnTo>
                      <a:pt x="471" y="3270"/>
                    </a:lnTo>
                    <a:lnTo>
                      <a:pt x="511" y="2895"/>
                    </a:lnTo>
                    <a:lnTo>
                      <a:pt x="555" y="2532"/>
                    </a:lnTo>
                    <a:lnTo>
                      <a:pt x="603" y="2168"/>
                    </a:lnTo>
                    <a:lnTo>
                      <a:pt x="656" y="1805"/>
                    </a:lnTo>
                    <a:lnTo>
                      <a:pt x="713" y="1536"/>
                    </a:lnTo>
                    <a:lnTo>
                      <a:pt x="779" y="1278"/>
                    </a:lnTo>
                    <a:lnTo>
                      <a:pt x="849" y="1020"/>
                    </a:lnTo>
                    <a:lnTo>
                      <a:pt x="924" y="785"/>
                    </a:lnTo>
                    <a:lnTo>
                      <a:pt x="1008" y="574"/>
                    </a:lnTo>
                    <a:lnTo>
                      <a:pt x="1091" y="363"/>
                    </a:lnTo>
                    <a:lnTo>
                      <a:pt x="1184" y="176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693;p39">
                <a:extLst>
                  <a:ext uri="{FF2B5EF4-FFF2-40B4-BE49-F238E27FC236}">
                    <a16:creationId xmlns:a16="http://schemas.microsoft.com/office/drawing/2014/main" id="{9CA6512F-0293-9D52-118B-76B601A65F1C}"/>
                  </a:ext>
                </a:extLst>
              </p:cNvPr>
              <p:cNvSpPr/>
              <p:nvPr/>
            </p:nvSpPr>
            <p:spPr>
              <a:xfrm>
                <a:off x="3573350" y="-11170575"/>
                <a:ext cx="204725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20359" extrusionOk="0">
                    <a:moveTo>
                      <a:pt x="8188" y="0"/>
                    </a:moveTo>
                    <a:lnTo>
                      <a:pt x="1" y="82"/>
                    </a:lnTo>
                    <a:lnTo>
                      <a:pt x="208" y="10045"/>
                    </a:lnTo>
                    <a:lnTo>
                      <a:pt x="203" y="10361"/>
                    </a:lnTo>
                    <a:lnTo>
                      <a:pt x="203" y="10666"/>
                    </a:lnTo>
                    <a:lnTo>
                      <a:pt x="208" y="10971"/>
                    </a:lnTo>
                    <a:lnTo>
                      <a:pt x="216" y="11287"/>
                    </a:lnTo>
                    <a:lnTo>
                      <a:pt x="225" y="11592"/>
                    </a:lnTo>
                    <a:lnTo>
                      <a:pt x="243" y="11897"/>
                    </a:lnTo>
                    <a:lnTo>
                      <a:pt x="256" y="12190"/>
                    </a:lnTo>
                    <a:lnTo>
                      <a:pt x="278" y="12494"/>
                    </a:lnTo>
                    <a:lnTo>
                      <a:pt x="304" y="12787"/>
                    </a:lnTo>
                    <a:lnTo>
                      <a:pt x="331" y="13092"/>
                    </a:lnTo>
                    <a:lnTo>
                      <a:pt x="361" y="13373"/>
                    </a:lnTo>
                    <a:lnTo>
                      <a:pt x="392" y="13666"/>
                    </a:lnTo>
                    <a:lnTo>
                      <a:pt x="432" y="13959"/>
                    </a:lnTo>
                    <a:lnTo>
                      <a:pt x="471" y="14241"/>
                    </a:lnTo>
                    <a:lnTo>
                      <a:pt x="511" y="14522"/>
                    </a:lnTo>
                    <a:lnTo>
                      <a:pt x="559" y="14803"/>
                    </a:lnTo>
                    <a:lnTo>
                      <a:pt x="608" y="15073"/>
                    </a:lnTo>
                    <a:lnTo>
                      <a:pt x="660" y="15342"/>
                    </a:lnTo>
                    <a:lnTo>
                      <a:pt x="713" y="15612"/>
                    </a:lnTo>
                    <a:lnTo>
                      <a:pt x="770" y="15870"/>
                    </a:lnTo>
                    <a:lnTo>
                      <a:pt x="832" y="16128"/>
                    </a:lnTo>
                    <a:lnTo>
                      <a:pt x="894" y="16374"/>
                    </a:lnTo>
                    <a:lnTo>
                      <a:pt x="959" y="16620"/>
                    </a:lnTo>
                    <a:lnTo>
                      <a:pt x="1030" y="16866"/>
                    </a:lnTo>
                    <a:lnTo>
                      <a:pt x="1100" y="17112"/>
                    </a:lnTo>
                    <a:lnTo>
                      <a:pt x="1175" y="17335"/>
                    </a:lnTo>
                    <a:lnTo>
                      <a:pt x="1254" y="17569"/>
                    </a:lnTo>
                    <a:lnTo>
                      <a:pt x="1333" y="17792"/>
                    </a:lnTo>
                    <a:lnTo>
                      <a:pt x="1417" y="18003"/>
                    </a:lnTo>
                    <a:lnTo>
                      <a:pt x="1500" y="18214"/>
                    </a:lnTo>
                    <a:lnTo>
                      <a:pt x="1588" y="18413"/>
                    </a:lnTo>
                    <a:lnTo>
                      <a:pt x="1676" y="18612"/>
                    </a:lnTo>
                    <a:lnTo>
                      <a:pt x="1808" y="18800"/>
                    </a:lnTo>
                    <a:lnTo>
                      <a:pt x="1940" y="18988"/>
                    </a:lnTo>
                    <a:lnTo>
                      <a:pt x="2072" y="19152"/>
                    </a:lnTo>
                    <a:lnTo>
                      <a:pt x="2204" y="19316"/>
                    </a:lnTo>
                    <a:lnTo>
                      <a:pt x="2340" y="19456"/>
                    </a:lnTo>
                    <a:lnTo>
                      <a:pt x="2481" y="19597"/>
                    </a:lnTo>
                    <a:lnTo>
                      <a:pt x="2617" y="19714"/>
                    </a:lnTo>
                    <a:lnTo>
                      <a:pt x="2758" y="19831"/>
                    </a:lnTo>
                    <a:lnTo>
                      <a:pt x="2894" y="19937"/>
                    </a:lnTo>
                    <a:lnTo>
                      <a:pt x="3039" y="20031"/>
                    </a:lnTo>
                    <a:lnTo>
                      <a:pt x="3180" y="20113"/>
                    </a:lnTo>
                    <a:lnTo>
                      <a:pt x="3321" y="20183"/>
                    </a:lnTo>
                    <a:lnTo>
                      <a:pt x="3466" y="20242"/>
                    </a:lnTo>
                    <a:lnTo>
                      <a:pt x="3606" y="20289"/>
                    </a:lnTo>
                    <a:lnTo>
                      <a:pt x="3752" y="20324"/>
                    </a:lnTo>
                    <a:lnTo>
                      <a:pt x="3897" y="20347"/>
                    </a:lnTo>
                    <a:lnTo>
                      <a:pt x="4042" y="20359"/>
                    </a:lnTo>
                    <a:lnTo>
                      <a:pt x="4187" y="20359"/>
                    </a:lnTo>
                    <a:lnTo>
                      <a:pt x="4332" y="20347"/>
                    </a:lnTo>
                    <a:lnTo>
                      <a:pt x="4473" y="20335"/>
                    </a:lnTo>
                    <a:lnTo>
                      <a:pt x="4618" y="20300"/>
                    </a:lnTo>
                    <a:lnTo>
                      <a:pt x="4763" y="20265"/>
                    </a:lnTo>
                    <a:lnTo>
                      <a:pt x="4908" y="20206"/>
                    </a:lnTo>
                    <a:lnTo>
                      <a:pt x="5049" y="20136"/>
                    </a:lnTo>
                    <a:lnTo>
                      <a:pt x="5194" y="20066"/>
                    </a:lnTo>
                    <a:lnTo>
                      <a:pt x="5335" y="19972"/>
                    </a:lnTo>
                    <a:lnTo>
                      <a:pt x="5475" y="19878"/>
                    </a:lnTo>
                    <a:lnTo>
                      <a:pt x="5616" y="19773"/>
                    </a:lnTo>
                    <a:lnTo>
                      <a:pt x="5757" y="19644"/>
                    </a:lnTo>
                    <a:lnTo>
                      <a:pt x="5897" y="19515"/>
                    </a:lnTo>
                    <a:lnTo>
                      <a:pt x="6034" y="19374"/>
                    </a:lnTo>
                    <a:lnTo>
                      <a:pt x="6170" y="19210"/>
                    </a:lnTo>
                    <a:lnTo>
                      <a:pt x="6328" y="18929"/>
                    </a:lnTo>
                    <a:lnTo>
                      <a:pt x="6482" y="18636"/>
                    </a:lnTo>
                    <a:lnTo>
                      <a:pt x="6632" y="18319"/>
                    </a:lnTo>
                    <a:lnTo>
                      <a:pt x="6772" y="17980"/>
                    </a:lnTo>
                    <a:lnTo>
                      <a:pt x="6909" y="17628"/>
                    </a:lnTo>
                    <a:lnTo>
                      <a:pt x="7036" y="17253"/>
                    </a:lnTo>
                    <a:lnTo>
                      <a:pt x="7155" y="16866"/>
                    </a:lnTo>
                    <a:lnTo>
                      <a:pt x="7269" y="16468"/>
                    </a:lnTo>
                    <a:lnTo>
                      <a:pt x="7375" y="16057"/>
                    </a:lnTo>
                    <a:lnTo>
                      <a:pt x="7471" y="15624"/>
                    </a:lnTo>
                    <a:lnTo>
                      <a:pt x="7564" y="15178"/>
                    </a:lnTo>
                    <a:lnTo>
                      <a:pt x="7647" y="14733"/>
                    </a:lnTo>
                    <a:lnTo>
                      <a:pt x="7722" y="14264"/>
                    </a:lnTo>
                    <a:lnTo>
                      <a:pt x="7788" y="13795"/>
                    </a:lnTo>
                    <a:lnTo>
                      <a:pt x="7845" y="13303"/>
                    </a:lnTo>
                    <a:lnTo>
                      <a:pt x="7894" y="12811"/>
                    </a:lnTo>
                    <a:lnTo>
                      <a:pt x="7920" y="12553"/>
                    </a:lnTo>
                    <a:lnTo>
                      <a:pt x="7946" y="12272"/>
                    </a:lnTo>
                    <a:lnTo>
                      <a:pt x="7968" y="11967"/>
                    </a:lnTo>
                    <a:lnTo>
                      <a:pt x="7990" y="11639"/>
                    </a:lnTo>
                    <a:lnTo>
                      <a:pt x="8030" y="10912"/>
                    </a:lnTo>
                    <a:lnTo>
                      <a:pt x="8065" y="10103"/>
                    </a:lnTo>
                    <a:lnTo>
                      <a:pt x="8091" y="9248"/>
                    </a:lnTo>
                    <a:lnTo>
                      <a:pt x="8113" y="8345"/>
                    </a:lnTo>
                    <a:lnTo>
                      <a:pt x="8135" y="7408"/>
                    </a:lnTo>
                    <a:lnTo>
                      <a:pt x="8149" y="6458"/>
                    </a:lnTo>
                    <a:lnTo>
                      <a:pt x="8162" y="5509"/>
                    </a:lnTo>
                    <a:lnTo>
                      <a:pt x="8171" y="4560"/>
                    </a:lnTo>
                    <a:lnTo>
                      <a:pt x="8184" y="2778"/>
                    </a:lnTo>
                    <a:lnTo>
                      <a:pt x="8188" y="1219"/>
                    </a:lnTo>
                    <a:lnTo>
                      <a:pt x="818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694;p39">
                <a:extLst>
                  <a:ext uri="{FF2B5EF4-FFF2-40B4-BE49-F238E27FC236}">
                    <a16:creationId xmlns:a16="http://schemas.microsoft.com/office/drawing/2014/main" id="{5D092C4E-BAA6-E882-0723-89FF2A7956C8}"/>
                  </a:ext>
                </a:extLst>
              </p:cNvPr>
              <p:cNvSpPr/>
              <p:nvPr/>
            </p:nvSpPr>
            <p:spPr>
              <a:xfrm>
                <a:off x="3573350" y="-11170575"/>
                <a:ext cx="204725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20359" fill="none" extrusionOk="0">
                    <a:moveTo>
                      <a:pt x="8188" y="0"/>
                    </a:moveTo>
                    <a:lnTo>
                      <a:pt x="8188" y="0"/>
                    </a:lnTo>
                    <a:lnTo>
                      <a:pt x="8188" y="1219"/>
                    </a:lnTo>
                    <a:lnTo>
                      <a:pt x="8184" y="2778"/>
                    </a:lnTo>
                    <a:lnTo>
                      <a:pt x="8171" y="4560"/>
                    </a:lnTo>
                    <a:lnTo>
                      <a:pt x="8162" y="5509"/>
                    </a:lnTo>
                    <a:lnTo>
                      <a:pt x="8149" y="6458"/>
                    </a:lnTo>
                    <a:lnTo>
                      <a:pt x="8135" y="7408"/>
                    </a:lnTo>
                    <a:lnTo>
                      <a:pt x="8113" y="8345"/>
                    </a:lnTo>
                    <a:lnTo>
                      <a:pt x="8091" y="9248"/>
                    </a:lnTo>
                    <a:lnTo>
                      <a:pt x="8065" y="10103"/>
                    </a:lnTo>
                    <a:lnTo>
                      <a:pt x="8030" y="10912"/>
                    </a:lnTo>
                    <a:lnTo>
                      <a:pt x="7990" y="11639"/>
                    </a:lnTo>
                    <a:lnTo>
                      <a:pt x="7968" y="11967"/>
                    </a:lnTo>
                    <a:lnTo>
                      <a:pt x="7946" y="12272"/>
                    </a:lnTo>
                    <a:lnTo>
                      <a:pt x="7920" y="12553"/>
                    </a:lnTo>
                    <a:lnTo>
                      <a:pt x="7894" y="12811"/>
                    </a:lnTo>
                    <a:lnTo>
                      <a:pt x="7894" y="12811"/>
                    </a:lnTo>
                    <a:lnTo>
                      <a:pt x="7845" y="13303"/>
                    </a:lnTo>
                    <a:lnTo>
                      <a:pt x="7788" y="13795"/>
                    </a:lnTo>
                    <a:lnTo>
                      <a:pt x="7722" y="14264"/>
                    </a:lnTo>
                    <a:lnTo>
                      <a:pt x="7647" y="14733"/>
                    </a:lnTo>
                    <a:lnTo>
                      <a:pt x="7564" y="15178"/>
                    </a:lnTo>
                    <a:lnTo>
                      <a:pt x="7471" y="15624"/>
                    </a:lnTo>
                    <a:lnTo>
                      <a:pt x="7375" y="16057"/>
                    </a:lnTo>
                    <a:lnTo>
                      <a:pt x="7269" y="16468"/>
                    </a:lnTo>
                    <a:lnTo>
                      <a:pt x="7155" y="16866"/>
                    </a:lnTo>
                    <a:lnTo>
                      <a:pt x="7036" y="17253"/>
                    </a:lnTo>
                    <a:lnTo>
                      <a:pt x="6909" y="17628"/>
                    </a:lnTo>
                    <a:lnTo>
                      <a:pt x="6772" y="17980"/>
                    </a:lnTo>
                    <a:lnTo>
                      <a:pt x="6632" y="18319"/>
                    </a:lnTo>
                    <a:lnTo>
                      <a:pt x="6482" y="18636"/>
                    </a:lnTo>
                    <a:lnTo>
                      <a:pt x="6328" y="18929"/>
                    </a:lnTo>
                    <a:lnTo>
                      <a:pt x="6170" y="19210"/>
                    </a:lnTo>
                    <a:lnTo>
                      <a:pt x="6170" y="19210"/>
                    </a:lnTo>
                    <a:lnTo>
                      <a:pt x="6034" y="19374"/>
                    </a:lnTo>
                    <a:lnTo>
                      <a:pt x="5897" y="19515"/>
                    </a:lnTo>
                    <a:lnTo>
                      <a:pt x="5757" y="19644"/>
                    </a:lnTo>
                    <a:lnTo>
                      <a:pt x="5616" y="19773"/>
                    </a:lnTo>
                    <a:lnTo>
                      <a:pt x="5475" y="19878"/>
                    </a:lnTo>
                    <a:lnTo>
                      <a:pt x="5335" y="19972"/>
                    </a:lnTo>
                    <a:lnTo>
                      <a:pt x="5194" y="20066"/>
                    </a:lnTo>
                    <a:lnTo>
                      <a:pt x="5049" y="20136"/>
                    </a:lnTo>
                    <a:lnTo>
                      <a:pt x="4908" y="20206"/>
                    </a:lnTo>
                    <a:lnTo>
                      <a:pt x="4763" y="20265"/>
                    </a:lnTo>
                    <a:lnTo>
                      <a:pt x="4618" y="20300"/>
                    </a:lnTo>
                    <a:lnTo>
                      <a:pt x="4473" y="20335"/>
                    </a:lnTo>
                    <a:lnTo>
                      <a:pt x="4332" y="20347"/>
                    </a:lnTo>
                    <a:lnTo>
                      <a:pt x="4187" y="20359"/>
                    </a:lnTo>
                    <a:lnTo>
                      <a:pt x="4042" y="20359"/>
                    </a:lnTo>
                    <a:lnTo>
                      <a:pt x="3897" y="20347"/>
                    </a:lnTo>
                    <a:lnTo>
                      <a:pt x="3752" y="20324"/>
                    </a:lnTo>
                    <a:lnTo>
                      <a:pt x="3606" y="20289"/>
                    </a:lnTo>
                    <a:lnTo>
                      <a:pt x="3466" y="20242"/>
                    </a:lnTo>
                    <a:lnTo>
                      <a:pt x="3321" y="20183"/>
                    </a:lnTo>
                    <a:lnTo>
                      <a:pt x="3180" y="20113"/>
                    </a:lnTo>
                    <a:lnTo>
                      <a:pt x="3039" y="20031"/>
                    </a:lnTo>
                    <a:lnTo>
                      <a:pt x="2894" y="19937"/>
                    </a:lnTo>
                    <a:lnTo>
                      <a:pt x="2758" y="19831"/>
                    </a:lnTo>
                    <a:lnTo>
                      <a:pt x="2617" y="19714"/>
                    </a:lnTo>
                    <a:lnTo>
                      <a:pt x="2481" y="19597"/>
                    </a:lnTo>
                    <a:lnTo>
                      <a:pt x="2340" y="19456"/>
                    </a:lnTo>
                    <a:lnTo>
                      <a:pt x="2204" y="19316"/>
                    </a:lnTo>
                    <a:lnTo>
                      <a:pt x="2072" y="19152"/>
                    </a:lnTo>
                    <a:lnTo>
                      <a:pt x="1940" y="18988"/>
                    </a:lnTo>
                    <a:lnTo>
                      <a:pt x="1808" y="18800"/>
                    </a:lnTo>
                    <a:lnTo>
                      <a:pt x="1676" y="18612"/>
                    </a:lnTo>
                    <a:lnTo>
                      <a:pt x="1676" y="18612"/>
                    </a:lnTo>
                    <a:lnTo>
                      <a:pt x="1588" y="18413"/>
                    </a:lnTo>
                    <a:lnTo>
                      <a:pt x="1500" y="18214"/>
                    </a:lnTo>
                    <a:lnTo>
                      <a:pt x="1417" y="18003"/>
                    </a:lnTo>
                    <a:lnTo>
                      <a:pt x="1333" y="17792"/>
                    </a:lnTo>
                    <a:lnTo>
                      <a:pt x="1254" y="17569"/>
                    </a:lnTo>
                    <a:lnTo>
                      <a:pt x="1175" y="17335"/>
                    </a:lnTo>
                    <a:lnTo>
                      <a:pt x="1100" y="17112"/>
                    </a:lnTo>
                    <a:lnTo>
                      <a:pt x="1030" y="16866"/>
                    </a:lnTo>
                    <a:lnTo>
                      <a:pt x="959" y="16620"/>
                    </a:lnTo>
                    <a:lnTo>
                      <a:pt x="894" y="16374"/>
                    </a:lnTo>
                    <a:lnTo>
                      <a:pt x="832" y="16128"/>
                    </a:lnTo>
                    <a:lnTo>
                      <a:pt x="770" y="15870"/>
                    </a:lnTo>
                    <a:lnTo>
                      <a:pt x="713" y="15612"/>
                    </a:lnTo>
                    <a:lnTo>
                      <a:pt x="660" y="15342"/>
                    </a:lnTo>
                    <a:lnTo>
                      <a:pt x="608" y="15073"/>
                    </a:lnTo>
                    <a:lnTo>
                      <a:pt x="559" y="14803"/>
                    </a:lnTo>
                    <a:lnTo>
                      <a:pt x="511" y="14522"/>
                    </a:lnTo>
                    <a:lnTo>
                      <a:pt x="471" y="14241"/>
                    </a:lnTo>
                    <a:lnTo>
                      <a:pt x="432" y="13959"/>
                    </a:lnTo>
                    <a:lnTo>
                      <a:pt x="392" y="13666"/>
                    </a:lnTo>
                    <a:lnTo>
                      <a:pt x="361" y="13373"/>
                    </a:lnTo>
                    <a:lnTo>
                      <a:pt x="331" y="13092"/>
                    </a:lnTo>
                    <a:lnTo>
                      <a:pt x="304" y="12787"/>
                    </a:lnTo>
                    <a:lnTo>
                      <a:pt x="278" y="12494"/>
                    </a:lnTo>
                    <a:lnTo>
                      <a:pt x="256" y="12190"/>
                    </a:lnTo>
                    <a:lnTo>
                      <a:pt x="243" y="11897"/>
                    </a:lnTo>
                    <a:lnTo>
                      <a:pt x="225" y="11592"/>
                    </a:lnTo>
                    <a:lnTo>
                      <a:pt x="216" y="11287"/>
                    </a:lnTo>
                    <a:lnTo>
                      <a:pt x="208" y="10971"/>
                    </a:lnTo>
                    <a:lnTo>
                      <a:pt x="203" y="10666"/>
                    </a:lnTo>
                    <a:lnTo>
                      <a:pt x="203" y="10361"/>
                    </a:lnTo>
                    <a:lnTo>
                      <a:pt x="208" y="10045"/>
                    </a:lnTo>
                    <a:lnTo>
                      <a:pt x="1" y="8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695;p39">
                <a:extLst>
                  <a:ext uri="{FF2B5EF4-FFF2-40B4-BE49-F238E27FC236}">
                    <a16:creationId xmlns:a16="http://schemas.microsoft.com/office/drawing/2014/main" id="{1BD879CB-C12A-F7C2-D800-80B8FC9A2E13}"/>
                  </a:ext>
                </a:extLst>
              </p:cNvPr>
              <p:cNvSpPr/>
              <p:nvPr/>
            </p:nvSpPr>
            <p:spPr>
              <a:xfrm>
                <a:off x="3397700" y="-11225075"/>
                <a:ext cx="381900" cy="142725"/>
              </a:xfrm>
              <a:custGeom>
                <a:avLst/>
                <a:gdLst/>
                <a:ahLst/>
                <a:cxnLst/>
                <a:rect l="l" t="t" r="r" b="b"/>
                <a:pathLst>
                  <a:path w="15276" h="5709" extrusionOk="0">
                    <a:moveTo>
                      <a:pt x="6266" y="0"/>
                    </a:moveTo>
                    <a:lnTo>
                      <a:pt x="4890" y="12"/>
                    </a:lnTo>
                    <a:lnTo>
                      <a:pt x="4230" y="24"/>
                    </a:lnTo>
                    <a:lnTo>
                      <a:pt x="3602" y="47"/>
                    </a:lnTo>
                    <a:lnTo>
                      <a:pt x="3004" y="82"/>
                    </a:lnTo>
                    <a:lnTo>
                      <a:pt x="2441" y="118"/>
                    </a:lnTo>
                    <a:lnTo>
                      <a:pt x="1926" y="164"/>
                    </a:lnTo>
                    <a:lnTo>
                      <a:pt x="1460" y="223"/>
                    </a:lnTo>
                    <a:lnTo>
                      <a:pt x="1047" y="293"/>
                    </a:lnTo>
                    <a:lnTo>
                      <a:pt x="695" y="375"/>
                    </a:lnTo>
                    <a:lnTo>
                      <a:pt x="546" y="411"/>
                    </a:lnTo>
                    <a:lnTo>
                      <a:pt x="409" y="458"/>
                    </a:lnTo>
                    <a:lnTo>
                      <a:pt x="291" y="504"/>
                    </a:lnTo>
                    <a:lnTo>
                      <a:pt x="194" y="551"/>
                    </a:lnTo>
                    <a:lnTo>
                      <a:pt x="115" y="610"/>
                    </a:lnTo>
                    <a:lnTo>
                      <a:pt x="58" y="668"/>
                    </a:lnTo>
                    <a:lnTo>
                      <a:pt x="36" y="692"/>
                    </a:lnTo>
                    <a:lnTo>
                      <a:pt x="18" y="727"/>
                    </a:lnTo>
                    <a:lnTo>
                      <a:pt x="9" y="762"/>
                    </a:lnTo>
                    <a:lnTo>
                      <a:pt x="5" y="786"/>
                    </a:lnTo>
                    <a:lnTo>
                      <a:pt x="0" y="856"/>
                    </a:lnTo>
                    <a:lnTo>
                      <a:pt x="9" y="926"/>
                    </a:lnTo>
                    <a:lnTo>
                      <a:pt x="27" y="997"/>
                    </a:lnTo>
                    <a:lnTo>
                      <a:pt x="53" y="1079"/>
                    </a:lnTo>
                    <a:lnTo>
                      <a:pt x="88" y="1149"/>
                    </a:lnTo>
                    <a:lnTo>
                      <a:pt x="132" y="1231"/>
                    </a:lnTo>
                    <a:lnTo>
                      <a:pt x="181" y="1313"/>
                    </a:lnTo>
                    <a:lnTo>
                      <a:pt x="238" y="1395"/>
                    </a:lnTo>
                    <a:lnTo>
                      <a:pt x="374" y="1571"/>
                    </a:lnTo>
                    <a:lnTo>
                      <a:pt x="541" y="1758"/>
                    </a:lnTo>
                    <a:lnTo>
                      <a:pt x="730" y="1946"/>
                    </a:lnTo>
                    <a:lnTo>
                      <a:pt x="937" y="2145"/>
                    </a:lnTo>
                    <a:lnTo>
                      <a:pt x="1170" y="2344"/>
                    </a:lnTo>
                    <a:lnTo>
                      <a:pt x="1416" y="2544"/>
                    </a:lnTo>
                    <a:lnTo>
                      <a:pt x="1676" y="2743"/>
                    </a:lnTo>
                    <a:lnTo>
                      <a:pt x="1948" y="2954"/>
                    </a:lnTo>
                    <a:lnTo>
                      <a:pt x="2524" y="3364"/>
                    </a:lnTo>
                    <a:lnTo>
                      <a:pt x="3118" y="3763"/>
                    </a:lnTo>
                    <a:lnTo>
                      <a:pt x="3716" y="4149"/>
                    </a:lnTo>
                    <a:lnTo>
                      <a:pt x="4296" y="4513"/>
                    </a:lnTo>
                    <a:lnTo>
                      <a:pt x="4837" y="4841"/>
                    </a:lnTo>
                    <a:lnTo>
                      <a:pt x="5325" y="5134"/>
                    </a:lnTo>
                    <a:lnTo>
                      <a:pt x="6055" y="5556"/>
                    </a:lnTo>
                    <a:lnTo>
                      <a:pt x="6332" y="5708"/>
                    </a:lnTo>
                    <a:lnTo>
                      <a:pt x="15060" y="5486"/>
                    </a:lnTo>
                    <a:lnTo>
                      <a:pt x="15276" y="247"/>
                    </a:lnTo>
                    <a:lnTo>
                      <a:pt x="14625" y="223"/>
                    </a:lnTo>
                    <a:lnTo>
                      <a:pt x="12906" y="141"/>
                    </a:lnTo>
                    <a:lnTo>
                      <a:pt x="11758" y="94"/>
                    </a:lnTo>
                    <a:lnTo>
                      <a:pt x="10474" y="59"/>
                    </a:lnTo>
                    <a:lnTo>
                      <a:pt x="9102" y="24"/>
                    </a:lnTo>
                    <a:lnTo>
                      <a:pt x="76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696;p39">
                <a:extLst>
                  <a:ext uri="{FF2B5EF4-FFF2-40B4-BE49-F238E27FC236}">
                    <a16:creationId xmlns:a16="http://schemas.microsoft.com/office/drawing/2014/main" id="{3341F03F-5938-CEE9-5D49-7FE5A5D23C45}"/>
                  </a:ext>
                </a:extLst>
              </p:cNvPr>
              <p:cNvSpPr/>
              <p:nvPr/>
            </p:nvSpPr>
            <p:spPr>
              <a:xfrm>
                <a:off x="3579400" y="-10968975"/>
                <a:ext cx="196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7868" h="2356" extrusionOk="0">
                    <a:moveTo>
                      <a:pt x="4257" y="0"/>
                    </a:moveTo>
                    <a:lnTo>
                      <a:pt x="3901" y="35"/>
                    </a:lnTo>
                    <a:lnTo>
                      <a:pt x="3549" y="94"/>
                    </a:lnTo>
                    <a:lnTo>
                      <a:pt x="3193" y="176"/>
                    </a:lnTo>
                    <a:lnTo>
                      <a:pt x="2841" y="293"/>
                    </a:lnTo>
                    <a:lnTo>
                      <a:pt x="2489" y="422"/>
                    </a:lnTo>
                    <a:lnTo>
                      <a:pt x="2138" y="586"/>
                    </a:lnTo>
                    <a:lnTo>
                      <a:pt x="1790" y="785"/>
                    </a:lnTo>
                    <a:lnTo>
                      <a:pt x="1443" y="996"/>
                    </a:lnTo>
                    <a:lnTo>
                      <a:pt x="1100" y="1242"/>
                    </a:lnTo>
                    <a:lnTo>
                      <a:pt x="955" y="1324"/>
                    </a:lnTo>
                    <a:lnTo>
                      <a:pt x="814" y="1430"/>
                    </a:lnTo>
                    <a:lnTo>
                      <a:pt x="674" y="1559"/>
                    </a:lnTo>
                    <a:lnTo>
                      <a:pt x="533" y="1688"/>
                    </a:lnTo>
                    <a:lnTo>
                      <a:pt x="396" y="1828"/>
                    </a:lnTo>
                    <a:lnTo>
                      <a:pt x="260" y="1993"/>
                    </a:lnTo>
                    <a:lnTo>
                      <a:pt x="128" y="2168"/>
                    </a:lnTo>
                    <a:lnTo>
                      <a:pt x="1" y="2356"/>
                    </a:lnTo>
                    <a:lnTo>
                      <a:pt x="484" y="2063"/>
                    </a:lnTo>
                    <a:lnTo>
                      <a:pt x="968" y="1805"/>
                    </a:lnTo>
                    <a:lnTo>
                      <a:pt x="1456" y="1571"/>
                    </a:lnTo>
                    <a:lnTo>
                      <a:pt x="1944" y="1348"/>
                    </a:lnTo>
                    <a:lnTo>
                      <a:pt x="2437" y="1160"/>
                    </a:lnTo>
                    <a:lnTo>
                      <a:pt x="2929" y="996"/>
                    </a:lnTo>
                    <a:lnTo>
                      <a:pt x="3422" y="844"/>
                    </a:lnTo>
                    <a:lnTo>
                      <a:pt x="3914" y="727"/>
                    </a:lnTo>
                    <a:lnTo>
                      <a:pt x="4411" y="727"/>
                    </a:lnTo>
                    <a:lnTo>
                      <a:pt x="4903" y="738"/>
                    </a:lnTo>
                    <a:lnTo>
                      <a:pt x="5400" y="785"/>
                    </a:lnTo>
                    <a:lnTo>
                      <a:pt x="5897" y="856"/>
                    </a:lnTo>
                    <a:lnTo>
                      <a:pt x="6390" y="938"/>
                    </a:lnTo>
                    <a:lnTo>
                      <a:pt x="6882" y="1055"/>
                    </a:lnTo>
                    <a:lnTo>
                      <a:pt x="7375" y="1196"/>
                    </a:lnTo>
                    <a:lnTo>
                      <a:pt x="7867" y="1360"/>
                    </a:lnTo>
                    <a:lnTo>
                      <a:pt x="7731" y="1196"/>
                    </a:lnTo>
                    <a:lnTo>
                      <a:pt x="7594" y="1055"/>
                    </a:lnTo>
                    <a:lnTo>
                      <a:pt x="7454" y="938"/>
                    </a:lnTo>
                    <a:lnTo>
                      <a:pt x="7313" y="821"/>
                    </a:lnTo>
                    <a:lnTo>
                      <a:pt x="7172" y="727"/>
                    </a:lnTo>
                    <a:lnTo>
                      <a:pt x="7027" y="645"/>
                    </a:lnTo>
                    <a:lnTo>
                      <a:pt x="6882" y="574"/>
                    </a:lnTo>
                    <a:lnTo>
                      <a:pt x="6733" y="528"/>
                    </a:lnTo>
                    <a:lnTo>
                      <a:pt x="6381" y="363"/>
                    </a:lnTo>
                    <a:lnTo>
                      <a:pt x="6029" y="246"/>
                    </a:lnTo>
                    <a:lnTo>
                      <a:pt x="5677" y="141"/>
                    </a:lnTo>
                    <a:lnTo>
                      <a:pt x="5321" y="70"/>
                    </a:lnTo>
                    <a:lnTo>
                      <a:pt x="4965" y="24"/>
                    </a:lnTo>
                    <a:lnTo>
                      <a:pt x="4613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697;p39">
                <a:extLst>
                  <a:ext uri="{FF2B5EF4-FFF2-40B4-BE49-F238E27FC236}">
                    <a16:creationId xmlns:a16="http://schemas.microsoft.com/office/drawing/2014/main" id="{37A68BA0-B9E8-8C83-8C0B-A705BFB6E6AB}"/>
                  </a:ext>
                </a:extLst>
              </p:cNvPr>
              <p:cNvSpPr/>
              <p:nvPr/>
            </p:nvSpPr>
            <p:spPr>
              <a:xfrm>
                <a:off x="3839050" y="-10718450"/>
                <a:ext cx="334100" cy="28460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113841" extrusionOk="0">
                    <a:moveTo>
                      <a:pt x="1" y="0"/>
                    </a:moveTo>
                    <a:lnTo>
                      <a:pt x="1" y="110899"/>
                    </a:lnTo>
                    <a:lnTo>
                      <a:pt x="3844" y="113841"/>
                    </a:lnTo>
                    <a:lnTo>
                      <a:pt x="9199" y="113817"/>
                    </a:lnTo>
                    <a:lnTo>
                      <a:pt x="13183" y="105414"/>
                    </a:lnTo>
                    <a:lnTo>
                      <a:pt x="13196" y="105027"/>
                    </a:lnTo>
                    <a:lnTo>
                      <a:pt x="13227" y="103937"/>
                    </a:lnTo>
                    <a:lnTo>
                      <a:pt x="13249" y="103128"/>
                    </a:lnTo>
                    <a:lnTo>
                      <a:pt x="13271" y="102156"/>
                    </a:lnTo>
                    <a:lnTo>
                      <a:pt x="13293" y="101042"/>
                    </a:lnTo>
                    <a:lnTo>
                      <a:pt x="13315" y="99765"/>
                    </a:lnTo>
                    <a:lnTo>
                      <a:pt x="13332" y="98358"/>
                    </a:lnTo>
                    <a:lnTo>
                      <a:pt x="13345" y="96811"/>
                    </a:lnTo>
                    <a:lnTo>
                      <a:pt x="13359" y="95123"/>
                    </a:lnTo>
                    <a:lnTo>
                      <a:pt x="13363" y="93318"/>
                    </a:lnTo>
                    <a:lnTo>
                      <a:pt x="13363" y="91408"/>
                    </a:lnTo>
                    <a:lnTo>
                      <a:pt x="13350" y="89369"/>
                    </a:lnTo>
                    <a:lnTo>
                      <a:pt x="13332" y="87235"/>
                    </a:lnTo>
                    <a:lnTo>
                      <a:pt x="13302" y="84997"/>
                    </a:lnTo>
                    <a:lnTo>
                      <a:pt x="13284" y="83848"/>
                    </a:lnTo>
                    <a:lnTo>
                      <a:pt x="13262" y="82676"/>
                    </a:lnTo>
                    <a:lnTo>
                      <a:pt x="13236" y="81481"/>
                    </a:lnTo>
                    <a:lnTo>
                      <a:pt x="13205" y="80262"/>
                    </a:lnTo>
                    <a:lnTo>
                      <a:pt x="13174" y="79019"/>
                    </a:lnTo>
                    <a:lnTo>
                      <a:pt x="13139" y="77765"/>
                    </a:lnTo>
                    <a:lnTo>
                      <a:pt x="13099" y="76488"/>
                    </a:lnTo>
                    <a:lnTo>
                      <a:pt x="13055" y="75199"/>
                    </a:lnTo>
                    <a:lnTo>
                      <a:pt x="13007" y="73886"/>
                    </a:lnTo>
                    <a:lnTo>
                      <a:pt x="12954" y="72561"/>
                    </a:lnTo>
                    <a:lnTo>
                      <a:pt x="12897" y="71225"/>
                    </a:lnTo>
                    <a:lnTo>
                      <a:pt x="12835" y="69877"/>
                    </a:lnTo>
                    <a:lnTo>
                      <a:pt x="12769" y="68506"/>
                    </a:lnTo>
                    <a:lnTo>
                      <a:pt x="12699" y="67123"/>
                    </a:lnTo>
                    <a:lnTo>
                      <a:pt x="12624" y="65728"/>
                    </a:lnTo>
                    <a:lnTo>
                      <a:pt x="12545" y="64334"/>
                    </a:lnTo>
                    <a:lnTo>
                      <a:pt x="12457" y="62915"/>
                    </a:lnTo>
                    <a:lnTo>
                      <a:pt x="12365" y="61486"/>
                    </a:lnTo>
                    <a:lnTo>
                      <a:pt x="12268" y="60056"/>
                    </a:lnTo>
                    <a:lnTo>
                      <a:pt x="12167" y="58614"/>
                    </a:lnTo>
                    <a:lnTo>
                      <a:pt x="12057" y="57172"/>
                    </a:lnTo>
                    <a:lnTo>
                      <a:pt x="11943" y="55719"/>
                    </a:lnTo>
                    <a:lnTo>
                      <a:pt x="11824" y="54254"/>
                    </a:lnTo>
                    <a:lnTo>
                      <a:pt x="11697" y="52789"/>
                    </a:lnTo>
                    <a:lnTo>
                      <a:pt x="11565" y="51324"/>
                    </a:lnTo>
                    <a:lnTo>
                      <a:pt x="11424" y="49847"/>
                    </a:lnTo>
                    <a:lnTo>
                      <a:pt x="11274" y="48370"/>
                    </a:lnTo>
                    <a:lnTo>
                      <a:pt x="11121" y="46894"/>
                    </a:lnTo>
                    <a:lnTo>
                      <a:pt x="10962" y="45417"/>
                    </a:lnTo>
                    <a:lnTo>
                      <a:pt x="10791" y="43940"/>
                    </a:lnTo>
                    <a:lnTo>
                      <a:pt x="10619" y="42463"/>
                    </a:lnTo>
                    <a:lnTo>
                      <a:pt x="10435" y="40987"/>
                    </a:lnTo>
                    <a:lnTo>
                      <a:pt x="10065" y="38092"/>
                    </a:lnTo>
                    <a:lnTo>
                      <a:pt x="9700" y="35337"/>
                    </a:lnTo>
                    <a:lnTo>
                      <a:pt x="9344" y="32700"/>
                    </a:lnTo>
                    <a:lnTo>
                      <a:pt x="8997" y="30180"/>
                    </a:lnTo>
                    <a:lnTo>
                      <a:pt x="8654" y="27789"/>
                    </a:lnTo>
                    <a:lnTo>
                      <a:pt x="8324" y="25516"/>
                    </a:lnTo>
                    <a:lnTo>
                      <a:pt x="7999" y="23347"/>
                    </a:lnTo>
                    <a:lnTo>
                      <a:pt x="7682" y="21296"/>
                    </a:lnTo>
                    <a:lnTo>
                      <a:pt x="7374" y="19362"/>
                    </a:lnTo>
                    <a:lnTo>
                      <a:pt x="7075" y="17534"/>
                    </a:lnTo>
                    <a:lnTo>
                      <a:pt x="6790" y="15799"/>
                    </a:lnTo>
                    <a:lnTo>
                      <a:pt x="6513" y="14182"/>
                    </a:lnTo>
                    <a:lnTo>
                      <a:pt x="6244" y="12658"/>
                    </a:lnTo>
                    <a:lnTo>
                      <a:pt x="5989" y="11240"/>
                    </a:lnTo>
                    <a:lnTo>
                      <a:pt x="5743" y="9916"/>
                    </a:lnTo>
                    <a:lnTo>
                      <a:pt x="5510" y="8685"/>
                    </a:lnTo>
                    <a:lnTo>
                      <a:pt x="5286" y="7548"/>
                    </a:lnTo>
                    <a:lnTo>
                      <a:pt x="5075" y="6505"/>
                    </a:lnTo>
                    <a:lnTo>
                      <a:pt x="4877" y="5544"/>
                    </a:lnTo>
                    <a:lnTo>
                      <a:pt x="4692" y="4665"/>
                    </a:lnTo>
                    <a:lnTo>
                      <a:pt x="4521" y="3880"/>
                    </a:lnTo>
                    <a:lnTo>
                      <a:pt x="4358" y="3165"/>
                    </a:lnTo>
                    <a:lnTo>
                      <a:pt x="4213" y="2532"/>
                    </a:lnTo>
                    <a:lnTo>
                      <a:pt x="4081" y="1981"/>
                    </a:lnTo>
                    <a:lnTo>
                      <a:pt x="3962" y="1500"/>
                    </a:lnTo>
                    <a:lnTo>
                      <a:pt x="3861" y="1090"/>
                    </a:lnTo>
                    <a:lnTo>
                      <a:pt x="3703" y="469"/>
                    </a:lnTo>
                    <a:lnTo>
                      <a:pt x="3602" y="11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698;p39">
                <a:extLst>
                  <a:ext uri="{FF2B5EF4-FFF2-40B4-BE49-F238E27FC236}">
                    <a16:creationId xmlns:a16="http://schemas.microsoft.com/office/drawing/2014/main" id="{1E809343-4D06-F19F-B95D-7D293203182E}"/>
                  </a:ext>
                </a:extLst>
              </p:cNvPr>
              <p:cNvSpPr/>
              <p:nvPr/>
            </p:nvSpPr>
            <p:spPr>
              <a:xfrm>
                <a:off x="3839050" y="-10718450"/>
                <a:ext cx="334100" cy="28460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113841" fill="none" extrusionOk="0">
                    <a:moveTo>
                      <a:pt x="9199" y="113817"/>
                    </a:moveTo>
                    <a:lnTo>
                      <a:pt x="13183" y="105414"/>
                    </a:lnTo>
                    <a:lnTo>
                      <a:pt x="13183" y="105414"/>
                    </a:lnTo>
                    <a:lnTo>
                      <a:pt x="13196" y="105027"/>
                    </a:lnTo>
                    <a:lnTo>
                      <a:pt x="13227" y="103937"/>
                    </a:lnTo>
                    <a:lnTo>
                      <a:pt x="13249" y="103128"/>
                    </a:lnTo>
                    <a:lnTo>
                      <a:pt x="13271" y="102156"/>
                    </a:lnTo>
                    <a:lnTo>
                      <a:pt x="13293" y="101042"/>
                    </a:lnTo>
                    <a:lnTo>
                      <a:pt x="13315" y="99765"/>
                    </a:lnTo>
                    <a:lnTo>
                      <a:pt x="13332" y="98358"/>
                    </a:lnTo>
                    <a:lnTo>
                      <a:pt x="13345" y="96811"/>
                    </a:lnTo>
                    <a:lnTo>
                      <a:pt x="13359" y="95123"/>
                    </a:lnTo>
                    <a:lnTo>
                      <a:pt x="13363" y="93318"/>
                    </a:lnTo>
                    <a:lnTo>
                      <a:pt x="13363" y="91408"/>
                    </a:lnTo>
                    <a:lnTo>
                      <a:pt x="13350" y="89369"/>
                    </a:lnTo>
                    <a:lnTo>
                      <a:pt x="13332" y="87235"/>
                    </a:lnTo>
                    <a:lnTo>
                      <a:pt x="13302" y="84997"/>
                    </a:lnTo>
                    <a:lnTo>
                      <a:pt x="13284" y="83848"/>
                    </a:lnTo>
                    <a:lnTo>
                      <a:pt x="13262" y="82676"/>
                    </a:lnTo>
                    <a:lnTo>
                      <a:pt x="13236" y="81481"/>
                    </a:lnTo>
                    <a:lnTo>
                      <a:pt x="13205" y="80262"/>
                    </a:lnTo>
                    <a:lnTo>
                      <a:pt x="13174" y="79019"/>
                    </a:lnTo>
                    <a:lnTo>
                      <a:pt x="13139" y="77765"/>
                    </a:lnTo>
                    <a:lnTo>
                      <a:pt x="13099" y="76488"/>
                    </a:lnTo>
                    <a:lnTo>
                      <a:pt x="13055" y="75199"/>
                    </a:lnTo>
                    <a:lnTo>
                      <a:pt x="13007" y="73886"/>
                    </a:lnTo>
                    <a:lnTo>
                      <a:pt x="12954" y="72561"/>
                    </a:lnTo>
                    <a:lnTo>
                      <a:pt x="12897" y="71225"/>
                    </a:lnTo>
                    <a:lnTo>
                      <a:pt x="12835" y="69877"/>
                    </a:lnTo>
                    <a:lnTo>
                      <a:pt x="12769" y="68506"/>
                    </a:lnTo>
                    <a:lnTo>
                      <a:pt x="12699" y="67123"/>
                    </a:lnTo>
                    <a:lnTo>
                      <a:pt x="12624" y="65728"/>
                    </a:lnTo>
                    <a:lnTo>
                      <a:pt x="12545" y="64334"/>
                    </a:lnTo>
                    <a:lnTo>
                      <a:pt x="12457" y="62915"/>
                    </a:lnTo>
                    <a:lnTo>
                      <a:pt x="12365" y="61486"/>
                    </a:lnTo>
                    <a:lnTo>
                      <a:pt x="12268" y="60056"/>
                    </a:lnTo>
                    <a:lnTo>
                      <a:pt x="12167" y="58614"/>
                    </a:lnTo>
                    <a:lnTo>
                      <a:pt x="12057" y="57172"/>
                    </a:lnTo>
                    <a:lnTo>
                      <a:pt x="11943" y="55719"/>
                    </a:lnTo>
                    <a:lnTo>
                      <a:pt x="11824" y="54254"/>
                    </a:lnTo>
                    <a:lnTo>
                      <a:pt x="11697" y="52789"/>
                    </a:lnTo>
                    <a:lnTo>
                      <a:pt x="11565" y="51324"/>
                    </a:lnTo>
                    <a:lnTo>
                      <a:pt x="11424" y="49847"/>
                    </a:lnTo>
                    <a:lnTo>
                      <a:pt x="11274" y="48370"/>
                    </a:lnTo>
                    <a:lnTo>
                      <a:pt x="11121" y="46894"/>
                    </a:lnTo>
                    <a:lnTo>
                      <a:pt x="10962" y="45417"/>
                    </a:lnTo>
                    <a:lnTo>
                      <a:pt x="10791" y="43940"/>
                    </a:lnTo>
                    <a:lnTo>
                      <a:pt x="10619" y="42463"/>
                    </a:lnTo>
                    <a:lnTo>
                      <a:pt x="10435" y="40987"/>
                    </a:lnTo>
                    <a:lnTo>
                      <a:pt x="10435" y="40987"/>
                    </a:lnTo>
                    <a:lnTo>
                      <a:pt x="10065" y="38092"/>
                    </a:lnTo>
                    <a:lnTo>
                      <a:pt x="9700" y="35337"/>
                    </a:lnTo>
                    <a:lnTo>
                      <a:pt x="9344" y="32700"/>
                    </a:lnTo>
                    <a:lnTo>
                      <a:pt x="8997" y="30180"/>
                    </a:lnTo>
                    <a:lnTo>
                      <a:pt x="8654" y="27789"/>
                    </a:lnTo>
                    <a:lnTo>
                      <a:pt x="8324" y="25516"/>
                    </a:lnTo>
                    <a:lnTo>
                      <a:pt x="7999" y="23347"/>
                    </a:lnTo>
                    <a:lnTo>
                      <a:pt x="7682" y="21296"/>
                    </a:lnTo>
                    <a:lnTo>
                      <a:pt x="7374" y="19362"/>
                    </a:lnTo>
                    <a:lnTo>
                      <a:pt x="7075" y="17534"/>
                    </a:lnTo>
                    <a:lnTo>
                      <a:pt x="6790" y="15799"/>
                    </a:lnTo>
                    <a:lnTo>
                      <a:pt x="6513" y="14182"/>
                    </a:lnTo>
                    <a:lnTo>
                      <a:pt x="6244" y="12658"/>
                    </a:lnTo>
                    <a:lnTo>
                      <a:pt x="5989" y="11240"/>
                    </a:lnTo>
                    <a:lnTo>
                      <a:pt x="5743" y="9916"/>
                    </a:lnTo>
                    <a:lnTo>
                      <a:pt x="5510" y="8685"/>
                    </a:lnTo>
                    <a:lnTo>
                      <a:pt x="5286" y="7548"/>
                    </a:lnTo>
                    <a:lnTo>
                      <a:pt x="5075" y="6505"/>
                    </a:lnTo>
                    <a:lnTo>
                      <a:pt x="4877" y="5544"/>
                    </a:lnTo>
                    <a:lnTo>
                      <a:pt x="4692" y="4665"/>
                    </a:lnTo>
                    <a:lnTo>
                      <a:pt x="4521" y="3880"/>
                    </a:lnTo>
                    <a:lnTo>
                      <a:pt x="4358" y="3165"/>
                    </a:lnTo>
                    <a:lnTo>
                      <a:pt x="4213" y="2532"/>
                    </a:lnTo>
                    <a:lnTo>
                      <a:pt x="4081" y="1981"/>
                    </a:lnTo>
                    <a:lnTo>
                      <a:pt x="3962" y="1500"/>
                    </a:lnTo>
                    <a:lnTo>
                      <a:pt x="3861" y="1090"/>
                    </a:lnTo>
                    <a:lnTo>
                      <a:pt x="3703" y="469"/>
                    </a:lnTo>
                    <a:lnTo>
                      <a:pt x="3602" y="117"/>
                    </a:lnTo>
                    <a:lnTo>
                      <a:pt x="3571" y="0"/>
                    </a:lnTo>
                    <a:lnTo>
                      <a:pt x="1" y="0"/>
                    </a:lnTo>
                    <a:lnTo>
                      <a:pt x="1" y="110899"/>
                    </a:lnTo>
                    <a:lnTo>
                      <a:pt x="3844" y="113841"/>
                    </a:lnTo>
                    <a:lnTo>
                      <a:pt x="9199" y="1138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699;p39">
                <a:extLst>
                  <a:ext uri="{FF2B5EF4-FFF2-40B4-BE49-F238E27FC236}">
                    <a16:creationId xmlns:a16="http://schemas.microsoft.com/office/drawing/2014/main" id="{D85A9D39-2408-9677-4338-B6A84F3962B7}"/>
                  </a:ext>
                </a:extLst>
              </p:cNvPr>
              <p:cNvSpPr/>
              <p:nvPr/>
            </p:nvSpPr>
            <p:spPr>
              <a:xfrm>
                <a:off x="3839055" y="-10679503"/>
                <a:ext cx="136986" cy="2808374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111932" extrusionOk="0">
                    <a:moveTo>
                      <a:pt x="1" y="1"/>
                    </a:moveTo>
                    <a:lnTo>
                      <a:pt x="80" y="109001"/>
                    </a:lnTo>
                    <a:lnTo>
                      <a:pt x="3931" y="111931"/>
                    </a:lnTo>
                    <a:lnTo>
                      <a:pt x="5479" y="111861"/>
                    </a:lnTo>
                    <a:lnTo>
                      <a:pt x="2291" y="1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700;p39">
                <a:extLst>
                  <a:ext uri="{FF2B5EF4-FFF2-40B4-BE49-F238E27FC236}">
                    <a16:creationId xmlns:a16="http://schemas.microsoft.com/office/drawing/2014/main" id="{079E17E8-5AE5-2B21-3D84-46788EA68537}"/>
                  </a:ext>
                </a:extLst>
              </p:cNvPr>
              <p:cNvSpPr/>
              <p:nvPr/>
            </p:nvSpPr>
            <p:spPr>
              <a:xfrm>
                <a:off x="3839050" y="-10681550"/>
                <a:ext cx="137000" cy="2798300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111932" fill="none" extrusionOk="0">
                    <a:moveTo>
                      <a:pt x="3931" y="111931"/>
                    </a:moveTo>
                    <a:lnTo>
                      <a:pt x="80" y="109001"/>
                    </a:lnTo>
                    <a:lnTo>
                      <a:pt x="1" y="1"/>
                    </a:lnTo>
                    <a:lnTo>
                      <a:pt x="2291" y="1138"/>
                    </a:lnTo>
                    <a:lnTo>
                      <a:pt x="5479" y="111861"/>
                    </a:lnTo>
                    <a:lnTo>
                      <a:pt x="3931" y="1119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701;p39">
                <a:extLst>
                  <a:ext uri="{FF2B5EF4-FFF2-40B4-BE49-F238E27FC236}">
                    <a16:creationId xmlns:a16="http://schemas.microsoft.com/office/drawing/2014/main" id="{5C93A9DE-6910-8161-88AD-143EE9F3962D}"/>
                  </a:ext>
                </a:extLst>
              </p:cNvPr>
              <p:cNvSpPr/>
              <p:nvPr/>
            </p:nvSpPr>
            <p:spPr>
              <a:xfrm>
                <a:off x="3897100" y="-10653125"/>
                <a:ext cx="78400" cy="2766925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110677" extrusionOk="0">
                    <a:moveTo>
                      <a:pt x="5" y="1"/>
                    </a:moveTo>
                    <a:lnTo>
                      <a:pt x="0" y="24"/>
                    </a:lnTo>
                    <a:lnTo>
                      <a:pt x="0" y="71"/>
                    </a:lnTo>
                    <a:lnTo>
                      <a:pt x="0" y="294"/>
                    </a:lnTo>
                    <a:lnTo>
                      <a:pt x="9" y="1126"/>
                    </a:lnTo>
                    <a:lnTo>
                      <a:pt x="35" y="2497"/>
                    </a:lnTo>
                    <a:lnTo>
                      <a:pt x="79" y="4349"/>
                    </a:lnTo>
                    <a:lnTo>
                      <a:pt x="202" y="9459"/>
                    </a:lnTo>
                    <a:lnTo>
                      <a:pt x="374" y="16222"/>
                    </a:lnTo>
                    <a:lnTo>
                      <a:pt x="589" y="24414"/>
                    </a:lnTo>
                    <a:lnTo>
                      <a:pt x="844" y="33814"/>
                    </a:lnTo>
                    <a:lnTo>
                      <a:pt x="1130" y="44210"/>
                    </a:lnTo>
                    <a:lnTo>
                      <a:pt x="1442" y="55368"/>
                    </a:lnTo>
                    <a:lnTo>
                      <a:pt x="1763" y="66514"/>
                    </a:lnTo>
                    <a:lnTo>
                      <a:pt x="2062" y="76899"/>
                    </a:lnTo>
                    <a:lnTo>
                      <a:pt x="2339" y="86298"/>
                    </a:lnTo>
                    <a:lnTo>
                      <a:pt x="2586" y="94479"/>
                    </a:lnTo>
                    <a:lnTo>
                      <a:pt x="2797" y="101242"/>
                    </a:lnTo>
                    <a:lnTo>
                      <a:pt x="2959" y="106329"/>
                    </a:lnTo>
                    <a:lnTo>
                      <a:pt x="3025" y="108192"/>
                    </a:lnTo>
                    <a:lnTo>
                      <a:pt x="3074" y="109552"/>
                    </a:lnTo>
                    <a:lnTo>
                      <a:pt x="3109" y="110384"/>
                    </a:lnTo>
                    <a:lnTo>
                      <a:pt x="3122" y="110595"/>
                    </a:lnTo>
                    <a:lnTo>
                      <a:pt x="3126" y="110654"/>
                    </a:lnTo>
                    <a:lnTo>
                      <a:pt x="3131" y="110677"/>
                    </a:lnTo>
                    <a:lnTo>
                      <a:pt x="3135" y="110654"/>
                    </a:lnTo>
                    <a:lnTo>
                      <a:pt x="3135" y="110595"/>
                    </a:lnTo>
                    <a:lnTo>
                      <a:pt x="3135" y="110384"/>
                    </a:lnTo>
                    <a:lnTo>
                      <a:pt x="3122" y="109540"/>
                    </a:lnTo>
                    <a:lnTo>
                      <a:pt x="3096" y="108181"/>
                    </a:lnTo>
                    <a:lnTo>
                      <a:pt x="3056" y="106317"/>
                    </a:lnTo>
                    <a:lnTo>
                      <a:pt x="2933" y="101207"/>
                    </a:lnTo>
                    <a:lnTo>
                      <a:pt x="2761" y="94444"/>
                    </a:lnTo>
                    <a:lnTo>
                      <a:pt x="2546" y="86252"/>
                    </a:lnTo>
                    <a:lnTo>
                      <a:pt x="2291" y="76852"/>
                    </a:lnTo>
                    <a:lnTo>
                      <a:pt x="2005" y="66467"/>
                    </a:lnTo>
                    <a:lnTo>
                      <a:pt x="1689" y="55310"/>
                    </a:lnTo>
                    <a:lnTo>
                      <a:pt x="1372" y="44163"/>
                    </a:lnTo>
                    <a:lnTo>
                      <a:pt x="1069" y="33767"/>
                    </a:lnTo>
                    <a:lnTo>
                      <a:pt x="792" y="24379"/>
                    </a:lnTo>
                    <a:lnTo>
                      <a:pt x="545" y="16187"/>
                    </a:lnTo>
                    <a:lnTo>
                      <a:pt x="339" y="9436"/>
                    </a:lnTo>
                    <a:lnTo>
                      <a:pt x="176" y="4337"/>
                    </a:lnTo>
                    <a:lnTo>
                      <a:pt x="110" y="2485"/>
                    </a:lnTo>
                    <a:lnTo>
                      <a:pt x="62" y="1126"/>
                    </a:lnTo>
                    <a:lnTo>
                      <a:pt x="22" y="282"/>
                    </a:lnTo>
                    <a:lnTo>
                      <a:pt x="13" y="71"/>
                    </a:lnTo>
                    <a:lnTo>
                      <a:pt x="9" y="24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702;p39">
                <a:extLst>
                  <a:ext uri="{FF2B5EF4-FFF2-40B4-BE49-F238E27FC236}">
                    <a16:creationId xmlns:a16="http://schemas.microsoft.com/office/drawing/2014/main" id="{75A653E4-AC8E-ECDF-0D7A-064DFAEAF4FF}"/>
                  </a:ext>
                </a:extLst>
              </p:cNvPr>
              <p:cNvSpPr/>
              <p:nvPr/>
            </p:nvSpPr>
            <p:spPr>
              <a:xfrm>
                <a:off x="3917650" y="-8620800"/>
                <a:ext cx="113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208" extrusionOk="0">
                    <a:moveTo>
                      <a:pt x="229" y="1"/>
                    </a:moveTo>
                    <a:lnTo>
                      <a:pt x="181" y="13"/>
                    </a:lnTo>
                    <a:lnTo>
                      <a:pt x="141" y="48"/>
                    </a:lnTo>
                    <a:lnTo>
                      <a:pt x="102" y="106"/>
                    </a:lnTo>
                    <a:lnTo>
                      <a:pt x="71" y="177"/>
                    </a:lnTo>
                    <a:lnTo>
                      <a:pt x="40" y="270"/>
                    </a:lnTo>
                    <a:lnTo>
                      <a:pt x="22" y="364"/>
                    </a:lnTo>
                    <a:lnTo>
                      <a:pt x="9" y="481"/>
                    </a:lnTo>
                    <a:lnTo>
                      <a:pt x="0" y="599"/>
                    </a:lnTo>
                    <a:lnTo>
                      <a:pt x="9" y="727"/>
                    </a:lnTo>
                    <a:lnTo>
                      <a:pt x="22" y="833"/>
                    </a:lnTo>
                    <a:lnTo>
                      <a:pt x="40" y="938"/>
                    </a:lnTo>
                    <a:lnTo>
                      <a:pt x="71" y="1032"/>
                    </a:lnTo>
                    <a:lnTo>
                      <a:pt x="102" y="1103"/>
                    </a:lnTo>
                    <a:lnTo>
                      <a:pt x="141" y="1161"/>
                    </a:lnTo>
                    <a:lnTo>
                      <a:pt x="181" y="1196"/>
                    </a:lnTo>
                    <a:lnTo>
                      <a:pt x="229" y="1208"/>
                    </a:lnTo>
                    <a:lnTo>
                      <a:pt x="273" y="1196"/>
                    </a:lnTo>
                    <a:lnTo>
                      <a:pt x="317" y="1161"/>
                    </a:lnTo>
                    <a:lnTo>
                      <a:pt x="357" y="1103"/>
                    </a:lnTo>
                    <a:lnTo>
                      <a:pt x="387" y="1032"/>
                    </a:lnTo>
                    <a:lnTo>
                      <a:pt x="414" y="938"/>
                    </a:lnTo>
                    <a:lnTo>
                      <a:pt x="436" y="833"/>
                    </a:lnTo>
                    <a:lnTo>
                      <a:pt x="449" y="727"/>
                    </a:lnTo>
                    <a:lnTo>
                      <a:pt x="453" y="599"/>
                    </a:lnTo>
                    <a:lnTo>
                      <a:pt x="449" y="481"/>
                    </a:lnTo>
                    <a:lnTo>
                      <a:pt x="436" y="364"/>
                    </a:lnTo>
                    <a:lnTo>
                      <a:pt x="414" y="270"/>
                    </a:lnTo>
                    <a:lnTo>
                      <a:pt x="387" y="177"/>
                    </a:lnTo>
                    <a:lnTo>
                      <a:pt x="357" y="106"/>
                    </a:lnTo>
                    <a:lnTo>
                      <a:pt x="317" y="48"/>
                    </a:lnTo>
                    <a:lnTo>
                      <a:pt x="273" y="13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703;p39">
                <a:extLst>
                  <a:ext uri="{FF2B5EF4-FFF2-40B4-BE49-F238E27FC236}">
                    <a16:creationId xmlns:a16="http://schemas.microsoft.com/office/drawing/2014/main" id="{35FF8E64-8E89-EBE5-9051-658A692D2F0D}"/>
                  </a:ext>
                </a:extLst>
              </p:cNvPr>
              <p:cNvSpPr/>
              <p:nvPr/>
            </p:nvSpPr>
            <p:spPr>
              <a:xfrm>
                <a:off x="3895225" y="-9309950"/>
                <a:ext cx="113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96" extrusionOk="0">
                    <a:moveTo>
                      <a:pt x="220" y="0"/>
                    </a:moveTo>
                    <a:lnTo>
                      <a:pt x="176" y="12"/>
                    </a:lnTo>
                    <a:lnTo>
                      <a:pt x="137" y="47"/>
                    </a:lnTo>
                    <a:lnTo>
                      <a:pt x="97" y="106"/>
                    </a:lnTo>
                    <a:lnTo>
                      <a:pt x="62" y="176"/>
                    </a:lnTo>
                    <a:lnTo>
                      <a:pt x="36" y="270"/>
                    </a:lnTo>
                    <a:lnTo>
                      <a:pt x="18" y="375"/>
                    </a:lnTo>
                    <a:lnTo>
                      <a:pt x="5" y="493"/>
                    </a:lnTo>
                    <a:lnTo>
                      <a:pt x="0" y="610"/>
                    </a:lnTo>
                    <a:lnTo>
                      <a:pt x="5" y="727"/>
                    </a:lnTo>
                    <a:lnTo>
                      <a:pt x="22" y="844"/>
                    </a:lnTo>
                    <a:lnTo>
                      <a:pt x="40" y="938"/>
                    </a:lnTo>
                    <a:lnTo>
                      <a:pt x="71" y="1032"/>
                    </a:lnTo>
                    <a:lnTo>
                      <a:pt x="102" y="1102"/>
                    </a:lnTo>
                    <a:lnTo>
                      <a:pt x="141" y="1149"/>
                    </a:lnTo>
                    <a:lnTo>
                      <a:pt x="181" y="1184"/>
                    </a:lnTo>
                    <a:lnTo>
                      <a:pt x="229" y="1196"/>
                    </a:lnTo>
                    <a:lnTo>
                      <a:pt x="233" y="1196"/>
                    </a:lnTo>
                    <a:lnTo>
                      <a:pt x="277" y="1184"/>
                    </a:lnTo>
                    <a:lnTo>
                      <a:pt x="317" y="1149"/>
                    </a:lnTo>
                    <a:lnTo>
                      <a:pt x="357" y="1090"/>
                    </a:lnTo>
                    <a:lnTo>
                      <a:pt x="392" y="1020"/>
                    </a:lnTo>
                    <a:lnTo>
                      <a:pt x="418" y="926"/>
                    </a:lnTo>
                    <a:lnTo>
                      <a:pt x="436" y="821"/>
                    </a:lnTo>
                    <a:lnTo>
                      <a:pt x="449" y="704"/>
                    </a:lnTo>
                    <a:lnTo>
                      <a:pt x="453" y="586"/>
                    </a:lnTo>
                    <a:lnTo>
                      <a:pt x="449" y="469"/>
                    </a:lnTo>
                    <a:lnTo>
                      <a:pt x="431" y="352"/>
                    </a:lnTo>
                    <a:lnTo>
                      <a:pt x="409" y="246"/>
                    </a:lnTo>
                    <a:lnTo>
                      <a:pt x="383" y="164"/>
                    </a:lnTo>
                    <a:lnTo>
                      <a:pt x="348" y="94"/>
                    </a:lnTo>
                    <a:lnTo>
                      <a:pt x="308" y="35"/>
                    </a:lnTo>
                    <a:lnTo>
                      <a:pt x="269" y="12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704;p39">
                <a:extLst>
                  <a:ext uri="{FF2B5EF4-FFF2-40B4-BE49-F238E27FC236}">
                    <a16:creationId xmlns:a16="http://schemas.microsoft.com/office/drawing/2014/main" id="{87EA6246-95D4-8DD2-2F44-976BCE9C412E}"/>
                  </a:ext>
                </a:extLst>
              </p:cNvPr>
              <p:cNvSpPr/>
              <p:nvPr/>
            </p:nvSpPr>
            <p:spPr>
              <a:xfrm>
                <a:off x="3883900" y="-10088775"/>
                <a:ext cx="113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208" extrusionOk="0">
                    <a:moveTo>
                      <a:pt x="229" y="0"/>
                    </a:moveTo>
                    <a:lnTo>
                      <a:pt x="181" y="12"/>
                    </a:lnTo>
                    <a:lnTo>
                      <a:pt x="141" y="47"/>
                    </a:lnTo>
                    <a:lnTo>
                      <a:pt x="102" y="106"/>
                    </a:lnTo>
                    <a:lnTo>
                      <a:pt x="66" y="176"/>
                    </a:lnTo>
                    <a:lnTo>
                      <a:pt x="40" y="270"/>
                    </a:lnTo>
                    <a:lnTo>
                      <a:pt x="18" y="375"/>
                    </a:lnTo>
                    <a:lnTo>
                      <a:pt x="5" y="481"/>
                    </a:lnTo>
                    <a:lnTo>
                      <a:pt x="1" y="610"/>
                    </a:lnTo>
                    <a:lnTo>
                      <a:pt x="5" y="727"/>
                    </a:lnTo>
                    <a:lnTo>
                      <a:pt x="18" y="844"/>
                    </a:lnTo>
                    <a:lnTo>
                      <a:pt x="40" y="938"/>
                    </a:lnTo>
                    <a:lnTo>
                      <a:pt x="66" y="1032"/>
                    </a:lnTo>
                    <a:lnTo>
                      <a:pt x="102" y="1102"/>
                    </a:lnTo>
                    <a:lnTo>
                      <a:pt x="141" y="1161"/>
                    </a:lnTo>
                    <a:lnTo>
                      <a:pt x="181" y="1196"/>
                    </a:lnTo>
                    <a:lnTo>
                      <a:pt x="229" y="1208"/>
                    </a:lnTo>
                    <a:lnTo>
                      <a:pt x="273" y="1196"/>
                    </a:lnTo>
                    <a:lnTo>
                      <a:pt x="317" y="1161"/>
                    </a:lnTo>
                    <a:lnTo>
                      <a:pt x="357" y="1102"/>
                    </a:lnTo>
                    <a:lnTo>
                      <a:pt x="387" y="1032"/>
                    </a:lnTo>
                    <a:lnTo>
                      <a:pt x="414" y="938"/>
                    </a:lnTo>
                    <a:lnTo>
                      <a:pt x="436" y="844"/>
                    </a:lnTo>
                    <a:lnTo>
                      <a:pt x="449" y="727"/>
                    </a:lnTo>
                    <a:lnTo>
                      <a:pt x="453" y="610"/>
                    </a:lnTo>
                    <a:lnTo>
                      <a:pt x="449" y="481"/>
                    </a:lnTo>
                    <a:lnTo>
                      <a:pt x="436" y="375"/>
                    </a:lnTo>
                    <a:lnTo>
                      <a:pt x="414" y="270"/>
                    </a:lnTo>
                    <a:lnTo>
                      <a:pt x="387" y="176"/>
                    </a:lnTo>
                    <a:lnTo>
                      <a:pt x="357" y="106"/>
                    </a:lnTo>
                    <a:lnTo>
                      <a:pt x="317" y="47"/>
                    </a:lnTo>
                    <a:lnTo>
                      <a:pt x="273" y="1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705;p39">
                <a:extLst>
                  <a:ext uri="{FF2B5EF4-FFF2-40B4-BE49-F238E27FC236}">
                    <a16:creationId xmlns:a16="http://schemas.microsoft.com/office/drawing/2014/main" id="{F455B918-3C07-61A7-CA30-E756D7A19F59}"/>
                  </a:ext>
                </a:extLst>
              </p:cNvPr>
              <p:cNvSpPr/>
              <p:nvPr/>
            </p:nvSpPr>
            <p:spPr>
              <a:xfrm>
                <a:off x="3940175" y="-8051775"/>
                <a:ext cx="11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197" extrusionOk="0">
                    <a:moveTo>
                      <a:pt x="221" y="1"/>
                    </a:moveTo>
                    <a:lnTo>
                      <a:pt x="177" y="13"/>
                    </a:lnTo>
                    <a:lnTo>
                      <a:pt x="133" y="48"/>
                    </a:lnTo>
                    <a:lnTo>
                      <a:pt x="98" y="106"/>
                    </a:lnTo>
                    <a:lnTo>
                      <a:pt x="62" y="177"/>
                    </a:lnTo>
                    <a:lnTo>
                      <a:pt x="36" y="270"/>
                    </a:lnTo>
                    <a:lnTo>
                      <a:pt x="14" y="376"/>
                    </a:lnTo>
                    <a:lnTo>
                      <a:pt x="5" y="493"/>
                    </a:lnTo>
                    <a:lnTo>
                      <a:pt x="1" y="610"/>
                    </a:lnTo>
                    <a:lnTo>
                      <a:pt x="5" y="728"/>
                    </a:lnTo>
                    <a:lnTo>
                      <a:pt x="18" y="845"/>
                    </a:lnTo>
                    <a:lnTo>
                      <a:pt x="40" y="939"/>
                    </a:lnTo>
                    <a:lnTo>
                      <a:pt x="67" y="1032"/>
                    </a:lnTo>
                    <a:lnTo>
                      <a:pt x="102" y="1103"/>
                    </a:lnTo>
                    <a:lnTo>
                      <a:pt x="137" y="1150"/>
                    </a:lnTo>
                    <a:lnTo>
                      <a:pt x="181" y="1185"/>
                    </a:lnTo>
                    <a:lnTo>
                      <a:pt x="225" y="1196"/>
                    </a:lnTo>
                    <a:lnTo>
                      <a:pt x="229" y="1196"/>
                    </a:lnTo>
                    <a:lnTo>
                      <a:pt x="278" y="1185"/>
                    </a:lnTo>
                    <a:lnTo>
                      <a:pt x="317" y="1150"/>
                    </a:lnTo>
                    <a:lnTo>
                      <a:pt x="357" y="1091"/>
                    </a:lnTo>
                    <a:lnTo>
                      <a:pt x="388" y="1021"/>
                    </a:lnTo>
                    <a:lnTo>
                      <a:pt x="414" y="927"/>
                    </a:lnTo>
                    <a:lnTo>
                      <a:pt x="436" y="821"/>
                    </a:lnTo>
                    <a:lnTo>
                      <a:pt x="449" y="704"/>
                    </a:lnTo>
                    <a:lnTo>
                      <a:pt x="449" y="587"/>
                    </a:lnTo>
                    <a:lnTo>
                      <a:pt x="445" y="470"/>
                    </a:lnTo>
                    <a:lnTo>
                      <a:pt x="432" y="353"/>
                    </a:lnTo>
                    <a:lnTo>
                      <a:pt x="410" y="247"/>
                    </a:lnTo>
                    <a:lnTo>
                      <a:pt x="383" y="165"/>
                    </a:lnTo>
                    <a:lnTo>
                      <a:pt x="348" y="95"/>
                    </a:lnTo>
                    <a:lnTo>
                      <a:pt x="309" y="36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706;p39">
                <a:extLst>
                  <a:ext uri="{FF2B5EF4-FFF2-40B4-BE49-F238E27FC236}">
                    <a16:creationId xmlns:a16="http://schemas.microsoft.com/office/drawing/2014/main" id="{DE66D196-1D0D-5973-7125-EBF1F6145045}"/>
                  </a:ext>
                </a:extLst>
              </p:cNvPr>
              <p:cNvSpPr/>
              <p:nvPr/>
            </p:nvSpPr>
            <p:spPr>
              <a:xfrm>
                <a:off x="3872800" y="-7452550"/>
                <a:ext cx="333100" cy="2097100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83884" extrusionOk="0">
                    <a:moveTo>
                      <a:pt x="2599" y="0"/>
                    </a:moveTo>
                    <a:lnTo>
                      <a:pt x="2489" y="575"/>
                    </a:lnTo>
                    <a:lnTo>
                      <a:pt x="2357" y="1254"/>
                    </a:lnTo>
                    <a:lnTo>
                      <a:pt x="2195" y="2157"/>
                    </a:lnTo>
                    <a:lnTo>
                      <a:pt x="1997" y="3247"/>
                    </a:lnTo>
                    <a:lnTo>
                      <a:pt x="1777" y="4501"/>
                    </a:lnTo>
                    <a:lnTo>
                      <a:pt x="1544" y="5907"/>
                    </a:lnTo>
                    <a:lnTo>
                      <a:pt x="1421" y="6646"/>
                    </a:lnTo>
                    <a:lnTo>
                      <a:pt x="1298" y="7408"/>
                    </a:lnTo>
                    <a:lnTo>
                      <a:pt x="1179" y="8193"/>
                    </a:lnTo>
                    <a:lnTo>
                      <a:pt x="1056" y="8990"/>
                    </a:lnTo>
                    <a:lnTo>
                      <a:pt x="937" y="9810"/>
                    </a:lnTo>
                    <a:lnTo>
                      <a:pt x="823" y="10631"/>
                    </a:lnTo>
                    <a:lnTo>
                      <a:pt x="708" y="11463"/>
                    </a:lnTo>
                    <a:lnTo>
                      <a:pt x="603" y="12295"/>
                    </a:lnTo>
                    <a:lnTo>
                      <a:pt x="502" y="13127"/>
                    </a:lnTo>
                    <a:lnTo>
                      <a:pt x="405" y="13959"/>
                    </a:lnTo>
                    <a:lnTo>
                      <a:pt x="317" y="14780"/>
                    </a:lnTo>
                    <a:lnTo>
                      <a:pt x="238" y="15588"/>
                    </a:lnTo>
                    <a:lnTo>
                      <a:pt x="172" y="16385"/>
                    </a:lnTo>
                    <a:lnTo>
                      <a:pt x="110" y="17159"/>
                    </a:lnTo>
                    <a:lnTo>
                      <a:pt x="62" y="17909"/>
                    </a:lnTo>
                    <a:lnTo>
                      <a:pt x="44" y="18284"/>
                    </a:lnTo>
                    <a:lnTo>
                      <a:pt x="27" y="18636"/>
                    </a:lnTo>
                    <a:lnTo>
                      <a:pt x="18" y="18987"/>
                    </a:lnTo>
                    <a:lnTo>
                      <a:pt x="9" y="19339"/>
                    </a:lnTo>
                    <a:lnTo>
                      <a:pt x="0" y="19679"/>
                    </a:lnTo>
                    <a:lnTo>
                      <a:pt x="0" y="20007"/>
                    </a:lnTo>
                    <a:lnTo>
                      <a:pt x="0" y="64650"/>
                    </a:lnTo>
                    <a:lnTo>
                      <a:pt x="8658" y="83884"/>
                    </a:lnTo>
                    <a:lnTo>
                      <a:pt x="12127" y="83884"/>
                    </a:lnTo>
                    <a:lnTo>
                      <a:pt x="12171" y="83227"/>
                    </a:lnTo>
                    <a:lnTo>
                      <a:pt x="12224" y="82430"/>
                    </a:lnTo>
                    <a:lnTo>
                      <a:pt x="12294" y="81352"/>
                    </a:lnTo>
                    <a:lnTo>
                      <a:pt x="12378" y="79992"/>
                    </a:lnTo>
                    <a:lnTo>
                      <a:pt x="12475" y="78375"/>
                    </a:lnTo>
                    <a:lnTo>
                      <a:pt x="12576" y="76523"/>
                    </a:lnTo>
                    <a:lnTo>
                      <a:pt x="12681" y="74449"/>
                    </a:lnTo>
                    <a:lnTo>
                      <a:pt x="12787" y="72175"/>
                    </a:lnTo>
                    <a:lnTo>
                      <a:pt x="12840" y="70956"/>
                    </a:lnTo>
                    <a:lnTo>
                      <a:pt x="12892" y="69690"/>
                    </a:lnTo>
                    <a:lnTo>
                      <a:pt x="12941" y="68389"/>
                    </a:lnTo>
                    <a:lnTo>
                      <a:pt x="12989" y="67041"/>
                    </a:lnTo>
                    <a:lnTo>
                      <a:pt x="13038" y="65658"/>
                    </a:lnTo>
                    <a:lnTo>
                      <a:pt x="13082" y="64240"/>
                    </a:lnTo>
                    <a:lnTo>
                      <a:pt x="13126" y="62775"/>
                    </a:lnTo>
                    <a:lnTo>
                      <a:pt x="13165" y="61287"/>
                    </a:lnTo>
                    <a:lnTo>
                      <a:pt x="13200" y="59763"/>
                    </a:lnTo>
                    <a:lnTo>
                      <a:pt x="13231" y="58216"/>
                    </a:lnTo>
                    <a:lnTo>
                      <a:pt x="13257" y="56633"/>
                    </a:lnTo>
                    <a:lnTo>
                      <a:pt x="13284" y="55028"/>
                    </a:lnTo>
                    <a:lnTo>
                      <a:pt x="13301" y="53399"/>
                    </a:lnTo>
                    <a:lnTo>
                      <a:pt x="13315" y="51746"/>
                    </a:lnTo>
                    <a:lnTo>
                      <a:pt x="13319" y="50082"/>
                    </a:lnTo>
                    <a:lnTo>
                      <a:pt x="13323" y="48394"/>
                    </a:lnTo>
                    <a:lnTo>
                      <a:pt x="13315" y="46695"/>
                    </a:lnTo>
                    <a:lnTo>
                      <a:pt x="13306" y="44983"/>
                    </a:lnTo>
                    <a:lnTo>
                      <a:pt x="13284" y="43260"/>
                    </a:lnTo>
                    <a:lnTo>
                      <a:pt x="13257" y="41526"/>
                    </a:lnTo>
                    <a:lnTo>
                      <a:pt x="13222" y="39779"/>
                    </a:lnTo>
                    <a:lnTo>
                      <a:pt x="13178" y="38033"/>
                    </a:lnTo>
                    <a:lnTo>
                      <a:pt x="13126" y="36287"/>
                    </a:lnTo>
                    <a:lnTo>
                      <a:pt x="13064" y="34540"/>
                    </a:lnTo>
                    <a:lnTo>
                      <a:pt x="12994" y="32794"/>
                    </a:lnTo>
                    <a:lnTo>
                      <a:pt x="12914" y="31048"/>
                    </a:lnTo>
                    <a:lnTo>
                      <a:pt x="12870" y="30180"/>
                    </a:lnTo>
                    <a:lnTo>
                      <a:pt x="12822" y="29313"/>
                    </a:lnTo>
                    <a:lnTo>
                      <a:pt x="12774" y="28446"/>
                    </a:lnTo>
                    <a:lnTo>
                      <a:pt x="12721" y="27578"/>
                    </a:lnTo>
                    <a:lnTo>
                      <a:pt x="12668" y="26711"/>
                    </a:lnTo>
                    <a:lnTo>
                      <a:pt x="12611" y="25856"/>
                    </a:lnTo>
                    <a:lnTo>
                      <a:pt x="12549" y="25000"/>
                    </a:lnTo>
                    <a:lnTo>
                      <a:pt x="12488" y="24144"/>
                    </a:lnTo>
                    <a:lnTo>
                      <a:pt x="12422" y="23289"/>
                    </a:lnTo>
                    <a:lnTo>
                      <a:pt x="12352" y="22445"/>
                    </a:lnTo>
                    <a:lnTo>
                      <a:pt x="12277" y="21601"/>
                    </a:lnTo>
                    <a:lnTo>
                      <a:pt x="12202" y="20769"/>
                    </a:lnTo>
                    <a:lnTo>
                      <a:pt x="12123" y="19925"/>
                    </a:lnTo>
                    <a:lnTo>
                      <a:pt x="12044" y="19105"/>
                    </a:lnTo>
                    <a:lnTo>
                      <a:pt x="11960" y="18272"/>
                    </a:lnTo>
                    <a:lnTo>
                      <a:pt x="11872" y="17452"/>
                    </a:lnTo>
                    <a:lnTo>
                      <a:pt x="11780" y="16643"/>
                    </a:lnTo>
                    <a:lnTo>
                      <a:pt x="11683" y="15835"/>
                    </a:lnTo>
                    <a:lnTo>
                      <a:pt x="11587" y="15026"/>
                    </a:lnTo>
                    <a:lnTo>
                      <a:pt x="11485" y="14229"/>
                    </a:lnTo>
                    <a:lnTo>
                      <a:pt x="11380" y="13444"/>
                    </a:lnTo>
                    <a:lnTo>
                      <a:pt x="11270" y="12658"/>
                    </a:lnTo>
                    <a:lnTo>
                      <a:pt x="11160" y="11885"/>
                    </a:lnTo>
                    <a:lnTo>
                      <a:pt x="11041" y="11111"/>
                    </a:lnTo>
                    <a:lnTo>
                      <a:pt x="10923" y="10349"/>
                    </a:lnTo>
                    <a:lnTo>
                      <a:pt x="10799" y="9599"/>
                    </a:lnTo>
                    <a:lnTo>
                      <a:pt x="10672" y="8849"/>
                    </a:lnTo>
                    <a:lnTo>
                      <a:pt x="10544" y="8123"/>
                    </a:lnTo>
                    <a:lnTo>
                      <a:pt x="10408" y="7384"/>
                    </a:lnTo>
                    <a:lnTo>
                      <a:pt x="10267" y="6669"/>
                    </a:lnTo>
                    <a:lnTo>
                      <a:pt x="10127" y="5954"/>
                    </a:lnTo>
                    <a:lnTo>
                      <a:pt x="9982" y="5251"/>
                    </a:lnTo>
                    <a:lnTo>
                      <a:pt x="9828" y="4560"/>
                    </a:lnTo>
                    <a:lnTo>
                      <a:pt x="9674" y="3880"/>
                    </a:lnTo>
                    <a:lnTo>
                      <a:pt x="9516" y="3200"/>
                    </a:lnTo>
                    <a:lnTo>
                      <a:pt x="9353" y="2544"/>
                    </a:lnTo>
                    <a:lnTo>
                      <a:pt x="9186" y="1887"/>
                    </a:lnTo>
                    <a:lnTo>
                      <a:pt x="9014" y="1254"/>
                    </a:lnTo>
                    <a:lnTo>
                      <a:pt x="8838" y="621"/>
                    </a:lnTo>
                    <a:lnTo>
                      <a:pt x="86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707;p39">
                <a:extLst>
                  <a:ext uri="{FF2B5EF4-FFF2-40B4-BE49-F238E27FC236}">
                    <a16:creationId xmlns:a16="http://schemas.microsoft.com/office/drawing/2014/main" id="{D72E9DDE-C95D-5729-35F0-9B01E870E072}"/>
                  </a:ext>
                </a:extLst>
              </p:cNvPr>
              <p:cNvSpPr/>
              <p:nvPr/>
            </p:nvSpPr>
            <p:spPr>
              <a:xfrm>
                <a:off x="3872800" y="-7452550"/>
                <a:ext cx="333100" cy="2097100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83884" fill="none" extrusionOk="0">
                    <a:moveTo>
                      <a:pt x="8658" y="83884"/>
                    </a:moveTo>
                    <a:lnTo>
                      <a:pt x="12127" y="83884"/>
                    </a:lnTo>
                    <a:lnTo>
                      <a:pt x="12127" y="83884"/>
                    </a:lnTo>
                    <a:lnTo>
                      <a:pt x="12171" y="83227"/>
                    </a:lnTo>
                    <a:lnTo>
                      <a:pt x="12224" y="82430"/>
                    </a:lnTo>
                    <a:lnTo>
                      <a:pt x="12294" y="81352"/>
                    </a:lnTo>
                    <a:lnTo>
                      <a:pt x="12378" y="79992"/>
                    </a:lnTo>
                    <a:lnTo>
                      <a:pt x="12475" y="78375"/>
                    </a:lnTo>
                    <a:lnTo>
                      <a:pt x="12576" y="76523"/>
                    </a:lnTo>
                    <a:lnTo>
                      <a:pt x="12681" y="74449"/>
                    </a:lnTo>
                    <a:lnTo>
                      <a:pt x="12787" y="72175"/>
                    </a:lnTo>
                    <a:lnTo>
                      <a:pt x="12840" y="70956"/>
                    </a:lnTo>
                    <a:lnTo>
                      <a:pt x="12892" y="69690"/>
                    </a:lnTo>
                    <a:lnTo>
                      <a:pt x="12941" y="68389"/>
                    </a:lnTo>
                    <a:lnTo>
                      <a:pt x="12989" y="67041"/>
                    </a:lnTo>
                    <a:lnTo>
                      <a:pt x="13038" y="65658"/>
                    </a:lnTo>
                    <a:lnTo>
                      <a:pt x="13082" y="64240"/>
                    </a:lnTo>
                    <a:lnTo>
                      <a:pt x="13126" y="62775"/>
                    </a:lnTo>
                    <a:lnTo>
                      <a:pt x="13165" y="61287"/>
                    </a:lnTo>
                    <a:lnTo>
                      <a:pt x="13200" y="59763"/>
                    </a:lnTo>
                    <a:lnTo>
                      <a:pt x="13231" y="58216"/>
                    </a:lnTo>
                    <a:lnTo>
                      <a:pt x="13257" y="56633"/>
                    </a:lnTo>
                    <a:lnTo>
                      <a:pt x="13284" y="55028"/>
                    </a:lnTo>
                    <a:lnTo>
                      <a:pt x="13301" y="53399"/>
                    </a:lnTo>
                    <a:lnTo>
                      <a:pt x="13315" y="51746"/>
                    </a:lnTo>
                    <a:lnTo>
                      <a:pt x="13319" y="50082"/>
                    </a:lnTo>
                    <a:lnTo>
                      <a:pt x="13323" y="48394"/>
                    </a:lnTo>
                    <a:lnTo>
                      <a:pt x="13315" y="46695"/>
                    </a:lnTo>
                    <a:lnTo>
                      <a:pt x="13306" y="44983"/>
                    </a:lnTo>
                    <a:lnTo>
                      <a:pt x="13284" y="43260"/>
                    </a:lnTo>
                    <a:lnTo>
                      <a:pt x="13257" y="41526"/>
                    </a:lnTo>
                    <a:lnTo>
                      <a:pt x="13222" y="39779"/>
                    </a:lnTo>
                    <a:lnTo>
                      <a:pt x="13178" y="38033"/>
                    </a:lnTo>
                    <a:lnTo>
                      <a:pt x="13126" y="36287"/>
                    </a:lnTo>
                    <a:lnTo>
                      <a:pt x="13064" y="34540"/>
                    </a:lnTo>
                    <a:lnTo>
                      <a:pt x="12994" y="32794"/>
                    </a:lnTo>
                    <a:lnTo>
                      <a:pt x="12914" y="31048"/>
                    </a:lnTo>
                    <a:lnTo>
                      <a:pt x="12870" y="30180"/>
                    </a:lnTo>
                    <a:lnTo>
                      <a:pt x="12822" y="29313"/>
                    </a:lnTo>
                    <a:lnTo>
                      <a:pt x="12774" y="28446"/>
                    </a:lnTo>
                    <a:lnTo>
                      <a:pt x="12721" y="27578"/>
                    </a:lnTo>
                    <a:lnTo>
                      <a:pt x="12668" y="26711"/>
                    </a:lnTo>
                    <a:lnTo>
                      <a:pt x="12611" y="25856"/>
                    </a:lnTo>
                    <a:lnTo>
                      <a:pt x="12549" y="25000"/>
                    </a:lnTo>
                    <a:lnTo>
                      <a:pt x="12488" y="24144"/>
                    </a:lnTo>
                    <a:lnTo>
                      <a:pt x="12422" y="23289"/>
                    </a:lnTo>
                    <a:lnTo>
                      <a:pt x="12352" y="22445"/>
                    </a:lnTo>
                    <a:lnTo>
                      <a:pt x="12277" y="21601"/>
                    </a:lnTo>
                    <a:lnTo>
                      <a:pt x="12202" y="20769"/>
                    </a:lnTo>
                    <a:lnTo>
                      <a:pt x="12123" y="19925"/>
                    </a:lnTo>
                    <a:lnTo>
                      <a:pt x="12044" y="19105"/>
                    </a:lnTo>
                    <a:lnTo>
                      <a:pt x="11960" y="18272"/>
                    </a:lnTo>
                    <a:lnTo>
                      <a:pt x="11872" y="17452"/>
                    </a:lnTo>
                    <a:lnTo>
                      <a:pt x="11780" y="16643"/>
                    </a:lnTo>
                    <a:lnTo>
                      <a:pt x="11683" y="15835"/>
                    </a:lnTo>
                    <a:lnTo>
                      <a:pt x="11587" y="15026"/>
                    </a:lnTo>
                    <a:lnTo>
                      <a:pt x="11485" y="14229"/>
                    </a:lnTo>
                    <a:lnTo>
                      <a:pt x="11380" y="13444"/>
                    </a:lnTo>
                    <a:lnTo>
                      <a:pt x="11270" y="12658"/>
                    </a:lnTo>
                    <a:lnTo>
                      <a:pt x="11160" y="11885"/>
                    </a:lnTo>
                    <a:lnTo>
                      <a:pt x="11041" y="11111"/>
                    </a:lnTo>
                    <a:lnTo>
                      <a:pt x="10923" y="10349"/>
                    </a:lnTo>
                    <a:lnTo>
                      <a:pt x="10799" y="9599"/>
                    </a:lnTo>
                    <a:lnTo>
                      <a:pt x="10672" y="8849"/>
                    </a:lnTo>
                    <a:lnTo>
                      <a:pt x="10544" y="8123"/>
                    </a:lnTo>
                    <a:lnTo>
                      <a:pt x="10408" y="7384"/>
                    </a:lnTo>
                    <a:lnTo>
                      <a:pt x="10267" y="6669"/>
                    </a:lnTo>
                    <a:lnTo>
                      <a:pt x="10127" y="5954"/>
                    </a:lnTo>
                    <a:lnTo>
                      <a:pt x="9982" y="5251"/>
                    </a:lnTo>
                    <a:lnTo>
                      <a:pt x="9828" y="4560"/>
                    </a:lnTo>
                    <a:lnTo>
                      <a:pt x="9674" y="3880"/>
                    </a:lnTo>
                    <a:lnTo>
                      <a:pt x="9516" y="3200"/>
                    </a:lnTo>
                    <a:lnTo>
                      <a:pt x="9353" y="2544"/>
                    </a:lnTo>
                    <a:lnTo>
                      <a:pt x="9186" y="1887"/>
                    </a:lnTo>
                    <a:lnTo>
                      <a:pt x="9014" y="1254"/>
                    </a:lnTo>
                    <a:lnTo>
                      <a:pt x="8838" y="621"/>
                    </a:lnTo>
                    <a:lnTo>
                      <a:pt x="8658" y="0"/>
                    </a:lnTo>
                    <a:lnTo>
                      <a:pt x="2599" y="0"/>
                    </a:lnTo>
                    <a:lnTo>
                      <a:pt x="2599" y="0"/>
                    </a:lnTo>
                    <a:lnTo>
                      <a:pt x="2489" y="575"/>
                    </a:lnTo>
                    <a:lnTo>
                      <a:pt x="2357" y="1254"/>
                    </a:lnTo>
                    <a:lnTo>
                      <a:pt x="2195" y="2157"/>
                    </a:lnTo>
                    <a:lnTo>
                      <a:pt x="1997" y="3247"/>
                    </a:lnTo>
                    <a:lnTo>
                      <a:pt x="1777" y="4501"/>
                    </a:lnTo>
                    <a:lnTo>
                      <a:pt x="1544" y="5907"/>
                    </a:lnTo>
                    <a:lnTo>
                      <a:pt x="1421" y="6646"/>
                    </a:lnTo>
                    <a:lnTo>
                      <a:pt x="1298" y="7408"/>
                    </a:lnTo>
                    <a:lnTo>
                      <a:pt x="1179" y="8193"/>
                    </a:lnTo>
                    <a:lnTo>
                      <a:pt x="1056" y="8990"/>
                    </a:lnTo>
                    <a:lnTo>
                      <a:pt x="937" y="9810"/>
                    </a:lnTo>
                    <a:lnTo>
                      <a:pt x="823" y="10631"/>
                    </a:lnTo>
                    <a:lnTo>
                      <a:pt x="708" y="11463"/>
                    </a:lnTo>
                    <a:lnTo>
                      <a:pt x="603" y="12295"/>
                    </a:lnTo>
                    <a:lnTo>
                      <a:pt x="502" y="13127"/>
                    </a:lnTo>
                    <a:lnTo>
                      <a:pt x="405" y="13959"/>
                    </a:lnTo>
                    <a:lnTo>
                      <a:pt x="317" y="14780"/>
                    </a:lnTo>
                    <a:lnTo>
                      <a:pt x="238" y="15588"/>
                    </a:lnTo>
                    <a:lnTo>
                      <a:pt x="172" y="16385"/>
                    </a:lnTo>
                    <a:lnTo>
                      <a:pt x="110" y="17159"/>
                    </a:lnTo>
                    <a:lnTo>
                      <a:pt x="62" y="17909"/>
                    </a:lnTo>
                    <a:lnTo>
                      <a:pt x="44" y="18284"/>
                    </a:lnTo>
                    <a:lnTo>
                      <a:pt x="27" y="18636"/>
                    </a:lnTo>
                    <a:lnTo>
                      <a:pt x="18" y="18987"/>
                    </a:lnTo>
                    <a:lnTo>
                      <a:pt x="9" y="19339"/>
                    </a:lnTo>
                    <a:lnTo>
                      <a:pt x="0" y="19679"/>
                    </a:lnTo>
                    <a:lnTo>
                      <a:pt x="0" y="20007"/>
                    </a:lnTo>
                    <a:lnTo>
                      <a:pt x="0" y="64650"/>
                    </a:lnTo>
                    <a:lnTo>
                      <a:pt x="8658" y="83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708;p39">
                <a:extLst>
                  <a:ext uri="{FF2B5EF4-FFF2-40B4-BE49-F238E27FC236}">
                    <a16:creationId xmlns:a16="http://schemas.microsoft.com/office/drawing/2014/main" id="{9F12F2C3-FD0D-A214-3996-8341FFFB98B9}"/>
                  </a:ext>
                </a:extLst>
              </p:cNvPr>
              <p:cNvSpPr/>
              <p:nvPr/>
            </p:nvSpPr>
            <p:spPr>
              <a:xfrm>
                <a:off x="3872800" y="-5836300"/>
                <a:ext cx="11225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045" extrusionOk="0">
                    <a:moveTo>
                      <a:pt x="0" y="0"/>
                    </a:moveTo>
                    <a:lnTo>
                      <a:pt x="0" y="223"/>
                    </a:lnTo>
                    <a:lnTo>
                      <a:pt x="4490" y="10045"/>
                    </a:lnTo>
                    <a:lnTo>
                      <a:pt x="4490" y="99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709;p39">
                <a:extLst>
                  <a:ext uri="{FF2B5EF4-FFF2-40B4-BE49-F238E27FC236}">
                    <a16:creationId xmlns:a16="http://schemas.microsoft.com/office/drawing/2014/main" id="{2A2BBD8E-DF2B-674C-4F5B-4A4A807C5AC1}"/>
                  </a:ext>
                </a:extLst>
              </p:cNvPr>
              <p:cNvSpPr/>
              <p:nvPr/>
            </p:nvSpPr>
            <p:spPr>
              <a:xfrm>
                <a:off x="3872800" y="-5836300"/>
                <a:ext cx="11225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045" fill="none" extrusionOk="0">
                    <a:moveTo>
                      <a:pt x="4490" y="10045"/>
                    </a:moveTo>
                    <a:lnTo>
                      <a:pt x="0" y="223"/>
                    </a:lnTo>
                    <a:lnTo>
                      <a:pt x="0" y="0"/>
                    </a:lnTo>
                    <a:lnTo>
                      <a:pt x="4490" y="9974"/>
                    </a:lnTo>
                    <a:lnTo>
                      <a:pt x="4490" y="100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710;p39">
                <a:extLst>
                  <a:ext uri="{FF2B5EF4-FFF2-40B4-BE49-F238E27FC236}">
                    <a16:creationId xmlns:a16="http://schemas.microsoft.com/office/drawing/2014/main" id="{5044A9AB-8057-80CC-B288-0EAE20E1D934}"/>
                  </a:ext>
                </a:extLst>
              </p:cNvPr>
              <p:cNvSpPr/>
              <p:nvPr/>
            </p:nvSpPr>
            <p:spPr>
              <a:xfrm>
                <a:off x="3884775" y="-7412125"/>
                <a:ext cx="45325" cy="292150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1686" fill="none" extrusionOk="0">
                    <a:moveTo>
                      <a:pt x="1" y="11686"/>
                    </a:moveTo>
                    <a:lnTo>
                      <a:pt x="1" y="11686"/>
                    </a:lnTo>
                    <a:lnTo>
                      <a:pt x="84" y="10924"/>
                    </a:lnTo>
                    <a:lnTo>
                      <a:pt x="172" y="10162"/>
                    </a:lnTo>
                    <a:lnTo>
                      <a:pt x="265" y="9412"/>
                    </a:lnTo>
                    <a:lnTo>
                      <a:pt x="357" y="8662"/>
                    </a:lnTo>
                    <a:lnTo>
                      <a:pt x="458" y="7912"/>
                    </a:lnTo>
                    <a:lnTo>
                      <a:pt x="559" y="7174"/>
                    </a:lnTo>
                    <a:lnTo>
                      <a:pt x="669" y="6435"/>
                    </a:lnTo>
                    <a:lnTo>
                      <a:pt x="779" y="5709"/>
                    </a:lnTo>
                    <a:lnTo>
                      <a:pt x="893" y="4970"/>
                    </a:lnTo>
                    <a:lnTo>
                      <a:pt x="1016" y="4243"/>
                    </a:lnTo>
                    <a:lnTo>
                      <a:pt x="1140" y="3529"/>
                    </a:lnTo>
                    <a:lnTo>
                      <a:pt x="1267" y="2814"/>
                    </a:lnTo>
                    <a:lnTo>
                      <a:pt x="1395" y="2099"/>
                    </a:lnTo>
                    <a:lnTo>
                      <a:pt x="1531" y="1395"/>
                    </a:lnTo>
                    <a:lnTo>
                      <a:pt x="1672" y="692"/>
                    </a:lnTo>
                    <a:lnTo>
                      <a:pt x="1812" y="1"/>
                    </a:lnTo>
                    <a:lnTo>
                      <a:pt x="1812" y="1"/>
                    </a:lnTo>
                    <a:lnTo>
                      <a:pt x="1628" y="1009"/>
                    </a:lnTo>
                    <a:lnTo>
                      <a:pt x="1417" y="2204"/>
                    </a:lnTo>
                    <a:lnTo>
                      <a:pt x="1183" y="3564"/>
                    </a:lnTo>
                    <a:lnTo>
                      <a:pt x="937" y="5052"/>
                    </a:lnTo>
                    <a:lnTo>
                      <a:pt x="814" y="5837"/>
                    </a:lnTo>
                    <a:lnTo>
                      <a:pt x="691" y="6634"/>
                    </a:lnTo>
                    <a:lnTo>
                      <a:pt x="568" y="7455"/>
                    </a:lnTo>
                    <a:lnTo>
                      <a:pt x="445" y="8287"/>
                    </a:lnTo>
                    <a:lnTo>
                      <a:pt x="326" y="9131"/>
                    </a:lnTo>
                    <a:lnTo>
                      <a:pt x="212" y="9987"/>
                    </a:lnTo>
                    <a:lnTo>
                      <a:pt x="106" y="10842"/>
                    </a:lnTo>
                    <a:lnTo>
                      <a:pt x="1" y="1168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711;p39">
                <a:extLst>
                  <a:ext uri="{FF2B5EF4-FFF2-40B4-BE49-F238E27FC236}">
                    <a16:creationId xmlns:a16="http://schemas.microsoft.com/office/drawing/2014/main" id="{53479E29-9B2E-E8A7-0995-F48686145A35}"/>
                  </a:ext>
                </a:extLst>
              </p:cNvPr>
              <p:cNvSpPr/>
              <p:nvPr/>
            </p:nvSpPr>
            <p:spPr>
              <a:xfrm>
                <a:off x="3872800" y="-7452550"/>
                <a:ext cx="276700" cy="1865625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74625" extrusionOk="0">
                    <a:moveTo>
                      <a:pt x="2643" y="0"/>
                    </a:moveTo>
                    <a:lnTo>
                      <a:pt x="2463" y="809"/>
                    </a:lnTo>
                    <a:lnTo>
                      <a:pt x="2291" y="1618"/>
                    </a:lnTo>
                    <a:lnTo>
                      <a:pt x="2107" y="2626"/>
                    </a:lnTo>
                    <a:lnTo>
                      <a:pt x="1896" y="3821"/>
                    </a:lnTo>
                    <a:lnTo>
                      <a:pt x="1662" y="5181"/>
                    </a:lnTo>
                    <a:lnTo>
                      <a:pt x="1416" y="6669"/>
                    </a:lnTo>
                    <a:lnTo>
                      <a:pt x="1293" y="7454"/>
                    </a:lnTo>
                    <a:lnTo>
                      <a:pt x="1170" y="8251"/>
                    </a:lnTo>
                    <a:lnTo>
                      <a:pt x="1047" y="9072"/>
                    </a:lnTo>
                    <a:lnTo>
                      <a:pt x="924" y="9904"/>
                    </a:lnTo>
                    <a:lnTo>
                      <a:pt x="805" y="10748"/>
                    </a:lnTo>
                    <a:lnTo>
                      <a:pt x="691" y="11604"/>
                    </a:lnTo>
                    <a:lnTo>
                      <a:pt x="585" y="12459"/>
                    </a:lnTo>
                    <a:lnTo>
                      <a:pt x="480" y="13303"/>
                    </a:lnTo>
                    <a:lnTo>
                      <a:pt x="418" y="13924"/>
                    </a:lnTo>
                    <a:lnTo>
                      <a:pt x="357" y="14545"/>
                    </a:lnTo>
                    <a:lnTo>
                      <a:pt x="295" y="15167"/>
                    </a:lnTo>
                    <a:lnTo>
                      <a:pt x="238" y="15788"/>
                    </a:lnTo>
                    <a:lnTo>
                      <a:pt x="198" y="16339"/>
                    </a:lnTo>
                    <a:lnTo>
                      <a:pt x="159" y="16878"/>
                    </a:lnTo>
                    <a:lnTo>
                      <a:pt x="128" y="17429"/>
                    </a:lnTo>
                    <a:lnTo>
                      <a:pt x="102" y="17979"/>
                    </a:lnTo>
                    <a:lnTo>
                      <a:pt x="80" y="18530"/>
                    </a:lnTo>
                    <a:lnTo>
                      <a:pt x="66" y="19081"/>
                    </a:lnTo>
                    <a:lnTo>
                      <a:pt x="58" y="19644"/>
                    </a:lnTo>
                    <a:lnTo>
                      <a:pt x="53" y="20195"/>
                    </a:lnTo>
                    <a:lnTo>
                      <a:pt x="0" y="64650"/>
                    </a:lnTo>
                    <a:lnTo>
                      <a:pt x="4490" y="74624"/>
                    </a:lnTo>
                    <a:lnTo>
                      <a:pt x="4490" y="18061"/>
                    </a:lnTo>
                    <a:lnTo>
                      <a:pt x="11068" y="11264"/>
                    </a:lnTo>
                    <a:lnTo>
                      <a:pt x="10945" y="10490"/>
                    </a:lnTo>
                    <a:lnTo>
                      <a:pt x="10821" y="9728"/>
                    </a:lnTo>
                    <a:lnTo>
                      <a:pt x="10694" y="8966"/>
                    </a:lnTo>
                    <a:lnTo>
                      <a:pt x="10562" y="8216"/>
                    </a:lnTo>
                    <a:lnTo>
                      <a:pt x="10426" y="7478"/>
                    </a:lnTo>
                    <a:lnTo>
                      <a:pt x="10285" y="6751"/>
                    </a:lnTo>
                    <a:lnTo>
                      <a:pt x="10140" y="6036"/>
                    </a:lnTo>
                    <a:lnTo>
                      <a:pt x="9995" y="5321"/>
                    </a:lnTo>
                    <a:lnTo>
                      <a:pt x="9841" y="4618"/>
                    </a:lnTo>
                    <a:lnTo>
                      <a:pt x="9687" y="3927"/>
                    </a:lnTo>
                    <a:lnTo>
                      <a:pt x="9524" y="3247"/>
                    </a:lnTo>
                    <a:lnTo>
                      <a:pt x="9362" y="2579"/>
                    </a:lnTo>
                    <a:lnTo>
                      <a:pt x="9190" y="1911"/>
                    </a:lnTo>
                    <a:lnTo>
                      <a:pt x="9019" y="1266"/>
                    </a:lnTo>
                    <a:lnTo>
                      <a:pt x="8838" y="621"/>
                    </a:lnTo>
                    <a:lnTo>
                      <a:pt x="86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712;p39">
                <a:extLst>
                  <a:ext uri="{FF2B5EF4-FFF2-40B4-BE49-F238E27FC236}">
                    <a16:creationId xmlns:a16="http://schemas.microsoft.com/office/drawing/2014/main" id="{A9CEF6F5-F00A-CF80-FD48-7C66BF68C78B}"/>
                  </a:ext>
                </a:extLst>
              </p:cNvPr>
              <p:cNvSpPr/>
              <p:nvPr/>
            </p:nvSpPr>
            <p:spPr>
              <a:xfrm>
                <a:off x="3983375" y="-7186200"/>
                <a:ext cx="168775" cy="15907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63631" extrusionOk="0">
                    <a:moveTo>
                      <a:pt x="6750" y="0"/>
                    </a:moveTo>
                    <a:lnTo>
                      <a:pt x="6627" y="82"/>
                    </a:lnTo>
                    <a:lnTo>
                      <a:pt x="6508" y="176"/>
                    </a:lnTo>
                    <a:lnTo>
                      <a:pt x="6390" y="281"/>
                    </a:lnTo>
                    <a:lnTo>
                      <a:pt x="6271" y="410"/>
                    </a:lnTo>
                    <a:lnTo>
                      <a:pt x="4908" y="1770"/>
                    </a:lnTo>
                    <a:lnTo>
                      <a:pt x="67" y="6716"/>
                    </a:lnTo>
                    <a:lnTo>
                      <a:pt x="1" y="6786"/>
                    </a:lnTo>
                    <a:lnTo>
                      <a:pt x="1" y="6986"/>
                    </a:lnTo>
                    <a:lnTo>
                      <a:pt x="1" y="25820"/>
                    </a:lnTo>
                    <a:lnTo>
                      <a:pt x="5" y="33415"/>
                    </a:lnTo>
                    <a:lnTo>
                      <a:pt x="18" y="40518"/>
                    </a:lnTo>
                    <a:lnTo>
                      <a:pt x="40" y="52590"/>
                    </a:lnTo>
                    <a:lnTo>
                      <a:pt x="45" y="55004"/>
                    </a:lnTo>
                    <a:lnTo>
                      <a:pt x="54" y="57161"/>
                    </a:lnTo>
                    <a:lnTo>
                      <a:pt x="80" y="60712"/>
                    </a:lnTo>
                    <a:lnTo>
                      <a:pt x="80" y="61357"/>
                    </a:lnTo>
                    <a:lnTo>
                      <a:pt x="80" y="61931"/>
                    </a:lnTo>
                    <a:lnTo>
                      <a:pt x="89" y="62458"/>
                    </a:lnTo>
                    <a:lnTo>
                      <a:pt x="98" y="62763"/>
                    </a:lnTo>
                    <a:lnTo>
                      <a:pt x="98" y="62412"/>
                    </a:lnTo>
                    <a:lnTo>
                      <a:pt x="102" y="61896"/>
                    </a:lnTo>
                    <a:lnTo>
                      <a:pt x="106" y="61310"/>
                    </a:lnTo>
                    <a:lnTo>
                      <a:pt x="120" y="60665"/>
                    </a:lnTo>
                    <a:lnTo>
                      <a:pt x="124" y="59024"/>
                    </a:lnTo>
                    <a:lnTo>
                      <a:pt x="128" y="57114"/>
                    </a:lnTo>
                    <a:lnTo>
                      <a:pt x="137" y="54946"/>
                    </a:lnTo>
                    <a:lnTo>
                      <a:pt x="146" y="53774"/>
                    </a:lnTo>
                    <a:lnTo>
                      <a:pt x="159" y="52543"/>
                    </a:lnTo>
                    <a:lnTo>
                      <a:pt x="159" y="46905"/>
                    </a:lnTo>
                    <a:lnTo>
                      <a:pt x="163" y="40459"/>
                    </a:lnTo>
                    <a:lnTo>
                      <a:pt x="172" y="33368"/>
                    </a:lnTo>
                    <a:lnTo>
                      <a:pt x="194" y="25762"/>
                    </a:lnTo>
                    <a:lnTo>
                      <a:pt x="194" y="7126"/>
                    </a:lnTo>
                    <a:lnTo>
                      <a:pt x="194" y="7126"/>
                    </a:lnTo>
                    <a:lnTo>
                      <a:pt x="4930" y="2075"/>
                    </a:lnTo>
                    <a:lnTo>
                      <a:pt x="6271" y="574"/>
                    </a:lnTo>
                    <a:lnTo>
                      <a:pt x="6394" y="457"/>
                    </a:lnTo>
                    <a:lnTo>
                      <a:pt x="6517" y="317"/>
                    </a:lnTo>
                    <a:lnTo>
                      <a:pt x="6636" y="164"/>
                    </a:lnTo>
                    <a:lnTo>
                      <a:pt x="6750" y="0"/>
                    </a:lnTo>
                    <a:close/>
                    <a:moveTo>
                      <a:pt x="98" y="62763"/>
                    </a:moveTo>
                    <a:lnTo>
                      <a:pt x="98" y="62869"/>
                    </a:lnTo>
                    <a:lnTo>
                      <a:pt x="98" y="62988"/>
                    </a:lnTo>
                    <a:lnTo>
                      <a:pt x="102" y="62916"/>
                    </a:lnTo>
                    <a:lnTo>
                      <a:pt x="98" y="62763"/>
                    </a:lnTo>
                    <a:close/>
                    <a:moveTo>
                      <a:pt x="98" y="62988"/>
                    </a:moveTo>
                    <a:lnTo>
                      <a:pt x="80" y="63279"/>
                    </a:lnTo>
                    <a:lnTo>
                      <a:pt x="67" y="63630"/>
                    </a:lnTo>
                    <a:lnTo>
                      <a:pt x="84" y="63443"/>
                    </a:lnTo>
                    <a:lnTo>
                      <a:pt x="93" y="63255"/>
                    </a:lnTo>
                    <a:lnTo>
                      <a:pt x="98" y="63056"/>
                    </a:lnTo>
                    <a:lnTo>
                      <a:pt x="98" y="629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713;p39">
                <a:extLst>
                  <a:ext uri="{FF2B5EF4-FFF2-40B4-BE49-F238E27FC236}">
                    <a16:creationId xmlns:a16="http://schemas.microsoft.com/office/drawing/2014/main" id="{838CAE7A-131B-B5F3-8DD9-27EC737CF809}"/>
                  </a:ext>
                </a:extLst>
              </p:cNvPr>
              <p:cNvSpPr/>
              <p:nvPr/>
            </p:nvSpPr>
            <p:spPr>
              <a:xfrm>
                <a:off x="3951400" y="-6703325"/>
                <a:ext cx="113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96" extrusionOk="0">
                    <a:moveTo>
                      <a:pt x="229" y="0"/>
                    </a:moveTo>
                    <a:lnTo>
                      <a:pt x="185" y="12"/>
                    </a:lnTo>
                    <a:lnTo>
                      <a:pt x="141" y="47"/>
                    </a:lnTo>
                    <a:lnTo>
                      <a:pt x="101" y="106"/>
                    </a:lnTo>
                    <a:lnTo>
                      <a:pt x="71" y="176"/>
                    </a:lnTo>
                    <a:lnTo>
                      <a:pt x="40" y="258"/>
                    </a:lnTo>
                    <a:lnTo>
                      <a:pt x="22" y="364"/>
                    </a:lnTo>
                    <a:lnTo>
                      <a:pt x="9" y="481"/>
                    </a:lnTo>
                    <a:lnTo>
                      <a:pt x="0" y="598"/>
                    </a:lnTo>
                    <a:lnTo>
                      <a:pt x="9" y="715"/>
                    </a:lnTo>
                    <a:lnTo>
                      <a:pt x="18" y="833"/>
                    </a:lnTo>
                    <a:lnTo>
                      <a:pt x="40" y="926"/>
                    </a:lnTo>
                    <a:lnTo>
                      <a:pt x="66" y="1020"/>
                    </a:lnTo>
                    <a:lnTo>
                      <a:pt x="101" y="1090"/>
                    </a:lnTo>
                    <a:lnTo>
                      <a:pt x="137" y="1149"/>
                    </a:lnTo>
                    <a:lnTo>
                      <a:pt x="181" y="1184"/>
                    </a:lnTo>
                    <a:lnTo>
                      <a:pt x="225" y="1196"/>
                    </a:lnTo>
                    <a:lnTo>
                      <a:pt x="229" y="1196"/>
                    </a:lnTo>
                    <a:lnTo>
                      <a:pt x="273" y="1184"/>
                    </a:lnTo>
                    <a:lnTo>
                      <a:pt x="317" y="1149"/>
                    </a:lnTo>
                    <a:lnTo>
                      <a:pt x="356" y="1102"/>
                    </a:lnTo>
                    <a:lnTo>
                      <a:pt x="387" y="1020"/>
                    </a:lnTo>
                    <a:lnTo>
                      <a:pt x="414" y="938"/>
                    </a:lnTo>
                    <a:lnTo>
                      <a:pt x="436" y="833"/>
                    </a:lnTo>
                    <a:lnTo>
                      <a:pt x="449" y="715"/>
                    </a:lnTo>
                    <a:lnTo>
                      <a:pt x="453" y="598"/>
                    </a:lnTo>
                    <a:lnTo>
                      <a:pt x="449" y="481"/>
                    </a:lnTo>
                    <a:lnTo>
                      <a:pt x="436" y="364"/>
                    </a:lnTo>
                    <a:lnTo>
                      <a:pt x="414" y="258"/>
                    </a:lnTo>
                    <a:lnTo>
                      <a:pt x="387" y="176"/>
                    </a:lnTo>
                    <a:lnTo>
                      <a:pt x="356" y="106"/>
                    </a:lnTo>
                    <a:lnTo>
                      <a:pt x="317" y="47"/>
                    </a:lnTo>
                    <a:lnTo>
                      <a:pt x="273" y="1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714;p39">
                <a:extLst>
                  <a:ext uri="{FF2B5EF4-FFF2-40B4-BE49-F238E27FC236}">
                    <a16:creationId xmlns:a16="http://schemas.microsoft.com/office/drawing/2014/main" id="{A48BB684-DC4F-50C8-A8E3-18126CD56BD3}"/>
                  </a:ext>
                </a:extLst>
              </p:cNvPr>
              <p:cNvSpPr/>
              <p:nvPr/>
            </p:nvSpPr>
            <p:spPr>
              <a:xfrm>
                <a:off x="4041325" y="-7213175"/>
                <a:ext cx="112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209" extrusionOk="0">
                    <a:moveTo>
                      <a:pt x="224" y="1"/>
                    </a:moveTo>
                    <a:lnTo>
                      <a:pt x="180" y="13"/>
                    </a:lnTo>
                    <a:lnTo>
                      <a:pt x="136" y="48"/>
                    </a:lnTo>
                    <a:lnTo>
                      <a:pt x="97" y="106"/>
                    </a:lnTo>
                    <a:lnTo>
                      <a:pt x="66" y="177"/>
                    </a:lnTo>
                    <a:lnTo>
                      <a:pt x="40" y="270"/>
                    </a:lnTo>
                    <a:lnTo>
                      <a:pt x="18" y="376"/>
                    </a:lnTo>
                    <a:lnTo>
                      <a:pt x="4" y="481"/>
                    </a:lnTo>
                    <a:lnTo>
                      <a:pt x="0" y="610"/>
                    </a:lnTo>
                    <a:lnTo>
                      <a:pt x="4" y="728"/>
                    </a:lnTo>
                    <a:lnTo>
                      <a:pt x="18" y="845"/>
                    </a:lnTo>
                    <a:lnTo>
                      <a:pt x="40" y="939"/>
                    </a:lnTo>
                    <a:lnTo>
                      <a:pt x="66" y="1032"/>
                    </a:lnTo>
                    <a:lnTo>
                      <a:pt x="97" y="1103"/>
                    </a:lnTo>
                    <a:lnTo>
                      <a:pt x="136" y="1161"/>
                    </a:lnTo>
                    <a:lnTo>
                      <a:pt x="180" y="1196"/>
                    </a:lnTo>
                    <a:lnTo>
                      <a:pt x="224" y="1208"/>
                    </a:lnTo>
                    <a:lnTo>
                      <a:pt x="268" y="1196"/>
                    </a:lnTo>
                    <a:lnTo>
                      <a:pt x="312" y="1161"/>
                    </a:lnTo>
                    <a:lnTo>
                      <a:pt x="352" y="1103"/>
                    </a:lnTo>
                    <a:lnTo>
                      <a:pt x="383" y="1032"/>
                    </a:lnTo>
                    <a:lnTo>
                      <a:pt x="413" y="939"/>
                    </a:lnTo>
                    <a:lnTo>
                      <a:pt x="431" y="845"/>
                    </a:lnTo>
                    <a:lnTo>
                      <a:pt x="444" y="728"/>
                    </a:lnTo>
                    <a:lnTo>
                      <a:pt x="449" y="610"/>
                    </a:lnTo>
                    <a:lnTo>
                      <a:pt x="444" y="481"/>
                    </a:lnTo>
                    <a:lnTo>
                      <a:pt x="431" y="376"/>
                    </a:lnTo>
                    <a:lnTo>
                      <a:pt x="413" y="270"/>
                    </a:lnTo>
                    <a:lnTo>
                      <a:pt x="383" y="177"/>
                    </a:lnTo>
                    <a:lnTo>
                      <a:pt x="352" y="106"/>
                    </a:lnTo>
                    <a:lnTo>
                      <a:pt x="312" y="48"/>
                    </a:lnTo>
                    <a:lnTo>
                      <a:pt x="268" y="1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715;p39">
                <a:extLst>
                  <a:ext uri="{FF2B5EF4-FFF2-40B4-BE49-F238E27FC236}">
                    <a16:creationId xmlns:a16="http://schemas.microsoft.com/office/drawing/2014/main" id="{C0DFE7D7-B93F-178D-4933-3C3DD3CCF7A3}"/>
                  </a:ext>
                </a:extLst>
              </p:cNvPr>
              <p:cNvSpPr/>
              <p:nvPr/>
            </p:nvSpPr>
            <p:spPr>
              <a:xfrm>
                <a:off x="3951400" y="-6257375"/>
                <a:ext cx="1135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209" extrusionOk="0">
                    <a:moveTo>
                      <a:pt x="194" y="1"/>
                    </a:moveTo>
                    <a:lnTo>
                      <a:pt x="150" y="36"/>
                    </a:lnTo>
                    <a:lnTo>
                      <a:pt x="110" y="83"/>
                    </a:lnTo>
                    <a:lnTo>
                      <a:pt x="75" y="153"/>
                    </a:lnTo>
                    <a:lnTo>
                      <a:pt x="44" y="247"/>
                    </a:lnTo>
                    <a:lnTo>
                      <a:pt x="22" y="341"/>
                    </a:lnTo>
                    <a:lnTo>
                      <a:pt x="9" y="446"/>
                    </a:lnTo>
                    <a:lnTo>
                      <a:pt x="0" y="564"/>
                    </a:lnTo>
                    <a:lnTo>
                      <a:pt x="0" y="692"/>
                    </a:lnTo>
                    <a:lnTo>
                      <a:pt x="9" y="786"/>
                    </a:lnTo>
                    <a:lnTo>
                      <a:pt x="27" y="880"/>
                    </a:lnTo>
                    <a:lnTo>
                      <a:pt x="44" y="950"/>
                    </a:lnTo>
                    <a:lnTo>
                      <a:pt x="66" y="1032"/>
                    </a:lnTo>
                    <a:lnTo>
                      <a:pt x="93" y="1091"/>
                    </a:lnTo>
                    <a:lnTo>
                      <a:pt x="123" y="1138"/>
                    </a:lnTo>
                    <a:lnTo>
                      <a:pt x="159" y="1173"/>
                    </a:lnTo>
                    <a:lnTo>
                      <a:pt x="194" y="1196"/>
                    </a:lnTo>
                    <a:lnTo>
                      <a:pt x="238" y="1208"/>
                    </a:lnTo>
                    <a:lnTo>
                      <a:pt x="282" y="1185"/>
                    </a:lnTo>
                    <a:lnTo>
                      <a:pt x="326" y="1150"/>
                    </a:lnTo>
                    <a:lnTo>
                      <a:pt x="361" y="1079"/>
                    </a:lnTo>
                    <a:lnTo>
                      <a:pt x="392" y="1009"/>
                    </a:lnTo>
                    <a:lnTo>
                      <a:pt x="418" y="915"/>
                    </a:lnTo>
                    <a:lnTo>
                      <a:pt x="440" y="810"/>
                    </a:lnTo>
                    <a:lnTo>
                      <a:pt x="449" y="692"/>
                    </a:lnTo>
                    <a:lnTo>
                      <a:pt x="453" y="599"/>
                    </a:lnTo>
                    <a:lnTo>
                      <a:pt x="449" y="517"/>
                    </a:lnTo>
                    <a:lnTo>
                      <a:pt x="440" y="399"/>
                    </a:lnTo>
                    <a:lnTo>
                      <a:pt x="418" y="294"/>
                    </a:lnTo>
                    <a:lnTo>
                      <a:pt x="392" y="200"/>
                    </a:lnTo>
                    <a:lnTo>
                      <a:pt x="361" y="118"/>
                    </a:lnTo>
                    <a:lnTo>
                      <a:pt x="326" y="60"/>
                    </a:lnTo>
                    <a:lnTo>
                      <a:pt x="282" y="24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716;p39">
                <a:extLst>
                  <a:ext uri="{FF2B5EF4-FFF2-40B4-BE49-F238E27FC236}">
                    <a16:creationId xmlns:a16="http://schemas.microsoft.com/office/drawing/2014/main" id="{37FCC57B-3C83-420D-D628-D63E2660A62C}"/>
                  </a:ext>
                </a:extLst>
              </p:cNvPr>
              <p:cNvSpPr/>
              <p:nvPr/>
            </p:nvSpPr>
            <p:spPr>
              <a:xfrm>
                <a:off x="3951400" y="-5804950"/>
                <a:ext cx="113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96" extrusionOk="0">
                    <a:moveTo>
                      <a:pt x="229" y="0"/>
                    </a:moveTo>
                    <a:lnTo>
                      <a:pt x="185" y="12"/>
                    </a:lnTo>
                    <a:lnTo>
                      <a:pt x="141" y="47"/>
                    </a:lnTo>
                    <a:lnTo>
                      <a:pt x="101" y="94"/>
                    </a:lnTo>
                    <a:lnTo>
                      <a:pt x="71" y="176"/>
                    </a:lnTo>
                    <a:lnTo>
                      <a:pt x="40" y="258"/>
                    </a:lnTo>
                    <a:lnTo>
                      <a:pt x="22" y="364"/>
                    </a:lnTo>
                    <a:lnTo>
                      <a:pt x="9" y="481"/>
                    </a:lnTo>
                    <a:lnTo>
                      <a:pt x="0" y="598"/>
                    </a:lnTo>
                    <a:lnTo>
                      <a:pt x="9" y="715"/>
                    </a:lnTo>
                    <a:lnTo>
                      <a:pt x="18" y="833"/>
                    </a:lnTo>
                    <a:lnTo>
                      <a:pt x="40" y="926"/>
                    </a:lnTo>
                    <a:lnTo>
                      <a:pt x="66" y="1020"/>
                    </a:lnTo>
                    <a:lnTo>
                      <a:pt x="101" y="1090"/>
                    </a:lnTo>
                    <a:lnTo>
                      <a:pt x="137" y="1149"/>
                    </a:lnTo>
                    <a:lnTo>
                      <a:pt x="181" y="1184"/>
                    </a:lnTo>
                    <a:lnTo>
                      <a:pt x="225" y="1196"/>
                    </a:lnTo>
                    <a:lnTo>
                      <a:pt x="229" y="1196"/>
                    </a:lnTo>
                    <a:lnTo>
                      <a:pt x="273" y="1184"/>
                    </a:lnTo>
                    <a:lnTo>
                      <a:pt x="317" y="1149"/>
                    </a:lnTo>
                    <a:lnTo>
                      <a:pt x="356" y="1102"/>
                    </a:lnTo>
                    <a:lnTo>
                      <a:pt x="387" y="1020"/>
                    </a:lnTo>
                    <a:lnTo>
                      <a:pt x="414" y="938"/>
                    </a:lnTo>
                    <a:lnTo>
                      <a:pt x="436" y="833"/>
                    </a:lnTo>
                    <a:lnTo>
                      <a:pt x="449" y="715"/>
                    </a:lnTo>
                    <a:lnTo>
                      <a:pt x="453" y="598"/>
                    </a:lnTo>
                    <a:lnTo>
                      <a:pt x="449" y="481"/>
                    </a:lnTo>
                    <a:lnTo>
                      <a:pt x="436" y="364"/>
                    </a:lnTo>
                    <a:lnTo>
                      <a:pt x="414" y="258"/>
                    </a:lnTo>
                    <a:lnTo>
                      <a:pt x="387" y="176"/>
                    </a:lnTo>
                    <a:lnTo>
                      <a:pt x="356" y="94"/>
                    </a:lnTo>
                    <a:lnTo>
                      <a:pt x="317" y="47"/>
                    </a:lnTo>
                    <a:lnTo>
                      <a:pt x="273" y="1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717;p39">
                <a:extLst>
                  <a:ext uri="{FF2B5EF4-FFF2-40B4-BE49-F238E27FC236}">
                    <a16:creationId xmlns:a16="http://schemas.microsoft.com/office/drawing/2014/main" id="{56B1AEC5-4191-B139-26C3-406460FA611D}"/>
                  </a:ext>
                </a:extLst>
              </p:cNvPr>
              <p:cNvSpPr/>
              <p:nvPr/>
            </p:nvSpPr>
            <p:spPr>
              <a:xfrm>
                <a:off x="3895225" y="-7829348"/>
                <a:ext cx="236025" cy="44950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7980" extrusionOk="0">
                    <a:moveTo>
                      <a:pt x="3307" y="0"/>
                    </a:moveTo>
                    <a:lnTo>
                      <a:pt x="3135" y="12"/>
                    </a:lnTo>
                    <a:lnTo>
                      <a:pt x="2968" y="47"/>
                    </a:lnTo>
                    <a:lnTo>
                      <a:pt x="2801" y="94"/>
                    </a:lnTo>
                    <a:lnTo>
                      <a:pt x="2639" y="176"/>
                    </a:lnTo>
                    <a:lnTo>
                      <a:pt x="2480" y="270"/>
                    </a:lnTo>
                    <a:lnTo>
                      <a:pt x="2322" y="387"/>
                    </a:lnTo>
                    <a:lnTo>
                      <a:pt x="2168" y="528"/>
                    </a:lnTo>
                    <a:lnTo>
                      <a:pt x="2019" y="692"/>
                    </a:lnTo>
                    <a:lnTo>
                      <a:pt x="1874" y="868"/>
                    </a:lnTo>
                    <a:lnTo>
                      <a:pt x="1733" y="1055"/>
                    </a:lnTo>
                    <a:lnTo>
                      <a:pt x="1592" y="1278"/>
                    </a:lnTo>
                    <a:lnTo>
                      <a:pt x="1460" y="1501"/>
                    </a:lnTo>
                    <a:lnTo>
                      <a:pt x="1328" y="1747"/>
                    </a:lnTo>
                    <a:lnTo>
                      <a:pt x="1205" y="2004"/>
                    </a:lnTo>
                    <a:lnTo>
                      <a:pt x="1082" y="2286"/>
                    </a:lnTo>
                    <a:lnTo>
                      <a:pt x="968" y="2579"/>
                    </a:lnTo>
                    <a:lnTo>
                      <a:pt x="858" y="2884"/>
                    </a:lnTo>
                    <a:lnTo>
                      <a:pt x="757" y="3200"/>
                    </a:lnTo>
                    <a:lnTo>
                      <a:pt x="656" y="3540"/>
                    </a:lnTo>
                    <a:lnTo>
                      <a:pt x="568" y="3880"/>
                    </a:lnTo>
                    <a:lnTo>
                      <a:pt x="480" y="4243"/>
                    </a:lnTo>
                    <a:lnTo>
                      <a:pt x="401" y="4606"/>
                    </a:lnTo>
                    <a:lnTo>
                      <a:pt x="326" y="4993"/>
                    </a:lnTo>
                    <a:lnTo>
                      <a:pt x="260" y="5380"/>
                    </a:lnTo>
                    <a:lnTo>
                      <a:pt x="203" y="5778"/>
                    </a:lnTo>
                    <a:lnTo>
                      <a:pt x="150" y="6189"/>
                    </a:lnTo>
                    <a:lnTo>
                      <a:pt x="106" y="6611"/>
                    </a:lnTo>
                    <a:lnTo>
                      <a:pt x="66" y="7033"/>
                    </a:lnTo>
                    <a:lnTo>
                      <a:pt x="40" y="7466"/>
                    </a:lnTo>
                    <a:lnTo>
                      <a:pt x="18" y="7912"/>
                    </a:lnTo>
                    <a:lnTo>
                      <a:pt x="5" y="8357"/>
                    </a:lnTo>
                    <a:lnTo>
                      <a:pt x="0" y="8802"/>
                    </a:lnTo>
                    <a:lnTo>
                      <a:pt x="0" y="9166"/>
                    </a:lnTo>
                    <a:lnTo>
                      <a:pt x="5" y="9623"/>
                    </a:lnTo>
                    <a:lnTo>
                      <a:pt x="18" y="10068"/>
                    </a:lnTo>
                    <a:lnTo>
                      <a:pt x="40" y="10502"/>
                    </a:lnTo>
                    <a:lnTo>
                      <a:pt x="66" y="10947"/>
                    </a:lnTo>
                    <a:lnTo>
                      <a:pt x="106" y="11369"/>
                    </a:lnTo>
                    <a:lnTo>
                      <a:pt x="150" y="11791"/>
                    </a:lnTo>
                    <a:lnTo>
                      <a:pt x="203" y="12190"/>
                    </a:lnTo>
                    <a:lnTo>
                      <a:pt x="260" y="12600"/>
                    </a:lnTo>
                    <a:lnTo>
                      <a:pt x="326" y="12987"/>
                    </a:lnTo>
                    <a:lnTo>
                      <a:pt x="401" y="13362"/>
                    </a:lnTo>
                    <a:lnTo>
                      <a:pt x="480" y="13737"/>
                    </a:lnTo>
                    <a:lnTo>
                      <a:pt x="568" y="14088"/>
                    </a:lnTo>
                    <a:lnTo>
                      <a:pt x="656" y="14440"/>
                    </a:lnTo>
                    <a:lnTo>
                      <a:pt x="757" y="14768"/>
                    </a:lnTo>
                    <a:lnTo>
                      <a:pt x="858" y="15085"/>
                    </a:lnTo>
                    <a:lnTo>
                      <a:pt x="968" y="15401"/>
                    </a:lnTo>
                    <a:lnTo>
                      <a:pt x="1082" y="15682"/>
                    </a:lnTo>
                    <a:lnTo>
                      <a:pt x="1205" y="15964"/>
                    </a:lnTo>
                    <a:lnTo>
                      <a:pt x="1328" y="16221"/>
                    </a:lnTo>
                    <a:lnTo>
                      <a:pt x="1460" y="16468"/>
                    </a:lnTo>
                    <a:lnTo>
                      <a:pt x="1592" y="16702"/>
                    </a:lnTo>
                    <a:lnTo>
                      <a:pt x="1733" y="16913"/>
                    </a:lnTo>
                    <a:lnTo>
                      <a:pt x="1874" y="17112"/>
                    </a:lnTo>
                    <a:lnTo>
                      <a:pt x="2019" y="17288"/>
                    </a:lnTo>
                    <a:lnTo>
                      <a:pt x="2168" y="17440"/>
                    </a:lnTo>
                    <a:lnTo>
                      <a:pt x="2322" y="17581"/>
                    </a:lnTo>
                    <a:lnTo>
                      <a:pt x="2480" y="17698"/>
                    </a:lnTo>
                    <a:lnTo>
                      <a:pt x="2639" y="17792"/>
                    </a:lnTo>
                    <a:lnTo>
                      <a:pt x="2801" y="17874"/>
                    </a:lnTo>
                    <a:lnTo>
                      <a:pt x="2968" y="17933"/>
                    </a:lnTo>
                    <a:lnTo>
                      <a:pt x="3135" y="17968"/>
                    </a:lnTo>
                    <a:lnTo>
                      <a:pt x="3307" y="17979"/>
                    </a:lnTo>
                    <a:lnTo>
                      <a:pt x="6134" y="17979"/>
                    </a:lnTo>
                    <a:lnTo>
                      <a:pt x="6306" y="17968"/>
                    </a:lnTo>
                    <a:lnTo>
                      <a:pt x="6473" y="17933"/>
                    </a:lnTo>
                    <a:lnTo>
                      <a:pt x="6640" y="17874"/>
                    </a:lnTo>
                    <a:lnTo>
                      <a:pt x="6803" y="17792"/>
                    </a:lnTo>
                    <a:lnTo>
                      <a:pt x="6961" y="17698"/>
                    </a:lnTo>
                    <a:lnTo>
                      <a:pt x="7119" y="17581"/>
                    </a:lnTo>
                    <a:lnTo>
                      <a:pt x="7273" y="17440"/>
                    </a:lnTo>
                    <a:lnTo>
                      <a:pt x="7423" y="17288"/>
                    </a:lnTo>
                    <a:lnTo>
                      <a:pt x="7568" y="17112"/>
                    </a:lnTo>
                    <a:lnTo>
                      <a:pt x="7713" y="16913"/>
                    </a:lnTo>
                    <a:lnTo>
                      <a:pt x="7849" y="16702"/>
                    </a:lnTo>
                    <a:lnTo>
                      <a:pt x="7985" y="16468"/>
                    </a:lnTo>
                    <a:lnTo>
                      <a:pt x="8113" y="16221"/>
                    </a:lnTo>
                    <a:lnTo>
                      <a:pt x="8240" y="15964"/>
                    </a:lnTo>
                    <a:lnTo>
                      <a:pt x="8359" y="15682"/>
                    </a:lnTo>
                    <a:lnTo>
                      <a:pt x="8473" y="15401"/>
                    </a:lnTo>
                    <a:lnTo>
                      <a:pt x="8583" y="15085"/>
                    </a:lnTo>
                    <a:lnTo>
                      <a:pt x="8685" y="14768"/>
                    </a:lnTo>
                    <a:lnTo>
                      <a:pt x="8786" y="14440"/>
                    </a:lnTo>
                    <a:lnTo>
                      <a:pt x="8878" y="14088"/>
                    </a:lnTo>
                    <a:lnTo>
                      <a:pt x="8962" y="13737"/>
                    </a:lnTo>
                    <a:lnTo>
                      <a:pt x="9041" y="13362"/>
                    </a:lnTo>
                    <a:lnTo>
                      <a:pt x="9115" y="12987"/>
                    </a:lnTo>
                    <a:lnTo>
                      <a:pt x="9181" y="12600"/>
                    </a:lnTo>
                    <a:lnTo>
                      <a:pt x="9243" y="12190"/>
                    </a:lnTo>
                    <a:lnTo>
                      <a:pt x="9291" y="11791"/>
                    </a:lnTo>
                    <a:lnTo>
                      <a:pt x="9335" y="11369"/>
                    </a:lnTo>
                    <a:lnTo>
                      <a:pt x="9375" y="10947"/>
                    </a:lnTo>
                    <a:lnTo>
                      <a:pt x="9401" y="10502"/>
                    </a:lnTo>
                    <a:lnTo>
                      <a:pt x="9423" y="10068"/>
                    </a:lnTo>
                    <a:lnTo>
                      <a:pt x="9436" y="9623"/>
                    </a:lnTo>
                    <a:lnTo>
                      <a:pt x="9441" y="9166"/>
                    </a:lnTo>
                    <a:lnTo>
                      <a:pt x="9441" y="8802"/>
                    </a:lnTo>
                    <a:lnTo>
                      <a:pt x="9436" y="8357"/>
                    </a:lnTo>
                    <a:lnTo>
                      <a:pt x="9423" y="7912"/>
                    </a:lnTo>
                    <a:lnTo>
                      <a:pt x="9401" y="7466"/>
                    </a:lnTo>
                    <a:lnTo>
                      <a:pt x="9375" y="7033"/>
                    </a:lnTo>
                    <a:lnTo>
                      <a:pt x="9335" y="6611"/>
                    </a:lnTo>
                    <a:lnTo>
                      <a:pt x="9291" y="6189"/>
                    </a:lnTo>
                    <a:lnTo>
                      <a:pt x="9243" y="5778"/>
                    </a:lnTo>
                    <a:lnTo>
                      <a:pt x="9181" y="5380"/>
                    </a:lnTo>
                    <a:lnTo>
                      <a:pt x="9115" y="4993"/>
                    </a:lnTo>
                    <a:lnTo>
                      <a:pt x="9041" y="4606"/>
                    </a:lnTo>
                    <a:lnTo>
                      <a:pt x="8962" y="4243"/>
                    </a:lnTo>
                    <a:lnTo>
                      <a:pt x="8878" y="3880"/>
                    </a:lnTo>
                    <a:lnTo>
                      <a:pt x="8786" y="3540"/>
                    </a:lnTo>
                    <a:lnTo>
                      <a:pt x="8685" y="3200"/>
                    </a:lnTo>
                    <a:lnTo>
                      <a:pt x="8583" y="2884"/>
                    </a:lnTo>
                    <a:lnTo>
                      <a:pt x="8473" y="2579"/>
                    </a:lnTo>
                    <a:lnTo>
                      <a:pt x="8359" y="2286"/>
                    </a:lnTo>
                    <a:lnTo>
                      <a:pt x="8240" y="2004"/>
                    </a:lnTo>
                    <a:lnTo>
                      <a:pt x="8113" y="1747"/>
                    </a:lnTo>
                    <a:lnTo>
                      <a:pt x="7985" y="1501"/>
                    </a:lnTo>
                    <a:lnTo>
                      <a:pt x="7849" y="1278"/>
                    </a:lnTo>
                    <a:lnTo>
                      <a:pt x="7713" y="1055"/>
                    </a:lnTo>
                    <a:lnTo>
                      <a:pt x="7568" y="868"/>
                    </a:lnTo>
                    <a:lnTo>
                      <a:pt x="7423" y="692"/>
                    </a:lnTo>
                    <a:lnTo>
                      <a:pt x="7273" y="528"/>
                    </a:lnTo>
                    <a:lnTo>
                      <a:pt x="7119" y="387"/>
                    </a:lnTo>
                    <a:lnTo>
                      <a:pt x="6961" y="270"/>
                    </a:lnTo>
                    <a:lnTo>
                      <a:pt x="6803" y="176"/>
                    </a:lnTo>
                    <a:lnTo>
                      <a:pt x="6640" y="94"/>
                    </a:lnTo>
                    <a:lnTo>
                      <a:pt x="6473" y="47"/>
                    </a:lnTo>
                    <a:lnTo>
                      <a:pt x="6306" y="12"/>
                    </a:lnTo>
                    <a:lnTo>
                      <a:pt x="61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718;p39">
                <a:extLst>
                  <a:ext uri="{FF2B5EF4-FFF2-40B4-BE49-F238E27FC236}">
                    <a16:creationId xmlns:a16="http://schemas.microsoft.com/office/drawing/2014/main" id="{5F53A07F-BC69-7BC2-8506-A3707ABFCBF3}"/>
                  </a:ext>
                </a:extLst>
              </p:cNvPr>
              <p:cNvSpPr/>
              <p:nvPr/>
            </p:nvSpPr>
            <p:spPr>
              <a:xfrm>
                <a:off x="4028452" y="-7821123"/>
                <a:ext cx="32575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6550" extrusionOk="0">
                    <a:moveTo>
                      <a:pt x="5" y="0"/>
                    </a:moveTo>
                    <a:lnTo>
                      <a:pt x="1" y="12"/>
                    </a:lnTo>
                    <a:lnTo>
                      <a:pt x="102" y="188"/>
                    </a:lnTo>
                    <a:lnTo>
                      <a:pt x="194" y="376"/>
                    </a:lnTo>
                    <a:lnTo>
                      <a:pt x="282" y="586"/>
                    </a:lnTo>
                    <a:lnTo>
                      <a:pt x="370" y="809"/>
                    </a:lnTo>
                    <a:lnTo>
                      <a:pt x="445" y="1044"/>
                    </a:lnTo>
                    <a:lnTo>
                      <a:pt x="520" y="1290"/>
                    </a:lnTo>
                    <a:lnTo>
                      <a:pt x="586" y="1548"/>
                    </a:lnTo>
                    <a:lnTo>
                      <a:pt x="643" y="1829"/>
                    </a:lnTo>
                    <a:lnTo>
                      <a:pt x="696" y="2180"/>
                    </a:lnTo>
                    <a:lnTo>
                      <a:pt x="744" y="2544"/>
                    </a:lnTo>
                    <a:lnTo>
                      <a:pt x="788" y="2919"/>
                    </a:lnTo>
                    <a:lnTo>
                      <a:pt x="832" y="3282"/>
                    </a:lnTo>
                    <a:lnTo>
                      <a:pt x="872" y="3657"/>
                    </a:lnTo>
                    <a:lnTo>
                      <a:pt x="902" y="4032"/>
                    </a:lnTo>
                    <a:lnTo>
                      <a:pt x="933" y="4407"/>
                    </a:lnTo>
                    <a:lnTo>
                      <a:pt x="960" y="4782"/>
                    </a:lnTo>
                    <a:lnTo>
                      <a:pt x="986" y="5169"/>
                    </a:lnTo>
                    <a:lnTo>
                      <a:pt x="1004" y="5544"/>
                    </a:lnTo>
                    <a:lnTo>
                      <a:pt x="1021" y="5931"/>
                    </a:lnTo>
                    <a:lnTo>
                      <a:pt x="1034" y="6306"/>
                    </a:lnTo>
                    <a:lnTo>
                      <a:pt x="1043" y="6693"/>
                    </a:lnTo>
                    <a:lnTo>
                      <a:pt x="1047" y="7080"/>
                    </a:lnTo>
                    <a:lnTo>
                      <a:pt x="1052" y="7466"/>
                    </a:lnTo>
                    <a:lnTo>
                      <a:pt x="1047" y="7853"/>
                    </a:lnTo>
                    <a:lnTo>
                      <a:pt x="1039" y="8404"/>
                    </a:lnTo>
                    <a:lnTo>
                      <a:pt x="1030" y="8955"/>
                    </a:lnTo>
                    <a:lnTo>
                      <a:pt x="1017" y="9506"/>
                    </a:lnTo>
                    <a:lnTo>
                      <a:pt x="995" y="10057"/>
                    </a:lnTo>
                    <a:lnTo>
                      <a:pt x="977" y="10607"/>
                    </a:lnTo>
                    <a:lnTo>
                      <a:pt x="951" y="11158"/>
                    </a:lnTo>
                    <a:lnTo>
                      <a:pt x="920" y="11709"/>
                    </a:lnTo>
                    <a:lnTo>
                      <a:pt x="889" y="12248"/>
                    </a:lnTo>
                    <a:lnTo>
                      <a:pt x="854" y="12799"/>
                    </a:lnTo>
                    <a:lnTo>
                      <a:pt x="814" y="13338"/>
                    </a:lnTo>
                    <a:lnTo>
                      <a:pt x="775" y="13877"/>
                    </a:lnTo>
                    <a:lnTo>
                      <a:pt x="726" y="14417"/>
                    </a:lnTo>
                    <a:lnTo>
                      <a:pt x="678" y="14956"/>
                    </a:lnTo>
                    <a:lnTo>
                      <a:pt x="625" y="15483"/>
                    </a:lnTo>
                    <a:lnTo>
                      <a:pt x="568" y="16022"/>
                    </a:lnTo>
                    <a:lnTo>
                      <a:pt x="511" y="16550"/>
                    </a:lnTo>
                    <a:lnTo>
                      <a:pt x="511" y="16550"/>
                    </a:lnTo>
                    <a:lnTo>
                      <a:pt x="581" y="16280"/>
                    </a:lnTo>
                    <a:lnTo>
                      <a:pt x="647" y="15999"/>
                    </a:lnTo>
                    <a:lnTo>
                      <a:pt x="709" y="15706"/>
                    </a:lnTo>
                    <a:lnTo>
                      <a:pt x="766" y="15401"/>
                    </a:lnTo>
                    <a:lnTo>
                      <a:pt x="814" y="15108"/>
                    </a:lnTo>
                    <a:lnTo>
                      <a:pt x="858" y="14792"/>
                    </a:lnTo>
                    <a:lnTo>
                      <a:pt x="898" y="14475"/>
                    </a:lnTo>
                    <a:lnTo>
                      <a:pt x="933" y="14159"/>
                    </a:lnTo>
                    <a:lnTo>
                      <a:pt x="977" y="13772"/>
                    </a:lnTo>
                    <a:lnTo>
                      <a:pt x="1021" y="13385"/>
                    </a:lnTo>
                    <a:lnTo>
                      <a:pt x="1061" y="12998"/>
                    </a:lnTo>
                    <a:lnTo>
                      <a:pt x="1096" y="12612"/>
                    </a:lnTo>
                    <a:lnTo>
                      <a:pt x="1131" y="12225"/>
                    </a:lnTo>
                    <a:lnTo>
                      <a:pt x="1162" y="11838"/>
                    </a:lnTo>
                    <a:lnTo>
                      <a:pt x="1188" y="11440"/>
                    </a:lnTo>
                    <a:lnTo>
                      <a:pt x="1215" y="11041"/>
                    </a:lnTo>
                    <a:lnTo>
                      <a:pt x="1232" y="10654"/>
                    </a:lnTo>
                    <a:lnTo>
                      <a:pt x="1254" y="10256"/>
                    </a:lnTo>
                    <a:lnTo>
                      <a:pt x="1267" y="9857"/>
                    </a:lnTo>
                    <a:lnTo>
                      <a:pt x="1281" y="9459"/>
                    </a:lnTo>
                    <a:lnTo>
                      <a:pt x="1289" y="9060"/>
                    </a:lnTo>
                    <a:lnTo>
                      <a:pt x="1294" y="8662"/>
                    </a:lnTo>
                    <a:lnTo>
                      <a:pt x="1298" y="8252"/>
                    </a:lnTo>
                    <a:lnTo>
                      <a:pt x="1298" y="7853"/>
                    </a:lnTo>
                    <a:lnTo>
                      <a:pt x="1302" y="7455"/>
                    </a:lnTo>
                    <a:lnTo>
                      <a:pt x="1302" y="7044"/>
                    </a:lnTo>
                    <a:lnTo>
                      <a:pt x="1294" y="6646"/>
                    </a:lnTo>
                    <a:lnTo>
                      <a:pt x="1285" y="6236"/>
                    </a:lnTo>
                    <a:lnTo>
                      <a:pt x="1272" y="5837"/>
                    </a:lnTo>
                    <a:lnTo>
                      <a:pt x="1250" y="5439"/>
                    </a:lnTo>
                    <a:lnTo>
                      <a:pt x="1228" y="5040"/>
                    </a:lnTo>
                    <a:lnTo>
                      <a:pt x="1201" y="4642"/>
                    </a:lnTo>
                    <a:lnTo>
                      <a:pt x="1166" y="4255"/>
                    </a:lnTo>
                    <a:lnTo>
                      <a:pt x="1131" y="3868"/>
                    </a:lnTo>
                    <a:lnTo>
                      <a:pt x="1091" y="3470"/>
                    </a:lnTo>
                    <a:lnTo>
                      <a:pt x="1043" y="3095"/>
                    </a:lnTo>
                    <a:lnTo>
                      <a:pt x="995" y="2708"/>
                    </a:lnTo>
                    <a:lnTo>
                      <a:pt x="938" y="2333"/>
                    </a:lnTo>
                    <a:lnTo>
                      <a:pt x="880" y="1958"/>
                    </a:lnTo>
                    <a:lnTo>
                      <a:pt x="819" y="1594"/>
                    </a:lnTo>
                    <a:lnTo>
                      <a:pt x="766" y="1383"/>
                    </a:lnTo>
                    <a:lnTo>
                      <a:pt x="713" y="1173"/>
                    </a:lnTo>
                    <a:lnTo>
                      <a:pt x="652" y="985"/>
                    </a:lnTo>
                    <a:lnTo>
                      <a:pt x="586" y="797"/>
                    </a:lnTo>
                    <a:lnTo>
                      <a:pt x="515" y="633"/>
                    </a:lnTo>
                    <a:lnTo>
                      <a:pt x="445" y="469"/>
                    </a:lnTo>
                    <a:lnTo>
                      <a:pt x="366" y="329"/>
                    </a:lnTo>
                    <a:lnTo>
                      <a:pt x="282" y="200"/>
                    </a:lnTo>
                    <a:lnTo>
                      <a:pt x="221" y="129"/>
                    </a:lnTo>
                    <a:lnTo>
                      <a:pt x="164" y="83"/>
                    </a:lnTo>
                    <a:lnTo>
                      <a:pt x="120" y="36"/>
                    </a:lnTo>
                    <a:lnTo>
                      <a:pt x="76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719;p39">
                <a:extLst>
                  <a:ext uri="{FF2B5EF4-FFF2-40B4-BE49-F238E27FC236}">
                    <a16:creationId xmlns:a16="http://schemas.microsoft.com/office/drawing/2014/main" id="{791D410D-835E-3BDB-7EAF-66E211A46283}"/>
                  </a:ext>
                </a:extLst>
              </p:cNvPr>
              <p:cNvSpPr/>
              <p:nvPr/>
            </p:nvSpPr>
            <p:spPr>
              <a:xfrm>
                <a:off x="3766725" y="-11165300"/>
                <a:ext cx="204800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20359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5" y="2766"/>
                    </a:lnTo>
                    <a:lnTo>
                      <a:pt x="18" y="4536"/>
                    </a:lnTo>
                    <a:lnTo>
                      <a:pt x="27" y="5474"/>
                    </a:lnTo>
                    <a:lnTo>
                      <a:pt x="35" y="6423"/>
                    </a:lnTo>
                    <a:lnTo>
                      <a:pt x="53" y="7373"/>
                    </a:lnTo>
                    <a:lnTo>
                      <a:pt x="71" y="8298"/>
                    </a:lnTo>
                    <a:lnTo>
                      <a:pt x="97" y="9213"/>
                    </a:lnTo>
                    <a:lnTo>
                      <a:pt x="123" y="10068"/>
                    </a:lnTo>
                    <a:lnTo>
                      <a:pt x="159" y="10877"/>
                    </a:lnTo>
                    <a:lnTo>
                      <a:pt x="198" y="11604"/>
                    </a:lnTo>
                    <a:lnTo>
                      <a:pt x="220" y="11944"/>
                    </a:lnTo>
                    <a:lnTo>
                      <a:pt x="242" y="12260"/>
                    </a:lnTo>
                    <a:lnTo>
                      <a:pt x="268" y="12541"/>
                    </a:lnTo>
                    <a:lnTo>
                      <a:pt x="295" y="12811"/>
                    </a:lnTo>
                    <a:lnTo>
                      <a:pt x="343" y="13303"/>
                    </a:lnTo>
                    <a:lnTo>
                      <a:pt x="400" y="13784"/>
                    </a:lnTo>
                    <a:lnTo>
                      <a:pt x="466" y="14264"/>
                    </a:lnTo>
                    <a:lnTo>
                      <a:pt x="541" y="14721"/>
                    </a:lnTo>
                    <a:lnTo>
                      <a:pt x="625" y="15178"/>
                    </a:lnTo>
                    <a:lnTo>
                      <a:pt x="717" y="15624"/>
                    </a:lnTo>
                    <a:lnTo>
                      <a:pt x="814" y="16046"/>
                    </a:lnTo>
                    <a:lnTo>
                      <a:pt x="919" y="16468"/>
                    </a:lnTo>
                    <a:lnTo>
                      <a:pt x="1034" y="16866"/>
                    </a:lnTo>
                    <a:lnTo>
                      <a:pt x="1157" y="17253"/>
                    </a:lnTo>
                    <a:lnTo>
                      <a:pt x="1284" y="17616"/>
                    </a:lnTo>
                    <a:lnTo>
                      <a:pt x="1421" y="17980"/>
                    </a:lnTo>
                    <a:lnTo>
                      <a:pt x="1561" y="18308"/>
                    </a:lnTo>
                    <a:lnTo>
                      <a:pt x="1706" y="18624"/>
                    </a:lnTo>
                    <a:lnTo>
                      <a:pt x="1865" y="18929"/>
                    </a:lnTo>
                    <a:lnTo>
                      <a:pt x="2023" y="19210"/>
                    </a:lnTo>
                    <a:lnTo>
                      <a:pt x="2159" y="19363"/>
                    </a:lnTo>
                    <a:lnTo>
                      <a:pt x="2296" y="19503"/>
                    </a:lnTo>
                    <a:lnTo>
                      <a:pt x="2436" y="19644"/>
                    </a:lnTo>
                    <a:lnTo>
                      <a:pt x="2577" y="19761"/>
                    </a:lnTo>
                    <a:lnTo>
                      <a:pt x="2718" y="19878"/>
                    </a:lnTo>
                    <a:lnTo>
                      <a:pt x="2858" y="19972"/>
                    </a:lnTo>
                    <a:lnTo>
                      <a:pt x="2999" y="20054"/>
                    </a:lnTo>
                    <a:lnTo>
                      <a:pt x="3144" y="20136"/>
                    </a:lnTo>
                    <a:lnTo>
                      <a:pt x="3285" y="20195"/>
                    </a:lnTo>
                    <a:lnTo>
                      <a:pt x="3430" y="20253"/>
                    </a:lnTo>
                    <a:lnTo>
                      <a:pt x="3575" y="20300"/>
                    </a:lnTo>
                    <a:lnTo>
                      <a:pt x="3716" y="20324"/>
                    </a:lnTo>
                    <a:lnTo>
                      <a:pt x="3861" y="20347"/>
                    </a:lnTo>
                    <a:lnTo>
                      <a:pt x="4006" y="20359"/>
                    </a:lnTo>
                    <a:lnTo>
                      <a:pt x="4151" y="20347"/>
                    </a:lnTo>
                    <a:lnTo>
                      <a:pt x="4296" y="20335"/>
                    </a:lnTo>
                    <a:lnTo>
                      <a:pt x="4441" y="20312"/>
                    </a:lnTo>
                    <a:lnTo>
                      <a:pt x="4586" y="20277"/>
                    </a:lnTo>
                    <a:lnTo>
                      <a:pt x="4727" y="20230"/>
                    </a:lnTo>
                    <a:lnTo>
                      <a:pt x="4872" y="20171"/>
                    </a:lnTo>
                    <a:lnTo>
                      <a:pt x="5013" y="20101"/>
                    </a:lnTo>
                    <a:lnTo>
                      <a:pt x="5154" y="20019"/>
                    </a:lnTo>
                    <a:lnTo>
                      <a:pt x="5294" y="19925"/>
                    </a:lnTo>
                    <a:lnTo>
                      <a:pt x="5435" y="19831"/>
                    </a:lnTo>
                    <a:lnTo>
                      <a:pt x="5576" y="19714"/>
                    </a:lnTo>
                    <a:lnTo>
                      <a:pt x="5712" y="19585"/>
                    </a:lnTo>
                    <a:lnTo>
                      <a:pt x="5853" y="19456"/>
                    </a:lnTo>
                    <a:lnTo>
                      <a:pt x="5985" y="19304"/>
                    </a:lnTo>
                    <a:lnTo>
                      <a:pt x="6121" y="19152"/>
                    </a:lnTo>
                    <a:lnTo>
                      <a:pt x="6253" y="18976"/>
                    </a:lnTo>
                    <a:lnTo>
                      <a:pt x="6385" y="18800"/>
                    </a:lnTo>
                    <a:lnTo>
                      <a:pt x="6517" y="18612"/>
                    </a:lnTo>
                    <a:lnTo>
                      <a:pt x="6605" y="18413"/>
                    </a:lnTo>
                    <a:lnTo>
                      <a:pt x="6693" y="18202"/>
                    </a:lnTo>
                    <a:lnTo>
                      <a:pt x="6776" y="18003"/>
                    </a:lnTo>
                    <a:lnTo>
                      <a:pt x="6860" y="17780"/>
                    </a:lnTo>
                    <a:lnTo>
                      <a:pt x="6939" y="17558"/>
                    </a:lnTo>
                    <a:lnTo>
                      <a:pt x="7018" y="17335"/>
                    </a:lnTo>
                    <a:lnTo>
                      <a:pt x="7093" y="17101"/>
                    </a:lnTo>
                    <a:lnTo>
                      <a:pt x="7163" y="16866"/>
                    </a:lnTo>
                    <a:lnTo>
                      <a:pt x="7233" y="16620"/>
                    </a:lnTo>
                    <a:lnTo>
                      <a:pt x="7299" y="16374"/>
                    </a:lnTo>
                    <a:lnTo>
                      <a:pt x="7361" y="16128"/>
                    </a:lnTo>
                    <a:lnTo>
                      <a:pt x="7422" y="15870"/>
                    </a:lnTo>
                    <a:lnTo>
                      <a:pt x="7480" y="15612"/>
                    </a:lnTo>
                    <a:lnTo>
                      <a:pt x="7532" y="15342"/>
                    </a:lnTo>
                    <a:lnTo>
                      <a:pt x="7585" y="15073"/>
                    </a:lnTo>
                    <a:lnTo>
                      <a:pt x="7634" y="14803"/>
                    </a:lnTo>
                    <a:lnTo>
                      <a:pt x="7677" y="14522"/>
                    </a:lnTo>
                    <a:lnTo>
                      <a:pt x="7721" y="14241"/>
                    </a:lnTo>
                    <a:lnTo>
                      <a:pt x="7761" y="13959"/>
                    </a:lnTo>
                    <a:lnTo>
                      <a:pt x="7796" y="13666"/>
                    </a:lnTo>
                    <a:lnTo>
                      <a:pt x="7831" y="13385"/>
                    </a:lnTo>
                    <a:lnTo>
                      <a:pt x="7862" y="13092"/>
                    </a:lnTo>
                    <a:lnTo>
                      <a:pt x="7889" y="12799"/>
                    </a:lnTo>
                    <a:lnTo>
                      <a:pt x="7911" y="12494"/>
                    </a:lnTo>
                    <a:lnTo>
                      <a:pt x="7933" y="12201"/>
                    </a:lnTo>
                    <a:lnTo>
                      <a:pt x="7950" y="11897"/>
                    </a:lnTo>
                    <a:lnTo>
                      <a:pt x="7963" y="11592"/>
                    </a:lnTo>
                    <a:lnTo>
                      <a:pt x="7972" y="11287"/>
                    </a:lnTo>
                    <a:lnTo>
                      <a:pt x="7981" y="10982"/>
                    </a:lnTo>
                    <a:lnTo>
                      <a:pt x="7985" y="10678"/>
                    </a:lnTo>
                    <a:lnTo>
                      <a:pt x="7985" y="10361"/>
                    </a:lnTo>
                    <a:lnTo>
                      <a:pt x="7981" y="10057"/>
                    </a:lnTo>
                    <a:lnTo>
                      <a:pt x="8192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720;p39">
                <a:extLst>
                  <a:ext uri="{FF2B5EF4-FFF2-40B4-BE49-F238E27FC236}">
                    <a16:creationId xmlns:a16="http://schemas.microsoft.com/office/drawing/2014/main" id="{503DBD29-ACB9-3558-00B5-A1FD56975258}"/>
                  </a:ext>
                </a:extLst>
              </p:cNvPr>
              <p:cNvSpPr/>
              <p:nvPr/>
            </p:nvSpPr>
            <p:spPr>
              <a:xfrm>
                <a:off x="3766725" y="-11165300"/>
                <a:ext cx="204800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2035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219"/>
                    </a:lnTo>
                    <a:lnTo>
                      <a:pt x="5" y="2766"/>
                    </a:lnTo>
                    <a:lnTo>
                      <a:pt x="18" y="4536"/>
                    </a:lnTo>
                    <a:lnTo>
                      <a:pt x="27" y="5474"/>
                    </a:lnTo>
                    <a:lnTo>
                      <a:pt x="35" y="6423"/>
                    </a:lnTo>
                    <a:lnTo>
                      <a:pt x="53" y="7373"/>
                    </a:lnTo>
                    <a:lnTo>
                      <a:pt x="71" y="8298"/>
                    </a:lnTo>
                    <a:lnTo>
                      <a:pt x="97" y="9213"/>
                    </a:lnTo>
                    <a:lnTo>
                      <a:pt x="123" y="10068"/>
                    </a:lnTo>
                    <a:lnTo>
                      <a:pt x="159" y="10877"/>
                    </a:lnTo>
                    <a:lnTo>
                      <a:pt x="198" y="11604"/>
                    </a:lnTo>
                    <a:lnTo>
                      <a:pt x="220" y="11944"/>
                    </a:lnTo>
                    <a:lnTo>
                      <a:pt x="242" y="12260"/>
                    </a:lnTo>
                    <a:lnTo>
                      <a:pt x="268" y="12541"/>
                    </a:lnTo>
                    <a:lnTo>
                      <a:pt x="295" y="12811"/>
                    </a:lnTo>
                    <a:lnTo>
                      <a:pt x="295" y="12811"/>
                    </a:lnTo>
                    <a:lnTo>
                      <a:pt x="343" y="13303"/>
                    </a:lnTo>
                    <a:lnTo>
                      <a:pt x="400" y="13784"/>
                    </a:lnTo>
                    <a:lnTo>
                      <a:pt x="466" y="14264"/>
                    </a:lnTo>
                    <a:lnTo>
                      <a:pt x="541" y="14721"/>
                    </a:lnTo>
                    <a:lnTo>
                      <a:pt x="625" y="15178"/>
                    </a:lnTo>
                    <a:lnTo>
                      <a:pt x="717" y="15624"/>
                    </a:lnTo>
                    <a:lnTo>
                      <a:pt x="814" y="16046"/>
                    </a:lnTo>
                    <a:lnTo>
                      <a:pt x="919" y="16468"/>
                    </a:lnTo>
                    <a:lnTo>
                      <a:pt x="1034" y="16866"/>
                    </a:lnTo>
                    <a:lnTo>
                      <a:pt x="1157" y="17253"/>
                    </a:lnTo>
                    <a:lnTo>
                      <a:pt x="1284" y="17616"/>
                    </a:lnTo>
                    <a:lnTo>
                      <a:pt x="1421" y="17980"/>
                    </a:lnTo>
                    <a:lnTo>
                      <a:pt x="1561" y="18308"/>
                    </a:lnTo>
                    <a:lnTo>
                      <a:pt x="1706" y="18624"/>
                    </a:lnTo>
                    <a:lnTo>
                      <a:pt x="1865" y="18929"/>
                    </a:lnTo>
                    <a:lnTo>
                      <a:pt x="2023" y="19210"/>
                    </a:lnTo>
                    <a:lnTo>
                      <a:pt x="2023" y="19210"/>
                    </a:lnTo>
                    <a:lnTo>
                      <a:pt x="2159" y="19363"/>
                    </a:lnTo>
                    <a:lnTo>
                      <a:pt x="2296" y="19503"/>
                    </a:lnTo>
                    <a:lnTo>
                      <a:pt x="2436" y="19644"/>
                    </a:lnTo>
                    <a:lnTo>
                      <a:pt x="2577" y="19761"/>
                    </a:lnTo>
                    <a:lnTo>
                      <a:pt x="2718" y="19878"/>
                    </a:lnTo>
                    <a:lnTo>
                      <a:pt x="2858" y="19972"/>
                    </a:lnTo>
                    <a:lnTo>
                      <a:pt x="2999" y="20054"/>
                    </a:lnTo>
                    <a:lnTo>
                      <a:pt x="3144" y="20136"/>
                    </a:lnTo>
                    <a:lnTo>
                      <a:pt x="3285" y="20195"/>
                    </a:lnTo>
                    <a:lnTo>
                      <a:pt x="3430" y="20253"/>
                    </a:lnTo>
                    <a:lnTo>
                      <a:pt x="3575" y="20300"/>
                    </a:lnTo>
                    <a:lnTo>
                      <a:pt x="3716" y="20324"/>
                    </a:lnTo>
                    <a:lnTo>
                      <a:pt x="3861" y="20347"/>
                    </a:lnTo>
                    <a:lnTo>
                      <a:pt x="4006" y="20359"/>
                    </a:lnTo>
                    <a:lnTo>
                      <a:pt x="4151" y="20347"/>
                    </a:lnTo>
                    <a:lnTo>
                      <a:pt x="4296" y="20335"/>
                    </a:lnTo>
                    <a:lnTo>
                      <a:pt x="4441" y="20312"/>
                    </a:lnTo>
                    <a:lnTo>
                      <a:pt x="4586" y="20277"/>
                    </a:lnTo>
                    <a:lnTo>
                      <a:pt x="4727" y="20230"/>
                    </a:lnTo>
                    <a:lnTo>
                      <a:pt x="4872" y="20171"/>
                    </a:lnTo>
                    <a:lnTo>
                      <a:pt x="5013" y="20101"/>
                    </a:lnTo>
                    <a:lnTo>
                      <a:pt x="5154" y="20019"/>
                    </a:lnTo>
                    <a:lnTo>
                      <a:pt x="5294" y="19925"/>
                    </a:lnTo>
                    <a:lnTo>
                      <a:pt x="5435" y="19831"/>
                    </a:lnTo>
                    <a:lnTo>
                      <a:pt x="5576" y="19714"/>
                    </a:lnTo>
                    <a:lnTo>
                      <a:pt x="5712" y="19585"/>
                    </a:lnTo>
                    <a:lnTo>
                      <a:pt x="5853" y="19456"/>
                    </a:lnTo>
                    <a:lnTo>
                      <a:pt x="5985" y="19304"/>
                    </a:lnTo>
                    <a:lnTo>
                      <a:pt x="6121" y="19152"/>
                    </a:lnTo>
                    <a:lnTo>
                      <a:pt x="6253" y="18976"/>
                    </a:lnTo>
                    <a:lnTo>
                      <a:pt x="6385" y="18800"/>
                    </a:lnTo>
                    <a:lnTo>
                      <a:pt x="6517" y="18612"/>
                    </a:lnTo>
                    <a:lnTo>
                      <a:pt x="6517" y="18612"/>
                    </a:lnTo>
                    <a:lnTo>
                      <a:pt x="6605" y="18413"/>
                    </a:lnTo>
                    <a:lnTo>
                      <a:pt x="6693" y="18202"/>
                    </a:lnTo>
                    <a:lnTo>
                      <a:pt x="6776" y="18003"/>
                    </a:lnTo>
                    <a:lnTo>
                      <a:pt x="6860" y="17780"/>
                    </a:lnTo>
                    <a:lnTo>
                      <a:pt x="6939" y="17558"/>
                    </a:lnTo>
                    <a:lnTo>
                      <a:pt x="7018" y="17335"/>
                    </a:lnTo>
                    <a:lnTo>
                      <a:pt x="7093" y="17101"/>
                    </a:lnTo>
                    <a:lnTo>
                      <a:pt x="7163" y="16866"/>
                    </a:lnTo>
                    <a:lnTo>
                      <a:pt x="7233" y="16620"/>
                    </a:lnTo>
                    <a:lnTo>
                      <a:pt x="7299" y="16374"/>
                    </a:lnTo>
                    <a:lnTo>
                      <a:pt x="7361" y="16128"/>
                    </a:lnTo>
                    <a:lnTo>
                      <a:pt x="7422" y="15870"/>
                    </a:lnTo>
                    <a:lnTo>
                      <a:pt x="7480" y="15612"/>
                    </a:lnTo>
                    <a:lnTo>
                      <a:pt x="7532" y="15342"/>
                    </a:lnTo>
                    <a:lnTo>
                      <a:pt x="7585" y="15073"/>
                    </a:lnTo>
                    <a:lnTo>
                      <a:pt x="7634" y="14803"/>
                    </a:lnTo>
                    <a:lnTo>
                      <a:pt x="7677" y="14522"/>
                    </a:lnTo>
                    <a:lnTo>
                      <a:pt x="7721" y="14241"/>
                    </a:lnTo>
                    <a:lnTo>
                      <a:pt x="7761" y="13959"/>
                    </a:lnTo>
                    <a:lnTo>
                      <a:pt x="7796" y="13666"/>
                    </a:lnTo>
                    <a:lnTo>
                      <a:pt x="7831" y="13385"/>
                    </a:lnTo>
                    <a:lnTo>
                      <a:pt x="7862" y="13092"/>
                    </a:lnTo>
                    <a:lnTo>
                      <a:pt x="7889" y="12799"/>
                    </a:lnTo>
                    <a:lnTo>
                      <a:pt x="7911" y="12494"/>
                    </a:lnTo>
                    <a:lnTo>
                      <a:pt x="7933" y="12201"/>
                    </a:lnTo>
                    <a:lnTo>
                      <a:pt x="7950" y="11897"/>
                    </a:lnTo>
                    <a:lnTo>
                      <a:pt x="7963" y="11592"/>
                    </a:lnTo>
                    <a:lnTo>
                      <a:pt x="7972" y="11287"/>
                    </a:lnTo>
                    <a:lnTo>
                      <a:pt x="7981" y="10982"/>
                    </a:lnTo>
                    <a:lnTo>
                      <a:pt x="7985" y="10678"/>
                    </a:lnTo>
                    <a:lnTo>
                      <a:pt x="7985" y="10361"/>
                    </a:lnTo>
                    <a:lnTo>
                      <a:pt x="7981" y="10057"/>
                    </a:lnTo>
                    <a:lnTo>
                      <a:pt x="8192" y="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721;p39">
                <a:extLst>
                  <a:ext uri="{FF2B5EF4-FFF2-40B4-BE49-F238E27FC236}">
                    <a16:creationId xmlns:a16="http://schemas.microsoft.com/office/drawing/2014/main" id="{AA6E3215-8695-C745-EA26-574E19457BC9}"/>
                  </a:ext>
                </a:extLst>
              </p:cNvPr>
              <p:cNvSpPr/>
              <p:nvPr/>
            </p:nvSpPr>
            <p:spPr>
              <a:xfrm>
                <a:off x="3764625" y="-11220400"/>
                <a:ext cx="381900" cy="142725"/>
              </a:xfrm>
              <a:custGeom>
                <a:avLst/>
                <a:gdLst/>
                <a:ahLst/>
                <a:cxnLst/>
                <a:rect l="l" t="t" r="r" b="b"/>
                <a:pathLst>
                  <a:path w="15276" h="5709" extrusionOk="0">
                    <a:moveTo>
                      <a:pt x="9010" y="1"/>
                    </a:moveTo>
                    <a:lnTo>
                      <a:pt x="7590" y="13"/>
                    </a:lnTo>
                    <a:lnTo>
                      <a:pt x="6174" y="24"/>
                    </a:lnTo>
                    <a:lnTo>
                      <a:pt x="4802" y="60"/>
                    </a:lnTo>
                    <a:lnTo>
                      <a:pt x="3518" y="106"/>
                    </a:lnTo>
                    <a:lnTo>
                      <a:pt x="2371" y="142"/>
                    </a:lnTo>
                    <a:lnTo>
                      <a:pt x="656" y="224"/>
                    </a:lnTo>
                    <a:lnTo>
                      <a:pt x="1" y="259"/>
                    </a:lnTo>
                    <a:lnTo>
                      <a:pt x="221" y="5498"/>
                    </a:lnTo>
                    <a:lnTo>
                      <a:pt x="8953" y="5709"/>
                    </a:lnTo>
                    <a:lnTo>
                      <a:pt x="9230" y="5556"/>
                    </a:lnTo>
                    <a:lnTo>
                      <a:pt x="9960" y="5134"/>
                    </a:lnTo>
                    <a:lnTo>
                      <a:pt x="10444" y="4853"/>
                    </a:lnTo>
                    <a:lnTo>
                      <a:pt x="10989" y="4525"/>
                    </a:lnTo>
                    <a:lnTo>
                      <a:pt x="11565" y="4162"/>
                    </a:lnTo>
                    <a:lnTo>
                      <a:pt x="12163" y="3775"/>
                    </a:lnTo>
                    <a:lnTo>
                      <a:pt x="12756" y="3365"/>
                    </a:lnTo>
                    <a:lnTo>
                      <a:pt x="13333" y="2954"/>
                    </a:lnTo>
                    <a:lnTo>
                      <a:pt x="13605" y="2755"/>
                    </a:lnTo>
                    <a:lnTo>
                      <a:pt x="13865" y="2544"/>
                    </a:lnTo>
                    <a:lnTo>
                      <a:pt x="14115" y="2345"/>
                    </a:lnTo>
                    <a:lnTo>
                      <a:pt x="14344" y="2146"/>
                    </a:lnTo>
                    <a:lnTo>
                      <a:pt x="14550" y="1947"/>
                    </a:lnTo>
                    <a:lnTo>
                      <a:pt x="14740" y="1759"/>
                    </a:lnTo>
                    <a:lnTo>
                      <a:pt x="14902" y="1583"/>
                    </a:lnTo>
                    <a:lnTo>
                      <a:pt x="15043" y="1407"/>
                    </a:lnTo>
                    <a:lnTo>
                      <a:pt x="15100" y="1314"/>
                    </a:lnTo>
                    <a:lnTo>
                      <a:pt x="15148" y="1232"/>
                    </a:lnTo>
                    <a:lnTo>
                      <a:pt x="15192" y="1161"/>
                    </a:lnTo>
                    <a:lnTo>
                      <a:pt x="15228" y="1079"/>
                    </a:lnTo>
                    <a:lnTo>
                      <a:pt x="15250" y="1009"/>
                    </a:lnTo>
                    <a:lnTo>
                      <a:pt x="15267" y="927"/>
                    </a:lnTo>
                    <a:lnTo>
                      <a:pt x="15276" y="857"/>
                    </a:lnTo>
                    <a:lnTo>
                      <a:pt x="15276" y="798"/>
                    </a:lnTo>
                    <a:lnTo>
                      <a:pt x="15272" y="763"/>
                    </a:lnTo>
                    <a:lnTo>
                      <a:pt x="15258" y="728"/>
                    </a:lnTo>
                    <a:lnTo>
                      <a:pt x="15241" y="704"/>
                    </a:lnTo>
                    <a:lnTo>
                      <a:pt x="15219" y="669"/>
                    </a:lnTo>
                    <a:lnTo>
                      <a:pt x="15162" y="610"/>
                    </a:lnTo>
                    <a:lnTo>
                      <a:pt x="15083" y="564"/>
                    </a:lnTo>
                    <a:lnTo>
                      <a:pt x="14986" y="505"/>
                    </a:lnTo>
                    <a:lnTo>
                      <a:pt x="14867" y="458"/>
                    </a:lnTo>
                    <a:lnTo>
                      <a:pt x="14735" y="423"/>
                    </a:lnTo>
                    <a:lnTo>
                      <a:pt x="14581" y="376"/>
                    </a:lnTo>
                    <a:lnTo>
                      <a:pt x="14229" y="294"/>
                    </a:lnTo>
                    <a:lnTo>
                      <a:pt x="13816" y="235"/>
                    </a:lnTo>
                    <a:lnTo>
                      <a:pt x="13350" y="177"/>
                    </a:lnTo>
                    <a:lnTo>
                      <a:pt x="12836" y="130"/>
                    </a:lnTo>
                    <a:lnTo>
                      <a:pt x="12273" y="83"/>
                    </a:lnTo>
                    <a:lnTo>
                      <a:pt x="11675" y="60"/>
                    </a:lnTo>
                    <a:lnTo>
                      <a:pt x="11046" y="36"/>
                    </a:lnTo>
                    <a:lnTo>
                      <a:pt x="10386" y="13"/>
                    </a:lnTo>
                    <a:lnTo>
                      <a:pt x="90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722;p39">
                <a:extLst>
                  <a:ext uri="{FF2B5EF4-FFF2-40B4-BE49-F238E27FC236}">
                    <a16:creationId xmlns:a16="http://schemas.microsoft.com/office/drawing/2014/main" id="{6F2AF584-EF37-8F6F-76A8-08252A62FFBC}"/>
                  </a:ext>
                </a:extLst>
              </p:cNvPr>
              <p:cNvSpPr/>
              <p:nvPr/>
            </p:nvSpPr>
            <p:spPr>
              <a:xfrm>
                <a:off x="3790900" y="-10959025"/>
                <a:ext cx="19667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2357" extrusionOk="0">
                    <a:moveTo>
                      <a:pt x="3254" y="1"/>
                    </a:moveTo>
                    <a:lnTo>
                      <a:pt x="2903" y="12"/>
                    </a:lnTo>
                    <a:lnTo>
                      <a:pt x="2546" y="71"/>
                    </a:lnTo>
                    <a:lnTo>
                      <a:pt x="2190" y="141"/>
                    </a:lnTo>
                    <a:lnTo>
                      <a:pt x="1839" y="235"/>
                    </a:lnTo>
                    <a:lnTo>
                      <a:pt x="1487" y="364"/>
                    </a:lnTo>
                    <a:lnTo>
                      <a:pt x="1135" y="516"/>
                    </a:lnTo>
                    <a:lnTo>
                      <a:pt x="986" y="575"/>
                    </a:lnTo>
                    <a:lnTo>
                      <a:pt x="840" y="645"/>
                    </a:lnTo>
                    <a:lnTo>
                      <a:pt x="695" y="727"/>
                    </a:lnTo>
                    <a:lnTo>
                      <a:pt x="555" y="821"/>
                    </a:lnTo>
                    <a:lnTo>
                      <a:pt x="414" y="938"/>
                    </a:lnTo>
                    <a:lnTo>
                      <a:pt x="273" y="1067"/>
                    </a:lnTo>
                    <a:lnTo>
                      <a:pt x="137" y="1196"/>
                    </a:lnTo>
                    <a:lnTo>
                      <a:pt x="1" y="1348"/>
                    </a:lnTo>
                    <a:lnTo>
                      <a:pt x="5" y="1372"/>
                    </a:lnTo>
                    <a:lnTo>
                      <a:pt x="18" y="1384"/>
                    </a:lnTo>
                    <a:lnTo>
                      <a:pt x="80" y="1384"/>
                    </a:lnTo>
                    <a:lnTo>
                      <a:pt x="177" y="1360"/>
                    </a:lnTo>
                    <a:lnTo>
                      <a:pt x="308" y="1313"/>
                    </a:lnTo>
                    <a:lnTo>
                      <a:pt x="673" y="1184"/>
                    </a:lnTo>
                    <a:lnTo>
                      <a:pt x="898" y="1102"/>
                    </a:lnTo>
                    <a:lnTo>
                      <a:pt x="1153" y="1020"/>
                    </a:lnTo>
                    <a:lnTo>
                      <a:pt x="1434" y="938"/>
                    </a:lnTo>
                    <a:lnTo>
                      <a:pt x="1737" y="856"/>
                    </a:lnTo>
                    <a:lnTo>
                      <a:pt x="2067" y="786"/>
                    </a:lnTo>
                    <a:lnTo>
                      <a:pt x="2410" y="739"/>
                    </a:lnTo>
                    <a:lnTo>
                      <a:pt x="2775" y="704"/>
                    </a:lnTo>
                    <a:lnTo>
                      <a:pt x="3153" y="692"/>
                    </a:lnTo>
                    <a:lnTo>
                      <a:pt x="3549" y="692"/>
                    </a:lnTo>
                    <a:lnTo>
                      <a:pt x="3747" y="716"/>
                    </a:lnTo>
                    <a:lnTo>
                      <a:pt x="3954" y="739"/>
                    </a:lnTo>
                    <a:lnTo>
                      <a:pt x="4446" y="856"/>
                    </a:lnTo>
                    <a:lnTo>
                      <a:pt x="4938" y="997"/>
                    </a:lnTo>
                    <a:lnTo>
                      <a:pt x="5431" y="1161"/>
                    </a:lnTo>
                    <a:lnTo>
                      <a:pt x="5923" y="1360"/>
                    </a:lnTo>
                    <a:lnTo>
                      <a:pt x="6411" y="1571"/>
                    </a:lnTo>
                    <a:lnTo>
                      <a:pt x="6900" y="1806"/>
                    </a:lnTo>
                    <a:lnTo>
                      <a:pt x="7383" y="2063"/>
                    </a:lnTo>
                    <a:lnTo>
                      <a:pt x="7867" y="2356"/>
                    </a:lnTo>
                    <a:lnTo>
                      <a:pt x="7739" y="2169"/>
                    </a:lnTo>
                    <a:lnTo>
                      <a:pt x="7607" y="1993"/>
                    </a:lnTo>
                    <a:lnTo>
                      <a:pt x="7471" y="1829"/>
                    </a:lnTo>
                    <a:lnTo>
                      <a:pt x="7335" y="1688"/>
                    </a:lnTo>
                    <a:lnTo>
                      <a:pt x="7194" y="1559"/>
                    </a:lnTo>
                    <a:lnTo>
                      <a:pt x="7053" y="1430"/>
                    </a:lnTo>
                    <a:lnTo>
                      <a:pt x="6913" y="1325"/>
                    </a:lnTo>
                    <a:lnTo>
                      <a:pt x="6768" y="1243"/>
                    </a:lnTo>
                    <a:lnTo>
                      <a:pt x="6425" y="997"/>
                    </a:lnTo>
                    <a:lnTo>
                      <a:pt x="6077" y="774"/>
                    </a:lnTo>
                    <a:lnTo>
                      <a:pt x="5730" y="587"/>
                    </a:lnTo>
                    <a:lnTo>
                      <a:pt x="5378" y="423"/>
                    </a:lnTo>
                    <a:lnTo>
                      <a:pt x="5026" y="294"/>
                    </a:lnTo>
                    <a:lnTo>
                      <a:pt x="4675" y="176"/>
                    </a:lnTo>
                    <a:lnTo>
                      <a:pt x="4318" y="94"/>
                    </a:lnTo>
                    <a:lnTo>
                      <a:pt x="3967" y="36"/>
                    </a:lnTo>
                    <a:lnTo>
                      <a:pt x="361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723;p39">
                <a:extLst>
                  <a:ext uri="{FF2B5EF4-FFF2-40B4-BE49-F238E27FC236}">
                    <a16:creationId xmlns:a16="http://schemas.microsoft.com/office/drawing/2014/main" id="{0966AF48-3FB0-7914-1684-CC7DAF6DA7F2}"/>
                  </a:ext>
                </a:extLst>
              </p:cNvPr>
              <p:cNvSpPr/>
              <p:nvPr/>
            </p:nvSpPr>
            <p:spPr>
              <a:xfrm>
                <a:off x="3198625" y="-3083475"/>
                <a:ext cx="152700" cy="68977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7591" extrusionOk="0">
                    <a:moveTo>
                      <a:pt x="4191" y="1"/>
                    </a:moveTo>
                    <a:lnTo>
                      <a:pt x="4041" y="24"/>
                    </a:lnTo>
                    <a:lnTo>
                      <a:pt x="3931" y="48"/>
                    </a:lnTo>
                    <a:lnTo>
                      <a:pt x="3804" y="95"/>
                    </a:lnTo>
                    <a:lnTo>
                      <a:pt x="3659" y="142"/>
                    </a:lnTo>
                    <a:lnTo>
                      <a:pt x="3501" y="212"/>
                    </a:lnTo>
                    <a:lnTo>
                      <a:pt x="3325" y="306"/>
                    </a:lnTo>
                    <a:lnTo>
                      <a:pt x="3140" y="423"/>
                    </a:lnTo>
                    <a:lnTo>
                      <a:pt x="2946" y="564"/>
                    </a:lnTo>
                    <a:lnTo>
                      <a:pt x="2744" y="739"/>
                    </a:lnTo>
                    <a:lnTo>
                      <a:pt x="2538" y="939"/>
                    </a:lnTo>
                    <a:lnTo>
                      <a:pt x="2432" y="1056"/>
                    </a:lnTo>
                    <a:lnTo>
                      <a:pt x="2327" y="1185"/>
                    </a:lnTo>
                    <a:lnTo>
                      <a:pt x="2221" y="1314"/>
                    </a:lnTo>
                    <a:lnTo>
                      <a:pt x="2115" y="1454"/>
                    </a:lnTo>
                    <a:lnTo>
                      <a:pt x="2010" y="1607"/>
                    </a:lnTo>
                    <a:lnTo>
                      <a:pt x="1904" y="1771"/>
                    </a:lnTo>
                    <a:lnTo>
                      <a:pt x="1799" y="1935"/>
                    </a:lnTo>
                    <a:lnTo>
                      <a:pt x="1693" y="2122"/>
                    </a:lnTo>
                    <a:lnTo>
                      <a:pt x="1588" y="2322"/>
                    </a:lnTo>
                    <a:lnTo>
                      <a:pt x="1487" y="2521"/>
                    </a:lnTo>
                    <a:lnTo>
                      <a:pt x="1386" y="2744"/>
                    </a:lnTo>
                    <a:lnTo>
                      <a:pt x="1284" y="2966"/>
                    </a:lnTo>
                    <a:lnTo>
                      <a:pt x="1188" y="3212"/>
                    </a:lnTo>
                    <a:lnTo>
                      <a:pt x="1091" y="3470"/>
                    </a:lnTo>
                    <a:lnTo>
                      <a:pt x="999" y="3740"/>
                    </a:lnTo>
                    <a:lnTo>
                      <a:pt x="906" y="4021"/>
                    </a:lnTo>
                    <a:lnTo>
                      <a:pt x="818" y="4314"/>
                    </a:lnTo>
                    <a:lnTo>
                      <a:pt x="735" y="4619"/>
                    </a:lnTo>
                    <a:lnTo>
                      <a:pt x="656" y="4947"/>
                    </a:lnTo>
                    <a:lnTo>
                      <a:pt x="576" y="5287"/>
                    </a:lnTo>
                    <a:lnTo>
                      <a:pt x="502" y="5638"/>
                    </a:lnTo>
                    <a:lnTo>
                      <a:pt x="431" y="6014"/>
                    </a:lnTo>
                    <a:lnTo>
                      <a:pt x="365" y="6389"/>
                    </a:lnTo>
                    <a:lnTo>
                      <a:pt x="308" y="6799"/>
                    </a:lnTo>
                    <a:lnTo>
                      <a:pt x="251" y="7209"/>
                    </a:lnTo>
                    <a:lnTo>
                      <a:pt x="198" y="7643"/>
                    </a:lnTo>
                    <a:lnTo>
                      <a:pt x="154" y="8100"/>
                    </a:lnTo>
                    <a:lnTo>
                      <a:pt x="115" y="8569"/>
                    </a:lnTo>
                    <a:lnTo>
                      <a:pt x="80" y="9049"/>
                    </a:lnTo>
                    <a:lnTo>
                      <a:pt x="49" y="9565"/>
                    </a:lnTo>
                    <a:lnTo>
                      <a:pt x="27" y="10081"/>
                    </a:lnTo>
                    <a:lnTo>
                      <a:pt x="9" y="10620"/>
                    </a:lnTo>
                    <a:lnTo>
                      <a:pt x="0" y="11182"/>
                    </a:lnTo>
                    <a:lnTo>
                      <a:pt x="0" y="11768"/>
                    </a:lnTo>
                    <a:lnTo>
                      <a:pt x="5" y="12366"/>
                    </a:lnTo>
                    <a:lnTo>
                      <a:pt x="14" y="12987"/>
                    </a:lnTo>
                    <a:lnTo>
                      <a:pt x="36" y="13632"/>
                    </a:lnTo>
                    <a:lnTo>
                      <a:pt x="62" y="14288"/>
                    </a:lnTo>
                    <a:lnTo>
                      <a:pt x="97" y="14956"/>
                    </a:lnTo>
                    <a:lnTo>
                      <a:pt x="141" y="15589"/>
                    </a:lnTo>
                    <a:lnTo>
                      <a:pt x="190" y="16210"/>
                    </a:lnTo>
                    <a:lnTo>
                      <a:pt x="242" y="16808"/>
                    </a:lnTo>
                    <a:lnTo>
                      <a:pt x="304" y="17382"/>
                    </a:lnTo>
                    <a:lnTo>
                      <a:pt x="370" y="17933"/>
                    </a:lnTo>
                    <a:lnTo>
                      <a:pt x="440" y="18461"/>
                    </a:lnTo>
                    <a:lnTo>
                      <a:pt x="515" y="18976"/>
                    </a:lnTo>
                    <a:lnTo>
                      <a:pt x="598" y="19469"/>
                    </a:lnTo>
                    <a:lnTo>
                      <a:pt x="682" y="19949"/>
                    </a:lnTo>
                    <a:lnTo>
                      <a:pt x="774" y="20406"/>
                    </a:lnTo>
                    <a:lnTo>
                      <a:pt x="871" y="20840"/>
                    </a:lnTo>
                    <a:lnTo>
                      <a:pt x="968" y="21262"/>
                    </a:lnTo>
                    <a:lnTo>
                      <a:pt x="1073" y="21660"/>
                    </a:lnTo>
                    <a:lnTo>
                      <a:pt x="1179" y="22047"/>
                    </a:lnTo>
                    <a:lnTo>
                      <a:pt x="1289" y="22422"/>
                    </a:lnTo>
                    <a:lnTo>
                      <a:pt x="1403" y="22774"/>
                    </a:lnTo>
                    <a:lnTo>
                      <a:pt x="1522" y="23102"/>
                    </a:lnTo>
                    <a:lnTo>
                      <a:pt x="1641" y="23418"/>
                    </a:lnTo>
                    <a:lnTo>
                      <a:pt x="1764" y="23723"/>
                    </a:lnTo>
                    <a:lnTo>
                      <a:pt x="1887" y="24016"/>
                    </a:lnTo>
                    <a:lnTo>
                      <a:pt x="2014" y="24286"/>
                    </a:lnTo>
                    <a:lnTo>
                      <a:pt x="2142" y="24555"/>
                    </a:lnTo>
                    <a:lnTo>
                      <a:pt x="2269" y="24801"/>
                    </a:lnTo>
                    <a:lnTo>
                      <a:pt x="2401" y="25024"/>
                    </a:lnTo>
                    <a:lnTo>
                      <a:pt x="2533" y="25247"/>
                    </a:lnTo>
                    <a:lnTo>
                      <a:pt x="2665" y="25458"/>
                    </a:lnTo>
                    <a:lnTo>
                      <a:pt x="2801" y="25645"/>
                    </a:lnTo>
                    <a:lnTo>
                      <a:pt x="2933" y="25833"/>
                    </a:lnTo>
                    <a:lnTo>
                      <a:pt x="3070" y="25997"/>
                    </a:lnTo>
                    <a:lnTo>
                      <a:pt x="3202" y="26161"/>
                    </a:lnTo>
                    <a:lnTo>
                      <a:pt x="3338" y="26313"/>
                    </a:lnTo>
                    <a:lnTo>
                      <a:pt x="3470" y="26442"/>
                    </a:lnTo>
                    <a:lnTo>
                      <a:pt x="3602" y="26571"/>
                    </a:lnTo>
                    <a:lnTo>
                      <a:pt x="3734" y="26688"/>
                    </a:lnTo>
                    <a:lnTo>
                      <a:pt x="3865" y="26806"/>
                    </a:lnTo>
                    <a:lnTo>
                      <a:pt x="3993" y="26899"/>
                    </a:lnTo>
                    <a:lnTo>
                      <a:pt x="4120" y="26993"/>
                    </a:lnTo>
                    <a:lnTo>
                      <a:pt x="4371" y="27146"/>
                    </a:lnTo>
                    <a:lnTo>
                      <a:pt x="4613" y="27274"/>
                    </a:lnTo>
                    <a:lnTo>
                      <a:pt x="4842" y="27380"/>
                    </a:lnTo>
                    <a:lnTo>
                      <a:pt x="5057" y="27462"/>
                    </a:lnTo>
                    <a:lnTo>
                      <a:pt x="5255" y="27509"/>
                    </a:lnTo>
                    <a:lnTo>
                      <a:pt x="5440" y="27556"/>
                    </a:lnTo>
                    <a:lnTo>
                      <a:pt x="5607" y="27579"/>
                    </a:lnTo>
                    <a:lnTo>
                      <a:pt x="5752" y="27591"/>
                    </a:lnTo>
                    <a:lnTo>
                      <a:pt x="5875" y="27591"/>
                    </a:lnTo>
                    <a:lnTo>
                      <a:pt x="6046" y="27579"/>
                    </a:lnTo>
                    <a:lnTo>
                      <a:pt x="6108" y="27567"/>
                    </a:lnTo>
                    <a:lnTo>
                      <a:pt x="424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724;p39">
                <a:extLst>
                  <a:ext uri="{FF2B5EF4-FFF2-40B4-BE49-F238E27FC236}">
                    <a16:creationId xmlns:a16="http://schemas.microsoft.com/office/drawing/2014/main" id="{AC6B2F51-C699-9209-C0B0-F2EA77B412AA}"/>
                  </a:ext>
                </a:extLst>
              </p:cNvPr>
              <p:cNvSpPr/>
              <p:nvPr/>
            </p:nvSpPr>
            <p:spPr>
              <a:xfrm>
                <a:off x="3198625" y="-3083475"/>
                <a:ext cx="152700" cy="68977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7591" fill="none" extrusionOk="0">
                    <a:moveTo>
                      <a:pt x="6108" y="27567"/>
                    </a:moveTo>
                    <a:lnTo>
                      <a:pt x="6108" y="27567"/>
                    </a:lnTo>
                    <a:lnTo>
                      <a:pt x="6046" y="27579"/>
                    </a:lnTo>
                    <a:lnTo>
                      <a:pt x="5875" y="27591"/>
                    </a:lnTo>
                    <a:lnTo>
                      <a:pt x="5752" y="27591"/>
                    </a:lnTo>
                    <a:lnTo>
                      <a:pt x="5607" y="27579"/>
                    </a:lnTo>
                    <a:lnTo>
                      <a:pt x="5440" y="27556"/>
                    </a:lnTo>
                    <a:lnTo>
                      <a:pt x="5255" y="27509"/>
                    </a:lnTo>
                    <a:lnTo>
                      <a:pt x="5057" y="27462"/>
                    </a:lnTo>
                    <a:lnTo>
                      <a:pt x="4842" y="27380"/>
                    </a:lnTo>
                    <a:lnTo>
                      <a:pt x="4613" y="27274"/>
                    </a:lnTo>
                    <a:lnTo>
                      <a:pt x="4371" y="27146"/>
                    </a:lnTo>
                    <a:lnTo>
                      <a:pt x="4120" y="26993"/>
                    </a:lnTo>
                    <a:lnTo>
                      <a:pt x="3993" y="26899"/>
                    </a:lnTo>
                    <a:lnTo>
                      <a:pt x="3865" y="26806"/>
                    </a:lnTo>
                    <a:lnTo>
                      <a:pt x="3734" y="26688"/>
                    </a:lnTo>
                    <a:lnTo>
                      <a:pt x="3602" y="26571"/>
                    </a:lnTo>
                    <a:lnTo>
                      <a:pt x="3470" y="26442"/>
                    </a:lnTo>
                    <a:lnTo>
                      <a:pt x="3338" y="26313"/>
                    </a:lnTo>
                    <a:lnTo>
                      <a:pt x="3202" y="26161"/>
                    </a:lnTo>
                    <a:lnTo>
                      <a:pt x="3070" y="25997"/>
                    </a:lnTo>
                    <a:lnTo>
                      <a:pt x="2933" y="25833"/>
                    </a:lnTo>
                    <a:lnTo>
                      <a:pt x="2801" y="25645"/>
                    </a:lnTo>
                    <a:lnTo>
                      <a:pt x="2665" y="25458"/>
                    </a:lnTo>
                    <a:lnTo>
                      <a:pt x="2533" y="25247"/>
                    </a:lnTo>
                    <a:lnTo>
                      <a:pt x="2401" y="25024"/>
                    </a:lnTo>
                    <a:lnTo>
                      <a:pt x="2269" y="24801"/>
                    </a:lnTo>
                    <a:lnTo>
                      <a:pt x="2142" y="24555"/>
                    </a:lnTo>
                    <a:lnTo>
                      <a:pt x="2014" y="24286"/>
                    </a:lnTo>
                    <a:lnTo>
                      <a:pt x="1887" y="24016"/>
                    </a:lnTo>
                    <a:lnTo>
                      <a:pt x="1764" y="23723"/>
                    </a:lnTo>
                    <a:lnTo>
                      <a:pt x="1641" y="23418"/>
                    </a:lnTo>
                    <a:lnTo>
                      <a:pt x="1522" y="23102"/>
                    </a:lnTo>
                    <a:lnTo>
                      <a:pt x="1403" y="22774"/>
                    </a:lnTo>
                    <a:lnTo>
                      <a:pt x="1289" y="22422"/>
                    </a:lnTo>
                    <a:lnTo>
                      <a:pt x="1179" y="22047"/>
                    </a:lnTo>
                    <a:lnTo>
                      <a:pt x="1073" y="21660"/>
                    </a:lnTo>
                    <a:lnTo>
                      <a:pt x="968" y="21262"/>
                    </a:lnTo>
                    <a:lnTo>
                      <a:pt x="871" y="20840"/>
                    </a:lnTo>
                    <a:lnTo>
                      <a:pt x="774" y="20406"/>
                    </a:lnTo>
                    <a:lnTo>
                      <a:pt x="682" y="19949"/>
                    </a:lnTo>
                    <a:lnTo>
                      <a:pt x="598" y="19469"/>
                    </a:lnTo>
                    <a:lnTo>
                      <a:pt x="515" y="18976"/>
                    </a:lnTo>
                    <a:lnTo>
                      <a:pt x="440" y="18461"/>
                    </a:lnTo>
                    <a:lnTo>
                      <a:pt x="370" y="17933"/>
                    </a:lnTo>
                    <a:lnTo>
                      <a:pt x="304" y="17382"/>
                    </a:lnTo>
                    <a:lnTo>
                      <a:pt x="242" y="16808"/>
                    </a:lnTo>
                    <a:lnTo>
                      <a:pt x="190" y="16210"/>
                    </a:lnTo>
                    <a:lnTo>
                      <a:pt x="141" y="15589"/>
                    </a:lnTo>
                    <a:lnTo>
                      <a:pt x="97" y="14956"/>
                    </a:lnTo>
                    <a:lnTo>
                      <a:pt x="62" y="14288"/>
                    </a:lnTo>
                    <a:lnTo>
                      <a:pt x="62" y="14288"/>
                    </a:lnTo>
                    <a:lnTo>
                      <a:pt x="36" y="13632"/>
                    </a:lnTo>
                    <a:lnTo>
                      <a:pt x="14" y="12987"/>
                    </a:lnTo>
                    <a:lnTo>
                      <a:pt x="5" y="12366"/>
                    </a:lnTo>
                    <a:lnTo>
                      <a:pt x="0" y="11768"/>
                    </a:lnTo>
                    <a:lnTo>
                      <a:pt x="0" y="11182"/>
                    </a:lnTo>
                    <a:lnTo>
                      <a:pt x="9" y="10620"/>
                    </a:lnTo>
                    <a:lnTo>
                      <a:pt x="27" y="10081"/>
                    </a:lnTo>
                    <a:lnTo>
                      <a:pt x="49" y="9565"/>
                    </a:lnTo>
                    <a:lnTo>
                      <a:pt x="80" y="9049"/>
                    </a:lnTo>
                    <a:lnTo>
                      <a:pt x="115" y="8569"/>
                    </a:lnTo>
                    <a:lnTo>
                      <a:pt x="154" y="8100"/>
                    </a:lnTo>
                    <a:lnTo>
                      <a:pt x="198" y="7643"/>
                    </a:lnTo>
                    <a:lnTo>
                      <a:pt x="251" y="7209"/>
                    </a:lnTo>
                    <a:lnTo>
                      <a:pt x="308" y="6799"/>
                    </a:lnTo>
                    <a:lnTo>
                      <a:pt x="365" y="6389"/>
                    </a:lnTo>
                    <a:lnTo>
                      <a:pt x="431" y="6014"/>
                    </a:lnTo>
                    <a:lnTo>
                      <a:pt x="502" y="5638"/>
                    </a:lnTo>
                    <a:lnTo>
                      <a:pt x="576" y="5287"/>
                    </a:lnTo>
                    <a:lnTo>
                      <a:pt x="656" y="4947"/>
                    </a:lnTo>
                    <a:lnTo>
                      <a:pt x="735" y="4619"/>
                    </a:lnTo>
                    <a:lnTo>
                      <a:pt x="818" y="4314"/>
                    </a:lnTo>
                    <a:lnTo>
                      <a:pt x="906" y="4021"/>
                    </a:lnTo>
                    <a:lnTo>
                      <a:pt x="999" y="3740"/>
                    </a:lnTo>
                    <a:lnTo>
                      <a:pt x="1091" y="3470"/>
                    </a:lnTo>
                    <a:lnTo>
                      <a:pt x="1188" y="3212"/>
                    </a:lnTo>
                    <a:lnTo>
                      <a:pt x="1284" y="2966"/>
                    </a:lnTo>
                    <a:lnTo>
                      <a:pt x="1386" y="2744"/>
                    </a:lnTo>
                    <a:lnTo>
                      <a:pt x="1487" y="2521"/>
                    </a:lnTo>
                    <a:lnTo>
                      <a:pt x="1588" y="2322"/>
                    </a:lnTo>
                    <a:lnTo>
                      <a:pt x="1693" y="2122"/>
                    </a:lnTo>
                    <a:lnTo>
                      <a:pt x="1799" y="1935"/>
                    </a:lnTo>
                    <a:lnTo>
                      <a:pt x="1904" y="1771"/>
                    </a:lnTo>
                    <a:lnTo>
                      <a:pt x="2010" y="1607"/>
                    </a:lnTo>
                    <a:lnTo>
                      <a:pt x="2115" y="1454"/>
                    </a:lnTo>
                    <a:lnTo>
                      <a:pt x="2221" y="1314"/>
                    </a:lnTo>
                    <a:lnTo>
                      <a:pt x="2327" y="1185"/>
                    </a:lnTo>
                    <a:lnTo>
                      <a:pt x="2432" y="1056"/>
                    </a:lnTo>
                    <a:lnTo>
                      <a:pt x="2538" y="939"/>
                    </a:lnTo>
                    <a:lnTo>
                      <a:pt x="2744" y="739"/>
                    </a:lnTo>
                    <a:lnTo>
                      <a:pt x="2946" y="564"/>
                    </a:lnTo>
                    <a:lnTo>
                      <a:pt x="3140" y="423"/>
                    </a:lnTo>
                    <a:lnTo>
                      <a:pt x="3325" y="306"/>
                    </a:lnTo>
                    <a:lnTo>
                      <a:pt x="3501" y="212"/>
                    </a:lnTo>
                    <a:lnTo>
                      <a:pt x="3659" y="142"/>
                    </a:lnTo>
                    <a:lnTo>
                      <a:pt x="3804" y="95"/>
                    </a:lnTo>
                    <a:lnTo>
                      <a:pt x="3931" y="48"/>
                    </a:lnTo>
                    <a:lnTo>
                      <a:pt x="4041" y="24"/>
                    </a:lnTo>
                    <a:lnTo>
                      <a:pt x="4191" y="1"/>
                    </a:lnTo>
                    <a:lnTo>
                      <a:pt x="4248" y="1"/>
                    </a:lnTo>
                    <a:lnTo>
                      <a:pt x="6108" y="275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725;p39">
                <a:extLst>
                  <a:ext uri="{FF2B5EF4-FFF2-40B4-BE49-F238E27FC236}">
                    <a16:creationId xmlns:a16="http://schemas.microsoft.com/office/drawing/2014/main" id="{331968ED-A24B-9DAB-4E76-D71988089925}"/>
                  </a:ext>
                </a:extLst>
              </p:cNvPr>
              <p:cNvSpPr/>
              <p:nvPr/>
            </p:nvSpPr>
            <p:spPr>
              <a:xfrm>
                <a:off x="2810700" y="-3973050"/>
                <a:ext cx="452800" cy="1649400"/>
              </a:xfrm>
              <a:custGeom>
                <a:avLst/>
                <a:gdLst/>
                <a:ahLst/>
                <a:cxnLst/>
                <a:rect l="l" t="t" r="r" b="b"/>
                <a:pathLst>
                  <a:path w="18112" h="65976" extrusionOk="0">
                    <a:moveTo>
                      <a:pt x="6095" y="1"/>
                    </a:moveTo>
                    <a:lnTo>
                      <a:pt x="0" y="10526"/>
                    </a:lnTo>
                    <a:lnTo>
                      <a:pt x="12013" y="58310"/>
                    </a:lnTo>
                    <a:lnTo>
                      <a:pt x="18112" y="65975"/>
                    </a:lnTo>
                    <a:lnTo>
                      <a:pt x="17193" y="30450"/>
                    </a:lnTo>
                    <a:lnTo>
                      <a:pt x="60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726;p39">
                <a:extLst>
                  <a:ext uri="{FF2B5EF4-FFF2-40B4-BE49-F238E27FC236}">
                    <a16:creationId xmlns:a16="http://schemas.microsoft.com/office/drawing/2014/main" id="{3BF5942F-EE3E-1685-32A8-CA90ECA6ED76}"/>
                  </a:ext>
                </a:extLst>
              </p:cNvPr>
              <p:cNvSpPr/>
              <p:nvPr/>
            </p:nvSpPr>
            <p:spPr>
              <a:xfrm>
                <a:off x="2810700" y="-3973050"/>
                <a:ext cx="452800" cy="1649400"/>
              </a:xfrm>
              <a:custGeom>
                <a:avLst/>
                <a:gdLst/>
                <a:ahLst/>
                <a:cxnLst/>
                <a:rect l="l" t="t" r="r" b="b"/>
                <a:pathLst>
                  <a:path w="18112" h="65976" fill="none" extrusionOk="0">
                    <a:moveTo>
                      <a:pt x="0" y="10526"/>
                    </a:moveTo>
                    <a:lnTo>
                      <a:pt x="6095" y="1"/>
                    </a:lnTo>
                    <a:lnTo>
                      <a:pt x="17193" y="30450"/>
                    </a:lnTo>
                    <a:lnTo>
                      <a:pt x="18112" y="65975"/>
                    </a:lnTo>
                    <a:lnTo>
                      <a:pt x="12013" y="58310"/>
                    </a:lnTo>
                    <a:lnTo>
                      <a:pt x="0" y="1052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727;p39">
                <a:extLst>
                  <a:ext uri="{FF2B5EF4-FFF2-40B4-BE49-F238E27FC236}">
                    <a16:creationId xmlns:a16="http://schemas.microsoft.com/office/drawing/2014/main" id="{74519909-D9F6-AF36-1D14-56CC7C957D37}"/>
                  </a:ext>
                </a:extLst>
              </p:cNvPr>
              <p:cNvSpPr/>
              <p:nvPr/>
            </p:nvSpPr>
            <p:spPr>
              <a:xfrm>
                <a:off x="3240500" y="-3211800"/>
                <a:ext cx="455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6975" extrusionOk="0">
                    <a:moveTo>
                      <a:pt x="181" y="6974"/>
                    </a:moveTo>
                    <a:lnTo>
                      <a:pt x="1" y="0"/>
                    </a:lnTo>
                    <a:lnTo>
                      <a:pt x="181" y="6974"/>
                    </a:lnTo>
                    <a:lnTo>
                      <a:pt x="181" y="6974"/>
                    </a:lnTo>
                    <a:lnTo>
                      <a:pt x="181" y="697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728;p39">
                <a:extLst>
                  <a:ext uri="{FF2B5EF4-FFF2-40B4-BE49-F238E27FC236}">
                    <a16:creationId xmlns:a16="http://schemas.microsoft.com/office/drawing/2014/main" id="{8F42CBF7-82C8-8DEC-48C2-447F3F370EDB}"/>
                  </a:ext>
                </a:extLst>
              </p:cNvPr>
              <p:cNvSpPr/>
              <p:nvPr/>
            </p:nvSpPr>
            <p:spPr>
              <a:xfrm>
                <a:off x="3240500" y="-3211800"/>
                <a:ext cx="455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6975" fill="none" extrusionOk="0">
                    <a:moveTo>
                      <a:pt x="181" y="6974"/>
                    </a:moveTo>
                    <a:lnTo>
                      <a:pt x="1" y="0"/>
                    </a:lnTo>
                    <a:lnTo>
                      <a:pt x="181" y="6974"/>
                    </a:lnTo>
                    <a:lnTo>
                      <a:pt x="181" y="6974"/>
                    </a:lnTo>
                    <a:lnTo>
                      <a:pt x="181" y="69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729;p39">
                <a:extLst>
                  <a:ext uri="{FF2B5EF4-FFF2-40B4-BE49-F238E27FC236}">
                    <a16:creationId xmlns:a16="http://schemas.microsoft.com/office/drawing/2014/main" id="{D1B9E539-2BC2-4DEA-EA53-119FCD72709B}"/>
                  </a:ext>
                </a:extLst>
              </p:cNvPr>
              <p:cNvSpPr/>
              <p:nvPr/>
            </p:nvSpPr>
            <p:spPr>
              <a:xfrm>
                <a:off x="3245025" y="-3037450"/>
                <a:ext cx="5400" cy="2051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205" extrusionOk="0">
                    <a:moveTo>
                      <a:pt x="0" y="0"/>
                    </a:moveTo>
                    <a:lnTo>
                      <a:pt x="211" y="8193"/>
                    </a:lnTo>
                    <a:lnTo>
                      <a:pt x="215" y="82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730;p39">
                <a:extLst>
                  <a:ext uri="{FF2B5EF4-FFF2-40B4-BE49-F238E27FC236}">
                    <a16:creationId xmlns:a16="http://schemas.microsoft.com/office/drawing/2014/main" id="{0277EBD4-9057-0A1E-78D4-9576339E4FAB}"/>
                  </a:ext>
                </a:extLst>
              </p:cNvPr>
              <p:cNvSpPr/>
              <p:nvPr/>
            </p:nvSpPr>
            <p:spPr>
              <a:xfrm>
                <a:off x="3245025" y="-3037450"/>
                <a:ext cx="5400" cy="2051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205" fill="none" extrusionOk="0">
                    <a:moveTo>
                      <a:pt x="215" y="8204"/>
                    </a:moveTo>
                    <a:lnTo>
                      <a:pt x="211" y="819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15" y="82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731;p39">
                <a:extLst>
                  <a:ext uri="{FF2B5EF4-FFF2-40B4-BE49-F238E27FC236}">
                    <a16:creationId xmlns:a16="http://schemas.microsoft.com/office/drawing/2014/main" id="{ED35954A-456F-00F3-4647-1F3C97CFAA29}"/>
                  </a:ext>
                </a:extLst>
              </p:cNvPr>
              <p:cNvSpPr/>
              <p:nvPr/>
            </p:nvSpPr>
            <p:spPr>
              <a:xfrm>
                <a:off x="2940850" y="-3916500"/>
                <a:ext cx="309475" cy="1083875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43355" extrusionOk="0">
                    <a:moveTo>
                      <a:pt x="1720" y="1"/>
                    </a:moveTo>
                    <a:lnTo>
                      <a:pt x="1663" y="516"/>
                    </a:lnTo>
                    <a:lnTo>
                      <a:pt x="1597" y="1032"/>
                    </a:lnTo>
                    <a:lnTo>
                      <a:pt x="1526" y="1524"/>
                    </a:lnTo>
                    <a:lnTo>
                      <a:pt x="1447" y="2017"/>
                    </a:lnTo>
                    <a:lnTo>
                      <a:pt x="1359" y="2485"/>
                    </a:lnTo>
                    <a:lnTo>
                      <a:pt x="1267" y="2954"/>
                    </a:lnTo>
                    <a:lnTo>
                      <a:pt x="1166" y="3411"/>
                    </a:lnTo>
                    <a:lnTo>
                      <a:pt x="1060" y="3857"/>
                    </a:lnTo>
                    <a:lnTo>
                      <a:pt x="950" y="4290"/>
                    </a:lnTo>
                    <a:lnTo>
                      <a:pt x="832" y="4701"/>
                    </a:lnTo>
                    <a:lnTo>
                      <a:pt x="704" y="5111"/>
                    </a:lnTo>
                    <a:lnTo>
                      <a:pt x="576" y="5509"/>
                    </a:lnTo>
                    <a:lnTo>
                      <a:pt x="440" y="5884"/>
                    </a:lnTo>
                    <a:lnTo>
                      <a:pt x="299" y="6248"/>
                    </a:lnTo>
                    <a:lnTo>
                      <a:pt x="150" y="6599"/>
                    </a:lnTo>
                    <a:lnTo>
                      <a:pt x="0" y="6927"/>
                    </a:lnTo>
                    <a:lnTo>
                      <a:pt x="12378" y="43355"/>
                    </a:lnTo>
                    <a:lnTo>
                      <a:pt x="12167" y="35162"/>
                    </a:lnTo>
                    <a:lnTo>
                      <a:pt x="11987" y="28188"/>
                    </a:lnTo>
                    <a:lnTo>
                      <a:pt x="1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732;p39">
                <a:extLst>
                  <a:ext uri="{FF2B5EF4-FFF2-40B4-BE49-F238E27FC236}">
                    <a16:creationId xmlns:a16="http://schemas.microsoft.com/office/drawing/2014/main" id="{52B4BA5F-4530-FCEA-11B4-1FFA02C957BD}"/>
                  </a:ext>
                </a:extLst>
              </p:cNvPr>
              <p:cNvSpPr/>
              <p:nvPr/>
            </p:nvSpPr>
            <p:spPr>
              <a:xfrm>
                <a:off x="2940850" y="-3916500"/>
                <a:ext cx="309475" cy="1083875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43355" fill="none" extrusionOk="0">
                    <a:moveTo>
                      <a:pt x="12378" y="43355"/>
                    </a:moveTo>
                    <a:lnTo>
                      <a:pt x="0" y="6927"/>
                    </a:lnTo>
                    <a:lnTo>
                      <a:pt x="0" y="6927"/>
                    </a:lnTo>
                    <a:lnTo>
                      <a:pt x="150" y="6599"/>
                    </a:lnTo>
                    <a:lnTo>
                      <a:pt x="299" y="6248"/>
                    </a:lnTo>
                    <a:lnTo>
                      <a:pt x="440" y="5884"/>
                    </a:lnTo>
                    <a:lnTo>
                      <a:pt x="576" y="5509"/>
                    </a:lnTo>
                    <a:lnTo>
                      <a:pt x="704" y="5111"/>
                    </a:lnTo>
                    <a:lnTo>
                      <a:pt x="832" y="4701"/>
                    </a:lnTo>
                    <a:lnTo>
                      <a:pt x="950" y="4290"/>
                    </a:lnTo>
                    <a:lnTo>
                      <a:pt x="1060" y="3857"/>
                    </a:lnTo>
                    <a:lnTo>
                      <a:pt x="1166" y="3411"/>
                    </a:lnTo>
                    <a:lnTo>
                      <a:pt x="1267" y="2954"/>
                    </a:lnTo>
                    <a:lnTo>
                      <a:pt x="1359" y="2485"/>
                    </a:lnTo>
                    <a:lnTo>
                      <a:pt x="1447" y="2017"/>
                    </a:lnTo>
                    <a:lnTo>
                      <a:pt x="1526" y="1524"/>
                    </a:lnTo>
                    <a:lnTo>
                      <a:pt x="1597" y="1032"/>
                    </a:lnTo>
                    <a:lnTo>
                      <a:pt x="1663" y="516"/>
                    </a:lnTo>
                    <a:lnTo>
                      <a:pt x="1720" y="1"/>
                    </a:lnTo>
                    <a:lnTo>
                      <a:pt x="11987" y="28188"/>
                    </a:lnTo>
                    <a:lnTo>
                      <a:pt x="12167" y="35162"/>
                    </a:lnTo>
                    <a:lnTo>
                      <a:pt x="12378" y="433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733;p39">
                <a:extLst>
                  <a:ext uri="{FF2B5EF4-FFF2-40B4-BE49-F238E27FC236}">
                    <a16:creationId xmlns:a16="http://schemas.microsoft.com/office/drawing/2014/main" id="{9A16A19E-0A0D-0C8A-BD4B-3B649AB10678}"/>
                  </a:ext>
                </a:extLst>
              </p:cNvPr>
              <p:cNvSpPr/>
              <p:nvPr/>
            </p:nvSpPr>
            <p:spPr>
              <a:xfrm>
                <a:off x="2941625" y="-3736875"/>
                <a:ext cx="306275" cy="90132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3605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5" y="35"/>
                    </a:lnTo>
                    <a:lnTo>
                      <a:pt x="22" y="118"/>
                    </a:lnTo>
                    <a:lnTo>
                      <a:pt x="106" y="411"/>
                    </a:lnTo>
                    <a:lnTo>
                      <a:pt x="246" y="879"/>
                    </a:lnTo>
                    <a:lnTo>
                      <a:pt x="444" y="1501"/>
                    </a:lnTo>
                    <a:lnTo>
                      <a:pt x="994" y="3200"/>
                    </a:lnTo>
                    <a:lnTo>
                      <a:pt x="1728" y="5439"/>
                    </a:lnTo>
                    <a:lnTo>
                      <a:pt x="2625" y="8134"/>
                    </a:lnTo>
                    <a:lnTo>
                      <a:pt x="3654" y="11217"/>
                    </a:lnTo>
                    <a:lnTo>
                      <a:pt x="4802" y="14616"/>
                    </a:lnTo>
                    <a:lnTo>
                      <a:pt x="6033" y="18249"/>
                    </a:lnTo>
                    <a:lnTo>
                      <a:pt x="7273" y="21871"/>
                    </a:lnTo>
                    <a:lnTo>
                      <a:pt x="8425" y="25246"/>
                    </a:lnTo>
                    <a:lnTo>
                      <a:pt x="9476" y="28282"/>
                    </a:lnTo>
                    <a:lnTo>
                      <a:pt x="10390" y="30931"/>
                    </a:lnTo>
                    <a:lnTo>
                      <a:pt x="11151" y="33099"/>
                    </a:lnTo>
                    <a:lnTo>
                      <a:pt x="11731" y="34716"/>
                    </a:lnTo>
                    <a:lnTo>
                      <a:pt x="11947" y="35302"/>
                    </a:lnTo>
                    <a:lnTo>
                      <a:pt x="12105" y="35724"/>
                    </a:lnTo>
                    <a:lnTo>
                      <a:pt x="12211" y="35982"/>
                    </a:lnTo>
                    <a:lnTo>
                      <a:pt x="12237" y="36041"/>
                    </a:lnTo>
                    <a:lnTo>
                      <a:pt x="12246" y="36052"/>
                    </a:lnTo>
                    <a:lnTo>
                      <a:pt x="12250" y="36052"/>
                    </a:lnTo>
                    <a:lnTo>
                      <a:pt x="12250" y="36041"/>
                    </a:lnTo>
                    <a:lnTo>
                      <a:pt x="12246" y="36017"/>
                    </a:lnTo>
                    <a:lnTo>
                      <a:pt x="12228" y="35935"/>
                    </a:lnTo>
                    <a:lnTo>
                      <a:pt x="12145" y="35631"/>
                    </a:lnTo>
                    <a:lnTo>
                      <a:pt x="12004" y="35173"/>
                    </a:lnTo>
                    <a:lnTo>
                      <a:pt x="11806" y="34541"/>
                    </a:lnTo>
                    <a:lnTo>
                      <a:pt x="11257" y="32841"/>
                    </a:lnTo>
                    <a:lnTo>
                      <a:pt x="10522" y="30602"/>
                    </a:lnTo>
                    <a:lnTo>
                      <a:pt x="9625" y="27907"/>
                    </a:lnTo>
                    <a:lnTo>
                      <a:pt x="8592" y="24836"/>
                    </a:lnTo>
                    <a:lnTo>
                      <a:pt x="7449" y="21437"/>
                    </a:lnTo>
                    <a:lnTo>
                      <a:pt x="6218" y="17804"/>
                    </a:lnTo>
                    <a:lnTo>
                      <a:pt x="4978" y="14170"/>
                    </a:lnTo>
                    <a:lnTo>
                      <a:pt x="3826" y="10807"/>
                    </a:lnTo>
                    <a:lnTo>
                      <a:pt x="2775" y="7759"/>
                    </a:lnTo>
                    <a:lnTo>
                      <a:pt x="1856" y="5122"/>
                    </a:lnTo>
                    <a:lnTo>
                      <a:pt x="1095" y="2954"/>
                    </a:lnTo>
                    <a:lnTo>
                      <a:pt x="515" y="1325"/>
                    </a:lnTo>
                    <a:lnTo>
                      <a:pt x="299" y="739"/>
                    </a:lnTo>
                    <a:lnTo>
                      <a:pt x="141" y="317"/>
                    </a:lnTo>
                    <a:lnTo>
                      <a:pt x="40" y="71"/>
                    </a:lnTo>
                    <a:lnTo>
                      <a:pt x="13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734;p39">
                <a:extLst>
                  <a:ext uri="{FF2B5EF4-FFF2-40B4-BE49-F238E27FC236}">
                    <a16:creationId xmlns:a16="http://schemas.microsoft.com/office/drawing/2014/main" id="{346578B2-59E0-C276-7EFB-1B36C50A7A14}"/>
                  </a:ext>
                </a:extLst>
              </p:cNvPr>
              <p:cNvSpPr/>
              <p:nvPr/>
            </p:nvSpPr>
            <p:spPr>
              <a:xfrm>
                <a:off x="3007675" y="-3679750"/>
                <a:ext cx="59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46" extrusionOk="0">
                    <a:moveTo>
                      <a:pt x="120" y="1"/>
                    </a:moveTo>
                    <a:lnTo>
                      <a:pt x="98" y="13"/>
                    </a:lnTo>
                    <a:lnTo>
                      <a:pt x="71" y="36"/>
                    </a:lnTo>
                    <a:lnTo>
                      <a:pt x="54" y="59"/>
                    </a:lnTo>
                    <a:lnTo>
                      <a:pt x="36" y="95"/>
                    </a:lnTo>
                    <a:lnTo>
                      <a:pt x="18" y="153"/>
                    </a:lnTo>
                    <a:lnTo>
                      <a:pt x="10" y="200"/>
                    </a:lnTo>
                    <a:lnTo>
                      <a:pt x="1" y="259"/>
                    </a:lnTo>
                    <a:lnTo>
                      <a:pt x="1" y="329"/>
                    </a:lnTo>
                    <a:lnTo>
                      <a:pt x="1" y="388"/>
                    </a:lnTo>
                    <a:lnTo>
                      <a:pt x="10" y="446"/>
                    </a:lnTo>
                    <a:lnTo>
                      <a:pt x="18" y="505"/>
                    </a:lnTo>
                    <a:lnTo>
                      <a:pt x="36" y="552"/>
                    </a:lnTo>
                    <a:lnTo>
                      <a:pt x="54" y="587"/>
                    </a:lnTo>
                    <a:lnTo>
                      <a:pt x="71" y="622"/>
                    </a:lnTo>
                    <a:lnTo>
                      <a:pt x="98" y="645"/>
                    </a:lnTo>
                    <a:lnTo>
                      <a:pt x="146" y="645"/>
                    </a:lnTo>
                    <a:lnTo>
                      <a:pt x="168" y="622"/>
                    </a:lnTo>
                    <a:lnTo>
                      <a:pt x="186" y="587"/>
                    </a:lnTo>
                    <a:lnTo>
                      <a:pt x="203" y="552"/>
                    </a:lnTo>
                    <a:lnTo>
                      <a:pt x="221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29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16" y="153"/>
                    </a:lnTo>
                    <a:lnTo>
                      <a:pt x="203" y="106"/>
                    </a:lnTo>
                    <a:lnTo>
                      <a:pt x="186" y="59"/>
                    </a:lnTo>
                    <a:lnTo>
                      <a:pt x="164" y="36"/>
                    </a:lnTo>
                    <a:lnTo>
                      <a:pt x="142" y="13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735;p39">
                <a:extLst>
                  <a:ext uri="{FF2B5EF4-FFF2-40B4-BE49-F238E27FC236}">
                    <a16:creationId xmlns:a16="http://schemas.microsoft.com/office/drawing/2014/main" id="{AF33BF3F-C12C-324C-8766-D4F4C6D716ED}"/>
                  </a:ext>
                </a:extLst>
              </p:cNvPr>
              <p:cNvSpPr/>
              <p:nvPr/>
            </p:nvSpPr>
            <p:spPr>
              <a:xfrm>
                <a:off x="3088700" y="-34350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736;p39">
                <a:extLst>
                  <a:ext uri="{FF2B5EF4-FFF2-40B4-BE49-F238E27FC236}">
                    <a16:creationId xmlns:a16="http://schemas.microsoft.com/office/drawing/2014/main" id="{E6492ABE-0A09-791A-19C8-663351660725}"/>
                  </a:ext>
                </a:extLst>
              </p:cNvPr>
              <p:cNvSpPr/>
              <p:nvPr/>
            </p:nvSpPr>
            <p:spPr>
              <a:xfrm>
                <a:off x="3169825" y="-319042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1" y="24"/>
                    </a:lnTo>
                    <a:lnTo>
                      <a:pt x="53" y="60"/>
                    </a:lnTo>
                    <a:lnTo>
                      <a:pt x="36" y="95"/>
                    </a:lnTo>
                    <a:lnTo>
                      <a:pt x="18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17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1" y="610"/>
                    </a:lnTo>
                    <a:lnTo>
                      <a:pt x="97" y="634"/>
                    </a:lnTo>
                    <a:lnTo>
                      <a:pt x="119" y="646"/>
                    </a:lnTo>
                    <a:lnTo>
                      <a:pt x="146" y="634"/>
                    </a:lnTo>
                    <a:lnTo>
                      <a:pt x="168" y="610"/>
                    </a:lnTo>
                    <a:lnTo>
                      <a:pt x="185" y="587"/>
                    </a:lnTo>
                    <a:lnTo>
                      <a:pt x="203" y="552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17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2"/>
                    </a:lnTo>
                    <a:lnTo>
                      <a:pt x="203" y="95"/>
                    </a:lnTo>
                    <a:lnTo>
                      <a:pt x="185" y="60"/>
                    </a:lnTo>
                    <a:lnTo>
                      <a:pt x="168" y="24"/>
                    </a:lnTo>
                    <a:lnTo>
                      <a:pt x="146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737;p39">
                <a:extLst>
                  <a:ext uri="{FF2B5EF4-FFF2-40B4-BE49-F238E27FC236}">
                    <a16:creationId xmlns:a16="http://schemas.microsoft.com/office/drawing/2014/main" id="{B58F70D9-FD58-4CA5-944C-591BBACA954E}"/>
                  </a:ext>
                </a:extLst>
              </p:cNvPr>
              <p:cNvSpPr/>
              <p:nvPr/>
            </p:nvSpPr>
            <p:spPr>
              <a:xfrm>
                <a:off x="2738575" y="-4336975"/>
                <a:ext cx="249675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7" h="26618" extrusionOk="0">
                    <a:moveTo>
                      <a:pt x="4996" y="1"/>
                    </a:moveTo>
                    <a:lnTo>
                      <a:pt x="4864" y="13"/>
                    </a:lnTo>
                    <a:lnTo>
                      <a:pt x="4737" y="24"/>
                    </a:lnTo>
                    <a:lnTo>
                      <a:pt x="4609" y="48"/>
                    </a:lnTo>
                    <a:lnTo>
                      <a:pt x="4482" y="71"/>
                    </a:lnTo>
                    <a:lnTo>
                      <a:pt x="4358" y="106"/>
                    </a:lnTo>
                    <a:lnTo>
                      <a:pt x="4235" y="153"/>
                    </a:lnTo>
                    <a:lnTo>
                      <a:pt x="4112" y="212"/>
                    </a:lnTo>
                    <a:lnTo>
                      <a:pt x="3989" y="270"/>
                    </a:lnTo>
                    <a:lnTo>
                      <a:pt x="3866" y="341"/>
                    </a:lnTo>
                    <a:lnTo>
                      <a:pt x="3747" y="423"/>
                    </a:lnTo>
                    <a:lnTo>
                      <a:pt x="3628" y="505"/>
                    </a:lnTo>
                    <a:lnTo>
                      <a:pt x="3510" y="599"/>
                    </a:lnTo>
                    <a:lnTo>
                      <a:pt x="3391" y="704"/>
                    </a:lnTo>
                    <a:lnTo>
                      <a:pt x="3277" y="810"/>
                    </a:lnTo>
                    <a:lnTo>
                      <a:pt x="3162" y="927"/>
                    </a:lnTo>
                    <a:lnTo>
                      <a:pt x="3052" y="1056"/>
                    </a:lnTo>
                    <a:lnTo>
                      <a:pt x="2938" y="1185"/>
                    </a:lnTo>
                    <a:lnTo>
                      <a:pt x="2828" y="1314"/>
                    </a:lnTo>
                    <a:lnTo>
                      <a:pt x="2723" y="1466"/>
                    </a:lnTo>
                    <a:lnTo>
                      <a:pt x="2613" y="1607"/>
                    </a:lnTo>
                    <a:lnTo>
                      <a:pt x="2507" y="1771"/>
                    </a:lnTo>
                    <a:lnTo>
                      <a:pt x="2406" y="1935"/>
                    </a:lnTo>
                    <a:lnTo>
                      <a:pt x="2305" y="2099"/>
                    </a:lnTo>
                    <a:lnTo>
                      <a:pt x="2204" y="2275"/>
                    </a:lnTo>
                    <a:lnTo>
                      <a:pt x="2103" y="2462"/>
                    </a:lnTo>
                    <a:lnTo>
                      <a:pt x="2006" y="2650"/>
                    </a:lnTo>
                    <a:lnTo>
                      <a:pt x="1914" y="2837"/>
                    </a:lnTo>
                    <a:lnTo>
                      <a:pt x="1817" y="3048"/>
                    </a:lnTo>
                    <a:lnTo>
                      <a:pt x="1729" y="3247"/>
                    </a:lnTo>
                    <a:lnTo>
                      <a:pt x="1637" y="3458"/>
                    </a:lnTo>
                    <a:lnTo>
                      <a:pt x="1549" y="3681"/>
                    </a:lnTo>
                    <a:lnTo>
                      <a:pt x="1465" y="3904"/>
                    </a:lnTo>
                    <a:lnTo>
                      <a:pt x="1382" y="4126"/>
                    </a:lnTo>
                    <a:lnTo>
                      <a:pt x="1298" y="4361"/>
                    </a:lnTo>
                    <a:lnTo>
                      <a:pt x="1219" y="4607"/>
                    </a:lnTo>
                    <a:lnTo>
                      <a:pt x="1144" y="4841"/>
                    </a:lnTo>
                    <a:lnTo>
                      <a:pt x="1065" y="5099"/>
                    </a:lnTo>
                    <a:lnTo>
                      <a:pt x="995" y="5345"/>
                    </a:lnTo>
                    <a:lnTo>
                      <a:pt x="924" y="5603"/>
                    </a:lnTo>
                    <a:lnTo>
                      <a:pt x="854" y="5873"/>
                    </a:lnTo>
                    <a:lnTo>
                      <a:pt x="788" y="6142"/>
                    </a:lnTo>
                    <a:lnTo>
                      <a:pt x="726" y="6412"/>
                    </a:lnTo>
                    <a:lnTo>
                      <a:pt x="665" y="6693"/>
                    </a:lnTo>
                    <a:lnTo>
                      <a:pt x="603" y="6963"/>
                    </a:lnTo>
                    <a:lnTo>
                      <a:pt x="546" y="7256"/>
                    </a:lnTo>
                    <a:lnTo>
                      <a:pt x="493" y="7537"/>
                    </a:lnTo>
                    <a:lnTo>
                      <a:pt x="445" y="7830"/>
                    </a:lnTo>
                    <a:lnTo>
                      <a:pt x="392" y="8135"/>
                    </a:lnTo>
                    <a:lnTo>
                      <a:pt x="348" y="8428"/>
                    </a:lnTo>
                    <a:lnTo>
                      <a:pt x="304" y="8733"/>
                    </a:lnTo>
                    <a:lnTo>
                      <a:pt x="265" y="9037"/>
                    </a:lnTo>
                    <a:lnTo>
                      <a:pt x="225" y="9354"/>
                    </a:lnTo>
                    <a:lnTo>
                      <a:pt x="190" y="9670"/>
                    </a:lnTo>
                    <a:lnTo>
                      <a:pt x="159" y="9987"/>
                    </a:lnTo>
                    <a:lnTo>
                      <a:pt x="128" y="10303"/>
                    </a:lnTo>
                    <a:lnTo>
                      <a:pt x="102" y="10631"/>
                    </a:lnTo>
                    <a:lnTo>
                      <a:pt x="80" y="10959"/>
                    </a:lnTo>
                    <a:lnTo>
                      <a:pt x="58" y="11288"/>
                    </a:lnTo>
                    <a:lnTo>
                      <a:pt x="41" y="11616"/>
                    </a:lnTo>
                    <a:lnTo>
                      <a:pt x="27" y="11956"/>
                    </a:lnTo>
                    <a:lnTo>
                      <a:pt x="19" y="12284"/>
                    </a:lnTo>
                    <a:lnTo>
                      <a:pt x="10" y="12624"/>
                    </a:lnTo>
                    <a:lnTo>
                      <a:pt x="5" y="12964"/>
                    </a:lnTo>
                    <a:lnTo>
                      <a:pt x="1" y="13315"/>
                    </a:lnTo>
                    <a:lnTo>
                      <a:pt x="5" y="13655"/>
                    </a:lnTo>
                    <a:lnTo>
                      <a:pt x="10" y="13995"/>
                    </a:lnTo>
                    <a:lnTo>
                      <a:pt x="19" y="14335"/>
                    </a:lnTo>
                    <a:lnTo>
                      <a:pt x="27" y="14675"/>
                    </a:lnTo>
                    <a:lnTo>
                      <a:pt x="41" y="15003"/>
                    </a:lnTo>
                    <a:lnTo>
                      <a:pt x="58" y="15331"/>
                    </a:lnTo>
                    <a:lnTo>
                      <a:pt x="80" y="15671"/>
                    </a:lnTo>
                    <a:lnTo>
                      <a:pt x="102" y="15988"/>
                    </a:lnTo>
                    <a:lnTo>
                      <a:pt x="128" y="16316"/>
                    </a:lnTo>
                    <a:lnTo>
                      <a:pt x="159" y="16632"/>
                    </a:lnTo>
                    <a:lnTo>
                      <a:pt x="190" y="16949"/>
                    </a:lnTo>
                    <a:lnTo>
                      <a:pt x="225" y="17265"/>
                    </a:lnTo>
                    <a:lnTo>
                      <a:pt x="265" y="17582"/>
                    </a:lnTo>
                    <a:lnTo>
                      <a:pt x="304" y="17886"/>
                    </a:lnTo>
                    <a:lnTo>
                      <a:pt x="348" y="18191"/>
                    </a:lnTo>
                    <a:lnTo>
                      <a:pt x="392" y="18484"/>
                    </a:lnTo>
                    <a:lnTo>
                      <a:pt x="445" y="18789"/>
                    </a:lnTo>
                    <a:lnTo>
                      <a:pt x="493" y="19082"/>
                    </a:lnTo>
                    <a:lnTo>
                      <a:pt x="546" y="19363"/>
                    </a:lnTo>
                    <a:lnTo>
                      <a:pt x="603" y="19656"/>
                    </a:lnTo>
                    <a:lnTo>
                      <a:pt x="665" y="19937"/>
                    </a:lnTo>
                    <a:lnTo>
                      <a:pt x="726" y="20207"/>
                    </a:lnTo>
                    <a:lnTo>
                      <a:pt x="788" y="20476"/>
                    </a:lnTo>
                    <a:lnTo>
                      <a:pt x="854" y="20746"/>
                    </a:lnTo>
                    <a:lnTo>
                      <a:pt x="924" y="21016"/>
                    </a:lnTo>
                    <a:lnTo>
                      <a:pt x="995" y="21273"/>
                    </a:lnTo>
                    <a:lnTo>
                      <a:pt x="1065" y="21520"/>
                    </a:lnTo>
                    <a:lnTo>
                      <a:pt x="1144" y="21777"/>
                    </a:lnTo>
                    <a:lnTo>
                      <a:pt x="1219" y="22012"/>
                    </a:lnTo>
                    <a:lnTo>
                      <a:pt x="1298" y="22258"/>
                    </a:lnTo>
                    <a:lnTo>
                      <a:pt x="1382" y="22492"/>
                    </a:lnTo>
                    <a:lnTo>
                      <a:pt x="1465" y="22715"/>
                    </a:lnTo>
                    <a:lnTo>
                      <a:pt x="1549" y="22938"/>
                    </a:lnTo>
                    <a:lnTo>
                      <a:pt x="1637" y="23160"/>
                    </a:lnTo>
                    <a:lnTo>
                      <a:pt x="1729" y="23371"/>
                    </a:lnTo>
                    <a:lnTo>
                      <a:pt x="1817" y="23582"/>
                    </a:lnTo>
                    <a:lnTo>
                      <a:pt x="1914" y="23782"/>
                    </a:lnTo>
                    <a:lnTo>
                      <a:pt x="2006" y="23969"/>
                    </a:lnTo>
                    <a:lnTo>
                      <a:pt x="2103" y="24157"/>
                    </a:lnTo>
                    <a:lnTo>
                      <a:pt x="2204" y="24344"/>
                    </a:lnTo>
                    <a:lnTo>
                      <a:pt x="2305" y="24520"/>
                    </a:lnTo>
                    <a:lnTo>
                      <a:pt x="2406" y="24684"/>
                    </a:lnTo>
                    <a:lnTo>
                      <a:pt x="2507" y="24848"/>
                    </a:lnTo>
                    <a:lnTo>
                      <a:pt x="2613" y="25012"/>
                    </a:lnTo>
                    <a:lnTo>
                      <a:pt x="2723" y="25165"/>
                    </a:lnTo>
                    <a:lnTo>
                      <a:pt x="2828" y="25305"/>
                    </a:lnTo>
                    <a:lnTo>
                      <a:pt x="2938" y="25446"/>
                    </a:lnTo>
                    <a:lnTo>
                      <a:pt x="3052" y="25575"/>
                    </a:lnTo>
                    <a:lnTo>
                      <a:pt x="3162" y="25692"/>
                    </a:lnTo>
                    <a:lnTo>
                      <a:pt x="3277" y="25809"/>
                    </a:lnTo>
                    <a:lnTo>
                      <a:pt x="3391" y="25915"/>
                    </a:lnTo>
                    <a:lnTo>
                      <a:pt x="3510" y="26020"/>
                    </a:lnTo>
                    <a:lnTo>
                      <a:pt x="3628" y="26114"/>
                    </a:lnTo>
                    <a:lnTo>
                      <a:pt x="3747" y="26196"/>
                    </a:lnTo>
                    <a:lnTo>
                      <a:pt x="3866" y="26278"/>
                    </a:lnTo>
                    <a:lnTo>
                      <a:pt x="3989" y="26348"/>
                    </a:lnTo>
                    <a:lnTo>
                      <a:pt x="4112" y="26407"/>
                    </a:lnTo>
                    <a:lnTo>
                      <a:pt x="4235" y="26466"/>
                    </a:lnTo>
                    <a:lnTo>
                      <a:pt x="4358" y="26513"/>
                    </a:lnTo>
                    <a:lnTo>
                      <a:pt x="4482" y="26548"/>
                    </a:lnTo>
                    <a:lnTo>
                      <a:pt x="4609" y="26571"/>
                    </a:lnTo>
                    <a:lnTo>
                      <a:pt x="4737" y="26595"/>
                    </a:lnTo>
                    <a:lnTo>
                      <a:pt x="4864" y="26606"/>
                    </a:lnTo>
                    <a:lnTo>
                      <a:pt x="4996" y="26618"/>
                    </a:lnTo>
                    <a:lnTo>
                      <a:pt x="5123" y="26606"/>
                    </a:lnTo>
                    <a:lnTo>
                      <a:pt x="5251" y="26595"/>
                    </a:lnTo>
                    <a:lnTo>
                      <a:pt x="5379" y="26571"/>
                    </a:lnTo>
                    <a:lnTo>
                      <a:pt x="5506" y="26548"/>
                    </a:lnTo>
                    <a:lnTo>
                      <a:pt x="5629" y="26513"/>
                    </a:lnTo>
                    <a:lnTo>
                      <a:pt x="5752" y="26466"/>
                    </a:lnTo>
                    <a:lnTo>
                      <a:pt x="5875" y="26407"/>
                    </a:lnTo>
                    <a:lnTo>
                      <a:pt x="5998" y="26348"/>
                    </a:lnTo>
                    <a:lnTo>
                      <a:pt x="6122" y="26278"/>
                    </a:lnTo>
                    <a:lnTo>
                      <a:pt x="6240" y="26196"/>
                    </a:lnTo>
                    <a:lnTo>
                      <a:pt x="6359" y="26114"/>
                    </a:lnTo>
                    <a:lnTo>
                      <a:pt x="6478" y="26020"/>
                    </a:lnTo>
                    <a:lnTo>
                      <a:pt x="6596" y="25915"/>
                    </a:lnTo>
                    <a:lnTo>
                      <a:pt x="6711" y="25809"/>
                    </a:lnTo>
                    <a:lnTo>
                      <a:pt x="6825" y="25692"/>
                    </a:lnTo>
                    <a:lnTo>
                      <a:pt x="6935" y="25575"/>
                    </a:lnTo>
                    <a:lnTo>
                      <a:pt x="7049" y="25446"/>
                    </a:lnTo>
                    <a:lnTo>
                      <a:pt x="7159" y="25305"/>
                    </a:lnTo>
                    <a:lnTo>
                      <a:pt x="7265" y="25165"/>
                    </a:lnTo>
                    <a:lnTo>
                      <a:pt x="7375" y="25012"/>
                    </a:lnTo>
                    <a:lnTo>
                      <a:pt x="7480" y="24848"/>
                    </a:lnTo>
                    <a:lnTo>
                      <a:pt x="7581" y="24684"/>
                    </a:lnTo>
                    <a:lnTo>
                      <a:pt x="7683" y="24520"/>
                    </a:lnTo>
                    <a:lnTo>
                      <a:pt x="7784" y="24344"/>
                    </a:lnTo>
                    <a:lnTo>
                      <a:pt x="7885" y="24157"/>
                    </a:lnTo>
                    <a:lnTo>
                      <a:pt x="7982" y="23969"/>
                    </a:lnTo>
                    <a:lnTo>
                      <a:pt x="8074" y="23782"/>
                    </a:lnTo>
                    <a:lnTo>
                      <a:pt x="8171" y="23582"/>
                    </a:lnTo>
                    <a:lnTo>
                      <a:pt x="8259" y="23371"/>
                    </a:lnTo>
                    <a:lnTo>
                      <a:pt x="8351" y="23160"/>
                    </a:lnTo>
                    <a:lnTo>
                      <a:pt x="8439" y="22938"/>
                    </a:lnTo>
                    <a:lnTo>
                      <a:pt x="8522" y="22715"/>
                    </a:lnTo>
                    <a:lnTo>
                      <a:pt x="8606" y="22492"/>
                    </a:lnTo>
                    <a:lnTo>
                      <a:pt x="8689" y="22258"/>
                    </a:lnTo>
                    <a:lnTo>
                      <a:pt x="8769" y="22012"/>
                    </a:lnTo>
                    <a:lnTo>
                      <a:pt x="8843" y="21777"/>
                    </a:lnTo>
                    <a:lnTo>
                      <a:pt x="8923" y="21520"/>
                    </a:lnTo>
                    <a:lnTo>
                      <a:pt x="8993" y="21273"/>
                    </a:lnTo>
                    <a:lnTo>
                      <a:pt x="9063" y="21016"/>
                    </a:lnTo>
                    <a:lnTo>
                      <a:pt x="9134" y="20746"/>
                    </a:lnTo>
                    <a:lnTo>
                      <a:pt x="9200" y="20476"/>
                    </a:lnTo>
                    <a:lnTo>
                      <a:pt x="9261" y="20207"/>
                    </a:lnTo>
                    <a:lnTo>
                      <a:pt x="9323" y="19937"/>
                    </a:lnTo>
                    <a:lnTo>
                      <a:pt x="9384" y="19656"/>
                    </a:lnTo>
                    <a:lnTo>
                      <a:pt x="9441" y="19363"/>
                    </a:lnTo>
                    <a:lnTo>
                      <a:pt x="9494" y="19082"/>
                    </a:lnTo>
                    <a:lnTo>
                      <a:pt x="9542" y="18789"/>
                    </a:lnTo>
                    <a:lnTo>
                      <a:pt x="9595" y="18484"/>
                    </a:lnTo>
                    <a:lnTo>
                      <a:pt x="9639" y="18191"/>
                    </a:lnTo>
                    <a:lnTo>
                      <a:pt x="9683" y="17886"/>
                    </a:lnTo>
                    <a:lnTo>
                      <a:pt x="9723" y="17582"/>
                    </a:lnTo>
                    <a:lnTo>
                      <a:pt x="9762" y="17265"/>
                    </a:lnTo>
                    <a:lnTo>
                      <a:pt x="9798" y="16949"/>
                    </a:lnTo>
                    <a:lnTo>
                      <a:pt x="9828" y="16632"/>
                    </a:lnTo>
                    <a:lnTo>
                      <a:pt x="9859" y="16316"/>
                    </a:lnTo>
                    <a:lnTo>
                      <a:pt x="9885" y="15988"/>
                    </a:lnTo>
                    <a:lnTo>
                      <a:pt x="9907" y="15671"/>
                    </a:lnTo>
                    <a:lnTo>
                      <a:pt x="9929" y="15331"/>
                    </a:lnTo>
                    <a:lnTo>
                      <a:pt x="9947" y="15003"/>
                    </a:lnTo>
                    <a:lnTo>
                      <a:pt x="9960" y="14675"/>
                    </a:lnTo>
                    <a:lnTo>
                      <a:pt x="9969" y="14335"/>
                    </a:lnTo>
                    <a:lnTo>
                      <a:pt x="9978" y="13995"/>
                    </a:lnTo>
                    <a:lnTo>
                      <a:pt x="9982" y="13655"/>
                    </a:lnTo>
                    <a:lnTo>
                      <a:pt x="9987" y="13315"/>
                    </a:lnTo>
                    <a:lnTo>
                      <a:pt x="9982" y="12964"/>
                    </a:lnTo>
                    <a:lnTo>
                      <a:pt x="9978" y="12624"/>
                    </a:lnTo>
                    <a:lnTo>
                      <a:pt x="9969" y="12284"/>
                    </a:lnTo>
                    <a:lnTo>
                      <a:pt x="9960" y="11956"/>
                    </a:lnTo>
                    <a:lnTo>
                      <a:pt x="9947" y="11616"/>
                    </a:lnTo>
                    <a:lnTo>
                      <a:pt x="9929" y="11288"/>
                    </a:lnTo>
                    <a:lnTo>
                      <a:pt x="9907" y="10959"/>
                    </a:lnTo>
                    <a:lnTo>
                      <a:pt x="9885" y="10631"/>
                    </a:lnTo>
                    <a:lnTo>
                      <a:pt x="9859" y="10303"/>
                    </a:lnTo>
                    <a:lnTo>
                      <a:pt x="9828" y="9987"/>
                    </a:lnTo>
                    <a:lnTo>
                      <a:pt x="9798" y="9670"/>
                    </a:lnTo>
                    <a:lnTo>
                      <a:pt x="9762" y="9354"/>
                    </a:lnTo>
                    <a:lnTo>
                      <a:pt x="9723" y="9037"/>
                    </a:lnTo>
                    <a:lnTo>
                      <a:pt x="9683" y="8733"/>
                    </a:lnTo>
                    <a:lnTo>
                      <a:pt x="9639" y="8428"/>
                    </a:lnTo>
                    <a:lnTo>
                      <a:pt x="9595" y="8135"/>
                    </a:lnTo>
                    <a:lnTo>
                      <a:pt x="9542" y="7830"/>
                    </a:lnTo>
                    <a:lnTo>
                      <a:pt x="9494" y="7537"/>
                    </a:lnTo>
                    <a:lnTo>
                      <a:pt x="9441" y="7256"/>
                    </a:lnTo>
                    <a:lnTo>
                      <a:pt x="9384" y="6963"/>
                    </a:lnTo>
                    <a:lnTo>
                      <a:pt x="9323" y="6693"/>
                    </a:lnTo>
                    <a:lnTo>
                      <a:pt x="9261" y="6412"/>
                    </a:lnTo>
                    <a:lnTo>
                      <a:pt x="9200" y="6142"/>
                    </a:lnTo>
                    <a:lnTo>
                      <a:pt x="9134" y="5873"/>
                    </a:lnTo>
                    <a:lnTo>
                      <a:pt x="9063" y="5603"/>
                    </a:lnTo>
                    <a:lnTo>
                      <a:pt x="8993" y="5345"/>
                    </a:lnTo>
                    <a:lnTo>
                      <a:pt x="8923" y="5099"/>
                    </a:lnTo>
                    <a:lnTo>
                      <a:pt x="8843" y="4841"/>
                    </a:lnTo>
                    <a:lnTo>
                      <a:pt x="8769" y="4607"/>
                    </a:lnTo>
                    <a:lnTo>
                      <a:pt x="8689" y="4361"/>
                    </a:lnTo>
                    <a:lnTo>
                      <a:pt x="8606" y="4126"/>
                    </a:lnTo>
                    <a:lnTo>
                      <a:pt x="8522" y="3904"/>
                    </a:lnTo>
                    <a:lnTo>
                      <a:pt x="8439" y="3681"/>
                    </a:lnTo>
                    <a:lnTo>
                      <a:pt x="8351" y="3458"/>
                    </a:lnTo>
                    <a:lnTo>
                      <a:pt x="8259" y="3247"/>
                    </a:lnTo>
                    <a:lnTo>
                      <a:pt x="8171" y="3048"/>
                    </a:lnTo>
                    <a:lnTo>
                      <a:pt x="8074" y="2837"/>
                    </a:lnTo>
                    <a:lnTo>
                      <a:pt x="7982" y="2650"/>
                    </a:lnTo>
                    <a:lnTo>
                      <a:pt x="7885" y="2462"/>
                    </a:lnTo>
                    <a:lnTo>
                      <a:pt x="7784" y="2275"/>
                    </a:lnTo>
                    <a:lnTo>
                      <a:pt x="7683" y="2099"/>
                    </a:lnTo>
                    <a:lnTo>
                      <a:pt x="7581" y="1935"/>
                    </a:lnTo>
                    <a:lnTo>
                      <a:pt x="7480" y="1771"/>
                    </a:lnTo>
                    <a:lnTo>
                      <a:pt x="7375" y="1607"/>
                    </a:lnTo>
                    <a:lnTo>
                      <a:pt x="7265" y="1466"/>
                    </a:lnTo>
                    <a:lnTo>
                      <a:pt x="7159" y="1314"/>
                    </a:lnTo>
                    <a:lnTo>
                      <a:pt x="7049" y="1185"/>
                    </a:lnTo>
                    <a:lnTo>
                      <a:pt x="6935" y="1056"/>
                    </a:lnTo>
                    <a:lnTo>
                      <a:pt x="6825" y="927"/>
                    </a:lnTo>
                    <a:lnTo>
                      <a:pt x="6711" y="810"/>
                    </a:lnTo>
                    <a:lnTo>
                      <a:pt x="6596" y="704"/>
                    </a:lnTo>
                    <a:lnTo>
                      <a:pt x="6478" y="599"/>
                    </a:lnTo>
                    <a:lnTo>
                      <a:pt x="6359" y="505"/>
                    </a:lnTo>
                    <a:lnTo>
                      <a:pt x="6240" y="423"/>
                    </a:lnTo>
                    <a:lnTo>
                      <a:pt x="6122" y="341"/>
                    </a:lnTo>
                    <a:lnTo>
                      <a:pt x="5998" y="270"/>
                    </a:lnTo>
                    <a:lnTo>
                      <a:pt x="5875" y="212"/>
                    </a:lnTo>
                    <a:lnTo>
                      <a:pt x="5752" y="153"/>
                    </a:lnTo>
                    <a:lnTo>
                      <a:pt x="5629" y="106"/>
                    </a:lnTo>
                    <a:lnTo>
                      <a:pt x="5506" y="71"/>
                    </a:lnTo>
                    <a:lnTo>
                      <a:pt x="5379" y="48"/>
                    </a:lnTo>
                    <a:lnTo>
                      <a:pt x="5251" y="24"/>
                    </a:lnTo>
                    <a:lnTo>
                      <a:pt x="5123" y="13"/>
                    </a:lnTo>
                    <a:lnTo>
                      <a:pt x="499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738;p39">
                <a:extLst>
                  <a:ext uri="{FF2B5EF4-FFF2-40B4-BE49-F238E27FC236}">
                    <a16:creationId xmlns:a16="http://schemas.microsoft.com/office/drawing/2014/main" id="{3B6BFA29-4D91-F4CB-C25C-8B8DD2CC427D}"/>
                  </a:ext>
                </a:extLst>
              </p:cNvPr>
              <p:cNvSpPr/>
              <p:nvPr/>
            </p:nvSpPr>
            <p:spPr>
              <a:xfrm>
                <a:off x="2738575" y="-4336975"/>
                <a:ext cx="249675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7" h="26618" fill="none" extrusionOk="0">
                    <a:moveTo>
                      <a:pt x="4996" y="26618"/>
                    </a:moveTo>
                    <a:lnTo>
                      <a:pt x="4996" y="26618"/>
                    </a:lnTo>
                    <a:lnTo>
                      <a:pt x="5123" y="26606"/>
                    </a:lnTo>
                    <a:lnTo>
                      <a:pt x="5251" y="26595"/>
                    </a:lnTo>
                    <a:lnTo>
                      <a:pt x="5379" y="26571"/>
                    </a:lnTo>
                    <a:lnTo>
                      <a:pt x="5506" y="26548"/>
                    </a:lnTo>
                    <a:lnTo>
                      <a:pt x="5629" y="26513"/>
                    </a:lnTo>
                    <a:lnTo>
                      <a:pt x="5752" y="26466"/>
                    </a:lnTo>
                    <a:lnTo>
                      <a:pt x="5875" y="26407"/>
                    </a:lnTo>
                    <a:lnTo>
                      <a:pt x="5998" y="26348"/>
                    </a:lnTo>
                    <a:lnTo>
                      <a:pt x="6122" y="26278"/>
                    </a:lnTo>
                    <a:lnTo>
                      <a:pt x="6240" y="26196"/>
                    </a:lnTo>
                    <a:lnTo>
                      <a:pt x="6359" y="26114"/>
                    </a:lnTo>
                    <a:lnTo>
                      <a:pt x="6478" y="26020"/>
                    </a:lnTo>
                    <a:lnTo>
                      <a:pt x="6596" y="25915"/>
                    </a:lnTo>
                    <a:lnTo>
                      <a:pt x="6711" y="25809"/>
                    </a:lnTo>
                    <a:lnTo>
                      <a:pt x="6825" y="25692"/>
                    </a:lnTo>
                    <a:lnTo>
                      <a:pt x="6935" y="25575"/>
                    </a:lnTo>
                    <a:lnTo>
                      <a:pt x="7049" y="25446"/>
                    </a:lnTo>
                    <a:lnTo>
                      <a:pt x="7159" y="25305"/>
                    </a:lnTo>
                    <a:lnTo>
                      <a:pt x="7265" y="25165"/>
                    </a:lnTo>
                    <a:lnTo>
                      <a:pt x="7375" y="25012"/>
                    </a:lnTo>
                    <a:lnTo>
                      <a:pt x="7480" y="24848"/>
                    </a:lnTo>
                    <a:lnTo>
                      <a:pt x="7581" y="24684"/>
                    </a:lnTo>
                    <a:lnTo>
                      <a:pt x="7683" y="24520"/>
                    </a:lnTo>
                    <a:lnTo>
                      <a:pt x="7784" y="24344"/>
                    </a:lnTo>
                    <a:lnTo>
                      <a:pt x="7885" y="24157"/>
                    </a:lnTo>
                    <a:lnTo>
                      <a:pt x="7982" y="23969"/>
                    </a:lnTo>
                    <a:lnTo>
                      <a:pt x="8074" y="23782"/>
                    </a:lnTo>
                    <a:lnTo>
                      <a:pt x="8171" y="23582"/>
                    </a:lnTo>
                    <a:lnTo>
                      <a:pt x="8259" y="23371"/>
                    </a:lnTo>
                    <a:lnTo>
                      <a:pt x="8351" y="23160"/>
                    </a:lnTo>
                    <a:lnTo>
                      <a:pt x="8439" y="22938"/>
                    </a:lnTo>
                    <a:lnTo>
                      <a:pt x="8522" y="22715"/>
                    </a:lnTo>
                    <a:lnTo>
                      <a:pt x="8606" y="22492"/>
                    </a:lnTo>
                    <a:lnTo>
                      <a:pt x="8689" y="22258"/>
                    </a:lnTo>
                    <a:lnTo>
                      <a:pt x="8769" y="22012"/>
                    </a:lnTo>
                    <a:lnTo>
                      <a:pt x="8843" y="21777"/>
                    </a:lnTo>
                    <a:lnTo>
                      <a:pt x="8923" y="21520"/>
                    </a:lnTo>
                    <a:lnTo>
                      <a:pt x="8993" y="21273"/>
                    </a:lnTo>
                    <a:lnTo>
                      <a:pt x="9063" y="21016"/>
                    </a:lnTo>
                    <a:lnTo>
                      <a:pt x="9134" y="20746"/>
                    </a:lnTo>
                    <a:lnTo>
                      <a:pt x="9200" y="20476"/>
                    </a:lnTo>
                    <a:lnTo>
                      <a:pt x="9261" y="20207"/>
                    </a:lnTo>
                    <a:lnTo>
                      <a:pt x="9323" y="19937"/>
                    </a:lnTo>
                    <a:lnTo>
                      <a:pt x="9384" y="19656"/>
                    </a:lnTo>
                    <a:lnTo>
                      <a:pt x="9441" y="19363"/>
                    </a:lnTo>
                    <a:lnTo>
                      <a:pt x="9494" y="19082"/>
                    </a:lnTo>
                    <a:lnTo>
                      <a:pt x="9542" y="18789"/>
                    </a:lnTo>
                    <a:lnTo>
                      <a:pt x="9595" y="18484"/>
                    </a:lnTo>
                    <a:lnTo>
                      <a:pt x="9639" y="18191"/>
                    </a:lnTo>
                    <a:lnTo>
                      <a:pt x="9683" y="17886"/>
                    </a:lnTo>
                    <a:lnTo>
                      <a:pt x="9723" y="17582"/>
                    </a:lnTo>
                    <a:lnTo>
                      <a:pt x="9762" y="17265"/>
                    </a:lnTo>
                    <a:lnTo>
                      <a:pt x="9798" y="16949"/>
                    </a:lnTo>
                    <a:lnTo>
                      <a:pt x="9828" y="16632"/>
                    </a:lnTo>
                    <a:lnTo>
                      <a:pt x="9859" y="16316"/>
                    </a:lnTo>
                    <a:lnTo>
                      <a:pt x="9885" y="15988"/>
                    </a:lnTo>
                    <a:lnTo>
                      <a:pt x="9907" y="15671"/>
                    </a:lnTo>
                    <a:lnTo>
                      <a:pt x="9929" y="15331"/>
                    </a:lnTo>
                    <a:lnTo>
                      <a:pt x="9947" y="15003"/>
                    </a:lnTo>
                    <a:lnTo>
                      <a:pt x="9960" y="14675"/>
                    </a:lnTo>
                    <a:lnTo>
                      <a:pt x="9969" y="14335"/>
                    </a:lnTo>
                    <a:lnTo>
                      <a:pt x="9978" y="13995"/>
                    </a:lnTo>
                    <a:lnTo>
                      <a:pt x="9982" y="13655"/>
                    </a:lnTo>
                    <a:lnTo>
                      <a:pt x="9987" y="13315"/>
                    </a:lnTo>
                    <a:lnTo>
                      <a:pt x="9987" y="13315"/>
                    </a:lnTo>
                    <a:lnTo>
                      <a:pt x="9982" y="12964"/>
                    </a:lnTo>
                    <a:lnTo>
                      <a:pt x="9978" y="12624"/>
                    </a:lnTo>
                    <a:lnTo>
                      <a:pt x="9969" y="12284"/>
                    </a:lnTo>
                    <a:lnTo>
                      <a:pt x="9960" y="11956"/>
                    </a:lnTo>
                    <a:lnTo>
                      <a:pt x="9947" y="11616"/>
                    </a:lnTo>
                    <a:lnTo>
                      <a:pt x="9929" y="11288"/>
                    </a:lnTo>
                    <a:lnTo>
                      <a:pt x="9907" y="10959"/>
                    </a:lnTo>
                    <a:lnTo>
                      <a:pt x="9885" y="10631"/>
                    </a:lnTo>
                    <a:lnTo>
                      <a:pt x="9859" y="10303"/>
                    </a:lnTo>
                    <a:lnTo>
                      <a:pt x="9828" y="9987"/>
                    </a:lnTo>
                    <a:lnTo>
                      <a:pt x="9798" y="9670"/>
                    </a:lnTo>
                    <a:lnTo>
                      <a:pt x="9762" y="9354"/>
                    </a:lnTo>
                    <a:lnTo>
                      <a:pt x="9723" y="9037"/>
                    </a:lnTo>
                    <a:lnTo>
                      <a:pt x="9683" y="8733"/>
                    </a:lnTo>
                    <a:lnTo>
                      <a:pt x="9639" y="8428"/>
                    </a:lnTo>
                    <a:lnTo>
                      <a:pt x="9595" y="8135"/>
                    </a:lnTo>
                    <a:lnTo>
                      <a:pt x="9542" y="7830"/>
                    </a:lnTo>
                    <a:lnTo>
                      <a:pt x="9494" y="7537"/>
                    </a:lnTo>
                    <a:lnTo>
                      <a:pt x="9441" y="7256"/>
                    </a:lnTo>
                    <a:lnTo>
                      <a:pt x="9384" y="6963"/>
                    </a:lnTo>
                    <a:lnTo>
                      <a:pt x="9323" y="6693"/>
                    </a:lnTo>
                    <a:lnTo>
                      <a:pt x="9261" y="6412"/>
                    </a:lnTo>
                    <a:lnTo>
                      <a:pt x="9200" y="6142"/>
                    </a:lnTo>
                    <a:lnTo>
                      <a:pt x="9134" y="5873"/>
                    </a:lnTo>
                    <a:lnTo>
                      <a:pt x="9063" y="5603"/>
                    </a:lnTo>
                    <a:lnTo>
                      <a:pt x="8993" y="5345"/>
                    </a:lnTo>
                    <a:lnTo>
                      <a:pt x="8923" y="5099"/>
                    </a:lnTo>
                    <a:lnTo>
                      <a:pt x="8843" y="4841"/>
                    </a:lnTo>
                    <a:lnTo>
                      <a:pt x="8769" y="4607"/>
                    </a:lnTo>
                    <a:lnTo>
                      <a:pt x="8689" y="4361"/>
                    </a:lnTo>
                    <a:lnTo>
                      <a:pt x="8606" y="4126"/>
                    </a:lnTo>
                    <a:lnTo>
                      <a:pt x="8522" y="3904"/>
                    </a:lnTo>
                    <a:lnTo>
                      <a:pt x="8439" y="3681"/>
                    </a:lnTo>
                    <a:lnTo>
                      <a:pt x="8351" y="3458"/>
                    </a:lnTo>
                    <a:lnTo>
                      <a:pt x="8259" y="3247"/>
                    </a:lnTo>
                    <a:lnTo>
                      <a:pt x="8171" y="3048"/>
                    </a:lnTo>
                    <a:lnTo>
                      <a:pt x="8074" y="2837"/>
                    </a:lnTo>
                    <a:lnTo>
                      <a:pt x="7982" y="2650"/>
                    </a:lnTo>
                    <a:lnTo>
                      <a:pt x="7885" y="2462"/>
                    </a:lnTo>
                    <a:lnTo>
                      <a:pt x="7784" y="2275"/>
                    </a:lnTo>
                    <a:lnTo>
                      <a:pt x="7683" y="2099"/>
                    </a:lnTo>
                    <a:lnTo>
                      <a:pt x="7581" y="1935"/>
                    </a:lnTo>
                    <a:lnTo>
                      <a:pt x="7480" y="1771"/>
                    </a:lnTo>
                    <a:lnTo>
                      <a:pt x="7375" y="1607"/>
                    </a:lnTo>
                    <a:lnTo>
                      <a:pt x="7265" y="1466"/>
                    </a:lnTo>
                    <a:lnTo>
                      <a:pt x="7159" y="1314"/>
                    </a:lnTo>
                    <a:lnTo>
                      <a:pt x="7049" y="1185"/>
                    </a:lnTo>
                    <a:lnTo>
                      <a:pt x="6935" y="1056"/>
                    </a:lnTo>
                    <a:lnTo>
                      <a:pt x="6825" y="927"/>
                    </a:lnTo>
                    <a:lnTo>
                      <a:pt x="6711" y="810"/>
                    </a:lnTo>
                    <a:lnTo>
                      <a:pt x="6596" y="704"/>
                    </a:lnTo>
                    <a:lnTo>
                      <a:pt x="6478" y="599"/>
                    </a:lnTo>
                    <a:lnTo>
                      <a:pt x="6359" y="505"/>
                    </a:lnTo>
                    <a:lnTo>
                      <a:pt x="6240" y="423"/>
                    </a:lnTo>
                    <a:lnTo>
                      <a:pt x="6122" y="341"/>
                    </a:lnTo>
                    <a:lnTo>
                      <a:pt x="5998" y="270"/>
                    </a:lnTo>
                    <a:lnTo>
                      <a:pt x="5875" y="212"/>
                    </a:lnTo>
                    <a:lnTo>
                      <a:pt x="5752" y="153"/>
                    </a:lnTo>
                    <a:lnTo>
                      <a:pt x="5629" y="106"/>
                    </a:lnTo>
                    <a:lnTo>
                      <a:pt x="5506" y="71"/>
                    </a:lnTo>
                    <a:lnTo>
                      <a:pt x="5379" y="48"/>
                    </a:lnTo>
                    <a:lnTo>
                      <a:pt x="5251" y="24"/>
                    </a:lnTo>
                    <a:lnTo>
                      <a:pt x="5123" y="13"/>
                    </a:lnTo>
                    <a:lnTo>
                      <a:pt x="4996" y="1"/>
                    </a:lnTo>
                    <a:lnTo>
                      <a:pt x="4996" y="1"/>
                    </a:lnTo>
                    <a:lnTo>
                      <a:pt x="4864" y="13"/>
                    </a:lnTo>
                    <a:lnTo>
                      <a:pt x="4737" y="24"/>
                    </a:lnTo>
                    <a:lnTo>
                      <a:pt x="4609" y="48"/>
                    </a:lnTo>
                    <a:lnTo>
                      <a:pt x="4482" y="71"/>
                    </a:lnTo>
                    <a:lnTo>
                      <a:pt x="4358" y="106"/>
                    </a:lnTo>
                    <a:lnTo>
                      <a:pt x="4235" y="153"/>
                    </a:lnTo>
                    <a:lnTo>
                      <a:pt x="4112" y="212"/>
                    </a:lnTo>
                    <a:lnTo>
                      <a:pt x="3989" y="270"/>
                    </a:lnTo>
                    <a:lnTo>
                      <a:pt x="3866" y="341"/>
                    </a:lnTo>
                    <a:lnTo>
                      <a:pt x="3747" y="423"/>
                    </a:lnTo>
                    <a:lnTo>
                      <a:pt x="3628" y="505"/>
                    </a:lnTo>
                    <a:lnTo>
                      <a:pt x="3510" y="599"/>
                    </a:lnTo>
                    <a:lnTo>
                      <a:pt x="3391" y="704"/>
                    </a:lnTo>
                    <a:lnTo>
                      <a:pt x="3277" y="810"/>
                    </a:lnTo>
                    <a:lnTo>
                      <a:pt x="3162" y="927"/>
                    </a:lnTo>
                    <a:lnTo>
                      <a:pt x="3052" y="1056"/>
                    </a:lnTo>
                    <a:lnTo>
                      <a:pt x="2938" y="1185"/>
                    </a:lnTo>
                    <a:lnTo>
                      <a:pt x="2828" y="1314"/>
                    </a:lnTo>
                    <a:lnTo>
                      <a:pt x="2723" y="1466"/>
                    </a:lnTo>
                    <a:lnTo>
                      <a:pt x="2613" y="1607"/>
                    </a:lnTo>
                    <a:lnTo>
                      <a:pt x="2507" y="1771"/>
                    </a:lnTo>
                    <a:lnTo>
                      <a:pt x="2406" y="1935"/>
                    </a:lnTo>
                    <a:lnTo>
                      <a:pt x="2305" y="2099"/>
                    </a:lnTo>
                    <a:lnTo>
                      <a:pt x="2204" y="2275"/>
                    </a:lnTo>
                    <a:lnTo>
                      <a:pt x="2103" y="2462"/>
                    </a:lnTo>
                    <a:lnTo>
                      <a:pt x="2006" y="2650"/>
                    </a:lnTo>
                    <a:lnTo>
                      <a:pt x="1914" y="2837"/>
                    </a:lnTo>
                    <a:lnTo>
                      <a:pt x="1817" y="3048"/>
                    </a:lnTo>
                    <a:lnTo>
                      <a:pt x="1729" y="3247"/>
                    </a:lnTo>
                    <a:lnTo>
                      <a:pt x="1637" y="3458"/>
                    </a:lnTo>
                    <a:lnTo>
                      <a:pt x="1549" y="3681"/>
                    </a:lnTo>
                    <a:lnTo>
                      <a:pt x="1465" y="3904"/>
                    </a:lnTo>
                    <a:lnTo>
                      <a:pt x="1382" y="4126"/>
                    </a:lnTo>
                    <a:lnTo>
                      <a:pt x="1298" y="4361"/>
                    </a:lnTo>
                    <a:lnTo>
                      <a:pt x="1219" y="4607"/>
                    </a:lnTo>
                    <a:lnTo>
                      <a:pt x="1144" y="4841"/>
                    </a:lnTo>
                    <a:lnTo>
                      <a:pt x="1065" y="5099"/>
                    </a:lnTo>
                    <a:lnTo>
                      <a:pt x="995" y="5345"/>
                    </a:lnTo>
                    <a:lnTo>
                      <a:pt x="924" y="5603"/>
                    </a:lnTo>
                    <a:lnTo>
                      <a:pt x="854" y="5873"/>
                    </a:lnTo>
                    <a:lnTo>
                      <a:pt x="788" y="6142"/>
                    </a:lnTo>
                    <a:lnTo>
                      <a:pt x="726" y="6412"/>
                    </a:lnTo>
                    <a:lnTo>
                      <a:pt x="665" y="6693"/>
                    </a:lnTo>
                    <a:lnTo>
                      <a:pt x="603" y="6963"/>
                    </a:lnTo>
                    <a:lnTo>
                      <a:pt x="546" y="7256"/>
                    </a:lnTo>
                    <a:lnTo>
                      <a:pt x="493" y="7537"/>
                    </a:lnTo>
                    <a:lnTo>
                      <a:pt x="445" y="7830"/>
                    </a:lnTo>
                    <a:lnTo>
                      <a:pt x="392" y="8135"/>
                    </a:lnTo>
                    <a:lnTo>
                      <a:pt x="348" y="8428"/>
                    </a:lnTo>
                    <a:lnTo>
                      <a:pt x="304" y="8733"/>
                    </a:lnTo>
                    <a:lnTo>
                      <a:pt x="265" y="9037"/>
                    </a:lnTo>
                    <a:lnTo>
                      <a:pt x="225" y="9354"/>
                    </a:lnTo>
                    <a:lnTo>
                      <a:pt x="190" y="9670"/>
                    </a:lnTo>
                    <a:lnTo>
                      <a:pt x="159" y="9987"/>
                    </a:lnTo>
                    <a:lnTo>
                      <a:pt x="128" y="10303"/>
                    </a:lnTo>
                    <a:lnTo>
                      <a:pt x="102" y="10631"/>
                    </a:lnTo>
                    <a:lnTo>
                      <a:pt x="80" y="10959"/>
                    </a:lnTo>
                    <a:lnTo>
                      <a:pt x="58" y="11288"/>
                    </a:lnTo>
                    <a:lnTo>
                      <a:pt x="41" y="11616"/>
                    </a:lnTo>
                    <a:lnTo>
                      <a:pt x="27" y="11956"/>
                    </a:lnTo>
                    <a:lnTo>
                      <a:pt x="19" y="12284"/>
                    </a:lnTo>
                    <a:lnTo>
                      <a:pt x="10" y="12624"/>
                    </a:lnTo>
                    <a:lnTo>
                      <a:pt x="5" y="12964"/>
                    </a:lnTo>
                    <a:lnTo>
                      <a:pt x="1" y="13315"/>
                    </a:lnTo>
                    <a:lnTo>
                      <a:pt x="1" y="13315"/>
                    </a:lnTo>
                    <a:lnTo>
                      <a:pt x="5" y="13655"/>
                    </a:lnTo>
                    <a:lnTo>
                      <a:pt x="10" y="13995"/>
                    </a:lnTo>
                    <a:lnTo>
                      <a:pt x="19" y="14335"/>
                    </a:lnTo>
                    <a:lnTo>
                      <a:pt x="27" y="14675"/>
                    </a:lnTo>
                    <a:lnTo>
                      <a:pt x="41" y="15003"/>
                    </a:lnTo>
                    <a:lnTo>
                      <a:pt x="58" y="15331"/>
                    </a:lnTo>
                    <a:lnTo>
                      <a:pt x="80" y="15671"/>
                    </a:lnTo>
                    <a:lnTo>
                      <a:pt x="102" y="15988"/>
                    </a:lnTo>
                    <a:lnTo>
                      <a:pt x="128" y="16316"/>
                    </a:lnTo>
                    <a:lnTo>
                      <a:pt x="159" y="16632"/>
                    </a:lnTo>
                    <a:lnTo>
                      <a:pt x="190" y="16949"/>
                    </a:lnTo>
                    <a:lnTo>
                      <a:pt x="225" y="17265"/>
                    </a:lnTo>
                    <a:lnTo>
                      <a:pt x="265" y="17582"/>
                    </a:lnTo>
                    <a:lnTo>
                      <a:pt x="304" y="17886"/>
                    </a:lnTo>
                    <a:lnTo>
                      <a:pt x="348" y="18191"/>
                    </a:lnTo>
                    <a:lnTo>
                      <a:pt x="392" y="18484"/>
                    </a:lnTo>
                    <a:lnTo>
                      <a:pt x="445" y="18789"/>
                    </a:lnTo>
                    <a:lnTo>
                      <a:pt x="493" y="19082"/>
                    </a:lnTo>
                    <a:lnTo>
                      <a:pt x="546" y="19363"/>
                    </a:lnTo>
                    <a:lnTo>
                      <a:pt x="603" y="19656"/>
                    </a:lnTo>
                    <a:lnTo>
                      <a:pt x="665" y="19937"/>
                    </a:lnTo>
                    <a:lnTo>
                      <a:pt x="726" y="20207"/>
                    </a:lnTo>
                    <a:lnTo>
                      <a:pt x="788" y="20476"/>
                    </a:lnTo>
                    <a:lnTo>
                      <a:pt x="854" y="20746"/>
                    </a:lnTo>
                    <a:lnTo>
                      <a:pt x="924" y="21016"/>
                    </a:lnTo>
                    <a:lnTo>
                      <a:pt x="995" y="21273"/>
                    </a:lnTo>
                    <a:lnTo>
                      <a:pt x="1065" y="21520"/>
                    </a:lnTo>
                    <a:lnTo>
                      <a:pt x="1144" y="21777"/>
                    </a:lnTo>
                    <a:lnTo>
                      <a:pt x="1219" y="22012"/>
                    </a:lnTo>
                    <a:lnTo>
                      <a:pt x="1298" y="22258"/>
                    </a:lnTo>
                    <a:lnTo>
                      <a:pt x="1382" y="22492"/>
                    </a:lnTo>
                    <a:lnTo>
                      <a:pt x="1465" y="22715"/>
                    </a:lnTo>
                    <a:lnTo>
                      <a:pt x="1549" y="22938"/>
                    </a:lnTo>
                    <a:lnTo>
                      <a:pt x="1637" y="23160"/>
                    </a:lnTo>
                    <a:lnTo>
                      <a:pt x="1729" y="23371"/>
                    </a:lnTo>
                    <a:lnTo>
                      <a:pt x="1817" y="23582"/>
                    </a:lnTo>
                    <a:lnTo>
                      <a:pt x="1914" y="23782"/>
                    </a:lnTo>
                    <a:lnTo>
                      <a:pt x="2006" y="23969"/>
                    </a:lnTo>
                    <a:lnTo>
                      <a:pt x="2103" y="24157"/>
                    </a:lnTo>
                    <a:lnTo>
                      <a:pt x="2204" y="24344"/>
                    </a:lnTo>
                    <a:lnTo>
                      <a:pt x="2305" y="24520"/>
                    </a:lnTo>
                    <a:lnTo>
                      <a:pt x="2406" y="24684"/>
                    </a:lnTo>
                    <a:lnTo>
                      <a:pt x="2507" y="24848"/>
                    </a:lnTo>
                    <a:lnTo>
                      <a:pt x="2613" y="25012"/>
                    </a:lnTo>
                    <a:lnTo>
                      <a:pt x="2723" y="25165"/>
                    </a:lnTo>
                    <a:lnTo>
                      <a:pt x="2828" y="25305"/>
                    </a:lnTo>
                    <a:lnTo>
                      <a:pt x="2938" y="25446"/>
                    </a:lnTo>
                    <a:lnTo>
                      <a:pt x="3052" y="25575"/>
                    </a:lnTo>
                    <a:lnTo>
                      <a:pt x="3162" y="25692"/>
                    </a:lnTo>
                    <a:lnTo>
                      <a:pt x="3277" y="25809"/>
                    </a:lnTo>
                    <a:lnTo>
                      <a:pt x="3391" y="25915"/>
                    </a:lnTo>
                    <a:lnTo>
                      <a:pt x="3510" y="26020"/>
                    </a:lnTo>
                    <a:lnTo>
                      <a:pt x="3628" y="26114"/>
                    </a:lnTo>
                    <a:lnTo>
                      <a:pt x="3747" y="26196"/>
                    </a:lnTo>
                    <a:lnTo>
                      <a:pt x="3866" y="26278"/>
                    </a:lnTo>
                    <a:lnTo>
                      <a:pt x="3989" y="26348"/>
                    </a:lnTo>
                    <a:lnTo>
                      <a:pt x="4112" y="26407"/>
                    </a:lnTo>
                    <a:lnTo>
                      <a:pt x="4235" y="26466"/>
                    </a:lnTo>
                    <a:lnTo>
                      <a:pt x="4358" y="26513"/>
                    </a:lnTo>
                    <a:lnTo>
                      <a:pt x="4482" y="26548"/>
                    </a:lnTo>
                    <a:lnTo>
                      <a:pt x="4609" y="26571"/>
                    </a:lnTo>
                    <a:lnTo>
                      <a:pt x="4737" y="26595"/>
                    </a:lnTo>
                    <a:lnTo>
                      <a:pt x="4864" y="26606"/>
                    </a:lnTo>
                    <a:lnTo>
                      <a:pt x="4996" y="266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739;p39">
                <a:extLst>
                  <a:ext uri="{FF2B5EF4-FFF2-40B4-BE49-F238E27FC236}">
                    <a16:creationId xmlns:a16="http://schemas.microsoft.com/office/drawing/2014/main" id="{1E0D0D3F-669B-F3CA-7F0C-BECA298AE9D2}"/>
                  </a:ext>
                </a:extLst>
              </p:cNvPr>
              <p:cNvSpPr/>
              <p:nvPr/>
            </p:nvSpPr>
            <p:spPr>
              <a:xfrm>
                <a:off x="2734400" y="-5324425"/>
                <a:ext cx="577800" cy="1337925"/>
              </a:xfrm>
              <a:custGeom>
                <a:avLst/>
                <a:gdLst/>
                <a:ahLst/>
                <a:cxnLst/>
                <a:rect l="l" t="t" r="r" b="b"/>
                <a:pathLst>
                  <a:path w="23112" h="53517" extrusionOk="0">
                    <a:moveTo>
                      <a:pt x="20781" y="1"/>
                    </a:moveTo>
                    <a:lnTo>
                      <a:pt x="819" y="35502"/>
                    </a:lnTo>
                    <a:lnTo>
                      <a:pt x="1" y="53516"/>
                    </a:lnTo>
                    <a:lnTo>
                      <a:pt x="9965" y="51641"/>
                    </a:lnTo>
                    <a:lnTo>
                      <a:pt x="23112" y="8111"/>
                    </a:lnTo>
                    <a:lnTo>
                      <a:pt x="20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740;p39">
                <a:extLst>
                  <a:ext uri="{FF2B5EF4-FFF2-40B4-BE49-F238E27FC236}">
                    <a16:creationId xmlns:a16="http://schemas.microsoft.com/office/drawing/2014/main" id="{B12DCB69-E77D-7B4E-5E11-0CB38D22C289}"/>
                  </a:ext>
                </a:extLst>
              </p:cNvPr>
              <p:cNvSpPr/>
              <p:nvPr/>
            </p:nvSpPr>
            <p:spPr>
              <a:xfrm>
                <a:off x="2734400" y="-5324425"/>
                <a:ext cx="577800" cy="1337925"/>
              </a:xfrm>
              <a:custGeom>
                <a:avLst/>
                <a:gdLst/>
                <a:ahLst/>
                <a:cxnLst/>
                <a:rect l="l" t="t" r="r" b="b"/>
                <a:pathLst>
                  <a:path w="23112" h="53517" fill="none" extrusionOk="0">
                    <a:moveTo>
                      <a:pt x="9965" y="51641"/>
                    </a:moveTo>
                    <a:lnTo>
                      <a:pt x="23112" y="8111"/>
                    </a:lnTo>
                    <a:lnTo>
                      <a:pt x="20781" y="1"/>
                    </a:lnTo>
                    <a:lnTo>
                      <a:pt x="819" y="35502"/>
                    </a:lnTo>
                    <a:lnTo>
                      <a:pt x="1" y="53516"/>
                    </a:lnTo>
                    <a:lnTo>
                      <a:pt x="9965" y="516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741;p39">
                <a:extLst>
                  <a:ext uri="{FF2B5EF4-FFF2-40B4-BE49-F238E27FC236}">
                    <a16:creationId xmlns:a16="http://schemas.microsoft.com/office/drawing/2014/main" id="{BEE97829-C4A0-EC29-E737-DACD7A495A59}"/>
                  </a:ext>
                </a:extLst>
              </p:cNvPr>
              <p:cNvSpPr/>
              <p:nvPr/>
            </p:nvSpPr>
            <p:spPr>
              <a:xfrm>
                <a:off x="2905775" y="-4033400"/>
                <a:ext cx="7775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587" extrusionOk="0">
                    <a:moveTo>
                      <a:pt x="3110" y="0"/>
                    </a:moveTo>
                    <a:lnTo>
                      <a:pt x="1" y="586"/>
                    </a:lnTo>
                    <a:lnTo>
                      <a:pt x="5" y="586"/>
                    </a:lnTo>
                    <a:lnTo>
                      <a:pt x="3110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742;p39">
                <a:extLst>
                  <a:ext uri="{FF2B5EF4-FFF2-40B4-BE49-F238E27FC236}">
                    <a16:creationId xmlns:a16="http://schemas.microsoft.com/office/drawing/2014/main" id="{E265F4CA-BE9E-56CD-F75A-640E3ADFD049}"/>
                  </a:ext>
                </a:extLst>
              </p:cNvPr>
              <p:cNvSpPr/>
              <p:nvPr/>
            </p:nvSpPr>
            <p:spPr>
              <a:xfrm>
                <a:off x="2905775" y="-4045725"/>
                <a:ext cx="8150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1080" fill="none" extrusionOk="0">
                    <a:moveTo>
                      <a:pt x="1" y="1079"/>
                    </a:moveTo>
                    <a:lnTo>
                      <a:pt x="5" y="1079"/>
                    </a:lnTo>
                    <a:lnTo>
                      <a:pt x="3110" y="493"/>
                    </a:lnTo>
                    <a:lnTo>
                      <a:pt x="3259" y="1"/>
                    </a:lnTo>
                    <a:lnTo>
                      <a:pt x="3259" y="1"/>
                    </a:lnTo>
                    <a:lnTo>
                      <a:pt x="3110" y="493"/>
                    </a:lnTo>
                    <a:lnTo>
                      <a:pt x="1" y="107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743;p39">
                <a:extLst>
                  <a:ext uri="{FF2B5EF4-FFF2-40B4-BE49-F238E27FC236}">
                    <a16:creationId xmlns:a16="http://schemas.microsoft.com/office/drawing/2014/main" id="{5BDEB6FC-E764-522A-8FB7-6ED9246C240D}"/>
                  </a:ext>
                </a:extLst>
              </p:cNvPr>
              <p:cNvSpPr/>
              <p:nvPr/>
            </p:nvSpPr>
            <p:spPr>
              <a:xfrm>
                <a:off x="3198525" y="-5324425"/>
                <a:ext cx="5542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939" extrusionOk="0">
                    <a:moveTo>
                      <a:pt x="2216" y="1"/>
                    </a:moveTo>
                    <a:lnTo>
                      <a:pt x="0" y="3927"/>
                    </a:lnTo>
                    <a:lnTo>
                      <a:pt x="0" y="3939"/>
                    </a:lnTo>
                    <a:lnTo>
                      <a:pt x="2216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744;p39">
                <a:extLst>
                  <a:ext uri="{FF2B5EF4-FFF2-40B4-BE49-F238E27FC236}">
                    <a16:creationId xmlns:a16="http://schemas.microsoft.com/office/drawing/2014/main" id="{78BB3475-004B-666A-5C1F-244347BE7258}"/>
                  </a:ext>
                </a:extLst>
              </p:cNvPr>
              <p:cNvSpPr/>
              <p:nvPr/>
            </p:nvSpPr>
            <p:spPr>
              <a:xfrm>
                <a:off x="3198525" y="-5324425"/>
                <a:ext cx="5542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939" fill="none" extrusionOk="0">
                    <a:moveTo>
                      <a:pt x="0" y="3939"/>
                    </a:moveTo>
                    <a:lnTo>
                      <a:pt x="0" y="3927"/>
                    </a:lnTo>
                    <a:lnTo>
                      <a:pt x="2216" y="1"/>
                    </a:lnTo>
                    <a:lnTo>
                      <a:pt x="0" y="39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745;p39">
                <a:extLst>
                  <a:ext uri="{FF2B5EF4-FFF2-40B4-BE49-F238E27FC236}">
                    <a16:creationId xmlns:a16="http://schemas.microsoft.com/office/drawing/2014/main" id="{6CB06DF8-AED7-EA2F-E0FF-30CAD38B9D3E}"/>
                  </a:ext>
                </a:extLst>
              </p:cNvPr>
              <p:cNvSpPr/>
              <p:nvPr/>
            </p:nvSpPr>
            <p:spPr>
              <a:xfrm>
                <a:off x="2905900" y="-5324425"/>
                <a:ext cx="406300" cy="1305700"/>
              </a:xfrm>
              <a:custGeom>
                <a:avLst/>
                <a:gdLst/>
                <a:ahLst/>
                <a:cxnLst/>
                <a:rect l="l" t="t" r="r" b="b"/>
                <a:pathLst>
                  <a:path w="16252" h="52228" extrusionOk="0">
                    <a:moveTo>
                      <a:pt x="13921" y="1"/>
                    </a:moveTo>
                    <a:lnTo>
                      <a:pt x="11705" y="3939"/>
                    </a:lnTo>
                    <a:lnTo>
                      <a:pt x="12105" y="14159"/>
                    </a:lnTo>
                    <a:lnTo>
                      <a:pt x="0" y="52227"/>
                    </a:lnTo>
                    <a:lnTo>
                      <a:pt x="3105" y="51641"/>
                    </a:lnTo>
                    <a:lnTo>
                      <a:pt x="3254" y="51149"/>
                    </a:lnTo>
                    <a:lnTo>
                      <a:pt x="16252" y="8111"/>
                    </a:lnTo>
                    <a:lnTo>
                      <a:pt x="139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746;p39">
                <a:extLst>
                  <a:ext uri="{FF2B5EF4-FFF2-40B4-BE49-F238E27FC236}">
                    <a16:creationId xmlns:a16="http://schemas.microsoft.com/office/drawing/2014/main" id="{ED62869B-684D-9AD4-73B0-6D4E321791E4}"/>
                  </a:ext>
                </a:extLst>
              </p:cNvPr>
              <p:cNvSpPr/>
              <p:nvPr/>
            </p:nvSpPr>
            <p:spPr>
              <a:xfrm>
                <a:off x="2905900" y="-5324425"/>
                <a:ext cx="406300" cy="1305700"/>
              </a:xfrm>
              <a:custGeom>
                <a:avLst/>
                <a:gdLst/>
                <a:ahLst/>
                <a:cxnLst/>
                <a:rect l="l" t="t" r="r" b="b"/>
                <a:pathLst>
                  <a:path w="16252" h="52228" fill="none" extrusionOk="0">
                    <a:moveTo>
                      <a:pt x="0" y="52227"/>
                    </a:moveTo>
                    <a:lnTo>
                      <a:pt x="12105" y="14159"/>
                    </a:lnTo>
                    <a:lnTo>
                      <a:pt x="11705" y="3939"/>
                    </a:lnTo>
                    <a:lnTo>
                      <a:pt x="13921" y="1"/>
                    </a:lnTo>
                    <a:lnTo>
                      <a:pt x="16252" y="8111"/>
                    </a:lnTo>
                    <a:lnTo>
                      <a:pt x="3254" y="51149"/>
                    </a:lnTo>
                    <a:lnTo>
                      <a:pt x="3105" y="51641"/>
                    </a:lnTo>
                    <a:lnTo>
                      <a:pt x="0" y="5222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747;p39">
                <a:extLst>
                  <a:ext uri="{FF2B5EF4-FFF2-40B4-BE49-F238E27FC236}">
                    <a16:creationId xmlns:a16="http://schemas.microsoft.com/office/drawing/2014/main" id="{819E036F-39E8-0CD7-FCC4-B6A7C041D557}"/>
                  </a:ext>
                </a:extLst>
              </p:cNvPr>
              <p:cNvSpPr/>
              <p:nvPr/>
            </p:nvSpPr>
            <p:spPr>
              <a:xfrm>
                <a:off x="2905775" y="-5226250"/>
                <a:ext cx="305625" cy="1207525"/>
              </a:xfrm>
              <a:custGeom>
                <a:avLst/>
                <a:gdLst/>
                <a:ahLst/>
                <a:cxnLst/>
                <a:rect l="l" t="t" r="r" b="b"/>
                <a:pathLst>
                  <a:path w="12225" h="48301" extrusionOk="0">
                    <a:moveTo>
                      <a:pt x="11710" y="0"/>
                    </a:moveTo>
                    <a:lnTo>
                      <a:pt x="11701" y="176"/>
                    </a:lnTo>
                    <a:lnTo>
                      <a:pt x="11701" y="364"/>
                    </a:lnTo>
                    <a:lnTo>
                      <a:pt x="11701" y="539"/>
                    </a:lnTo>
                    <a:lnTo>
                      <a:pt x="11710" y="715"/>
                    </a:lnTo>
                    <a:lnTo>
                      <a:pt x="11714" y="1161"/>
                    </a:lnTo>
                    <a:lnTo>
                      <a:pt x="11728" y="1665"/>
                    </a:lnTo>
                    <a:lnTo>
                      <a:pt x="11767" y="2766"/>
                    </a:lnTo>
                    <a:lnTo>
                      <a:pt x="11873" y="6071"/>
                    </a:lnTo>
                    <a:lnTo>
                      <a:pt x="12010" y="10148"/>
                    </a:lnTo>
                    <a:lnTo>
                      <a:pt x="12010" y="10148"/>
                    </a:lnTo>
                    <a:lnTo>
                      <a:pt x="7208" y="25129"/>
                    </a:lnTo>
                    <a:lnTo>
                      <a:pt x="5735" y="29782"/>
                    </a:lnTo>
                    <a:lnTo>
                      <a:pt x="4367" y="34107"/>
                    </a:lnTo>
                    <a:lnTo>
                      <a:pt x="3136" y="38010"/>
                    </a:lnTo>
                    <a:lnTo>
                      <a:pt x="2582" y="39779"/>
                    </a:lnTo>
                    <a:lnTo>
                      <a:pt x="2072" y="41432"/>
                    </a:lnTo>
                    <a:lnTo>
                      <a:pt x="542" y="46413"/>
                    </a:lnTo>
                    <a:lnTo>
                      <a:pt x="133" y="47796"/>
                    </a:lnTo>
                    <a:lnTo>
                      <a:pt x="93" y="47913"/>
                    </a:lnTo>
                    <a:lnTo>
                      <a:pt x="62" y="48042"/>
                    </a:lnTo>
                    <a:lnTo>
                      <a:pt x="32" y="48171"/>
                    </a:lnTo>
                    <a:lnTo>
                      <a:pt x="1" y="48300"/>
                    </a:lnTo>
                    <a:lnTo>
                      <a:pt x="49" y="48195"/>
                    </a:lnTo>
                    <a:lnTo>
                      <a:pt x="102" y="48066"/>
                    </a:lnTo>
                    <a:lnTo>
                      <a:pt x="168" y="47878"/>
                    </a:lnTo>
                    <a:lnTo>
                      <a:pt x="366" y="47327"/>
                    </a:lnTo>
                    <a:lnTo>
                      <a:pt x="612" y="46601"/>
                    </a:lnTo>
                    <a:lnTo>
                      <a:pt x="2208" y="41760"/>
                    </a:lnTo>
                    <a:lnTo>
                      <a:pt x="3299" y="38385"/>
                    </a:lnTo>
                    <a:lnTo>
                      <a:pt x="4547" y="34505"/>
                    </a:lnTo>
                    <a:lnTo>
                      <a:pt x="5924" y="30204"/>
                    </a:lnTo>
                    <a:lnTo>
                      <a:pt x="7397" y="25586"/>
                    </a:lnTo>
                    <a:lnTo>
                      <a:pt x="10000" y="17347"/>
                    </a:lnTo>
                    <a:lnTo>
                      <a:pt x="11156" y="13678"/>
                    </a:lnTo>
                    <a:lnTo>
                      <a:pt x="12198" y="10420"/>
                    </a:lnTo>
                    <a:lnTo>
                      <a:pt x="12225" y="10338"/>
                    </a:lnTo>
                    <a:lnTo>
                      <a:pt x="12225" y="10232"/>
                    </a:lnTo>
                    <a:lnTo>
                      <a:pt x="12040" y="6048"/>
                    </a:lnTo>
                    <a:lnTo>
                      <a:pt x="11890" y="2766"/>
                    </a:lnTo>
                    <a:lnTo>
                      <a:pt x="11838" y="1653"/>
                    </a:lnTo>
                    <a:lnTo>
                      <a:pt x="11789" y="727"/>
                    </a:lnTo>
                    <a:lnTo>
                      <a:pt x="11776" y="539"/>
                    </a:lnTo>
                    <a:lnTo>
                      <a:pt x="11758" y="364"/>
                    </a:lnTo>
                    <a:lnTo>
                      <a:pt x="11736" y="176"/>
                    </a:lnTo>
                    <a:lnTo>
                      <a:pt x="11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748;p39">
                <a:extLst>
                  <a:ext uri="{FF2B5EF4-FFF2-40B4-BE49-F238E27FC236}">
                    <a16:creationId xmlns:a16="http://schemas.microsoft.com/office/drawing/2014/main" id="{BF39FEA8-660F-3BEF-9BF9-2BEE39CC27F1}"/>
                  </a:ext>
                </a:extLst>
              </p:cNvPr>
              <p:cNvSpPr/>
              <p:nvPr/>
            </p:nvSpPr>
            <p:spPr>
              <a:xfrm>
                <a:off x="3116400" y="-4622350"/>
                <a:ext cx="59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34" extrusionOk="0">
                    <a:moveTo>
                      <a:pt x="93" y="0"/>
                    </a:moveTo>
                    <a:lnTo>
                      <a:pt x="71" y="24"/>
                    </a:lnTo>
                    <a:lnTo>
                      <a:pt x="53" y="47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188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9" y="445"/>
                    </a:lnTo>
                    <a:lnTo>
                      <a:pt x="18" y="492"/>
                    </a:lnTo>
                    <a:lnTo>
                      <a:pt x="36" y="539"/>
                    </a:lnTo>
                    <a:lnTo>
                      <a:pt x="53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41" y="633"/>
                    </a:lnTo>
                    <a:lnTo>
                      <a:pt x="163" y="610"/>
                    </a:lnTo>
                    <a:lnTo>
                      <a:pt x="185" y="586"/>
                    </a:lnTo>
                    <a:lnTo>
                      <a:pt x="203" y="539"/>
                    </a:lnTo>
                    <a:lnTo>
                      <a:pt x="220" y="492"/>
                    </a:lnTo>
                    <a:lnTo>
                      <a:pt x="229" y="445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188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47"/>
                    </a:lnTo>
                    <a:lnTo>
                      <a:pt x="163" y="2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749;p39">
                <a:extLst>
                  <a:ext uri="{FF2B5EF4-FFF2-40B4-BE49-F238E27FC236}">
                    <a16:creationId xmlns:a16="http://schemas.microsoft.com/office/drawing/2014/main" id="{E7225560-8C19-92CB-8AFC-E7B68017BBB8}"/>
                  </a:ext>
                </a:extLst>
              </p:cNvPr>
              <p:cNvSpPr/>
              <p:nvPr/>
            </p:nvSpPr>
            <p:spPr>
              <a:xfrm>
                <a:off x="3195550" y="-4857350"/>
                <a:ext cx="59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34" extrusionOk="0">
                    <a:moveTo>
                      <a:pt x="93" y="0"/>
                    </a:moveTo>
                    <a:lnTo>
                      <a:pt x="71" y="24"/>
                    </a:lnTo>
                    <a:lnTo>
                      <a:pt x="53" y="47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188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493"/>
                    </a:lnTo>
                    <a:lnTo>
                      <a:pt x="36" y="539"/>
                    </a:lnTo>
                    <a:lnTo>
                      <a:pt x="53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41" y="633"/>
                    </a:lnTo>
                    <a:lnTo>
                      <a:pt x="167" y="610"/>
                    </a:lnTo>
                    <a:lnTo>
                      <a:pt x="185" y="586"/>
                    </a:lnTo>
                    <a:lnTo>
                      <a:pt x="203" y="539"/>
                    </a:lnTo>
                    <a:lnTo>
                      <a:pt x="220" y="493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188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47"/>
                    </a:lnTo>
                    <a:lnTo>
                      <a:pt x="167" y="2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750;p39">
                <a:extLst>
                  <a:ext uri="{FF2B5EF4-FFF2-40B4-BE49-F238E27FC236}">
                    <a16:creationId xmlns:a16="http://schemas.microsoft.com/office/drawing/2014/main" id="{8CD2195C-3CE1-80AE-F55C-8E2579A354EA}"/>
                  </a:ext>
                </a:extLst>
              </p:cNvPr>
              <p:cNvSpPr/>
              <p:nvPr/>
            </p:nvSpPr>
            <p:spPr>
              <a:xfrm>
                <a:off x="3048125" y="-44002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0" y="0"/>
                    </a:moveTo>
                    <a:lnTo>
                      <a:pt x="98" y="12"/>
                    </a:ln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199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10"/>
                    </a:lnTo>
                    <a:lnTo>
                      <a:pt x="98" y="633"/>
                    </a:lnTo>
                    <a:lnTo>
                      <a:pt x="120" y="645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90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30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0" y="199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751;p39">
                <a:extLst>
                  <a:ext uri="{FF2B5EF4-FFF2-40B4-BE49-F238E27FC236}">
                    <a16:creationId xmlns:a16="http://schemas.microsoft.com/office/drawing/2014/main" id="{F6935F5E-6E96-2A87-869A-12F01A5C857D}"/>
                  </a:ext>
                </a:extLst>
              </p:cNvPr>
              <p:cNvSpPr/>
              <p:nvPr/>
            </p:nvSpPr>
            <p:spPr>
              <a:xfrm>
                <a:off x="2979325" y="-41992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22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85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5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752;p39">
                <a:extLst>
                  <a:ext uri="{FF2B5EF4-FFF2-40B4-BE49-F238E27FC236}">
                    <a16:creationId xmlns:a16="http://schemas.microsoft.com/office/drawing/2014/main" id="{32C360E5-5B0A-F490-01DF-1144F64D3DD1}"/>
                  </a:ext>
                </a:extLst>
              </p:cNvPr>
              <p:cNvSpPr/>
              <p:nvPr/>
            </p:nvSpPr>
            <p:spPr>
              <a:xfrm>
                <a:off x="4217750" y="-2959225"/>
                <a:ext cx="566025" cy="939425"/>
              </a:xfrm>
              <a:custGeom>
                <a:avLst/>
                <a:gdLst/>
                <a:ahLst/>
                <a:cxnLst/>
                <a:rect l="l" t="t" r="r" b="b"/>
                <a:pathLst>
                  <a:path w="22641" h="37577" extrusionOk="0">
                    <a:moveTo>
                      <a:pt x="8372" y="0"/>
                    </a:moveTo>
                    <a:lnTo>
                      <a:pt x="2507" y="3856"/>
                    </a:lnTo>
                    <a:lnTo>
                      <a:pt x="0" y="21672"/>
                    </a:lnTo>
                    <a:lnTo>
                      <a:pt x="20745" y="37576"/>
                    </a:lnTo>
                    <a:lnTo>
                      <a:pt x="22641" y="18870"/>
                    </a:lnTo>
                    <a:lnTo>
                      <a:pt x="83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753;p39">
                <a:extLst>
                  <a:ext uri="{FF2B5EF4-FFF2-40B4-BE49-F238E27FC236}">
                    <a16:creationId xmlns:a16="http://schemas.microsoft.com/office/drawing/2014/main" id="{E85F01B1-8BEB-C719-CE3C-58EB67FAF6F5}"/>
                  </a:ext>
                </a:extLst>
              </p:cNvPr>
              <p:cNvSpPr/>
              <p:nvPr/>
            </p:nvSpPr>
            <p:spPr>
              <a:xfrm>
                <a:off x="4217750" y="-2959225"/>
                <a:ext cx="566025" cy="939425"/>
              </a:xfrm>
              <a:custGeom>
                <a:avLst/>
                <a:gdLst/>
                <a:ahLst/>
                <a:cxnLst/>
                <a:rect l="l" t="t" r="r" b="b"/>
                <a:pathLst>
                  <a:path w="22641" h="37577" fill="none" extrusionOk="0">
                    <a:moveTo>
                      <a:pt x="20745" y="37576"/>
                    </a:moveTo>
                    <a:lnTo>
                      <a:pt x="22641" y="18870"/>
                    </a:lnTo>
                    <a:lnTo>
                      <a:pt x="8372" y="0"/>
                    </a:lnTo>
                    <a:lnTo>
                      <a:pt x="2507" y="3856"/>
                    </a:lnTo>
                    <a:lnTo>
                      <a:pt x="0" y="21672"/>
                    </a:lnTo>
                    <a:lnTo>
                      <a:pt x="20745" y="3757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754;p39">
                <a:extLst>
                  <a:ext uri="{FF2B5EF4-FFF2-40B4-BE49-F238E27FC236}">
                    <a16:creationId xmlns:a16="http://schemas.microsoft.com/office/drawing/2014/main" id="{606C124A-F8E0-E3FE-978C-893C9811D16A}"/>
                  </a:ext>
                </a:extLst>
              </p:cNvPr>
              <p:cNvSpPr/>
              <p:nvPr/>
            </p:nvSpPr>
            <p:spPr>
              <a:xfrm>
                <a:off x="4288525" y="-2959225"/>
                <a:ext cx="1385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634" extrusionOk="0">
                    <a:moveTo>
                      <a:pt x="5541" y="0"/>
                    </a:moveTo>
                    <a:lnTo>
                      <a:pt x="1" y="3634"/>
                    </a:lnTo>
                    <a:lnTo>
                      <a:pt x="5" y="3634"/>
                    </a:lnTo>
                    <a:lnTo>
                      <a:pt x="554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755;p39">
                <a:extLst>
                  <a:ext uri="{FF2B5EF4-FFF2-40B4-BE49-F238E27FC236}">
                    <a16:creationId xmlns:a16="http://schemas.microsoft.com/office/drawing/2014/main" id="{5287981B-2D66-698E-121A-DA339838D382}"/>
                  </a:ext>
                </a:extLst>
              </p:cNvPr>
              <p:cNvSpPr/>
              <p:nvPr/>
            </p:nvSpPr>
            <p:spPr>
              <a:xfrm>
                <a:off x="4288525" y="-2959225"/>
                <a:ext cx="1385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634" fill="none" extrusionOk="0">
                    <a:moveTo>
                      <a:pt x="5" y="3634"/>
                    </a:moveTo>
                    <a:lnTo>
                      <a:pt x="1" y="3634"/>
                    </a:lnTo>
                    <a:lnTo>
                      <a:pt x="5541" y="0"/>
                    </a:lnTo>
                    <a:lnTo>
                      <a:pt x="5" y="36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756;p39">
                <a:extLst>
                  <a:ext uri="{FF2B5EF4-FFF2-40B4-BE49-F238E27FC236}">
                    <a16:creationId xmlns:a16="http://schemas.microsoft.com/office/drawing/2014/main" id="{83CE2176-2E02-D3EF-8EB9-0545F9C2AE4A}"/>
                  </a:ext>
                </a:extLst>
              </p:cNvPr>
              <p:cNvSpPr/>
              <p:nvPr/>
            </p:nvSpPr>
            <p:spPr>
              <a:xfrm>
                <a:off x="4288650" y="-2959225"/>
                <a:ext cx="468525" cy="598650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23946" extrusionOk="0">
                    <a:moveTo>
                      <a:pt x="5536" y="0"/>
                    </a:moveTo>
                    <a:lnTo>
                      <a:pt x="0" y="3634"/>
                    </a:lnTo>
                    <a:lnTo>
                      <a:pt x="16793" y="23945"/>
                    </a:lnTo>
                    <a:lnTo>
                      <a:pt x="16854" y="23547"/>
                    </a:lnTo>
                    <a:lnTo>
                      <a:pt x="16916" y="23160"/>
                    </a:lnTo>
                    <a:lnTo>
                      <a:pt x="16986" y="22762"/>
                    </a:lnTo>
                    <a:lnTo>
                      <a:pt x="17061" y="22375"/>
                    </a:lnTo>
                    <a:lnTo>
                      <a:pt x="17140" y="22000"/>
                    </a:lnTo>
                    <a:lnTo>
                      <a:pt x="17219" y="21625"/>
                    </a:lnTo>
                    <a:lnTo>
                      <a:pt x="17307" y="21261"/>
                    </a:lnTo>
                    <a:lnTo>
                      <a:pt x="17399" y="20910"/>
                    </a:lnTo>
                    <a:lnTo>
                      <a:pt x="17492" y="20558"/>
                    </a:lnTo>
                    <a:lnTo>
                      <a:pt x="17588" y="20230"/>
                    </a:lnTo>
                    <a:lnTo>
                      <a:pt x="17690" y="19902"/>
                    </a:lnTo>
                    <a:lnTo>
                      <a:pt x="17795" y="19597"/>
                    </a:lnTo>
                    <a:lnTo>
                      <a:pt x="17905" y="19292"/>
                    </a:lnTo>
                    <a:lnTo>
                      <a:pt x="18015" y="18999"/>
                    </a:lnTo>
                    <a:lnTo>
                      <a:pt x="18129" y="18718"/>
                    </a:lnTo>
                    <a:lnTo>
                      <a:pt x="18244" y="18448"/>
                    </a:lnTo>
                    <a:lnTo>
                      <a:pt x="18362" y="18179"/>
                    </a:lnTo>
                    <a:lnTo>
                      <a:pt x="18485" y="17933"/>
                    </a:lnTo>
                    <a:lnTo>
                      <a:pt x="18613" y="17687"/>
                    </a:lnTo>
                    <a:lnTo>
                      <a:pt x="18740" y="17464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757;p39">
                <a:extLst>
                  <a:ext uri="{FF2B5EF4-FFF2-40B4-BE49-F238E27FC236}">
                    <a16:creationId xmlns:a16="http://schemas.microsoft.com/office/drawing/2014/main" id="{CDA31296-B297-8598-0E5F-61AF8EF4C7D5}"/>
                  </a:ext>
                </a:extLst>
              </p:cNvPr>
              <p:cNvSpPr/>
              <p:nvPr/>
            </p:nvSpPr>
            <p:spPr>
              <a:xfrm>
                <a:off x="4288650" y="-2959225"/>
                <a:ext cx="468525" cy="598650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23946" fill="none" extrusionOk="0">
                    <a:moveTo>
                      <a:pt x="16793" y="23945"/>
                    </a:moveTo>
                    <a:lnTo>
                      <a:pt x="0" y="3634"/>
                    </a:lnTo>
                    <a:lnTo>
                      <a:pt x="5536" y="0"/>
                    </a:lnTo>
                    <a:lnTo>
                      <a:pt x="18740" y="17464"/>
                    </a:lnTo>
                    <a:lnTo>
                      <a:pt x="18740" y="17464"/>
                    </a:lnTo>
                    <a:lnTo>
                      <a:pt x="18613" y="17687"/>
                    </a:lnTo>
                    <a:lnTo>
                      <a:pt x="18485" y="17933"/>
                    </a:lnTo>
                    <a:lnTo>
                      <a:pt x="18362" y="18179"/>
                    </a:lnTo>
                    <a:lnTo>
                      <a:pt x="18244" y="18448"/>
                    </a:lnTo>
                    <a:lnTo>
                      <a:pt x="18129" y="18718"/>
                    </a:lnTo>
                    <a:lnTo>
                      <a:pt x="18015" y="18999"/>
                    </a:lnTo>
                    <a:lnTo>
                      <a:pt x="17905" y="19292"/>
                    </a:lnTo>
                    <a:lnTo>
                      <a:pt x="17795" y="19597"/>
                    </a:lnTo>
                    <a:lnTo>
                      <a:pt x="17690" y="19902"/>
                    </a:lnTo>
                    <a:lnTo>
                      <a:pt x="17588" y="20230"/>
                    </a:lnTo>
                    <a:lnTo>
                      <a:pt x="17492" y="20558"/>
                    </a:lnTo>
                    <a:lnTo>
                      <a:pt x="17399" y="20910"/>
                    </a:lnTo>
                    <a:lnTo>
                      <a:pt x="17307" y="21261"/>
                    </a:lnTo>
                    <a:lnTo>
                      <a:pt x="17219" y="21625"/>
                    </a:lnTo>
                    <a:lnTo>
                      <a:pt x="17140" y="22000"/>
                    </a:lnTo>
                    <a:lnTo>
                      <a:pt x="17061" y="22375"/>
                    </a:lnTo>
                    <a:lnTo>
                      <a:pt x="17061" y="22375"/>
                    </a:lnTo>
                    <a:lnTo>
                      <a:pt x="16986" y="22762"/>
                    </a:lnTo>
                    <a:lnTo>
                      <a:pt x="16916" y="23160"/>
                    </a:lnTo>
                    <a:lnTo>
                      <a:pt x="16854" y="23547"/>
                    </a:lnTo>
                    <a:lnTo>
                      <a:pt x="16793" y="239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758;p39">
                <a:extLst>
                  <a:ext uri="{FF2B5EF4-FFF2-40B4-BE49-F238E27FC236}">
                    <a16:creationId xmlns:a16="http://schemas.microsoft.com/office/drawing/2014/main" id="{C9F0EF47-48D0-CB6D-7368-2CF293EDC765}"/>
                  </a:ext>
                </a:extLst>
              </p:cNvPr>
              <p:cNvSpPr/>
              <p:nvPr/>
            </p:nvSpPr>
            <p:spPr>
              <a:xfrm>
                <a:off x="4290525" y="-2863125"/>
                <a:ext cx="415425" cy="502550"/>
              </a:xfrm>
              <a:custGeom>
                <a:avLst/>
                <a:gdLst/>
                <a:ahLst/>
                <a:cxnLst/>
                <a:rect l="l" t="t" r="r" b="b"/>
                <a:pathLst>
                  <a:path w="16617" h="20102" extrusionOk="0">
                    <a:moveTo>
                      <a:pt x="4" y="1"/>
                    </a:moveTo>
                    <a:lnTo>
                      <a:pt x="0" y="12"/>
                    </a:lnTo>
                    <a:lnTo>
                      <a:pt x="0" y="24"/>
                    </a:lnTo>
                    <a:lnTo>
                      <a:pt x="9" y="36"/>
                    </a:lnTo>
                    <a:lnTo>
                      <a:pt x="35" y="94"/>
                    </a:lnTo>
                    <a:lnTo>
                      <a:pt x="158" y="270"/>
                    </a:lnTo>
                    <a:lnTo>
                      <a:pt x="356" y="552"/>
                    </a:lnTo>
                    <a:lnTo>
                      <a:pt x="633" y="915"/>
                    </a:lnTo>
                    <a:lnTo>
                      <a:pt x="1390" y="1899"/>
                    </a:lnTo>
                    <a:lnTo>
                      <a:pt x="2396" y="3165"/>
                    </a:lnTo>
                    <a:lnTo>
                      <a:pt x="3623" y="4689"/>
                    </a:lnTo>
                    <a:lnTo>
                      <a:pt x="5030" y="6435"/>
                    </a:lnTo>
                    <a:lnTo>
                      <a:pt x="6587" y="8334"/>
                    </a:lnTo>
                    <a:lnTo>
                      <a:pt x="8258" y="10373"/>
                    </a:lnTo>
                    <a:lnTo>
                      <a:pt x="9933" y="12389"/>
                    </a:lnTo>
                    <a:lnTo>
                      <a:pt x="11494" y="14253"/>
                    </a:lnTo>
                    <a:lnTo>
                      <a:pt x="12914" y="15941"/>
                    </a:lnTo>
                    <a:lnTo>
                      <a:pt x="14150" y="17382"/>
                    </a:lnTo>
                    <a:lnTo>
                      <a:pt x="15170" y="18566"/>
                    </a:lnTo>
                    <a:lnTo>
                      <a:pt x="15944" y="19433"/>
                    </a:lnTo>
                    <a:lnTo>
                      <a:pt x="16229" y="19738"/>
                    </a:lnTo>
                    <a:lnTo>
                      <a:pt x="16441" y="19961"/>
                    </a:lnTo>
                    <a:lnTo>
                      <a:pt x="16568" y="20078"/>
                    </a:lnTo>
                    <a:lnTo>
                      <a:pt x="16603" y="20101"/>
                    </a:lnTo>
                    <a:lnTo>
                      <a:pt x="16616" y="20101"/>
                    </a:lnTo>
                    <a:lnTo>
                      <a:pt x="16616" y="20090"/>
                    </a:lnTo>
                    <a:lnTo>
                      <a:pt x="16608" y="20078"/>
                    </a:lnTo>
                    <a:lnTo>
                      <a:pt x="16581" y="20019"/>
                    </a:lnTo>
                    <a:lnTo>
                      <a:pt x="16458" y="19832"/>
                    </a:lnTo>
                    <a:lnTo>
                      <a:pt x="16260" y="19562"/>
                    </a:lnTo>
                    <a:lnTo>
                      <a:pt x="15983" y="19199"/>
                    </a:lnTo>
                    <a:lnTo>
                      <a:pt x="15227" y="18214"/>
                    </a:lnTo>
                    <a:lnTo>
                      <a:pt x="14220" y="16948"/>
                    </a:lnTo>
                    <a:lnTo>
                      <a:pt x="12998" y="15425"/>
                    </a:lnTo>
                    <a:lnTo>
                      <a:pt x="11591" y="13690"/>
                    </a:lnTo>
                    <a:lnTo>
                      <a:pt x="10034" y="11780"/>
                    </a:lnTo>
                    <a:lnTo>
                      <a:pt x="8359" y="9752"/>
                    </a:lnTo>
                    <a:lnTo>
                      <a:pt x="6684" y="7736"/>
                    </a:lnTo>
                    <a:lnTo>
                      <a:pt x="5118" y="5873"/>
                    </a:lnTo>
                    <a:lnTo>
                      <a:pt x="3702" y="4185"/>
                    </a:lnTo>
                    <a:lnTo>
                      <a:pt x="2467" y="2743"/>
                    </a:lnTo>
                    <a:lnTo>
                      <a:pt x="1447" y="1560"/>
                    </a:lnTo>
                    <a:lnTo>
                      <a:pt x="673" y="681"/>
                    </a:lnTo>
                    <a:lnTo>
                      <a:pt x="387" y="376"/>
                    </a:lnTo>
                    <a:lnTo>
                      <a:pt x="180" y="153"/>
                    </a:lnTo>
                    <a:lnTo>
                      <a:pt x="48" y="36"/>
                    </a:lnTo>
                    <a:lnTo>
                      <a:pt x="13" y="12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759;p39">
                <a:extLst>
                  <a:ext uri="{FF2B5EF4-FFF2-40B4-BE49-F238E27FC236}">
                    <a16:creationId xmlns:a16="http://schemas.microsoft.com/office/drawing/2014/main" id="{040269BA-2730-1004-8ABA-C208F575C4A6}"/>
                  </a:ext>
                </a:extLst>
              </p:cNvPr>
              <p:cNvSpPr/>
              <p:nvPr/>
            </p:nvSpPr>
            <p:spPr>
              <a:xfrm>
                <a:off x="4658550" y="-2523800"/>
                <a:ext cx="60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3" extrusionOk="0">
                    <a:moveTo>
                      <a:pt x="110" y="0"/>
                    </a:moveTo>
                    <a:lnTo>
                      <a:pt x="84" y="12"/>
                    </a:lnTo>
                    <a:lnTo>
                      <a:pt x="62" y="35"/>
                    </a:lnTo>
                    <a:lnTo>
                      <a:pt x="44" y="70"/>
                    </a:lnTo>
                    <a:lnTo>
                      <a:pt x="27" y="117"/>
                    </a:lnTo>
                    <a:lnTo>
                      <a:pt x="13" y="176"/>
                    </a:lnTo>
                    <a:lnTo>
                      <a:pt x="5" y="234"/>
                    </a:lnTo>
                    <a:lnTo>
                      <a:pt x="0" y="293"/>
                    </a:lnTo>
                    <a:lnTo>
                      <a:pt x="0" y="352"/>
                    </a:lnTo>
                    <a:lnTo>
                      <a:pt x="5" y="422"/>
                    </a:lnTo>
                    <a:lnTo>
                      <a:pt x="13" y="481"/>
                    </a:lnTo>
                    <a:lnTo>
                      <a:pt x="27" y="527"/>
                    </a:lnTo>
                    <a:lnTo>
                      <a:pt x="44" y="574"/>
                    </a:lnTo>
                    <a:lnTo>
                      <a:pt x="66" y="609"/>
                    </a:lnTo>
                    <a:lnTo>
                      <a:pt x="88" y="633"/>
                    </a:lnTo>
                    <a:lnTo>
                      <a:pt x="132" y="633"/>
                    </a:lnTo>
                    <a:lnTo>
                      <a:pt x="159" y="621"/>
                    </a:lnTo>
                    <a:lnTo>
                      <a:pt x="181" y="598"/>
                    </a:lnTo>
                    <a:lnTo>
                      <a:pt x="198" y="563"/>
                    </a:lnTo>
                    <a:lnTo>
                      <a:pt x="216" y="516"/>
                    </a:lnTo>
                    <a:lnTo>
                      <a:pt x="229" y="469"/>
                    </a:lnTo>
                    <a:lnTo>
                      <a:pt x="238" y="410"/>
                    </a:lnTo>
                    <a:lnTo>
                      <a:pt x="242" y="352"/>
                    </a:lnTo>
                    <a:lnTo>
                      <a:pt x="242" y="281"/>
                    </a:lnTo>
                    <a:lnTo>
                      <a:pt x="238" y="223"/>
                    </a:lnTo>
                    <a:lnTo>
                      <a:pt x="229" y="164"/>
                    </a:lnTo>
                    <a:lnTo>
                      <a:pt x="216" y="105"/>
                    </a:lnTo>
                    <a:lnTo>
                      <a:pt x="198" y="70"/>
                    </a:lnTo>
                    <a:lnTo>
                      <a:pt x="176" y="35"/>
                    </a:lnTo>
                    <a:lnTo>
                      <a:pt x="154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760;p39">
                <a:extLst>
                  <a:ext uri="{FF2B5EF4-FFF2-40B4-BE49-F238E27FC236}">
                    <a16:creationId xmlns:a16="http://schemas.microsoft.com/office/drawing/2014/main" id="{AB96EF91-163C-C861-E7F1-B66C5C985157}"/>
                  </a:ext>
                </a:extLst>
              </p:cNvPr>
              <p:cNvSpPr/>
              <p:nvPr/>
            </p:nvSpPr>
            <p:spPr>
              <a:xfrm>
                <a:off x="4546425" y="-265480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106" y="1"/>
                    </a:moveTo>
                    <a:lnTo>
                      <a:pt x="84" y="13"/>
                    </a:lnTo>
                    <a:lnTo>
                      <a:pt x="62" y="36"/>
                    </a:lnTo>
                    <a:lnTo>
                      <a:pt x="44" y="71"/>
                    </a:lnTo>
                    <a:lnTo>
                      <a:pt x="27" y="118"/>
                    </a:lnTo>
                    <a:lnTo>
                      <a:pt x="14" y="165"/>
                    </a:lnTo>
                    <a:lnTo>
                      <a:pt x="5" y="224"/>
                    </a:lnTo>
                    <a:lnTo>
                      <a:pt x="0" y="282"/>
                    </a:lnTo>
                    <a:lnTo>
                      <a:pt x="0" y="353"/>
                    </a:lnTo>
                    <a:lnTo>
                      <a:pt x="5" y="411"/>
                    </a:lnTo>
                    <a:lnTo>
                      <a:pt x="9" y="423"/>
                    </a:lnTo>
                    <a:lnTo>
                      <a:pt x="18" y="481"/>
                    </a:lnTo>
                    <a:lnTo>
                      <a:pt x="31" y="528"/>
                    </a:lnTo>
                    <a:lnTo>
                      <a:pt x="49" y="575"/>
                    </a:lnTo>
                    <a:lnTo>
                      <a:pt x="66" y="599"/>
                    </a:lnTo>
                    <a:lnTo>
                      <a:pt x="88" y="622"/>
                    </a:lnTo>
                    <a:lnTo>
                      <a:pt x="110" y="634"/>
                    </a:lnTo>
                    <a:lnTo>
                      <a:pt x="137" y="634"/>
                    </a:lnTo>
                    <a:lnTo>
                      <a:pt x="159" y="622"/>
                    </a:lnTo>
                    <a:lnTo>
                      <a:pt x="181" y="599"/>
                    </a:lnTo>
                    <a:lnTo>
                      <a:pt x="203" y="552"/>
                    </a:lnTo>
                    <a:lnTo>
                      <a:pt x="216" y="517"/>
                    </a:lnTo>
                    <a:lnTo>
                      <a:pt x="229" y="458"/>
                    </a:lnTo>
                    <a:lnTo>
                      <a:pt x="238" y="399"/>
                    </a:lnTo>
                    <a:lnTo>
                      <a:pt x="242" y="341"/>
                    </a:lnTo>
                    <a:lnTo>
                      <a:pt x="242" y="282"/>
                    </a:lnTo>
                    <a:lnTo>
                      <a:pt x="233" y="212"/>
                    </a:lnTo>
                    <a:lnTo>
                      <a:pt x="225" y="153"/>
                    </a:lnTo>
                    <a:lnTo>
                      <a:pt x="211" y="106"/>
                    </a:lnTo>
                    <a:lnTo>
                      <a:pt x="194" y="60"/>
                    </a:lnTo>
                    <a:lnTo>
                      <a:pt x="176" y="36"/>
                    </a:lnTo>
                    <a:lnTo>
                      <a:pt x="154" y="13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761;p39">
                <a:extLst>
                  <a:ext uri="{FF2B5EF4-FFF2-40B4-BE49-F238E27FC236}">
                    <a16:creationId xmlns:a16="http://schemas.microsoft.com/office/drawing/2014/main" id="{4D3E050B-8306-E1C6-83B6-A7011593CA5B}"/>
                  </a:ext>
                </a:extLst>
              </p:cNvPr>
              <p:cNvSpPr/>
              <p:nvPr/>
            </p:nvSpPr>
            <p:spPr>
              <a:xfrm>
                <a:off x="4434300" y="-2786050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06" y="0"/>
                    </a:moveTo>
                    <a:lnTo>
                      <a:pt x="80" y="12"/>
                    </a:lnTo>
                    <a:lnTo>
                      <a:pt x="58" y="35"/>
                    </a:lnTo>
                    <a:lnTo>
                      <a:pt x="40" y="71"/>
                    </a:lnTo>
                    <a:lnTo>
                      <a:pt x="27" y="117"/>
                    </a:lnTo>
                    <a:lnTo>
                      <a:pt x="14" y="164"/>
                    </a:lnTo>
                    <a:lnTo>
                      <a:pt x="5" y="223"/>
                    </a:lnTo>
                    <a:lnTo>
                      <a:pt x="0" y="281"/>
                    </a:lnTo>
                    <a:lnTo>
                      <a:pt x="0" y="352"/>
                    </a:lnTo>
                    <a:lnTo>
                      <a:pt x="5" y="410"/>
                    </a:lnTo>
                    <a:lnTo>
                      <a:pt x="5" y="422"/>
                    </a:lnTo>
                    <a:lnTo>
                      <a:pt x="18" y="481"/>
                    </a:lnTo>
                    <a:lnTo>
                      <a:pt x="31" y="539"/>
                    </a:lnTo>
                    <a:lnTo>
                      <a:pt x="49" y="574"/>
                    </a:lnTo>
                    <a:lnTo>
                      <a:pt x="66" y="610"/>
                    </a:lnTo>
                    <a:lnTo>
                      <a:pt x="88" y="633"/>
                    </a:lnTo>
                    <a:lnTo>
                      <a:pt x="110" y="645"/>
                    </a:lnTo>
                    <a:lnTo>
                      <a:pt x="132" y="645"/>
                    </a:lnTo>
                    <a:lnTo>
                      <a:pt x="159" y="633"/>
                    </a:lnTo>
                    <a:lnTo>
                      <a:pt x="181" y="598"/>
                    </a:lnTo>
                    <a:lnTo>
                      <a:pt x="198" y="563"/>
                    </a:lnTo>
                    <a:lnTo>
                      <a:pt x="216" y="516"/>
                    </a:lnTo>
                    <a:lnTo>
                      <a:pt x="229" y="469"/>
                    </a:lnTo>
                    <a:lnTo>
                      <a:pt x="233" y="410"/>
                    </a:lnTo>
                    <a:lnTo>
                      <a:pt x="238" y="340"/>
                    </a:lnTo>
                    <a:lnTo>
                      <a:pt x="238" y="281"/>
                    </a:lnTo>
                    <a:lnTo>
                      <a:pt x="233" y="223"/>
                    </a:lnTo>
                    <a:lnTo>
                      <a:pt x="233" y="211"/>
                    </a:lnTo>
                    <a:lnTo>
                      <a:pt x="225" y="153"/>
                    </a:lnTo>
                    <a:lnTo>
                      <a:pt x="211" y="106"/>
                    </a:lnTo>
                    <a:lnTo>
                      <a:pt x="194" y="59"/>
                    </a:lnTo>
                    <a:lnTo>
                      <a:pt x="172" y="24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762;p39">
                <a:extLst>
                  <a:ext uri="{FF2B5EF4-FFF2-40B4-BE49-F238E27FC236}">
                    <a16:creationId xmlns:a16="http://schemas.microsoft.com/office/drawing/2014/main" id="{A3462966-A590-D6C6-C235-D81DB254CFF7}"/>
                  </a:ext>
                </a:extLst>
              </p:cNvPr>
              <p:cNvSpPr/>
              <p:nvPr/>
            </p:nvSpPr>
            <p:spPr>
              <a:xfrm>
                <a:off x="4127175" y="-3124475"/>
                <a:ext cx="152700" cy="68947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7579" extrusionOk="0">
                    <a:moveTo>
                      <a:pt x="1860" y="0"/>
                    </a:moveTo>
                    <a:lnTo>
                      <a:pt x="0" y="27555"/>
                    </a:lnTo>
                    <a:lnTo>
                      <a:pt x="62" y="27567"/>
                    </a:lnTo>
                    <a:lnTo>
                      <a:pt x="233" y="27578"/>
                    </a:lnTo>
                    <a:lnTo>
                      <a:pt x="356" y="27578"/>
                    </a:lnTo>
                    <a:lnTo>
                      <a:pt x="501" y="27567"/>
                    </a:lnTo>
                    <a:lnTo>
                      <a:pt x="664" y="27543"/>
                    </a:lnTo>
                    <a:lnTo>
                      <a:pt x="849" y="27496"/>
                    </a:lnTo>
                    <a:lnTo>
                      <a:pt x="1051" y="27449"/>
                    </a:lnTo>
                    <a:lnTo>
                      <a:pt x="1266" y="27367"/>
                    </a:lnTo>
                    <a:lnTo>
                      <a:pt x="1495" y="27274"/>
                    </a:lnTo>
                    <a:lnTo>
                      <a:pt x="1737" y="27145"/>
                    </a:lnTo>
                    <a:lnTo>
                      <a:pt x="1983" y="26981"/>
                    </a:lnTo>
                    <a:lnTo>
                      <a:pt x="2111" y="26887"/>
                    </a:lnTo>
                    <a:lnTo>
                      <a:pt x="2243" y="26793"/>
                    </a:lnTo>
                    <a:lnTo>
                      <a:pt x="2370" y="26688"/>
                    </a:lnTo>
                    <a:lnTo>
                      <a:pt x="2502" y="26570"/>
                    </a:lnTo>
                    <a:lnTo>
                      <a:pt x="2638" y="26441"/>
                    </a:lnTo>
                    <a:lnTo>
                      <a:pt x="2770" y="26301"/>
                    </a:lnTo>
                    <a:lnTo>
                      <a:pt x="2902" y="26148"/>
                    </a:lnTo>
                    <a:lnTo>
                      <a:pt x="3038" y="25996"/>
                    </a:lnTo>
                    <a:lnTo>
                      <a:pt x="3170" y="25820"/>
                    </a:lnTo>
                    <a:lnTo>
                      <a:pt x="3307" y="25644"/>
                    </a:lnTo>
                    <a:lnTo>
                      <a:pt x="3439" y="25445"/>
                    </a:lnTo>
                    <a:lnTo>
                      <a:pt x="3575" y="25234"/>
                    </a:lnTo>
                    <a:lnTo>
                      <a:pt x="3707" y="25023"/>
                    </a:lnTo>
                    <a:lnTo>
                      <a:pt x="3834" y="24789"/>
                    </a:lnTo>
                    <a:lnTo>
                      <a:pt x="3966" y="24543"/>
                    </a:lnTo>
                    <a:lnTo>
                      <a:pt x="4094" y="24285"/>
                    </a:lnTo>
                    <a:lnTo>
                      <a:pt x="4221" y="24004"/>
                    </a:lnTo>
                    <a:lnTo>
                      <a:pt x="4344" y="23722"/>
                    </a:lnTo>
                    <a:lnTo>
                      <a:pt x="4467" y="23418"/>
                    </a:lnTo>
                    <a:lnTo>
                      <a:pt x="4586" y="23101"/>
                    </a:lnTo>
                    <a:lnTo>
                      <a:pt x="4701" y="22761"/>
                    </a:lnTo>
                    <a:lnTo>
                      <a:pt x="4815" y="22410"/>
                    </a:lnTo>
                    <a:lnTo>
                      <a:pt x="4925" y="22046"/>
                    </a:lnTo>
                    <a:lnTo>
                      <a:pt x="5035" y="21659"/>
                    </a:lnTo>
                    <a:lnTo>
                      <a:pt x="5136" y="21261"/>
                    </a:lnTo>
                    <a:lnTo>
                      <a:pt x="5237" y="20839"/>
                    </a:lnTo>
                    <a:lnTo>
                      <a:pt x="5334" y="20405"/>
                    </a:lnTo>
                    <a:lnTo>
                      <a:pt x="5422" y="19948"/>
                    </a:lnTo>
                    <a:lnTo>
                      <a:pt x="5510" y="19468"/>
                    </a:lnTo>
                    <a:lnTo>
                      <a:pt x="5593" y="18975"/>
                    </a:lnTo>
                    <a:lnTo>
                      <a:pt x="5668" y="18460"/>
                    </a:lnTo>
                    <a:lnTo>
                      <a:pt x="5738" y="17932"/>
                    </a:lnTo>
                    <a:lnTo>
                      <a:pt x="5804" y="17382"/>
                    </a:lnTo>
                    <a:lnTo>
                      <a:pt x="5866" y="16807"/>
                    </a:lnTo>
                    <a:lnTo>
                      <a:pt x="5918" y="16209"/>
                    </a:lnTo>
                    <a:lnTo>
                      <a:pt x="5967" y="15588"/>
                    </a:lnTo>
                    <a:lnTo>
                      <a:pt x="6011" y="14955"/>
                    </a:lnTo>
                    <a:lnTo>
                      <a:pt x="6046" y="14287"/>
                    </a:lnTo>
                    <a:lnTo>
                      <a:pt x="6072" y="13631"/>
                    </a:lnTo>
                    <a:lnTo>
                      <a:pt x="6090" y="12986"/>
                    </a:lnTo>
                    <a:lnTo>
                      <a:pt x="6103" y="12365"/>
                    </a:lnTo>
                    <a:lnTo>
                      <a:pt x="6108" y="11767"/>
                    </a:lnTo>
                    <a:lnTo>
                      <a:pt x="6103" y="11193"/>
                    </a:lnTo>
                    <a:lnTo>
                      <a:pt x="6094" y="10631"/>
                    </a:lnTo>
                    <a:lnTo>
                      <a:pt x="6081" y="10091"/>
                    </a:lnTo>
                    <a:lnTo>
                      <a:pt x="6059" y="9564"/>
                    </a:lnTo>
                    <a:lnTo>
                      <a:pt x="6028" y="9060"/>
                    </a:lnTo>
                    <a:lnTo>
                      <a:pt x="5993" y="8568"/>
                    </a:lnTo>
                    <a:lnTo>
                      <a:pt x="5954" y="8099"/>
                    </a:lnTo>
                    <a:lnTo>
                      <a:pt x="5905" y="7654"/>
                    </a:lnTo>
                    <a:lnTo>
                      <a:pt x="5857" y="7220"/>
                    </a:lnTo>
                    <a:lnTo>
                      <a:pt x="5800" y="6798"/>
                    </a:lnTo>
                    <a:lnTo>
                      <a:pt x="5738" y="6399"/>
                    </a:lnTo>
                    <a:lnTo>
                      <a:pt x="5672" y="6013"/>
                    </a:lnTo>
                    <a:lnTo>
                      <a:pt x="5602" y="5649"/>
                    </a:lnTo>
                    <a:lnTo>
                      <a:pt x="5532" y="5286"/>
                    </a:lnTo>
                    <a:lnTo>
                      <a:pt x="5452" y="4946"/>
                    </a:lnTo>
                    <a:lnTo>
                      <a:pt x="5373" y="4630"/>
                    </a:lnTo>
                    <a:lnTo>
                      <a:pt x="5285" y="4313"/>
                    </a:lnTo>
                    <a:lnTo>
                      <a:pt x="5197" y="4020"/>
                    </a:lnTo>
                    <a:lnTo>
                      <a:pt x="5109" y="3739"/>
                    </a:lnTo>
                    <a:lnTo>
                      <a:pt x="5017" y="3469"/>
                    </a:lnTo>
                    <a:lnTo>
                      <a:pt x="4920" y="3223"/>
                    </a:lnTo>
                    <a:lnTo>
                      <a:pt x="4824" y="2977"/>
                    </a:lnTo>
                    <a:lnTo>
                      <a:pt x="4723" y="2743"/>
                    </a:lnTo>
                    <a:lnTo>
                      <a:pt x="4621" y="2532"/>
                    </a:lnTo>
                    <a:lnTo>
                      <a:pt x="4520" y="2321"/>
                    </a:lnTo>
                    <a:lnTo>
                      <a:pt x="4415" y="2133"/>
                    </a:lnTo>
                    <a:lnTo>
                      <a:pt x="4309" y="1946"/>
                    </a:lnTo>
                    <a:lnTo>
                      <a:pt x="4204" y="1770"/>
                    </a:lnTo>
                    <a:lnTo>
                      <a:pt x="4098" y="1606"/>
                    </a:lnTo>
                    <a:lnTo>
                      <a:pt x="3993" y="1465"/>
                    </a:lnTo>
                    <a:lnTo>
                      <a:pt x="3883" y="1313"/>
                    </a:lnTo>
                    <a:lnTo>
                      <a:pt x="3777" y="1184"/>
                    </a:lnTo>
                    <a:lnTo>
                      <a:pt x="3672" y="1067"/>
                    </a:lnTo>
                    <a:lnTo>
                      <a:pt x="3566" y="949"/>
                    </a:lnTo>
                    <a:lnTo>
                      <a:pt x="3359" y="750"/>
                    </a:lnTo>
                    <a:lnTo>
                      <a:pt x="3157" y="574"/>
                    </a:lnTo>
                    <a:lnTo>
                      <a:pt x="2964" y="434"/>
                    </a:lnTo>
                    <a:lnTo>
                      <a:pt x="2779" y="317"/>
                    </a:lnTo>
                    <a:lnTo>
                      <a:pt x="2608" y="223"/>
                    </a:lnTo>
                    <a:lnTo>
                      <a:pt x="2449" y="141"/>
                    </a:lnTo>
                    <a:lnTo>
                      <a:pt x="2304" y="94"/>
                    </a:lnTo>
                    <a:lnTo>
                      <a:pt x="2177" y="59"/>
                    </a:lnTo>
                    <a:lnTo>
                      <a:pt x="2067" y="24"/>
                    </a:lnTo>
                    <a:lnTo>
                      <a:pt x="191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763;p39">
                <a:extLst>
                  <a:ext uri="{FF2B5EF4-FFF2-40B4-BE49-F238E27FC236}">
                    <a16:creationId xmlns:a16="http://schemas.microsoft.com/office/drawing/2014/main" id="{4FDBE222-2786-0FBE-FF7F-8F9160A9DA8A}"/>
                  </a:ext>
                </a:extLst>
              </p:cNvPr>
              <p:cNvSpPr/>
              <p:nvPr/>
            </p:nvSpPr>
            <p:spPr>
              <a:xfrm>
                <a:off x="4700650" y="-2576850"/>
                <a:ext cx="249550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2" h="26618" extrusionOk="0">
                    <a:moveTo>
                      <a:pt x="4819" y="1"/>
                    </a:moveTo>
                    <a:lnTo>
                      <a:pt x="4701" y="24"/>
                    </a:lnTo>
                    <a:lnTo>
                      <a:pt x="4578" y="47"/>
                    </a:lnTo>
                    <a:lnTo>
                      <a:pt x="4459" y="71"/>
                    </a:lnTo>
                    <a:lnTo>
                      <a:pt x="4340" y="118"/>
                    </a:lnTo>
                    <a:lnTo>
                      <a:pt x="4222" y="153"/>
                    </a:lnTo>
                    <a:lnTo>
                      <a:pt x="4103" y="212"/>
                    </a:lnTo>
                    <a:lnTo>
                      <a:pt x="3984" y="270"/>
                    </a:lnTo>
                    <a:lnTo>
                      <a:pt x="3870" y="340"/>
                    </a:lnTo>
                    <a:lnTo>
                      <a:pt x="3751" y="411"/>
                    </a:lnTo>
                    <a:lnTo>
                      <a:pt x="3637" y="505"/>
                    </a:lnTo>
                    <a:lnTo>
                      <a:pt x="3522" y="587"/>
                    </a:lnTo>
                    <a:lnTo>
                      <a:pt x="3408" y="692"/>
                    </a:lnTo>
                    <a:lnTo>
                      <a:pt x="3294" y="798"/>
                    </a:lnTo>
                    <a:lnTo>
                      <a:pt x="3184" y="903"/>
                    </a:lnTo>
                    <a:lnTo>
                      <a:pt x="3069" y="1020"/>
                    </a:lnTo>
                    <a:lnTo>
                      <a:pt x="2960" y="1149"/>
                    </a:lnTo>
                    <a:lnTo>
                      <a:pt x="2854" y="1278"/>
                    </a:lnTo>
                    <a:lnTo>
                      <a:pt x="2744" y="1419"/>
                    </a:lnTo>
                    <a:lnTo>
                      <a:pt x="2639" y="1571"/>
                    </a:lnTo>
                    <a:lnTo>
                      <a:pt x="2533" y="1724"/>
                    </a:lnTo>
                    <a:lnTo>
                      <a:pt x="2428" y="1888"/>
                    </a:lnTo>
                    <a:lnTo>
                      <a:pt x="2326" y="2052"/>
                    </a:lnTo>
                    <a:lnTo>
                      <a:pt x="2225" y="2227"/>
                    </a:lnTo>
                    <a:lnTo>
                      <a:pt x="2124" y="2415"/>
                    </a:lnTo>
                    <a:lnTo>
                      <a:pt x="2027" y="2603"/>
                    </a:lnTo>
                    <a:lnTo>
                      <a:pt x="1931" y="2790"/>
                    </a:lnTo>
                    <a:lnTo>
                      <a:pt x="1834" y="2989"/>
                    </a:lnTo>
                    <a:lnTo>
                      <a:pt x="1742" y="3200"/>
                    </a:lnTo>
                    <a:lnTo>
                      <a:pt x="1649" y="3423"/>
                    </a:lnTo>
                    <a:lnTo>
                      <a:pt x="1561" y="3634"/>
                    </a:lnTo>
                    <a:lnTo>
                      <a:pt x="1473" y="3868"/>
                    </a:lnTo>
                    <a:lnTo>
                      <a:pt x="1385" y="4103"/>
                    </a:lnTo>
                    <a:lnTo>
                      <a:pt x="1302" y="4337"/>
                    </a:lnTo>
                    <a:lnTo>
                      <a:pt x="1218" y="4583"/>
                    </a:lnTo>
                    <a:lnTo>
                      <a:pt x="1139" y="4841"/>
                    </a:lnTo>
                    <a:lnTo>
                      <a:pt x="1060" y="5099"/>
                    </a:lnTo>
                    <a:lnTo>
                      <a:pt x="985" y="5369"/>
                    </a:lnTo>
                    <a:lnTo>
                      <a:pt x="911" y="5638"/>
                    </a:lnTo>
                    <a:lnTo>
                      <a:pt x="840" y="5908"/>
                    </a:lnTo>
                    <a:lnTo>
                      <a:pt x="770" y="6201"/>
                    </a:lnTo>
                    <a:lnTo>
                      <a:pt x="704" y="6482"/>
                    </a:lnTo>
                    <a:lnTo>
                      <a:pt x="642" y="6787"/>
                    </a:lnTo>
                    <a:lnTo>
                      <a:pt x="581" y="7080"/>
                    </a:lnTo>
                    <a:lnTo>
                      <a:pt x="519" y="7384"/>
                    </a:lnTo>
                    <a:lnTo>
                      <a:pt x="466" y="7701"/>
                    </a:lnTo>
                    <a:lnTo>
                      <a:pt x="414" y="8006"/>
                    </a:lnTo>
                    <a:lnTo>
                      <a:pt x="361" y="8322"/>
                    </a:lnTo>
                    <a:lnTo>
                      <a:pt x="317" y="8627"/>
                    </a:lnTo>
                    <a:lnTo>
                      <a:pt x="273" y="8943"/>
                    </a:lnTo>
                    <a:lnTo>
                      <a:pt x="233" y="9260"/>
                    </a:lnTo>
                    <a:lnTo>
                      <a:pt x="198" y="9576"/>
                    </a:lnTo>
                    <a:lnTo>
                      <a:pt x="163" y="9904"/>
                    </a:lnTo>
                    <a:lnTo>
                      <a:pt x="137" y="10221"/>
                    </a:lnTo>
                    <a:lnTo>
                      <a:pt x="106" y="10537"/>
                    </a:lnTo>
                    <a:lnTo>
                      <a:pt x="84" y="10865"/>
                    </a:lnTo>
                    <a:lnTo>
                      <a:pt x="62" y="11182"/>
                    </a:lnTo>
                    <a:lnTo>
                      <a:pt x="44" y="11510"/>
                    </a:lnTo>
                    <a:lnTo>
                      <a:pt x="31" y="11827"/>
                    </a:lnTo>
                    <a:lnTo>
                      <a:pt x="18" y="12155"/>
                    </a:lnTo>
                    <a:lnTo>
                      <a:pt x="9" y="12471"/>
                    </a:lnTo>
                    <a:lnTo>
                      <a:pt x="0" y="12799"/>
                    </a:lnTo>
                    <a:lnTo>
                      <a:pt x="0" y="13116"/>
                    </a:lnTo>
                    <a:lnTo>
                      <a:pt x="0" y="13444"/>
                    </a:lnTo>
                    <a:lnTo>
                      <a:pt x="0" y="13760"/>
                    </a:lnTo>
                    <a:lnTo>
                      <a:pt x="9" y="14089"/>
                    </a:lnTo>
                    <a:lnTo>
                      <a:pt x="18" y="14405"/>
                    </a:lnTo>
                    <a:lnTo>
                      <a:pt x="27" y="14721"/>
                    </a:lnTo>
                    <a:lnTo>
                      <a:pt x="40" y="15038"/>
                    </a:lnTo>
                    <a:lnTo>
                      <a:pt x="58" y="15354"/>
                    </a:lnTo>
                    <a:lnTo>
                      <a:pt x="80" y="15671"/>
                    </a:lnTo>
                    <a:lnTo>
                      <a:pt x="101" y="15987"/>
                    </a:lnTo>
                    <a:lnTo>
                      <a:pt x="128" y="16292"/>
                    </a:lnTo>
                    <a:lnTo>
                      <a:pt x="154" y="16608"/>
                    </a:lnTo>
                    <a:lnTo>
                      <a:pt x="185" y="16913"/>
                    </a:lnTo>
                    <a:lnTo>
                      <a:pt x="220" y="17218"/>
                    </a:lnTo>
                    <a:lnTo>
                      <a:pt x="255" y="17523"/>
                    </a:lnTo>
                    <a:lnTo>
                      <a:pt x="295" y="17827"/>
                    </a:lnTo>
                    <a:lnTo>
                      <a:pt x="339" y="18132"/>
                    </a:lnTo>
                    <a:lnTo>
                      <a:pt x="383" y="18425"/>
                    </a:lnTo>
                    <a:lnTo>
                      <a:pt x="431" y="18718"/>
                    </a:lnTo>
                    <a:lnTo>
                      <a:pt x="480" y="19011"/>
                    </a:lnTo>
                    <a:lnTo>
                      <a:pt x="532" y="19292"/>
                    </a:lnTo>
                    <a:lnTo>
                      <a:pt x="590" y="19574"/>
                    </a:lnTo>
                    <a:lnTo>
                      <a:pt x="647" y="19855"/>
                    </a:lnTo>
                    <a:lnTo>
                      <a:pt x="708" y="20136"/>
                    </a:lnTo>
                    <a:lnTo>
                      <a:pt x="770" y="20406"/>
                    </a:lnTo>
                    <a:lnTo>
                      <a:pt x="836" y="20675"/>
                    </a:lnTo>
                    <a:lnTo>
                      <a:pt x="902" y="20945"/>
                    </a:lnTo>
                    <a:lnTo>
                      <a:pt x="972" y="21215"/>
                    </a:lnTo>
                    <a:lnTo>
                      <a:pt x="1047" y="21472"/>
                    </a:lnTo>
                    <a:lnTo>
                      <a:pt x="1122" y="21719"/>
                    </a:lnTo>
                    <a:lnTo>
                      <a:pt x="1201" y="21965"/>
                    </a:lnTo>
                    <a:lnTo>
                      <a:pt x="1280" y="22211"/>
                    </a:lnTo>
                    <a:lnTo>
                      <a:pt x="1363" y="22457"/>
                    </a:lnTo>
                    <a:lnTo>
                      <a:pt x="1451" y="22691"/>
                    </a:lnTo>
                    <a:lnTo>
                      <a:pt x="1539" y="22914"/>
                    </a:lnTo>
                    <a:lnTo>
                      <a:pt x="1627" y="23137"/>
                    </a:lnTo>
                    <a:lnTo>
                      <a:pt x="1720" y="23359"/>
                    </a:lnTo>
                    <a:lnTo>
                      <a:pt x="1816" y="23570"/>
                    </a:lnTo>
                    <a:lnTo>
                      <a:pt x="1913" y="23781"/>
                    </a:lnTo>
                    <a:lnTo>
                      <a:pt x="2010" y="23981"/>
                    </a:lnTo>
                    <a:lnTo>
                      <a:pt x="2115" y="24180"/>
                    </a:lnTo>
                    <a:lnTo>
                      <a:pt x="2216" y="24367"/>
                    </a:lnTo>
                    <a:lnTo>
                      <a:pt x="2326" y="24555"/>
                    </a:lnTo>
                    <a:lnTo>
                      <a:pt x="2432" y="24731"/>
                    </a:lnTo>
                    <a:lnTo>
                      <a:pt x="2542" y="24907"/>
                    </a:lnTo>
                    <a:lnTo>
                      <a:pt x="2656" y="25071"/>
                    </a:lnTo>
                    <a:lnTo>
                      <a:pt x="2770" y="25223"/>
                    </a:lnTo>
                    <a:lnTo>
                      <a:pt x="2889" y="25375"/>
                    </a:lnTo>
                    <a:lnTo>
                      <a:pt x="3004" y="25516"/>
                    </a:lnTo>
                    <a:lnTo>
                      <a:pt x="3122" y="25645"/>
                    </a:lnTo>
                    <a:lnTo>
                      <a:pt x="3237" y="25762"/>
                    </a:lnTo>
                    <a:lnTo>
                      <a:pt x="3355" y="25879"/>
                    </a:lnTo>
                    <a:lnTo>
                      <a:pt x="3474" y="25985"/>
                    </a:lnTo>
                    <a:lnTo>
                      <a:pt x="3593" y="26079"/>
                    </a:lnTo>
                    <a:lnTo>
                      <a:pt x="3711" y="26172"/>
                    </a:lnTo>
                    <a:lnTo>
                      <a:pt x="3835" y="26254"/>
                    </a:lnTo>
                    <a:lnTo>
                      <a:pt x="3953" y="26325"/>
                    </a:lnTo>
                    <a:lnTo>
                      <a:pt x="4072" y="26383"/>
                    </a:lnTo>
                    <a:lnTo>
                      <a:pt x="4195" y="26442"/>
                    </a:lnTo>
                    <a:lnTo>
                      <a:pt x="4314" y="26489"/>
                    </a:lnTo>
                    <a:lnTo>
                      <a:pt x="4437" y="26536"/>
                    </a:lnTo>
                    <a:lnTo>
                      <a:pt x="4556" y="26559"/>
                    </a:lnTo>
                    <a:lnTo>
                      <a:pt x="4679" y="26583"/>
                    </a:lnTo>
                    <a:lnTo>
                      <a:pt x="4802" y="26606"/>
                    </a:lnTo>
                    <a:lnTo>
                      <a:pt x="4921" y="26618"/>
                    </a:lnTo>
                    <a:lnTo>
                      <a:pt x="5044" y="26618"/>
                    </a:lnTo>
                    <a:lnTo>
                      <a:pt x="5162" y="26606"/>
                    </a:lnTo>
                    <a:lnTo>
                      <a:pt x="5281" y="26594"/>
                    </a:lnTo>
                    <a:lnTo>
                      <a:pt x="5404" y="26571"/>
                    </a:lnTo>
                    <a:lnTo>
                      <a:pt x="5523" y="26536"/>
                    </a:lnTo>
                    <a:lnTo>
                      <a:pt x="5642" y="26501"/>
                    </a:lnTo>
                    <a:lnTo>
                      <a:pt x="5760" y="26454"/>
                    </a:lnTo>
                    <a:lnTo>
                      <a:pt x="5879" y="26395"/>
                    </a:lnTo>
                    <a:lnTo>
                      <a:pt x="5998" y="26336"/>
                    </a:lnTo>
                    <a:lnTo>
                      <a:pt x="6112" y="26266"/>
                    </a:lnTo>
                    <a:lnTo>
                      <a:pt x="6231" y="26196"/>
                    </a:lnTo>
                    <a:lnTo>
                      <a:pt x="6345" y="26114"/>
                    </a:lnTo>
                    <a:lnTo>
                      <a:pt x="6460" y="26020"/>
                    </a:lnTo>
                    <a:lnTo>
                      <a:pt x="6574" y="25926"/>
                    </a:lnTo>
                    <a:lnTo>
                      <a:pt x="6688" y="25821"/>
                    </a:lnTo>
                    <a:lnTo>
                      <a:pt x="6798" y="25704"/>
                    </a:lnTo>
                    <a:lnTo>
                      <a:pt x="6912" y="25586"/>
                    </a:lnTo>
                    <a:lnTo>
                      <a:pt x="7022" y="25457"/>
                    </a:lnTo>
                    <a:lnTo>
                      <a:pt x="7132" y="25329"/>
                    </a:lnTo>
                    <a:lnTo>
                      <a:pt x="7238" y="25188"/>
                    </a:lnTo>
                    <a:lnTo>
                      <a:pt x="7343" y="25035"/>
                    </a:lnTo>
                    <a:lnTo>
                      <a:pt x="7449" y="24883"/>
                    </a:lnTo>
                    <a:lnTo>
                      <a:pt x="7554" y="24731"/>
                    </a:lnTo>
                    <a:lnTo>
                      <a:pt x="7656" y="24555"/>
                    </a:lnTo>
                    <a:lnTo>
                      <a:pt x="7757" y="24379"/>
                    </a:lnTo>
                    <a:lnTo>
                      <a:pt x="7858" y="24203"/>
                    </a:lnTo>
                    <a:lnTo>
                      <a:pt x="7955" y="24016"/>
                    </a:lnTo>
                    <a:lnTo>
                      <a:pt x="8051" y="23817"/>
                    </a:lnTo>
                    <a:lnTo>
                      <a:pt x="8148" y="23617"/>
                    </a:lnTo>
                    <a:lnTo>
                      <a:pt x="8240" y="23406"/>
                    </a:lnTo>
                    <a:lnTo>
                      <a:pt x="8333" y="23195"/>
                    </a:lnTo>
                    <a:lnTo>
                      <a:pt x="8425" y="22973"/>
                    </a:lnTo>
                    <a:lnTo>
                      <a:pt x="8513" y="22750"/>
                    </a:lnTo>
                    <a:lnTo>
                      <a:pt x="8597" y="22516"/>
                    </a:lnTo>
                    <a:lnTo>
                      <a:pt x="8680" y="22269"/>
                    </a:lnTo>
                    <a:lnTo>
                      <a:pt x="8764" y="22023"/>
                    </a:lnTo>
                    <a:lnTo>
                      <a:pt x="8843" y="21765"/>
                    </a:lnTo>
                    <a:lnTo>
                      <a:pt x="8922" y="21508"/>
                    </a:lnTo>
                    <a:lnTo>
                      <a:pt x="8997" y="21250"/>
                    </a:lnTo>
                    <a:lnTo>
                      <a:pt x="9071" y="20980"/>
                    </a:lnTo>
                    <a:lnTo>
                      <a:pt x="9142" y="20699"/>
                    </a:lnTo>
                    <a:lnTo>
                      <a:pt x="9212" y="20418"/>
                    </a:lnTo>
                    <a:lnTo>
                      <a:pt x="9278" y="20125"/>
                    </a:lnTo>
                    <a:lnTo>
                      <a:pt x="9340" y="19832"/>
                    </a:lnTo>
                    <a:lnTo>
                      <a:pt x="9401" y="19527"/>
                    </a:lnTo>
                    <a:lnTo>
                      <a:pt x="9463" y="19222"/>
                    </a:lnTo>
                    <a:lnTo>
                      <a:pt x="9520" y="18917"/>
                    </a:lnTo>
                    <a:lnTo>
                      <a:pt x="9568" y="18601"/>
                    </a:lnTo>
                    <a:lnTo>
                      <a:pt x="9621" y="18296"/>
                    </a:lnTo>
                    <a:lnTo>
                      <a:pt x="9665" y="17980"/>
                    </a:lnTo>
                    <a:lnTo>
                      <a:pt x="9709" y="17663"/>
                    </a:lnTo>
                    <a:lnTo>
                      <a:pt x="9749" y="17347"/>
                    </a:lnTo>
                    <a:lnTo>
                      <a:pt x="9784" y="17030"/>
                    </a:lnTo>
                    <a:lnTo>
                      <a:pt x="9819" y="16714"/>
                    </a:lnTo>
                    <a:lnTo>
                      <a:pt x="9850" y="16398"/>
                    </a:lnTo>
                    <a:lnTo>
                      <a:pt x="9876" y="16069"/>
                    </a:lnTo>
                    <a:lnTo>
                      <a:pt x="9898" y="15753"/>
                    </a:lnTo>
                    <a:lnTo>
                      <a:pt x="9920" y="15425"/>
                    </a:lnTo>
                    <a:lnTo>
                      <a:pt x="9938" y="15108"/>
                    </a:lnTo>
                    <a:lnTo>
                      <a:pt x="9955" y="14780"/>
                    </a:lnTo>
                    <a:lnTo>
                      <a:pt x="9964" y="14464"/>
                    </a:lnTo>
                    <a:lnTo>
                      <a:pt x="9973" y="14135"/>
                    </a:lnTo>
                    <a:lnTo>
                      <a:pt x="9982" y="13819"/>
                    </a:lnTo>
                    <a:lnTo>
                      <a:pt x="9982" y="13491"/>
                    </a:lnTo>
                    <a:lnTo>
                      <a:pt x="9982" y="13174"/>
                    </a:lnTo>
                    <a:lnTo>
                      <a:pt x="9982" y="12846"/>
                    </a:lnTo>
                    <a:lnTo>
                      <a:pt x="9973" y="12530"/>
                    </a:lnTo>
                    <a:lnTo>
                      <a:pt x="9968" y="12213"/>
                    </a:lnTo>
                    <a:lnTo>
                      <a:pt x="9955" y="11885"/>
                    </a:lnTo>
                    <a:lnTo>
                      <a:pt x="9942" y="11569"/>
                    </a:lnTo>
                    <a:lnTo>
                      <a:pt x="9924" y="11252"/>
                    </a:lnTo>
                    <a:lnTo>
                      <a:pt x="9902" y="10936"/>
                    </a:lnTo>
                    <a:lnTo>
                      <a:pt x="9880" y="10631"/>
                    </a:lnTo>
                    <a:lnTo>
                      <a:pt x="9854" y="10315"/>
                    </a:lnTo>
                    <a:lnTo>
                      <a:pt x="9828" y="9998"/>
                    </a:lnTo>
                    <a:lnTo>
                      <a:pt x="9797" y="9693"/>
                    </a:lnTo>
                    <a:lnTo>
                      <a:pt x="9762" y="9389"/>
                    </a:lnTo>
                    <a:lnTo>
                      <a:pt x="9727" y="9084"/>
                    </a:lnTo>
                    <a:lnTo>
                      <a:pt x="9687" y="8779"/>
                    </a:lnTo>
                    <a:lnTo>
                      <a:pt x="9643" y="8486"/>
                    </a:lnTo>
                    <a:lnTo>
                      <a:pt x="9599" y="8193"/>
                    </a:lnTo>
                    <a:lnTo>
                      <a:pt x="9551" y="7888"/>
                    </a:lnTo>
                    <a:lnTo>
                      <a:pt x="9502" y="7607"/>
                    </a:lnTo>
                    <a:lnTo>
                      <a:pt x="9450" y="7314"/>
                    </a:lnTo>
                    <a:lnTo>
                      <a:pt x="9392" y="7033"/>
                    </a:lnTo>
                    <a:lnTo>
                      <a:pt x="9335" y="6752"/>
                    </a:lnTo>
                    <a:lnTo>
                      <a:pt x="9274" y="6470"/>
                    </a:lnTo>
                    <a:lnTo>
                      <a:pt x="9212" y="6201"/>
                    </a:lnTo>
                    <a:lnTo>
                      <a:pt x="9146" y="5931"/>
                    </a:lnTo>
                    <a:lnTo>
                      <a:pt x="9080" y="5662"/>
                    </a:lnTo>
                    <a:lnTo>
                      <a:pt x="9010" y="5404"/>
                    </a:lnTo>
                    <a:lnTo>
                      <a:pt x="8935" y="5146"/>
                    </a:lnTo>
                    <a:lnTo>
                      <a:pt x="8860" y="4888"/>
                    </a:lnTo>
                    <a:lnTo>
                      <a:pt x="8781" y="4642"/>
                    </a:lnTo>
                    <a:lnTo>
                      <a:pt x="8702" y="4396"/>
                    </a:lnTo>
                    <a:lnTo>
                      <a:pt x="8619" y="4161"/>
                    </a:lnTo>
                    <a:lnTo>
                      <a:pt x="8531" y="3927"/>
                    </a:lnTo>
                    <a:lnTo>
                      <a:pt x="8443" y="3693"/>
                    </a:lnTo>
                    <a:lnTo>
                      <a:pt x="8355" y="3470"/>
                    </a:lnTo>
                    <a:lnTo>
                      <a:pt x="8262" y="3247"/>
                    </a:lnTo>
                    <a:lnTo>
                      <a:pt x="8166" y="3036"/>
                    </a:lnTo>
                    <a:lnTo>
                      <a:pt x="8069" y="2825"/>
                    </a:lnTo>
                    <a:lnTo>
                      <a:pt x="7972" y="2626"/>
                    </a:lnTo>
                    <a:lnTo>
                      <a:pt x="7867" y="2427"/>
                    </a:lnTo>
                    <a:lnTo>
                      <a:pt x="7765" y="2239"/>
                    </a:lnTo>
                    <a:lnTo>
                      <a:pt x="7660" y="2052"/>
                    </a:lnTo>
                    <a:lnTo>
                      <a:pt x="7550" y="1876"/>
                    </a:lnTo>
                    <a:lnTo>
                      <a:pt x="7440" y="1712"/>
                    </a:lnTo>
                    <a:lnTo>
                      <a:pt x="7326" y="1548"/>
                    </a:lnTo>
                    <a:lnTo>
                      <a:pt x="7211" y="1384"/>
                    </a:lnTo>
                    <a:lnTo>
                      <a:pt x="7097" y="1243"/>
                    </a:lnTo>
                    <a:lnTo>
                      <a:pt x="6978" y="1102"/>
                    </a:lnTo>
                    <a:lnTo>
                      <a:pt x="6864" y="973"/>
                    </a:lnTo>
                    <a:lnTo>
                      <a:pt x="6745" y="844"/>
                    </a:lnTo>
                    <a:lnTo>
                      <a:pt x="6627" y="727"/>
                    </a:lnTo>
                    <a:lnTo>
                      <a:pt x="6508" y="622"/>
                    </a:lnTo>
                    <a:lnTo>
                      <a:pt x="6389" y="528"/>
                    </a:lnTo>
                    <a:lnTo>
                      <a:pt x="6271" y="446"/>
                    </a:lnTo>
                    <a:lnTo>
                      <a:pt x="6147" y="364"/>
                    </a:lnTo>
                    <a:lnTo>
                      <a:pt x="6029" y="282"/>
                    </a:lnTo>
                    <a:lnTo>
                      <a:pt x="5910" y="223"/>
                    </a:lnTo>
                    <a:lnTo>
                      <a:pt x="5787" y="165"/>
                    </a:lnTo>
                    <a:lnTo>
                      <a:pt x="5668" y="118"/>
                    </a:lnTo>
                    <a:lnTo>
                      <a:pt x="5545" y="83"/>
                    </a:lnTo>
                    <a:lnTo>
                      <a:pt x="5426" y="47"/>
                    </a:lnTo>
                    <a:lnTo>
                      <a:pt x="5303" y="24"/>
                    </a:lnTo>
                    <a:lnTo>
                      <a:pt x="5184" y="12"/>
                    </a:lnTo>
                    <a:lnTo>
                      <a:pt x="506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764;p39">
                <a:extLst>
                  <a:ext uri="{FF2B5EF4-FFF2-40B4-BE49-F238E27FC236}">
                    <a16:creationId xmlns:a16="http://schemas.microsoft.com/office/drawing/2014/main" id="{AE7A73D6-9DE9-1BB8-6712-7ABED2509C6A}"/>
                  </a:ext>
                </a:extLst>
              </p:cNvPr>
              <p:cNvSpPr/>
              <p:nvPr/>
            </p:nvSpPr>
            <p:spPr>
              <a:xfrm>
                <a:off x="4700650" y="-2576850"/>
                <a:ext cx="249550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2" h="26618" fill="none" extrusionOk="0">
                    <a:moveTo>
                      <a:pt x="2656" y="25071"/>
                    </a:moveTo>
                    <a:lnTo>
                      <a:pt x="2656" y="25071"/>
                    </a:lnTo>
                    <a:lnTo>
                      <a:pt x="2770" y="25223"/>
                    </a:lnTo>
                    <a:lnTo>
                      <a:pt x="2889" y="25375"/>
                    </a:lnTo>
                    <a:lnTo>
                      <a:pt x="3004" y="25516"/>
                    </a:lnTo>
                    <a:lnTo>
                      <a:pt x="3122" y="25645"/>
                    </a:lnTo>
                    <a:lnTo>
                      <a:pt x="3237" y="25762"/>
                    </a:lnTo>
                    <a:lnTo>
                      <a:pt x="3355" y="25879"/>
                    </a:lnTo>
                    <a:lnTo>
                      <a:pt x="3474" y="25985"/>
                    </a:lnTo>
                    <a:lnTo>
                      <a:pt x="3593" y="26079"/>
                    </a:lnTo>
                    <a:lnTo>
                      <a:pt x="3711" y="26172"/>
                    </a:lnTo>
                    <a:lnTo>
                      <a:pt x="3835" y="26254"/>
                    </a:lnTo>
                    <a:lnTo>
                      <a:pt x="3953" y="26325"/>
                    </a:lnTo>
                    <a:lnTo>
                      <a:pt x="4072" y="26383"/>
                    </a:lnTo>
                    <a:lnTo>
                      <a:pt x="4195" y="26442"/>
                    </a:lnTo>
                    <a:lnTo>
                      <a:pt x="4314" y="26489"/>
                    </a:lnTo>
                    <a:lnTo>
                      <a:pt x="4437" y="26536"/>
                    </a:lnTo>
                    <a:lnTo>
                      <a:pt x="4556" y="26559"/>
                    </a:lnTo>
                    <a:lnTo>
                      <a:pt x="4679" y="26583"/>
                    </a:lnTo>
                    <a:lnTo>
                      <a:pt x="4802" y="26606"/>
                    </a:lnTo>
                    <a:lnTo>
                      <a:pt x="4921" y="26618"/>
                    </a:lnTo>
                    <a:lnTo>
                      <a:pt x="5044" y="26618"/>
                    </a:lnTo>
                    <a:lnTo>
                      <a:pt x="5162" y="26606"/>
                    </a:lnTo>
                    <a:lnTo>
                      <a:pt x="5281" y="26594"/>
                    </a:lnTo>
                    <a:lnTo>
                      <a:pt x="5404" y="26571"/>
                    </a:lnTo>
                    <a:lnTo>
                      <a:pt x="5523" y="26536"/>
                    </a:lnTo>
                    <a:lnTo>
                      <a:pt x="5642" y="26501"/>
                    </a:lnTo>
                    <a:lnTo>
                      <a:pt x="5760" y="26454"/>
                    </a:lnTo>
                    <a:lnTo>
                      <a:pt x="5879" y="26395"/>
                    </a:lnTo>
                    <a:lnTo>
                      <a:pt x="5998" y="26336"/>
                    </a:lnTo>
                    <a:lnTo>
                      <a:pt x="6112" y="26266"/>
                    </a:lnTo>
                    <a:lnTo>
                      <a:pt x="6231" y="26196"/>
                    </a:lnTo>
                    <a:lnTo>
                      <a:pt x="6345" y="26114"/>
                    </a:lnTo>
                    <a:lnTo>
                      <a:pt x="6460" y="26020"/>
                    </a:lnTo>
                    <a:lnTo>
                      <a:pt x="6574" y="25926"/>
                    </a:lnTo>
                    <a:lnTo>
                      <a:pt x="6688" y="25821"/>
                    </a:lnTo>
                    <a:lnTo>
                      <a:pt x="6798" y="25704"/>
                    </a:lnTo>
                    <a:lnTo>
                      <a:pt x="6912" y="25586"/>
                    </a:lnTo>
                    <a:lnTo>
                      <a:pt x="7022" y="25457"/>
                    </a:lnTo>
                    <a:lnTo>
                      <a:pt x="7132" y="25329"/>
                    </a:lnTo>
                    <a:lnTo>
                      <a:pt x="7238" y="25188"/>
                    </a:lnTo>
                    <a:lnTo>
                      <a:pt x="7343" y="25035"/>
                    </a:lnTo>
                    <a:lnTo>
                      <a:pt x="7449" y="24883"/>
                    </a:lnTo>
                    <a:lnTo>
                      <a:pt x="7554" y="24731"/>
                    </a:lnTo>
                    <a:lnTo>
                      <a:pt x="7656" y="24555"/>
                    </a:lnTo>
                    <a:lnTo>
                      <a:pt x="7757" y="24379"/>
                    </a:lnTo>
                    <a:lnTo>
                      <a:pt x="7858" y="24203"/>
                    </a:lnTo>
                    <a:lnTo>
                      <a:pt x="7955" y="24016"/>
                    </a:lnTo>
                    <a:lnTo>
                      <a:pt x="8051" y="23817"/>
                    </a:lnTo>
                    <a:lnTo>
                      <a:pt x="8148" y="23617"/>
                    </a:lnTo>
                    <a:lnTo>
                      <a:pt x="8240" y="23406"/>
                    </a:lnTo>
                    <a:lnTo>
                      <a:pt x="8333" y="23195"/>
                    </a:lnTo>
                    <a:lnTo>
                      <a:pt x="8425" y="22973"/>
                    </a:lnTo>
                    <a:lnTo>
                      <a:pt x="8513" y="22750"/>
                    </a:lnTo>
                    <a:lnTo>
                      <a:pt x="8597" y="22516"/>
                    </a:lnTo>
                    <a:lnTo>
                      <a:pt x="8680" y="22269"/>
                    </a:lnTo>
                    <a:lnTo>
                      <a:pt x="8764" y="22023"/>
                    </a:lnTo>
                    <a:lnTo>
                      <a:pt x="8843" y="21765"/>
                    </a:lnTo>
                    <a:lnTo>
                      <a:pt x="8922" y="21508"/>
                    </a:lnTo>
                    <a:lnTo>
                      <a:pt x="8997" y="21250"/>
                    </a:lnTo>
                    <a:lnTo>
                      <a:pt x="9071" y="20980"/>
                    </a:lnTo>
                    <a:lnTo>
                      <a:pt x="9142" y="20699"/>
                    </a:lnTo>
                    <a:lnTo>
                      <a:pt x="9212" y="20418"/>
                    </a:lnTo>
                    <a:lnTo>
                      <a:pt x="9278" y="20125"/>
                    </a:lnTo>
                    <a:lnTo>
                      <a:pt x="9340" y="19832"/>
                    </a:lnTo>
                    <a:lnTo>
                      <a:pt x="9401" y="19527"/>
                    </a:lnTo>
                    <a:lnTo>
                      <a:pt x="9401" y="19527"/>
                    </a:lnTo>
                    <a:lnTo>
                      <a:pt x="9463" y="19222"/>
                    </a:lnTo>
                    <a:lnTo>
                      <a:pt x="9520" y="18917"/>
                    </a:lnTo>
                    <a:lnTo>
                      <a:pt x="9568" y="18601"/>
                    </a:lnTo>
                    <a:lnTo>
                      <a:pt x="9621" y="18296"/>
                    </a:lnTo>
                    <a:lnTo>
                      <a:pt x="9665" y="17980"/>
                    </a:lnTo>
                    <a:lnTo>
                      <a:pt x="9709" y="17663"/>
                    </a:lnTo>
                    <a:lnTo>
                      <a:pt x="9749" y="17347"/>
                    </a:lnTo>
                    <a:lnTo>
                      <a:pt x="9784" y="17030"/>
                    </a:lnTo>
                    <a:lnTo>
                      <a:pt x="9819" y="16714"/>
                    </a:lnTo>
                    <a:lnTo>
                      <a:pt x="9850" y="16398"/>
                    </a:lnTo>
                    <a:lnTo>
                      <a:pt x="9876" y="16069"/>
                    </a:lnTo>
                    <a:lnTo>
                      <a:pt x="9898" y="15753"/>
                    </a:lnTo>
                    <a:lnTo>
                      <a:pt x="9920" y="15425"/>
                    </a:lnTo>
                    <a:lnTo>
                      <a:pt x="9938" y="15108"/>
                    </a:lnTo>
                    <a:lnTo>
                      <a:pt x="9955" y="14780"/>
                    </a:lnTo>
                    <a:lnTo>
                      <a:pt x="9964" y="14464"/>
                    </a:lnTo>
                    <a:lnTo>
                      <a:pt x="9973" y="14135"/>
                    </a:lnTo>
                    <a:lnTo>
                      <a:pt x="9982" y="13819"/>
                    </a:lnTo>
                    <a:lnTo>
                      <a:pt x="9982" y="13491"/>
                    </a:lnTo>
                    <a:lnTo>
                      <a:pt x="9982" y="13174"/>
                    </a:lnTo>
                    <a:lnTo>
                      <a:pt x="9982" y="12846"/>
                    </a:lnTo>
                    <a:lnTo>
                      <a:pt x="9973" y="12530"/>
                    </a:lnTo>
                    <a:lnTo>
                      <a:pt x="9968" y="12213"/>
                    </a:lnTo>
                    <a:lnTo>
                      <a:pt x="9955" y="11885"/>
                    </a:lnTo>
                    <a:lnTo>
                      <a:pt x="9942" y="11569"/>
                    </a:lnTo>
                    <a:lnTo>
                      <a:pt x="9924" y="11252"/>
                    </a:lnTo>
                    <a:lnTo>
                      <a:pt x="9902" y="10936"/>
                    </a:lnTo>
                    <a:lnTo>
                      <a:pt x="9880" y="10631"/>
                    </a:lnTo>
                    <a:lnTo>
                      <a:pt x="9854" y="10315"/>
                    </a:lnTo>
                    <a:lnTo>
                      <a:pt x="9828" y="9998"/>
                    </a:lnTo>
                    <a:lnTo>
                      <a:pt x="9797" y="9693"/>
                    </a:lnTo>
                    <a:lnTo>
                      <a:pt x="9762" y="9389"/>
                    </a:lnTo>
                    <a:lnTo>
                      <a:pt x="9727" y="9084"/>
                    </a:lnTo>
                    <a:lnTo>
                      <a:pt x="9687" y="8779"/>
                    </a:lnTo>
                    <a:lnTo>
                      <a:pt x="9643" y="8486"/>
                    </a:lnTo>
                    <a:lnTo>
                      <a:pt x="9599" y="8193"/>
                    </a:lnTo>
                    <a:lnTo>
                      <a:pt x="9551" y="7888"/>
                    </a:lnTo>
                    <a:lnTo>
                      <a:pt x="9502" y="7607"/>
                    </a:lnTo>
                    <a:lnTo>
                      <a:pt x="9450" y="7314"/>
                    </a:lnTo>
                    <a:lnTo>
                      <a:pt x="9392" y="7033"/>
                    </a:lnTo>
                    <a:lnTo>
                      <a:pt x="9335" y="6752"/>
                    </a:lnTo>
                    <a:lnTo>
                      <a:pt x="9274" y="6470"/>
                    </a:lnTo>
                    <a:lnTo>
                      <a:pt x="9212" y="6201"/>
                    </a:lnTo>
                    <a:lnTo>
                      <a:pt x="9146" y="5931"/>
                    </a:lnTo>
                    <a:lnTo>
                      <a:pt x="9080" y="5662"/>
                    </a:lnTo>
                    <a:lnTo>
                      <a:pt x="9010" y="5404"/>
                    </a:lnTo>
                    <a:lnTo>
                      <a:pt x="8935" y="5146"/>
                    </a:lnTo>
                    <a:lnTo>
                      <a:pt x="8860" y="4888"/>
                    </a:lnTo>
                    <a:lnTo>
                      <a:pt x="8781" y="4642"/>
                    </a:lnTo>
                    <a:lnTo>
                      <a:pt x="8702" y="4396"/>
                    </a:lnTo>
                    <a:lnTo>
                      <a:pt x="8619" y="4161"/>
                    </a:lnTo>
                    <a:lnTo>
                      <a:pt x="8531" y="3927"/>
                    </a:lnTo>
                    <a:lnTo>
                      <a:pt x="8443" y="3693"/>
                    </a:lnTo>
                    <a:lnTo>
                      <a:pt x="8355" y="3470"/>
                    </a:lnTo>
                    <a:lnTo>
                      <a:pt x="8262" y="3247"/>
                    </a:lnTo>
                    <a:lnTo>
                      <a:pt x="8166" y="3036"/>
                    </a:lnTo>
                    <a:lnTo>
                      <a:pt x="8069" y="2825"/>
                    </a:lnTo>
                    <a:lnTo>
                      <a:pt x="7972" y="2626"/>
                    </a:lnTo>
                    <a:lnTo>
                      <a:pt x="7867" y="2427"/>
                    </a:lnTo>
                    <a:lnTo>
                      <a:pt x="7765" y="2239"/>
                    </a:lnTo>
                    <a:lnTo>
                      <a:pt x="7660" y="2052"/>
                    </a:lnTo>
                    <a:lnTo>
                      <a:pt x="7550" y="1876"/>
                    </a:lnTo>
                    <a:lnTo>
                      <a:pt x="7440" y="1712"/>
                    </a:lnTo>
                    <a:lnTo>
                      <a:pt x="7326" y="1548"/>
                    </a:lnTo>
                    <a:lnTo>
                      <a:pt x="7326" y="1548"/>
                    </a:lnTo>
                    <a:lnTo>
                      <a:pt x="7211" y="1384"/>
                    </a:lnTo>
                    <a:lnTo>
                      <a:pt x="7097" y="1243"/>
                    </a:lnTo>
                    <a:lnTo>
                      <a:pt x="6978" y="1102"/>
                    </a:lnTo>
                    <a:lnTo>
                      <a:pt x="6864" y="973"/>
                    </a:lnTo>
                    <a:lnTo>
                      <a:pt x="6745" y="844"/>
                    </a:lnTo>
                    <a:lnTo>
                      <a:pt x="6627" y="727"/>
                    </a:lnTo>
                    <a:lnTo>
                      <a:pt x="6508" y="622"/>
                    </a:lnTo>
                    <a:lnTo>
                      <a:pt x="6389" y="528"/>
                    </a:lnTo>
                    <a:lnTo>
                      <a:pt x="6271" y="446"/>
                    </a:lnTo>
                    <a:lnTo>
                      <a:pt x="6147" y="364"/>
                    </a:lnTo>
                    <a:lnTo>
                      <a:pt x="6029" y="282"/>
                    </a:lnTo>
                    <a:lnTo>
                      <a:pt x="5910" y="223"/>
                    </a:lnTo>
                    <a:lnTo>
                      <a:pt x="5787" y="165"/>
                    </a:lnTo>
                    <a:lnTo>
                      <a:pt x="5668" y="118"/>
                    </a:lnTo>
                    <a:lnTo>
                      <a:pt x="5545" y="83"/>
                    </a:lnTo>
                    <a:lnTo>
                      <a:pt x="5426" y="47"/>
                    </a:lnTo>
                    <a:lnTo>
                      <a:pt x="5303" y="24"/>
                    </a:lnTo>
                    <a:lnTo>
                      <a:pt x="5184" y="12"/>
                    </a:lnTo>
                    <a:lnTo>
                      <a:pt x="5061" y="1"/>
                    </a:lnTo>
                    <a:lnTo>
                      <a:pt x="4943" y="1"/>
                    </a:lnTo>
                    <a:lnTo>
                      <a:pt x="4819" y="1"/>
                    </a:lnTo>
                    <a:lnTo>
                      <a:pt x="4701" y="24"/>
                    </a:lnTo>
                    <a:lnTo>
                      <a:pt x="4578" y="47"/>
                    </a:lnTo>
                    <a:lnTo>
                      <a:pt x="4459" y="71"/>
                    </a:lnTo>
                    <a:lnTo>
                      <a:pt x="4340" y="118"/>
                    </a:lnTo>
                    <a:lnTo>
                      <a:pt x="4222" y="153"/>
                    </a:lnTo>
                    <a:lnTo>
                      <a:pt x="4103" y="212"/>
                    </a:lnTo>
                    <a:lnTo>
                      <a:pt x="3984" y="270"/>
                    </a:lnTo>
                    <a:lnTo>
                      <a:pt x="3870" y="340"/>
                    </a:lnTo>
                    <a:lnTo>
                      <a:pt x="3751" y="411"/>
                    </a:lnTo>
                    <a:lnTo>
                      <a:pt x="3637" y="505"/>
                    </a:lnTo>
                    <a:lnTo>
                      <a:pt x="3522" y="587"/>
                    </a:lnTo>
                    <a:lnTo>
                      <a:pt x="3408" y="692"/>
                    </a:lnTo>
                    <a:lnTo>
                      <a:pt x="3294" y="798"/>
                    </a:lnTo>
                    <a:lnTo>
                      <a:pt x="3184" y="903"/>
                    </a:lnTo>
                    <a:lnTo>
                      <a:pt x="3069" y="1020"/>
                    </a:lnTo>
                    <a:lnTo>
                      <a:pt x="2960" y="1149"/>
                    </a:lnTo>
                    <a:lnTo>
                      <a:pt x="2854" y="1278"/>
                    </a:lnTo>
                    <a:lnTo>
                      <a:pt x="2744" y="1419"/>
                    </a:lnTo>
                    <a:lnTo>
                      <a:pt x="2639" y="1571"/>
                    </a:lnTo>
                    <a:lnTo>
                      <a:pt x="2533" y="1724"/>
                    </a:lnTo>
                    <a:lnTo>
                      <a:pt x="2428" y="1888"/>
                    </a:lnTo>
                    <a:lnTo>
                      <a:pt x="2326" y="2052"/>
                    </a:lnTo>
                    <a:lnTo>
                      <a:pt x="2225" y="2227"/>
                    </a:lnTo>
                    <a:lnTo>
                      <a:pt x="2124" y="2415"/>
                    </a:lnTo>
                    <a:lnTo>
                      <a:pt x="2027" y="2603"/>
                    </a:lnTo>
                    <a:lnTo>
                      <a:pt x="1931" y="2790"/>
                    </a:lnTo>
                    <a:lnTo>
                      <a:pt x="1834" y="2989"/>
                    </a:lnTo>
                    <a:lnTo>
                      <a:pt x="1742" y="3200"/>
                    </a:lnTo>
                    <a:lnTo>
                      <a:pt x="1649" y="3423"/>
                    </a:lnTo>
                    <a:lnTo>
                      <a:pt x="1561" y="3634"/>
                    </a:lnTo>
                    <a:lnTo>
                      <a:pt x="1473" y="3868"/>
                    </a:lnTo>
                    <a:lnTo>
                      <a:pt x="1385" y="4103"/>
                    </a:lnTo>
                    <a:lnTo>
                      <a:pt x="1302" y="4337"/>
                    </a:lnTo>
                    <a:lnTo>
                      <a:pt x="1218" y="4583"/>
                    </a:lnTo>
                    <a:lnTo>
                      <a:pt x="1139" y="4841"/>
                    </a:lnTo>
                    <a:lnTo>
                      <a:pt x="1060" y="5099"/>
                    </a:lnTo>
                    <a:lnTo>
                      <a:pt x="985" y="5369"/>
                    </a:lnTo>
                    <a:lnTo>
                      <a:pt x="911" y="5638"/>
                    </a:lnTo>
                    <a:lnTo>
                      <a:pt x="840" y="5908"/>
                    </a:lnTo>
                    <a:lnTo>
                      <a:pt x="770" y="6201"/>
                    </a:lnTo>
                    <a:lnTo>
                      <a:pt x="704" y="6482"/>
                    </a:lnTo>
                    <a:lnTo>
                      <a:pt x="642" y="6787"/>
                    </a:lnTo>
                    <a:lnTo>
                      <a:pt x="581" y="7080"/>
                    </a:lnTo>
                    <a:lnTo>
                      <a:pt x="581" y="7080"/>
                    </a:lnTo>
                    <a:lnTo>
                      <a:pt x="519" y="7384"/>
                    </a:lnTo>
                    <a:lnTo>
                      <a:pt x="466" y="7701"/>
                    </a:lnTo>
                    <a:lnTo>
                      <a:pt x="414" y="8006"/>
                    </a:lnTo>
                    <a:lnTo>
                      <a:pt x="361" y="8322"/>
                    </a:lnTo>
                    <a:lnTo>
                      <a:pt x="317" y="8627"/>
                    </a:lnTo>
                    <a:lnTo>
                      <a:pt x="273" y="8943"/>
                    </a:lnTo>
                    <a:lnTo>
                      <a:pt x="233" y="9260"/>
                    </a:lnTo>
                    <a:lnTo>
                      <a:pt x="198" y="9576"/>
                    </a:lnTo>
                    <a:lnTo>
                      <a:pt x="163" y="9904"/>
                    </a:lnTo>
                    <a:lnTo>
                      <a:pt x="137" y="10221"/>
                    </a:lnTo>
                    <a:lnTo>
                      <a:pt x="106" y="10537"/>
                    </a:lnTo>
                    <a:lnTo>
                      <a:pt x="84" y="10865"/>
                    </a:lnTo>
                    <a:lnTo>
                      <a:pt x="62" y="11182"/>
                    </a:lnTo>
                    <a:lnTo>
                      <a:pt x="44" y="11510"/>
                    </a:lnTo>
                    <a:lnTo>
                      <a:pt x="31" y="11827"/>
                    </a:lnTo>
                    <a:lnTo>
                      <a:pt x="18" y="12155"/>
                    </a:lnTo>
                    <a:lnTo>
                      <a:pt x="9" y="12471"/>
                    </a:lnTo>
                    <a:lnTo>
                      <a:pt x="0" y="12799"/>
                    </a:lnTo>
                    <a:lnTo>
                      <a:pt x="0" y="13116"/>
                    </a:lnTo>
                    <a:lnTo>
                      <a:pt x="0" y="13444"/>
                    </a:lnTo>
                    <a:lnTo>
                      <a:pt x="0" y="13760"/>
                    </a:lnTo>
                    <a:lnTo>
                      <a:pt x="9" y="14089"/>
                    </a:lnTo>
                    <a:lnTo>
                      <a:pt x="18" y="14405"/>
                    </a:lnTo>
                    <a:lnTo>
                      <a:pt x="27" y="14721"/>
                    </a:lnTo>
                    <a:lnTo>
                      <a:pt x="40" y="15038"/>
                    </a:lnTo>
                    <a:lnTo>
                      <a:pt x="58" y="15354"/>
                    </a:lnTo>
                    <a:lnTo>
                      <a:pt x="80" y="15671"/>
                    </a:lnTo>
                    <a:lnTo>
                      <a:pt x="101" y="15987"/>
                    </a:lnTo>
                    <a:lnTo>
                      <a:pt x="128" y="16292"/>
                    </a:lnTo>
                    <a:lnTo>
                      <a:pt x="154" y="16608"/>
                    </a:lnTo>
                    <a:lnTo>
                      <a:pt x="185" y="16913"/>
                    </a:lnTo>
                    <a:lnTo>
                      <a:pt x="220" y="17218"/>
                    </a:lnTo>
                    <a:lnTo>
                      <a:pt x="255" y="17523"/>
                    </a:lnTo>
                    <a:lnTo>
                      <a:pt x="295" y="17827"/>
                    </a:lnTo>
                    <a:lnTo>
                      <a:pt x="339" y="18132"/>
                    </a:lnTo>
                    <a:lnTo>
                      <a:pt x="383" y="18425"/>
                    </a:lnTo>
                    <a:lnTo>
                      <a:pt x="431" y="18718"/>
                    </a:lnTo>
                    <a:lnTo>
                      <a:pt x="480" y="19011"/>
                    </a:lnTo>
                    <a:lnTo>
                      <a:pt x="532" y="19292"/>
                    </a:lnTo>
                    <a:lnTo>
                      <a:pt x="590" y="19574"/>
                    </a:lnTo>
                    <a:lnTo>
                      <a:pt x="647" y="19855"/>
                    </a:lnTo>
                    <a:lnTo>
                      <a:pt x="708" y="20136"/>
                    </a:lnTo>
                    <a:lnTo>
                      <a:pt x="770" y="20406"/>
                    </a:lnTo>
                    <a:lnTo>
                      <a:pt x="836" y="20675"/>
                    </a:lnTo>
                    <a:lnTo>
                      <a:pt x="902" y="20945"/>
                    </a:lnTo>
                    <a:lnTo>
                      <a:pt x="972" y="21215"/>
                    </a:lnTo>
                    <a:lnTo>
                      <a:pt x="1047" y="21472"/>
                    </a:lnTo>
                    <a:lnTo>
                      <a:pt x="1122" y="21719"/>
                    </a:lnTo>
                    <a:lnTo>
                      <a:pt x="1201" y="21965"/>
                    </a:lnTo>
                    <a:lnTo>
                      <a:pt x="1280" y="22211"/>
                    </a:lnTo>
                    <a:lnTo>
                      <a:pt x="1363" y="22457"/>
                    </a:lnTo>
                    <a:lnTo>
                      <a:pt x="1451" y="22691"/>
                    </a:lnTo>
                    <a:lnTo>
                      <a:pt x="1539" y="22914"/>
                    </a:lnTo>
                    <a:lnTo>
                      <a:pt x="1627" y="23137"/>
                    </a:lnTo>
                    <a:lnTo>
                      <a:pt x="1720" y="23359"/>
                    </a:lnTo>
                    <a:lnTo>
                      <a:pt x="1816" y="23570"/>
                    </a:lnTo>
                    <a:lnTo>
                      <a:pt x="1913" y="23781"/>
                    </a:lnTo>
                    <a:lnTo>
                      <a:pt x="2010" y="23981"/>
                    </a:lnTo>
                    <a:lnTo>
                      <a:pt x="2115" y="24180"/>
                    </a:lnTo>
                    <a:lnTo>
                      <a:pt x="2216" y="24367"/>
                    </a:lnTo>
                    <a:lnTo>
                      <a:pt x="2326" y="24555"/>
                    </a:lnTo>
                    <a:lnTo>
                      <a:pt x="2432" y="24731"/>
                    </a:lnTo>
                    <a:lnTo>
                      <a:pt x="2542" y="24907"/>
                    </a:lnTo>
                    <a:lnTo>
                      <a:pt x="2656" y="250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765;p39">
                <a:extLst>
                  <a:ext uri="{FF2B5EF4-FFF2-40B4-BE49-F238E27FC236}">
                    <a16:creationId xmlns:a16="http://schemas.microsoft.com/office/drawing/2014/main" id="{AF1DE7AC-13FC-2D4E-D2DE-1258ABF2AE58}"/>
                  </a:ext>
                </a:extLst>
              </p:cNvPr>
              <p:cNvSpPr/>
              <p:nvPr/>
            </p:nvSpPr>
            <p:spPr>
              <a:xfrm>
                <a:off x="4689000" y="-2031250"/>
                <a:ext cx="27262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63607" extrusionOk="0">
                    <a:moveTo>
                      <a:pt x="8693" y="0"/>
                    </a:moveTo>
                    <a:lnTo>
                      <a:pt x="0" y="2262"/>
                    </a:lnTo>
                    <a:lnTo>
                      <a:pt x="6807" y="63607"/>
                    </a:lnTo>
                    <a:lnTo>
                      <a:pt x="10553" y="61345"/>
                    </a:lnTo>
                    <a:lnTo>
                      <a:pt x="10905" y="5474"/>
                    </a:ln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766;p39">
                <a:extLst>
                  <a:ext uri="{FF2B5EF4-FFF2-40B4-BE49-F238E27FC236}">
                    <a16:creationId xmlns:a16="http://schemas.microsoft.com/office/drawing/2014/main" id="{B3A2C07D-DFB1-DAEF-0E69-91D211F9CE8D}"/>
                  </a:ext>
                </a:extLst>
              </p:cNvPr>
              <p:cNvSpPr/>
              <p:nvPr/>
            </p:nvSpPr>
            <p:spPr>
              <a:xfrm>
                <a:off x="4689000" y="-2031250"/>
                <a:ext cx="27262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63607" fill="none" extrusionOk="0">
                    <a:moveTo>
                      <a:pt x="10905" y="5474"/>
                    </a:moveTo>
                    <a:lnTo>
                      <a:pt x="10553" y="61345"/>
                    </a:lnTo>
                    <a:lnTo>
                      <a:pt x="6807" y="63607"/>
                    </a:lnTo>
                    <a:lnTo>
                      <a:pt x="0" y="2262"/>
                    </a:lnTo>
                    <a:lnTo>
                      <a:pt x="8693" y="0"/>
                    </a:lnTo>
                    <a:lnTo>
                      <a:pt x="10905" y="54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767;p39">
                <a:extLst>
                  <a:ext uri="{FF2B5EF4-FFF2-40B4-BE49-F238E27FC236}">
                    <a16:creationId xmlns:a16="http://schemas.microsoft.com/office/drawing/2014/main" id="{361B54F3-2BE9-FCAE-7919-B5E4D78C7C88}"/>
                  </a:ext>
                </a:extLst>
              </p:cNvPr>
              <p:cNvSpPr/>
              <p:nvPr/>
            </p:nvSpPr>
            <p:spPr>
              <a:xfrm>
                <a:off x="4914450" y="-2013100"/>
                <a:ext cx="47175" cy="1187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4748" extrusionOk="0">
                    <a:moveTo>
                      <a:pt x="31" y="1"/>
                    </a:moveTo>
                    <a:lnTo>
                      <a:pt x="1" y="83"/>
                    </a:lnTo>
                    <a:lnTo>
                      <a:pt x="1887" y="4748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768;p39">
                <a:extLst>
                  <a:ext uri="{FF2B5EF4-FFF2-40B4-BE49-F238E27FC236}">
                    <a16:creationId xmlns:a16="http://schemas.microsoft.com/office/drawing/2014/main" id="{5F132715-815A-8FE6-7E90-094FA59BD949}"/>
                  </a:ext>
                </a:extLst>
              </p:cNvPr>
              <p:cNvSpPr/>
              <p:nvPr/>
            </p:nvSpPr>
            <p:spPr>
              <a:xfrm>
                <a:off x="4914450" y="-2013100"/>
                <a:ext cx="47175" cy="1187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4748" fill="none" extrusionOk="0">
                    <a:moveTo>
                      <a:pt x="1887" y="4748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31" y="1"/>
                    </a:lnTo>
                    <a:lnTo>
                      <a:pt x="1887" y="47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769;p39">
                <a:extLst>
                  <a:ext uri="{FF2B5EF4-FFF2-40B4-BE49-F238E27FC236}">
                    <a16:creationId xmlns:a16="http://schemas.microsoft.com/office/drawing/2014/main" id="{4EC4DBDE-5332-AE5D-0F96-F299252E2960}"/>
                  </a:ext>
                </a:extLst>
              </p:cNvPr>
              <p:cNvSpPr/>
              <p:nvPr/>
            </p:nvSpPr>
            <p:spPr>
              <a:xfrm>
                <a:off x="4905450" y="-2038300"/>
                <a:ext cx="98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091" extrusionOk="0">
                    <a:moveTo>
                      <a:pt x="0" y="1"/>
                    </a:moveTo>
                    <a:lnTo>
                      <a:pt x="0" y="294"/>
                    </a:lnTo>
                    <a:lnTo>
                      <a:pt x="35" y="282"/>
                    </a:lnTo>
                    <a:lnTo>
                      <a:pt x="361" y="1091"/>
                    </a:lnTo>
                    <a:lnTo>
                      <a:pt x="391" y="10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770;p39">
                <a:extLst>
                  <a:ext uri="{FF2B5EF4-FFF2-40B4-BE49-F238E27FC236}">
                    <a16:creationId xmlns:a16="http://schemas.microsoft.com/office/drawing/2014/main" id="{2AA01EB2-4595-CEBE-BFD4-EC7631B60744}"/>
                  </a:ext>
                </a:extLst>
              </p:cNvPr>
              <p:cNvSpPr/>
              <p:nvPr/>
            </p:nvSpPr>
            <p:spPr>
              <a:xfrm>
                <a:off x="4905450" y="-2038300"/>
                <a:ext cx="98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091" fill="none" extrusionOk="0">
                    <a:moveTo>
                      <a:pt x="361" y="1091"/>
                    </a:moveTo>
                    <a:lnTo>
                      <a:pt x="35" y="282"/>
                    </a:lnTo>
                    <a:lnTo>
                      <a:pt x="0" y="294"/>
                    </a:lnTo>
                    <a:lnTo>
                      <a:pt x="0" y="1"/>
                    </a:lnTo>
                    <a:lnTo>
                      <a:pt x="391" y="1009"/>
                    </a:lnTo>
                    <a:lnTo>
                      <a:pt x="391" y="1009"/>
                    </a:lnTo>
                    <a:lnTo>
                      <a:pt x="361" y="10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771;p39">
                <a:extLst>
                  <a:ext uri="{FF2B5EF4-FFF2-40B4-BE49-F238E27FC236}">
                    <a16:creationId xmlns:a16="http://schemas.microsoft.com/office/drawing/2014/main" id="{EF904452-7FE2-B58E-2550-7EE43875E609}"/>
                  </a:ext>
                </a:extLst>
              </p:cNvPr>
              <p:cNvSpPr/>
              <p:nvPr/>
            </p:nvSpPr>
            <p:spPr>
              <a:xfrm>
                <a:off x="4840350" y="-2031250"/>
                <a:ext cx="12127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63607" extrusionOk="0">
                    <a:moveTo>
                      <a:pt x="2639" y="0"/>
                    </a:moveTo>
                    <a:lnTo>
                      <a:pt x="2604" y="12"/>
                    </a:lnTo>
                    <a:lnTo>
                      <a:pt x="2758" y="49613"/>
                    </a:lnTo>
                    <a:lnTo>
                      <a:pt x="1" y="56797"/>
                    </a:lnTo>
                    <a:lnTo>
                      <a:pt x="753" y="63607"/>
                    </a:lnTo>
                    <a:lnTo>
                      <a:pt x="4499" y="61345"/>
                    </a:lnTo>
                    <a:lnTo>
                      <a:pt x="4851" y="5474"/>
                    </a:lnTo>
                    <a:lnTo>
                      <a:pt x="2965" y="809"/>
                    </a:lnTo>
                    <a:lnTo>
                      <a:pt x="26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772;p39">
                <a:extLst>
                  <a:ext uri="{FF2B5EF4-FFF2-40B4-BE49-F238E27FC236}">
                    <a16:creationId xmlns:a16="http://schemas.microsoft.com/office/drawing/2014/main" id="{503B69B6-002B-0A87-5279-D6379DE1DD67}"/>
                  </a:ext>
                </a:extLst>
              </p:cNvPr>
              <p:cNvSpPr/>
              <p:nvPr/>
            </p:nvSpPr>
            <p:spPr>
              <a:xfrm>
                <a:off x="4840350" y="-2031250"/>
                <a:ext cx="12127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63607" fill="none" extrusionOk="0">
                    <a:moveTo>
                      <a:pt x="753" y="63607"/>
                    </a:moveTo>
                    <a:lnTo>
                      <a:pt x="753" y="63607"/>
                    </a:lnTo>
                    <a:lnTo>
                      <a:pt x="1" y="56797"/>
                    </a:lnTo>
                    <a:lnTo>
                      <a:pt x="2758" y="49613"/>
                    </a:lnTo>
                    <a:lnTo>
                      <a:pt x="2604" y="12"/>
                    </a:lnTo>
                    <a:lnTo>
                      <a:pt x="2639" y="0"/>
                    </a:lnTo>
                    <a:lnTo>
                      <a:pt x="2965" y="809"/>
                    </a:lnTo>
                    <a:lnTo>
                      <a:pt x="4851" y="5474"/>
                    </a:lnTo>
                    <a:lnTo>
                      <a:pt x="4499" y="61345"/>
                    </a:lnTo>
                    <a:lnTo>
                      <a:pt x="753" y="636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773;p39">
                <a:extLst>
                  <a:ext uri="{FF2B5EF4-FFF2-40B4-BE49-F238E27FC236}">
                    <a16:creationId xmlns:a16="http://schemas.microsoft.com/office/drawing/2014/main" id="{75C5944C-B29D-59BD-B134-7195E5E5D8DD}"/>
                  </a:ext>
                </a:extLst>
              </p:cNvPr>
              <p:cNvSpPr/>
              <p:nvPr/>
            </p:nvSpPr>
            <p:spPr>
              <a:xfrm>
                <a:off x="4840350" y="-2033900"/>
                <a:ext cx="71375" cy="14226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56904" extrusionOk="0">
                    <a:moveTo>
                      <a:pt x="2604" y="1"/>
                    </a:moveTo>
                    <a:lnTo>
                      <a:pt x="2591" y="141"/>
                    </a:lnTo>
                    <a:lnTo>
                      <a:pt x="2586" y="294"/>
                    </a:lnTo>
                    <a:lnTo>
                      <a:pt x="2582" y="446"/>
                    </a:lnTo>
                    <a:lnTo>
                      <a:pt x="2582" y="598"/>
                    </a:lnTo>
                    <a:lnTo>
                      <a:pt x="2582" y="2356"/>
                    </a:lnTo>
                    <a:lnTo>
                      <a:pt x="2582" y="8756"/>
                    </a:lnTo>
                    <a:lnTo>
                      <a:pt x="2582" y="13210"/>
                    </a:lnTo>
                    <a:lnTo>
                      <a:pt x="2582" y="18320"/>
                    </a:lnTo>
                    <a:lnTo>
                      <a:pt x="2591" y="23969"/>
                    </a:lnTo>
                    <a:lnTo>
                      <a:pt x="2608" y="30040"/>
                    </a:lnTo>
                    <a:lnTo>
                      <a:pt x="2705" y="49744"/>
                    </a:lnTo>
                    <a:lnTo>
                      <a:pt x="744" y="54981"/>
                    </a:lnTo>
                    <a:lnTo>
                      <a:pt x="245" y="56379"/>
                    </a:lnTo>
                    <a:lnTo>
                      <a:pt x="779" y="55075"/>
                    </a:lnTo>
                    <a:lnTo>
                      <a:pt x="2824" y="49953"/>
                    </a:lnTo>
                    <a:lnTo>
                      <a:pt x="2855" y="49953"/>
                    </a:lnTo>
                    <a:lnTo>
                      <a:pt x="2855" y="49836"/>
                    </a:lnTo>
                    <a:lnTo>
                      <a:pt x="2855" y="45570"/>
                    </a:lnTo>
                    <a:lnTo>
                      <a:pt x="2850" y="40788"/>
                    </a:lnTo>
                    <a:lnTo>
                      <a:pt x="2841" y="35584"/>
                    </a:lnTo>
                    <a:lnTo>
                      <a:pt x="2824" y="30028"/>
                    </a:lnTo>
                    <a:lnTo>
                      <a:pt x="2802" y="23957"/>
                    </a:lnTo>
                    <a:lnTo>
                      <a:pt x="2775" y="18320"/>
                    </a:lnTo>
                    <a:lnTo>
                      <a:pt x="2749" y="13210"/>
                    </a:lnTo>
                    <a:lnTo>
                      <a:pt x="2718" y="8756"/>
                    </a:lnTo>
                    <a:lnTo>
                      <a:pt x="2661" y="2356"/>
                    </a:lnTo>
                    <a:lnTo>
                      <a:pt x="2657" y="1852"/>
                    </a:lnTo>
                    <a:lnTo>
                      <a:pt x="2648" y="1395"/>
                    </a:lnTo>
                    <a:lnTo>
                      <a:pt x="2639" y="973"/>
                    </a:lnTo>
                    <a:lnTo>
                      <a:pt x="2635" y="598"/>
                    </a:lnTo>
                    <a:lnTo>
                      <a:pt x="2635" y="446"/>
                    </a:lnTo>
                    <a:lnTo>
                      <a:pt x="2626" y="294"/>
                    </a:lnTo>
                    <a:lnTo>
                      <a:pt x="2617" y="141"/>
                    </a:lnTo>
                    <a:lnTo>
                      <a:pt x="2604" y="1"/>
                    </a:lnTo>
                    <a:close/>
                    <a:moveTo>
                      <a:pt x="245" y="56379"/>
                    </a:moveTo>
                    <a:lnTo>
                      <a:pt x="212" y="56458"/>
                    </a:lnTo>
                    <a:lnTo>
                      <a:pt x="196" y="56495"/>
                    </a:lnTo>
                    <a:lnTo>
                      <a:pt x="212" y="56470"/>
                    </a:lnTo>
                    <a:lnTo>
                      <a:pt x="245" y="56379"/>
                    </a:lnTo>
                    <a:close/>
                    <a:moveTo>
                      <a:pt x="196" y="56495"/>
                    </a:moveTo>
                    <a:lnTo>
                      <a:pt x="159" y="56552"/>
                    </a:lnTo>
                    <a:lnTo>
                      <a:pt x="111" y="56634"/>
                    </a:lnTo>
                    <a:lnTo>
                      <a:pt x="45" y="56763"/>
                    </a:lnTo>
                    <a:lnTo>
                      <a:pt x="5" y="56868"/>
                    </a:lnTo>
                    <a:lnTo>
                      <a:pt x="1" y="56892"/>
                    </a:lnTo>
                    <a:lnTo>
                      <a:pt x="1" y="56903"/>
                    </a:lnTo>
                    <a:lnTo>
                      <a:pt x="58" y="56798"/>
                    </a:lnTo>
                    <a:lnTo>
                      <a:pt x="124" y="56657"/>
                    </a:lnTo>
                    <a:lnTo>
                      <a:pt x="196" y="564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774;p39">
                <a:extLst>
                  <a:ext uri="{FF2B5EF4-FFF2-40B4-BE49-F238E27FC236}">
                    <a16:creationId xmlns:a16="http://schemas.microsoft.com/office/drawing/2014/main" id="{713C0857-5647-844F-B55E-7DD34490BAEC}"/>
                  </a:ext>
                </a:extLst>
              </p:cNvPr>
              <p:cNvSpPr/>
              <p:nvPr/>
            </p:nvSpPr>
            <p:spPr>
              <a:xfrm>
                <a:off x="4923575" y="-1224900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5" y="1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6" y="95"/>
                    </a:lnTo>
                    <a:lnTo>
                      <a:pt x="18" y="153"/>
                    </a:lnTo>
                    <a:lnTo>
                      <a:pt x="9" y="200"/>
                    </a:lnTo>
                    <a:lnTo>
                      <a:pt x="1" y="259"/>
                    </a:lnTo>
                    <a:lnTo>
                      <a:pt x="1" y="317"/>
                    </a:lnTo>
                    <a:lnTo>
                      <a:pt x="1" y="388"/>
                    </a:lnTo>
                    <a:lnTo>
                      <a:pt x="9" y="446"/>
                    </a:lnTo>
                    <a:lnTo>
                      <a:pt x="18" y="493"/>
                    </a:lnTo>
                    <a:lnTo>
                      <a:pt x="36" y="552"/>
                    </a:lnTo>
                    <a:lnTo>
                      <a:pt x="58" y="599"/>
                    </a:lnTo>
                    <a:lnTo>
                      <a:pt x="80" y="622"/>
                    </a:lnTo>
                    <a:lnTo>
                      <a:pt x="102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2"/>
                    </a:lnTo>
                    <a:lnTo>
                      <a:pt x="220" y="493"/>
                    </a:lnTo>
                    <a:lnTo>
                      <a:pt x="234" y="434"/>
                    </a:lnTo>
                    <a:lnTo>
                      <a:pt x="238" y="376"/>
                    </a:lnTo>
                    <a:lnTo>
                      <a:pt x="238" y="317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3" y="95"/>
                    </a:lnTo>
                    <a:lnTo>
                      <a:pt x="198" y="83"/>
                    </a:lnTo>
                    <a:lnTo>
                      <a:pt x="181" y="48"/>
                    </a:lnTo>
                    <a:lnTo>
                      <a:pt x="159" y="2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775;p39">
                <a:extLst>
                  <a:ext uri="{FF2B5EF4-FFF2-40B4-BE49-F238E27FC236}">
                    <a16:creationId xmlns:a16="http://schemas.microsoft.com/office/drawing/2014/main" id="{1DD1EAFA-250D-63DA-EDA7-3F538283B84D}"/>
                  </a:ext>
                </a:extLst>
              </p:cNvPr>
              <p:cNvSpPr/>
              <p:nvPr/>
            </p:nvSpPr>
            <p:spPr>
              <a:xfrm>
                <a:off x="4925675" y="-908725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06" y="0"/>
                    </a:moveTo>
                    <a:lnTo>
                      <a:pt x="84" y="12"/>
                    </a:lnTo>
                    <a:lnTo>
                      <a:pt x="62" y="35"/>
                    </a:lnTo>
                    <a:lnTo>
                      <a:pt x="44" y="70"/>
                    </a:lnTo>
                    <a:lnTo>
                      <a:pt x="26" y="117"/>
                    </a:lnTo>
                    <a:lnTo>
                      <a:pt x="13" y="164"/>
                    </a:lnTo>
                    <a:lnTo>
                      <a:pt x="4" y="223"/>
                    </a:lnTo>
                    <a:lnTo>
                      <a:pt x="0" y="293"/>
                    </a:lnTo>
                    <a:lnTo>
                      <a:pt x="0" y="352"/>
                    </a:lnTo>
                    <a:lnTo>
                      <a:pt x="4" y="410"/>
                    </a:lnTo>
                    <a:lnTo>
                      <a:pt x="13" y="469"/>
                    </a:lnTo>
                    <a:lnTo>
                      <a:pt x="26" y="516"/>
                    </a:lnTo>
                    <a:lnTo>
                      <a:pt x="40" y="563"/>
                    </a:lnTo>
                    <a:lnTo>
                      <a:pt x="62" y="598"/>
                    </a:lnTo>
                    <a:lnTo>
                      <a:pt x="84" y="633"/>
                    </a:lnTo>
                    <a:lnTo>
                      <a:pt x="106" y="645"/>
                    </a:lnTo>
                    <a:lnTo>
                      <a:pt x="128" y="645"/>
                    </a:lnTo>
                    <a:lnTo>
                      <a:pt x="150" y="633"/>
                    </a:lnTo>
                    <a:lnTo>
                      <a:pt x="167" y="621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24" y="469"/>
                    </a:lnTo>
                    <a:lnTo>
                      <a:pt x="233" y="410"/>
                    </a:lnTo>
                    <a:lnTo>
                      <a:pt x="237" y="352"/>
                    </a:lnTo>
                    <a:lnTo>
                      <a:pt x="237" y="293"/>
                    </a:lnTo>
                    <a:lnTo>
                      <a:pt x="233" y="235"/>
                    </a:lnTo>
                    <a:lnTo>
                      <a:pt x="224" y="176"/>
                    </a:lnTo>
                    <a:lnTo>
                      <a:pt x="211" y="117"/>
                    </a:lnTo>
                    <a:lnTo>
                      <a:pt x="198" y="70"/>
                    </a:lnTo>
                    <a:lnTo>
                      <a:pt x="176" y="35"/>
                    </a:lnTo>
                    <a:lnTo>
                      <a:pt x="154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776;p39">
                <a:extLst>
                  <a:ext uri="{FF2B5EF4-FFF2-40B4-BE49-F238E27FC236}">
                    <a16:creationId xmlns:a16="http://schemas.microsoft.com/office/drawing/2014/main" id="{FCC9D7EC-1FEB-8E3E-89F3-0FE6A7B80642}"/>
                  </a:ext>
                </a:extLst>
              </p:cNvPr>
              <p:cNvSpPr/>
              <p:nvPr/>
            </p:nvSpPr>
            <p:spPr>
              <a:xfrm>
                <a:off x="4924575" y="-1512050"/>
                <a:ext cx="6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46" extrusionOk="0">
                    <a:moveTo>
                      <a:pt x="119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17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18" y="493"/>
                    </a:lnTo>
                    <a:lnTo>
                      <a:pt x="35" y="540"/>
                    </a:lnTo>
                    <a:lnTo>
                      <a:pt x="35" y="552"/>
                    </a:lnTo>
                    <a:lnTo>
                      <a:pt x="57" y="598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33" y="446"/>
                    </a:lnTo>
                    <a:lnTo>
                      <a:pt x="238" y="388"/>
                    </a:lnTo>
                    <a:lnTo>
                      <a:pt x="242" y="317"/>
                    </a:lnTo>
                    <a:lnTo>
                      <a:pt x="238" y="259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1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777;p39">
                <a:extLst>
                  <a:ext uri="{FF2B5EF4-FFF2-40B4-BE49-F238E27FC236}">
                    <a16:creationId xmlns:a16="http://schemas.microsoft.com/office/drawing/2014/main" id="{2C3FA198-F7E3-D10A-31E1-32D2AE490B5A}"/>
                  </a:ext>
                </a:extLst>
              </p:cNvPr>
              <p:cNvSpPr/>
              <p:nvPr/>
            </p:nvSpPr>
            <p:spPr>
              <a:xfrm>
                <a:off x="3177525" y="-5526000"/>
                <a:ext cx="2097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22762" extrusionOk="0">
                    <a:moveTo>
                      <a:pt x="4604" y="0"/>
                    </a:moveTo>
                    <a:lnTo>
                      <a:pt x="4564" y="12"/>
                    </a:lnTo>
                    <a:lnTo>
                      <a:pt x="4520" y="24"/>
                    </a:lnTo>
                    <a:lnTo>
                      <a:pt x="4481" y="59"/>
                    </a:lnTo>
                    <a:lnTo>
                      <a:pt x="4437" y="94"/>
                    </a:lnTo>
                    <a:lnTo>
                      <a:pt x="4397" y="153"/>
                    </a:lnTo>
                    <a:lnTo>
                      <a:pt x="4353" y="223"/>
                    </a:lnTo>
                    <a:lnTo>
                      <a:pt x="4314" y="317"/>
                    </a:lnTo>
                    <a:lnTo>
                      <a:pt x="4230" y="481"/>
                    </a:lnTo>
                    <a:lnTo>
                      <a:pt x="4151" y="633"/>
                    </a:lnTo>
                    <a:lnTo>
                      <a:pt x="4076" y="739"/>
                    </a:lnTo>
                    <a:lnTo>
                      <a:pt x="4006" y="832"/>
                    </a:lnTo>
                    <a:lnTo>
                      <a:pt x="3940" y="903"/>
                    </a:lnTo>
                    <a:lnTo>
                      <a:pt x="3878" y="938"/>
                    </a:lnTo>
                    <a:lnTo>
                      <a:pt x="3817" y="973"/>
                    </a:lnTo>
                    <a:lnTo>
                      <a:pt x="3764" y="985"/>
                    </a:lnTo>
                    <a:lnTo>
                      <a:pt x="3676" y="985"/>
                    </a:lnTo>
                    <a:lnTo>
                      <a:pt x="3641" y="973"/>
                    </a:lnTo>
                    <a:lnTo>
                      <a:pt x="3610" y="950"/>
                    </a:lnTo>
                    <a:lnTo>
                      <a:pt x="3566" y="914"/>
                    </a:lnTo>
                    <a:lnTo>
                      <a:pt x="3553" y="903"/>
                    </a:lnTo>
                    <a:lnTo>
                      <a:pt x="3527" y="856"/>
                    </a:lnTo>
                    <a:lnTo>
                      <a:pt x="3443" y="750"/>
                    </a:lnTo>
                    <a:lnTo>
                      <a:pt x="3329" y="610"/>
                    </a:lnTo>
                    <a:lnTo>
                      <a:pt x="3258" y="539"/>
                    </a:lnTo>
                    <a:lnTo>
                      <a:pt x="3179" y="469"/>
                    </a:lnTo>
                    <a:lnTo>
                      <a:pt x="3100" y="399"/>
                    </a:lnTo>
                    <a:lnTo>
                      <a:pt x="3021" y="340"/>
                    </a:lnTo>
                    <a:lnTo>
                      <a:pt x="2937" y="305"/>
                    </a:lnTo>
                    <a:lnTo>
                      <a:pt x="2854" y="282"/>
                    </a:lnTo>
                    <a:lnTo>
                      <a:pt x="2735" y="282"/>
                    </a:lnTo>
                    <a:lnTo>
                      <a:pt x="2696" y="305"/>
                    </a:lnTo>
                    <a:lnTo>
                      <a:pt x="2660" y="328"/>
                    </a:lnTo>
                    <a:lnTo>
                      <a:pt x="2625" y="352"/>
                    </a:lnTo>
                    <a:lnTo>
                      <a:pt x="2590" y="399"/>
                    </a:lnTo>
                    <a:lnTo>
                      <a:pt x="2559" y="446"/>
                    </a:lnTo>
                    <a:lnTo>
                      <a:pt x="2524" y="516"/>
                    </a:lnTo>
                    <a:lnTo>
                      <a:pt x="2485" y="633"/>
                    </a:lnTo>
                    <a:lnTo>
                      <a:pt x="2436" y="797"/>
                    </a:lnTo>
                    <a:lnTo>
                      <a:pt x="2383" y="1008"/>
                    </a:lnTo>
                    <a:lnTo>
                      <a:pt x="2326" y="1243"/>
                    </a:lnTo>
                    <a:lnTo>
                      <a:pt x="2265" y="1524"/>
                    </a:lnTo>
                    <a:lnTo>
                      <a:pt x="2128" y="2157"/>
                    </a:lnTo>
                    <a:lnTo>
                      <a:pt x="1979" y="2883"/>
                    </a:lnTo>
                    <a:lnTo>
                      <a:pt x="1821" y="3692"/>
                    </a:lnTo>
                    <a:lnTo>
                      <a:pt x="1658" y="4536"/>
                    </a:lnTo>
                    <a:lnTo>
                      <a:pt x="1500" y="5403"/>
                    </a:lnTo>
                    <a:lnTo>
                      <a:pt x="1192" y="7079"/>
                    </a:lnTo>
                    <a:lnTo>
                      <a:pt x="932" y="8533"/>
                    </a:lnTo>
                    <a:lnTo>
                      <a:pt x="686" y="9939"/>
                    </a:lnTo>
                    <a:lnTo>
                      <a:pt x="0" y="11381"/>
                    </a:lnTo>
                    <a:lnTo>
                      <a:pt x="3817" y="22761"/>
                    </a:lnTo>
                    <a:lnTo>
                      <a:pt x="4459" y="21402"/>
                    </a:lnTo>
                    <a:lnTo>
                      <a:pt x="5189" y="21906"/>
                    </a:lnTo>
                    <a:lnTo>
                      <a:pt x="6706" y="21156"/>
                    </a:lnTo>
                    <a:lnTo>
                      <a:pt x="8003" y="17511"/>
                    </a:lnTo>
                    <a:lnTo>
                      <a:pt x="7524" y="14791"/>
                    </a:lnTo>
                    <a:lnTo>
                      <a:pt x="8385" y="7841"/>
                    </a:lnTo>
                    <a:lnTo>
                      <a:pt x="8390" y="7747"/>
                    </a:lnTo>
                    <a:lnTo>
                      <a:pt x="8390" y="7490"/>
                    </a:lnTo>
                    <a:lnTo>
                      <a:pt x="8385" y="7326"/>
                    </a:lnTo>
                    <a:lnTo>
                      <a:pt x="8377" y="7126"/>
                    </a:lnTo>
                    <a:lnTo>
                      <a:pt x="8363" y="6915"/>
                    </a:lnTo>
                    <a:lnTo>
                      <a:pt x="8346" y="6704"/>
                    </a:lnTo>
                    <a:lnTo>
                      <a:pt x="8319" y="6482"/>
                    </a:lnTo>
                    <a:lnTo>
                      <a:pt x="8289" y="6259"/>
                    </a:lnTo>
                    <a:lnTo>
                      <a:pt x="8245" y="6036"/>
                    </a:lnTo>
                    <a:lnTo>
                      <a:pt x="8218" y="5931"/>
                    </a:lnTo>
                    <a:lnTo>
                      <a:pt x="8192" y="5837"/>
                    </a:lnTo>
                    <a:lnTo>
                      <a:pt x="8161" y="5743"/>
                    </a:lnTo>
                    <a:lnTo>
                      <a:pt x="8130" y="5649"/>
                    </a:lnTo>
                    <a:lnTo>
                      <a:pt x="8095" y="5567"/>
                    </a:lnTo>
                    <a:lnTo>
                      <a:pt x="8056" y="5497"/>
                    </a:lnTo>
                    <a:lnTo>
                      <a:pt x="8012" y="5427"/>
                    </a:lnTo>
                    <a:lnTo>
                      <a:pt x="7968" y="5368"/>
                    </a:lnTo>
                    <a:lnTo>
                      <a:pt x="7915" y="5321"/>
                    </a:lnTo>
                    <a:lnTo>
                      <a:pt x="7862" y="5286"/>
                    </a:lnTo>
                    <a:lnTo>
                      <a:pt x="7277" y="4911"/>
                    </a:lnTo>
                    <a:lnTo>
                      <a:pt x="7282" y="4829"/>
                    </a:lnTo>
                    <a:lnTo>
                      <a:pt x="7282" y="4735"/>
                    </a:lnTo>
                    <a:lnTo>
                      <a:pt x="7282" y="4606"/>
                    </a:lnTo>
                    <a:lnTo>
                      <a:pt x="7277" y="4454"/>
                    </a:lnTo>
                    <a:lnTo>
                      <a:pt x="7269" y="4278"/>
                    </a:lnTo>
                    <a:lnTo>
                      <a:pt x="7251" y="4091"/>
                    </a:lnTo>
                    <a:lnTo>
                      <a:pt x="7229" y="3880"/>
                    </a:lnTo>
                    <a:lnTo>
                      <a:pt x="7189" y="3669"/>
                    </a:lnTo>
                    <a:lnTo>
                      <a:pt x="7167" y="3552"/>
                    </a:lnTo>
                    <a:lnTo>
                      <a:pt x="7141" y="3446"/>
                    </a:lnTo>
                    <a:lnTo>
                      <a:pt x="7115" y="3329"/>
                    </a:lnTo>
                    <a:lnTo>
                      <a:pt x="7079" y="3223"/>
                    </a:lnTo>
                    <a:lnTo>
                      <a:pt x="7044" y="3106"/>
                    </a:lnTo>
                    <a:lnTo>
                      <a:pt x="7000" y="3001"/>
                    </a:lnTo>
                    <a:lnTo>
                      <a:pt x="6956" y="2895"/>
                    </a:lnTo>
                    <a:lnTo>
                      <a:pt x="6908" y="2790"/>
                    </a:lnTo>
                    <a:lnTo>
                      <a:pt x="6851" y="2684"/>
                    </a:lnTo>
                    <a:lnTo>
                      <a:pt x="6794" y="2590"/>
                    </a:lnTo>
                    <a:lnTo>
                      <a:pt x="6728" y="2497"/>
                    </a:lnTo>
                    <a:lnTo>
                      <a:pt x="6657" y="2403"/>
                    </a:lnTo>
                    <a:lnTo>
                      <a:pt x="6583" y="2321"/>
                    </a:lnTo>
                    <a:lnTo>
                      <a:pt x="6499" y="2251"/>
                    </a:lnTo>
                    <a:lnTo>
                      <a:pt x="5215" y="1102"/>
                    </a:lnTo>
                    <a:lnTo>
                      <a:pt x="5198" y="1032"/>
                    </a:lnTo>
                    <a:lnTo>
                      <a:pt x="5136" y="844"/>
                    </a:lnTo>
                    <a:lnTo>
                      <a:pt x="5096" y="715"/>
                    </a:lnTo>
                    <a:lnTo>
                      <a:pt x="5048" y="586"/>
                    </a:lnTo>
                    <a:lnTo>
                      <a:pt x="4995" y="457"/>
                    </a:lnTo>
                    <a:lnTo>
                      <a:pt x="4934" y="328"/>
                    </a:lnTo>
                    <a:lnTo>
                      <a:pt x="4868" y="211"/>
                    </a:lnTo>
                    <a:lnTo>
                      <a:pt x="4797" y="117"/>
                    </a:lnTo>
                    <a:lnTo>
                      <a:pt x="4758" y="82"/>
                    </a:lnTo>
                    <a:lnTo>
                      <a:pt x="4723" y="47"/>
                    </a:lnTo>
                    <a:lnTo>
                      <a:pt x="4683" y="24"/>
                    </a:lnTo>
                    <a:lnTo>
                      <a:pt x="4644" y="12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778;p39">
                <a:extLst>
                  <a:ext uri="{FF2B5EF4-FFF2-40B4-BE49-F238E27FC236}">
                    <a16:creationId xmlns:a16="http://schemas.microsoft.com/office/drawing/2014/main" id="{76BBAE91-B221-8010-504E-A26985B3F591}"/>
                  </a:ext>
                </a:extLst>
              </p:cNvPr>
              <p:cNvSpPr/>
              <p:nvPr/>
            </p:nvSpPr>
            <p:spPr>
              <a:xfrm>
                <a:off x="3158950" y="-5275475"/>
                <a:ext cx="131600" cy="350750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4030" extrusionOk="0">
                    <a:moveTo>
                      <a:pt x="598" y="0"/>
                    </a:moveTo>
                    <a:lnTo>
                      <a:pt x="537" y="24"/>
                    </a:lnTo>
                    <a:lnTo>
                      <a:pt x="475" y="71"/>
                    </a:lnTo>
                    <a:lnTo>
                      <a:pt x="418" y="117"/>
                    </a:lnTo>
                    <a:lnTo>
                      <a:pt x="361" y="188"/>
                    </a:lnTo>
                    <a:lnTo>
                      <a:pt x="304" y="282"/>
                    </a:lnTo>
                    <a:lnTo>
                      <a:pt x="251" y="375"/>
                    </a:lnTo>
                    <a:lnTo>
                      <a:pt x="202" y="504"/>
                    </a:lnTo>
                    <a:lnTo>
                      <a:pt x="185" y="539"/>
                    </a:lnTo>
                    <a:lnTo>
                      <a:pt x="141" y="668"/>
                    </a:lnTo>
                    <a:lnTo>
                      <a:pt x="106" y="809"/>
                    </a:lnTo>
                    <a:lnTo>
                      <a:pt x="71" y="961"/>
                    </a:lnTo>
                    <a:lnTo>
                      <a:pt x="44" y="1114"/>
                    </a:lnTo>
                    <a:lnTo>
                      <a:pt x="27" y="1266"/>
                    </a:lnTo>
                    <a:lnTo>
                      <a:pt x="9" y="1430"/>
                    </a:lnTo>
                    <a:lnTo>
                      <a:pt x="0" y="1594"/>
                    </a:lnTo>
                    <a:lnTo>
                      <a:pt x="0" y="1758"/>
                    </a:lnTo>
                    <a:lnTo>
                      <a:pt x="0" y="1922"/>
                    </a:lnTo>
                    <a:lnTo>
                      <a:pt x="9" y="2086"/>
                    </a:lnTo>
                    <a:lnTo>
                      <a:pt x="27" y="2251"/>
                    </a:lnTo>
                    <a:lnTo>
                      <a:pt x="44" y="2403"/>
                    </a:lnTo>
                    <a:lnTo>
                      <a:pt x="71" y="2555"/>
                    </a:lnTo>
                    <a:lnTo>
                      <a:pt x="106" y="2696"/>
                    </a:lnTo>
                    <a:lnTo>
                      <a:pt x="141" y="2837"/>
                    </a:lnTo>
                    <a:lnTo>
                      <a:pt x="185" y="2965"/>
                    </a:lnTo>
                    <a:lnTo>
                      <a:pt x="4147" y="13526"/>
                    </a:lnTo>
                    <a:lnTo>
                      <a:pt x="4195" y="13643"/>
                    </a:lnTo>
                    <a:lnTo>
                      <a:pt x="4248" y="13748"/>
                    </a:lnTo>
                    <a:lnTo>
                      <a:pt x="4305" y="13830"/>
                    </a:lnTo>
                    <a:lnTo>
                      <a:pt x="4362" y="13901"/>
                    </a:lnTo>
                    <a:lnTo>
                      <a:pt x="4419" y="13959"/>
                    </a:lnTo>
                    <a:lnTo>
                      <a:pt x="4481" y="13994"/>
                    </a:lnTo>
                    <a:lnTo>
                      <a:pt x="4542" y="14018"/>
                    </a:lnTo>
                    <a:lnTo>
                      <a:pt x="4604" y="14030"/>
                    </a:lnTo>
                    <a:lnTo>
                      <a:pt x="4665" y="14018"/>
                    </a:lnTo>
                    <a:lnTo>
                      <a:pt x="4727" y="13994"/>
                    </a:lnTo>
                    <a:lnTo>
                      <a:pt x="4784" y="13959"/>
                    </a:lnTo>
                    <a:lnTo>
                      <a:pt x="4846" y="13901"/>
                    </a:lnTo>
                    <a:lnTo>
                      <a:pt x="4903" y="13830"/>
                    </a:lnTo>
                    <a:lnTo>
                      <a:pt x="4956" y="13748"/>
                    </a:lnTo>
                    <a:lnTo>
                      <a:pt x="5008" y="13643"/>
                    </a:lnTo>
                    <a:lnTo>
                      <a:pt x="5057" y="13526"/>
                    </a:lnTo>
                    <a:lnTo>
                      <a:pt x="5074" y="13479"/>
                    </a:lnTo>
                    <a:lnTo>
                      <a:pt x="5118" y="13350"/>
                    </a:lnTo>
                    <a:lnTo>
                      <a:pt x="5158" y="13209"/>
                    </a:lnTo>
                    <a:lnTo>
                      <a:pt x="5189" y="13069"/>
                    </a:lnTo>
                    <a:lnTo>
                      <a:pt x="5215" y="12916"/>
                    </a:lnTo>
                    <a:lnTo>
                      <a:pt x="5237" y="12764"/>
                    </a:lnTo>
                    <a:lnTo>
                      <a:pt x="5250" y="12600"/>
                    </a:lnTo>
                    <a:lnTo>
                      <a:pt x="5259" y="12436"/>
                    </a:lnTo>
                    <a:lnTo>
                      <a:pt x="5263" y="12272"/>
                    </a:lnTo>
                    <a:lnTo>
                      <a:pt x="5259" y="12107"/>
                    </a:lnTo>
                    <a:lnTo>
                      <a:pt x="5250" y="11943"/>
                    </a:lnTo>
                    <a:lnTo>
                      <a:pt x="5237" y="11779"/>
                    </a:lnTo>
                    <a:lnTo>
                      <a:pt x="5215" y="11627"/>
                    </a:lnTo>
                    <a:lnTo>
                      <a:pt x="5189" y="11475"/>
                    </a:lnTo>
                    <a:lnTo>
                      <a:pt x="5158" y="11322"/>
                    </a:lnTo>
                    <a:lnTo>
                      <a:pt x="5118" y="11182"/>
                    </a:lnTo>
                    <a:lnTo>
                      <a:pt x="5074" y="11053"/>
                    </a:lnTo>
                    <a:lnTo>
                      <a:pt x="1113" y="504"/>
                    </a:lnTo>
                    <a:lnTo>
                      <a:pt x="1064" y="375"/>
                    </a:lnTo>
                    <a:lnTo>
                      <a:pt x="1011" y="282"/>
                    </a:lnTo>
                    <a:lnTo>
                      <a:pt x="959" y="188"/>
                    </a:lnTo>
                    <a:lnTo>
                      <a:pt x="902" y="117"/>
                    </a:lnTo>
                    <a:lnTo>
                      <a:pt x="840" y="71"/>
                    </a:lnTo>
                    <a:lnTo>
                      <a:pt x="783" y="24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779;p39">
                <a:extLst>
                  <a:ext uri="{FF2B5EF4-FFF2-40B4-BE49-F238E27FC236}">
                    <a16:creationId xmlns:a16="http://schemas.microsoft.com/office/drawing/2014/main" id="{EF29FD79-CB87-2236-FDC1-40462570550E}"/>
                  </a:ext>
                </a:extLst>
              </p:cNvPr>
              <p:cNvSpPr/>
              <p:nvPr/>
            </p:nvSpPr>
            <p:spPr>
              <a:xfrm>
                <a:off x="3185550" y="-5264350"/>
                <a:ext cx="102025" cy="268125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10725" extrusionOk="0">
                    <a:moveTo>
                      <a:pt x="0" y="1"/>
                    </a:moveTo>
                    <a:lnTo>
                      <a:pt x="224" y="751"/>
                    </a:lnTo>
                    <a:lnTo>
                      <a:pt x="453" y="1477"/>
                    </a:lnTo>
                    <a:lnTo>
                      <a:pt x="691" y="2204"/>
                    </a:lnTo>
                    <a:lnTo>
                      <a:pt x="928" y="2907"/>
                    </a:lnTo>
                    <a:lnTo>
                      <a:pt x="1179" y="3599"/>
                    </a:lnTo>
                    <a:lnTo>
                      <a:pt x="1429" y="4279"/>
                    </a:lnTo>
                    <a:lnTo>
                      <a:pt x="1689" y="4947"/>
                    </a:lnTo>
                    <a:lnTo>
                      <a:pt x="1948" y="5603"/>
                    </a:lnTo>
                    <a:lnTo>
                      <a:pt x="2199" y="6294"/>
                    </a:lnTo>
                    <a:lnTo>
                      <a:pt x="2449" y="6974"/>
                    </a:lnTo>
                    <a:lnTo>
                      <a:pt x="2709" y="7631"/>
                    </a:lnTo>
                    <a:lnTo>
                      <a:pt x="2973" y="8287"/>
                    </a:lnTo>
                    <a:lnTo>
                      <a:pt x="3241" y="8920"/>
                    </a:lnTo>
                    <a:lnTo>
                      <a:pt x="3513" y="9529"/>
                    </a:lnTo>
                    <a:lnTo>
                      <a:pt x="3795" y="10139"/>
                    </a:lnTo>
                    <a:lnTo>
                      <a:pt x="4081" y="10725"/>
                    </a:lnTo>
                    <a:lnTo>
                      <a:pt x="3856" y="9975"/>
                    </a:lnTo>
                    <a:lnTo>
                      <a:pt x="3623" y="9236"/>
                    </a:lnTo>
                    <a:lnTo>
                      <a:pt x="3390" y="8521"/>
                    </a:lnTo>
                    <a:lnTo>
                      <a:pt x="3148" y="7818"/>
                    </a:lnTo>
                    <a:lnTo>
                      <a:pt x="2902" y="7115"/>
                    </a:lnTo>
                    <a:lnTo>
                      <a:pt x="2647" y="6435"/>
                    </a:lnTo>
                    <a:lnTo>
                      <a:pt x="2392" y="5779"/>
                    </a:lnTo>
                    <a:lnTo>
                      <a:pt x="2128" y="5122"/>
                    </a:lnTo>
                    <a:lnTo>
                      <a:pt x="1882" y="4431"/>
                    </a:lnTo>
                    <a:lnTo>
                      <a:pt x="1627" y="3751"/>
                    </a:lnTo>
                    <a:lnTo>
                      <a:pt x="1368" y="3083"/>
                    </a:lnTo>
                    <a:lnTo>
                      <a:pt x="1104" y="2438"/>
                    </a:lnTo>
                    <a:lnTo>
                      <a:pt x="836" y="1806"/>
                    </a:lnTo>
                    <a:lnTo>
                      <a:pt x="563" y="1184"/>
                    </a:lnTo>
                    <a:lnTo>
                      <a:pt x="282" y="587"/>
                    </a:lnTo>
                    <a:lnTo>
                      <a:pt x="0" y="1"/>
                    </a:lnTo>
                    <a:close/>
                    <a:moveTo>
                      <a:pt x="4081" y="10725"/>
                    </a:moveTo>
                    <a:lnTo>
                      <a:pt x="4081" y="10725"/>
                    </a:lnTo>
                    <a:lnTo>
                      <a:pt x="4081" y="10725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780;p39">
                <a:extLst>
                  <a:ext uri="{FF2B5EF4-FFF2-40B4-BE49-F238E27FC236}">
                    <a16:creationId xmlns:a16="http://schemas.microsoft.com/office/drawing/2014/main" id="{AFB5707D-A97D-E37F-E10D-3A300565F426}"/>
                  </a:ext>
                </a:extLst>
              </p:cNvPr>
              <p:cNvSpPr/>
              <p:nvPr/>
            </p:nvSpPr>
            <p:spPr>
              <a:xfrm>
                <a:off x="4785500" y="-488550"/>
                <a:ext cx="231200" cy="726675"/>
              </a:xfrm>
              <a:custGeom>
                <a:avLst/>
                <a:gdLst/>
                <a:ahLst/>
                <a:cxnLst/>
                <a:rect l="l" t="t" r="r" b="b"/>
                <a:pathLst>
                  <a:path w="9248" h="29067" extrusionOk="0">
                    <a:moveTo>
                      <a:pt x="7432" y="0"/>
                    </a:moveTo>
                    <a:lnTo>
                      <a:pt x="1452" y="1125"/>
                    </a:lnTo>
                    <a:lnTo>
                      <a:pt x="1399" y="2004"/>
                    </a:lnTo>
                    <a:lnTo>
                      <a:pt x="1342" y="2907"/>
                    </a:lnTo>
                    <a:lnTo>
                      <a:pt x="1276" y="3821"/>
                    </a:lnTo>
                    <a:lnTo>
                      <a:pt x="1210" y="4747"/>
                    </a:lnTo>
                    <a:lnTo>
                      <a:pt x="1135" y="5650"/>
                    </a:lnTo>
                    <a:lnTo>
                      <a:pt x="1065" y="6540"/>
                    </a:lnTo>
                    <a:lnTo>
                      <a:pt x="920" y="8205"/>
                    </a:lnTo>
                    <a:lnTo>
                      <a:pt x="788" y="9670"/>
                    </a:lnTo>
                    <a:lnTo>
                      <a:pt x="678" y="10818"/>
                    </a:lnTo>
                    <a:lnTo>
                      <a:pt x="577" y="11838"/>
                    </a:lnTo>
                    <a:lnTo>
                      <a:pt x="577" y="11885"/>
                    </a:lnTo>
                    <a:lnTo>
                      <a:pt x="581" y="12049"/>
                    </a:lnTo>
                    <a:lnTo>
                      <a:pt x="581" y="12342"/>
                    </a:lnTo>
                    <a:lnTo>
                      <a:pt x="577" y="12553"/>
                    </a:lnTo>
                    <a:lnTo>
                      <a:pt x="564" y="12799"/>
                    </a:lnTo>
                    <a:lnTo>
                      <a:pt x="550" y="13092"/>
                    </a:lnTo>
                    <a:lnTo>
                      <a:pt x="529" y="13432"/>
                    </a:lnTo>
                    <a:lnTo>
                      <a:pt x="502" y="13830"/>
                    </a:lnTo>
                    <a:lnTo>
                      <a:pt x="463" y="14288"/>
                    </a:lnTo>
                    <a:lnTo>
                      <a:pt x="419" y="14803"/>
                    </a:lnTo>
                    <a:lnTo>
                      <a:pt x="366" y="15378"/>
                    </a:lnTo>
                    <a:lnTo>
                      <a:pt x="300" y="16010"/>
                    </a:lnTo>
                    <a:lnTo>
                      <a:pt x="221" y="16725"/>
                    </a:lnTo>
                    <a:lnTo>
                      <a:pt x="155" y="17311"/>
                    </a:lnTo>
                    <a:lnTo>
                      <a:pt x="102" y="17851"/>
                    </a:lnTo>
                    <a:lnTo>
                      <a:pt x="58" y="18331"/>
                    </a:lnTo>
                    <a:lnTo>
                      <a:pt x="27" y="18765"/>
                    </a:lnTo>
                    <a:lnTo>
                      <a:pt x="10" y="19151"/>
                    </a:lnTo>
                    <a:lnTo>
                      <a:pt x="5" y="19327"/>
                    </a:lnTo>
                    <a:lnTo>
                      <a:pt x="1" y="19480"/>
                    </a:lnTo>
                    <a:lnTo>
                      <a:pt x="1" y="19632"/>
                    </a:lnTo>
                    <a:lnTo>
                      <a:pt x="5" y="19761"/>
                    </a:lnTo>
                    <a:lnTo>
                      <a:pt x="14" y="19890"/>
                    </a:lnTo>
                    <a:lnTo>
                      <a:pt x="23" y="20007"/>
                    </a:lnTo>
                    <a:lnTo>
                      <a:pt x="36" y="20101"/>
                    </a:lnTo>
                    <a:lnTo>
                      <a:pt x="54" y="20195"/>
                    </a:lnTo>
                    <a:lnTo>
                      <a:pt x="76" y="20277"/>
                    </a:lnTo>
                    <a:lnTo>
                      <a:pt x="98" y="20347"/>
                    </a:lnTo>
                    <a:lnTo>
                      <a:pt x="124" y="20406"/>
                    </a:lnTo>
                    <a:lnTo>
                      <a:pt x="155" y="20452"/>
                    </a:lnTo>
                    <a:lnTo>
                      <a:pt x="186" y="20488"/>
                    </a:lnTo>
                    <a:lnTo>
                      <a:pt x="225" y="20511"/>
                    </a:lnTo>
                    <a:lnTo>
                      <a:pt x="265" y="20523"/>
                    </a:lnTo>
                    <a:lnTo>
                      <a:pt x="309" y="20535"/>
                    </a:lnTo>
                    <a:lnTo>
                      <a:pt x="353" y="20535"/>
                    </a:lnTo>
                    <a:lnTo>
                      <a:pt x="405" y="20523"/>
                    </a:lnTo>
                    <a:lnTo>
                      <a:pt x="458" y="20499"/>
                    </a:lnTo>
                    <a:lnTo>
                      <a:pt x="515" y="20464"/>
                    </a:lnTo>
                    <a:lnTo>
                      <a:pt x="643" y="20370"/>
                    </a:lnTo>
                    <a:lnTo>
                      <a:pt x="700" y="20312"/>
                    </a:lnTo>
                    <a:lnTo>
                      <a:pt x="757" y="20218"/>
                    </a:lnTo>
                    <a:lnTo>
                      <a:pt x="819" y="20101"/>
                    </a:lnTo>
                    <a:lnTo>
                      <a:pt x="876" y="19960"/>
                    </a:lnTo>
                    <a:lnTo>
                      <a:pt x="937" y="19796"/>
                    </a:lnTo>
                    <a:lnTo>
                      <a:pt x="999" y="19597"/>
                    </a:lnTo>
                    <a:lnTo>
                      <a:pt x="1061" y="19398"/>
                    </a:lnTo>
                    <a:lnTo>
                      <a:pt x="1122" y="19175"/>
                    </a:lnTo>
                    <a:lnTo>
                      <a:pt x="1184" y="18929"/>
                    </a:lnTo>
                    <a:lnTo>
                      <a:pt x="1245" y="18671"/>
                    </a:lnTo>
                    <a:lnTo>
                      <a:pt x="1364" y="18132"/>
                    </a:lnTo>
                    <a:lnTo>
                      <a:pt x="1478" y="17569"/>
                    </a:lnTo>
                    <a:lnTo>
                      <a:pt x="1588" y="16995"/>
                    </a:lnTo>
                    <a:lnTo>
                      <a:pt x="1694" y="16421"/>
                    </a:lnTo>
                    <a:lnTo>
                      <a:pt x="1786" y="15870"/>
                    </a:lnTo>
                    <a:lnTo>
                      <a:pt x="1870" y="15354"/>
                    </a:lnTo>
                    <a:lnTo>
                      <a:pt x="1944" y="14897"/>
                    </a:lnTo>
                    <a:lnTo>
                      <a:pt x="2045" y="14217"/>
                    </a:lnTo>
                    <a:lnTo>
                      <a:pt x="2085" y="13971"/>
                    </a:lnTo>
                    <a:lnTo>
                      <a:pt x="2116" y="15225"/>
                    </a:lnTo>
                    <a:lnTo>
                      <a:pt x="2147" y="16573"/>
                    </a:lnTo>
                    <a:lnTo>
                      <a:pt x="2177" y="18202"/>
                    </a:lnTo>
                    <a:lnTo>
                      <a:pt x="2208" y="19948"/>
                    </a:lnTo>
                    <a:lnTo>
                      <a:pt x="2230" y="21660"/>
                    </a:lnTo>
                    <a:lnTo>
                      <a:pt x="2235" y="22468"/>
                    </a:lnTo>
                    <a:lnTo>
                      <a:pt x="2235" y="23207"/>
                    </a:lnTo>
                    <a:lnTo>
                      <a:pt x="2230" y="23863"/>
                    </a:lnTo>
                    <a:lnTo>
                      <a:pt x="2226" y="24414"/>
                    </a:lnTo>
                    <a:lnTo>
                      <a:pt x="2217" y="24883"/>
                    </a:lnTo>
                    <a:lnTo>
                      <a:pt x="2217" y="25094"/>
                    </a:lnTo>
                    <a:lnTo>
                      <a:pt x="2221" y="25281"/>
                    </a:lnTo>
                    <a:lnTo>
                      <a:pt x="2226" y="25457"/>
                    </a:lnTo>
                    <a:lnTo>
                      <a:pt x="2235" y="25621"/>
                    </a:lnTo>
                    <a:lnTo>
                      <a:pt x="2248" y="25774"/>
                    </a:lnTo>
                    <a:lnTo>
                      <a:pt x="2257" y="25914"/>
                    </a:lnTo>
                    <a:lnTo>
                      <a:pt x="2274" y="26031"/>
                    </a:lnTo>
                    <a:lnTo>
                      <a:pt x="2292" y="26149"/>
                    </a:lnTo>
                    <a:lnTo>
                      <a:pt x="2309" y="26242"/>
                    </a:lnTo>
                    <a:lnTo>
                      <a:pt x="2331" y="26336"/>
                    </a:lnTo>
                    <a:lnTo>
                      <a:pt x="2353" y="26418"/>
                    </a:lnTo>
                    <a:lnTo>
                      <a:pt x="2375" y="26489"/>
                    </a:lnTo>
                    <a:lnTo>
                      <a:pt x="2402" y="26547"/>
                    </a:lnTo>
                    <a:lnTo>
                      <a:pt x="2428" y="26594"/>
                    </a:lnTo>
                    <a:lnTo>
                      <a:pt x="2459" y="26641"/>
                    </a:lnTo>
                    <a:lnTo>
                      <a:pt x="2490" y="26676"/>
                    </a:lnTo>
                    <a:lnTo>
                      <a:pt x="2520" y="26699"/>
                    </a:lnTo>
                    <a:lnTo>
                      <a:pt x="2556" y="26723"/>
                    </a:lnTo>
                    <a:lnTo>
                      <a:pt x="2626" y="26746"/>
                    </a:lnTo>
                    <a:lnTo>
                      <a:pt x="2701" y="26746"/>
                    </a:lnTo>
                    <a:lnTo>
                      <a:pt x="2775" y="26735"/>
                    </a:lnTo>
                    <a:lnTo>
                      <a:pt x="2859" y="26711"/>
                    </a:lnTo>
                    <a:lnTo>
                      <a:pt x="3026" y="26641"/>
                    </a:lnTo>
                    <a:lnTo>
                      <a:pt x="3048" y="26629"/>
                    </a:lnTo>
                    <a:lnTo>
                      <a:pt x="3070" y="26606"/>
                    </a:lnTo>
                    <a:lnTo>
                      <a:pt x="3092" y="26571"/>
                    </a:lnTo>
                    <a:lnTo>
                      <a:pt x="3110" y="26524"/>
                    </a:lnTo>
                    <a:lnTo>
                      <a:pt x="3154" y="26406"/>
                    </a:lnTo>
                    <a:lnTo>
                      <a:pt x="3193" y="26242"/>
                    </a:lnTo>
                    <a:lnTo>
                      <a:pt x="3237" y="26055"/>
                    </a:lnTo>
                    <a:lnTo>
                      <a:pt x="3277" y="25832"/>
                    </a:lnTo>
                    <a:lnTo>
                      <a:pt x="3316" y="25586"/>
                    </a:lnTo>
                    <a:lnTo>
                      <a:pt x="3360" y="25305"/>
                    </a:lnTo>
                    <a:lnTo>
                      <a:pt x="3395" y="25012"/>
                    </a:lnTo>
                    <a:lnTo>
                      <a:pt x="3435" y="24695"/>
                    </a:lnTo>
                    <a:lnTo>
                      <a:pt x="3510" y="24027"/>
                    </a:lnTo>
                    <a:lnTo>
                      <a:pt x="3580" y="23312"/>
                    </a:lnTo>
                    <a:lnTo>
                      <a:pt x="3646" y="22586"/>
                    </a:lnTo>
                    <a:lnTo>
                      <a:pt x="3708" y="21859"/>
                    </a:lnTo>
                    <a:lnTo>
                      <a:pt x="3765" y="21167"/>
                    </a:lnTo>
                    <a:lnTo>
                      <a:pt x="3861" y="19972"/>
                    </a:lnTo>
                    <a:lnTo>
                      <a:pt x="3897" y="19515"/>
                    </a:lnTo>
                    <a:lnTo>
                      <a:pt x="3927" y="19175"/>
                    </a:lnTo>
                    <a:lnTo>
                      <a:pt x="3949" y="18987"/>
                    </a:lnTo>
                    <a:lnTo>
                      <a:pt x="3958" y="18952"/>
                    </a:lnTo>
                    <a:lnTo>
                      <a:pt x="3963" y="18964"/>
                    </a:lnTo>
                    <a:lnTo>
                      <a:pt x="3976" y="19116"/>
                    </a:lnTo>
                    <a:lnTo>
                      <a:pt x="3993" y="19433"/>
                    </a:lnTo>
                    <a:lnTo>
                      <a:pt x="4055" y="20452"/>
                    </a:lnTo>
                    <a:lnTo>
                      <a:pt x="4218" y="23418"/>
                    </a:lnTo>
                    <a:lnTo>
                      <a:pt x="4314" y="25023"/>
                    </a:lnTo>
                    <a:lnTo>
                      <a:pt x="4363" y="25785"/>
                    </a:lnTo>
                    <a:lnTo>
                      <a:pt x="4411" y="26489"/>
                    </a:lnTo>
                    <a:lnTo>
                      <a:pt x="4455" y="27121"/>
                    </a:lnTo>
                    <a:lnTo>
                      <a:pt x="4499" y="27649"/>
                    </a:lnTo>
                    <a:lnTo>
                      <a:pt x="4539" y="28047"/>
                    </a:lnTo>
                    <a:lnTo>
                      <a:pt x="4556" y="28200"/>
                    </a:lnTo>
                    <a:lnTo>
                      <a:pt x="4574" y="28305"/>
                    </a:lnTo>
                    <a:lnTo>
                      <a:pt x="4609" y="28481"/>
                    </a:lnTo>
                    <a:lnTo>
                      <a:pt x="4649" y="28633"/>
                    </a:lnTo>
                    <a:lnTo>
                      <a:pt x="4688" y="28762"/>
                    </a:lnTo>
                    <a:lnTo>
                      <a:pt x="4736" y="28868"/>
                    </a:lnTo>
                    <a:lnTo>
                      <a:pt x="4785" y="28950"/>
                    </a:lnTo>
                    <a:lnTo>
                      <a:pt x="4838" y="29008"/>
                    </a:lnTo>
                    <a:lnTo>
                      <a:pt x="4890" y="29055"/>
                    </a:lnTo>
                    <a:lnTo>
                      <a:pt x="4948" y="29067"/>
                    </a:lnTo>
                    <a:lnTo>
                      <a:pt x="5009" y="29067"/>
                    </a:lnTo>
                    <a:lnTo>
                      <a:pt x="5071" y="29044"/>
                    </a:lnTo>
                    <a:lnTo>
                      <a:pt x="5132" y="28997"/>
                    </a:lnTo>
                    <a:lnTo>
                      <a:pt x="5198" y="28926"/>
                    </a:lnTo>
                    <a:lnTo>
                      <a:pt x="5264" y="28833"/>
                    </a:lnTo>
                    <a:lnTo>
                      <a:pt x="5330" y="28715"/>
                    </a:lnTo>
                    <a:lnTo>
                      <a:pt x="5396" y="28586"/>
                    </a:lnTo>
                    <a:lnTo>
                      <a:pt x="5466" y="28422"/>
                    </a:lnTo>
                    <a:lnTo>
                      <a:pt x="5484" y="28375"/>
                    </a:lnTo>
                    <a:lnTo>
                      <a:pt x="5497" y="28317"/>
                    </a:lnTo>
                    <a:lnTo>
                      <a:pt x="5515" y="28247"/>
                    </a:lnTo>
                    <a:lnTo>
                      <a:pt x="5528" y="28165"/>
                    </a:lnTo>
                    <a:lnTo>
                      <a:pt x="5550" y="27977"/>
                    </a:lnTo>
                    <a:lnTo>
                      <a:pt x="5572" y="27754"/>
                    </a:lnTo>
                    <a:lnTo>
                      <a:pt x="5589" y="27485"/>
                    </a:lnTo>
                    <a:lnTo>
                      <a:pt x="5603" y="27192"/>
                    </a:lnTo>
                    <a:lnTo>
                      <a:pt x="5611" y="26875"/>
                    </a:lnTo>
                    <a:lnTo>
                      <a:pt x="5620" y="26524"/>
                    </a:lnTo>
                    <a:lnTo>
                      <a:pt x="5625" y="26160"/>
                    </a:lnTo>
                    <a:lnTo>
                      <a:pt x="5629" y="25774"/>
                    </a:lnTo>
                    <a:lnTo>
                      <a:pt x="5629" y="24953"/>
                    </a:lnTo>
                    <a:lnTo>
                      <a:pt x="5616" y="24098"/>
                    </a:lnTo>
                    <a:lnTo>
                      <a:pt x="5603" y="23218"/>
                    </a:lnTo>
                    <a:lnTo>
                      <a:pt x="5585" y="22363"/>
                    </a:lnTo>
                    <a:lnTo>
                      <a:pt x="5563" y="21531"/>
                    </a:lnTo>
                    <a:lnTo>
                      <a:pt x="5519" y="20089"/>
                    </a:lnTo>
                    <a:lnTo>
                      <a:pt x="5480" y="19069"/>
                    </a:lnTo>
                    <a:lnTo>
                      <a:pt x="5466" y="18694"/>
                    </a:lnTo>
                    <a:lnTo>
                      <a:pt x="5633" y="19738"/>
                    </a:lnTo>
                    <a:lnTo>
                      <a:pt x="5809" y="20828"/>
                    </a:lnTo>
                    <a:lnTo>
                      <a:pt x="6025" y="22117"/>
                    </a:lnTo>
                    <a:lnTo>
                      <a:pt x="6143" y="22797"/>
                    </a:lnTo>
                    <a:lnTo>
                      <a:pt x="6262" y="23465"/>
                    </a:lnTo>
                    <a:lnTo>
                      <a:pt x="6385" y="24109"/>
                    </a:lnTo>
                    <a:lnTo>
                      <a:pt x="6504" y="24707"/>
                    </a:lnTo>
                    <a:lnTo>
                      <a:pt x="6614" y="25258"/>
                    </a:lnTo>
                    <a:lnTo>
                      <a:pt x="6724" y="25727"/>
                    </a:lnTo>
                    <a:lnTo>
                      <a:pt x="6772" y="25926"/>
                    </a:lnTo>
                    <a:lnTo>
                      <a:pt x="6821" y="26113"/>
                    </a:lnTo>
                    <a:lnTo>
                      <a:pt x="6865" y="26254"/>
                    </a:lnTo>
                    <a:lnTo>
                      <a:pt x="6909" y="26371"/>
                    </a:lnTo>
                    <a:lnTo>
                      <a:pt x="6988" y="26571"/>
                    </a:lnTo>
                    <a:lnTo>
                      <a:pt x="7062" y="26735"/>
                    </a:lnTo>
                    <a:lnTo>
                      <a:pt x="7137" y="26875"/>
                    </a:lnTo>
                    <a:lnTo>
                      <a:pt x="7208" y="26992"/>
                    </a:lnTo>
                    <a:lnTo>
                      <a:pt x="7278" y="27063"/>
                    </a:lnTo>
                    <a:lnTo>
                      <a:pt x="7313" y="27098"/>
                    </a:lnTo>
                    <a:lnTo>
                      <a:pt x="7344" y="27121"/>
                    </a:lnTo>
                    <a:lnTo>
                      <a:pt x="7375" y="27133"/>
                    </a:lnTo>
                    <a:lnTo>
                      <a:pt x="7436" y="27133"/>
                    </a:lnTo>
                    <a:lnTo>
                      <a:pt x="7463" y="27121"/>
                    </a:lnTo>
                    <a:lnTo>
                      <a:pt x="7493" y="27098"/>
                    </a:lnTo>
                    <a:lnTo>
                      <a:pt x="7520" y="27075"/>
                    </a:lnTo>
                    <a:lnTo>
                      <a:pt x="7546" y="27028"/>
                    </a:lnTo>
                    <a:lnTo>
                      <a:pt x="7573" y="26981"/>
                    </a:lnTo>
                    <a:lnTo>
                      <a:pt x="7595" y="26922"/>
                    </a:lnTo>
                    <a:lnTo>
                      <a:pt x="7616" y="26864"/>
                    </a:lnTo>
                    <a:lnTo>
                      <a:pt x="7638" y="26782"/>
                    </a:lnTo>
                    <a:lnTo>
                      <a:pt x="7660" y="26699"/>
                    </a:lnTo>
                    <a:lnTo>
                      <a:pt x="7682" y="26606"/>
                    </a:lnTo>
                    <a:lnTo>
                      <a:pt x="7700" y="26500"/>
                    </a:lnTo>
                    <a:lnTo>
                      <a:pt x="7735" y="26254"/>
                    </a:lnTo>
                    <a:lnTo>
                      <a:pt x="7762" y="25973"/>
                    </a:lnTo>
                    <a:lnTo>
                      <a:pt x="7788" y="25645"/>
                    </a:lnTo>
                    <a:lnTo>
                      <a:pt x="7792" y="25445"/>
                    </a:lnTo>
                    <a:lnTo>
                      <a:pt x="7797" y="25223"/>
                    </a:lnTo>
                    <a:lnTo>
                      <a:pt x="7788" y="24953"/>
                    </a:lnTo>
                    <a:lnTo>
                      <a:pt x="7779" y="24648"/>
                    </a:lnTo>
                    <a:lnTo>
                      <a:pt x="7762" y="24320"/>
                    </a:lnTo>
                    <a:lnTo>
                      <a:pt x="7740" y="23957"/>
                    </a:lnTo>
                    <a:lnTo>
                      <a:pt x="7687" y="23172"/>
                    </a:lnTo>
                    <a:lnTo>
                      <a:pt x="7616" y="22316"/>
                    </a:lnTo>
                    <a:lnTo>
                      <a:pt x="7533" y="21402"/>
                    </a:lnTo>
                    <a:lnTo>
                      <a:pt x="7445" y="20476"/>
                    </a:lnTo>
                    <a:lnTo>
                      <a:pt x="7348" y="19538"/>
                    </a:lnTo>
                    <a:lnTo>
                      <a:pt x="7256" y="18624"/>
                    </a:lnTo>
                    <a:lnTo>
                      <a:pt x="7159" y="17757"/>
                    </a:lnTo>
                    <a:lnTo>
                      <a:pt x="6992" y="16257"/>
                    </a:lnTo>
                    <a:lnTo>
                      <a:pt x="6873" y="15213"/>
                    </a:lnTo>
                    <a:lnTo>
                      <a:pt x="6825" y="14827"/>
                    </a:lnTo>
                    <a:lnTo>
                      <a:pt x="6887" y="15155"/>
                    </a:lnTo>
                    <a:lnTo>
                      <a:pt x="7058" y="16022"/>
                    </a:lnTo>
                    <a:lnTo>
                      <a:pt x="7177" y="16608"/>
                    </a:lnTo>
                    <a:lnTo>
                      <a:pt x="7313" y="17253"/>
                    </a:lnTo>
                    <a:lnTo>
                      <a:pt x="7458" y="17944"/>
                    </a:lnTo>
                    <a:lnTo>
                      <a:pt x="7616" y="18671"/>
                    </a:lnTo>
                    <a:lnTo>
                      <a:pt x="7784" y="19386"/>
                    </a:lnTo>
                    <a:lnTo>
                      <a:pt x="7951" y="20077"/>
                    </a:lnTo>
                    <a:lnTo>
                      <a:pt x="8039" y="20406"/>
                    </a:lnTo>
                    <a:lnTo>
                      <a:pt x="8122" y="20722"/>
                    </a:lnTo>
                    <a:lnTo>
                      <a:pt x="8206" y="21027"/>
                    </a:lnTo>
                    <a:lnTo>
                      <a:pt x="8289" y="21308"/>
                    </a:lnTo>
                    <a:lnTo>
                      <a:pt x="8373" y="21566"/>
                    </a:lnTo>
                    <a:lnTo>
                      <a:pt x="8452" y="21800"/>
                    </a:lnTo>
                    <a:lnTo>
                      <a:pt x="8527" y="22000"/>
                    </a:lnTo>
                    <a:lnTo>
                      <a:pt x="8601" y="22175"/>
                    </a:lnTo>
                    <a:lnTo>
                      <a:pt x="8672" y="22316"/>
                    </a:lnTo>
                    <a:lnTo>
                      <a:pt x="8742" y="22422"/>
                    </a:lnTo>
                    <a:lnTo>
                      <a:pt x="8773" y="22457"/>
                    </a:lnTo>
                    <a:lnTo>
                      <a:pt x="8804" y="22492"/>
                    </a:lnTo>
                    <a:lnTo>
                      <a:pt x="8834" y="22504"/>
                    </a:lnTo>
                    <a:lnTo>
                      <a:pt x="8918" y="22504"/>
                    </a:lnTo>
                    <a:lnTo>
                      <a:pt x="8966" y="22480"/>
                    </a:lnTo>
                    <a:lnTo>
                      <a:pt x="9010" y="22445"/>
                    </a:lnTo>
                    <a:lnTo>
                      <a:pt x="9050" y="22398"/>
                    </a:lnTo>
                    <a:lnTo>
                      <a:pt x="9085" y="22339"/>
                    </a:lnTo>
                    <a:lnTo>
                      <a:pt x="9116" y="22269"/>
                    </a:lnTo>
                    <a:lnTo>
                      <a:pt x="9142" y="22199"/>
                    </a:lnTo>
                    <a:lnTo>
                      <a:pt x="9169" y="22105"/>
                    </a:lnTo>
                    <a:lnTo>
                      <a:pt x="9186" y="22011"/>
                    </a:lnTo>
                    <a:lnTo>
                      <a:pt x="9204" y="21918"/>
                    </a:lnTo>
                    <a:lnTo>
                      <a:pt x="9217" y="21812"/>
                    </a:lnTo>
                    <a:lnTo>
                      <a:pt x="9230" y="21695"/>
                    </a:lnTo>
                    <a:lnTo>
                      <a:pt x="9239" y="21589"/>
                    </a:lnTo>
                    <a:lnTo>
                      <a:pt x="9243" y="21472"/>
                    </a:lnTo>
                    <a:lnTo>
                      <a:pt x="9248" y="21226"/>
                    </a:lnTo>
                    <a:lnTo>
                      <a:pt x="9248" y="20992"/>
                    </a:lnTo>
                    <a:lnTo>
                      <a:pt x="9239" y="20757"/>
                    </a:lnTo>
                    <a:lnTo>
                      <a:pt x="9230" y="20546"/>
                    </a:lnTo>
                    <a:lnTo>
                      <a:pt x="9217" y="20347"/>
                    </a:lnTo>
                    <a:lnTo>
                      <a:pt x="9191" y="20054"/>
                    </a:lnTo>
                    <a:lnTo>
                      <a:pt x="9182" y="19948"/>
                    </a:lnTo>
                    <a:lnTo>
                      <a:pt x="8030" y="10092"/>
                    </a:lnTo>
                    <a:lnTo>
                      <a:pt x="74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781;p39">
                <a:extLst>
                  <a:ext uri="{FF2B5EF4-FFF2-40B4-BE49-F238E27FC236}">
                    <a16:creationId xmlns:a16="http://schemas.microsoft.com/office/drawing/2014/main" id="{4C8C0B9D-44A5-7A99-331C-BF0B26E6B832}"/>
                  </a:ext>
                </a:extLst>
              </p:cNvPr>
              <p:cNvSpPr/>
              <p:nvPr/>
            </p:nvSpPr>
            <p:spPr>
              <a:xfrm>
                <a:off x="4836850" y="-311275"/>
                <a:ext cx="67075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4419" extrusionOk="0">
                    <a:moveTo>
                      <a:pt x="2678" y="0"/>
                    </a:moveTo>
                    <a:lnTo>
                      <a:pt x="2674" y="12"/>
                    </a:lnTo>
                    <a:lnTo>
                      <a:pt x="2656" y="82"/>
                    </a:lnTo>
                    <a:lnTo>
                      <a:pt x="2616" y="328"/>
                    </a:lnTo>
                    <a:lnTo>
                      <a:pt x="2551" y="703"/>
                    </a:lnTo>
                    <a:lnTo>
                      <a:pt x="2507" y="938"/>
                    </a:lnTo>
                    <a:lnTo>
                      <a:pt x="2449" y="1184"/>
                    </a:lnTo>
                    <a:lnTo>
                      <a:pt x="2375" y="1524"/>
                    </a:lnTo>
                    <a:lnTo>
                      <a:pt x="2287" y="1840"/>
                    </a:lnTo>
                    <a:lnTo>
                      <a:pt x="2190" y="2145"/>
                    </a:lnTo>
                    <a:lnTo>
                      <a:pt x="2089" y="2438"/>
                    </a:lnTo>
                    <a:lnTo>
                      <a:pt x="1983" y="2708"/>
                    </a:lnTo>
                    <a:lnTo>
                      <a:pt x="1869" y="2954"/>
                    </a:lnTo>
                    <a:lnTo>
                      <a:pt x="1746" y="3188"/>
                    </a:lnTo>
                    <a:lnTo>
                      <a:pt x="1618" y="3387"/>
                    </a:lnTo>
                    <a:lnTo>
                      <a:pt x="1486" y="3575"/>
                    </a:lnTo>
                    <a:lnTo>
                      <a:pt x="1350" y="3739"/>
                    </a:lnTo>
                    <a:lnTo>
                      <a:pt x="1214" y="3868"/>
                    </a:lnTo>
                    <a:lnTo>
                      <a:pt x="1069" y="3973"/>
                    </a:lnTo>
                    <a:lnTo>
                      <a:pt x="924" y="4055"/>
                    </a:lnTo>
                    <a:lnTo>
                      <a:pt x="779" y="4114"/>
                    </a:lnTo>
                    <a:lnTo>
                      <a:pt x="629" y="4149"/>
                    </a:lnTo>
                    <a:lnTo>
                      <a:pt x="484" y="4149"/>
                    </a:lnTo>
                    <a:lnTo>
                      <a:pt x="286" y="4126"/>
                    </a:lnTo>
                    <a:lnTo>
                      <a:pt x="137" y="4102"/>
                    </a:lnTo>
                    <a:lnTo>
                      <a:pt x="0" y="4055"/>
                    </a:lnTo>
                    <a:lnTo>
                      <a:pt x="57" y="4137"/>
                    </a:lnTo>
                    <a:lnTo>
                      <a:pt x="115" y="4196"/>
                    </a:lnTo>
                    <a:lnTo>
                      <a:pt x="172" y="4255"/>
                    </a:lnTo>
                    <a:lnTo>
                      <a:pt x="229" y="4302"/>
                    </a:lnTo>
                    <a:lnTo>
                      <a:pt x="290" y="4337"/>
                    </a:lnTo>
                    <a:lnTo>
                      <a:pt x="348" y="4360"/>
                    </a:lnTo>
                    <a:lnTo>
                      <a:pt x="409" y="4384"/>
                    </a:lnTo>
                    <a:lnTo>
                      <a:pt x="471" y="4395"/>
                    </a:lnTo>
                    <a:lnTo>
                      <a:pt x="554" y="4407"/>
                    </a:lnTo>
                    <a:lnTo>
                      <a:pt x="633" y="4419"/>
                    </a:lnTo>
                    <a:lnTo>
                      <a:pt x="713" y="4419"/>
                    </a:lnTo>
                    <a:lnTo>
                      <a:pt x="796" y="4407"/>
                    </a:lnTo>
                    <a:lnTo>
                      <a:pt x="875" y="4384"/>
                    </a:lnTo>
                    <a:lnTo>
                      <a:pt x="954" y="4360"/>
                    </a:lnTo>
                    <a:lnTo>
                      <a:pt x="1029" y="4337"/>
                    </a:lnTo>
                    <a:lnTo>
                      <a:pt x="1108" y="4290"/>
                    </a:lnTo>
                    <a:lnTo>
                      <a:pt x="1183" y="4243"/>
                    </a:lnTo>
                    <a:lnTo>
                      <a:pt x="1262" y="4184"/>
                    </a:lnTo>
                    <a:lnTo>
                      <a:pt x="1337" y="4126"/>
                    </a:lnTo>
                    <a:lnTo>
                      <a:pt x="1407" y="4055"/>
                    </a:lnTo>
                    <a:lnTo>
                      <a:pt x="1482" y="3973"/>
                    </a:lnTo>
                    <a:lnTo>
                      <a:pt x="1552" y="3891"/>
                    </a:lnTo>
                    <a:lnTo>
                      <a:pt x="1623" y="3798"/>
                    </a:lnTo>
                    <a:lnTo>
                      <a:pt x="1689" y="3704"/>
                    </a:lnTo>
                    <a:lnTo>
                      <a:pt x="1759" y="3598"/>
                    </a:lnTo>
                    <a:lnTo>
                      <a:pt x="1825" y="3481"/>
                    </a:lnTo>
                    <a:lnTo>
                      <a:pt x="1887" y="3364"/>
                    </a:lnTo>
                    <a:lnTo>
                      <a:pt x="1948" y="3235"/>
                    </a:lnTo>
                    <a:lnTo>
                      <a:pt x="2010" y="3106"/>
                    </a:lnTo>
                    <a:lnTo>
                      <a:pt x="2071" y="2977"/>
                    </a:lnTo>
                    <a:lnTo>
                      <a:pt x="2128" y="2825"/>
                    </a:lnTo>
                    <a:lnTo>
                      <a:pt x="2181" y="2672"/>
                    </a:lnTo>
                    <a:lnTo>
                      <a:pt x="2234" y="2520"/>
                    </a:lnTo>
                    <a:lnTo>
                      <a:pt x="2287" y="2356"/>
                    </a:lnTo>
                    <a:lnTo>
                      <a:pt x="2335" y="2192"/>
                    </a:lnTo>
                    <a:lnTo>
                      <a:pt x="2379" y="2028"/>
                    </a:lnTo>
                    <a:lnTo>
                      <a:pt x="2423" y="1840"/>
                    </a:lnTo>
                    <a:lnTo>
                      <a:pt x="2467" y="1664"/>
                    </a:lnTo>
                    <a:lnTo>
                      <a:pt x="2507" y="1477"/>
                    </a:lnTo>
                    <a:lnTo>
                      <a:pt x="2542" y="1278"/>
                    </a:lnTo>
                    <a:lnTo>
                      <a:pt x="2573" y="1125"/>
                    </a:lnTo>
                    <a:lnTo>
                      <a:pt x="2599" y="973"/>
                    </a:lnTo>
                    <a:lnTo>
                      <a:pt x="2621" y="821"/>
                    </a:lnTo>
                    <a:lnTo>
                      <a:pt x="2643" y="656"/>
                    </a:lnTo>
                    <a:lnTo>
                      <a:pt x="2656" y="504"/>
                    </a:lnTo>
                    <a:lnTo>
                      <a:pt x="2669" y="340"/>
                    </a:lnTo>
                    <a:lnTo>
                      <a:pt x="2678" y="164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782;p39">
                <a:extLst>
                  <a:ext uri="{FF2B5EF4-FFF2-40B4-BE49-F238E27FC236}">
                    <a16:creationId xmlns:a16="http://schemas.microsoft.com/office/drawing/2014/main" id="{2F48FB0A-BC05-60AE-99D9-D61E325A4937}"/>
                  </a:ext>
                </a:extLst>
              </p:cNvPr>
              <p:cNvSpPr/>
              <p:nvPr/>
            </p:nvSpPr>
            <p:spPr>
              <a:xfrm>
                <a:off x="4919075" y="-308050"/>
                <a:ext cx="36725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96" extrusionOk="0">
                    <a:moveTo>
                      <a:pt x="9" y="0"/>
                    </a:moveTo>
                    <a:lnTo>
                      <a:pt x="0" y="12"/>
                    </a:lnTo>
                    <a:lnTo>
                      <a:pt x="57" y="270"/>
                    </a:lnTo>
                    <a:lnTo>
                      <a:pt x="123" y="527"/>
                    </a:lnTo>
                    <a:lnTo>
                      <a:pt x="194" y="762"/>
                    </a:lnTo>
                    <a:lnTo>
                      <a:pt x="273" y="996"/>
                    </a:lnTo>
                    <a:lnTo>
                      <a:pt x="352" y="1207"/>
                    </a:lnTo>
                    <a:lnTo>
                      <a:pt x="440" y="1395"/>
                    </a:lnTo>
                    <a:lnTo>
                      <a:pt x="537" y="1582"/>
                    </a:lnTo>
                    <a:lnTo>
                      <a:pt x="633" y="1735"/>
                    </a:lnTo>
                    <a:lnTo>
                      <a:pt x="726" y="1922"/>
                    </a:lnTo>
                    <a:lnTo>
                      <a:pt x="822" y="2086"/>
                    </a:lnTo>
                    <a:lnTo>
                      <a:pt x="924" y="2239"/>
                    </a:lnTo>
                    <a:lnTo>
                      <a:pt x="1029" y="2368"/>
                    </a:lnTo>
                    <a:lnTo>
                      <a:pt x="1135" y="2473"/>
                    </a:lnTo>
                    <a:lnTo>
                      <a:pt x="1245" y="2567"/>
                    </a:lnTo>
                    <a:lnTo>
                      <a:pt x="1355" y="2649"/>
                    </a:lnTo>
                    <a:lnTo>
                      <a:pt x="1469" y="2696"/>
                    </a:lnTo>
                    <a:lnTo>
                      <a:pt x="1284" y="2356"/>
                    </a:lnTo>
                    <a:lnTo>
                      <a:pt x="1099" y="2028"/>
                    </a:lnTo>
                    <a:lnTo>
                      <a:pt x="906" y="1711"/>
                    </a:lnTo>
                    <a:lnTo>
                      <a:pt x="713" y="1418"/>
                    </a:lnTo>
                    <a:lnTo>
                      <a:pt x="567" y="1149"/>
                    </a:lnTo>
                    <a:lnTo>
                      <a:pt x="436" y="879"/>
                    </a:lnTo>
                    <a:lnTo>
                      <a:pt x="216" y="410"/>
                    </a:lnTo>
                    <a:lnTo>
                      <a:pt x="132" y="234"/>
                    </a:lnTo>
                    <a:lnTo>
                      <a:pt x="66" y="94"/>
                    </a:lnTo>
                    <a:lnTo>
                      <a:pt x="22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783;p39">
                <a:extLst>
                  <a:ext uri="{FF2B5EF4-FFF2-40B4-BE49-F238E27FC236}">
                    <a16:creationId xmlns:a16="http://schemas.microsoft.com/office/drawing/2014/main" id="{9F490800-7824-8E83-C372-1ED8F3ED33F5}"/>
                  </a:ext>
                </a:extLst>
              </p:cNvPr>
              <p:cNvSpPr/>
              <p:nvPr/>
            </p:nvSpPr>
            <p:spPr>
              <a:xfrm>
                <a:off x="4808925" y="-532500"/>
                <a:ext cx="1721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3493" extrusionOk="0">
                    <a:moveTo>
                      <a:pt x="642" y="0"/>
                    </a:moveTo>
                    <a:lnTo>
                      <a:pt x="576" y="12"/>
                    </a:lnTo>
                    <a:lnTo>
                      <a:pt x="515" y="35"/>
                    </a:lnTo>
                    <a:lnTo>
                      <a:pt x="453" y="71"/>
                    </a:lnTo>
                    <a:lnTo>
                      <a:pt x="392" y="129"/>
                    </a:lnTo>
                    <a:lnTo>
                      <a:pt x="335" y="211"/>
                    </a:lnTo>
                    <a:lnTo>
                      <a:pt x="282" y="293"/>
                    </a:lnTo>
                    <a:lnTo>
                      <a:pt x="233" y="387"/>
                    </a:lnTo>
                    <a:lnTo>
                      <a:pt x="189" y="504"/>
                    </a:lnTo>
                    <a:lnTo>
                      <a:pt x="146" y="621"/>
                    </a:lnTo>
                    <a:lnTo>
                      <a:pt x="110" y="750"/>
                    </a:lnTo>
                    <a:lnTo>
                      <a:pt x="75" y="903"/>
                    </a:lnTo>
                    <a:lnTo>
                      <a:pt x="49" y="1043"/>
                    </a:lnTo>
                    <a:lnTo>
                      <a:pt x="27" y="1207"/>
                    </a:lnTo>
                    <a:lnTo>
                      <a:pt x="14" y="1371"/>
                    </a:lnTo>
                    <a:lnTo>
                      <a:pt x="0" y="1536"/>
                    </a:lnTo>
                    <a:lnTo>
                      <a:pt x="0" y="1711"/>
                    </a:lnTo>
                    <a:lnTo>
                      <a:pt x="0" y="1782"/>
                    </a:lnTo>
                    <a:lnTo>
                      <a:pt x="0" y="1958"/>
                    </a:lnTo>
                    <a:lnTo>
                      <a:pt x="14" y="2122"/>
                    </a:lnTo>
                    <a:lnTo>
                      <a:pt x="27" y="2286"/>
                    </a:lnTo>
                    <a:lnTo>
                      <a:pt x="49" y="2450"/>
                    </a:lnTo>
                    <a:lnTo>
                      <a:pt x="75" y="2602"/>
                    </a:lnTo>
                    <a:lnTo>
                      <a:pt x="110" y="2743"/>
                    </a:lnTo>
                    <a:lnTo>
                      <a:pt x="146" y="2872"/>
                    </a:lnTo>
                    <a:lnTo>
                      <a:pt x="189" y="2989"/>
                    </a:lnTo>
                    <a:lnTo>
                      <a:pt x="233" y="3106"/>
                    </a:lnTo>
                    <a:lnTo>
                      <a:pt x="282" y="3200"/>
                    </a:lnTo>
                    <a:lnTo>
                      <a:pt x="335" y="3294"/>
                    </a:lnTo>
                    <a:lnTo>
                      <a:pt x="392" y="3364"/>
                    </a:lnTo>
                    <a:lnTo>
                      <a:pt x="453" y="3423"/>
                    </a:lnTo>
                    <a:lnTo>
                      <a:pt x="515" y="3458"/>
                    </a:lnTo>
                    <a:lnTo>
                      <a:pt x="576" y="3481"/>
                    </a:lnTo>
                    <a:lnTo>
                      <a:pt x="642" y="3493"/>
                    </a:lnTo>
                    <a:lnTo>
                      <a:pt x="6244" y="3493"/>
                    </a:lnTo>
                    <a:lnTo>
                      <a:pt x="6310" y="3481"/>
                    </a:lnTo>
                    <a:lnTo>
                      <a:pt x="6376" y="3458"/>
                    </a:lnTo>
                    <a:lnTo>
                      <a:pt x="6438" y="3423"/>
                    </a:lnTo>
                    <a:lnTo>
                      <a:pt x="6495" y="3364"/>
                    </a:lnTo>
                    <a:lnTo>
                      <a:pt x="6552" y="3294"/>
                    </a:lnTo>
                    <a:lnTo>
                      <a:pt x="6605" y="3200"/>
                    </a:lnTo>
                    <a:lnTo>
                      <a:pt x="6653" y="3106"/>
                    </a:lnTo>
                    <a:lnTo>
                      <a:pt x="6701" y="2989"/>
                    </a:lnTo>
                    <a:lnTo>
                      <a:pt x="6741" y="2872"/>
                    </a:lnTo>
                    <a:lnTo>
                      <a:pt x="6776" y="2743"/>
                    </a:lnTo>
                    <a:lnTo>
                      <a:pt x="6811" y="2602"/>
                    </a:lnTo>
                    <a:lnTo>
                      <a:pt x="6838" y="2450"/>
                    </a:lnTo>
                    <a:lnTo>
                      <a:pt x="6860" y="2286"/>
                    </a:lnTo>
                    <a:lnTo>
                      <a:pt x="6877" y="2122"/>
                    </a:lnTo>
                    <a:lnTo>
                      <a:pt x="6886" y="1958"/>
                    </a:lnTo>
                    <a:lnTo>
                      <a:pt x="6886" y="1782"/>
                    </a:lnTo>
                    <a:lnTo>
                      <a:pt x="6886" y="1711"/>
                    </a:lnTo>
                    <a:lnTo>
                      <a:pt x="6886" y="1536"/>
                    </a:lnTo>
                    <a:lnTo>
                      <a:pt x="6877" y="1371"/>
                    </a:lnTo>
                    <a:lnTo>
                      <a:pt x="6860" y="1207"/>
                    </a:lnTo>
                    <a:lnTo>
                      <a:pt x="6838" y="1043"/>
                    </a:lnTo>
                    <a:lnTo>
                      <a:pt x="6811" y="903"/>
                    </a:lnTo>
                    <a:lnTo>
                      <a:pt x="6776" y="750"/>
                    </a:lnTo>
                    <a:lnTo>
                      <a:pt x="6741" y="621"/>
                    </a:lnTo>
                    <a:lnTo>
                      <a:pt x="6701" y="504"/>
                    </a:lnTo>
                    <a:lnTo>
                      <a:pt x="6653" y="387"/>
                    </a:lnTo>
                    <a:lnTo>
                      <a:pt x="6605" y="293"/>
                    </a:lnTo>
                    <a:lnTo>
                      <a:pt x="6552" y="211"/>
                    </a:lnTo>
                    <a:lnTo>
                      <a:pt x="6495" y="129"/>
                    </a:lnTo>
                    <a:lnTo>
                      <a:pt x="6438" y="71"/>
                    </a:lnTo>
                    <a:lnTo>
                      <a:pt x="6376" y="35"/>
                    </a:lnTo>
                    <a:lnTo>
                      <a:pt x="6310" y="12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784;p39">
                <a:extLst>
                  <a:ext uri="{FF2B5EF4-FFF2-40B4-BE49-F238E27FC236}">
                    <a16:creationId xmlns:a16="http://schemas.microsoft.com/office/drawing/2014/main" id="{84DA9E62-D171-2D51-3C0C-97F03681BE47}"/>
                  </a:ext>
                </a:extLst>
              </p:cNvPr>
              <p:cNvSpPr/>
              <p:nvPr/>
            </p:nvSpPr>
            <p:spPr>
              <a:xfrm>
                <a:off x="4823000" y="-456325"/>
                <a:ext cx="14412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775" extrusionOk="0">
                    <a:moveTo>
                      <a:pt x="3601" y="1"/>
                    </a:moveTo>
                    <a:lnTo>
                      <a:pt x="3241" y="12"/>
                    </a:lnTo>
                    <a:lnTo>
                      <a:pt x="2880" y="47"/>
                    </a:lnTo>
                    <a:lnTo>
                      <a:pt x="2520" y="24"/>
                    </a:lnTo>
                    <a:lnTo>
                      <a:pt x="2159" y="24"/>
                    </a:lnTo>
                    <a:lnTo>
                      <a:pt x="1799" y="47"/>
                    </a:lnTo>
                    <a:lnTo>
                      <a:pt x="1438" y="83"/>
                    </a:lnTo>
                    <a:lnTo>
                      <a:pt x="1078" y="141"/>
                    </a:lnTo>
                    <a:lnTo>
                      <a:pt x="717" y="223"/>
                    </a:lnTo>
                    <a:lnTo>
                      <a:pt x="356" y="317"/>
                    </a:lnTo>
                    <a:lnTo>
                      <a:pt x="0" y="434"/>
                    </a:lnTo>
                    <a:lnTo>
                      <a:pt x="356" y="551"/>
                    </a:lnTo>
                    <a:lnTo>
                      <a:pt x="717" y="633"/>
                    </a:lnTo>
                    <a:lnTo>
                      <a:pt x="1078" y="704"/>
                    </a:lnTo>
                    <a:lnTo>
                      <a:pt x="1438" y="751"/>
                    </a:lnTo>
                    <a:lnTo>
                      <a:pt x="1799" y="774"/>
                    </a:lnTo>
                    <a:lnTo>
                      <a:pt x="2159" y="774"/>
                    </a:lnTo>
                    <a:lnTo>
                      <a:pt x="2520" y="762"/>
                    </a:lnTo>
                    <a:lnTo>
                      <a:pt x="2880" y="715"/>
                    </a:lnTo>
                    <a:lnTo>
                      <a:pt x="3241" y="739"/>
                    </a:lnTo>
                    <a:lnTo>
                      <a:pt x="3601" y="751"/>
                    </a:lnTo>
                    <a:lnTo>
                      <a:pt x="3966" y="739"/>
                    </a:lnTo>
                    <a:lnTo>
                      <a:pt x="4327" y="692"/>
                    </a:lnTo>
                    <a:lnTo>
                      <a:pt x="4687" y="633"/>
                    </a:lnTo>
                    <a:lnTo>
                      <a:pt x="5044" y="563"/>
                    </a:lnTo>
                    <a:lnTo>
                      <a:pt x="5404" y="458"/>
                    </a:lnTo>
                    <a:lnTo>
                      <a:pt x="5765" y="329"/>
                    </a:lnTo>
                    <a:lnTo>
                      <a:pt x="5404" y="223"/>
                    </a:lnTo>
                    <a:lnTo>
                      <a:pt x="5044" y="141"/>
                    </a:lnTo>
                    <a:lnTo>
                      <a:pt x="4683" y="71"/>
                    </a:lnTo>
                    <a:lnTo>
                      <a:pt x="4323" y="24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5" name="Rectangle 1234">
              <a:extLst>
                <a:ext uri="{FF2B5EF4-FFF2-40B4-BE49-F238E27FC236}">
                  <a16:creationId xmlns:a16="http://schemas.microsoft.com/office/drawing/2014/main" id="{6DCB2B4A-D0CC-78BF-2287-5780E9179221}"/>
                </a:ext>
              </a:extLst>
            </p:cNvPr>
            <p:cNvSpPr/>
            <p:nvPr/>
          </p:nvSpPr>
          <p:spPr>
            <a:xfrm>
              <a:off x="5102502" y="3810844"/>
              <a:ext cx="2508995" cy="4690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bg1"/>
                  </a:solidFill>
                  <a:latin typeface="Arial Black" panose="020B0A04020102020204" pitchFamily="34" charset="0"/>
                </a:rPr>
                <a:t>17.4A.31</a:t>
              </a:r>
            </a:p>
          </p:txBody>
        </p:sp>
      </p:grpSp>
      <p:sp>
        <p:nvSpPr>
          <p:cNvPr id="1238" name="TextBox 1237">
            <a:extLst>
              <a:ext uri="{FF2B5EF4-FFF2-40B4-BE49-F238E27FC236}">
                <a16:creationId xmlns:a16="http://schemas.microsoft.com/office/drawing/2014/main" id="{90E4BF5F-A462-4F28-C874-122111C4A452}"/>
              </a:ext>
            </a:extLst>
          </p:cNvPr>
          <p:cNvSpPr txBox="1"/>
          <p:nvPr/>
        </p:nvSpPr>
        <p:spPr>
          <a:xfrm>
            <a:off x="71169" y="1413520"/>
            <a:ext cx="58585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/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Kecerdasan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salah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bidang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ilmu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ditujukan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pembuatan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software dan hardware yang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berfungsi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sesuatu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berfikir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memahami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mekanisme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penalaran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diharapkan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benar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benar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alat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bantu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berguna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memecahkan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masalah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memerlukan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penalaran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Salah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bagian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kecerdasan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sedang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mengalami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perkembangan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akhir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akhir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pakar</a:t>
            </a:r>
            <a:r>
              <a:rPr lang="en-ID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(expert system).</a:t>
            </a:r>
          </a:p>
          <a:p>
            <a:pPr marL="114300" indent="0" algn="just"/>
            <a:endParaRPr lang="en-ID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39" name="Google Shape;519;p38">
            <a:extLst>
              <a:ext uri="{FF2B5EF4-FFF2-40B4-BE49-F238E27FC236}">
                <a16:creationId xmlns:a16="http://schemas.microsoft.com/office/drawing/2014/main" id="{BF77ED39-AD90-51B4-7511-CF0C906F664F}"/>
              </a:ext>
            </a:extLst>
          </p:cNvPr>
          <p:cNvSpPr txBox="1">
            <a:spLocks/>
          </p:cNvSpPr>
          <p:nvPr/>
        </p:nvSpPr>
        <p:spPr>
          <a:xfrm>
            <a:off x="-6725904" y="739943"/>
            <a:ext cx="6447230" cy="22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sv-SE" sz="4000" b="1" dirty="0"/>
              <a:t>Sistem Pakar Deteksi Kerusakan Jaringan LAN </a:t>
            </a:r>
            <a:endParaRPr lang="en-US" sz="4000" b="1" dirty="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1240" name="Google Shape;520;p38">
            <a:extLst>
              <a:ext uri="{FF2B5EF4-FFF2-40B4-BE49-F238E27FC236}">
                <a16:creationId xmlns:a16="http://schemas.microsoft.com/office/drawing/2014/main" id="{EDED6CEA-75BE-44B4-E2AA-07876F83E21A}"/>
              </a:ext>
            </a:extLst>
          </p:cNvPr>
          <p:cNvSpPr txBox="1">
            <a:spLocks/>
          </p:cNvSpPr>
          <p:nvPr/>
        </p:nvSpPr>
        <p:spPr>
          <a:xfrm>
            <a:off x="3620022" y="5755187"/>
            <a:ext cx="4618009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dirty="0" err="1"/>
              <a:t>Kelompok</a:t>
            </a:r>
            <a:r>
              <a:rPr lang="en-US" dirty="0"/>
              <a:t> Intelligence :</a:t>
            </a:r>
          </a:p>
          <a:p>
            <a:pPr marL="0" indent="0">
              <a:buFont typeface="Nunito Light"/>
              <a:buNone/>
            </a:pPr>
            <a:r>
              <a:rPr lang="en-US" dirty="0"/>
              <a:t>Muhammad Reza </a:t>
            </a:r>
            <a:r>
              <a:rPr lang="en-US" dirty="0" err="1"/>
              <a:t>Ikhsan</a:t>
            </a:r>
            <a:r>
              <a:rPr lang="en-US" dirty="0"/>
              <a:t>	(17220250)</a:t>
            </a:r>
          </a:p>
          <a:p>
            <a:pPr marL="0" indent="0">
              <a:buFont typeface="Nunito Light"/>
              <a:buNone/>
            </a:pPr>
            <a:r>
              <a:rPr lang="en-US" dirty="0"/>
              <a:t>Muhammad Farhan		(17220989)</a:t>
            </a:r>
          </a:p>
          <a:p>
            <a:pPr marL="0" indent="0">
              <a:buFont typeface="Nunito Light"/>
              <a:buNone/>
            </a:pPr>
            <a:r>
              <a:rPr lang="en-US" dirty="0"/>
              <a:t>Muhammad </a:t>
            </a:r>
            <a:r>
              <a:rPr lang="en-US" dirty="0" err="1"/>
              <a:t>Fajarudin</a:t>
            </a:r>
            <a:r>
              <a:rPr lang="en-US" dirty="0"/>
              <a:t>	(17221125)</a:t>
            </a:r>
          </a:p>
          <a:p>
            <a:pPr marL="0" indent="0">
              <a:buFont typeface="Nunito Light"/>
              <a:buNone/>
            </a:pPr>
            <a:r>
              <a:rPr lang="en-US" dirty="0"/>
              <a:t>Nurdiansyah		(17220496)</a:t>
            </a:r>
          </a:p>
          <a:p>
            <a:pPr marL="0" indent="0">
              <a:buFont typeface="Nunito Light"/>
              <a:buNone/>
            </a:pPr>
            <a:r>
              <a:rPr lang="en-US" dirty="0" err="1"/>
              <a:t>Rangga</a:t>
            </a:r>
            <a:r>
              <a:rPr lang="en-US" dirty="0"/>
              <a:t> </a:t>
            </a:r>
            <a:r>
              <a:rPr lang="en-US" dirty="0" err="1"/>
              <a:t>Oktora</a:t>
            </a:r>
            <a:r>
              <a:rPr lang="en-US" dirty="0"/>
              <a:t> Saputra	(17220051)</a:t>
            </a:r>
          </a:p>
          <a:p>
            <a:pPr marL="0" indent="0">
              <a:buFont typeface="Nunito Light"/>
              <a:buNone/>
            </a:pPr>
            <a:endParaRPr lang="en-US" dirty="0"/>
          </a:p>
        </p:txBody>
      </p:sp>
      <p:grpSp>
        <p:nvGrpSpPr>
          <p:cNvPr id="1241" name="Google Shape;523;p38">
            <a:extLst>
              <a:ext uri="{FF2B5EF4-FFF2-40B4-BE49-F238E27FC236}">
                <a16:creationId xmlns:a16="http://schemas.microsoft.com/office/drawing/2014/main" id="{746C635D-883F-1FEB-AC26-C0D29C457B97}"/>
              </a:ext>
            </a:extLst>
          </p:cNvPr>
          <p:cNvGrpSpPr/>
          <p:nvPr/>
        </p:nvGrpSpPr>
        <p:grpSpPr>
          <a:xfrm>
            <a:off x="6304038" y="-3422804"/>
            <a:ext cx="2954798" cy="2716051"/>
            <a:chOff x="4412021" y="12"/>
            <a:chExt cx="4512278" cy="4731135"/>
          </a:xfrm>
        </p:grpSpPr>
        <p:grpSp>
          <p:nvGrpSpPr>
            <p:cNvPr id="1242" name="Google Shape;524;p38">
              <a:extLst>
                <a:ext uri="{FF2B5EF4-FFF2-40B4-BE49-F238E27FC236}">
                  <a16:creationId xmlns:a16="http://schemas.microsoft.com/office/drawing/2014/main" id="{77A7681D-346D-113B-8DB2-62F994901509}"/>
                </a:ext>
              </a:extLst>
            </p:cNvPr>
            <p:cNvGrpSpPr/>
            <p:nvPr/>
          </p:nvGrpSpPr>
          <p:grpSpPr>
            <a:xfrm>
              <a:off x="4412021" y="12"/>
              <a:ext cx="4512278" cy="4731135"/>
              <a:chOff x="4412021" y="12"/>
              <a:chExt cx="4512278" cy="4731135"/>
            </a:xfrm>
          </p:grpSpPr>
          <p:grpSp>
            <p:nvGrpSpPr>
              <p:cNvPr id="1400" name="Google Shape;525;p38">
                <a:extLst>
                  <a:ext uri="{FF2B5EF4-FFF2-40B4-BE49-F238E27FC236}">
                    <a16:creationId xmlns:a16="http://schemas.microsoft.com/office/drawing/2014/main" id="{8F4D676B-B28A-9AA3-9CA2-81B950389D44}"/>
                  </a:ext>
                </a:extLst>
              </p:cNvPr>
              <p:cNvGrpSpPr/>
              <p:nvPr/>
            </p:nvGrpSpPr>
            <p:grpSpPr>
              <a:xfrm flipH="1">
                <a:off x="4991330" y="2855617"/>
                <a:ext cx="3932969" cy="1875531"/>
                <a:chOff x="296063" y="2910700"/>
                <a:chExt cx="3817675" cy="1820550"/>
              </a:xfrm>
            </p:grpSpPr>
            <p:sp>
              <p:nvSpPr>
                <p:cNvPr id="1402" name="Google Shape;526;p38">
                  <a:extLst>
                    <a:ext uri="{FF2B5EF4-FFF2-40B4-BE49-F238E27FC236}">
                      <a16:creationId xmlns:a16="http://schemas.microsoft.com/office/drawing/2014/main" id="{0306D8FF-5A64-87BB-BC80-6F393DCFAE41}"/>
                    </a:ext>
                  </a:extLst>
                </p:cNvPr>
                <p:cNvSpPr/>
                <p:nvPr/>
              </p:nvSpPr>
              <p:spPr>
                <a:xfrm>
                  <a:off x="296063" y="3296725"/>
                  <a:ext cx="3817675" cy="143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07" h="57381" extrusionOk="0">
                      <a:moveTo>
                        <a:pt x="52125" y="1"/>
                      </a:moveTo>
                      <a:lnTo>
                        <a:pt x="7440" y="22283"/>
                      </a:lnTo>
                      <a:cubicBezTo>
                        <a:pt x="5662" y="23169"/>
                        <a:pt x="3851" y="24078"/>
                        <a:pt x="2427" y="25466"/>
                      </a:cubicBezTo>
                      <a:cubicBezTo>
                        <a:pt x="1002" y="26852"/>
                        <a:pt x="0" y="28817"/>
                        <a:pt x="867" y="29557"/>
                      </a:cubicBezTo>
                      <a:cubicBezTo>
                        <a:pt x="2080" y="29363"/>
                        <a:pt x="3300" y="29273"/>
                        <a:pt x="4520" y="29273"/>
                      </a:cubicBezTo>
                      <a:cubicBezTo>
                        <a:pt x="9283" y="29273"/>
                        <a:pt x="14048" y="30650"/>
                        <a:pt x="18421" y="32618"/>
                      </a:cubicBezTo>
                      <a:cubicBezTo>
                        <a:pt x="23915" y="35092"/>
                        <a:pt x="28941" y="38476"/>
                        <a:pt x="34167" y="41478"/>
                      </a:cubicBezTo>
                      <a:cubicBezTo>
                        <a:pt x="48695" y="49823"/>
                        <a:pt x="64899" y="55236"/>
                        <a:pt x="82048" y="57381"/>
                      </a:cubicBezTo>
                      <a:cubicBezTo>
                        <a:pt x="97287" y="46998"/>
                        <a:pt x="114141" y="39211"/>
                        <a:pt x="131927" y="34339"/>
                      </a:cubicBezTo>
                      <a:cubicBezTo>
                        <a:pt x="139147" y="32365"/>
                        <a:pt x="146654" y="30811"/>
                        <a:pt x="152706" y="25748"/>
                      </a:cubicBezTo>
                      <a:cubicBezTo>
                        <a:pt x="152248" y="21803"/>
                        <a:pt x="147972" y="19628"/>
                        <a:pt x="144204" y="18378"/>
                      </a:cubicBezTo>
                      <a:cubicBezTo>
                        <a:pt x="122242" y="11086"/>
                        <a:pt x="98596" y="11459"/>
                        <a:pt x="75640" y="8546"/>
                      </a:cubicBezTo>
                      <a:cubicBezTo>
                        <a:pt x="67561" y="7521"/>
                        <a:pt x="59080" y="5869"/>
                        <a:pt x="521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527;p38">
                  <a:extLst>
                    <a:ext uri="{FF2B5EF4-FFF2-40B4-BE49-F238E27FC236}">
                      <a16:creationId xmlns:a16="http://schemas.microsoft.com/office/drawing/2014/main" id="{643A41C6-0A9C-09F5-3A49-1CE8C5295C14}"/>
                    </a:ext>
                  </a:extLst>
                </p:cNvPr>
                <p:cNvSpPr/>
                <p:nvPr/>
              </p:nvSpPr>
              <p:spPr>
                <a:xfrm>
                  <a:off x="296063" y="3240925"/>
                  <a:ext cx="3817675" cy="143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07" h="57382" extrusionOk="0">
                      <a:moveTo>
                        <a:pt x="52125" y="1"/>
                      </a:moveTo>
                      <a:lnTo>
                        <a:pt x="7440" y="22281"/>
                      </a:lnTo>
                      <a:cubicBezTo>
                        <a:pt x="5662" y="23169"/>
                        <a:pt x="3851" y="24076"/>
                        <a:pt x="2427" y="25464"/>
                      </a:cubicBezTo>
                      <a:cubicBezTo>
                        <a:pt x="1002" y="26849"/>
                        <a:pt x="0" y="28815"/>
                        <a:pt x="867" y="29555"/>
                      </a:cubicBezTo>
                      <a:cubicBezTo>
                        <a:pt x="2080" y="29361"/>
                        <a:pt x="3299" y="29270"/>
                        <a:pt x="4519" y="29270"/>
                      </a:cubicBezTo>
                      <a:cubicBezTo>
                        <a:pt x="9283" y="29270"/>
                        <a:pt x="14047" y="30648"/>
                        <a:pt x="18421" y="32618"/>
                      </a:cubicBezTo>
                      <a:cubicBezTo>
                        <a:pt x="23915" y="35092"/>
                        <a:pt x="28941" y="38476"/>
                        <a:pt x="34167" y="41478"/>
                      </a:cubicBezTo>
                      <a:cubicBezTo>
                        <a:pt x="48695" y="49823"/>
                        <a:pt x="64899" y="55236"/>
                        <a:pt x="82048" y="57381"/>
                      </a:cubicBezTo>
                      <a:cubicBezTo>
                        <a:pt x="97287" y="46998"/>
                        <a:pt x="114141" y="39211"/>
                        <a:pt x="131927" y="34337"/>
                      </a:cubicBezTo>
                      <a:cubicBezTo>
                        <a:pt x="139147" y="32363"/>
                        <a:pt x="146654" y="30811"/>
                        <a:pt x="152706" y="25748"/>
                      </a:cubicBezTo>
                      <a:cubicBezTo>
                        <a:pt x="152248" y="21803"/>
                        <a:pt x="147972" y="19628"/>
                        <a:pt x="144204" y="18375"/>
                      </a:cubicBezTo>
                      <a:cubicBezTo>
                        <a:pt x="122242" y="11084"/>
                        <a:pt x="98596" y="11459"/>
                        <a:pt x="75640" y="8544"/>
                      </a:cubicBezTo>
                      <a:cubicBezTo>
                        <a:pt x="67561" y="7519"/>
                        <a:pt x="59080" y="5867"/>
                        <a:pt x="5212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528;p38">
                  <a:extLst>
                    <a:ext uri="{FF2B5EF4-FFF2-40B4-BE49-F238E27FC236}">
                      <a16:creationId xmlns:a16="http://schemas.microsoft.com/office/drawing/2014/main" id="{BD9C6504-BF3D-169B-6EA6-66F412F83C57}"/>
                    </a:ext>
                  </a:extLst>
                </p:cNvPr>
                <p:cNvSpPr/>
                <p:nvPr/>
              </p:nvSpPr>
              <p:spPr>
                <a:xfrm>
                  <a:off x="1054613" y="3596275"/>
                  <a:ext cx="1478600" cy="3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44" h="14712" extrusionOk="0">
                      <a:moveTo>
                        <a:pt x="38405" y="1"/>
                      </a:moveTo>
                      <a:cubicBezTo>
                        <a:pt x="35108" y="1"/>
                        <a:pt x="31793" y="253"/>
                        <a:pt x="28535" y="612"/>
                      </a:cubicBezTo>
                      <a:cubicBezTo>
                        <a:pt x="19708" y="1585"/>
                        <a:pt x="10868" y="3276"/>
                        <a:pt x="1503" y="4155"/>
                      </a:cubicBezTo>
                      <a:cubicBezTo>
                        <a:pt x="0" y="6212"/>
                        <a:pt x="1156" y="9326"/>
                        <a:pt x="3240" y="10787"/>
                      </a:cubicBezTo>
                      <a:cubicBezTo>
                        <a:pt x="5326" y="12249"/>
                        <a:pt x="7999" y="12502"/>
                        <a:pt x="10538" y="12710"/>
                      </a:cubicBezTo>
                      <a:lnTo>
                        <a:pt x="32484" y="14501"/>
                      </a:lnTo>
                      <a:cubicBezTo>
                        <a:pt x="33797" y="14608"/>
                        <a:pt x="35133" y="14711"/>
                        <a:pt x="36458" y="14711"/>
                      </a:cubicBezTo>
                      <a:cubicBezTo>
                        <a:pt x="38351" y="14711"/>
                        <a:pt x="40221" y="14499"/>
                        <a:pt x="41962" y="13783"/>
                      </a:cubicBezTo>
                      <a:cubicBezTo>
                        <a:pt x="44641" y="12683"/>
                        <a:pt x="46897" y="10430"/>
                        <a:pt x="49779" y="10133"/>
                      </a:cubicBezTo>
                      <a:cubicBezTo>
                        <a:pt x="50016" y="10109"/>
                        <a:pt x="50252" y="10098"/>
                        <a:pt x="50488" y="10098"/>
                      </a:cubicBezTo>
                      <a:cubicBezTo>
                        <a:pt x="51847" y="10098"/>
                        <a:pt x="53204" y="10443"/>
                        <a:pt x="54570" y="10482"/>
                      </a:cubicBezTo>
                      <a:cubicBezTo>
                        <a:pt x="54630" y="10484"/>
                        <a:pt x="54691" y="10485"/>
                        <a:pt x="54751" y="10485"/>
                      </a:cubicBezTo>
                      <a:cubicBezTo>
                        <a:pt x="56309" y="10485"/>
                        <a:pt x="58028" y="9912"/>
                        <a:pt x="58642" y="8494"/>
                      </a:cubicBezTo>
                      <a:cubicBezTo>
                        <a:pt x="59143" y="7340"/>
                        <a:pt x="58727" y="5944"/>
                        <a:pt x="57906" y="4990"/>
                      </a:cubicBezTo>
                      <a:cubicBezTo>
                        <a:pt x="57086" y="4035"/>
                        <a:pt x="55925" y="3444"/>
                        <a:pt x="54769" y="2946"/>
                      </a:cubicBezTo>
                      <a:cubicBezTo>
                        <a:pt x="49620" y="738"/>
                        <a:pt x="44039" y="1"/>
                        <a:pt x="38405" y="1"/>
                      </a:cubicBezTo>
                      <a:close/>
                    </a:path>
                  </a:pathLst>
                </a:custGeom>
                <a:solidFill>
                  <a:srgbClr val="001A7F">
                    <a:alpha val="153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529;p38">
                  <a:extLst>
                    <a:ext uri="{FF2B5EF4-FFF2-40B4-BE49-F238E27FC236}">
                      <a16:creationId xmlns:a16="http://schemas.microsoft.com/office/drawing/2014/main" id="{5D4B5D84-0183-DD0B-E364-F439DEC7997B}"/>
                    </a:ext>
                  </a:extLst>
                </p:cNvPr>
                <p:cNvSpPr/>
                <p:nvPr/>
              </p:nvSpPr>
              <p:spPr>
                <a:xfrm>
                  <a:off x="1414488" y="3467950"/>
                  <a:ext cx="394750" cy="39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0" h="15761" extrusionOk="0">
                      <a:moveTo>
                        <a:pt x="10543" y="0"/>
                      </a:moveTo>
                      <a:cubicBezTo>
                        <a:pt x="6079" y="4466"/>
                        <a:pt x="3515" y="9340"/>
                        <a:pt x="299" y="14422"/>
                      </a:cubicBezTo>
                      <a:cubicBezTo>
                        <a:pt x="195" y="14587"/>
                        <a:pt x="0" y="14736"/>
                        <a:pt x="57" y="14923"/>
                      </a:cubicBezTo>
                      <a:cubicBezTo>
                        <a:pt x="120" y="15124"/>
                        <a:pt x="376" y="15174"/>
                        <a:pt x="583" y="15190"/>
                      </a:cubicBezTo>
                      <a:lnTo>
                        <a:pt x="4314" y="15462"/>
                      </a:lnTo>
                      <a:cubicBezTo>
                        <a:pt x="4729" y="15493"/>
                        <a:pt x="6612" y="15665"/>
                        <a:pt x="7802" y="15665"/>
                      </a:cubicBezTo>
                      <a:cubicBezTo>
                        <a:pt x="8242" y="15665"/>
                        <a:pt x="8588" y="15641"/>
                        <a:pt x="8730" y="15578"/>
                      </a:cubicBezTo>
                      <a:cubicBezTo>
                        <a:pt x="8796" y="15549"/>
                        <a:pt x="8921" y="15537"/>
                        <a:pt x="9087" y="15537"/>
                      </a:cubicBezTo>
                      <a:cubicBezTo>
                        <a:pt x="9811" y="15537"/>
                        <a:pt x="11324" y="15760"/>
                        <a:pt x="12249" y="15760"/>
                      </a:cubicBezTo>
                      <a:cubicBezTo>
                        <a:pt x="12671" y="15760"/>
                        <a:pt x="12971" y="15714"/>
                        <a:pt x="13017" y="15578"/>
                      </a:cubicBezTo>
                      <a:cubicBezTo>
                        <a:pt x="15170" y="9201"/>
                        <a:pt x="12794" y="6434"/>
                        <a:pt x="15790" y="90"/>
                      </a:cubicBezTo>
                      <a:lnTo>
                        <a:pt x="10543" y="0"/>
                      </a:ln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530;p38">
                  <a:extLst>
                    <a:ext uri="{FF2B5EF4-FFF2-40B4-BE49-F238E27FC236}">
                      <a16:creationId xmlns:a16="http://schemas.microsoft.com/office/drawing/2014/main" id="{4160E57E-DDEF-67C9-D147-8F798A5E523E}"/>
                    </a:ext>
                  </a:extLst>
                </p:cNvPr>
                <p:cNvSpPr/>
                <p:nvPr/>
              </p:nvSpPr>
              <p:spPr>
                <a:xfrm>
                  <a:off x="950313" y="3213700"/>
                  <a:ext cx="665150" cy="35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06" h="14372" extrusionOk="0">
                      <a:moveTo>
                        <a:pt x="7581" y="0"/>
                      </a:moveTo>
                      <a:cubicBezTo>
                        <a:pt x="7138" y="0"/>
                        <a:pt x="6669" y="434"/>
                        <a:pt x="6777" y="876"/>
                      </a:cubicBezTo>
                      <a:cubicBezTo>
                        <a:pt x="6645" y="718"/>
                        <a:pt x="6439" y="611"/>
                        <a:pt x="6237" y="611"/>
                      </a:cubicBezTo>
                      <a:cubicBezTo>
                        <a:pt x="6166" y="611"/>
                        <a:pt x="6095" y="624"/>
                        <a:pt x="6029" y="653"/>
                      </a:cubicBezTo>
                      <a:cubicBezTo>
                        <a:pt x="5803" y="754"/>
                        <a:pt x="5693" y="1070"/>
                        <a:pt x="5919" y="1331"/>
                      </a:cubicBezTo>
                      <a:lnTo>
                        <a:pt x="5919" y="1331"/>
                      </a:lnTo>
                      <a:cubicBezTo>
                        <a:pt x="5759" y="1204"/>
                        <a:pt x="5560" y="1136"/>
                        <a:pt x="5357" y="1136"/>
                      </a:cubicBezTo>
                      <a:cubicBezTo>
                        <a:pt x="5259" y="1136"/>
                        <a:pt x="5159" y="1152"/>
                        <a:pt x="5062" y="1186"/>
                      </a:cubicBezTo>
                      <a:cubicBezTo>
                        <a:pt x="4733" y="1306"/>
                        <a:pt x="4493" y="1642"/>
                        <a:pt x="4242" y="2178"/>
                      </a:cubicBezTo>
                      <a:cubicBezTo>
                        <a:pt x="4089" y="2040"/>
                        <a:pt x="3893" y="1967"/>
                        <a:pt x="3694" y="1967"/>
                      </a:cubicBezTo>
                      <a:cubicBezTo>
                        <a:pt x="3586" y="1967"/>
                        <a:pt x="3477" y="1988"/>
                        <a:pt x="3374" y="2032"/>
                      </a:cubicBezTo>
                      <a:cubicBezTo>
                        <a:pt x="3090" y="2156"/>
                        <a:pt x="2894" y="2462"/>
                        <a:pt x="2867" y="2772"/>
                      </a:cubicBezTo>
                      <a:cubicBezTo>
                        <a:pt x="2450" y="2651"/>
                        <a:pt x="2020" y="2531"/>
                        <a:pt x="1588" y="2531"/>
                      </a:cubicBezTo>
                      <a:cubicBezTo>
                        <a:pt x="1519" y="2531"/>
                        <a:pt x="1451" y="2534"/>
                        <a:pt x="1382" y="2540"/>
                      </a:cubicBezTo>
                      <a:cubicBezTo>
                        <a:pt x="880" y="2586"/>
                        <a:pt x="367" y="2859"/>
                        <a:pt x="180" y="3328"/>
                      </a:cubicBezTo>
                      <a:cubicBezTo>
                        <a:pt x="1" y="3780"/>
                        <a:pt x="166" y="4314"/>
                        <a:pt x="487" y="4681"/>
                      </a:cubicBezTo>
                      <a:cubicBezTo>
                        <a:pt x="808" y="5047"/>
                        <a:pt x="1255" y="5274"/>
                        <a:pt x="1707" y="5455"/>
                      </a:cubicBezTo>
                      <a:cubicBezTo>
                        <a:pt x="2854" y="5921"/>
                        <a:pt x="4078" y="6157"/>
                        <a:pt x="5309" y="6157"/>
                      </a:cubicBezTo>
                      <a:cubicBezTo>
                        <a:pt x="5744" y="6157"/>
                        <a:pt x="6180" y="6128"/>
                        <a:pt x="6614" y="6068"/>
                      </a:cubicBezTo>
                      <a:cubicBezTo>
                        <a:pt x="7061" y="6007"/>
                        <a:pt x="7519" y="5913"/>
                        <a:pt x="7967" y="5913"/>
                      </a:cubicBezTo>
                      <a:cubicBezTo>
                        <a:pt x="8201" y="5913"/>
                        <a:pt x="8432" y="5938"/>
                        <a:pt x="8658" y="6007"/>
                      </a:cubicBezTo>
                      <a:cubicBezTo>
                        <a:pt x="9463" y="6249"/>
                        <a:pt x="10006" y="6972"/>
                        <a:pt x="10621" y="7541"/>
                      </a:cubicBezTo>
                      <a:cubicBezTo>
                        <a:pt x="11658" y="8499"/>
                        <a:pt x="12171" y="8492"/>
                        <a:pt x="13490" y="8992"/>
                      </a:cubicBezTo>
                      <a:cubicBezTo>
                        <a:pt x="14131" y="9235"/>
                        <a:pt x="14610" y="9384"/>
                        <a:pt x="15188" y="9384"/>
                      </a:cubicBezTo>
                      <a:cubicBezTo>
                        <a:pt x="15600" y="9384"/>
                        <a:pt x="16063" y="9308"/>
                        <a:pt x="16669" y="9136"/>
                      </a:cubicBezTo>
                      <a:cubicBezTo>
                        <a:pt x="16735" y="9117"/>
                        <a:pt x="16802" y="9108"/>
                        <a:pt x="16872" y="9108"/>
                      </a:cubicBezTo>
                      <a:cubicBezTo>
                        <a:pt x="17629" y="9108"/>
                        <a:pt x="18606" y="10146"/>
                        <a:pt x="19172" y="10624"/>
                      </a:cubicBezTo>
                      <a:lnTo>
                        <a:pt x="22266" y="13227"/>
                      </a:lnTo>
                      <a:cubicBezTo>
                        <a:pt x="22883" y="13748"/>
                        <a:pt x="23555" y="14291"/>
                        <a:pt x="24358" y="14366"/>
                      </a:cubicBezTo>
                      <a:cubicBezTo>
                        <a:pt x="24399" y="14369"/>
                        <a:pt x="24440" y="14371"/>
                        <a:pt x="24481" y="14371"/>
                      </a:cubicBezTo>
                      <a:cubicBezTo>
                        <a:pt x="25254" y="14371"/>
                        <a:pt x="26102" y="13703"/>
                        <a:pt x="26605" y="12001"/>
                      </a:cubicBezTo>
                      <a:cubicBezTo>
                        <a:pt x="24958" y="10262"/>
                        <a:pt x="21406" y="7351"/>
                        <a:pt x="19388" y="6062"/>
                      </a:cubicBezTo>
                      <a:cubicBezTo>
                        <a:pt x="15432" y="3535"/>
                        <a:pt x="12188" y="4068"/>
                        <a:pt x="8835" y="782"/>
                      </a:cubicBezTo>
                      <a:cubicBezTo>
                        <a:pt x="8496" y="452"/>
                        <a:pt x="8145" y="77"/>
                        <a:pt x="7676" y="7"/>
                      </a:cubicBezTo>
                      <a:cubicBezTo>
                        <a:pt x="7645" y="3"/>
                        <a:pt x="7613" y="0"/>
                        <a:pt x="7581" y="0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531;p38">
                  <a:extLst>
                    <a:ext uri="{FF2B5EF4-FFF2-40B4-BE49-F238E27FC236}">
                      <a16:creationId xmlns:a16="http://schemas.microsoft.com/office/drawing/2014/main" id="{8CA7B12D-0DB3-DB6A-C535-0C162D500354}"/>
                    </a:ext>
                  </a:extLst>
                </p:cNvPr>
                <p:cNvSpPr/>
                <p:nvPr/>
              </p:nvSpPr>
              <p:spPr>
                <a:xfrm>
                  <a:off x="1073313" y="2978150"/>
                  <a:ext cx="596075" cy="87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3" h="34920" extrusionOk="0">
                      <a:moveTo>
                        <a:pt x="23065" y="1"/>
                      </a:moveTo>
                      <a:cubicBezTo>
                        <a:pt x="22828" y="1"/>
                        <a:pt x="22581" y="111"/>
                        <a:pt x="22407" y="281"/>
                      </a:cubicBezTo>
                      <a:cubicBezTo>
                        <a:pt x="22157" y="525"/>
                        <a:pt x="22028" y="858"/>
                        <a:pt x="21831" y="1159"/>
                      </a:cubicBezTo>
                      <a:lnTo>
                        <a:pt x="21831" y="1159"/>
                      </a:lnTo>
                      <a:cubicBezTo>
                        <a:pt x="21989" y="861"/>
                        <a:pt x="21796" y="409"/>
                        <a:pt x="21452" y="358"/>
                      </a:cubicBezTo>
                      <a:cubicBezTo>
                        <a:pt x="21429" y="354"/>
                        <a:pt x="21407" y="352"/>
                        <a:pt x="21385" y="352"/>
                      </a:cubicBezTo>
                      <a:cubicBezTo>
                        <a:pt x="21034" y="352"/>
                        <a:pt x="20723" y="776"/>
                        <a:pt x="20725" y="1141"/>
                      </a:cubicBezTo>
                      <a:lnTo>
                        <a:pt x="20409" y="763"/>
                      </a:lnTo>
                      <a:cubicBezTo>
                        <a:pt x="20370" y="718"/>
                        <a:pt x="20313" y="691"/>
                        <a:pt x="20255" y="691"/>
                      </a:cubicBezTo>
                      <a:cubicBezTo>
                        <a:pt x="20224" y="691"/>
                        <a:pt x="20194" y="699"/>
                        <a:pt x="20167" y="715"/>
                      </a:cubicBezTo>
                      <a:cubicBezTo>
                        <a:pt x="19944" y="851"/>
                        <a:pt x="19767" y="1082"/>
                        <a:pt x="19636" y="1339"/>
                      </a:cubicBezTo>
                      <a:lnTo>
                        <a:pt x="19449" y="1012"/>
                      </a:lnTo>
                      <a:cubicBezTo>
                        <a:pt x="19402" y="932"/>
                        <a:pt x="19317" y="887"/>
                        <a:pt x="19232" y="887"/>
                      </a:cubicBezTo>
                      <a:cubicBezTo>
                        <a:pt x="19179" y="887"/>
                        <a:pt x="19126" y="904"/>
                        <a:pt x="19082" y="942"/>
                      </a:cubicBezTo>
                      <a:cubicBezTo>
                        <a:pt x="18851" y="1145"/>
                        <a:pt x="18694" y="1416"/>
                        <a:pt x="18711" y="1734"/>
                      </a:cubicBezTo>
                      <a:cubicBezTo>
                        <a:pt x="18582" y="1633"/>
                        <a:pt x="18430" y="1585"/>
                        <a:pt x="18280" y="1585"/>
                      </a:cubicBezTo>
                      <a:cubicBezTo>
                        <a:pt x="18040" y="1585"/>
                        <a:pt x="17804" y="1709"/>
                        <a:pt x="17675" y="1937"/>
                      </a:cubicBezTo>
                      <a:cubicBezTo>
                        <a:pt x="16986" y="3166"/>
                        <a:pt x="16479" y="4446"/>
                        <a:pt x="15537" y="5526"/>
                      </a:cubicBezTo>
                      <a:cubicBezTo>
                        <a:pt x="13837" y="7472"/>
                        <a:pt x="11409" y="9549"/>
                        <a:pt x="9720" y="11509"/>
                      </a:cubicBezTo>
                      <a:cubicBezTo>
                        <a:pt x="5946" y="15892"/>
                        <a:pt x="3345" y="20620"/>
                        <a:pt x="786" y="25808"/>
                      </a:cubicBezTo>
                      <a:cubicBezTo>
                        <a:pt x="400" y="26596"/>
                        <a:pt x="1" y="27440"/>
                        <a:pt x="103" y="28310"/>
                      </a:cubicBezTo>
                      <a:cubicBezTo>
                        <a:pt x="267" y="29700"/>
                        <a:pt x="1602" y="30608"/>
                        <a:pt x="2843" y="31254"/>
                      </a:cubicBezTo>
                      <a:cubicBezTo>
                        <a:pt x="4501" y="32115"/>
                        <a:pt x="6223" y="32851"/>
                        <a:pt x="7992" y="33453"/>
                      </a:cubicBezTo>
                      <a:cubicBezTo>
                        <a:pt x="8424" y="33597"/>
                        <a:pt x="12259" y="34920"/>
                        <a:pt x="13713" y="34920"/>
                      </a:cubicBezTo>
                      <a:cubicBezTo>
                        <a:pt x="13971" y="34920"/>
                        <a:pt x="14154" y="34878"/>
                        <a:pt x="14230" y="34782"/>
                      </a:cubicBezTo>
                      <a:cubicBezTo>
                        <a:pt x="15081" y="33704"/>
                        <a:pt x="15118" y="30771"/>
                        <a:pt x="14976" y="29408"/>
                      </a:cubicBezTo>
                      <a:cubicBezTo>
                        <a:pt x="14823" y="27909"/>
                        <a:pt x="11885" y="24529"/>
                        <a:pt x="8300" y="24106"/>
                      </a:cubicBezTo>
                      <a:lnTo>
                        <a:pt x="8245" y="24021"/>
                      </a:lnTo>
                      <a:cubicBezTo>
                        <a:pt x="9343" y="21154"/>
                        <a:pt x="10475" y="18233"/>
                        <a:pt x="12437" y="15874"/>
                      </a:cubicBezTo>
                      <a:cubicBezTo>
                        <a:pt x="13901" y="14111"/>
                        <a:pt x="17010" y="14029"/>
                        <a:pt x="17867" y="11904"/>
                      </a:cubicBezTo>
                      <a:cubicBezTo>
                        <a:pt x="19329" y="8286"/>
                        <a:pt x="20804" y="7075"/>
                        <a:pt x="22008" y="5227"/>
                      </a:cubicBezTo>
                      <a:cubicBezTo>
                        <a:pt x="22896" y="3868"/>
                        <a:pt x="23057" y="3015"/>
                        <a:pt x="23594" y="1481"/>
                      </a:cubicBezTo>
                      <a:cubicBezTo>
                        <a:pt x="23758" y="1017"/>
                        <a:pt x="23843" y="406"/>
                        <a:pt x="23444" y="118"/>
                      </a:cubicBezTo>
                      <a:cubicBezTo>
                        <a:pt x="23332" y="37"/>
                        <a:pt x="23200" y="1"/>
                        <a:pt x="23065" y="1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532;p38">
                  <a:extLst>
                    <a:ext uri="{FF2B5EF4-FFF2-40B4-BE49-F238E27FC236}">
                      <a16:creationId xmlns:a16="http://schemas.microsoft.com/office/drawing/2014/main" id="{241F7409-8EF3-925A-0571-35633C4CB5A2}"/>
                    </a:ext>
                  </a:extLst>
                </p:cNvPr>
                <p:cNvSpPr/>
                <p:nvPr/>
              </p:nvSpPr>
              <p:spPr>
                <a:xfrm>
                  <a:off x="1671713" y="3412425"/>
                  <a:ext cx="679800" cy="4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2" h="18627" extrusionOk="0">
                      <a:moveTo>
                        <a:pt x="9288" y="0"/>
                      </a:moveTo>
                      <a:cubicBezTo>
                        <a:pt x="7830" y="0"/>
                        <a:pt x="6025" y="592"/>
                        <a:pt x="3583" y="2221"/>
                      </a:cubicBezTo>
                      <a:cubicBezTo>
                        <a:pt x="2158" y="3172"/>
                        <a:pt x="2822" y="3818"/>
                        <a:pt x="1761" y="8662"/>
                      </a:cubicBezTo>
                      <a:cubicBezTo>
                        <a:pt x="1183" y="11302"/>
                        <a:pt x="1" y="18384"/>
                        <a:pt x="505" y="18429"/>
                      </a:cubicBezTo>
                      <a:cubicBezTo>
                        <a:pt x="2023" y="18566"/>
                        <a:pt x="2298" y="18626"/>
                        <a:pt x="2459" y="18626"/>
                      </a:cubicBezTo>
                      <a:cubicBezTo>
                        <a:pt x="2693" y="18626"/>
                        <a:pt x="2683" y="18498"/>
                        <a:pt x="5939" y="18292"/>
                      </a:cubicBezTo>
                      <a:cubicBezTo>
                        <a:pt x="13268" y="17832"/>
                        <a:pt x="20380" y="15602"/>
                        <a:pt x="27192" y="12853"/>
                      </a:cubicBezTo>
                      <a:cubicBezTo>
                        <a:pt x="27044" y="10287"/>
                        <a:pt x="25294" y="8424"/>
                        <a:pt x="23282" y="7028"/>
                      </a:cubicBezTo>
                      <a:cubicBezTo>
                        <a:pt x="21271" y="5629"/>
                        <a:pt x="18999" y="4660"/>
                        <a:pt x="16713" y="3783"/>
                      </a:cubicBezTo>
                      <a:cubicBezTo>
                        <a:pt x="13940" y="2721"/>
                        <a:pt x="12412" y="0"/>
                        <a:pt x="92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533;p38">
                  <a:extLst>
                    <a:ext uri="{FF2B5EF4-FFF2-40B4-BE49-F238E27FC236}">
                      <a16:creationId xmlns:a16="http://schemas.microsoft.com/office/drawing/2014/main" id="{01080319-EE78-6366-7E78-CD4055A772DB}"/>
                    </a:ext>
                  </a:extLst>
                </p:cNvPr>
                <p:cNvSpPr/>
                <p:nvPr/>
              </p:nvSpPr>
              <p:spPr>
                <a:xfrm>
                  <a:off x="1098563" y="3447650"/>
                  <a:ext cx="690725" cy="4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9" h="17409" extrusionOk="0">
                      <a:moveTo>
                        <a:pt x="18016" y="0"/>
                      </a:moveTo>
                      <a:cubicBezTo>
                        <a:pt x="17528" y="0"/>
                        <a:pt x="17053" y="75"/>
                        <a:pt x="16617" y="291"/>
                      </a:cubicBezTo>
                      <a:cubicBezTo>
                        <a:pt x="15707" y="742"/>
                        <a:pt x="15181" y="1700"/>
                        <a:pt x="14455" y="2407"/>
                      </a:cubicBezTo>
                      <a:cubicBezTo>
                        <a:pt x="12389" y="4414"/>
                        <a:pt x="8942" y="4218"/>
                        <a:pt x="6672" y="5992"/>
                      </a:cubicBezTo>
                      <a:cubicBezTo>
                        <a:pt x="4681" y="7547"/>
                        <a:pt x="3923" y="10375"/>
                        <a:pt x="1781" y="11717"/>
                      </a:cubicBezTo>
                      <a:cubicBezTo>
                        <a:pt x="1329" y="11998"/>
                        <a:pt x="814" y="12214"/>
                        <a:pt x="465" y="12618"/>
                      </a:cubicBezTo>
                      <a:cubicBezTo>
                        <a:pt x="114" y="13021"/>
                        <a:pt x="1" y="13709"/>
                        <a:pt x="404" y="14058"/>
                      </a:cubicBezTo>
                      <a:cubicBezTo>
                        <a:pt x="612" y="14239"/>
                        <a:pt x="919" y="14219"/>
                        <a:pt x="1172" y="14326"/>
                      </a:cubicBezTo>
                      <a:cubicBezTo>
                        <a:pt x="6722" y="16691"/>
                        <a:pt x="17253" y="17408"/>
                        <a:pt x="22336" y="17408"/>
                      </a:cubicBezTo>
                      <a:cubicBezTo>
                        <a:pt x="24030" y="17408"/>
                        <a:pt x="25119" y="17329"/>
                        <a:pt x="25217" y="17204"/>
                      </a:cubicBezTo>
                      <a:cubicBezTo>
                        <a:pt x="25396" y="16977"/>
                        <a:pt x="24199" y="16226"/>
                        <a:pt x="24249" y="15943"/>
                      </a:cubicBezTo>
                      <a:cubicBezTo>
                        <a:pt x="25052" y="11426"/>
                        <a:pt x="26716" y="5603"/>
                        <a:pt x="27628" y="114"/>
                      </a:cubicBezTo>
                      <a:lnTo>
                        <a:pt x="27628" y="114"/>
                      </a:lnTo>
                      <a:cubicBezTo>
                        <a:pt x="26346" y="592"/>
                        <a:pt x="25166" y="757"/>
                        <a:pt x="24052" y="757"/>
                      </a:cubicBezTo>
                      <a:cubicBezTo>
                        <a:pt x="22469" y="757"/>
                        <a:pt x="21020" y="423"/>
                        <a:pt x="19604" y="177"/>
                      </a:cubicBezTo>
                      <a:cubicBezTo>
                        <a:pt x="19084" y="88"/>
                        <a:pt x="18543" y="0"/>
                        <a:pt x="180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534;p38">
                  <a:extLst>
                    <a:ext uri="{FF2B5EF4-FFF2-40B4-BE49-F238E27FC236}">
                      <a16:creationId xmlns:a16="http://schemas.microsoft.com/office/drawing/2014/main" id="{98742E1B-783B-00D9-F4F4-727B349C7192}"/>
                    </a:ext>
                  </a:extLst>
                </p:cNvPr>
                <p:cNvSpPr/>
                <p:nvPr/>
              </p:nvSpPr>
              <p:spPr>
                <a:xfrm>
                  <a:off x="1781013" y="3316625"/>
                  <a:ext cx="757275" cy="5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1" h="23744" extrusionOk="0">
                      <a:moveTo>
                        <a:pt x="10846" y="1"/>
                      </a:moveTo>
                      <a:cubicBezTo>
                        <a:pt x="8981" y="178"/>
                        <a:pt x="7096" y="361"/>
                        <a:pt x="5327" y="983"/>
                      </a:cubicBezTo>
                      <a:cubicBezTo>
                        <a:pt x="3559" y="1602"/>
                        <a:pt x="1892" y="2711"/>
                        <a:pt x="980" y="4347"/>
                      </a:cubicBezTo>
                      <a:cubicBezTo>
                        <a:pt x="108" y="5911"/>
                        <a:pt x="1" y="7783"/>
                        <a:pt x="68" y="9574"/>
                      </a:cubicBezTo>
                      <a:cubicBezTo>
                        <a:pt x="180" y="12548"/>
                        <a:pt x="708" y="15491"/>
                        <a:pt x="1637" y="18319"/>
                      </a:cubicBezTo>
                      <a:cubicBezTo>
                        <a:pt x="2320" y="20392"/>
                        <a:pt x="3396" y="22576"/>
                        <a:pt x="5414" y="23405"/>
                      </a:cubicBezTo>
                      <a:cubicBezTo>
                        <a:pt x="5987" y="23641"/>
                        <a:pt x="6585" y="23744"/>
                        <a:pt x="7189" y="23744"/>
                      </a:cubicBezTo>
                      <a:cubicBezTo>
                        <a:pt x="8737" y="23744"/>
                        <a:pt x="10328" y="23066"/>
                        <a:pt x="11656" y="22198"/>
                      </a:cubicBezTo>
                      <a:cubicBezTo>
                        <a:pt x="14678" y="20219"/>
                        <a:pt x="17019" y="17222"/>
                        <a:pt x="17880" y="13729"/>
                      </a:cubicBezTo>
                      <a:cubicBezTo>
                        <a:pt x="18011" y="13659"/>
                        <a:pt x="18149" y="13628"/>
                        <a:pt x="18287" y="13628"/>
                      </a:cubicBezTo>
                      <a:cubicBezTo>
                        <a:pt x="18769" y="13628"/>
                        <a:pt x="19264" y="14002"/>
                        <a:pt x="19521" y="14446"/>
                      </a:cubicBezTo>
                      <a:cubicBezTo>
                        <a:pt x="19853" y="15018"/>
                        <a:pt x="19960" y="15699"/>
                        <a:pt x="20300" y="16266"/>
                      </a:cubicBezTo>
                      <a:cubicBezTo>
                        <a:pt x="21024" y="17468"/>
                        <a:pt x="22580" y="17846"/>
                        <a:pt x="23981" y="17970"/>
                      </a:cubicBezTo>
                      <a:cubicBezTo>
                        <a:pt x="24330" y="18001"/>
                        <a:pt x="24688" y="18020"/>
                        <a:pt x="25047" y="18020"/>
                      </a:cubicBezTo>
                      <a:cubicBezTo>
                        <a:pt x="26474" y="18020"/>
                        <a:pt x="27916" y="17720"/>
                        <a:pt x="28857" y="16694"/>
                      </a:cubicBezTo>
                      <a:cubicBezTo>
                        <a:pt x="30290" y="15129"/>
                        <a:pt x="29906" y="12681"/>
                        <a:pt x="29431" y="10613"/>
                      </a:cubicBezTo>
                      <a:cubicBezTo>
                        <a:pt x="29103" y="9195"/>
                        <a:pt x="28717" y="7678"/>
                        <a:pt x="27609" y="6738"/>
                      </a:cubicBezTo>
                      <a:cubicBezTo>
                        <a:pt x="26802" y="6055"/>
                        <a:pt x="25735" y="5787"/>
                        <a:pt x="24716" y="5505"/>
                      </a:cubicBezTo>
                      <a:cubicBezTo>
                        <a:pt x="20326" y="4290"/>
                        <a:pt x="16113" y="2440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535;p38">
                  <a:extLst>
                    <a:ext uri="{FF2B5EF4-FFF2-40B4-BE49-F238E27FC236}">
                      <a16:creationId xmlns:a16="http://schemas.microsoft.com/office/drawing/2014/main" id="{482A754A-E3E1-303F-7202-C38F533C2E79}"/>
                    </a:ext>
                  </a:extLst>
                </p:cNvPr>
                <p:cNvSpPr/>
                <p:nvPr/>
              </p:nvSpPr>
              <p:spPr>
                <a:xfrm>
                  <a:off x="1775638" y="3433625"/>
                  <a:ext cx="86350" cy="4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6954" extrusionOk="0">
                      <a:moveTo>
                        <a:pt x="990" y="1"/>
                      </a:moveTo>
                      <a:lnTo>
                        <a:pt x="990" y="1"/>
                      </a:lnTo>
                      <a:cubicBezTo>
                        <a:pt x="990" y="3"/>
                        <a:pt x="989" y="5"/>
                        <a:pt x="989" y="7"/>
                      </a:cubicBezTo>
                      <a:lnTo>
                        <a:pt x="989" y="7"/>
                      </a:lnTo>
                      <a:cubicBezTo>
                        <a:pt x="989" y="6"/>
                        <a:pt x="990" y="4"/>
                        <a:pt x="990" y="3"/>
                      </a:cubicBezTo>
                      <a:lnTo>
                        <a:pt x="990" y="1"/>
                      </a:lnTo>
                      <a:close/>
                      <a:moveTo>
                        <a:pt x="989" y="7"/>
                      </a:moveTo>
                      <a:cubicBezTo>
                        <a:pt x="0" y="2779"/>
                        <a:pt x="413" y="5810"/>
                        <a:pt x="1038" y="8619"/>
                      </a:cubicBezTo>
                      <a:cubicBezTo>
                        <a:pt x="1689" y="11440"/>
                        <a:pt x="2457" y="14235"/>
                        <a:pt x="3454" y="16953"/>
                      </a:cubicBezTo>
                      <a:cubicBezTo>
                        <a:pt x="2779" y="14147"/>
                        <a:pt x="2086" y="11339"/>
                        <a:pt x="1446" y="8527"/>
                      </a:cubicBezTo>
                      <a:cubicBezTo>
                        <a:pt x="818" y="5743"/>
                        <a:pt x="334" y="2833"/>
                        <a:pt x="989" y="7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536;p38">
                  <a:extLst>
                    <a:ext uri="{FF2B5EF4-FFF2-40B4-BE49-F238E27FC236}">
                      <a16:creationId xmlns:a16="http://schemas.microsoft.com/office/drawing/2014/main" id="{56CEC476-EBA4-0552-C616-530B39692142}"/>
                    </a:ext>
                  </a:extLst>
                </p:cNvPr>
                <p:cNvSpPr/>
                <p:nvPr/>
              </p:nvSpPr>
              <p:spPr>
                <a:xfrm>
                  <a:off x="2153388" y="3691075"/>
                  <a:ext cx="6675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0" h="4223" extrusionOk="0">
                      <a:moveTo>
                        <a:pt x="2669" y="1"/>
                      </a:moveTo>
                      <a:lnTo>
                        <a:pt x="2669" y="1"/>
                      </a:lnTo>
                      <a:cubicBezTo>
                        <a:pt x="2132" y="640"/>
                        <a:pt x="1679" y="1345"/>
                        <a:pt x="1231" y="2045"/>
                      </a:cubicBezTo>
                      <a:cubicBezTo>
                        <a:pt x="793" y="2752"/>
                        <a:pt x="350" y="3465"/>
                        <a:pt x="1" y="4222"/>
                      </a:cubicBezTo>
                      <a:cubicBezTo>
                        <a:pt x="317" y="3941"/>
                        <a:pt x="594" y="3625"/>
                        <a:pt x="858" y="3295"/>
                      </a:cubicBezTo>
                      <a:cubicBezTo>
                        <a:pt x="1445" y="2556"/>
                        <a:pt x="1940" y="1746"/>
                        <a:pt x="2333" y="889"/>
                      </a:cubicBezTo>
                      <a:cubicBezTo>
                        <a:pt x="2464" y="601"/>
                        <a:pt x="2577" y="304"/>
                        <a:pt x="26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537;p38">
                  <a:extLst>
                    <a:ext uri="{FF2B5EF4-FFF2-40B4-BE49-F238E27FC236}">
                      <a16:creationId xmlns:a16="http://schemas.microsoft.com/office/drawing/2014/main" id="{23CD5EA7-6673-D509-D5F7-73EFDE0C21D2}"/>
                    </a:ext>
                  </a:extLst>
                </p:cNvPr>
                <p:cNvSpPr/>
                <p:nvPr/>
              </p:nvSpPr>
              <p:spPr>
                <a:xfrm>
                  <a:off x="1992988" y="3609275"/>
                  <a:ext cx="112150" cy="1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6" h="5379" extrusionOk="0">
                      <a:moveTo>
                        <a:pt x="4486" y="0"/>
                      </a:moveTo>
                      <a:lnTo>
                        <a:pt x="4486" y="0"/>
                      </a:lnTo>
                      <a:cubicBezTo>
                        <a:pt x="3615" y="783"/>
                        <a:pt x="2834" y="1660"/>
                        <a:pt x="2082" y="2555"/>
                      </a:cubicBezTo>
                      <a:cubicBezTo>
                        <a:pt x="1335" y="3456"/>
                        <a:pt x="613" y="4381"/>
                        <a:pt x="0" y="5378"/>
                      </a:cubicBezTo>
                      <a:cubicBezTo>
                        <a:pt x="871" y="4597"/>
                        <a:pt x="1650" y="3718"/>
                        <a:pt x="2402" y="2823"/>
                      </a:cubicBezTo>
                      <a:cubicBezTo>
                        <a:pt x="3148" y="1922"/>
                        <a:pt x="3871" y="997"/>
                        <a:pt x="4486" y="0"/>
                      </a:cubicBezTo>
                      <a:close/>
                    </a:path>
                  </a:pathLst>
                </a:custGeom>
                <a:solidFill>
                  <a:srgbClr val="B31F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538;p38">
                  <a:extLst>
                    <a:ext uri="{FF2B5EF4-FFF2-40B4-BE49-F238E27FC236}">
                      <a16:creationId xmlns:a16="http://schemas.microsoft.com/office/drawing/2014/main" id="{4F94CE02-EAA3-CB2E-5FF3-0DAFF4320143}"/>
                    </a:ext>
                  </a:extLst>
                </p:cNvPr>
                <p:cNvSpPr/>
                <p:nvPr/>
              </p:nvSpPr>
              <p:spPr>
                <a:xfrm>
                  <a:off x="1952838" y="3453550"/>
                  <a:ext cx="42900" cy="2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116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20" y="3609"/>
                        <a:pt x="1126" y="7558"/>
                        <a:pt x="1715" y="11160"/>
                      </a:cubicBezTo>
                      <a:cubicBezTo>
                        <a:pt x="1685" y="7377"/>
                        <a:pt x="1107" y="3617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539;p38">
                  <a:extLst>
                    <a:ext uri="{FF2B5EF4-FFF2-40B4-BE49-F238E27FC236}">
                      <a16:creationId xmlns:a16="http://schemas.microsoft.com/office/drawing/2014/main" id="{B554318C-85D3-F0D8-4629-AC6A042D009E}"/>
                    </a:ext>
                  </a:extLst>
                </p:cNvPr>
                <p:cNvSpPr/>
                <p:nvPr/>
              </p:nvSpPr>
              <p:spPr>
                <a:xfrm>
                  <a:off x="2402063" y="3593000"/>
                  <a:ext cx="55275" cy="7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2835" extrusionOk="0">
                      <a:moveTo>
                        <a:pt x="0" y="1"/>
                      </a:moveTo>
                      <a:cubicBezTo>
                        <a:pt x="155" y="596"/>
                        <a:pt x="463" y="1142"/>
                        <a:pt x="843" y="1626"/>
                      </a:cubicBezTo>
                      <a:cubicBezTo>
                        <a:pt x="1224" y="2111"/>
                        <a:pt x="1700" y="2497"/>
                        <a:pt x="2211" y="2835"/>
                      </a:cubicBezTo>
                      <a:cubicBezTo>
                        <a:pt x="2093" y="2551"/>
                        <a:pt x="1901" y="2305"/>
                        <a:pt x="1720" y="2060"/>
                      </a:cubicBezTo>
                      <a:cubicBezTo>
                        <a:pt x="1539" y="1825"/>
                        <a:pt x="1355" y="1594"/>
                        <a:pt x="1172" y="1364"/>
                      </a:cubicBezTo>
                      <a:cubicBezTo>
                        <a:pt x="792" y="898"/>
                        <a:pt x="439" y="428"/>
                        <a:pt x="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540;p38">
                  <a:extLst>
                    <a:ext uri="{FF2B5EF4-FFF2-40B4-BE49-F238E27FC236}">
                      <a16:creationId xmlns:a16="http://schemas.microsoft.com/office/drawing/2014/main" id="{F28BB8D5-E03E-785C-2783-60F7BBB016C0}"/>
                    </a:ext>
                  </a:extLst>
                </p:cNvPr>
                <p:cNvSpPr/>
                <p:nvPr/>
              </p:nvSpPr>
              <p:spPr>
                <a:xfrm>
                  <a:off x="2228113" y="3622650"/>
                  <a:ext cx="78025" cy="1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1" h="4964" extrusionOk="0">
                      <a:moveTo>
                        <a:pt x="1492" y="0"/>
                      </a:moveTo>
                      <a:cubicBezTo>
                        <a:pt x="993" y="0"/>
                        <a:pt x="497" y="113"/>
                        <a:pt x="1" y="163"/>
                      </a:cubicBezTo>
                      <a:lnTo>
                        <a:pt x="33" y="329"/>
                      </a:lnTo>
                      <a:cubicBezTo>
                        <a:pt x="407" y="2184"/>
                        <a:pt x="1495" y="3959"/>
                        <a:pt x="3121" y="4963"/>
                      </a:cubicBezTo>
                      <a:cubicBezTo>
                        <a:pt x="1898" y="3645"/>
                        <a:pt x="941" y="2103"/>
                        <a:pt x="370" y="397"/>
                      </a:cubicBezTo>
                      <a:lnTo>
                        <a:pt x="370" y="397"/>
                      </a:lnTo>
                      <a:cubicBezTo>
                        <a:pt x="812" y="274"/>
                        <a:pt x="1233" y="111"/>
                        <a:pt x="1681" y="6"/>
                      </a:cubicBezTo>
                      <a:cubicBezTo>
                        <a:pt x="1618" y="2"/>
                        <a:pt x="1555" y="0"/>
                        <a:pt x="149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541;p38">
                  <a:extLst>
                    <a:ext uri="{FF2B5EF4-FFF2-40B4-BE49-F238E27FC236}">
                      <a16:creationId xmlns:a16="http://schemas.microsoft.com/office/drawing/2014/main" id="{C067369B-3707-7AB3-C670-17C9D54B7E7A}"/>
                    </a:ext>
                  </a:extLst>
                </p:cNvPr>
                <p:cNvSpPr/>
                <p:nvPr/>
              </p:nvSpPr>
              <p:spPr>
                <a:xfrm>
                  <a:off x="2268638" y="3364750"/>
                  <a:ext cx="287975" cy="25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9" h="10218" extrusionOk="0">
                      <a:moveTo>
                        <a:pt x="8347" y="1"/>
                      </a:moveTo>
                      <a:cubicBezTo>
                        <a:pt x="8313" y="1"/>
                        <a:pt x="8279" y="3"/>
                        <a:pt x="8246" y="9"/>
                      </a:cubicBezTo>
                      <a:cubicBezTo>
                        <a:pt x="8073" y="39"/>
                        <a:pt x="7925" y="131"/>
                        <a:pt x="7783" y="221"/>
                      </a:cubicBezTo>
                      <a:cubicBezTo>
                        <a:pt x="6930" y="751"/>
                        <a:pt x="6081" y="1283"/>
                        <a:pt x="5228" y="1815"/>
                      </a:cubicBezTo>
                      <a:cubicBezTo>
                        <a:pt x="4375" y="2348"/>
                        <a:pt x="3513" y="2884"/>
                        <a:pt x="2817" y="3591"/>
                      </a:cubicBezTo>
                      <a:cubicBezTo>
                        <a:pt x="994" y="5435"/>
                        <a:pt x="348" y="7807"/>
                        <a:pt x="1" y="10206"/>
                      </a:cubicBezTo>
                      <a:cubicBezTo>
                        <a:pt x="176" y="10214"/>
                        <a:pt x="347" y="10217"/>
                        <a:pt x="514" y="10217"/>
                      </a:cubicBezTo>
                      <a:cubicBezTo>
                        <a:pt x="1826" y="10217"/>
                        <a:pt x="2925" y="10001"/>
                        <a:pt x="4312" y="9620"/>
                      </a:cubicBezTo>
                      <a:cubicBezTo>
                        <a:pt x="4515" y="8841"/>
                        <a:pt x="4722" y="8164"/>
                        <a:pt x="5049" y="7545"/>
                      </a:cubicBezTo>
                      <a:cubicBezTo>
                        <a:pt x="5379" y="6925"/>
                        <a:pt x="5839" y="6358"/>
                        <a:pt x="6463" y="6004"/>
                      </a:cubicBezTo>
                      <a:cubicBezTo>
                        <a:pt x="7596" y="5359"/>
                        <a:pt x="9134" y="5472"/>
                        <a:pt x="10207" y="4746"/>
                      </a:cubicBezTo>
                      <a:cubicBezTo>
                        <a:pt x="10351" y="4647"/>
                        <a:pt x="10499" y="4497"/>
                        <a:pt x="10451" y="4324"/>
                      </a:cubicBezTo>
                      <a:cubicBezTo>
                        <a:pt x="10403" y="4148"/>
                        <a:pt x="10193" y="4076"/>
                        <a:pt x="9997" y="4076"/>
                      </a:cubicBezTo>
                      <a:cubicBezTo>
                        <a:pt x="9953" y="4076"/>
                        <a:pt x="9910" y="4080"/>
                        <a:pt x="9869" y="4087"/>
                      </a:cubicBezTo>
                      <a:cubicBezTo>
                        <a:pt x="9719" y="4113"/>
                        <a:pt x="9563" y="4161"/>
                        <a:pt x="9413" y="4161"/>
                      </a:cubicBezTo>
                      <a:cubicBezTo>
                        <a:pt x="9340" y="4161"/>
                        <a:pt x="9268" y="4150"/>
                        <a:pt x="9199" y="4119"/>
                      </a:cubicBezTo>
                      <a:cubicBezTo>
                        <a:pt x="10137" y="3550"/>
                        <a:pt x="10916" y="2808"/>
                        <a:pt x="11372" y="1885"/>
                      </a:cubicBezTo>
                      <a:cubicBezTo>
                        <a:pt x="11451" y="1724"/>
                        <a:pt x="11518" y="1525"/>
                        <a:pt x="11416" y="1364"/>
                      </a:cubicBezTo>
                      <a:cubicBezTo>
                        <a:pt x="11340" y="1244"/>
                        <a:pt x="11188" y="1186"/>
                        <a:pt x="11043" y="1186"/>
                      </a:cubicBezTo>
                      <a:cubicBezTo>
                        <a:pt x="11008" y="1186"/>
                        <a:pt x="10975" y="1190"/>
                        <a:pt x="10942" y="1196"/>
                      </a:cubicBezTo>
                      <a:cubicBezTo>
                        <a:pt x="10832" y="1218"/>
                        <a:pt x="10734" y="1270"/>
                        <a:pt x="10641" y="1331"/>
                      </a:cubicBezTo>
                      <a:lnTo>
                        <a:pt x="10641" y="1331"/>
                      </a:lnTo>
                      <a:cubicBezTo>
                        <a:pt x="10704" y="1274"/>
                        <a:pt x="10751" y="1211"/>
                        <a:pt x="10785" y="1139"/>
                      </a:cubicBezTo>
                      <a:cubicBezTo>
                        <a:pt x="10840" y="1021"/>
                        <a:pt x="10851" y="873"/>
                        <a:pt x="10779" y="755"/>
                      </a:cubicBezTo>
                      <a:cubicBezTo>
                        <a:pt x="10701" y="630"/>
                        <a:pt x="10551" y="571"/>
                        <a:pt x="10401" y="571"/>
                      </a:cubicBezTo>
                      <a:cubicBezTo>
                        <a:pt x="10327" y="571"/>
                        <a:pt x="10253" y="585"/>
                        <a:pt x="10187" y="613"/>
                      </a:cubicBezTo>
                      <a:cubicBezTo>
                        <a:pt x="9993" y="698"/>
                        <a:pt x="9862" y="871"/>
                        <a:pt x="9742" y="1039"/>
                      </a:cubicBezTo>
                      <a:cubicBezTo>
                        <a:pt x="9806" y="838"/>
                        <a:pt x="9793" y="548"/>
                        <a:pt x="9614" y="406"/>
                      </a:cubicBezTo>
                      <a:cubicBezTo>
                        <a:pt x="9527" y="338"/>
                        <a:pt x="9417" y="308"/>
                        <a:pt x="9307" y="308"/>
                      </a:cubicBezTo>
                      <a:cubicBezTo>
                        <a:pt x="9234" y="308"/>
                        <a:pt x="9161" y="321"/>
                        <a:pt x="9094" y="345"/>
                      </a:cubicBezTo>
                      <a:cubicBezTo>
                        <a:pt x="8948" y="397"/>
                        <a:pt x="8825" y="491"/>
                        <a:pt x="8709" y="589"/>
                      </a:cubicBezTo>
                      <a:lnTo>
                        <a:pt x="8709" y="589"/>
                      </a:lnTo>
                      <a:cubicBezTo>
                        <a:pt x="8815" y="478"/>
                        <a:pt x="8831" y="283"/>
                        <a:pt x="8732" y="162"/>
                      </a:cubicBezTo>
                      <a:cubicBezTo>
                        <a:pt x="8642" y="50"/>
                        <a:pt x="8492" y="1"/>
                        <a:pt x="8347" y="1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542;p38">
                  <a:extLst>
                    <a:ext uri="{FF2B5EF4-FFF2-40B4-BE49-F238E27FC236}">
                      <a16:creationId xmlns:a16="http://schemas.microsoft.com/office/drawing/2014/main" id="{2132EE4C-FA61-BB09-A8BF-4DED4DA7B0E6}"/>
                    </a:ext>
                  </a:extLst>
                </p:cNvPr>
                <p:cNvSpPr/>
                <p:nvPr/>
              </p:nvSpPr>
              <p:spPr>
                <a:xfrm>
                  <a:off x="2061163" y="2940250"/>
                  <a:ext cx="538050" cy="6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22" h="24001" extrusionOk="0">
                      <a:moveTo>
                        <a:pt x="9899" y="1"/>
                      </a:moveTo>
                      <a:cubicBezTo>
                        <a:pt x="8326" y="1"/>
                        <a:pt x="6770" y="385"/>
                        <a:pt x="5481" y="1383"/>
                      </a:cubicBezTo>
                      <a:cubicBezTo>
                        <a:pt x="2608" y="3606"/>
                        <a:pt x="1613" y="7359"/>
                        <a:pt x="888" y="10852"/>
                      </a:cubicBezTo>
                      <a:cubicBezTo>
                        <a:pt x="424" y="13094"/>
                        <a:pt x="0" y="15433"/>
                        <a:pt x="592" y="17648"/>
                      </a:cubicBezTo>
                      <a:cubicBezTo>
                        <a:pt x="1344" y="20467"/>
                        <a:pt x="3770" y="22753"/>
                        <a:pt x="6642" y="23602"/>
                      </a:cubicBezTo>
                      <a:cubicBezTo>
                        <a:pt x="7558" y="23872"/>
                        <a:pt x="8509" y="24001"/>
                        <a:pt x="9463" y="24001"/>
                      </a:cubicBezTo>
                      <a:cubicBezTo>
                        <a:pt x="11501" y="24001"/>
                        <a:pt x="13549" y="23412"/>
                        <a:pt x="15279" y="22354"/>
                      </a:cubicBezTo>
                      <a:cubicBezTo>
                        <a:pt x="17817" y="20798"/>
                        <a:pt x="19669" y="18289"/>
                        <a:pt x="20590" y="15518"/>
                      </a:cubicBezTo>
                      <a:cubicBezTo>
                        <a:pt x="21499" y="12782"/>
                        <a:pt x="21521" y="9748"/>
                        <a:pt x="20470" y="7060"/>
                      </a:cubicBezTo>
                      <a:cubicBezTo>
                        <a:pt x="19418" y="4374"/>
                        <a:pt x="17262" y="2072"/>
                        <a:pt x="14529" y="966"/>
                      </a:cubicBezTo>
                      <a:cubicBezTo>
                        <a:pt x="13145" y="405"/>
                        <a:pt x="11513" y="1"/>
                        <a:pt x="9899" y="1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9" name="Google Shape;543;p38">
                  <a:extLst>
                    <a:ext uri="{FF2B5EF4-FFF2-40B4-BE49-F238E27FC236}">
                      <a16:creationId xmlns:a16="http://schemas.microsoft.com/office/drawing/2014/main" id="{B4A2B1F3-8995-5948-A2B3-D00FB8DD62EB}"/>
                    </a:ext>
                  </a:extLst>
                </p:cNvPr>
                <p:cNvSpPr/>
                <p:nvPr/>
              </p:nvSpPr>
              <p:spPr>
                <a:xfrm>
                  <a:off x="2099988" y="2910700"/>
                  <a:ext cx="507575" cy="26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3" h="10522" extrusionOk="0">
                      <a:moveTo>
                        <a:pt x="9005" y="0"/>
                      </a:moveTo>
                      <a:cubicBezTo>
                        <a:pt x="7943" y="0"/>
                        <a:pt x="6886" y="161"/>
                        <a:pt x="5878" y="501"/>
                      </a:cubicBezTo>
                      <a:cubicBezTo>
                        <a:pt x="2737" y="1559"/>
                        <a:pt x="250" y="4430"/>
                        <a:pt x="1" y="7646"/>
                      </a:cubicBezTo>
                      <a:lnTo>
                        <a:pt x="5036" y="7465"/>
                      </a:lnTo>
                      <a:cubicBezTo>
                        <a:pt x="5442" y="5927"/>
                        <a:pt x="5811" y="4402"/>
                        <a:pt x="6177" y="2877"/>
                      </a:cubicBezTo>
                      <a:lnTo>
                        <a:pt x="6177" y="2877"/>
                      </a:lnTo>
                      <a:cubicBezTo>
                        <a:pt x="6271" y="4472"/>
                        <a:pt x="6236" y="6073"/>
                        <a:pt x="6073" y="7664"/>
                      </a:cubicBezTo>
                      <a:cubicBezTo>
                        <a:pt x="6675" y="7895"/>
                        <a:pt x="7266" y="7969"/>
                        <a:pt x="7860" y="8045"/>
                      </a:cubicBezTo>
                      <a:cubicBezTo>
                        <a:pt x="8176" y="6143"/>
                        <a:pt x="8359" y="4125"/>
                        <a:pt x="8542" y="2109"/>
                      </a:cubicBezTo>
                      <a:cubicBezTo>
                        <a:pt x="9251" y="4051"/>
                        <a:pt x="9522" y="6123"/>
                        <a:pt x="9337" y="8183"/>
                      </a:cubicBezTo>
                      <a:cubicBezTo>
                        <a:pt x="13229" y="8608"/>
                        <a:pt x="16851" y="9333"/>
                        <a:pt x="20302" y="10522"/>
                      </a:cubicBezTo>
                      <a:cubicBezTo>
                        <a:pt x="19831" y="6874"/>
                        <a:pt x="18051" y="3883"/>
                        <a:pt x="15352" y="2000"/>
                      </a:cubicBezTo>
                      <a:cubicBezTo>
                        <a:pt x="13517" y="722"/>
                        <a:pt x="11253" y="0"/>
                        <a:pt x="90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544;p38">
                  <a:extLst>
                    <a:ext uri="{FF2B5EF4-FFF2-40B4-BE49-F238E27FC236}">
                      <a16:creationId xmlns:a16="http://schemas.microsoft.com/office/drawing/2014/main" id="{428C80F3-D1B2-55A6-380E-87CDA553B729}"/>
                    </a:ext>
                  </a:extLst>
                </p:cNvPr>
                <p:cNvSpPr/>
                <p:nvPr/>
              </p:nvSpPr>
              <p:spPr>
                <a:xfrm>
                  <a:off x="2564388" y="3141250"/>
                  <a:ext cx="41625" cy="19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" h="7616" extrusionOk="0">
                      <a:moveTo>
                        <a:pt x="283" y="0"/>
                      </a:moveTo>
                      <a:cubicBezTo>
                        <a:pt x="189" y="0"/>
                        <a:pt x="95" y="14"/>
                        <a:pt x="0" y="45"/>
                      </a:cubicBezTo>
                      <a:cubicBezTo>
                        <a:pt x="661" y="2513"/>
                        <a:pt x="803" y="5092"/>
                        <a:pt x="421" y="7616"/>
                      </a:cubicBezTo>
                      <a:cubicBezTo>
                        <a:pt x="1486" y="6182"/>
                        <a:pt x="1586" y="4297"/>
                        <a:pt x="1637" y="2528"/>
                      </a:cubicBezTo>
                      <a:cubicBezTo>
                        <a:pt x="1654" y="1945"/>
                        <a:pt x="1665" y="1341"/>
                        <a:pt x="1416" y="811"/>
                      </a:cubicBezTo>
                      <a:cubicBezTo>
                        <a:pt x="1208" y="370"/>
                        <a:pt x="760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545;p38">
                  <a:extLst>
                    <a:ext uri="{FF2B5EF4-FFF2-40B4-BE49-F238E27FC236}">
                      <a16:creationId xmlns:a16="http://schemas.microsoft.com/office/drawing/2014/main" id="{AB0CE783-057D-462C-4CD7-1E3F52AE84DB}"/>
                    </a:ext>
                  </a:extLst>
                </p:cNvPr>
                <p:cNvSpPr/>
                <p:nvPr/>
              </p:nvSpPr>
              <p:spPr>
                <a:xfrm>
                  <a:off x="1966913" y="2927200"/>
                  <a:ext cx="269150" cy="49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19786" extrusionOk="0">
                      <a:moveTo>
                        <a:pt x="10765" y="0"/>
                      </a:moveTo>
                      <a:cubicBezTo>
                        <a:pt x="8149" y="0"/>
                        <a:pt x="4717" y="3083"/>
                        <a:pt x="3581" y="4318"/>
                      </a:cubicBezTo>
                      <a:cubicBezTo>
                        <a:pt x="3221" y="4708"/>
                        <a:pt x="1357" y="8046"/>
                        <a:pt x="679" y="10054"/>
                      </a:cubicBezTo>
                      <a:cubicBezTo>
                        <a:pt x="0" y="12061"/>
                        <a:pt x="873" y="14729"/>
                        <a:pt x="1418" y="16773"/>
                      </a:cubicBezTo>
                      <a:cubicBezTo>
                        <a:pt x="1626" y="17557"/>
                        <a:pt x="1960" y="18331"/>
                        <a:pt x="2531" y="18918"/>
                      </a:cubicBezTo>
                      <a:cubicBezTo>
                        <a:pt x="3032" y="19432"/>
                        <a:pt x="3741" y="19785"/>
                        <a:pt x="4462" y="19785"/>
                      </a:cubicBezTo>
                      <a:cubicBezTo>
                        <a:pt x="4567" y="19785"/>
                        <a:pt x="4672" y="19778"/>
                        <a:pt x="4776" y="19762"/>
                      </a:cubicBezTo>
                      <a:cubicBezTo>
                        <a:pt x="3447" y="15192"/>
                        <a:pt x="4586" y="10394"/>
                        <a:pt x="6932" y="6225"/>
                      </a:cubicBezTo>
                      <a:cubicBezTo>
                        <a:pt x="7750" y="4769"/>
                        <a:pt x="10632" y="1713"/>
                        <a:pt x="10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546;p38">
                  <a:extLst>
                    <a:ext uri="{FF2B5EF4-FFF2-40B4-BE49-F238E27FC236}">
                      <a16:creationId xmlns:a16="http://schemas.microsoft.com/office/drawing/2014/main" id="{1DFD97FE-0053-2393-17C5-55537B3DA9F6}"/>
                    </a:ext>
                  </a:extLst>
                </p:cNvPr>
                <p:cNvSpPr/>
                <p:nvPr/>
              </p:nvSpPr>
              <p:spPr>
                <a:xfrm>
                  <a:off x="1983263" y="3308075"/>
                  <a:ext cx="119475" cy="3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9" h="13301" extrusionOk="0">
                      <a:moveTo>
                        <a:pt x="1707" y="0"/>
                      </a:moveTo>
                      <a:cubicBezTo>
                        <a:pt x="1706" y="0"/>
                        <a:pt x="1704" y="0"/>
                        <a:pt x="1703" y="0"/>
                      </a:cubicBezTo>
                      <a:cubicBezTo>
                        <a:pt x="439" y="1058"/>
                        <a:pt x="1" y="2944"/>
                        <a:pt x="673" y="4425"/>
                      </a:cubicBezTo>
                      <a:cubicBezTo>
                        <a:pt x="880" y="4881"/>
                        <a:pt x="1181" y="5309"/>
                        <a:pt x="1240" y="5802"/>
                      </a:cubicBezTo>
                      <a:cubicBezTo>
                        <a:pt x="1282" y="6168"/>
                        <a:pt x="1186" y="6533"/>
                        <a:pt x="1164" y="6901"/>
                      </a:cubicBezTo>
                      <a:cubicBezTo>
                        <a:pt x="1103" y="7857"/>
                        <a:pt x="1576" y="8830"/>
                        <a:pt x="2320" y="9166"/>
                      </a:cubicBezTo>
                      <a:cubicBezTo>
                        <a:pt x="1958" y="10578"/>
                        <a:pt x="2215" y="12127"/>
                        <a:pt x="3188" y="13300"/>
                      </a:cubicBezTo>
                      <a:cubicBezTo>
                        <a:pt x="3882" y="12945"/>
                        <a:pt x="4408" y="12290"/>
                        <a:pt x="4593" y="11553"/>
                      </a:cubicBezTo>
                      <a:cubicBezTo>
                        <a:pt x="4779" y="10815"/>
                        <a:pt x="4626" y="9999"/>
                        <a:pt x="4094" y="9004"/>
                      </a:cubicBezTo>
                      <a:cubicBezTo>
                        <a:pt x="4731" y="7757"/>
                        <a:pt x="4700" y="6210"/>
                        <a:pt x="4057" y="5034"/>
                      </a:cubicBezTo>
                      <a:cubicBezTo>
                        <a:pt x="4334" y="4015"/>
                        <a:pt x="4476" y="2922"/>
                        <a:pt x="4159" y="1912"/>
                      </a:cubicBezTo>
                      <a:cubicBezTo>
                        <a:pt x="3843" y="903"/>
                        <a:pt x="2988" y="0"/>
                        <a:pt x="170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547;p38">
                  <a:extLst>
                    <a:ext uri="{FF2B5EF4-FFF2-40B4-BE49-F238E27FC236}">
                      <a16:creationId xmlns:a16="http://schemas.microsoft.com/office/drawing/2014/main" id="{18EBCB01-77D1-5321-8BEE-A649A0040A98}"/>
                    </a:ext>
                  </a:extLst>
                </p:cNvPr>
                <p:cNvSpPr/>
                <p:nvPr/>
              </p:nvSpPr>
              <p:spPr>
                <a:xfrm>
                  <a:off x="2030938" y="3621700"/>
                  <a:ext cx="78575" cy="10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" h="4033" extrusionOk="0">
                      <a:moveTo>
                        <a:pt x="1033" y="0"/>
                      </a:moveTo>
                      <a:cubicBezTo>
                        <a:pt x="258" y="1181"/>
                        <a:pt x="1" y="2673"/>
                        <a:pt x="343" y="4032"/>
                      </a:cubicBezTo>
                      <a:lnTo>
                        <a:pt x="917" y="2560"/>
                      </a:lnTo>
                      <a:lnTo>
                        <a:pt x="917" y="2560"/>
                      </a:lnTo>
                      <a:cubicBezTo>
                        <a:pt x="871" y="2935"/>
                        <a:pt x="897" y="3315"/>
                        <a:pt x="993" y="3679"/>
                      </a:cubicBezTo>
                      <a:cubicBezTo>
                        <a:pt x="1157" y="3330"/>
                        <a:pt x="1260" y="2955"/>
                        <a:pt x="1297" y="2573"/>
                      </a:cubicBezTo>
                      <a:cubicBezTo>
                        <a:pt x="1349" y="2865"/>
                        <a:pt x="1399" y="3157"/>
                        <a:pt x="1452" y="3450"/>
                      </a:cubicBezTo>
                      <a:cubicBezTo>
                        <a:pt x="1600" y="3142"/>
                        <a:pt x="1692" y="2808"/>
                        <a:pt x="1718" y="2466"/>
                      </a:cubicBezTo>
                      <a:cubicBezTo>
                        <a:pt x="1881" y="2955"/>
                        <a:pt x="2132" y="3411"/>
                        <a:pt x="2455" y="3812"/>
                      </a:cubicBezTo>
                      <a:lnTo>
                        <a:pt x="2667" y="2741"/>
                      </a:lnTo>
                      <a:lnTo>
                        <a:pt x="3142" y="3659"/>
                      </a:lnTo>
                      <a:cubicBezTo>
                        <a:pt x="3079" y="2920"/>
                        <a:pt x="3014" y="2171"/>
                        <a:pt x="2767" y="1467"/>
                      </a:cubicBezTo>
                      <a:cubicBezTo>
                        <a:pt x="2523" y="762"/>
                        <a:pt x="2078" y="96"/>
                        <a:pt x="10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548;p38">
                  <a:extLst>
                    <a:ext uri="{FF2B5EF4-FFF2-40B4-BE49-F238E27FC236}">
                      <a16:creationId xmlns:a16="http://schemas.microsoft.com/office/drawing/2014/main" id="{2DE60857-51E3-E5D1-B864-D3B1E1A9B754}"/>
                    </a:ext>
                  </a:extLst>
                </p:cNvPr>
                <p:cNvSpPr/>
                <p:nvPr/>
              </p:nvSpPr>
              <p:spPr>
                <a:xfrm>
                  <a:off x="2235163" y="3229425"/>
                  <a:ext cx="23900" cy="2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1041" extrusionOk="0">
                      <a:moveTo>
                        <a:pt x="478" y="0"/>
                      </a:moveTo>
                      <a:cubicBezTo>
                        <a:pt x="214" y="0"/>
                        <a:pt x="0" y="234"/>
                        <a:pt x="0" y="522"/>
                      </a:cubicBezTo>
                      <a:cubicBezTo>
                        <a:pt x="0" y="807"/>
                        <a:pt x="214" y="1041"/>
                        <a:pt x="478" y="1041"/>
                      </a:cubicBezTo>
                      <a:cubicBezTo>
                        <a:pt x="742" y="1041"/>
                        <a:pt x="956" y="807"/>
                        <a:pt x="956" y="522"/>
                      </a:cubicBezTo>
                      <a:cubicBezTo>
                        <a:pt x="956" y="234"/>
                        <a:pt x="742" y="0"/>
                        <a:pt x="4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549;p38">
                  <a:extLst>
                    <a:ext uri="{FF2B5EF4-FFF2-40B4-BE49-F238E27FC236}">
                      <a16:creationId xmlns:a16="http://schemas.microsoft.com/office/drawing/2014/main" id="{4F1D5029-F533-F304-6B33-360B223A010A}"/>
                    </a:ext>
                  </a:extLst>
                </p:cNvPr>
                <p:cNvSpPr/>
                <p:nvPr/>
              </p:nvSpPr>
              <p:spPr>
                <a:xfrm>
                  <a:off x="2435288" y="3238100"/>
                  <a:ext cx="23900" cy="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1043" extrusionOk="0">
                      <a:moveTo>
                        <a:pt x="478" y="0"/>
                      </a:moveTo>
                      <a:cubicBezTo>
                        <a:pt x="214" y="0"/>
                        <a:pt x="0" y="234"/>
                        <a:pt x="0" y="522"/>
                      </a:cubicBezTo>
                      <a:cubicBezTo>
                        <a:pt x="0" y="810"/>
                        <a:pt x="214" y="1043"/>
                        <a:pt x="478" y="1043"/>
                      </a:cubicBezTo>
                      <a:cubicBezTo>
                        <a:pt x="742" y="1043"/>
                        <a:pt x="956" y="810"/>
                        <a:pt x="956" y="522"/>
                      </a:cubicBezTo>
                      <a:cubicBezTo>
                        <a:pt x="956" y="234"/>
                        <a:pt x="742" y="0"/>
                        <a:pt x="4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550;p38">
                  <a:extLst>
                    <a:ext uri="{FF2B5EF4-FFF2-40B4-BE49-F238E27FC236}">
                      <a16:creationId xmlns:a16="http://schemas.microsoft.com/office/drawing/2014/main" id="{D2EA3C96-CE3E-D4BB-8066-F2A273A152E2}"/>
                    </a:ext>
                  </a:extLst>
                </p:cNvPr>
                <p:cNvSpPr/>
                <p:nvPr/>
              </p:nvSpPr>
              <p:spPr>
                <a:xfrm>
                  <a:off x="2329513" y="3198425"/>
                  <a:ext cx="85675" cy="1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7" h="6370" extrusionOk="0">
                      <a:moveTo>
                        <a:pt x="937" y="1"/>
                      </a:moveTo>
                      <a:lnTo>
                        <a:pt x="937" y="1"/>
                      </a:lnTo>
                      <a:cubicBezTo>
                        <a:pt x="668" y="906"/>
                        <a:pt x="459" y="1827"/>
                        <a:pt x="265" y="2752"/>
                      </a:cubicBezTo>
                      <a:cubicBezTo>
                        <a:pt x="160" y="3252"/>
                        <a:pt x="1" y="3874"/>
                        <a:pt x="413" y="4286"/>
                      </a:cubicBezTo>
                      <a:cubicBezTo>
                        <a:pt x="585" y="4454"/>
                        <a:pt x="805" y="4517"/>
                        <a:pt x="1030" y="4517"/>
                      </a:cubicBezTo>
                      <a:cubicBezTo>
                        <a:pt x="1156" y="4517"/>
                        <a:pt x="1283" y="4497"/>
                        <a:pt x="1404" y="4465"/>
                      </a:cubicBezTo>
                      <a:cubicBezTo>
                        <a:pt x="1687" y="4395"/>
                        <a:pt x="1916" y="4295"/>
                        <a:pt x="2187" y="4277"/>
                      </a:cubicBezTo>
                      <a:cubicBezTo>
                        <a:pt x="2199" y="4277"/>
                        <a:pt x="2212" y="4276"/>
                        <a:pt x="2225" y="4276"/>
                      </a:cubicBezTo>
                      <a:cubicBezTo>
                        <a:pt x="2525" y="4276"/>
                        <a:pt x="2778" y="4474"/>
                        <a:pt x="2885" y="4757"/>
                      </a:cubicBezTo>
                      <a:cubicBezTo>
                        <a:pt x="2981" y="4991"/>
                        <a:pt x="2935" y="5250"/>
                        <a:pt x="2826" y="5475"/>
                      </a:cubicBezTo>
                      <a:cubicBezTo>
                        <a:pt x="2671" y="5807"/>
                        <a:pt x="2409" y="6088"/>
                        <a:pt x="2172" y="6370"/>
                      </a:cubicBezTo>
                      <a:cubicBezTo>
                        <a:pt x="2329" y="6260"/>
                        <a:pt x="2477" y="6140"/>
                        <a:pt x="2621" y="6016"/>
                      </a:cubicBezTo>
                      <a:cubicBezTo>
                        <a:pt x="3110" y="5584"/>
                        <a:pt x="3426" y="4982"/>
                        <a:pt x="3040" y="4365"/>
                      </a:cubicBezTo>
                      <a:cubicBezTo>
                        <a:pt x="2902" y="4146"/>
                        <a:pt x="2684" y="3987"/>
                        <a:pt x="2433" y="3924"/>
                      </a:cubicBezTo>
                      <a:cubicBezTo>
                        <a:pt x="2349" y="3901"/>
                        <a:pt x="2263" y="3892"/>
                        <a:pt x="2177" y="3892"/>
                      </a:cubicBezTo>
                      <a:cubicBezTo>
                        <a:pt x="1769" y="3892"/>
                        <a:pt x="1354" y="4101"/>
                        <a:pt x="1028" y="4101"/>
                      </a:cubicBezTo>
                      <a:cubicBezTo>
                        <a:pt x="904" y="4101"/>
                        <a:pt x="792" y="4070"/>
                        <a:pt x="699" y="3987"/>
                      </a:cubicBezTo>
                      <a:cubicBezTo>
                        <a:pt x="430" y="3706"/>
                        <a:pt x="588" y="3169"/>
                        <a:pt x="627" y="2815"/>
                      </a:cubicBezTo>
                      <a:cubicBezTo>
                        <a:pt x="762" y="1882"/>
                        <a:pt x="880" y="946"/>
                        <a:pt x="937" y="1"/>
                      </a:cubicBezTo>
                      <a:close/>
                    </a:path>
                  </a:pathLst>
                </a:custGeom>
                <a:solidFill>
                  <a:srgbClr val="D47A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551;p38">
                  <a:extLst>
                    <a:ext uri="{FF2B5EF4-FFF2-40B4-BE49-F238E27FC236}">
                      <a16:creationId xmlns:a16="http://schemas.microsoft.com/office/drawing/2014/main" id="{2DD47D90-BD75-8EAE-59E7-50F5D5C4D8AC}"/>
                    </a:ext>
                  </a:extLst>
                </p:cNvPr>
                <p:cNvSpPr/>
                <p:nvPr/>
              </p:nvSpPr>
              <p:spPr>
                <a:xfrm>
                  <a:off x="2227738" y="3341600"/>
                  <a:ext cx="117400" cy="9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" h="3740" extrusionOk="0">
                      <a:moveTo>
                        <a:pt x="324" y="1"/>
                      </a:moveTo>
                      <a:cubicBezTo>
                        <a:pt x="317" y="1"/>
                        <a:pt x="310" y="4"/>
                        <a:pt x="306" y="12"/>
                      </a:cubicBezTo>
                      <a:cubicBezTo>
                        <a:pt x="234" y="156"/>
                        <a:pt x="175" y="304"/>
                        <a:pt x="125" y="457"/>
                      </a:cubicBezTo>
                      <a:cubicBezTo>
                        <a:pt x="40" y="728"/>
                        <a:pt x="0" y="1009"/>
                        <a:pt x="5" y="1291"/>
                      </a:cubicBezTo>
                      <a:cubicBezTo>
                        <a:pt x="11" y="1821"/>
                        <a:pt x="197" y="2333"/>
                        <a:pt x="533" y="2744"/>
                      </a:cubicBezTo>
                      <a:cubicBezTo>
                        <a:pt x="1041" y="3366"/>
                        <a:pt x="1836" y="3739"/>
                        <a:pt x="2637" y="3739"/>
                      </a:cubicBezTo>
                      <a:cubicBezTo>
                        <a:pt x="2765" y="3739"/>
                        <a:pt x="2893" y="3730"/>
                        <a:pt x="3020" y="3710"/>
                      </a:cubicBezTo>
                      <a:cubicBezTo>
                        <a:pt x="3535" y="3636"/>
                        <a:pt x="4043" y="3413"/>
                        <a:pt x="4408" y="3034"/>
                      </a:cubicBezTo>
                      <a:cubicBezTo>
                        <a:pt x="4519" y="2916"/>
                        <a:pt x="4613" y="2783"/>
                        <a:pt x="4687" y="2639"/>
                      </a:cubicBezTo>
                      <a:cubicBezTo>
                        <a:pt x="4695" y="2624"/>
                        <a:pt x="4682" y="2609"/>
                        <a:pt x="4668" y="2609"/>
                      </a:cubicBezTo>
                      <a:cubicBezTo>
                        <a:pt x="4663" y="2609"/>
                        <a:pt x="4659" y="2611"/>
                        <a:pt x="4654" y="2615"/>
                      </a:cubicBezTo>
                      <a:cubicBezTo>
                        <a:pt x="4626" y="2645"/>
                        <a:pt x="4595" y="2678"/>
                        <a:pt x="4567" y="2706"/>
                      </a:cubicBezTo>
                      <a:cubicBezTo>
                        <a:pt x="4541" y="2737"/>
                        <a:pt x="4512" y="2763"/>
                        <a:pt x="4482" y="2787"/>
                      </a:cubicBezTo>
                      <a:cubicBezTo>
                        <a:pt x="4456" y="2816"/>
                        <a:pt x="4425" y="2840"/>
                        <a:pt x="4395" y="2864"/>
                      </a:cubicBezTo>
                      <a:cubicBezTo>
                        <a:pt x="4021" y="3158"/>
                        <a:pt x="3548" y="3317"/>
                        <a:pt x="3077" y="3361"/>
                      </a:cubicBezTo>
                      <a:cubicBezTo>
                        <a:pt x="2995" y="3369"/>
                        <a:pt x="2912" y="3373"/>
                        <a:pt x="2829" y="3373"/>
                      </a:cubicBezTo>
                      <a:cubicBezTo>
                        <a:pt x="1883" y="3373"/>
                        <a:pt x="921" y="2843"/>
                        <a:pt x="498" y="1989"/>
                      </a:cubicBezTo>
                      <a:cubicBezTo>
                        <a:pt x="195" y="1389"/>
                        <a:pt x="197" y="675"/>
                        <a:pt x="343" y="29"/>
                      </a:cubicBezTo>
                      <a:cubicBezTo>
                        <a:pt x="350" y="14"/>
                        <a:pt x="337" y="1"/>
                        <a:pt x="324" y="1"/>
                      </a:cubicBezTo>
                      <a:close/>
                    </a:path>
                  </a:pathLst>
                </a:custGeom>
                <a:solidFill>
                  <a:srgbClr val="D47A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552;p38">
                  <a:extLst>
                    <a:ext uri="{FF2B5EF4-FFF2-40B4-BE49-F238E27FC236}">
                      <a16:creationId xmlns:a16="http://schemas.microsoft.com/office/drawing/2014/main" id="{4C524931-50A0-8369-A6F9-AE59EEA1D992}"/>
                    </a:ext>
                  </a:extLst>
                </p:cNvPr>
                <p:cNvSpPr/>
                <p:nvPr/>
              </p:nvSpPr>
              <p:spPr>
                <a:xfrm>
                  <a:off x="2052638" y="3400175"/>
                  <a:ext cx="32775" cy="3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285" extrusionOk="0">
                      <a:moveTo>
                        <a:pt x="267" y="1"/>
                      </a:moveTo>
                      <a:cubicBezTo>
                        <a:pt x="171" y="1"/>
                        <a:pt x="75" y="60"/>
                        <a:pt x="45" y="169"/>
                      </a:cubicBezTo>
                      <a:cubicBezTo>
                        <a:pt x="1" y="325"/>
                        <a:pt x="122" y="463"/>
                        <a:pt x="266" y="463"/>
                      </a:cubicBezTo>
                      <a:cubicBezTo>
                        <a:pt x="300" y="463"/>
                        <a:pt x="335" y="455"/>
                        <a:pt x="370" y="438"/>
                      </a:cubicBezTo>
                      <a:cubicBezTo>
                        <a:pt x="549" y="824"/>
                        <a:pt x="887" y="1175"/>
                        <a:pt x="1310" y="1284"/>
                      </a:cubicBezTo>
                      <a:cubicBezTo>
                        <a:pt x="1203" y="824"/>
                        <a:pt x="848" y="372"/>
                        <a:pt x="464" y="110"/>
                      </a:cubicBezTo>
                      <a:cubicBezTo>
                        <a:pt x="417" y="36"/>
                        <a:pt x="342" y="1"/>
                        <a:pt x="267" y="1"/>
                      </a:cubicBezTo>
                      <a:close/>
                    </a:path>
                  </a:pathLst>
                </a:custGeom>
                <a:solidFill>
                  <a:srgbClr val="D6750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553;p38">
                  <a:extLst>
                    <a:ext uri="{FF2B5EF4-FFF2-40B4-BE49-F238E27FC236}">
                      <a16:creationId xmlns:a16="http://schemas.microsoft.com/office/drawing/2014/main" id="{E3B1703F-02AC-C065-B518-81737A039A8A}"/>
                    </a:ext>
                  </a:extLst>
                </p:cNvPr>
                <p:cNvSpPr/>
                <p:nvPr/>
              </p:nvSpPr>
              <p:spPr>
                <a:xfrm>
                  <a:off x="2015713" y="3408100"/>
                  <a:ext cx="17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1581" extrusionOk="0">
                      <a:moveTo>
                        <a:pt x="618" y="1"/>
                      </a:moveTo>
                      <a:cubicBezTo>
                        <a:pt x="566" y="60"/>
                        <a:pt x="520" y="123"/>
                        <a:pt x="479" y="190"/>
                      </a:cubicBezTo>
                      <a:cubicBezTo>
                        <a:pt x="241" y="579"/>
                        <a:pt x="27" y="1120"/>
                        <a:pt x="1" y="1578"/>
                      </a:cubicBezTo>
                      <a:lnTo>
                        <a:pt x="1" y="1580"/>
                      </a:lnTo>
                      <a:cubicBezTo>
                        <a:pt x="418" y="1380"/>
                        <a:pt x="662" y="908"/>
                        <a:pt x="690" y="461"/>
                      </a:cubicBezTo>
                      <a:cubicBezTo>
                        <a:pt x="701" y="304"/>
                        <a:pt x="677" y="147"/>
                        <a:pt x="61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554;p38">
                  <a:extLst>
                    <a:ext uri="{FF2B5EF4-FFF2-40B4-BE49-F238E27FC236}">
                      <a16:creationId xmlns:a16="http://schemas.microsoft.com/office/drawing/2014/main" id="{82612E75-BC94-3787-8868-B1E532820622}"/>
                    </a:ext>
                  </a:extLst>
                </p:cNvPr>
                <p:cNvSpPr/>
                <p:nvPr/>
              </p:nvSpPr>
              <p:spPr>
                <a:xfrm>
                  <a:off x="2042188" y="3478400"/>
                  <a:ext cx="27900" cy="5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2277" extrusionOk="0">
                      <a:moveTo>
                        <a:pt x="980" y="1"/>
                      </a:moveTo>
                      <a:cubicBezTo>
                        <a:pt x="742" y="341"/>
                        <a:pt x="572" y="725"/>
                        <a:pt x="406" y="1103"/>
                      </a:cubicBezTo>
                      <a:cubicBezTo>
                        <a:pt x="247" y="1480"/>
                        <a:pt x="85" y="1869"/>
                        <a:pt x="0" y="2274"/>
                      </a:cubicBezTo>
                      <a:lnTo>
                        <a:pt x="0" y="2277"/>
                      </a:lnTo>
                      <a:cubicBezTo>
                        <a:pt x="670" y="1823"/>
                        <a:pt x="1115" y="800"/>
                        <a:pt x="98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555;p38">
                  <a:extLst>
                    <a:ext uri="{FF2B5EF4-FFF2-40B4-BE49-F238E27FC236}">
                      <a16:creationId xmlns:a16="http://schemas.microsoft.com/office/drawing/2014/main" id="{A2CF7A9A-3E44-D9B7-CF48-D0AD0AE8AAF2}"/>
                    </a:ext>
                  </a:extLst>
                </p:cNvPr>
                <p:cNvSpPr/>
                <p:nvPr/>
              </p:nvSpPr>
              <p:spPr>
                <a:xfrm>
                  <a:off x="2054188" y="3503175"/>
                  <a:ext cx="30550" cy="2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116" extrusionOk="0">
                      <a:moveTo>
                        <a:pt x="0" y="1"/>
                      </a:moveTo>
                      <a:cubicBezTo>
                        <a:pt x="11" y="153"/>
                        <a:pt x="57" y="304"/>
                        <a:pt x="133" y="437"/>
                      </a:cubicBezTo>
                      <a:cubicBezTo>
                        <a:pt x="349" y="812"/>
                        <a:pt x="761" y="1115"/>
                        <a:pt x="1208" y="1115"/>
                      </a:cubicBezTo>
                      <a:cubicBezTo>
                        <a:pt x="1212" y="1115"/>
                        <a:pt x="1217" y="1115"/>
                        <a:pt x="1222" y="1115"/>
                      </a:cubicBezTo>
                      <a:cubicBezTo>
                        <a:pt x="1004" y="718"/>
                        <a:pt x="589" y="339"/>
                        <a:pt x="205" y="105"/>
                      </a:cubicBezTo>
                      <a:cubicBezTo>
                        <a:pt x="140" y="64"/>
                        <a:pt x="72" y="2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556;p38">
                  <a:extLst>
                    <a:ext uri="{FF2B5EF4-FFF2-40B4-BE49-F238E27FC236}">
                      <a16:creationId xmlns:a16="http://schemas.microsoft.com/office/drawing/2014/main" id="{76FE0526-27C0-396D-5A2C-29FD1203DC74}"/>
                    </a:ext>
                  </a:extLst>
                </p:cNvPr>
                <p:cNvSpPr/>
                <p:nvPr/>
              </p:nvSpPr>
              <p:spPr>
                <a:xfrm>
                  <a:off x="2000463" y="3288225"/>
                  <a:ext cx="28425" cy="5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" h="2062" extrusionOk="0">
                      <a:moveTo>
                        <a:pt x="1137" y="0"/>
                      </a:moveTo>
                      <a:lnTo>
                        <a:pt x="1137" y="0"/>
                      </a:lnTo>
                      <a:cubicBezTo>
                        <a:pt x="927" y="59"/>
                        <a:pt x="812" y="301"/>
                        <a:pt x="720" y="467"/>
                      </a:cubicBezTo>
                      <a:cubicBezTo>
                        <a:pt x="628" y="633"/>
                        <a:pt x="539" y="797"/>
                        <a:pt x="450" y="964"/>
                      </a:cubicBezTo>
                      <a:cubicBezTo>
                        <a:pt x="268" y="1316"/>
                        <a:pt x="83" y="1660"/>
                        <a:pt x="0" y="2062"/>
                      </a:cubicBezTo>
                      <a:cubicBezTo>
                        <a:pt x="513" y="1737"/>
                        <a:pt x="910" y="1174"/>
                        <a:pt x="1030" y="578"/>
                      </a:cubicBezTo>
                      <a:cubicBezTo>
                        <a:pt x="1074" y="382"/>
                        <a:pt x="1052" y="190"/>
                        <a:pt x="11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557;p38">
                  <a:extLst>
                    <a:ext uri="{FF2B5EF4-FFF2-40B4-BE49-F238E27FC236}">
                      <a16:creationId xmlns:a16="http://schemas.microsoft.com/office/drawing/2014/main" id="{A0F6B725-4385-5623-6CF3-B085DAE1AAAB}"/>
                    </a:ext>
                  </a:extLst>
                </p:cNvPr>
                <p:cNvSpPr/>
                <p:nvPr/>
              </p:nvSpPr>
              <p:spPr>
                <a:xfrm>
                  <a:off x="2040663" y="3293400"/>
                  <a:ext cx="31600" cy="3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" h="141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3" y="166"/>
                        <a:pt x="92" y="326"/>
                        <a:pt x="179" y="472"/>
                      </a:cubicBezTo>
                      <a:cubicBezTo>
                        <a:pt x="417" y="884"/>
                        <a:pt x="803" y="1266"/>
                        <a:pt x="1263" y="1414"/>
                      </a:cubicBezTo>
                      <a:cubicBezTo>
                        <a:pt x="1124" y="934"/>
                        <a:pt x="733" y="476"/>
                        <a:pt x="332" y="186"/>
                      </a:cubicBezTo>
                      <a:cubicBezTo>
                        <a:pt x="229" y="112"/>
                        <a:pt x="118" y="4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558;p38">
                  <a:extLst>
                    <a:ext uri="{FF2B5EF4-FFF2-40B4-BE49-F238E27FC236}">
                      <a16:creationId xmlns:a16="http://schemas.microsoft.com/office/drawing/2014/main" id="{6CF9D04D-DB05-EA6D-9EC6-AB68CBD14502}"/>
                    </a:ext>
                  </a:extLst>
                </p:cNvPr>
                <p:cNvSpPr/>
                <p:nvPr/>
              </p:nvSpPr>
              <p:spPr>
                <a:xfrm>
                  <a:off x="2034813" y="3151050"/>
                  <a:ext cx="73775" cy="11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1" h="4783" extrusionOk="0">
                      <a:moveTo>
                        <a:pt x="1757" y="0"/>
                      </a:moveTo>
                      <a:cubicBezTo>
                        <a:pt x="1635" y="0"/>
                        <a:pt x="1514" y="15"/>
                        <a:pt x="1397" y="46"/>
                      </a:cubicBezTo>
                      <a:cubicBezTo>
                        <a:pt x="814" y="201"/>
                        <a:pt x="363" y="689"/>
                        <a:pt x="182" y="1246"/>
                      </a:cubicBezTo>
                      <a:cubicBezTo>
                        <a:pt x="1" y="1804"/>
                        <a:pt x="66" y="2417"/>
                        <a:pt x="271" y="2967"/>
                      </a:cubicBezTo>
                      <a:cubicBezTo>
                        <a:pt x="550" y="3711"/>
                        <a:pt x="1063" y="4348"/>
                        <a:pt x="1729" y="4782"/>
                      </a:cubicBezTo>
                      <a:cubicBezTo>
                        <a:pt x="2062" y="3454"/>
                        <a:pt x="2394" y="2125"/>
                        <a:pt x="2950" y="648"/>
                      </a:cubicBezTo>
                      <a:cubicBezTo>
                        <a:pt x="2726" y="235"/>
                        <a:pt x="2239" y="0"/>
                        <a:pt x="1757" y="0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559;p38">
                  <a:extLst>
                    <a:ext uri="{FF2B5EF4-FFF2-40B4-BE49-F238E27FC236}">
                      <a16:creationId xmlns:a16="http://schemas.microsoft.com/office/drawing/2014/main" id="{26186142-5471-07DE-C369-78359683D557}"/>
                    </a:ext>
                  </a:extLst>
                </p:cNvPr>
                <p:cNvSpPr/>
                <p:nvPr/>
              </p:nvSpPr>
              <p:spPr>
                <a:xfrm>
                  <a:off x="2052563" y="3177100"/>
                  <a:ext cx="31975" cy="2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1142" extrusionOk="0">
                      <a:moveTo>
                        <a:pt x="1087" y="1"/>
                      </a:moveTo>
                      <a:cubicBezTo>
                        <a:pt x="536" y="1"/>
                        <a:pt x="1" y="588"/>
                        <a:pt x="144" y="1142"/>
                      </a:cubicBezTo>
                      <a:cubicBezTo>
                        <a:pt x="347" y="963"/>
                        <a:pt x="534" y="767"/>
                        <a:pt x="717" y="590"/>
                      </a:cubicBezTo>
                      <a:cubicBezTo>
                        <a:pt x="888" y="420"/>
                        <a:pt x="1119" y="206"/>
                        <a:pt x="1278" y="25"/>
                      </a:cubicBezTo>
                      <a:lnTo>
                        <a:pt x="1276" y="25"/>
                      </a:lnTo>
                      <a:cubicBezTo>
                        <a:pt x="1213" y="9"/>
                        <a:pt x="1150" y="1"/>
                        <a:pt x="1087" y="1"/>
                      </a:cubicBezTo>
                      <a:close/>
                    </a:path>
                  </a:pathLst>
                </a:custGeom>
                <a:solidFill>
                  <a:srgbClr val="D47A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560;p38">
                  <a:extLst>
                    <a:ext uri="{FF2B5EF4-FFF2-40B4-BE49-F238E27FC236}">
                      <a16:creationId xmlns:a16="http://schemas.microsoft.com/office/drawing/2014/main" id="{663A3591-3D35-2FBF-B45F-D796A57622E1}"/>
                    </a:ext>
                  </a:extLst>
                </p:cNvPr>
                <p:cNvSpPr/>
                <p:nvPr/>
              </p:nvSpPr>
              <p:spPr>
                <a:xfrm>
                  <a:off x="2064263" y="3188225"/>
                  <a:ext cx="24250" cy="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1795" extrusionOk="0">
                      <a:moveTo>
                        <a:pt x="232" y="1"/>
                      </a:moveTo>
                      <a:lnTo>
                        <a:pt x="232" y="1"/>
                      </a:lnTo>
                      <a:cubicBezTo>
                        <a:pt x="1" y="634"/>
                        <a:pt x="361" y="1506"/>
                        <a:pt x="969" y="1794"/>
                      </a:cubicBezTo>
                      <a:cubicBezTo>
                        <a:pt x="917" y="1474"/>
                        <a:pt x="795" y="1166"/>
                        <a:pt x="675" y="867"/>
                      </a:cubicBezTo>
                      <a:cubicBezTo>
                        <a:pt x="548" y="573"/>
                        <a:pt x="417" y="267"/>
                        <a:pt x="232" y="1"/>
                      </a:cubicBezTo>
                      <a:close/>
                    </a:path>
                  </a:pathLst>
                </a:custGeom>
                <a:solidFill>
                  <a:srgbClr val="D47A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561;p38">
                  <a:extLst>
                    <a:ext uri="{FF2B5EF4-FFF2-40B4-BE49-F238E27FC236}">
                      <a16:creationId xmlns:a16="http://schemas.microsoft.com/office/drawing/2014/main" id="{82727422-057D-E0F6-61F9-97CDC5ADF52A}"/>
                    </a:ext>
                  </a:extLst>
                </p:cNvPr>
                <p:cNvSpPr/>
                <p:nvPr/>
              </p:nvSpPr>
              <p:spPr>
                <a:xfrm>
                  <a:off x="2070013" y="3247675"/>
                  <a:ext cx="21450" cy="1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728" extrusionOk="0">
                      <a:moveTo>
                        <a:pt x="373" y="0"/>
                      </a:moveTo>
                      <a:cubicBezTo>
                        <a:pt x="182" y="0"/>
                        <a:pt x="0" y="152"/>
                        <a:pt x="6" y="376"/>
                      </a:cubicBezTo>
                      <a:cubicBezTo>
                        <a:pt x="11" y="570"/>
                        <a:pt x="168" y="728"/>
                        <a:pt x="363" y="728"/>
                      </a:cubicBezTo>
                      <a:cubicBezTo>
                        <a:pt x="365" y="728"/>
                        <a:pt x="368" y="728"/>
                        <a:pt x="371" y="728"/>
                      </a:cubicBezTo>
                      <a:cubicBezTo>
                        <a:pt x="698" y="728"/>
                        <a:pt x="857" y="331"/>
                        <a:pt x="624" y="104"/>
                      </a:cubicBezTo>
                      <a:cubicBezTo>
                        <a:pt x="550" y="32"/>
                        <a:pt x="460" y="0"/>
                        <a:pt x="373" y="0"/>
                      </a:cubicBezTo>
                      <a:close/>
                    </a:path>
                  </a:pathLst>
                </a:custGeom>
                <a:solidFill>
                  <a:srgbClr val="FFE2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562;p38">
                  <a:extLst>
                    <a:ext uri="{FF2B5EF4-FFF2-40B4-BE49-F238E27FC236}">
                      <a16:creationId xmlns:a16="http://schemas.microsoft.com/office/drawing/2014/main" id="{72E18CD6-92EE-53A3-7A6E-882F95D0284F}"/>
                    </a:ext>
                  </a:extLst>
                </p:cNvPr>
                <p:cNvSpPr/>
                <p:nvPr/>
              </p:nvSpPr>
              <p:spPr>
                <a:xfrm>
                  <a:off x="2202713" y="3166200"/>
                  <a:ext cx="84275" cy="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987" extrusionOk="0">
                      <a:moveTo>
                        <a:pt x="2440" y="1"/>
                      </a:moveTo>
                      <a:cubicBezTo>
                        <a:pt x="1908" y="1"/>
                        <a:pt x="1380" y="82"/>
                        <a:pt x="871" y="245"/>
                      </a:cubicBezTo>
                      <a:cubicBezTo>
                        <a:pt x="500" y="363"/>
                        <a:pt x="96" y="574"/>
                        <a:pt x="0" y="987"/>
                      </a:cubicBezTo>
                      <a:cubicBezTo>
                        <a:pt x="458" y="806"/>
                        <a:pt x="919" y="625"/>
                        <a:pt x="1399" y="524"/>
                      </a:cubicBezTo>
                      <a:cubicBezTo>
                        <a:pt x="1631" y="475"/>
                        <a:pt x="1870" y="446"/>
                        <a:pt x="2108" y="446"/>
                      </a:cubicBezTo>
                      <a:cubicBezTo>
                        <a:pt x="2360" y="446"/>
                        <a:pt x="2611" y="479"/>
                        <a:pt x="2854" y="555"/>
                      </a:cubicBezTo>
                      <a:cubicBezTo>
                        <a:pt x="2938" y="581"/>
                        <a:pt x="3024" y="612"/>
                        <a:pt x="3111" y="612"/>
                      </a:cubicBezTo>
                      <a:cubicBezTo>
                        <a:pt x="3119" y="612"/>
                        <a:pt x="3127" y="612"/>
                        <a:pt x="3135" y="611"/>
                      </a:cubicBezTo>
                      <a:cubicBezTo>
                        <a:pt x="3229" y="605"/>
                        <a:pt x="3327" y="544"/>
                        <a:pt x="3349" y="443"/>
                      </a:cubicBezTo>
                      <a:cubicBezTo>
                        <a:pt x="3371" y="341"/>
                        <a:pt x="3312" y="59"/>
                        <a:pt x="2917" y="22"/>
                      </a:cubicBezTo>
                      <a:cubicBezTo>
                        <a:pt x="2758" y="8"/>
                        <a:pt x="2599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563;p38">
                  <a:extLst>
                    <a:ext uri="{FF2B5EF4-FFF2-40B4-BE49-F238E27FC236}">
                      <a16:creationId xmlns:a16="http://schemas.microsoft.com/office/drawing/2014/main" id="{2A96C4BA-723E-5E0F-9A44-07DA16393024}"/>
                    </a:ext>
                  </a:extLst>
                </p:cNvPr>
                <p:cNvSpPr/>
                <p:nvPr/>
              </p:nvSpPr>
              <p:spPr>
                <a:xfrm>
                  <a:off x="2428188" y="3176425"/>
                  <a:ext cx="77100" cy="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" h="1761" extrusionOk="0">
                      <a:moveTo>
                        <a:pt x="413" y="1"/>
                      </a:moveTo>
                      <a:cubicBezTo>
                        <a:pt x="128" y="1"/>
                        <a:pt x="19" y="205"/>
                        <a:pt x="11" y="294"/>
                      </a:cubicBezTo>
                      <a:cubicBezTo>
                        <a:pt x="0" y="397"/>
                        <a:pt x="77" y="484"/>
                        <a:pt x="164" y="517"/>
                      </a:cubicBezTo>
                      <a:cubicBezTo>
                        <a:pt x="223" y="538"/>
                        <a:pt x="286" y="543"/>
                        <a:pt x="350" y="543"/>
                      </a:cubicBezTo>
                      <a:cubicBezTo>
                        <a:pt x="383" y="543"/>
                        <a:pt x="417" y="541"/>
                        <a:pt x="450" y="541"/>
                      </a:cubicBezTo>
                      <a:cubicBezTo>
                        <a:pt x="460" y="540"/>
                        <a:pt x="470" y="540"/>
                        <a:pt x="480" y="540"/>
                      </a:cubicBezTo>
                      <a:cubicBezTo>
                        <a:pt x="967" y="540"/>
                        <a:pt x="1434" y="696"/>
                        <a:pt x="1853" y="922"/>
                      </a:cubicBezTo>
                      <a:cubicBezTo>
                        <a:pt x="2280" y="1154"/>
                        <a:pt x="2667" y="1457"/>
                        <a:pt x="3051" y="1760"/>
                      </a:cubicBezTo>
                      <a:cubicBezTo>
                        <a:pt x="3083" y="1339"/>
                        <a:pt x="2760" y="1023"/>
                        <a:pt x="2440" y="805"/>
                      </a:cubicBezTo>
                      <a:cubicBezTo>
                        <a:pt x="1870" y="416"/>
                        <a:pt x="1227" y="148"/>
                        <a:pt x="550" y="15"/>
                      </a:cubicBezTo>
                      <a:cubicBezTo>
                        <a:pt x="501" y="5"/>
                        <a:pt x="455" y="1"/>
                        <a:pt x="4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564;p38">
                  <a:extLst>
                    <a:ext uri="{FF2B5EF4-FFF2-40B4-BE49-F238E27FC236}">
                      <a16:creationId xmlns:a16="http://schemas.microsoft.com/office/drawing/2014/main" id="{D544DF0B-1D5F-A931-546F-0E4C982CB7F1}"/>
                    </a:ext>
                  </a:extLst>
                </p:cNvPr>
                <p:cNvSpPr/>
                <p:nvPr/>
              </p:nvSpPr>
              <p:spPr>
                <a:xfrm>
                  <a:off x="2047513" y="3611925"/>
                  <a:ext cx="646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360" extrusionOk="0">
                      <a:moveTo>
                        <a:pt x="1387" y="1"/>
                      </a:moveTo>
                      <a:cubicBezTo>
                        <a:pt x="1204" y="1"/>
                        <a:pt x="1021" y="104"/>
                        <a:pt x="948" y="311"/>
                      </a:cubicBezTo>
                      <a:cubicBezTo>
                        <a:pt x="842" y="188"/>
                        <a:pt x="699" y="131"/>
                        <a:pt x="559" y="131"/>
                      </a:cubicBezTo>
                      <a:cubicBezTo>
                        <a:pt x="335" y="131"/>
                        <a:pt x="116" y="274"/>
                        <a:pt x="53" y="525"/>
                      </a:cubicBezTo>
                      <a:cubicBezTo>
                        <a:pt x="1" y="734"/>
                        <a:pt x="3" y="891"/>
                        <a:pt x="114" y="996"/>
                      </a:cubicBezTo>
                      <a:cubicBezTo>
                        <a:pt x="294" y="1201"/>
                        <a:pt x="567" y="1312"/>
                        <a:pt x="839" y="1312"/>
                      </a:cubicBezTo>
                      <a:cubicBezTo>
                        <a:pt x="987" y="1312"/>
                        <a:pt x="1135" y="1279"/>
                        <a:pt x="1266" y="1210"/>
                      </a:cubicBezTo>
                      <a:cubicBezTo>
                        <a:pt x="1384" y="1311"/>
                        <a:pt x="1537" y="1360"/>
                        <a:pt x="1691" y="1360"/>
                      </a:cubicBezTo>
                      <a:cubicBezTo>
                        <a:pt x="1914" y="1360"/>
                        <a:pt x="2140" y="1258"/>
                        <a:pt x="2263" y="1070"/>
                      </a:cubicBezTo>
                      <a:cubicBezTo>
                        <a:pt x="2287" y="1033"/>
                        <a:pt x="2309" y="987"/>
                        <a:pt x="2296" y="943"/>
                      </a:cubicBezTo>
                      <a:cubicBezTo>
                        <a:pt x="2290" y="920"/>
                        <a:pt x="2269" y="902"/>
                        <a:pt x="2246" y="895"/>
                      </a:cubicBezTo>
                      <a:lnTo>
                        <a:pt x="2246" y="895"/>
                      </a:lnTo>
                      <a:cubicBezTo>
                        <a:pt x="2463" y="821"/>
                        <a:pt x="2583" y="526"/>
                        <a:pt x="2462" y="328"/>
                      </a:cubicBezTo>
                      <a:cubicBezTo>
                        <a:pt x="2393" y="215"/>
                        <a:pt x="2261" y="158"/>
                        <a:pt x="2130" y="158"/>
                      </a:cubicBezTo>
                      <a:cubicBezTo>
                        <a:pt x="2011" y="158"/>
                        <a:pt x="1891" y="206"/>
                        <a:pt x="1821" y="304"/>
                      </a:cubicBezTo>
                      <a:cubicBezTo>
                        <a:pt x="1747" y="102"/>
                        <a:pt x="1567" y="1"/>
                        <a:pt x="13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565;p38">
                  <a:extLst>
                    <a:ext uri="{FF2B5EF4-FFF2-40B4-BE49-F238E27FC236}">
                      <a16:creationId xmlns:a16="http://schemas.microsoft.com/office/drawing/2014/main" id="{E01B92C4-B5E6-80CF-CDB8-9DECED6971C0}"/>
                    </a:ext>
                  </a:extLst>
                </p:cNvPr>
                <p:cNvSpPr/>
                <p:nvPr/>
              </p:nvSpPr>
              <p:spPr>
                <a:xfrm>
                  <a:off x="2032513" y="3343400"/>
                  <a:ext cx="200550" cy="3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2" h="13904" extrusionOk="0">
                      <a:moveTo>
                        <a:pt x="1654" y="0"/>
                      </a:moveTo>
                      <a:cubicBezTo>
                        <a:pt x="1588" y="0"/>
                        <a:pt x="1524" y="15"/>
                        <a:pt x="1467" y="49"/>
                      </a:cubicBezTo>
                      <a:cubicBezTo>
                        <a:pt x="1347" y="121"/>
                        <a:pt x="1288" y="259"/>
                        <a:pt x="1284" y="389"/>
                      </a:cubicBezTo>
                      <a:cubicBezTo>
                        <a:pt x="1281" y="470"/>
                        <a:pt x="1296" y="550"/>
                        <a:pt x="1327" y="631"/>
                      </a:cubicBezTo>
                      <a:lnTo>
                        <a:pt x="1327" y="631"/>
                      </a:lnTo>
                      <a:cubicBezTo>
                        <a:pt x="1272" y="532"/>
                        <a:pt x="1208" y="440"/>
                        <a:pt x="1118" y="368"/>
                      </a:cubicBezTo>
                      <a:cubicBezTo>
                        <a:pt x="1032" y="298"/>
                        <a:pt x="915" y="253"/>
                        <a:pt x="802" y="253"/>
                      </a:cubicBezTo>
                      <a:cubicBezTo>
                        <a:pt x="739" y="253"/>
                        <a:pt x="676" y="268"/>
                        <a:pt x="621" y="300"/>
                      </a:cubicBezTo>
                      <a:cubicBezTo>
                        <a:pt x="457" y="396"/>
                        <a:pt x="424" y="603"/>
                        <a:pt x="422" y="782"/>
                      </a:cubicBezTo>
                      <a:cubicBezTo>
                        <a:pt x="402" y="1812"/>
                        <a:pt x="756" y="2829"/>
                        <a:pt x="1330" y="3765"/>
                      </a:cubicBezTo>
                      <a:cubicBezTo>
                        <a:pt x="1096" y="3752"/>
                        <a:pt x="928" y="3566"/>
                        <a:pt x="749" y="3429"/>
                      </a:cubicBezTo>
                      <a:cubicBezTo>
                        <a:pt x="639" y="3346"/>
                        <a:pt x="485" y="3282"/>
                        <a:pt x="348" y="3282"/>
                      </a:cubicBezTo>
                      <a:cubicBezTo>
                        <a:pt x="260" y="3282"/>
                        <a:pt x="180" y="3308"/>
                        <a:pt x="121" y="3372"/>
                      </a:cubicBezTo>
                      <a:cubicBezTo>
                        <a:pt x="1" y="3505"/>
                        <a:pt x="62" y="3706"/>
                        <a:pt x="147" y="3861"/>
                      </a:cubicBezTo>
                      <a:cubicBezTo>
                        <a:pt x="767" y="4997"/>
                        <a:pt x="2185" y="5602"/>
                        <a:pt x="2898" y="6693"/>
                      </a:cubicBezTo>
                      <a:cubicBezTo>
                        <a:pt x="3291" y="7295"/>
                        <a:pt x="3442" y="8008"/>
                        <a:pt x="3448" y="8711"/>
                      </a:cubicBezTo>
                      <a:cubicBezTo>
                        <a:pt x="3457" y="9413"/>
                        <a:pt x="3330" y="10109"/>
                        <a:pt x="3156" y="10892"/>
                      </a:cubicBezTo>
                      <a:cubicBezTo>
                        <a:pt x="4011" y="12267"/>
                        <a:pt x="5471" y="13312"/>
                        <a:pt x="7279" y="13903"/>
                      </a:cubicBezTo>
                      <a:cubicBezTo>
                        <a:pt x="7201" y="11329"/>
                        <a:pt x="8021" y="8691"/>
                        <a:pt x="7244" y="6217"/>
                      </a:cubicBezTo>
                      <a:cubicBezTo>
                        <a:pt x="6948" y="5272"/>
                        <a:pt x="6431" y="4400"/>
                        <a:pt x="5916" y="3536"/>
                      </a:cubicBezTo>
                      <a:cubicBezTo>
                        <a:pt x="5401" y="2672"/>
                        <a:pt x="4888" y="1810"/>
                        <a:pt x="4373" y="948"/>
                      </a:cubicBezTo>
                      <a:cubicBezTo>
                        <a:pt x="4288" y="802"/>
                        <a:pt x="4199" y="653"/>
                        <a:pt x="4059" y="549"/>
                      </a:cubicBezTo>
                      <a:cubicBezTo>
                        <a:pt x="3965" y="477"/>
                        <a:pt x="3841" y="429"/>
                        <a:pt x="3719" y="429"/>
                      </a:cubicBezTo>
                      <a:cubicBezTo>
                        <a:pt x="3664" y="429"/>
                        <a:pt x="3609" y="439"/>
                        <a:pt x="3557" y="461"/>
                      </a:cubicBezTo>
                      <a:cubicBezTo>
                        <a:pt x="3415" y="523"/>
                        <a:pt x="3338" y="704"/>
                        <a:pt x="3381" y="851"/>
                      </a:cubicBezTo>
                      <a:lnTo>
                        <a:pt x="3381" y="851"/>
                      </a:lnTo>
                      <a:cubicBezTo>
                        <a:pt x="3323" y="711"/>
                        <a:pt x="3259" y="571"/>
                        <a:pt x="3151" y="457"/>
                      </a:cubicBezTo>
                      <a:cubicBezTo>
                        <a:pt x="3049" y="347"/>
                        <a:pt x="2898" y="266"/>
                        <a:pt x="2743" y="266"/>
                      </a:cubicBezTo>
                      <a:cubicBezTo>
                        <a:pt x="2716" y="266"/>
                        <a:pt x="2689" y="269"/>
                        <a:pt x="2663" y="274"/>
                      </a:cubicBezTo>
                      <a:cubicBezTo>
                        <a:pt x="2438" y="317"/>
                        <a:pt x="2294" y="568"/>
                        <a:pt x="2259" y="778"/>
                      </a:cubicBezTo>
                      <a:cubicBezTo>
                        <a:pt x="2226" y="573"/>
                        <a:pt x="2191" y="359"/>
                        <a:pt x="2056" y="195"/>
                      </a:cubicBezTo>
                      <a:cubicBezTo>
                        <a:pt x="1962" y="80"/>
                        <a:pt x="1804" y="0"/>
                        <a:pt x="1654" y="0"/>
                      </a:cubicBezTo>
                      <a:close/>
                    </a:path>
                  </a:pathLst>
                </a:custGeom>
                <a:solidFill>
                  <a:srgbClr val="F5B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566;p38">
                  <a:extLst>
                    <a:ext uri="{FF2B5EF4-FFF2-40B4-BE49-F238E27FC236}">
                      <a16:creationId xmlns:a16="http://schemas.microsoft.com/office/drawing/2014/main" id="{0DCEDC50-92E6-D0F6-D892-3428709298AF}"/>
                    </a:ext>
                  </a:extLst>
                </p:cNvPr>
                <p:cNvSpPr/>
                <p:nvPr/>
              </p:nvSpPr>
              <p:spPr>
                <a:xfrm>
                  <a:off x="2292588" y="3468050"/>
                  <a:ext cx="206925" cy="7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7" h="2918" extrusionOk="0">
                      <a:moveTo>
                        <a:pt x="8276" y="0"/>
                      </a:moveTo>
                      <a:cubicBezTo>
                        <a:pt x="5998" y="1179"/>
                        <a:pt x="3646" y="2285"/>
                        <a:pt x="1098" y="2708"/>
                      </a:cubicBezTo>
                      <a:cubicBezTo>
                        <a:pt x="738" y="2773"/>
                        <a:pt x="372" y="2824"/>
                        <a:pt x="1" y="2869"/>
                      </a:cubicBezTo>
                      <a:cubicBezTo>
                        <a:pt x="281" y="2902"/>
                        <a:pt x="563" y="2918"/>
                        <a:pt x="845" y="2918"/>
                      </a:cubicBezTo>
                      <a:cubicBezTo>
                        <a:pt x="937" y="2918"/>
                        <a:pt x="1028" y="2916"/>
                        <a:pt x="1120" y="2913"/>
                      </a:cubicBezTo>
                      <a:cubicBezTo>
                        <a:pt x="3742" y="2806"/>
                        <a:pt x="6262" y="1650"/>
                        <a:pt x="8276" y="3"/>
                      </a:cubicBezTo>
                      <a:lnTo>
                        <a:pt x="8276" y="0"/>
                      </a:ln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567;p38">
                  <a:extLst>
                    <a:ext uri="{FF2B5EF4-FFF2-40B4-BE49-F238E27FC236}">
                      <a16:creationId xmlns:a16="http://schemas.microsoft.com/office/drawing/2014/main" id="{AD71E397-921C-4C1E-5984-0FF650F0CD75}"/>
                    </a:ext>
                  </a:extLst>
                </p:cNvPr>
                <p:cNvSpPr/>
                <p:nvPr/>
              </p:nvSpPr>
              <p:spPr>
                <a:xfrm>
                  <a:off x="2113413" y="3351500"/>
                  <a:ext cx="109725" cy="1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9" h="7342" extrusionOk="0">
                      <a:moveTo>
                        <a:pt x="458" y="1"/>
                      </a:moveTo>
                      <a:cubicBezTo>
                        <a:pt x="424" y="1"/>
                        <a:pt x="389" y="4"/>
                        <a:pt x="354" y="11"/>
                      </a:cubicBezTo>
                      <a:cubicBezTo>
                        <a:pt x="210" y="39"/>
                        <a:pt x="68" y="148"/>
                        <a:pt x="33" y="299"/>
                      </a:cubicBezTo>
                      <a:cubicBezTo>
                        <a:pt x="1" y="434"/>
                        <a:pt x="46" y="559"/>
                        <a:pt x="97" y="672"/>
                      </a:cubicBezTo>
                      <a:cubicBezTo>
                        <a:pt x="203" y="919"/>
                        <a:pt x="332" y="1156"/>
                        <a:pt x="476" y="1385"/>
                      </a:cubicBezTo>
                      <a:cubicBezTo>
                        <a:pt x="535" y="1475"/>
                        <a:pt x="594" y="1564"/>
                        <a:pt x="659" y="1649"/>
                      </a:cubicBezTo>
                      <a:cubicBezTo>
                        <a:pt x="526" y="1359"/>
                        <a:pt x="413" y="1063"/>
                        <a:pt x="317" y="759"/>
                      </a:cubicBezTo>
                      <a:cubicBezTo>
                        <a:pt x="289" y="665"/>
                        <a:pt x="251" y="561"/>
                        <a:pt x="238" y="469"/>
                      </a:cubicBezTo>
                      <a:cubicBezTo>
                        <a:pt x="216" y="337"/>
                        <a:pt x="311" y="267"/>
                        <a:pt x="420" y="267"/>
                      </a:cubicBezTo>
                      <a:cubicBezTo>
                        <a:pt x="446" y="267"/>
                        <a:pt x="474" y="271"/>
                        <a:pt x="500" y="279"/>
                      </a:cubicBezTo>
                      <a:cubicBezTo>
                        <a:pt x="662" y="334"/>
                        <a:pt x="795" y="504"/>
                        <a:pt x="906" y="639"/>
                      </a:cubicBezTo>
                      <a:cubicBezTo>
                        <a:pt x="1128" y="919"/>
                        <a:pt x="1392" y="1383"/>
                        <a:pt x="1589" y="1689"/>
                      </a:cubicBezTo>
                      <a:cubicBezTo>
                        <a:pt x="1702" y="1874"/>
                        <a:pt x="1984" y="2319"/>
                        <a:pt x="2093" y="2498"/>
                      </a:cubicBezTo>
                      <a:cubicBezTo>
                        <a:pt x="3038" y="4019"/>
                        <a:pt x="3921" y="5603"/>
                        <a:pt x="4388" y="7342"/>
                      </a:cubicBezTo>
                      <a:cubicBezTo>
                        <a:pt x="4310" y="6159"/>
                        <a:pt x="3915" y="5018"/>
                        <a:pt x="3395" y="3958"/>
                      </a:cubicBezTo>
                      <a:cubicBezTo>
                        <a:pt x="2970" y="3094"/>
                        <a:pt x="2457" y="2271"/>
                        <a:pt x="1923" y="1473"/>
                      </a:cubicBezTo>
                      <a:cubicBezTo>
                        <a:pt x="1676" y="1117"/>
                        <a:pt x="1449" y="746"/>
                        <a:pt x="1157" y="423"/>
                      </a:cubicBezTo>
                      <a:cubicBezTo>
                        <a:pt x="974" y="228"/>
                        <a:pt x="740" y="1"/>
                        <a:pt x="458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568;p38">
                  <a:extLst>
                    <a:ext uri="{FF2B5EF4-FFF2-40B4-BE49-F238E27FC236}">
                      <a16:creationId xmlns:a16="http://schemas.microsoft.com/office/drawing/2014/main" id="{DAC2C772-B43F-5E90-95FA-3B76B147E8CB}"/>
                    </a:ext>
                  </a:extLst>
                </p:cNvPr>
                <p:cNvSpPr/>
                <p:nvPr/>
              </p:nvSpPr>
              <p:spPr>
                <a:xfrm>
                  <a:off x="2081613" y="3345250"/>
                  <a:ext cx="34000" cy="5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2157" extrusionOk="0">
                      <a:moveTo>
                        <a:pt x="687" y="1"/>
                      </a:moveTo>
                      <a:cubicBezTo>
                        <a:pt x="531" y="1"/>
                        <a:pt x="378" y="64"/>
                        <a:pt x="275" y="198"/>
                      </a:cubicBezTo>
                      <a:cubicBezTo>
                        <a:pt x="1" y="562"/>
                        <a:pt x="158" y="1116"/>
                        <a:pt x="326" y="1491"/>
                      </a:cubicBezTo>
                      <a:cubicBezTo>
                        <a:pt x="439" y="1734"/>
                        <a:pt x="590" y="1958"/>
                        <a:pt x="771" y="2157"/>
                      </a:cubicBezTo>
                      <a:cubicBezTo>
                        <a:pt x="766" y="2089"/>
                        <a:pt x="758" y="2024"/>
                        <a:pt x="747" y="1956"/>
                      </a:cubicBezTo>
                      <a:cubicBezTo>
                        <a:pt x="683" y="1544"/>
                        <a:pt x="555" y="1101"/>
                        <a:pt x="546" y="684"/>
                      </a:cubicBezTo>
                      <a:cubicBezTo>
                        <a:pt x="550" y="542"/>
                        <a:pt x="561" y="438"/>
                        <a:pt x="655" y="368"/>
                      </a:cubicBezTo>
                      <a:cubicBezTo>
                        <a:pt x="698" y="344"/>
                        <a:pt x="744" y="335"/>
                        <a:pt x="790" y="335"/>
                      </a:cubicBezTo>
                      <a:cubicBezTo>
                        <a:pt x="878" y="335"/>
                        <a:pt x="968" y="369"/>
                        <a:pt x="1048" y="414"/>
                      </a:cubicBezTo>
                      <a:cubicBezTo>
                        <a:pt x="1155" y="477"/>
                        <a:pt x="1255" y="564"/>
                        <a:pt x="1360" y="641"/>
                      </a:cubicBezTo>
                      <a:cubicBezTo>
                        <a:pt x="1305" y="435"/>
                        <a:pt x="1205" y="228"/>
                        <a:pt x="1022" y="106"/>
                      </a:cubicBezTo>
                      <a:cubicBezTo>
                        <a:pt x="922" y="37"/>
                        <a:pt x="804" y="1"/>
                        <a:pt x="687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569;p38">
                  <a:extLst>
                    <a:ext uri="{FF2B5EF4-FFF2-40B4-BE49-F238E27FC236}">
                      <a16:creationId xmlns:a16="http://schemas.microsoft.com/office/drawing/2014/main" id="{71BE9408-7D3A-73F4-93F9-E2DCEC127CFB}"/>
                    </a:ext>
                  </a:extLst>
                </p:cNvPr>
                <p:cNvSpPr/>
                <p:nvPr/>
              </p:nvSpPr>
              <p:spPr>
                <a:xfrm>
                  <a:off x="2059088" y="3337700"/>
                  <a:ext cx="31825" cy="7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2863" extrusionOk="0">
                      <a:moveTo>
                        <a:pt x="488" y="1"/>
                      </a:moveTo>
                      <a:cubicBezTo>
                        <a:pt x="258" y="1"/>
                        <a:pt x="46" y="156"/>
                        <a:pt x="20" y="441"/>
                      </a:cubicBezTo>
                      <a:cubicBezTo>
                        <a:pt x="0" y="628"/>
                        <a:pt x="46" y="816"/>
                        <a:pt x="79" y="997"/>
                      </a:cubicBezTo>
                      <a:cubicBezTo>
                        <a:pt x="177" y="1505"/>
                        <a:pt x="363" y="1992"/>
                        <a:pt x="624" y="2439"/>
                      </a:cubicBezTo>
                      <a:cubicBezTo>
                        <a:pt x="712" y="2588"/>
                        <a:pt x="810" y="2729"/>
                        <a:pt x="921" y="2862"/>
                      </a:cubicBezTo>
                      <a:cubicBezTo>
                        <a:pt x="908" y="2775"/>
                        <a:pt x="888" y="2692"/>
                        <a:pt x="871" y="2609"/>
                      </a:cubicBezTo>
                      <a:cubicBezTo>
                        <a:pt x="727" y="1977"/>
                        <a:pt x="561" y="1309"/>
                        <a:pt x="439" y="672"/>
                      </a:cubicBezTo>
                      <a:cubicBezTo>
                        <a:pt x="424" y="576"/>
                        <a:pt x="389" y="463"/>
                        <a:pt x="437" y="380"/>
                      </a:cubicBezTo>
                      <a:cubicBezTo>
                        <a:pt x="460" y="349"/>
                        <a:pt x="503" y="337"/>
                        <a:pt x="550" y="337"/>
                      </a:cubicBezTo>
                      <a:cubicBezTo>
                        <a:pt x="604" y="337"/>
                        <a:pt x="663" y="354"/>
                        <a:pt x="701" y="380"/>
                      </a:cubicBezTo>
                      <a:cubicBezTo>
                        <a:pt x="908" y="495"/>
                        <a:pt x="1046" y="748"/>
                        <a:pt x="1270" y="847"/>
                      </a:cubicBezTo>
                      <a:lnTo>
                        <a:pt x="1272" y="847"/>
                      </a:lnTo>
                      <a:cubicBezTo>
                        <a:pt x="1115" y="628"/>
                        <a:pt x="1076" y="358"/>
                        <a:pt x="871" y="161"/>
                      </a:cubicBezTo>
                      <a:cubicBezTo>
                        <a:pt x="759" y="53"/>
                        <a:pt x="62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570;p38">
                  <a:extLst>
                    <a:ext uri="{FF2B5EF4-FFF2-40B4-BE49-F238E27FC236}">
                      <a16:creationId xmlns:a16="http://schemas.microsoft.com/office/drawing/2014/main" id="{102793FA-813B-91A5-413C-188172F24FF2}"/>
                    </a:ext>
                  </a:extLst>
                </p:cNvPr>
                <p:cNvSpPr/>
                <p:nvPr/>
              </p:nvSpPr>
              <p:spPr>
                <a:xfrm>
                  <a:off x="1611163" y="3002125"/>
                  <a:ext cx="1595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80" extrusionOk="0">
                      <a:moveTo>
                        <a:pt x="428" y="1"/>
                      </a:moveTo>
                      <a:cubicBezTo>
                        <a:pt x="110" y="88"/>
                        <a:pt x="1" y="422"/>
                        <a:pt x="210" y="679"/>
                      </a:cubicBezTo>
                      <a:cubicBezTo>
                        <a:pt x="533" y="592"/>
                        <a:pt x="638" y="258"/>
                        <a:pt x="428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571;p38">
                  <a:extLst>
                    <a:ext uri="{FF2B5EF4-FFF2-40B4-BE49-F238E27FC236}">
                      <a16:creationId xmlns:a16="http://schemas.microsoft.com/office/drawing/2014/main" id="{60A4578D-ED94-64CA-F767-444C88C3F08D}"/>
                    </a:ext>
                  </a:extLst>
                </p:cNvPr>
                <p:cNvSpPr/>
                <p:nvPr/>
              </p:nvSpPr>
              <p:spPr>
                <a:xfrm>
                  <a:off x="1579813" y="3002450"/>
                  <a:ext cx="16550" cy="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721" extrusionOk="0">
                      <a:moveTo>
                        <a:pt x="483" y="1"/>
                      </a:moveTo>
                      <a:lnTo>
                        <a:pt x="483" y="1"/>
                      </a:lnTo>
                      <a:cubicBezTo>
                        <a:pt x="151" y="77"/>
                        <a:pt x="0" y="431"/>
                        <a:pt x="181" y="721"/>
                      </a:cubicBezTo>
                      <a:cubicBezTo>
                        <a:pt x="513" y="647"/>
                        <a:pt x="661" y="291"/>
                        <a:pt x="483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572;p38">
                  <a:extLst>
                    <a:ext uri="{FF2B5EF4-FFF2-40B4-BE49-F238E27FC236}">
                      <a16:creationId xmlns:a16="http://schemas.microsoft.com/office/drawing/2014/main" id="{92358450-703F-0410-9FC2-5093AB3E02AE}"/>
                    </a:ext>
                  </a:extLst>
                </p:cNvPr>
                <p:cNvSpPr/>
                <p:nvPr/>
              </p:nvSpPr>
              <p:spPr>
                <a:xfrm>
                  <a:off x="1552038" y="3010750"/>
                  <a:ext cx="15300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1029" extrusionOk="0">
                      <a:moveTo>
                        <a:pt x="474" y="1"/>
                      </a:moveTo>
                      <a:cubicBezTo>
                        <a:pt x="217" y="147"/>
                        <a:pt x="79" y="430"/>
                        <a:pt x="92" y="720"/>
                      </a:cubicBezTo>
                      <a:cubicBezTo>
                        <a:pt x="1" y="821"/>
                        <a:pt x="44" y="982"/>
                        <a:pt x="178" y="1022"/>
                      </a:cubicBezTo>
                      <a:cubicBezTo>
                        <a:pt x="195" y="1026"/>
                        <a:pt x="212" y="1029"/>
                        <a:pt x="228" y="1029"/>
                      </a:cubicBezTo>
                      <a:cubicBezTo>
                        <a:pt x="338" y="1029"/>
                        <a:pt x="430" y="928"/>
                        <a:pt x="409" y="812"/>
                      </a:cubicBezTo>
                      <a:cubicBezTo>
                        <a:pt x="575" y="576"/>
                        <a:pt x="612" y="262"/>
                        <a:pt x="474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573;p38">
                  <a:extLst>
                    <a:ext uri="{FF2B5EF4-FFF2-40B4-BE49-F238E27FC236}">
                      <a16:creationId xmlns:a16="http://schemas.microsoft.com/office/drawing/2014/main" id="{21B29D46-4713-44D7-DDE8-A8B53B4A9B62}"/>
                    </a:ext>
                  </a:extLst>
                </p:cNvPr>
                <p:cNvSpPr/>
                <p:nvPr/>
              </p:nvSpPr>
              <p:spPr>
                <a:xfrm>
                  <a:off x="1529188" y="3017025"/>
                  <a:ext cx="14325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891" extrusionOk="0">
                      <a:moveTo>
                        <a:pt x="437" y="0"/>
                      </a:moveTo>
                      <a:lnTo>
                        <a:pt x="437" y="0"/>
                      </a:lnTo>
                      <a:cubicBezTo>
                        <a:pt x="197" y="105"/>
                        <a:pt x="51" y="352"/>
                        <a:pt x="70" y="611"/>
                      </a:cubicBezTo>
                      <a:cubicBezTo>
                        <a:pt x="1" y="709"/>
                        <a:pt x="44" y="847"/>
                        <a:pt x="160" y="882"/>
                      </a:cubicBezTo>
                      <a:cubicBezTo>
                        <a:pt x="178" y="888"/>
                        <a:pt x="196" y="890"/>
                        <a:pt x="214" y="890"/>
                      </a:cubicBezTo>
                      <a:cubicBezTo>
                        <a:pt x="307" y="890"/>
                        <a:pt x="389" y="813"/>
                        <a:pt x="387" y="712"/>
                      </a:cubicBezTo>
                      <a:cubicBezTo>
                        <a:pt x="553" y="509"/>
                        <a:pt x="572" y="223"/>
                        <a:pt x="437" y="0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574;p38">
                  <a:extLst>
                    <a:ext uri="{FF2B5EF4-FFF2-40B4-BE49-F238E27FC236}">
                      <a16:creationId xmlns:a16="http://schemas.microsoft.com/office/drawing/2014/main" id="{2EBFA3EB-2D7E-A6D2-0B83-3E75000E6340}"/>
                    </a:ext>
                  </a:extLst>
                </p:cNvPr>
                <p:cNvSpPr/>
                <p:nvPr/>
              </p:nvSpPr>
              <p:spPr>
                <a:xfrm>
                  <a:off x="1509888" y="3088975"/>
                  <a:ext cx="22875" cy="16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6631" extrusionOk="0">
                      <a:moveTo>
                        <a:pt x="914" y="0"/>
                      </a:moveTo>
                      <a:lnTo>
                        <a:pt x="914" y="0"/>
                      </a:lnTo>
                      <a:cubicBezTo>
                        <a:pt x="554" y="1063"/>
                        <a:pt x="343" y="2169"/>
                        <a:pt x="188" y="3277"/>
                      </a:cubicBezTo>
                      <a:cubicBezTo>
                        <a:pt x="75" y="4111"/>
                        <a:pt x="11" y="4948"/>
                        <a:pt x="0" y="5788"/>
                      </a:cubicBezTo>
                      <a:cubicBezTo>
                        <a:pt x="0" y="6070"/>
                        <a:pt x="5" y="6349"/>
                        <a:pt x="24" y="6631"/>
                      </a:cubicBezTo>
                      <a:cubicBezTo>
                        <a:pt x="291" y="5546"/>
                        <a:pt x="450" y="4438"/>
                        <a:pt x="605" y="3334"/>
                      </a:cubicBezTo>
                      <a:cubicBezTo>
                        <a:pt x="746" y="2228"/>
                        <a:pt x="884" y="1117"/>
                        <a:pt x="914" y="0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575;p38">
                  <a:extLst>
                    <a:ext uri="{FF2B5EF4-FFF2-40B4-BE49-F238E27FC236}">
                      <a16:creationId xmlns:a16="http://schemas.microsoft.com/office/drawing/2014/main" id="{E3AE5C46-9F96-30A8-AB85-D1DF67DBE348}"/>
                    </a:ext>
                  </a:extLst>
                </p:cNvPr>
                <p:cNvSpPr/>
                <p:nvPr/>
              </p:nvSpPr>
              <p:spPr>
                <a:xfrm>
                  <a:off x="1375813" y="3242125"/>
                  <a:ext cx="47375" cy="3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" h="1591" extrusionOk="0">
                      <a:moveTo>
                        <a:pt x="313" y="1"/>
                      </a:moveTo>
                      <a:cubicBezTo>
                        <a:pt x="99" y="201"/>
                        <a:pt x="1" y="513"/>
                        <a:pt x="44" y="810"/>
                      </a:cubicBezTo>
                      <a:cubicBezTo>
                        <a:pt x="98" y="1257"/>
                        <a:pt x="516" y="1591"/>
                        <a:pt x="957" y="1591"/>
                      </a:cubicBezTo>
                      <a:cubicBezTo>
                        <a:pt x="1018" y="1591"/>
                        <a:pt x="1079" y="1585"/>
                        <a:pt x="1139" y="1571"/>
                      </a:cubicBezTo>
                      <a:cubicBezTo>
                        <a:pt x="1609" y="1475"/>
                        <a:pt x="1853" y="985"/>
                        <a:pt x="1894" y="546"/>
                      </a:cubicBezTo>
                      <a:lnTo>
                        <a:pt x="1894" y="546"/>
                      </a:lnTo>
                      <a:cubicBezTo>
                        <a:pt x="1685" y="762"/>
                        <a:pt x="1504" y="1041"/>
                        <a:pt x="1214" y="1150"/>
                      </a:cubicBezTo>
                      <a:cubicBezTo>
                        <a:pt x="1151" y="1173"/>
                        <a:pt x="1085" y="1183"/>
                        <a:pt x="1019" y="1183"/>
                      </a:cubicBezTo>
                      <a:cubicBezTo>
                        <a:pt x="842" y="1183"/>
                        <a:pt x="662" y="1108"/>
                        <a:pt x="533" y="987"/>
                      </a:cubicBezTo>
                      <a:cubicBezTo>
                        <a:pt x="376" y="838"/>
                        <a:pt x="304" y="614"/>
                        <a:pt x="289" y="391"/>
                      </a:cubicBezTo>
                      <a:cubicBezTo>
                        <a:pt x="282" y="260"/>
                        <a:pt x="289" y="129"/>
                        <a:pt x="313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576;p38">
                  <a:extLst>
                    <a:ext uri="{FF2B5EF4-FFF2-40B4-BE49-F238E27FC236}">
                      <a16:creationId xmlns:a16="http://schemas.microsoft.com/office/drawing/2014/main" id="{CC103D14-77A4-A7A7-F975-E8504E88A615}"/>
                    </a:ext>
                  </a:extLst>
                </p:cNvPr>
                <p:cNvSpPr/>
                <p:nvPr/>
              </p:nvSpPr>
              <p:spPr>
                <a:xfrm>
                  <a:off x="1213663" y="3299175"/>
                  <a:ext cx="2101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5" h="6056" extrusionOk="0">
                      <a:moveTo>
                        <a:pt x="3290" y="1"/>
                      </a:moveTo>
                      <a:lnTo>
                        <a:pt x="3290" y="3"/>
                      </a:lnTo>
                      <a:cubicBezTo>
                        <a:pt x="3659" y="559"/>
                        <a:pt x="4259" y="908"/>
                        <a:pt x="4855" y="1183"/>
                      </a:cubicBezTo>
                      <a:cubicBezTo>
                        <a:pt x="5581" y="1517"/>
                        <a:pt x="6367" y="1755"/>
                        <a:pt x="6984" y="2276"/>
                      </a:cubicBezTo>
                      <a:cubicBezTo>
                        <a:pt x="7405" y="2632"/>
                        <a:pt x="7748" y="3145"/>
                        <a:pt x="7726" y="3705"/>
                      </a:cubicBezTo>
                      <a:cubicBezTo>
                        <a:pt x="7708" y="4336"/>
                        <a:pt x="7289" y="4903"/>
                        <a:pt x="6766" y="5228"/>
                      </a:cubicBezTo>
                      <a:cubicBezTo>
                        <a:pt x="6373" y="5468"/>
                        <a:pt x="5919" y="5590"/>
                        <a:pt x="5463" y="5641"/>
                      </a:cubicBezTo>
                      <a:cubicBezTo>
                        <a:pt x="5264" y="5657"/>
                        <a:pt x="5064" y="5665"/>
                        <a:pt x="4864" y="5665"/>
                      </a:cubicBezTo>
                      <a:cubicBezTo>
                        <a:pt x="3142" y="5665"/>
                        <a:pt x="1437" y="5063"/>
                        <a:pt x="0" y="4094"/>
                      </a:cubicBezTo>
                      <a:lnTo>
                        <a:pt x="0" y="4094"/>
                      </a:lnTo>
                      <a:cubicBezTo>
                        <a:pt x="1128" y="5108"/>
                        <a:pt x="2596" y="5771"/>
                        <a:pt x="4115" y="5985"/>
                      </a:cubicBezTo>
                      <a:cubicBezTo>
                        <a:pt x="4427" y="6028"/>
                        <a:pt x="4745" y="6055"/>
                        <a:pt x="5061" y="6055"/>
                      </a:cubicBezTo>
                      <a:cubicBezTo>
                        <a:pt x="5554" y="6055"/>
                        <a:pt x="6044" y="5989"/>
                        <a:pt x="6508" y="5813"/>
                      </a:cubicBezTo>
                      <a:cubicBezTo>
                        <a:pt x="7196" y="5558"/>
                        <a:pt x="7785" y="5014"/>
                        <a:pt x="8027" y="4314"/>
                      </a:cubicBezTo>
                      <a:cubicBezTo>
                        <a:pt x="8404" y="3217"/>
                        <a:pt x="7713" y="2237"/>
                        <a:pt x="6777" y="1718"/>
                      </a:cubicBezTo>
                      <a:cubicBezTo>
                        <a:pt x="5644" y="1078"/>
                        <a:pt x="4194" y="1009"/>
                        <a:pt x="3290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577;p38">
                  <a:extLst>
                    <a:ext uri="{FF2B5EF4-FFF2-40B4-BE49-F238E27FC236}">
                      <a16:creationId xmlns:a16="http://schemas.microsoft.com/office/drawing/2014/main" id="{37FD10DD-C9D4-9D3D-2DB5-C217158F70CD}"/>
                    </a:ext>
                  </a:extLst>
                </p:cNvPr>
                <p:cNvSpPr/>
                <p:nvPr/>
              </p:nvSpPr>
              <p:spPr>
                <a:xfrm>
                  <a:off x="1132063" y="3287500"/>
                  <a:ext cx="33575" cy="7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" h="3012" extrusionOk="0">
                      <a:moveTo>
                        <a:pt x="83" y="1"/>
                      </a:moveTo>
                      <a:lnTo>
                        <a:pt x="83" y="1"/>
                      </a:lnTo>
                      <a:cubicBezTo>
                        <a:pt x="0" y="1046"/>
                        <a:pt x="541" y="2340"/>
                        <a:pt x="1342" y="3012"/>
                      </a:cubicBezTo>
                      <a:cubicBezTo>
                        <a:pt x="1196" y="2488"/>
                        <a:pt x="976" y="1986"/>
                        <a:pt x="770" y="1484"/>
                      </a:cubicBezTo>
                      <a:cubicBezTo>
                        <a:pt x="557" y="985"/>
                        <a:pt x="354" y="474"/>
                        <a:pt x="83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578;p38">
                  <a:extLst>
                    <a:ext uri="{FF2B5EF4-FFF2-40B4-BE49-F238E27FC236}">
                      <a16:creationId xmlns:a16="http://schemas.microsoft.com/office/drawing/2014/main" id="{9E62F24A-13CE-831F-F9E2-AC334DFFC193}"/>
                    </a:ext>
                  </a:extLst>
                </p:cNvPr>
                <p:cNvSpPr/>
                <p:nvPr/>
              </p:nvSpPr>
              <p:spPr>
                <a:xfrm>
                  <a:off x="1029013" y="3289425"/>
                  <a:ext cx="26925" cy="2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809" extrusionOk="0">
                      <a:moveTo>
                        <a:pt x="52" y="1"/>
                      </a:moveTo>
                      <a:cubicBezTo>
                        <a:pt x="35" y="1"/>
                        <a:pt x="18" y="1"/>
                        <a:pt x="1" y="2"/>
                      </a:cubicBezTo>
                      <a:cubicBezTo>
                        <a:pt x="79" y="325"/>
                        <a:pt x="335" y="567"/>
                        <a:pt x="640" y="679"/>
                      </a:cubicBezTo>
                      <a:cubicBezTo>
                        <a:pt x="671" y="763"/>
                        <a:pt x="749" y="809"/>
                        <a:pt x="826" y="809"/>
                      </a:cubicBezTo>
                      <a:cubicBezTo>
                        <a:pt x="885" y="809"/>
                        <a:pt x="943" y="783"/>
                        <a:pt x="983" y="729"/>
                      </a:cubicBezTo>
                      <a:cubicBezTo>
                        <a:pt x="1077" y="602"/>
                        <a:pt x="994" y="423"/>
                        <a:pt x="837" y="415"/>
                      </a:cubicBezTo>
                      <a:cubicBezTo>
                        <a:pt x="648" y="169"/>
                        <a:pt x="364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579;p38">
                  <a:extLst>
                    <a:ext uri="{FF2B5EF4-FFF2-40B4-BE49-F238E27FC236}">
                      <a16:creationId xmlns:a16="http://schemas.microsoft.com/office/drawing/2014/main" id="{A6C44922-1498-739F-A53D-66D47EADA9E2}"/>
                    </a:ext>
                  </a:extLst>
                </p:cNvPr>
                <p:cNvSpPr/>
                <p:nvPr/>
              </p:nvSpPr>
              <p:spPr>
                <a:xfrm>
                  <a:off x="1057488" y="3270750"/>
                  <a:ext cx="23975" cy="1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" h="794" extrusionOk="0">
                      <a:moveTo>
                        <a:pt x="33" y="0"/>
                      </a:moveTo>
                      <a:cubicBezTo>
                        <a:pt x="23" y="0"/>
                        <a:pt x="12" y="1"/>
                        <a:pt x="1" y="1"/>
                      </a:cubicBezTo>
                      <a:cubicBezTo>
                        <a:pt x="42" y="309"/>
                        <a:pt x="263" y="555"/>
                        <a:pt x="542" y="671"/>
                      </a:cubicBezTo>
                      <a:cubicBezTo>
                        <a:pt x="573" y="750"/>
                        <a:pt x="646" y="793"/>
                        <a:pt x="720" y="793"/>
                      </a:cubicBezTo>
                      <a:cubicBezTo>
                        <a:pt x="773" y="793"/>
                        <a:pt x="826" y="771"/>
                        <a:pt x="865" y="725"/>
                      </a:cubicBezTo>
                      <a:cubicBezTo>
                        <a:pt x="959" y="616"/>
                        <a:pt x="898" y="446"/>
                        <a:pt x="756" y="418"/>
                      </a:cubicBezTo>
                      <a:cubicBezTo>
                        <a:pt x="598" y="171"/>
                        <a:pt x="330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580;p38">
                  <a:extLst>
                    <a:ext uri="{FF2B5EF4-FFF2-40B4-BE49-F238E27FC236}">
                      <a16:creationId xmlns:a16="http://schemas.microsoft.com/office/drawing/2014/main" id="{75E5ECC9-6B4D-9604-87DA-425BEB0A32B3}"/>
                    </a:ext>
                  </a:extLst>
                </p:cNvPr>
                <p:cNvSpPr/>
                <p:nvPr/>
              </p:nvSpPr>
              <p:spPr>
                <a:xfrm>
                  <a:off x="1075988" y="3252850"/>
                  <a:ext cx="23475" cy="1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693" extrusionOk="0">
                      <a:moveTo>
                        <a:pt x="117" y="0"/>
                      </a:moveTo>
                      <a:cubicBezTo>
                        <a:pt x="78" y="0"/>
                        <a:pt x="39" y="4"/>
                        <a:pt x="0" y="10"/>
                      </a:cubicBezTo>
                      <a:cubicBezTo>
                        <a:pt x="53" y="300"/>
                        <a:pt x="275" y="521"/>
                        <a:pt x="552" y="599"/>
                      </a:cubicBezTo>
                      <a:cubicBezTo>
                        <a:pt x="587" y="661"/>
                        <a:pt x="649" y="693"/>
                        <a:pt x="712" y="693"/>
                      </a:cubicBezTo>
                      <a:cubicBezTo>
                        <a:pt x="768" y="693"/>
                        <a:pt x="825" y="667"/>
                        <a:pt x="862" y="614"/>
                      </a:cubicBezTo>
                      <a:cubicBezTo>
                        <a:pt x="939" y="505"/>
                        <a:pt x="875" y="350"/>
                        <a:pt x="740" y="329"/>
                      </a:cubicBezTo>
                      <a:cubicBezTo>
                        <a:pt x="595" y="129"/>
                        <a:pt x="363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581;p38">
                  <a:extLst>
                    <a:ext uri="{FF2B5EF4-FFF2-40B4-BE49-F238E27FC236}">
                      <a16:creationId xmlns:a16="http://schemas.microsoft.com/office/drawing/2014/main" id="{43B93600-4A4C-CEDA-A8A4-3C4637D97297}"/>
                    </a:ext>
                  </a:extLst>
                </p:cNvPr>
                <p:cNvSpPr/>
                <p:nvPr/>
              </p:nvSpPr>
              <p:spPr>
                <a:xfrm>
                  <a:off x="1108488" y="3231525"/>
                  <a:ext cx="22225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" h="653" extrusionOk="0">
                      <a:moveTo>
                        <a:pt x="138" y="1"/>
                      </a:moveTo>
                      <a:cubicBezTo>
                        <a:pt x="92" y="1"/>
                        <a:pt x="46" y="5"/>
                        <a:pt x="1" y="14"/>
                      </a:cubicBezTo>
                      <a:cubicBezTo>
                        <a:pt x="47" y="287"/>
                        <a:pt x="252" y="507"/>
                        <a:pt x="520" y="571"/>
                      </a:cubicBezTo>
                      <a:cubicBezTo>
                        <a:pt x="555" y="625"/>
                        <a:pt x="613" y="652"/>
                        <a:pt x="671" y="652"/>
                      </a:cubicBezTo>
                      <a:cubicBezTo>
                        <a:pt x="727" y="652"/>
                        <a:pt x="782" y="627"/>
                        <a:pt x="817" y="575"/>
                      </a:cubicBezTo>
                      <a:cubicBezTo>
                        <a:pt x="889" y="468"/>
                        <a:pt x="832" y="324"/>
                        <a:pt x="708" y="298"/>
                      </a:cubicBezTo>
                      <a:cubicBezTo>
                        <a:pt x="577" y="109"/>
                        <a:pt x="362" y="1"/>
                        <a:pt x="138" y="1"/>
                      </a:cubicBezTo>
                      <a:close/>
                    </a:path>
                  </a:pathLst>
                </a:custGeom>
                <a:solidFill>
                  <a:srgbClr val="E37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58" name="Google Shape;582;p38">
                  <a:extLst>
                    <a:ext uri="{FF2B5EF4-FFF2-40B4-BE49-F238E27FC236}">
                      <a16:creationId xmlns:a16="http://schemas.microsoft.com/office/drawing/2014/main" id="{02607AAD-5D73-BBF1-1692-E462598BD5FA}"/>
                    </a:ext>
                  </a:extLst>
                </p:cNvPr>
                <p:cNvGrpSpPr/>
                <p:nvPr/>
              </p:nvGrpSpPr>
              <p:grpSpPr>
                <a:xfrm>
                  <a:off x="1828563" y="3573950"/>
                  <a:ext cx="1810625" cy="753725"/>
                  <a:chOff x="8876338" y="907375"/>
                  <a:chExt cx="1810625" cy="753725"/>
                </a:xfrm>
              </p:grpSpPr>
              <p:sp>
                <p:nvSpPr>
                  <p:cNvPr id="1459" name="Google Shape;583;p38">
                    <a:extLst>
                      <a:ext uri="{FF2B5EF4-FFF2-40B4-BE49-F238E27FC236}">
                        <a16:creationId xmlns:a16="http://schemas.microsoft.com/office/drawing/2014/main" id="{2040C427-1D4A-BDD6-222B-5D7B9330BF80}"/>
                      </a:ext>
                    </a:extLst>
                  </p:cNvPr>
                  <p:cNvSpPr/>
                  <p:nvPr/>
                </p:nvSpPr>
                <p:spPr>
                  <a:xfrm>
                    <a:off x="8876338" y="1087950"/>
                    <a:ext cx="1810625" cy="57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25" h="22926" extrusionOk="0">
                        <a:moveTo>
                          <a:pt x="69954" y="1"/>
                        </a:moveTo>
                        <a:cubicBezTo>
                          <a:pt x="69948" y="1"/>
                          <a:pt x="69943" y="1"/>
                          <a:pt x="69937" y="1"/>
                        </a:cubicBezTo>
                        <a:cubicBezTo>
                          <a:pt x="60324" y="42"/>
                          <a:pt x="51226" y="3983"/>
                          <a:pt x="41965" y="6555"/>
                        </a:cubicBezTo>
                        <a:cubicBezTo>
                          <a:pt x="33199" y="8986"/>
                          <a:pt x="24155" y="10216"/>
                          <a:pt x="15079" y="10216"/>
                        </a:cubicBezTo>
                        <a:cubicBezTo>
                          <a:pt x="12875" y="10216"/>
                          <a:pt x="10670" y="10143"/>
                          <a:pt x="8466" y="9998"/>
                        </a:cubicBezTo>
                        <a:cubicBezTo>
                          <a:pt x="7653" y="9944"/>
                          <a:pt x="6831" y="9882"/>
                          <a:pt x="6015" y="9882"/>
                        </a:cubicBezTo>
                        <a:cubicBezTo>
                          <a:pt x="5096" y="9882"/>
                          <a:pt x="4185" y="9961"/>
                          <a:pt x="3306" y="10223"/>
                        </a:cubicBezTo>
                        <a:cubicBezTo>
                          <a:pt x="1648" y="10716"/>
                          <a:pt x="101" y="12033"/>
                          <a:pt x="1" y="14209"/>
                        </a:cubicBezTo>
                        <a:cubicBezTo>
                          <a:pt x="6609" y="17488"/>
                          <a:pt x="13497" y="20167"/>
                          <a:pt x="20581" y="22216"/>
                        </a:cubicBezTo>
                        <a:cubicBezTo>
                          <a:pt x="21844" y="22580"/>
                          <a:pt x="23164" y="22925"/>
                          <a:pt x="24462" y="22925"/>
                        </a:cubicBezTo>
                        <a:cubicBezTo>
                          <a:pt x="25006" y="22925"/>
                          <a:pt x="25546" y="22865"/>
                          <a:pt x="26077" y="22720"/>
                        </a:cubicBezTo>
                        <a:cubicBezTo>
                          <a:pt x="28534" y="22045"/>
                          <a:pt x="30146" y="19766"/>
                          <a:pt x="32195" y="18247"/>
                        </a:cubicBezTo>
                        <a:cubicBezTo>
                          <a:pt x="34915" y="16229"/>
                          <a:pt x="38380" y="15587"/>
                          <a:pt x="41681" y="14830"/>
                        </a:cubicBezTo>
                        <a:cubicBezTo>
                          <a:pt x="51896" y="12487"/>
                          <a:pt x="61677" y="8549"/>
                          <a:pt x="70668" y="3164"/>
                        </a:cubicBezTo>
                        <a:cubicBezTo>
                          <a:pt x="71488" y="2674"/>
                          <a:pt x="72424" y="1855"/>
                          <a:pt x="72103" y="952"/>
                        </a:cubicBezTo>
                        <a:cubicBezTo>
                          <a:pt x="71824" y="163"/>
                          <a:pt x="70795" y="1"/>
                          <a:pt x="69954" y="1"/>
                        </a:cubicBezTo>
                        <a:close/>
                      </a:path>
                    </a:pathLst>
                  </a:custGeom>
                  <a:solidFill>
                    <a:srgbClr val="001A7F">
                      <a:alpha val="153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0" name="Google Shape;584;p38">
                    <a:extLst>
                      <a:ext uri="{FF2B5EF4-FFF2-40B4-BE49-F238E27FC236}">
                        <a16:creationId xmlns:a16="http://schemas.microsoft.com/office/drawing/2014/main" id="{494C71E6-D94E-42FE-AF87-D9CF08AFC83C}"/>
                      </a:ext>
                    </a:extLst>
                  </p:cNvPr>
                  <p:cNvSpPr/>
                  <p:nvPr/>
                </p:nvSpPr>
                <p:spPr>
                  <a:xfrm>
                    <a:off x="8878688" y="960775"/>
                    <a:ext cx="1800950" cy="657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038" h="26300" extrusionOk="0">
                        <a:moveTo>
                          <a:pt x="48320" y="0"/>
                        </a:moveTo>
                        <a:cubicBezTo>
                          <a:pt x="45414" y="2880"/>
                          <a:pt x="41031" y="3539"/>
                          <a:pt x="36959" y="3927"/>
                        </a:cubicBezTo>
                        <a:cubicBezTo>
                          <a:pt x="32886" y="4316"/>
                          <a:pt x="28538" y="4682"/>
                          <a:pt x="25069" y="7331"/>
                        </a:cubicBezTo>
                        <a:cubicBezTo>
                          <a:pt x="24840" y="7316"/>
                          <a:pt x="24613" y="7309"/>
                          <a:pt x="24386" y="7309"/>
                        </a:cubicBezTo>
                        <a:cubicBezTo>
                          <a:pt x="20247" y="7309"/>
                          <a:pt x="16429" y="9680"/>
                          <a:pt x="12967" y="12022"/>
                        </a:cubicBezTo>
                        <a:cubicBezTo>
                          <a:pt x="9314" y="14494"/>
                          <a:pt x="5413" y="17133"/>
                          <a:pt x="0" y="17731"/>
                        </a:cubicBezTo>
                        <a:cubicBezTo>
                          <a:pt x="0" y="17731"/>
                          <a:pt x="24755" y="26286"/>
                          <a:pt x="24741" y="26299"/>
                        </a:cubicBezTo>
                        <a:cubicBezTo>
                          <a:pt x="28195" y="23657"/>
                          <a:pt x="31684" y="21004"/>
                          <a:pt x="35596" y="19101"/>
                        </a:cubicBezTo>
                        <a:cubicBezTo>
                          <a:pt x="38879" y="17505"/>
                          <a:pt x="42510" y="16458"/>
                          <a:pt x="46059" y="16458"/>
                        </a:cubicBezTo>
                        <a:cubicBezTo>
                          <a:pt x="46739" y="16458"/>
                          <a:pt x="47416" y="16497"/>
                          <a:pt x="48086" y="16577"/>
                        </a:cubicBezTo>
                        <a:cubicBezTo>
                          <a:pt x="49282" y="14240"/>
                          <a:pt x="51741" y="12792"/>
                          <a:pt x="54252" y="12032"/>
                        </a:cubicBezTo>
                        <a:cubicBezTo>
                          <a:pt x="56763" y="11273"/>
                          <a:pt x="59408" y="11079"/>
                          <a:pt x="61975" y="10536"/>
                        </a:cubicBezTo>
                        <a:cubicBezTo>
                          <a:pt x="65759" y="9735"/>
                          <a:pt x="69378" y="8158"/>
                          <a:pt x="72038" y="5557"/>
                        </a:cubicBezTo>
                        <a:cubicBezTo>
                          <a:pt x="64251" y="3814"/>
                          <a:pt x="56462" y="2073"/>
                          <a:pt x="4832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1" name="Google Shape;585;p38">
                    <a:extLst>
                      <a:ext uri="{FF2B5EF4-FFF2-40B4-BE49-F238E27FC236}">
                        <a16:creationId xmlns:a16="http://schemas.microsoft.com/office/drawing/2014/main" id="{EC3B9A14-3125-E6AD-D1D4-C375F0E026CC}"/>
                      </a:ext>
                    </a:extLst>
                  </p:cNvPr>
                  <p:cNvSpPr/>
                  <p:nvPr/>
                </p:nvSpPr>
                <p:spPr>
                  <a:xfrm>
                    <a:off x="8888938" y="928475"/>
                    <a:ext cx="1773150" cy="656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26" h="26269" extrusionOk="0">
                        <a:moveTo>
                          <a:pt x="43671" y="0"/>
                        </a:moveTo>
                        <a:cubicBezTo>
                          <a:pt x="42006" y="1796"/>
                          <a:pt x="39606" y="2730"/>
                          <a:pt x="37215" y="3262"/>
                        </a:cubicBezTo>
                        <a:cubicBezTo>
                          <a:pt x="34824" y="3795"/>
                          <a:pt x="32363" y="3984"/>
                          <a:pt x="29993" y="4600"/>
                        </a:cubicBezTo>
                        <a:cubicBezTo>
                          <a:pt x="27622" y="5213"/>
                          <a:pt x="25267" y="6321"/>
                          <a:pt x="23579" y="8237"/>
                        </a:cubicBezTo>
                        <a:cubicBezTo>
                          <a:pt x="23416" y="8228"/>
                          <a:pt x="23253" y="8224"/>
                          <a:pt x="23090" y="8224"/>
                        </a:cubicBezTo>
                        <a:cubicBezTo>
                          <a:pt x="20841" y="8224"/>
                          <a:pt x="18638" y="9019"/>
                          <a:pt x="16636" y="10065"/>
                        </a:cubicBezTo>
                        <a:cubicBezTo>
                          <a:pt x="14487" y="11184"/>
                          <a:pt x="12502" y="12591"/>
                          <a:pt x="10375" y="13748"/>
                        </a:cubicBezTo>
                        <a:cubicBezTo>
                          <a:pt x="7750" y="15172"/>
                          <a:pt x="6197" y="15517"/>
                          <a:pt x="1473" y="17062"/>
                        </a:cubicBezTo>
                        <a:cubicBezTo>
                          <a:pt x="867" y="17260"/>
                          <a:pt x="491" y="17878"/>
                          <a:pt x="0" y="18286"/>
                        </a:cubicBezTo>
                        <a:cubicBezTo>
                          <a:pt x="0" y="18286"/>
                          <a:pt x="24158" y="26268"/>
                          <a:pt x="24711" y="26268"/>
                        </a:cubicBezTo>
                        <a:cubicBezTo>
                          <a:pt x="24716" y="26268"/>
                          <a:pt x="24718" y="26268"/>
                          <a:pt x="24720" y="26267"/>
                        </a:cubicBezTo>
                        <a:cubicBezTo>
                          <a:pt x="27292" y="25086"/>
                          <a:pt x="29559" y="23348"/>
                          <a:pt x="31832" y="21663"/>
                        </a:cubicBezTo>
                        <a:cubicBezTo>
                          <a:pt x="34108" y="19979"/>
                          <a:pt x="36447" y="18319"/>
                          <a:pt x="39100" y="17330"/>
                        </a:cubicBezTo>
                        <a:cubicBezTo>
                          <a:pt x="40636" y="16759"/>
                          <a:pt x="42299" y="16434"/>
                          <a:pt x="43896" y="16434"/>
                        </a:cubicBezTo>
                        <a:cubicBezTo>
                          <a:pt x="45057" y="16434"/>
                          <a:pt x="46183" y="16606"/>
                          <a:pt x="47199" y="16981"/>
                        </a:cubicBezTo>
                        <a:cubicBezTo>
                          <a:pt x="47805" y="15679"/>
                          <a:pt x="48957" y="14692"/>
                          <a:pt x="50227" y="14023"/>
                        </a:cubicBezTo>
                        <a:cubicBezTo>
                          <a:pt x="51499" y="13353"/>
                          <a:pt x="52897" y="12967"/>
                          <a:pt x="54283" y="12585"/>
                        </a:cubicBezTo>
                        <a:lnTo>
                          <a:pt x="64775" y="9701"/>
                        </a:lnTo>
                        <a:cubicBezTo>
                          <a:pt x="67079" y="9066"/>
                          <a:pt x="69544" y="8330"/>
                          <a:pt x="70925" y="6605"/>
                        </a:cubicBezTo>
                        <a:cubicBezTo>
                          <a:pt x="70220" y="5944"/>
                          <a:pt x="69514" y="5280"/>
                          <a:pt x="68512" y="4523"/>
                        </a:cubicBezTo>
                        <a:cubicBezTo>
                          <a:pt x="67853" y="4669"/>
                          <a:pt x="67186" y="4728"/>
                          <a:pt x="66514" y="4728"/>
                        </a:cubicBezTo>
                        <a:cubicBezTo>
                          <a:pt x="65085" y="4728"/>
                          <a:pt x="63640" y="4460"/>
                          <a:pt x="62229" y="4185"/>
                        </a:cubicBezTo>
                        <a:cubicBezTo>
                          <a:pt x="56096" y="2987"/>
                          <a:pt x="49985" y="1683"/>
                          <a:pt x="4367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462" name="Google Shape;586;p38">
                    <a:extLst>
                      <a:ext uri="{FF2B5EF4-FFF2-40B4-BE49-F238E27FC236}">
                        <a16:creationId xmlns:a16="http://schemas.microsoft.com/office/drawing/2014/main" id="{4FF78504-8A1B-3BC7-A8B6-3DA0ED5238F9}"/>
                      </a:ext>
                    </a:extLst>
                  </p:cNvPr>
                  <p:cNvGrpSpPr/>
                  <p:nvPr/>
                </p:nvGrpSpPr>
                <p:grpSpPr>
                  <a:xfrm>
                    <a:off x="9054313" y="962300"/>
                    <a:ext cx="1569975" cy="619200"/>
                    <a:chOff x="6798113" y="816975"/>
                    <a:chExt cx="1569975" cy="619200"/>
                  </a:xfrm>
                </p:grpSpPr>
                <p:sp>
                  <p:nvSpPr>
                    <p:cNvPr id="1484" name="Google Shape;587;p38">
                      <a:extLst>
                        <a:ext uri="{FF2B5EF4-FFF2-40B4-BE49-F238E27FC236}">
                          <a16:creationId xmlns:a16="http://schemas.microsoft.com/office/drawing/2014/main" id="{85A01627-8C0E-5195-5073-8D0E9A99FB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3838" y="991175"/>
                      <a:ext cx="590950" cy="205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638" h="8213" extrusionOk="0">
                          <a:moveTo>
                            <a:pt x="0" y="1"/>
                          </a:moveTo>
                          <a:cubicBezTo>
                            <a:pt x="8090" y="2095"/>
                            <a:pt x="15995" y="4842"/>
                            <a:pt x="23637" y="8213"/>
                          </a:cubicBezTo>
                          <a:cubicBezTo>
                            <a:pt x="16215" y="4305"/>
                            <a:pt x="8247" y="1539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5" name="Google Shape;588;p38">
                      <a:extLst>
                        <a:ext uri="{FF2B5EF4-FFF2-40B4-BE49-F238E27FC236}">
                          <a16:creationId xmlns:a16="http://schemas.microsoft.com/office/drawing/2014/main" id="{11F9D733-D6ED-C916-1C56-1CF0ABFE6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1938" y="985450"/>
                      <a:ext cx="170525" cy="117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21" h="4685" extrusionOk="0">
                          <a:moveTo>
                            <a:pt x="6820" y="1"/>
                          </a:moveTo>
                          <a:lnTo>
                            <a:pt x="6820" y="1"/>
                          </a:lnTo>
                          <a:cubicBezTo>
                            <a:pt x="6755" y="70"/>
                            <a:pt x="6676" y="127"/>
                            <a:pt x="6589" y="171"/>
                          </a:cubicBezTo>
                          <a:cubicBezTo>
                            <a:pt x="6150" y="387"/>
                            <a:pt x="5664" y="446"/>
                            <a:pt x="5208" y="636"/>
                          </a:cubicBezTo>
                          <a:cubicBezTo>
                            <a:pt x="5040" y="705"/>
                            <a:pt x="4863" y="795"/>
                            <a:pt x="4726" y="923"/>
                          </a:cubicBezTo>
                          <a:cubicBezTo>
                            <a:pt x="4553" y="1074"/>
                            <a:pt x="4455" y="1310"/>
                            <a:pt x="4333" y="1482"/>
                          </a:cubicBezTo>
                          <a:cubicBezTo>
                            <a:pt x="4265" y="1576"/>
                            <a:pt x="4176" y="1650"/>
                            <a:pt x="4073" y="1698"/>
                          </a:cubicBezTo>
                          <a:cubicBezTo>
                            <a:pt x="3870" y="1794"/>
                            <a:pt x="3654" y="1814"/>
                            <a:pt x="3432" y="1840"/>
                          </a:cubicBezTo>
                          <a:cubicBezTo>
                            <a:pt x="3052" y="1883"/>
                            <a:pt x="2607" y="1966"/>
                            <a:pt x="2376" y="2318"/>
                          </a:cubicBezTo>
                          <a:cubicBezTo>
                            <a:pt x="2284" y="2453"/>
                            <a:pt x="2245" y="2658"/>
                            <a:pt x="2212" y="2791"/>
                          </a:cubicBezTo>
                          <a:cubicBezTo>
                            <a:pt x="2182" y="2913"/>
                            <a:pt x="2153" y="2979"/>
                            <a:pt x="2068" y="3049"/>
                          </a:cubicBezTo>
                          <a:cubicBezTo>
                            <a:pt x="1975" y="3114"/>
                            <a:pt x="1870" y="3158"/>
                            <a:pt x="1756" y="3173"/>
                          </a:cubicBezTo>
                          <a:cubicBezTo>
                            <a:pt x="1710" y="3180"/>
                            <a:pt x="1663" y="3182"/>
                            <a:pt x="1616" y="3182"/>
                          </a:cubicBezTo>
                          <a:cubicBezTo>
                            <a:pt x="1389" y="3182"/>
                            <a:pt x="1160" y="3118"/>
                            <a:pt x="926" y="3118"/>
                          </a:cubicBezTo>
                          <a:cubicBezTo>
                            <a:pt x="923" y="3118"/>
                            <a:pt x="920" y="3118"/>
                            <a:pt x="916" y="3118"/>
                          </a:cubicBezTo>
                          <a:cubicBezTo>
                            <a:pt x="911" y="3118"/>
                            <a:pt x="906" y="3118"/>
                            <a:pt x="901" y="3118"/>
                          </a:cubicBezTo>
                          <a:cubicBezTo>
                            <a:pt x="577" y="3118"/>
                            <a:pt x="205" y="3252"/>
                            <a:pt x="63" y="3570"/>
                          </a:cubicBezTo>
                          <a:cubicBezTo>
                            <a:pt x="0" y="3734"/>
                            <a:pt x="17" y="3917"/>
                            <a:pt x="113" y="4065"/>
                          </a:cubicBezTo>
                          <a:cubicBezTo>
                            <a:pt x="254" y="4286"/>
                            <a:pt x="313" y="4472"/>
                            <a:pt x="110" y="4679"/>
                          </a:cubicBezTo>
                          <a:lnTo>
                            <a:pt x="110" y="4679"/>
                          </a:lnTo>
                          <a:cubicBezTo>
                            <a:pt x="379" y="4509"/>
                            <a:pt x="355" y="4264"/>
                            <a:pt x="240" y="4002"/>
                          </a:cubicBezTo>
                          <a:cubicBezTo>
                            <a:pt x="223" y="3963"/>
                            <a:pt x="209" y="3921"/>
                            <a:pt x="205" y="3880"/>
                          </a:cubicBezTo>
                          <a:cubicBezTo>
                            <a:pt x="170" y="3614"/>
                            <a:pt x="419" y="3461"/>
                            <a:pt x="652" y="3426"/>
                          </a:cubicBezTo>
                          <a:cubicBezTo>
                            <a:pt x="698" y="3417"/>
                            <a:pt x="745" y="3414"/>
                            <a:pt x="793" y="3414"/>
                          </a:cubicBezTo>
                          <a:cubicBezTo>
                            <a:pt x="912" y="3414"/>
                            <a:pt x="1037" y="3437"/>
                            <a:pt x="1169" y="3465"/>
                          </a:cubicBezTo>
                          <a:cubicBezTo>
                            <a:pt x="1346" y="3507"/>
                            <a:pt x="1522" y="3542"/>
                            <a:pt x="1698" y="3542"/>
                          </a:cubicBezTo>
                          <a:cubicBezTo>
                            <a:pt x="1845" y="3542"/>
                            <a:pt x="1991" y="3518"/>
                            <a:pt x="2136" y="3452"/>
                          </a:cubicBezTo>
                          <a:cubicBezTo>
                            <a:pt x="2374" y="3354"/>
                            <a:pt x="2548" y="3147"/>
                            <a:pt x="2603" y="2896"/>
                          </a:cubicBezTo>
                          <a:cubicBezTo>
                            <a:pt x="2671" y="2625"/>
                            <a:pt x="2701" y="2468"/>
                            <a:pt x="2972" y="2363"/>
                          </a:cubicBezTo>
                          <a:cubicBezTo>
                            <a:pt x="3225" y="2263"/>
                            <a:pt x="3510" y="2259"/>
                            <a:pt x="3783" y="2204"/>
                          </a:cubicBezTo>
                          <a:cubicBezTo>
                            <a:pt x="4110" y="2147"/>
                            <a:pt x="4462" y="1986"/>
                            <a:pt x="4638" y="1689"/>
                          </a:cubicBezTo>
                          <a:cubicBezTo>
                            <a:pt x="4693" y="1602"/>
                            <a:pt x="4741" y="1510"/>
                            <a:pt x="4785" y="1417"/>
                          </a:cubicBezTo>
                          <a:cubicBezTo>
                            <a:pt x="4898" y="1166"/>
                            <a:pt x="5068" y="1019"/>
                            <a:pt x="5324" y="884"/>
                          </a:cubicBezTo>
                          <a:cubicBezTo>
                            <a:pt x="5749" y="642"/>
                            <a:pt x="6578" y="424"/>
                            <a:pt x="6820" y="1"/>
                          </a:cubicBezTo>
                          <a:close/>
                          <a:moveTo>
                            <a:pt x="110" y="4679"/>
                          </a:moveTo>
                          <a:lnTo>
                            <a:pt x="110" y="4679"/>
                          </a:lnTo>
                          <a:cubicBezTo>
                            <a:pt x="109" y="4680"/>
                            <a:pt x="107" y="4682"/>
                            <a:pt x="105" y="4683"/>
                          </a:cubicBezTo>
                          <a:lnTo>
                            <a:pt x="105" y="4685"/>
                          </a:lnTo>
                          <a:cubicBezTo>
                            <a:pt x="107" y="4683"/>
                            <a:pt x="109" y="4681"/>
                            <a:pt x="110" y="467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6" name="Google Shape;589;p38">
                      <a:extLst>
                        <a:ext uri="{FF2B5EF4-FFF2-40B4-BE49-F238E27FC236}">
                          <a16:creationId xmlns:a16="http://schemas.microsoft.com/office/drawing/2014/main" id="{B51CF302-1B3A-27C3-0509-AEA68790E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9563" y="911600"/>
                      <a:ext cx="171475" cy="67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59" h="2713" extrusionOk="0">
                          <a:moveTo>
                            <a:pt x="6858" y="0"/>
                          </a:moveTo>
                          <a:cubicBezTo>
                            <a:pt x="6212" y="62"/>
                            <a:pt x="5575" y="168"/>
                            <a:pt x="4938" y="284"/>
                          </a:cubicBezTo>
                          <a:cubicBezTo>
                            <a:pt x="4458" y="376"/>
                            <a:pt x="3983" y="461"/>
                            <a:pt x="3507" y="587"/>
                          </a:cubicBezTo>
                          <a:cubicBezTo>
                            <a:pt x="3178" y="681"/>
                            <a:pt x="2848" y="814"/>
                            <a:pt x="2571" y="1030"/>
                          </a:cubicBezTo>
                          <a:cubicBezTo>
                            <a:pt x="2442" y="1128"/>
                            <a:pt x="2331" y="1242"/>
                            <a:pt x="2209" y="1331"/>
                          </a:cubicBezTo>
                          <a:cubicBezTo>
                            <a:pt x="2113" y="1405"/>
                            <a:pt x="2024" y="1431"/>
                            <a:pt x="1930" y="1431"/>
                          </a:cubicBezTo>
                          <a:cubicBezTo>
                            <a:pt x="1851" y="1431"/>
                            <a:pt x="1768" y="1413"/>
                            <a:pt x="1672" y="1388"/>
                          </a:cubicBezTo>
                          <a:cubicBezTo>
                            <a:pt x="1565" y="1359"/>
                            <a:pt x="1460" y="1341"/>
                            <a:pt x="1358" y="1341"/>
                          </a:cubicBezTo>
                          <a:cubicBezTo>
                            <a:pt x="1175" y="1341"/>
                            <a:pt x="1004" y="1398"/>
                            <a:pt x="854" y="1550"/>
                          </a:cubicBezTo>
                          <a:cubicBezTo>
                            <a:pt x="505" y="1886"/>
                            <a:pt x="453" y="2525"/>
                            <a:pt x="1" y="2710"/>
                          </a:cubicBezTo>
                          <a:lnTo>
                            <a:pt x="1" y="2712"/>
                          </a:lnTo>
                          <a:cubicBezTo>
                            <a:pt x="167" y="2699"/>
                            <a:pt x="315" y="2599"/>
                            <a:pt x="435" y="2477"/>
                          </a:cubicBezTo>
                          <a:cubicBezTo>
                            <a:pt x="553" y="2357"/>
                            <a:pt x="647" y="2219"/>
                            <a:pt x="741" y="2091"/>
                          </a:cubicBezTo>
                          <a:cubicBezTo>
                            <a:pt x="876" y="1912"/>
                            <a:pt x="996" y="1733"/>
                            <a:pt x="1201" y="1674"/>
                          </a:cubicBezTo>
                          <a:cubicBezTo>
                            <a:pt x="1232" y="1667"/>
                            <a:pt x="1263" y="1665"/>
                            <a:pt x="1293" y="1665"/>
                          </a:cubicBezTo>
                          <a:cubicBezTo>
                            <a:pt x="1475" y="1665"/>
                            <a:pt x="1639" y="1768"/>
                            <a:pt x="1836" y="1796"/>
                          </a:cubicBezTo>
                          <a:cubicBezTo>
                            <a:pt x="1884" y="1805"/>
                            <a:pt x="1931" y="1809"/>
                            <a:pt x="1975" y="1809"/>
                          </a:cubicBezTo>
                          <a:cubicBezTo>
                            <a:pt x="2319" y="1809"/>
                            <a:pt x="2559" y="1561"/>
                            <a:pt x="2820" y="1360"/>
                          </a:cubicBezTo>
                          <a:cubicBezTo>
                            <a:pt x="2938" y="1272"/>
                            <a:pt x="3064" y="1200"/>
                            <a:pt x="3197" y="1142"/>
                          </a:cubicBezTo>
                          <a:cubicBezTo>
                            <a:pt x="3477" y="1015"/>
                            <a:pt x="3780" y="936"/>
                            <a:pt x="4081" y="858"/>
                          </a:cubicBezTo>
                          <a:cubicBezTo>
                            <a:pt x="5017" y="611"/>
                            <a:pt x="5951" y="347"/>
                            <a:pt x="6858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7" name="Google Shape;590;p38">
                      <a:extLst>
                        <a:ext uri="{FF2B5EF4-FFF2-40B4-BE49-F238E27FC236}">
                          <a16:creationId xmlns:a16="http://schemas.microsoft.com/office/drawing/2014/main" id="{A41755C7-BCC3-1C7B-21CC-C4F8F3420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1238" y="885850"/>
                      <a:ext cx="263300" cy="17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532" h="6900" extrusionOk="0">
                          <a:moveTo>
                            <a:pt x="10530" y="1"/>
                          </a:moveTo>
                          <a:cubicBezTo>
                            <a:pt x="10528" y="1"/>
                            <a:pt x="10527" y="2"/>
                            <a:pt x="10526" y="3"/>
                          </a:cubicBezTo>
                          <a:lnTo>
                            <a:pt x="10526" y="3"/>
                          </a:lnTo>
                          <a:cubicBezTo>
                            <a:pt x="10528" y="2"/>
                            <a:pt x="10530" y="1"/>
                            <a:pt x="10532" y="1"/>
                          </a:cubicBezTo>
                          <a:close/>
                          <a:moveTo>
                            <a:pt x="10526" y="3"/>
                          </a:moveTo>
                          <a:lnTo>
                            <a:pt x="10526" y="3"/>
                          </a:lnTo>
                          <a:cubicBezTo>
                            <a:pt x="8983" y="551"/>
                            <a:pt x="7556" y="1396"/>
                            <a:pt x="6218" y="2333"/>
                          </a:cubicBezTo>
                          <a:cubicBezTo>
                            <a:pt x="5998" y="2479"/>
                            <a:pt x="5771" y="2612"/>
                            <a:pt x="5536" y="2734"/>
                          </a:cubicBezTo>
                          <a:cubicBezTo>
                            <a:pt x="4809" y="3103"/>
                            <a:pt x="3982" y="3249"/>
                            <a:pt x="3269" y="3677"/>
                          </a:cubicBezTo>
                          <a:cubicBezTo>
                            <a:pt x="2896" y="3895"/>
                            <a:pt x="2553" y="4236"/>
                            <a:pt x="2379" y="4641"/>
                          </a:cubicBezTo>
                          <a:cubicBezTo>
                            <a:pt x="2317" y="4772"/>
                            <a:pt x="2269" y="4903"/>
                            <a:pt x="2221" y="5025"/>
                          </a:cubicBezTo>
                          <a:cubicBezTo>
                            <a:pt x="1988" y="5645"/>
                            <a:pt x="1687" y="5730"/>
                            <a:pt x="1087" y="5839"/>
                          </a:cubicBezTo>
                          <a:cubicBezTo>
                            <a:pt x="949" y="5863"/>
                            <a:pt x="812" y="5896"/>
                            <a:pt x="679" y="5937"/>
                          </a:cubicBezTo>
                          <a:cubicBezTo>
                            <a:pt x="542" y="5987"/>
                            <a:pt x="415" y="6059"/>
                            <a:pt x="304" y="6153"/>
                          </a:cubicBezTo>
                          <a:cubicBezTo>
                            <a:pt x="142" y="6289"/>
                            <a:pt x="0" y="6481"/>
                            <a:pt x="5" y="6699"/>
                          </a:cubicBezTo>
                          <a:cubicBezTo>
                            <a:pt x="7" y="6769"/>
                            <a:pt x="24" y="6838"/>
                            <a:pt x="57" y="6899"/>
                          </a:cubicBezTo>
                          <a:cubicBezTo>
                            <a:pt x="42" y="6851"/>
                            <a:pt x="33" y="6801"/>
                            <a:pt x="33" y="6751"/>
                          </a:cubicBezTo>
                          <a:cubicBezTo>
                            <a:pt x="40" y="6533"/>
                            <a:pt x="199" y="6358"/>
                            <a:pt x="374" y="6245"/>
                          </a:cubicBezTo>
                          <a:cubicBezTo>
                            <a:pt x="537" y="6142"/>
                            <a:pt x="723" y="6079"/>
                            <a:pt x="917" y="6064"/>
                          </a:cubicBezTo>
                          <a:cubicBezTo>
                            <a:pt x="1301" y="6016"/>
                            <a:pt x="1717" y="6022"/>
                            <a:pt x="2053" y="5785"/>
                          </a:cubicBezTo>
                          <a:cubicBezTo>
                            <a:pt x="2269" y="5634"/>
                            <a:pt x="2416" y="5383"/>
                            <a:pt x="2520" y="5156"/>
                          </a:cubicBezTo>
                          <a:cubicBezTo>
                            <a:pt x="2581" y="5030"/>
                            <a:pt x="2634" y="4907"/>
                            <a:pt x="2693" y="4794"/>
                          </a:cubicBezTo>
                          <a:cubicBezTo>
                            <a:pt x="2863" y="4456"/>
                            <a:pt x="3136" y="4205"/>
                            <a:pt x="3469" y="4020"/>
                          </a:cubicBezTo>
                          <a:cubicBezTo>
                            <a:pt x="4176" y="3625"/>
                            <a:pt x="5001" y="3483"/>
                            <a:pt x="5723" y="3101"/>
                          </a:cubicBezTo>
                          <a:cubicBezTo>
                            <a:pt x="6218" y="2841"/>
                            <a:pt x="6659" y="2505"/>
                            <a:pt x="7102" y="2178"/>
                          </a:cubicBezTo>
                          <a:cubicBezTo>
                            <a:pt x="8192" y="1372"/>
                            <a:pt x="9334" y="663"/>
                            <a:pt x="10526" y="3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8" name="Google Shape;591;p38">
                      <a:extLst>
                        <a:ext uri="{FF2B5EF4-FFF2-40B4-BE49-F238E27FC236}">
                          <a16:creationId xmlns:a16="http://schemas.microsoft.com/office/drawing/2014/main" id="{2AB608CE-70A2-DF84-0AD7-E264552F7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6188" y="871825"/>
                      <a:ext cx="215200" cy="16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08" h="6429" extrusionOk="0">
                          <a:moveTo>
                            <a:pt x="8607" y="1"/>
                          </a:moveTo>
                          <a:cubicBezTo>
                            <a:pt x="6596" y="1050"/>
                            <a:pt x="4700" y="2296"/>
                            <a:pt x="2791" y="3516"/>
                          </a:cubicBezTo>
                          <a:cubicBezTo>
                            <a:pt x="1667" y="4229"/>
                            <a:pt x="323" y="5032"/>
                            <a:pt x="0" y="6428"/>
                          </a:cubicBezTo>
                          <a:cubicBezTo>
                            <a:pt x="452" y="5379"/>
                            <a:pt x="1460" y="4751"/>
                            <a:pt x="2409" y="4194"/>
                          </a:cubicBezTo>
                          <a:cubicBezTo>
                            <a:pt x="2756" y="3996"/>
                            <a:pt x="3249" y="3710"/>
                            <a:pt x="3581" y="3501"/>
                          </a:cubicBezTo>
                          <a:cubicBezTo>
                            <a:pt x="5311" y="2410"/>
                            <a:pt x="6997" y="1262"/>
                            <a:pt x="8607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9" name="Google Shape;592;p38">
                      <a:extLst>
                        <a:ext uri="{FF2B5EF4-FFF2-40B4-BE49-F238E27FC236}">
                          <a16:creationId xmlns:a16="http://schemas.microsoft.com/office/drawing/2014/main" id="{6E126BBA-328E-4235-E1F1-F1864AECC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8488" y="849900"/>
                      <a:ext cx="163450" cy="93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38" h="3734" extrusionOk="0">
                          <a:moveTo>
                            <a:pt x="6537" y="1"/>
                          </a:moveTo>
                          <a:lnTo>
                            <a:pt x="6537" y="1"/>
                          </a:lnTo>
                          <a:cubicBezTo>
                            <a:pt x="5636" y="505"/>
                            <a:pt x="4761" y="1002"/>
                            <a:pt x="3841" y="1450"/>
                          </a:cubicBezTo>
                          <a:cubicBezTo>
                            <a:pt x="3350" y="1692"/>
                            <a:pt x="2854" y="1919"/>
                            <a:pt x="2353" y="2133"/>
                          </a:cubicBezTo>
                          <a:cubicBezTo>
                            <a:pt x="1489" y="2508"/>
                            <a:pt x="535" y="2911"/>
                            <a:pt x="1" y="3732"/>
                          </a:cubicBezTo>
                          <a:lnTo>
                            <a:pt x="1" y="3734"/>
                          </a:lnTo>
                          <a:cubicBezTo>
                            <a:pt x="838" y="2996"/>
                            <a:pt x="1940" y="2750"/>
                            <a:pt x="2946" y="2327"/>
                          </a:cubicBezTo>
                          <a:cubicBezTo>
                            <a:pt x="3974" y="1893"/>
                            <a:pt x="4951" y="1332"/>
                            <a:pt x="5824" y="636"/>
                          </a:cubicBezTo>
                          <a:cubicBezTo>
                            <a:pt x="6073" y="437"/>
                            <a:pt x="6310" y="226"/>
                            <a:pt x="6537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0" name="Google Shape;593;p38">
                      <a:extLst>
                        <a:ext uri="{FF2B5EF4-FFF2-40B4-BE49-F238E27FC236}">
                          <a16:creationId xmlns:a16="http://schemas.microsoft.com/office/drawing/2014/main" id="{FF0A2D45-D501-25EC-3C48-D8F622114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8463" y="970900"/>
                      <a:ext cx="82500" cy="57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00" h="2285" extrusionOk="0">
                          <a:moveTo>
                            <a:pt x="3299" y="0"/>
                          </a:moveTo>
                          <a:cubicBezTo>
                            <a:pt x="2695" y="292"/>
                            <a:pt x="2136" y="670"/>
                            <a:pt x="1584" y="1047"/>
                          </a:cubicBezTo>
                          <a:cubicBezTo>
                            <a:pt x="1037" y="1431"/>
                            <a:pt x="487" y="1822"/>
                            <a:pt x="0" y="2284"/>
                          </a:cubicBezTo>
                          <a:cubicBezTo>
                            <a:pt x="971" y="2009"/>
                            <a:pt x="1872" y="1431"/>
                            <a:pt x="2616" y="759"/>
                          </a:cubicBezTo>
                          <a:cubicBezTo>
                            <a:pt x="2865" y="526"/>
                            <a:pt x="3101" y="282"/>
                            <a:pt x="329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594;p38">
                      <a:extLst>
                        <a:ext uri="{FF2B5EF4-FFF2-40B4-BE49-F238E27FC236}">
                          <a16:creationId xmlns:a16="http://schemas.microsoft.com/office/drawing/2014/main" id="{1287972B-785C-40B7-5BA7-E94B6F6CA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5388" y="816975"/>
                      <a:ext cx="146375" cy="9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55" h="3841" extrusionOk="0">
                          <a:moveTo>
                            <a:pt x="5854" y="0"/>
                          </a:moveTo>
                          <a:cubicBezTo>
                            <a:pt x="5640" y="550"/>
                            <a:pt x="5413" y="1268"/>
                            <a:pt x="4807" y="1460"/>
                          </a:cubicBezTo>
                          <a:cubicBezTo>
                            <a:pt x="4497" y="1549"/>
                            <a:pt x="4159" y="1479"/>
                            <a:pt x="3821" y="1567"/>
                          </a:cubicBezTo>
                          <a:cubicBezTo>
                            <a:pt x="3514" y="1650"/>
                            <a:pt x="3221" y="1907"/>
                            <a:pt x="3176" y="2229"/>
                          </a:cubicBezTo>
                          <a:lnTo>
                            <a:pt x="3176" y="2229"/>
                          </a:lnTo>
                          <a:cubicBezTo>
                            <a:pt x="2754" y="2247"/>
                            <a:pt x="2377" y="2614"/>
                            <a:pt x="2025" y="2810"/>
                          </a:cubicBezTo>
                          <a:cubicBezTo>
                            <a:pt x="1899" y="2878"/>
                            <a:pt x="1761" y="2924"/>
                            <a:pt x="1619" y="2946"/>
                          </a:cubicBezTo>
                          <a:cubicBezTo>
                            <a:pt x="1113" y="3028"/>
                            <a:pt x="600" y="2974"/>
                            <a:pt x="201" y="3378"/>
                          </a:cubicBezTo>
                          <a:cubicBezTo>
                            <a:pt x="81" y="3500"/>
                            <a:pt x="0" y="3670"/>
                            <a:pt x="13" y="3840"/>
                          </a:cubicBezTo>
                          <a:cubicBezTo>
                            <a:pt x="48" y="3685"/>
                            <a:pt x="144" y="3552"/>
                            <a:pt x="275" y="3465"/>
                          </a:cubicBezTo>
                          <a:cubicBezTo>
                            <a:pt x="467" y="3338"/>
                            <a:pt x="696" y="3282"/>
                            <a:pt x="923" y="3275"/>
                          </a:cubicBezTo>
                          <a:cubicBezTo>
                            <a:pt x="945" y="3275"/>
                            <a:pt x="967" y="3275"/>
                            <a:pt x="988" y="3275"/>
                          </a:cubicBezTo>
                          <a:cubicBezTo>
                            <a:pt x="1155" y="3275"/>
                            <a:pt x="1295" y="3278"/>
                            <a:pt x="1421" y="3278"/>
                          </a:cubicBezTo>
                          <a:cubicBezTo>
                            <a:pt x="1851" y="3278"/>
                            <a:pt x="2103" y="3239"/>
                            <a:pt x="2634" y="2889"/>
                          </a:cubicBezTo>
                          <a:cubicBezTo>
                            <a:pt x="2808" y="2788"/>
                            <a:pt x="3002" y="2648"/>
                            <a:pt x="3196" y="2648"/>
                          </a:cubicBezTo>
                          <a:cubicBezTo>
                            <a:pt x="3245" y="2648"/>
                            <a:pt x="3294" y="2657"/>
                            <a:pt x="3343" y="2677"/>
                          </a:cubicBezTo>
                          <a:lnTo>
                            <a:pt x="3921" y="2924"/>
                          </a:lnTo>
                          <a:lnTo>
                            <a:pt x="3607" y="2380"/>
                          </a:lnTo>
                          <a:cubicBezTo>
                            <a:pt x="3563" y="2304"/>
                            <a:pt x="3596" y="2228"/>
                            <a:pt x="3650" y="2151"/>
                          </a:cubicBezTo>
                          <a:cubicBezTo>
                            <a:pt x="3720" y="2053"/>
                            <a:pt x="3823" y="1983"/>
                            <a:pt x="3938" y="1948"/>
                          </a:cubicBezTo>
                          <a:cubicBezTo>
                            <a:pt x="4235" y="1866"/>
                            <a:pt x="4617" y="1900"/>
                            <a:pt x="4920" y="1772"/>
                          </a:cubicBezTo>
                          <a:cubicBezTo>
                            <a:pt x="5610" y="1484"/>
                            <a:pt x="5799" y="672"/>
                            <a:pt x="5854" y="2"/>
                          </a:cubicBezTo>
                          <a:lnTo>
                            <a:pt x="5854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595;p38">
                      <a:extLst>
                        <a:ext uri="{FF2B5EF4-FFF2-40B4-BE49-F238E27FC236}">
                          <a16:creationId xmlns:a16="http://schemas.microsoft.com/office/drawing/2014/main" id="{0E256262-D0E0-A29F-22A4-1D0FACB6A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8138" y="935925"/>
                      <a:ext cx="132350" cy="47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94" h="1880" extrusionOk="0">
                          <a:moveTo>
                            <a:pt x="5269" y="1"/>
                          </a:moveTo>
                          <a:cubicBezTo>
                            <a:pt x="5226" y="304"/>
                            <a:pt x="4895" y="446"/>
                            <a:pt x="4621" y="446"/>
                          </a:cubicBezTo>
                          <a:cubicBezTo>
                            <a:pt x="4617" y="446"/>
                            <a:pt x="4612" y="446"/>
                            <a:pt x="4608" y="446"/>
                          </a:cubicBezTo>
                          <a:cubicBezTo>
                            <a:pt x="4294" y="428"/>
                            <a:pt x="4017" y="299"/>
                            <a:pt x="3698" y="258"/>
                          </a:cubicBezTo>
                          <a:cubicBezTo>
                            <a:pt x="3645" y="249"/>
                            <a:pt x="3590" y="244"/>
                            <a:pt x="3534" y="244"/>
                          </a:cubicBezTo>
                          <a:cubicBezTo>
                            <a:pt x="3188" y="244"/>
                            <a:pt x="2811" y="418"/>
                            <a:pt x="2673" y="729"/>
                          </a:cubicBezTo>
                          <a:lnTo>
                            <a:pt x="2673" y="729"/>
                          </a:lnTo>
                          <a:cubicBezTo>
                            <a:pt x="2499" y="693"/>
                            <a:pt x="2323" y="676"/>
                            <a:pt x="2148" y="676"/>
                          </a:cubicBezTo>
                          <a:cubicBezTo>
                            <a:pt x="1835" y="676"/>
                            <a:pt x="1524" y="732"/>
                            <a:pt x="1229" y="843"/>
                          </a:cubicBezTo>
                          <a:cubicBezTo>
                            <a:pt x="969" y="941"/>
                            <a:pt x="727" y="1081"/>
                            <a:pt x="513" y="1257"/>
                          </a:cubicBezTo>
                          <a:cubicBezTo>
                            <a:pt x="304" y="1427"/>
                            <a:pt x="129" y="1639"/>
                            <a:pt x="0" y="1879"/>
                          </a:cubicBezTo>
                          <a:cubicBezTo>
                            <a:pt x="51" y="1835"/>
                            <a:pt x="101" y="1792"/>
                            <a:pt x="151" y="1750"/>
                          </a:cubicBezTo>
                          <a:cubicBezTo>
                            <a:pt x="674" y="1325"/>
                            <a:pt x="1343" y="1076"/>
                            <a:pt x="2017" y="1076"/>
                          </a:cubicBezTo>
                          <a:cubicBezTo>
                            <a:pt x="2090" y="1076"/>
                            <a:pt x="2164" y="1079"/>
                            <a:pt x="2237" y="1085"/>
                          </a:cubicBezTo>
                          <a:cubicBezTo>
                            <a:pt x="2298" y="1091"/>
                            <a:pt x="2357" y="1100"/>
                            <a:pt x="2416" y="1105"/>
                          </a:cubicBezTo>
                          <a:lnTo>
                            <a:pt x="2592" y="1139"/>
                          </a:lnTo>
                          <a:cubicBezTo>
                            <a:pt x="2704" y="1172"/>
                            <a:pt x="2917" y="1220"/>
                            <a:pt x="3031" y="1251"/>
                          </a:cubicBezTo>
                          <a:lnTo>
                            <a:pt x="3037" y="982"/>
                          </a:lnTo>
                          <a:cubicBezTo>
                            <a:pt x="3040" y="913"/>
                            <a:pt x="3070" y="847"/>
                            <a:pt x="3122" y="799"/>
                          </a:cubicBezTo>
                          <a:cubicBezTo>
                            <a:pt x="3269" y="662"/>
                            <a:pt x="3443" y="622"/>
                            <a:pt x="3627" y="622"/>
                          </a:cubicBezTo>
                          <a:cubicBezTo>
                            <a:pt x="3880" y="622"/>
                            <a:pt x="4153" y="697"/>
                            <a:pt x="4400" y="697"/>
                          </a:cubicBezTo>
                          <a:cubicBezTo>
                            <a:pt x="4406" y="697"/>
                            <a:pt x="4412" y="697"/>
                            <a:pt x="4418" y="697"/>
                          </a:cubicBezTo>
                          <a:cubicBezTo>
                            <a:pt x="4429" y="697"/>
                            <a:pt x="4440" y="697"/>
                            <a:pt x="4451" y="697"/>
                          </a:cubicBezTo>
                          <a:cubicBezTo>
                            <a:pt x="4717" y="697"/>
                            <a:pt x="4999" y="594"/>
                            <a:pt x="5167" y="380"/>
                          </a:cubicBezTo>
                          <a:cubicBezTo>
                            <a:pt x="5256" y="275"/>
                            <a:pt x="5293" y="136"/>
                            <a:pt x="526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596;p38">
                      <a:extLst>
                        <a:ext uri="{FF2B5EF4-FFF2-40B4-BE49-F238E27FC236}">
                          <a16:creationId xmlns:a16="http://schemas.microsoft.com/office/drawing/2014/main" id="{0BAEE3D9-BC5B-17A3-5DD6-5433302D0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8113" y="1164025"/>
                      <a:ext cx="142050" cy="71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82" h="2855" extrusionOk="0">
                          <a:moveTo>
                            <a:pt x="5682" y="1"/>
                          </a:moveTo>
                          <a:lnTo>
                            <a:pt x="5682" y="1"/>
                          </a:lnTo>
                          <a:cubicBezTo>
                            <a:pt x="5078" y="818"/>
                            <a:pt x="4093" y="1347"/>
                            <a:pt x="3084" y="1347"/>
                          </a:cubicBezTo>
                          <a:cubicBezTo>
                            <a:pt x="2926" y="1347"/>
                            <a:pt x="2768" y="1334"/>
                            <a:pt x="2610" y="1308"/>
                          </a:cubicBezTo>
                          <a:lnTo>
                            <a:pt x="2442" y="1277"/>
                          </a:lnTo>
                          <a:lnTo>
                            <a:pt x="2381" y="1434"/>
                          </a:lnTo>
                          <a:cubicBezTo>
                            <a:pt x="2294" y="1648"/>
                            <a:pt x="2169" y="1844"/>
                            <a:pt x="2008" y="2010"/>
                          </a:cubicBezTo>
                          <a:cubicBezTo>
                            <a:pt x="1596" y="2440"/>
                            <a:pt x="1012" y="2689"/>
                            <a:pt x="417" y="2689"/>
                          </a:cubicBezTo>
                          <a:cubicBezTo>
                            <a:pt x="278" y="2689"/>
                            <a:pt x="139" y="2675"/>
                            <a:pt x="1" y="2647"/>
                          </a:cubicBezTo>
                          <a:lnTo>
                            <a:pt x="1" y="2647"/>
                          </a:lnTo>
                          <a:cubicBezTo>
                            <a:pt x="254" y="2790"/>
                            <a:pt x="540" y="2854"/>
                            <a:pt x="830" y="2854"/>
                          </a:cubicBezTo>
                          <a:cubicBezTo>
                            <a:pt x="1219" y="2854"/>
                            <a:pt x="1614" y="2738"/>
                            <a:pt x="1942" y="2538"/>
                          </a:cubicBezTo>
                          <a:cubicBezTo>
                            <a:pt x="2261" y="2345"/>
                            <a:pt x="2519" y="2070"/>
                            <a:pt x="2692" y="1743"/>
                          </a:cubicBezTo>
                          <a:lnTo>
                            <a:pt x="2692" y="1743"/>
                          </a:lnTo>
                          <a:cubicBezTo>
                            <a:pt x="2808" y="1759"/>
                            <a:pt x="2924" y="1766"/>
                            <a:pt x="3041" y="1766"/>
                          </a:cubicBezTo>
                          <a:cubicBezTo>
                            <a:pt x="4164" y="1766"/>
                            <a:pt x="5307" y="1075"/>
                            <a:pt x="5682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597;p38">
                      <a:extLst>
                        <a:ext uri="{FF2B5EF4-FFF2-40B4-BE49-F238E27FC236}">
                          <a16:creationId xmlns:a16="http://schemas.microsoft.com/office/drawing/2014/main" id="{443B7277-6A8D-D005-ADEF-779A1D10D5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2738" y="1041150"/>
                      <a:ext cx="168600" cy="10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44" h="4091" extrusionOk="0">
                          <a:moveTo>
                            <a:pt x="6744" y="0"/>
                          </a:moveTo>
                          <a:lnTo>
                            <a:pt x="6744" y="0"/>
                          </a:lnTo>
                          <a:cubicBezTo>
                            <a:pt x="6471" y="192"/>
                            <a:pt x="6194" y="369"/>
                            <a:pt x="5911" y="533"/>
                          </a:cubicBezTo>
                          <a:cubicBezTo>
                            <a:pt x="3956" y="1676"/>
                            <a:pt x="1401" y="2182"/>
                            <a:pt x="0" y="4091"/>
                          </a:cubicBezTo>
                          <a:cubicBezTo>
                            <a:pt x="1780" y="2575"/>
                            <a:pt x="4196" y="2149"/>
                            <a:pt x="6026" y="703"/>
                          </a:cubicBezTo>
                          <a:cubicBezTo>
                            <a:pt x="6288" y="493"/>
                            <a:pt x="6530" y="258"/>
                            <a:pt x="6744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598;p38">
                      <a:extLst>
                        <a:ext uri="{FF2B5EF4-FFF2-40B4-BE49-F238E27FC236}">
                          <a16:creationId xmlns:a16="http://schemas.microsoft.com/office/drawing/2014/main" id="{5AEFA372-9421-C81E-77C2-79081A5AE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663" y="1169275"/>
                      <a:ext cx="172925" cy="100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17" h="4022" extrusionOk="0">
                          <a:moveTo>
                            <a:pt x="0" y="3613"/>
                          </a:moveTo>
                          <a:lnTo>
                            <a:pt x="2" y="3615"/>
                          </a:lnTo>
                          <a:cubicBezTo>
                            <a:pt x="4" y="3616"/>
                            <a:pt x="6" y="3616"/>
                            <a:pt x="7" y="3616"/>
                          </a:cubicBezTo>
                          <a:lnTo>
                            <a:pt x="7" y="3616"/>
                          </a:lnTo>
                          <a:cubicBezTo>
                            <a:pt x="5" y="3615"/>
                            <a:pt x="3" y="3614"/>
                            <a:pt x="0" y="3613"/>
                          </a:cubicBezTo>
                          <a:close/>
                          <a:moveTo>
                            <a:pt x="6916" y="0"/>
                          </a:moveTo>
                          <a:lnTo>
                            <a:pt x="6916" y="0"/>
                          </a:lnTo>
                          <a:cubicBezTo>
                            <a:pt x="6221" y="31"/>
                            <a:pt x="5538" y="356"/>
                            <a:pt x="5042" y="847"/>
                          </a:cubicBezTo>
                          <a:cubicBezTo>
                            <a:pt x="4916" y="973"/>
                            <a:pt x="4800" y="1111"/>
                            <a:pt x="4695" y="1257"/>
                          </a:cubicBezTo>
                          <a:cubicBezTo>
                            <a:pt x="4608" y="1377"/>
                            <a:pt x="4517" y="1512"/>
                            <a:pt x="4403" y="1595"/>
                          </a:cubicBezTo>
                          <a:cubicBezTo>
                            <a:pt x="4354" y="1630"/>
                            <a:pt x="4313" y="1647"/>
                            <a:pt x="4273" y="1647"/>
                          </a:cubicBezTo>
                          <a:cubicBezTo>
                            <a:pt x="4233" y="1647"/>
                            <a:pt x="4194" y="1631"/>
                            <a:pt x="4148" y="1602"/>
                          </a:cubicBezTo>
                          <a:cubicBezTo>
                            <a:pt x="4089" y="1567"/>
                            <a:pt x="4015" y="1506"/>
                            <a:pt x="3901" y="1458"/>
                          </a:cubicBezTo>
                          <a:cubicBezTo>
                            <a:pt x="3830" y="1427"/>
                            <a:pt x="3755" y="1413"/>
                            <a:pt x="3681" y="1413"/>
                          </a:cubicBezTo>
                          <a:cubicBezTo>
                            <a:pt x="3511" y="1413"/>
                            <a:pt x="3343" y="1485"/>
                            <a:pt x="3221" y="1597"/>
                          </a:cubicBezTo>
                          <a:cubicBezTo>
                            <a:pt x="3063" y="1735"/>
                            <a:pt x="2959" y="1900"/>
                            <a:pt x="2878" y="2084"/>
                          </a:cubicBezTo>
                          <a:cubicBezTo>
                            <a:pt x="2750" y="2362"/>
                            <a:pt x="2649" y="3003"/>
                            <a:pt x="2271" y="3003"/>
                          </a:cubicBezTo>
                          <a:cubicBezTo>
                            <a:pt x="2243" y="3003"/>
                            <a:pt x="2214" y="2999"/>
                            <a:pt x="2182" y="2991"/>
                          </a:cubicBezTo>
                          <a:cubicBezTo>
                            <a:pt x="2077" y="2967"/>
                            <a:pt x="1949" y="2906"/>
                            <a:pt x="1831" y="2874"/>
                          </a:cubicBezTo>
                          <a:cubicBezTo>
                            <a:pt x="1756" y="2852"/>
                            <a:pt x="1674" y="2839"/>
                            <a:pt x="1592" y="2839"/>
                          </a:cubicBezTo>
                          <a:cubicBezTo>
                            <a:pt x="1441" y="2839"/>
                            <a:pt x="1290" y="2884"/>
                            <a:pt x="1185" y="3007"/>
                          </a:cubicBezTo>
                          <a:cubicBezTo>
                            <a:pt x="1074" y="3140"/>
                            <a:pt x="1072" y="3314"/>
                            <a:pt x="1085" y="3474"/>
                          </a:cubicBezTo>
                          <a:cubicBezTo>
                            <a:pt x="1091" y="3561"/>
                            <a:pt x="1102" y="3644"/>
                            <a:pt x="1100" y="3709"/>
                          </a:cubicBezTo>
                          <a:cubicBezTo>
                            <a:pt x="1098" y="3755"/>
                            <a:pt x="1096" y="3779"/>
                            <a:pt x="1074" y="3805"/>
                          </a:cubicBezTo>
                          <a:cubicBezTo>
                            <a:pt x="1070" y="3808"/>
                            <a:pt x="1066" y="3811"/>
                            <a:pt x="1062" y="3814"/>
                          </a:cubicBezTo>
                          <a:lnTo>
                            <a:pt x="1062" y="3814"/>
                          </a:lnTo>
                          <a:cubicBezTo>
                            <a:pt x="711" y="3741"/>
                            <a:pt x="360" y="3673"/>
                            <a:pt x="7" y="3616"/>
                          </a:cubicBezTo>
                          <a:lnTo>
                            <a:pt x="7" y="3616"/>
                          </a:lnTo>
                          <a:cubicBezTo>
                            <a:pt x="350" y="3759"/>
                            <a:pt x="699" y="3887"/>
                            <a:pt x="1048" y="4012"/>
                          </a:cubicBezTo>
                          <a:lnTo>
                            <a:pt x="1072" y="4021"/>
                          </a:lnTo>
                          <a:cubicBezTo>
                            <a:pt x="1113" y="4012"/>
                            <a:pt x="1154" y="3995"/>
                            <a:pt x="1192" y="3973"/>
                          </a:cubicBezTo>
                          <a:cubicBezTo>
                            <a:pt x="1469" y="3803"/>
                            <a:pt x="1226" y="3253"/>
                            <a:pt x="1460" y="3177"/>
                          </a:cubicBezTo>
                          <a:cubicBezTo>
                            <a:pt x="1486" y="3169"/>
                            <a:pt x="1514" y="3165"/>
                            <a:pt x="1543" y="3165"/>
                          </a:cubicBezTo>
                          <a:cubicBezTo>
                            <a:pt x="1638" y="3165"/>
                            <a:pt x="1743" y="3204"/>
                            <a:pt x="1829" y="3244"/>
                          </a:cubicBezTo>
                          <a:cubicBezTo>
                            <a:pt x="1946" y="3297"/>
                            <a:pt x="2099" y="3367"/>
                            <a:pt x="2248" y="3378"/>
                          </a:cubicBezTo>
                          <a:cubicBezTo>
                            <a:pt x="2267" y="3379"/>
                            <a:pt x="2286" y="3380"/>
                            <a:pt x="2305" y="3380"/>
                          </a:cubicBezTo>
                          <a:cubicBezTo>
                            <a:pt x="2686" y="3380"/>
                            <a:pt x="2944" y="3050"/>
                            <a:pt x="3079" y="2727"/>
                          </a:cubicBezTo>
                          <a:cubicBezTo>
                            <a:pt x="3151" y="2570"/>
                            <a:pt x="3190" y="2407"/>
                            <a:pt x="3255" y="2254"/>
                          </a:cubicBezTo>
                          <a:cubicBezTo>
                            <a:pt x="3314" y="2127"/>
                            <a:pt x="3393" y="1999"/>
                            <a:pt x="3491" y="1909"/>
                          </a:cubicBezTo>
                          <a:cubicBezTo>
                            <a:pt x="3562" y="1848"/>
                            <a:pt x="3619" y="1824"/>
                            <a:pt x="3674" y="1824"/>
                          </a:cubicBezTo>
                          <a:cubicBezTo>
                            <a:pt x="3755" y="1824"/>
                            <a:pt x="3833" y="1877"/>
                            <a:pt x="3945" y="1946"/>
                          </a:cubicBezTo>
                          <a:cubicBezTo>
                            <a:pt x="4039" y="2003"/>
                            <a:pt x="4143" y="2034"/>
                            <a:pt x="4250" y="2038"/>
                          </a:cubicBezTo>
                          <a:cubicBezTo>
                            <a:pt x="4327" y="2038"/>
                            <a:pt x="4401" y="2023"/>
                            <a:pt x="4469" y="1994"/>
                          </a:cubicBezTo>
                          <a:cubicBezTo>
                            <a:pt x="4484" y="1988"/>
                            <a:pt x="4514" y="1972"/>
                            <a:pt x="4532" y="1966"/>
                          </a:cubicBezTo>
                          <a:cubicBezTo>
                            <a:pt x="4739" y="1846"/>
                            <a:pt x="4870" y="1639"/>
                            <a:pt x="4988" y="1447"/>
                          </a:cubicBezTo>
                          <a:cubicBezTo>
                            <a:pt x="5071" y="1309"/>
                            <a:pt x="5165" y="1178"/>
                            <a:pt x="5267" y="1054"/>
                          </a:cubicBezTo>
                          <a:cubicBezTo>
                            <a:pt x="5697" y="543"/>
                            <a:pt x="6271" y="186"/>
                            <a:pt x="6916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599;p38">
                      <a:extLst>
                        <a:ext uri="{FF2B5EF4-FFF2-40B4-BE49-F238E27FC236}">
                          <a16:creationId xmlns:a16="http://schemas.microsoft.com/office/drawing/2014/main" id="{853CB777-3D31-FC4F-0445-083A73397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4163" y="1064600"/>
                      <a:ext cx="101900" cy="69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6" h="2789" extrusionOk="0">
                          <a:moveTo>
                            <a:pt x="3997" y="1"/>
                          </a:moveTo>
                          <a:cubicBezTo>
                            <a:pt x="3642" y="1"/>
                            <a:pt x="3338" y="255"/>
                            <a:pt x="3116" y="513"/>
                          </a:cubicBezTo>
                          <a:cubicBezTo>
                            <a:pt x="2893" y="775"/>
                            <a:pt x="2725" y="1078"/>
                            <a:pt x="2468" y="1301"/>
                          </a:cubicBezTo>
                          <a:cubicBezTo>
                            <a:pt x="2339" y="1417"/>
                            <a:pt x="2154" y="1495"/>
                            <a:pt x="1977" y="1495"/>
                          </a:cubicBezTo>
                          <a:cubicBezTo>
                            <a:pt x="1892" y="1495"/>
                            <a:pt x="1808" y="1477"/>
                            <a:pt x="1733" y="1436"/>
                          </a:cubicBezTo>
                          <a:cubicBezTo>
                            <a:pt x="1654" y="1392"/>
                            <a:pt x="1549" y="1233"/>
                            <a:pt x="1491" y="1165"/>
                          </a:cubicBezTo>
                          <a:cubicBezTo>
                            <a:pt x="963" y="1676"/>
                            <a:pt x="446" y="2202"/>
                            <a:pt x="0" y="2789"/>
                          </a:cubicBezTo>
                          <a:cubicBezTo>
                            <a:pt x="512" y="2477"/>
                            <a:pt x="989" y="2112"/>
                            <a:pt x="1451" y="1731"/>
                          </a:cubicBezTo>
                          <a:lnTo>
                            <a:pt x="1451" y="1731"/>
                          </a:lnTo>
                          <a:cubicBezTo>
                            <a:pt x="1597" y="1855"/>
                            <a:pt x="1790" y="1911"/>
                            <a:pt x="1985" y="1911"/>
                          </a:cubicBezTo>
                          <a:cubicBezTo>
                            <a:pt x="2180" y="1911"/>
                            <a:pt x="2379" y="1855"/>
                            <a:pt x="2538" y="1754"/>
                          </a:cubicBezTo>
                          <a:cubicBezTo>
                            <a:pt x="2743" y="1630"/>
                            <a:pt x="2911" y="1429"/>
                            <a:pt x="3031" y="1235"/>
                          </a:cubicBezTo>
                          <a:cubicBezTo>
                            <a:pt x="3323" y="779"/>
                            <a:pt x="3511" y="177"/>
                            <a:pt x="4076" y="5"/>
                          </a:cubicBezTo>
                          <a:cubicBezTo>
                            <a:pt x="4049" y="2"/>
                            <a:pt x="4023" y="1"/>
                            <a:pt x="3997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7" name="Google Shape;600;p38">
                      <a:extLst>
                        <a:ext uri="{FF2B5EF4-FFF2-40B4-BE49-F238E27FC236}">
                          <a16:creationId xmlns:a16="http://schemas.microsoft.com/office/drawing/2014/main" id="{99239093-B6FA-AC04-8B33-0D4F9179C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9938" y="1199375"/>
                      <a:ext cx="143925" cy="113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57" h="4522" extrusionOk="0">
                          <a:moveTo>
                            <a:pt x="5756" y="1"/>
                          </a:moveTo>
                          <a:lnTo>
                            <a:pt x="5756" y="1"/>
                          </a:lnTo>
                          <a:cubicBezTo>
                            <a:pt x="5695" y="147"/>
                            <a:pt x="5599" y="273"/>
                            <a:pt x="5475" y="367"/>
                          </a:cubicBezTo>
                          <a:cubicBezTo>
                            <a:pt x="5084" y="672"/>
                            <a:pt x="4626" y="694"/>
                            <a:pt x="4166" y="923"/>
                          </a:cubicBezTo>
                          <a:cubicBezTo>
                            <a:pt x="4004" y="1002"/>
                            <a:pt x="3858" y="1111"/>
                            <a:pt x="3736" y="1242"/>
                          </a:cubicBezTo>
                          <a:cubicBezTo>
                            <a:pt x="3295" y="1713"/>
                            <a:pt x="3193" y="2333"/>
                            <a:pt x="2492" y="2407"/>
                          </a:cubicBezTo>
                          <a:cubicBezTo>
                            <a:pt x="2248" y="2446"/>
                            <a:pt x="1956" y="2455"/>
                            <a:pt x="1703" y="2534"/>
                          </a:cubicBezTo>
                          <a:cubicBezTo>
                            <a:pt x="1271" y="2662"/>
                            <a:pt x="1007" y="2998"/>
                            <a:pt x="806" y="3380"/>
                          </a:cubicBezTo>
                          <a:cubicBezTo>
                            <a:pt x="580" y="3791"/>
                            <a:pt x="430" y="4267"/>
                            <a:pt x="6" y="4518"/>
                          </a:cubicBezTo>
                          <a:lnTo>
                            <a:pt x="6" y="4518"/>
                          </a:lnTo>
                          <a:cubicBezTo>
                            <a:pt x="789" y="4316"/>
                            <a:pt x="979" y="3231"/>
                            <a:pt x="1661" y="2948"/>
                          </a:cubicBezTo>
                          <a:lnTo>
                            <a:pt x="1709" y="2928"/>
                          </a:lnTo>
                          <a:cubicBezTo>
                            <a:pt x="1729" y="2922"/>
                            <a:pt x="1759" y="2915"/>
                            <a:pt x="1781" y="2909"/>
                          </a:cubicBezTo>
                          <a:lnTo>
                            <a:pt x="1807" y="2902"/>
                          </a:lnTo>
                          <a:lnTo>
                            <a:pt x="1857" y="2891"/>
                          </a:lnTo>
                          <a:cubicBezTo>
                            <a:pt x="2263" y="2815"/>
                            <a:pt x="2691" y="2870"/>
                            <a:pt x="3084" y="2656"/>
                          </a:cubicBezTo>
                          <a:cubicBezTo>
                            <a:pt x="3324" y="2523"/>
                            <a:pt x="3503" y="2300"/>
                            <a:pt x="3644" y="2069"/>
                          </a:cubicBezTo>
                          <a:cubicBezTo>
                            <a:pt x="3843" y="1750"/>
                            <a:pt x="4000" y="1406"/>
                            <a:pt x="4329" y="1211"/>
                          </a:cubicBezTo>
                          <a:cubicBezTo>
                            <a:pt x="4600" y="1041"/>
                            <a:pt x="4897" y="943"/>
                            <a:pt x="5174" y="775"/>
                          </a:cubicBezTo>
                          <a:cubicBezTo>
                            <a:pt x="5385" y="644"/>
                            <a:pt x="5586" y="470"/>
                            <a:pt x="5693" y="238"/>
                          </a:cubicBezTo>
                          <a:cubicBezTo>
                            <a:pt x="5726" y="164"/>
                            <a:pt x="5748" y="83"/>
                            <a:pt x="5756" y="1"/>
                          </a:cubicBezTo>
                          <a:close/>
                          <a:moveTo>
                            <a:pt x="6" y="4518"/>
                          </a:moveTo>
                          <a:cubicBezTo>
                            <a:pt x="5" y="4518"/>
                            <a:pt x="4" y="4519"/>
                            <a:pt x="3" y="4519"/>
                          </a:cubicBezTo>
                          <a:lnTo>
                            <a:pt x="1" y="4521"/>
                          </a:lnTo>
                          <a:cubicBezTo>
                            <a:pt x="2" y="4520"/>
                            <a:pt x="4" y="4519"/>
                            <a:pt x="6" y="451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8" name="Google Shape;601;p38">
                      <a:extLst>
                        <a:ext uri="{FF2B5EF4-FFF2-40B4-BE49-F238E27FC236}">
                          <a16:creationId xmlns:a16="http://schemas.microsoft.com/office/drawing/2014/main" id="{DF650024-51BE-6C72-C193-DBAFE6E3A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1838" y="1075225"/>
                      <a:ext cx="126100" cy="103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44" h="4147" extrusionOk="0">
                          <a:moveTo>
                            <a:pt x="5043" y="1"/>
                          </a:moveTo>
                          <a:lnTo>
                            <a:pt x="5043" y="1"/>
                          </a:lnTo>
                          <a:cubicBezTo>
                            <a:pt x="4197" y="679"/>
                            <a:pt x="3354" y="1362"/>
                            <a:pt x="2455" y="1973"/>
                          </a:cubicBezTo>
                          <a:cubicBezTo>
                            <a:pt x="1581" y="2586"/>
                            <a:pt x="525" y="3158"/>
                            <a:pt x="1" y="4146"/>
                          </a:cubicBezTo>
                          <a:cubicBezTo>
                            <a:pt x="797" y="3363"/>
                            <a:pt x="1786" y="2946"/>
                            <a:pt x="2693" y="2318"/>
                          </a:cubicBezTo>
                          <a:cubicBezTo>
                            <a:pt x="3601" y="1689"/>
                            <a:pt x="4428" y="922"/>
                            <a:pt x="5043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602;p38">
                      <a:extLst>
                        <a:ext uri="{FF2B5EF4-FFF2-40B4-BE49-F238E27FC236}">
                          <a16:creationId xmlns:a16="http://schemas.microsoft.com/office/drawing/2014/main" id="{C0621EDB-EE5D-4BF6-B224-F5655BFAD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6388" y="1192050"/>
                      <a:ext cx="193275" cy="1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31" h="6132" extrusionOk="0">
                          <a:moveTo>
                            <a:pt x="7439" y="1"/>
                          </a:moveTo>
                          <a:cubicBezTo>
                            <a:pt x="7313" y="1"/>
                            <a:pt x="7185" y="37"/>
                            <a:pt x="7076" y="97"/>
                          </a:cubicBezTo>
                          <a:cubicBezTo>
                            <a:pt x="6767" y="261"/>
                            <a:pt x="6542" y="544"/>
                            <a:pt x="6387" y="852"/>
                          </a:cubicBezTo>
                          <a:cubicBezTo>
                            <a:pt x="6201" y="1197"/>
                            <a:pt x="6036" y="1633"/>
                            <a:pt x="5689" y="1825"/>
                          </a:cubicBezTo>
                          <a:cubicBezTo>
                            <a:pt x="5512" y="1923"/>
                            <a:pt x="5331" y="1915"/>
                            <a:pt x="5124" y="1936"/>
                          </a:cubicBezTo>
                          <a:cubicBezTo>
                            <a:pt x="4934" y="1954"/>
                            <a:pt x="4731" y="1995"/>
                            <a:pt x="4567" y="2104"/>
                          </a:cubicBezTo>
                          <a:cubicBezTo>
                            <a:pt x="4107" y="2408"/>
                            <a:pt x="4031" y="2995"/>
                            <a:pt x="3780" y="3437"/>
                          </a:cubicBezTo>
                          <a:cubicBezTo>
                            <a:pt x="3638" y="3697"/>
                            <a:pt x="3420" y="3828"/>
                            <a:pt x="3134" y="3893"/>
                          </a:cubicBezTo>
                          <a:cubicBezTo>
                            <a:pt x="2833" y="3968"/>
                            <a:pt x="2475" y="3985"/>
                            <a:pt x="2161" y="4081"/>
                          </a:cubicBezTo>
                          <a:cubicBezTo>
                            <a:pt x="1053" y="4397"/>
                            <a:pt x="928" y="5739"/>
                            <a:pt x="1" y="6132"/>
                          </a:cubicBezTo>
                          <a:cubicBezTo>
                            <a:pt x="791" y="5966"/>
                            <a:pt x="1138" y="5122"/>
                            <a:pt x="1727" y="4668"/>
                          </a:cubicBezTo>
                          <a:cubicBezTo>
                            <a:pt x="1969" y="4478"/>
                            <a:pt x="2239" y="4404"/>
                            <a:pt x="2556" y="4369"/>
                          </a:cubicBezTo>
                          <a:cubicBezTo>
                            <a:pt x="3182" y="4301"/>
                            <a:pt x="3784" y="4271"/>
                            <a:pt x="4140" y="3647"/>
                          </a:cubicBezTo>
                          <a:cubicBezTo>
                            <a:pt x="4308" y="3365"/>
                            <a:pt x="4402" y="3010"/>
                            <a:pt x="4546" y="2744"/>
                          </a:cubicBezTo>
                          <a:cubicBezTo>
                            <a:pt x="4628" y="2582"/>
                            <a:pt x="4733" y="2451"/>
                            <a:pt x="4897" y="2384"/>
                          </a:cubicBezTo>
                          <a:cubicBezTo>
                            <a:pt x="5135" y="2290"/>
                            <a:pt x="5436" y="2318"/>
                            <a:pt x="5691" y="2216"/>
                          </a:cubicBezTo>
                          <a:cubicBezTo>
                            <a:pt x="6278" y="1991"/>
                            <a:pt x="6450" y="1330"/>
                            <a:pt x="6668" y="806"/>
                          </a:cubicBezTo>
                          <a:cubicBezTo>
                            <a:pt x="6826" y="462"/>
                            <a:pt x="7141" y="49"/>
                            <a:pt x="7542" y="49"/>
                          </a:cubicBezTo>
                          <a:cubicBezTo>
                            <a:pt x="7603" y="49"/>
                            <a:pt x="7666" y="59"/>
                            <a:pt x="7731" y="80"/>
                          </a:cubicBezTo>
                          <a:cubicBezTo>
                            <a:pt x="7643" y="25"/>
                            <a:pt x="7541" y="1"/>
                            <a:pt x="743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603;p38">
                      <a:extLst>
                        <a:ext uri="{FF2B5EF4-FFF2-40B4-BE49-F238E27FC236}">
                          <a16:creationId xmlns:a16="http://schemas.microsoft.com/office/drawing/2014/main" id="{01493A47-9767-4D1E-E4DE-AD0ADDA56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1263" y="1109925"/>
                      <a:ext cx="74600" cy="52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4" h="2119" extrusionOk="0">
                          <a:moveTo>
                            <a:pt x="2983" y="0"/>
                          </a:moveTo>
                          <a:lnTo>
                            <a:pt x="2983" y="0"/>
                          </a:lnTo>
                          <a:cubicBezTo>
                            <a:pt x="2902" y="9"/>
                            <a:pt x="2824" y="24"/>
                            <a:pt x="2747" y="40"/>
                          </a:cubicBezTo>
                          <a:cubicBezTo>
                            <a:pt x="1648" y="299"/>
                            <a:pt x="529" y="1113"/>
                            <a:pt x="1" y="2119"/>
                          </a:cubicBezTo>
                          <a:cubicBezTo>
                            <a:pt x="457" y="1837"/>
                            <a:pt x="1057" y="1384"/>
                            <a:pt x="1499" y="1072"/>
                          </a:cubicBezTo>
                          <a:cubicBezTo>
                            <a:pt x="1757" y="888"/>
                            <a:pt x="2363" y="465"/>
                            <a:pt x="2610" y="284"/>
                          </a:cubicBezTo>
                          <a:cubicBezTo>
                            <a:pt x="2737" y="192"/>
                            <a:pt x="2861" y="103"/>
                            <a:pt x="2983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604;p38">
                      <a:extLst>
                        <a:ext uri="{FF2B5EF4-FFF2-40B4-BE49-F238E27FC236}">
                          <a16:creationId xmlns:a16="http://schemas.microsoft.com/office/drawing/2014/main" id="{71E7B7A5-86D6-7BA7-FC36-8C2764A8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888" y="1252075"/>
                      <a:ext cx="183950" cy="13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58" h="5447" extrusionOk="0">
                          <a:moveTo>
                            <a:pt x="7357" y="0"/>
                          </a:moveTo>
                          <a:lnTo>
                            <a:pt x="7357" y="0"/>
                          </a:lnTo>
                          <a:cubicBezTo>
                            <a:pt x="7320" y="37"/>
                            <a:pt x="7283" y="76"/>
                            <a:pt x="7248" y="116"/>
                          </a:cubicBezTo>
                          <a:cubicBezTo>
                            <a:pt x="6705" y="670"/>
                            <a:pt x="6007" y="1091"/>
                            <a:pt x="5256" y="1281"/>
                          </a:cubicBezTo>
                          <a:cubicBezTo>
                            <a:pt x="4768" y="1399"/>
                            <a:pt x="4294" y="1466"/>
                            <a:pt x="4104" y="2036"/>
                          </a:cubicBezTo>
                          <a:cubicBezTo>
                            <a:pt x="4045" y="2197"/>
                            <a:pt x="4021" y="2341"/>
                            <a:pt x="3967" y="2489"/>
                          </a:cubicBezTo>
                          <a:cubicBezTo>
                            <a:pt x="3816" y="2882"/>
                            <a:pt x="3487" y="3177"/>
                            <a:pt x="3081" y="3281"/>
                          </a:cubicBezTo>
                          <a:cubicBezTo>
                            <a:pt x="2967" y="3313"/>
                            <a:pt x="2852" y="3323"/>
                            <a:pt x="2738" y="3323"/>
                          </a:cubicBezTo>
                          <a:cubicBezTo>
                            <a:pt x="2557" y="3323"/>
                            <a:pt x="2376" y="3299"/>
                            <a:pt x="2194" y="3299"/>
                          </a:cubicBezTo>
                          <a:cubicBezTo>
                            <a:pt x="2067" y="3299"/>
                            <a:pt x="1939" y="3311"/>
                            <a:pt x="1811" y="3351"/>
                          </a:cubicBezTo>
                          <a:cubicBezTo>
                            <a:pt x="1549" y="3432"/>
                            <a:pt x="1362" y="3665"/>
                            <a:pt x="1342" y="3940"/>
                          </a:cubicBezTo>
                          <a:cubicBezTo>
                            <a:pt x="1333" y="4071"/>
                            <a:pt x="1340" y="4202"/>
                            <a:pt x="1362" y="4333"/>
                          </a:cubicBezTo>
                          <a:cubicBezTo>
                            <a:pt x="1384" y="4525"/>
                            <a:pt x="1419" y="4711"/>
                            <a:pt x="1338" y="4883"/>
                          </a:cubicBezTo>
                          <a:cubicBezTo>
                            <a:pt x="1259" y="5049"/>
                            <a:pt x="1093" y="5177"/>
                            <a:pt x="925" y="5249"/>
                          </a:cubicBezTo>
                          <a:cubicBezTo>
                            <a:pt x="682" y="5351"/>
                            <a:pt x="410" y="5359"/>
                            <a:pt x="146" y="5359"/>
                          </a:cubicBezTo>
                          <a:cubicBezTo>
                            <a:pt x="98" y="5359"/>
                            <a:pt x="50" y="5359"/>
                            <a:pt x="3" y="5359"/>
                          </a:cubicBezTo>
                          <a:lnTo>
                            <a:pt x="0" y="5359"/>
                          </a:lnTo>
                          <a:cubicBezTo>
                            <a:pt x="207" y="5405"/>
                            <a:pt x="424" y="5447"/>
                            <a:pt x="639" y="5447"/>
                          </a:cubicBezTo>
                          <a:cubicBezTo>
                            <a:pt x="810" y="5447"/>
                            <a:pt x="979" y="5420"/>
                            <a:pt x="1139" y="5348"/>
                          </a:cubicBezTo>
                          <a:cubicBezTo>
                            <a:pt x="1360" y="5249"/>
                            <a:pt x="1556" y="5066"/>
                            <a:pt x="1626" y="4828"/>
                          </a:cubicBezTo>
                          <a:cubicBezTo>
                            <a:pt x="1676" y="4663"/>
                            <a:pt x="1669" y="4468"/>
                            <a:pt x="1661" y="4307"/>
                          </a:cubicBezTo>
                          <a:cubicBezTo>
                            <a:pt x="1645" y="4060"/>
                            <a:pt x="1639" y="3775"/>
                            <a:pt x="1916" y="3705"/>
                          </a:cubicBezTo>
                          <a:cubicBezTo>
                            <a:pt x="1985" y="3689"/>
                            <a:pt x="2057" y="3683"/>
                            <a:pt x="2131" y="3683"/>
                          </a:cubicBezTo>
                          <a:cubicBezTo>
                            <a:pt x="2300" y="3683"/>
                            <a:pt x="2478" y="3714"/>
                            <a:pt x="2645" y="3724"/>
                          </a:cubicBezTo>
                          <a:cubicBezTo>
                            <a:pt x="2690" y="3728"/>
                            <a:pt x="2735" y="3730"/>
                            <a:pt x="2780" y="3730"/>
                          </a:cubicBezTo>
                          <a:cubicBezTo>
                            <a:pt x="2976" y="3730"/>
                            <a:pt x="3172" y="3695"/>
                            <a:pt x="3356" y="3626"/>
                          </a:cubicBezTo>
                          <a:cubicBezTo>
                            <a:pt x="3757" y="3478"/>
                            <a:pt x="4089" y="3181"/>
                            <a:pt x="4279" y="2797"/>
                          </a:cubicBezTo>
                          <a:cubicBezTo>
                            <a:pt x="4379" y="2605"/>
                            <a:pt x="4418" y="2359"/>
                            <a:pt x="4477" y="2162"/>
                          </a:cubicBezTo>
                          <a:cubicBezTo>
                            <a:pt x="4591" y="1754"/>
                            <a:pt x="4984" y="1728"/>
                            <a:pt x="5350" y="1597"/>
                          </a:cubicBezTo>
                          <a:cubicBezTo>
                            <a:pt x="5769" y="1455"/>
                            <a:pt x="6160" y="1242"/>
                            <a:pt x="6506" y="969"/>
                          </a:cubicBezTo>
                          <a:cubicBezTo>
                            <a:pt x="6847" y="698"/>
                            <a:pt x="7135" y="371"/>
                            <a:pt x="7357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605;p38">
                      <a:extLst>
                        <a:ext uri="{FF2B5EF4-FFF2-40B4-BE49-F238E27FC236}">
                          <a16:creationId xmlns:a16="http://schemas.microsoft.com/office/drawing/2014/main" id="{F20E236A-4FB2-15EC-1C37-925693644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1088" y="1173400"/>
                      <a:ext cx="93900" cy="45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56" h="1836" extrusionOk="0">
                          <a:moveTo>
                            <a:pt x="3483" y="1"/>
                          </a:moveTo>
                          <a:cubicBezTo>
                            <a:pt x="2154" y="5"/>
                            <a:pt x="736" y="721"/>
                            <a:pt x="1" y="1836"/>
                          </a:cubicBezTo>
                          <a:cubicBezTo>
                            <a:pt x="309" y="1659"/>
                            <a:pt x="607" y="1474"/>
                            <a:pt x="915" y="1299"/>
                          </a:cubicBezTo>
                          <a:cubicBezTo>
                            <a:pt x="1666" y="867"/>
                            <a:pt x="2447" y="516"/>
                            <a:pt x="3256" y="210"/>
                          </a:cubicBezTo>
                          <a:cubicBezTo>
                            <a:pt x="3424" y="147"/>
                            <a:pt x="3590" y="88"/>
                            <a:pt x="3756" y="18"/>
                          </a:cubicBezTo>
                          <a:cubicBezTo>
                            <a:pt x="3666" y="10"/>
                            <a:pt x="3575" y="3"/>
                            <a:pt x="3483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3" name="Google Shape;606;p38">
                      <a:extLst>
                        <a:ext uri="{FF2B5EF4-FFF2-40B4-BE49-F238E27FC236}">
                          <a16:creationId xmlns:a16="http://schemas.microsoft.com/office/drawing/2014/main" id="{219C7154-169A-F30A-78B3-5B3C6FDC0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1238" y="902825"/>
                      <a:ext cx="544850" cy="299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794" h="11990" extrusionOk="0">
                          <a:moveTo>
                            <a:pt x="21794" y="0"/>
                          </a:moveTo>
                          <a:lnTo>
                            <a:pt x="21794" y="0"/>
                          </a:lnTo>
                          <a:cubicBezTo>
                            <a:pt x="21600" y="157"/>
                            <a:pt x="21366" y="358"/>
                            <a:pt x="21159" y="504"/>
                          </a:cubicBezTo>
                          <a:cubicBezTo>
                            <a:pt x="20513" y="986"/>
                            <a:pt x="19824" y="1412"/>
                            <a:pt x="19100" y="1770"/>
                          </a:cubicBezTo>
                          <a:cubicBezTo>
                            <a:pt x="18386" y="2136"/>
                            <a:pt x="17629" y="2439"/>
                            <a:pt x="16876" y="2712"/>
                          </a:cubicBezTo>
                          <a:cubicBezTo>
                            <a:pt x="12938" y="4115"/>
                            <a:pt x="8618" y="4438"/>
                            <a:pt x="4824" y="6290"/>
                          </a:cubicBezTo>
                          <a:cubicBezTo>
                            <a:pt x="2780" y="7283"/>
                            <a:pt x="755" y="8911"/>
                            <a:pt x="142" y="11188"/>
                          </a:cubicBezTo>
                          <a:cubicBezTo>
                            <a:pt x="72" y="11450"/>
                            <a:pt x="27" y="11719"/>
                            <a:pt x="0" y="11989"/>
                          </a:cubicBezTo>
                          <a:cubicBezTo>
                            <a:pt x="96" y="11459"/>
                            <a:pt x="269" y="10944"/>
                            <a:pt x="515" y="10464"/>
                          </a:cubicBezTo>
                          <a:cubicBezTo>
                            <a:pt x="2800" y="6218"/>
                            <a:pt x="8821" y="5306"/>
                            <a:pt x="13091" y="4200"/>
                          </a:cubicBezTo>
                          <a:cubicBezTo>
                            <a:pt x="15063" y="3701"/>
                            <a:pt x="17033" y="3103"/>
                            <a:pt x="18838" y="2147"/>
                          </a:cubicBezTo>
                          <a:cubicBezTo>
                            <a:pt x="19379" y="1861"/>
                            <a:pt x="19902" y="1538"/>
                            <a:pt x="20400" y="1183"/>
                          </a:cubicBezTo>
                          <a:cubicBezTo>
                            <a:pt x="20895" y="827"/>
                            <a:pt x="21362" y="432"/>
                            <a:pt x="21794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4" name="Google Shape;607;p38">
                      <a:extLst>
                        <a:ext uri="{FF2B5EF4-FFF2-40B4-BE49-F238E27FC236}">
                          <a16:creationId xmlns:a16="http://schemas.microsoft.com/office/drawing/2014/main" id="{6597BAF7-6A71-DF84-63AF-39821A505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038" y="931825"/>
                      <a:ext cx="1132050" cy="504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82" h="20174" extrusionOk="0">
                          <a:moveTo>
                            <a:pt x="45281" y="1"/>
                          </a:moveTo>
                          <a:cubicBezTo>
                            <a:pt x="41369" y="3760"/>
                            <a:pt x="35631" y="3810"/>
                            <a:pt x="30685" y="5228"/>
                          </a:cubicBezTo>
                          <a:cubicBezTo>
                            <a:pt x="30186" y="5372"/>
                            <a:pt x="29664" y="5540"/>
                            <a:pt x="29175" y="5719"/>
                          </a:cubicBezTo>
                          <a:cubicBezTo>
                            <a:pt x="27190" y="6463"/>
                            <a:pt x="25272" y="7537"/>
                            <a:pt x="23837" y="9123"/>
                          </a:cubicBezTo>
                          <a:cubicBezTo>
                            <a:pt x="23513" y="9480"/>
                            <a:pt x="23222" y="9865"/>
                            <a:pt x="22968" y="10273"/>
                          </a:cubicBezTo>
                          <a:lnTo>
                            <a:pt x="22968" y="10273"/>
                          </a:lnTo>
                          <a:cubicBezTo>
                            <a:pt x="21801" y="9885"/>
                            <a:pt x="20576" y="9711"/>
                            <a:pt x="19349" y="9711"/>
                          </a:cubicBezTo>
                          <a:cubicBezTo>
                            <a:pt x="18420" y="9711"/>
                            <a:pt x="17490" y="9811"/>
                            <a:pt x="16582" y="9991"/>
                          </a:cubicBezTo>
                          <a:cubicBezTo>
                            <a:pt x="9991" y="11276"/>
                            <a:pt x="5237" y="16384"/>
                            <a:pt x="1" y="20174"/>
                          </a:cubicBezTo>
                          <a:cubicBezTo>
                            <a:pt x="4072" y="17490"/>
                            <a:pt x="7652" y="14041"/>
                            <a:pt x="12077" y="11920"/>
                          </a:cubicBezTo>
                          <a:cubicBezTo>
                            <a:pt x="14312" y="10856"/>
                            <a:pt x="16820" y="10124"/>
                            <a:pt x="19310" y="10124"/>
                          </a:cubicBezTo>
                          <a:cubicBezTo>
                            <a:pt x="20554" y="10124"/>
                            <a:pt x="21792" y="10306"/>
                            <a:pt x="22990" y="10722"/>
                          </a:cubicBezTo>
                          <a:lnTo>
                            <a:pt x="23152" y="10779"/>
                          </a:lnTo>
                          <a:lnTo>
                            <a:pt x="23239" y="10631"/>
                          </a:lnTo>
                          <a:cubicBezTo>
                            <a:pt x="24646" y="8296"/>
                            <a:pt x="27168" y="6854"/>
                            <a:pt x="29675" y="5942"/>
                          </a:cubicBezTo>
                          <a:cubicBezTo>
                            <a:pt x="32516" y="4934"/>
                            <a:pt x="35531" y="4546"/>
                            <a:pt x="38428" y="3727"/>
                          </a:cubicBezTo>
                          <a:cubicBezTo>
                            <a:pt x="40944" y="3014"/>
                            <a:pt x="43457" y="1930"/>
                            <a:pt x="45281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63" name="Google Shape;608;p38">
                    <a:extLst>
                      <a:ext uri="{FF2B5EF4-FFF2-40B4-BE49-F238E27FC236}">
                        <a16:creationId xmlns:a16="http://schemas.microsoft.com/office/drawing/2014/main" id="{E751716F-54D7-4791-FC5F-A37F7B46363A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288" y="907375"/>
                    <a:ext cx="192250" cy="175750"/>
                    <a:chOff x="10448288" y="907375"/>
                    <a:chExt cx="192250" cy="175750"/>
                  </a:xfrm>
                </p:grpSpPr>
                <p:sp>
                  <p:nvSpPr>
                    <p:cNvPr id="1464" name="Google Shape;609;p38">
                      <a:extLst>
                        <a:ext uri="{FF2B5EF4-FFF2-40B4-BE49-F238E27FC236}">
                          <a16:creationId xmlns:a16="http://schemas.microsoft.com/office/drawing/2014/main" id="{AFBC704C-B112-1E5F-6721-824B948C7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13413" y="957450"/>
                      <a:ext cx="127125" cy="10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85" h="4065" extrusionOk="0">
                          <a:moveTo>
                            <a:pt x="2572" y="0"/>
                          </a:moveTo>
                          <a:cubicBezTo>
                            <a:pt x="2209" y="0"/>
                            <a:pt x="1842" y="26"/>
                            <a:pt x="1524" y="192"/>
                          </a:cubicBezTo>
                          <a:cubicBezTo>
                            <a:pt x="1007" y="460"/>
                            <a:pt x="736" y="1030"/>
                            <a:pt x="498" y="1560"/>
                          </a:cubicBezTo>
                          <a:cubicBezTo>
                            <a:pt x="317" y="1968"/>
                            <a:pt x="134" y="2380"/>
                            <a:pt x="66" y="2821"/>
                          </a:cubicBezTo>
                          <a:cubicBezTo>
                            <a:pt x="1" y="3262"/>
                            <a:pt x="62" y="3742"/>
                            <a:pt x="442" y="4058"/>
                          </a:cubicBezTo>
                          <a:cubicBezTo>
                            <a:pt x="489" y="4062"/>
                            <a:pt x="536" y="4064"/>
                            <a:pt x="584" y="4064"/>
                          </a:cubicBezTo>
                          <a:cubicBezTo>
                            <a:pt x="996" y="4064"/>
                            <a:pt x="1405" y="3915"/>
                            <a:pt x="1757" y="3696"/>
                          </a:cubicBezTo>
                          <a:cubicBezTo>
                            <a:pt x="2150" y="3452"/>
                            <a:pt x="2482" y="3124"/>
                            <a:pt x="2800" y="2788"/>
                          </a:cubicBezTo>
                          <a:cubicBezTo>
                            <a:pt x="3625" y="1924"/>
                            <a:pt x="4386" y="1006"/>
                            <a:pt x="5084" y="37"/>
                          </a:cubicBezTo>
                          <a:lnTo>
                            <a:pt x="2780" y="2"/>
                          </a:lnTo>
                          <a:cubicBezTo>
                            <a:pt x="2711" y="1"/>
                            <a:pt x="2642" y="0"/>
                            <a:pt x="2572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5" name="Google Shape;610;p38">
                      <a:extLst>
                        <a:ext uri="{FF2B5EF4-FFF2-40B4-BE49-F238E27FC236}">
                          <a16:creationId xmlns:a16="http://schemas.microsoft.com/office/drawing/2014/main" id="{AC2A52CC-CEC0-756E-1600-B39D35ADF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59488" y="907375"/>
                      <a:ext cx="82375" cy="154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5" h="6175" extrusionOk="0">
                          <a:moveTo>
                            <a:pt x="334" y="0"/>
                          </a:moveTo>
                          <a:cubicBezTo>
                            <a:pt x="0" y="1687"/>
                            <a:pt x="142" y="3432"/>
                            <a:pt x="746" y="5042"/>
                          </a:cubicBezTo>
                          <a:cubicBezTo>
                            <a:pt x="888" y="5424"/>
                            <a:pt x="1078" y="5817"/>
                            <a:pt x="1425" y="6030"/>
                          </a:cubicBezTo>
                          <a:cubicBezTo>
                            <a:pt x="1584" y="6128"/>
                            <a:pt x="1769" y="6175"/>
                            <a:pt x="1954" y="6175"/>
                          </a:cubicBezTo>
                          <a:cubicBezTo>
                            <a:pt x="2215" y="6175"/>
                            <a:pt x="2476" y="6081"/>
                            <a:pt x="2666" y="5902"/>
                          </a:cubicBezTo>
                          <a:cubicBezTo>
                            <a:pt x="2832" y="5745"/>
                            <a:pt x="2935" y="5529"/>
                            <a:pt x="2952" y="5302"/>
                          </a:cubicBezTo>
                          <a:cubicBezTo>
                            <a:pt x="2998" y="4756"/>
                            <a:pt x="3061" y="4213"/>
                            <a:pt x="3201" y="3683"/>
                          </a:cubicBezTo>
                          <a:cubicBezTo>
                            <a:pt x="3290" y="3338"/>
                            <a:pt x="3295" y="2976"/>
                            <a:pt x="3216" y="2629"/>
                          </a:cubicBezTo>
                          <a:cubicBezTo>
                            <a:pt x="3068" y="1968"/>
                            <a:pt x="2644" y="1388"/>
                            <a:pt x="2121" y="958"/>
                          </a:cubicBezTo>
                          <a:cubicBezTo>
                            <a:pt x="1597" y="528"/>
                            <a:pt x="971" y="236"/>
                            <a:pt x="334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6" name="Google Shape;611;p38">
                      <a:extLst>
                        <a:ext uri="{FF2B5EF4-FFF2-40B4-BE49-F238E27FC236}">
                          <a16:creationId xmlns:a16="http://schemas.microsoft.com/office/drawing/2014/main" id="{400E470C-4B4B-0066-DCAA-8993E698C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89263" y="1064825"/>
                      <a:ext cx="9075" cy="16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3" h="669" extrusionOk="0">
                          <a:moveTo>
                            <a:pt x="41" y="1"/>
                          </a:moveTo>
                          <a:cubicBezTo>
                            <a:pt x="29" y="1"/>
                            <a:pt x="15" y="4"/>
                            <a:pt x="0" y="10"/>
                          </a:cubicBezTo>
                          <a:cubicBezTo>
                            <a:pt x="79" y="186"/>
                            <a:pt x="155" y="361"/>
                            <a:pt x="232" y="540"/>
                          </a:cubicBezTo>
                          <a:cubicBezTo>
                            <a:pt x="253" y="590"/>
                            <a:pt x="288" y="634"/>
                            <a:pt x="334" y="668"/>
                          </a:cubicBezTo>
                          <a:cubicBezTo>
                            <a:pt x="363" y="590"/>
                            <a:pt x="328" y="505"/>
                            <a:pt x="293" y="431"/>
                          </a:cubicBezTo>
                          <a:lnTo>
                            <a:pt x="136" y="84"/>
                          </a:lnTo>
                          <a:cubicBezTo>
                            <a:pt x="118" y="45"/>
                            <a:pt x="91" y="1"/>
                            <a:pt x="41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67" name="Google Shape;612;p38">
                      <a:extLst>
                        <a:ext uri="{FF2B5EF4-FFF2-40B4-BE49-F238E27FC236}">
                          <a16:creationId xmlns:a16="http://schemas.microsoft.com/office/drawing/2014/main" id="{964964E3-A3B5-A14A-7278-4C7046A24F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48288" y="1037400"/>
                      <a:ext cx="106450" cy="45725"/>
                      <a:chOff x="8192088" y="892075"/>
                      <a:chExt cx="106450" cy="45725"/>
                    </a:xfrm>
                  </p:grpSpPr>
                  <p:sp>
                    <p:nvSpPr>
                      <p:cNvPr id="1478" name="Google Shape;613;p38">
                        <a:extLst>
                          <a:ext uri="{FF2B5EF4-FFF2-40B4-BE49-F238E27FC236}">
                            <a16:creationId xmlns:a16="http://schemas.microsoft.com/office/drawing/2014/main" id="{590D6CAC-05B3-9DE3-A21E-4423D1A08E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16538" y="904950"/>
                        <a:ext cx="82000" cy="1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80" h="729" extrusionOk="0">
                            <a:moveTo>
                              <a:pt x="116" y="0"/>
                            </a:moveTo>
                            <a:lnTo>
                              <a:pt x="116" y="0"/>
                            </a:lnTo>
                            <a:cubicBezTo>
                              <a:pt x="0" y="149"/>
                              <a:pt x="18" y="362"/>
                              <a:pt x="155" y="489"/>
                            </a:cubicBezTo>
                            <a:cubicBezTo>
                              <a:pt x="273" y="589"/>
                              <a:pt x="439" y="602"/>
                              <a:pt x="592" y="609"/>
                            </a:cubicBezTo>
                            <a:lnTo>
                              <a:pt x="3039" y="727"/>
                            </a:lnTo>
                            <a:cubicBezTo>
                              <a:pt x="3052" y="728"/>
                              <a:pt x="3065" y="728"/>
                              <a:pt x="3078" y="728"/>
                            </a:cubicBezTo>
                            <a:cubicBezTo>
                              <a:pt x="3143" y="728"/>
                              <a:pt x="3212" y="716"/>
                              <a:pt x="3245" y="661"/>
                            </a:cubicBezTo>
                            <a:cubicBezTo>
                              <a:pt x="3279" y="602"/>
                              <a:pt x="3249" y="522"/>
                              <a:pt x="3192" y="480"/>
                            </a:cubicBezTo>
                            <a:cubicBezTo>
                              <a:pt x="3138" y="439"/>
                              <a:pt x="3066" y="428"/>
                              <a:pt x="2998" y="417"/>
                            </a:cubicBezTo>
                            <a:lnTo>
                              <a:pt x="762" y="77"/>
                            </a:lnTo>
                            <a:cubicBezTo>
                              <a:pt x="548" y="40"/>
                              <a:pt x="332" y="13"/>
                              <a:pt x="11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79" name="Google Shape;614;p38">
                        <a:extLst>
                          <a:ext uri="{FF2B5EF4-FFF2-40B4-BE49-F238E27FC236}">
                            <a16:creationId xmlns:a16="http://schemas.microsoft.com/office/drawing/2014/main" id="{288F305A-8DF2-74FE-F75A-6B1DD5D23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93463" y="892075"/>
                        <a:ext cx="29100" cy="189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64" h="757" extrusionOk="0">
                            <a:moveTo>
                              <a:pt x="74" y="1"/>
                            </a:moveTo>
                            <a:cubicBezTo>
                              <a:pt x="49" y="1"/>
                              <a:pt x="24" y="4"/>
                              <a:pt x="0" y="11"/>
                            </a:cubicBezTo>
                            <a:cubicBezTo>
                              <a:pt x="264" y="282"/>
                              <a:pt x="583" y="489"/>
                              <a:pt x="899" y="696"/>
                            </a:cubicBezTo>
                            <a:cubicBezTo>
                              <a:pt x="936" y="725"/>
                              <a:pt x="978" y="744"/>
                              <a:pt x="1024" y="755"/>
                            </a:cubicBezTo>
                            <a:cubicBezTo>
                              <a:pt x="1030" y="756"/>
                              <a:pt x="1037" y="757"/>
                              <a:pt x="1044" y="757"/>
                            </a:cubicBezTo>
                            <a:cubicBezTo>
                              <a:pt x="1085" y="757"/>
                              <a:pt x="1128" y="738"/>
                              <a:pt x="1163" y="681"/>
                            </a:cubicBezTo>
                            <a:cubicBezTo>
                              <a:pt x="912" y="592"/>
                              <a:pt x="683" y="450"/>
                              <a:pt x="491" y="264"/>
                            </a:cubicBezTo>
                            <a:cubicBezTo>
                              <a:pt x="421" y="197"/>
                              <a:pt x="356" y="123"/>
                              <a:pt x="275" y="68"/>
                            </a:cubicBezTo>
                            <a:cubicBezTo>
                              <a:pt x="216" y="28"/>
                              <a:pt x="144" y="1"/>
                              <a:pt x="7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0" name="Google Shape;615;p38">
                        <a:extLst>
                          <a:ext uri="{FF2B5EF4-FFF2-40B4-BE49-F238E27FC236}">
                            <a16:creationId xmlns:a16="http://schemas.microsoft.com/office/drawing/2014/main" id="{36B082BF-2EAC-4827-9176-46B2F4287D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92088" y="914275"/>
                        <a:ext cx="32425" cy="96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7" h="387" extrusionOk="0">
                            <a:moveTo>
                              <a:pt x="1164" y="0"/>
                            </a:moveTo>
                            <a:cubicBezTo>
                              <a:pt x="791" y="3"/>
                              <a:pt x="424" y="88"/>
                              <a:pt x="93" y="253"/>
                            </a:cubicBezTo>
                            <a:cubicBezTo>
                              <a:pt x="64" y="264"/>
                              <a:pt x="40" y="282"/>
                              <a:pt x="21" y="304"/>
                            </a:cubicBezTo>
                            <a:cubicBezTo>
                              <a:pt x="1" y="328"/>
                              <a:pt x="1" y="363"/>
                              <a:pt x="18" y="387"/>
                            </a:cubicBezTo>
                            <a:cubicBezTo>
                              <a:pt x="437" y="249"/>
                              <a:pt x="865" y="144"/>
                              <a:pt x="1297" y="70"/>
                            </a:cubicBezTo>
                            <a:cubicBezTo>
                              <a:pt x="1262" y="33"/>
                              <a:pt x="1214" y="7"/>
                              <a:pt x="116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1" name="Google Shape;616;p38">
                        <a:extLst>
                          <a:ext uri="{FF2B5EF4-FFF2-40B4-BE49-F238E27FC236}">
                            <a16:creationId xmlns:a16="http://schemas.microsoft.com/office/drawing/2014/main" id="{50678DA7-2C9C-39CA-57E7-36E57B750F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79488" y="919725"/>
                        <a:ext cx="12225" cy="11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9" h="455" extrusionOk="0">
                            <a:moveTo>
                              <a:pt x="0" y="1"/>
                            </a:moveTo>
                            <a:lnTo>
                              <a:pt x="397" y="422"/>
                            </a:lnTo>
                            <a:cubicBezTo>
                              <a:pt x="408" y="437"/>
                              <a:pt x="425" y="448"/>
                              <a:pt x="445" y="454"/>
                            </a:cubicBezTo>
                            <a:cubicBezTo>
                              <a:pt x="446" y="455"/>
                              <a:pt x="448" y="455"/>
                              <a:pt x="449" y="455"/>
                            </a:cubicBezTo>
                            <a:cubicBezTo>
                              <a:pt x="468" y="455"/>
                              <a:pt x="488" y="440"/>
                              <a:pt x="484" y="422"/>
                            </a:cubicBezTo>
                            <a:cubicBezTo>
                              <a:pt x="362" y="251"/>
                              <a:pt x="220" y="94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2" name="Google Shape;617;p38">
                        <a:extLst>
                          <a:ext uri="{FF2B5EF4-FFF2-40B4-BE49-F238E27FC236}">
                            <a16:creationId xmlns:a16="http://schemas.microsoft.com/office/drawing/2014/main" id="{A15A7336-3B48-7F78-6F14-B24420F93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73413" y="919775"/>
                        <a:ext cx="8600" cy="11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4" h="475" extrusionOk="0">
                            <a:moveTo>
                              <a:pt x="39" y="0"/>
                            </a:moveTo>
                            <a:cubicBezTo>
                              <a:pt x="25" y="0"/>
                              <a:pt x="10" y="9"/>
                              <a:pt x="1" y="33"/>
                            </a:cubicBezTo>
                            <a:lnTo>
                              <a:pt x="250" y="433"/>
                            </a:lnTo>
                            <a:cubicBezTo>
                              <a:pt x="261" y="450"/>
                              <a:pt x="276" y="472"/>
                              <a:pt x="298" y="474"/>
                            </a:cubicBezTo>
                            <a:cubicBezTo>
                              <a:pt x="326" y="470"/>
                              <a:pt x="343" y="448"/>
                              <a:pt x="341" y="422"/>
                            </a:cubicBezTo>
                            <a:cubicBezTo>
                              <a:pt x="339" y="396"/>
                              <a:pt x="328" y="372"/>
                              <a:pt x="311" y="352"/>
                            </a:cubicBezTo>
                            <a:lnTo>
                              <a:pt x="119" y="66"/>
                            </a:lnTo>
                            <a:cubicBezTo>
                              <a:pt x="106" y="44"/>
                              <a:pt x="88" y="25"/>
                              <a:pt x="69" y="9"/>
                            </a:cubicBezTo>
                            <a:cubicBezTo>
                              <a:pt x="60" y="4"/>
                              <a:pt x="49" y="0"/>
                              <a:pt x="3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3" name="Google Shape;618;p38">
                        <a:extLst>
                          <a:ext uri="{FF2B5EF4-FFF2-40B4-BE49-F238E27FC236}">
                            <a16:creationId xmlns:a16="http://schemas.microsoft.com/office/drawing/2014/main" id="{E6418969-66D2-5C16-E2BC-07CB6B2F5A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29413" y="915775"/>
                        <a:ext cx="3900" cy="2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6" h="881" extrusionOk="0">
                            <a:moveTo>
                              <a:pt x="112" y="0"/>
                            </a:moveTo>
                            <a:cubicBezTo>
                              <a:pt x="98" y="0"/>
                              <a:pt x="77" y="5"/>
                              <a:pt x="48" y="19"/>
                            </a:cubicBezTo>
                            <a:cubicBezTo>
                              <a:pt x="7" y="287"/>
                              <a:pt x="0" y="560"/>
                              <a:pt x="31" y="828"/>
                            </a:cubicBezTo>
                            <a:cubicBezTo>
                              <a:pt x="31" y="846"/>
                              <a:pt x="37" y="861"/>
                              <a:pt x="48" y="874"/>
                            </a:cubicBezTo>
                            <a:cubicBezTo>
                              <a:pt x="56" y="879"/>
                              <a:pt x="64" y="881"/>
                              <a:pt x="73" y="881"/>
                            </a:cubicBezTo>
                            <a:cubicBezTo>
                              <a:pt x="89" y="881"/>
                              <a:pt x="105" y="873"/>
                              <a:pt x="114" y="859"/>
                            </a:cubicBezTo>
                            <a:cubicBezTo>
                              <a:pt x="125" y="837"/>
                              <a:pt x="131" y="811"/>
                              <a:pt x="129" y="787"/>
                            </a:cubicBezTo>
                            <a:lnTo>
                              <a:pt x="153" y="76"/>
                            </a:lnTo>
                            <a:cubicBezTo>
                              <a:pt x="155" y="56"/>
                              <a:pt x="153" y="36"/>
                              <a:pt x="144" y="17"/>
                            </a:cubicBezTo>
                            <a:cubicBezTo>
                              <a:pt x="139" y="8"/>
                              <a:pt x="130" y="0"/>
                              <a:pt x="11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68" name="Google Shape;619;p38">
                      <a:extLst>
                        <a:ext uri="{FF2B5EF4-FFF2-40B4-BE49-F238E27FC236}">
                          <a16:creationId xmlns:a16="http://schemas.microsoft.com/office/drawing/2014/main" id="{99A75AF0-D15A-B599-052A-4B0611D17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7613" y="908400"/>
                      <a:ext cx="68200" cy="60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8" h="2421" extrusionOk="0">
                          <a:moveTo>
                            <a:pt x="44" y="1"/>
                          </a:moveTo>
                          <a:cubicBezTo>
                            <a:pt x="44" y="2"/>
                            <a:pt x="45" y="4"/>
                            <a:pt x="45" y="5"/>
                          </a:cubicBezTo>
                          <a:lnTo>
                            <a:pt x="45" y="5"/>
                          </a:lnTo>
                          <a:cubicBezTo>
                            <a:pt x="45" y="4"/>
                            <a:pt x="46" y="2"/>
                            <a:pt x="46" y="1"/>
                          </a:cubicBezTo>
                          <a:close/>
                          <a:moveTo>
                            <a:pt x="45" y="5"/>
                          </a:moveTo>
                          <a:cubicBezTo>
                            <a:pt x="0" y="190"/>
                            <a:pt x="132" y="375"/>
                            <a:pt x="306" y="442"/>
                          </a:cubicBezTo>
                          <a:lnTo>
                            <a:pt x="306" y="442"/>
                          </a:lnTo>
                          <a:cubicBezTo>
                            <a:pt x="302" y="459"/>
                            <a:pt x="299" y="476"/>
                            <a:pt x="297" y="494"/>
                          </a:cubicBezTo>
                          <a:cubicBezTo>
                            <a:pt x="255" y="834"/>
                            <a:pt x="515" y="1126"/>
                            <a:pt x="829" y="1214"/>
                          </a:cubicBezTo>
                          <a:cubicBezTo>
                            <a:pt x="876" y="1228"/>
                            <a:pt x="924" y="1239"/>
                            <a:pt x="971" y="1247"/>
                          </a:cubicBezTo>
                          <a:lnTo>
                            <a:pt x="971" y="1247"/>
                          </a:lnTo>
                          <a:cubicBezTo>
                            <a:pt x="1000" y="1434"/>
                            <a:pt x="1107" y="1604"/>
                            <a:pt x="1270" y="1711"/>
                          </a:cubicBezTo>
                          <a:cubicBezTo>
                            <a:pt x="1379" y="1779"/>
                            <a:pt x="1501" y="1813"/>
                            <a:pt x="1623" y="1813"/>
                          </a:cubicBezTo>
                          <a:cubicBezTo>
                            <a:pt x="1656" y="1813"/>
                            <a:pt x="1689" y="1811"/>
                            <a:pt x="1722" y="1806"/>
                          </a:cubicBezTo>
                          <a:lnTo>
                            <a:pt x="1722" y="1806"/>
                          </a:lnTo>
                          <a:cubicBezTo>
                            <a:pt x="1757" y="1984"/>
                            <a:pt x="1851" y="2148"/>
                            <a:pt x="1994" y="2267"/>
                          </a:cubicBezTo>
                          <a:cubicBezTo>
                            <a:pt x="2120" y="2366"/>
                            <a:pt x="2278" y="2421"/>
                            <a:pt x="2434" y="2421"/>
                          </a:cubicBezTo>
                          <a:cubicBezTo>
                            <a:pt x="2537" y="2421"/>
                            <a:pt x="2638" y="2397"/>
                            <a:pt x="2727" y="2348"/>
                          </a:cubicBezTo>
                          <a:lnTo>
                            <a:pt x="2727" y="2348"/>
                          </a:lnTo>
                          <a:cubicBezTo>
                            <a:pt x="2723" y="2348"/>
                            <a:pt x="2718" y="2348"/>
                            <a:pt x="2713" y="2348"/>
                          </a:cubicBezTo>
                          <a:cubicBezTo>
                            <a:pt x="2605" y="2348"/>
                            <a:pt x="2498" y="2324"/>
                            <a:pt x="2400" y="2276"/>
                          </a:cubicBezTo>
                          <a:cubicBezTo>
                            <a:pt x="2136" y="2158"/>
                            <a:pt x="1992" y="1851"/>
                            <a:pt x="2086" y="1580"/>
                          </a:cubicBezTo>
                          <a:cubicBezTo>
                            <a:pt x="2130" y="1455"/>
                            <a:pt x="2033" y="1338"/>
                            <a:pt x="1917" y="1338"/>
                          </a:cubicBezTo>
                          <a:cubicBezTo>
                            <a:pt x="1890" y="1338"/>
                            <a:pt x="1861" y="1345"/>
                            <a:pt x="1833" y="1360"/>
                          </a:cubicBezTo>
                          <a:cubicBezTo>
                            <a:pt x="1776" y="1395"/>
                            <a:pt x="1717" y="1411"/>
                            <a:pt x="1661" y="1411"/>
                          </a:cubicBezTo>
                          <a:cubicBezTo>
                            <a:pt x="1494" y="1411"/>
                            <a:pt x="1352" y="1269"/>
                            <a:pt x="1381" y="1072"/>
                          </a:cubicBezTo>
                          <a:cubicBezTo>
                            <a:pt x="1392" y="954"/>
                            <a:pt x="1298" y="853"/>
                            <a:pt x="1179" y="853"/>
                          </a:cubicBezTo>
                          <a:cubicBezTo>
                            <a:pt x="1177" y="853"/>
                            <a:pt x="1174" y="854"/>
                            <a:pt x="1172" y="854"/>
                          </a:cubicBezTo>
                          <a:cubicBezTo>
                            <a:pt x="1152" y="855"/>
                            <a:pt x="1133" y="855"/>
                            <a:pt x="1113" y="855"/>
                          </a:cubicBezTo>
                          <a:cubicBezTo>
                            <a:pt x="1052" y="855"/>
                            <a:pt x="991" y="850"/>
                            <a:pt x="930" y="838"/>
                          </a:cubicBezTo>
                          <a:cubicBezTo>
                            <a:pt x="855" y="825"/>
                            <a:pt x="788" y="799"/>
                            <a:pt x="725" y="758"/>
                          </a:cubicBezTo>
                          <a:cubicBezTo>
                            <a:pt x="615" y="688"/>
                            <a:pt x="535" y="537"/>
                            <a:pt x="567" y="404"/>
                          </a:cubicBezTo>
                          <a:lnTo>
                            <a:pt x="578" y="358"/>
                          </a:lnTo>
                          <a:cubicBezTo>
                            <a:pt x="595" y="293"/>
                            <a:pt x="542" y="235"/>
                            <a:pt x="481" y="235"/>
                          </a:cubicBezTo>
                          <a:cubicBezTo>
                            <a:pt x="468" y="235"/>
                            <a:pt x="456" y="238"/>
                            <a:pt x="443" y="243"/>
                          </a:cubicBezTo>
                          <a:cubicBezTo>
                            <a:pt x="415" y="254"/>
                            <a:pt x="385" y="259"/>
                            <a:pt x="356" y="259"/>
                          </a:cubicBezTo>
                          <a:cubicBezTo>
                            <a:pt x="216" y="259"/>
                            <a:pt x="78" y="144"/>
                            <a:pt x="45" y="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9" name="Google Shape;620;p38">
                      <a:extLst>
                        <a:ext uri="{FF2B5EF4-FFF2-40B4-BE49-F238E27FC236}">
                          <a16:creationId xmlns:a16="http://schemas.microsoft.com/office/drawing/2014/main" id="{09904892-4F2B-D9C1-C93C-89596EAB0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0138" y="959900"/>
                      <a:ext cx="95100" cy="21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4" h="857" extrusionOk="0">
                          <a:moveTo>
                            <a:pt x="3804" y="0"/>
                          </a:moveTo>
                          <a:lnTo>
                            <a:pt x="3804" y="0"/>
                          </a:lnTo>
                          <a:cubicBezTo>
                            <a:pt x="3719" y="100"/>
                            <a:pt x="3616" y="183"/>
                            <a:pt x="3498" y="242"/>
                          </a:cubicBezTo>
                          <a:cubicBezTo>
                            <a:pt x="3386" y="303"/>
                            <a:pt x="3261" y="332"/>
                            <a:pt x="3136" y="332"/>
                          </a:cubicBezTo>
                          <a:cubicBezTo>
                            <a:pt x="2923" y="332"/>
                            <a:pt x="2711" y="246"/>
                            <a:pt x="2569" y="83"/>
                          </a:cubicBezTo>
                          <a:cubicBezTo>
                            <a:pt x="2532" y="40"/>
                            <a:pt x="2481" y="20"/>
                            <a:pt x="2431" y="20"/>
                          </a:cubicBezTo>
                          <a:cubicBezTo>
                            <a:pt x="2366" y="20"/>
                            <a:pt x="2301" y="55"/>
                            <a:pt x="2268" y="120"/>
                          </a:cubicBezTo>
                          <a:cubicBezTo>
                            <a:pt x="2227" y="223"/>
                            <a:pt x="2119" y="294"/>
                            <a:pt x="2010" y="294"/>
                          </a:cubicBezTo>
                          <a:cubicBezTo>
                            <a:pt x="1966" y="294"/>
                            <a:pt x="1923" y="282"/>
                            <a:pt x="1884" y="258"/>
                          </a:cubicBezTo>
                          <a:cubicBezTo>
                            <a:pt x="1840" y="234"/>
                            <a:pt x="1803" y="196"/>
                            <a:pt x="1779" y="153"/>
                          </a:cubicBezTo>
                          <a:cubicBezTo>
                            <a:pt x="1739" y="79"/>
                            <a:pt x="1670" y="46"/>
                            <a:pt x="1601" y="46"/>
                          </a:cubicBezTo>
                          <a:cubicBezTo>
                            <a:pt x="1497" y="46"/>
                            <a:pt x="1394" y="122"/>
                            <a:pt x="1393" y="249"/>
                          </a:cubicBezTo>
                          <a:cubicBezTo>
                            <a:pt x="1389" y="303"/>
                            <a:pt x="1365" y="356"/>
                            <a:pt x="1325" y="393"/>
                          </a:cubicBezTo>
                          <a:cubicBezTo>
                            <a:pt x="1253" y="465"/>
                            <a:pt x="1166" y="493"/>
                            <a:pt x="1075" y="493"/>
                          </a:cubicBezTo>
                          <a:cubicBezTo>
                            <a:pt x="918" y="493"/>
                            <a:pt x="750" y="408"/>
                            <a:pt x="627" y="312"/>
                          </a:cubicBezTo>
                          <a:cubicBezTo>
                            <a:pt x="605" y="297"/>
                            <a:pt x="582" y="290"/>
                            <a:pt x="559" y="290"/>
                          </a:cubicBezTo>
                          <a:cubicBezTo>
                            <a:pt x="486" y="290"/>
                            <a:pt x="420" y="360"/>
                            <a:pt x="442" y="443"/>
                          </a:cubicBezTo>
                          <a:cubicBezTo>
                            <a:pt x="450" y="482"/>
                            <a:pt x="444" y="526"/>
                            <a:pt x="420" y="561"/>
                          </a:cubicBezTo>
                          <a:cubicBezTo>
                            <a:pt x="382" y="630"/>
                            <a:pt x="320" y="660"/>
                            <a:pt x="254" y="660"/>
                          </a:cubicBezTo>
                          <a:cubicBezTo>
                            <a:pt x="155" y="660"/>
                            <a:pt x="50" y="592"/>
                            <a:pt x="12" y="489"/>
                          </a:cubicBezTo>
                          <a:lnTo>
                            <a:pt x="12" y="489"/>
                          </a:lnTo>
                          <a:cubicBezTo>
                            <a:pt x="1" y="655"/>
                            <a:pt x="149" y="805"/>
                            <a:pt x="324" y="810"/>
                          </a:cubicBezTo>
                          <a:cubicBezTo>
                            <a:pt x="445" y="807"/>
                            <a:pt x="552" y="751"/>
                            <a:pt x="622" y="663"/>
                          </a:cubicBezTo>
                          <a:lnTo>
                            <a:pt x="622" y="663"/>
                          </a:lnTo>
                          <a:cubicBezTo>
                            <a:pt x="770" y="779"/>
                            <a:pt x="952" y="856"/>
                            <a:pt x="1142" y="856"/>
                          </a:cubicBezTo>
                          <a:cubicBezTo>
                            <a:pt x="1155" y="856"/>
                            <a:pt x="1168" y="856"/>
                            <a:pt x="1181" y="855"/>
                          </a:cubicBezTo>
                          <a:cubicBezTo>
                            <a:pt x="1366" y="846"/>
                            <a:pt x="1546" y="756"/>
                            <a:pt x="1665" y="616"/>
                          </a:cubicBezTo>
                          <a:lnTo>
                            <a:pt x="1665" y="616"/>
                          </a:lnTo>
                          <a:cubicBezTo>
                            <a:pt x="1768" y="677"/>
                            <a:pt x="1884" y="707"/>
                            <a:pt x="2000" y="707"/>
                          </a:cubicBezTo>
                          <a:cubicBezTo>
                            <a:pt x="2180" y="707"/>
                            <a:pt x="2360" y="634"/>
                            <a:pt x="2488" y="489"/>
                          </a:cubicBezTo>
                          <a:lnTo>
                            <a:pt x="2488" y="489"/>
                          </a:lnTo>
                          <a:cubicBezTo>
                            <a:pt x="2562" y="530"/>
                            <a:pt x="2641" y="561"/>
                            <a:pt x="2724" y="583"/>
                          </a:cubicBezTo>
                          <a:cubicBezTo>
                            <a:pt x="2801" y="603"/>
                            <a:pt x="2880" y="613"/>
                            <a:pt x="2959" y="613"/>
                          </a:cubicBezTo>
                          <a:cubicBezTo>
                            <a:pt x="3191" y="613"/>
                            <a:pt x="3423" y="527"/>
                            <a:pt x="3586" y="364"/>
                          </a:cubicBezTo>
                          <a:cubicBezTo>
                            <a:pt x="3690" y="264"/>
                            <a:pt x="3767" y="140"/>
                            <a:pt x="3804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0" name="Google Shape;621;p38">
                      <a:extLst>
                        <a:ext uri="{FF2B5EF4-FFF2-40B4-BE49-F238E27FC236}">
                          <a16:creationId xmlns:a16="http://schemas.microsoft.com/office/drawing/2014/main" id="{A6EC7D1D-D151-0B0D-BBF7-6E39397CA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4813" y="918975"/>
                      <a:ext cx="33100" cy="134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4" h="5373" extrusionOk="0">
                          <a:moveTo>
                            <a:pt x="477" y="1"/>
                          </a:moveTo>
                          <a:lnTo>
                            <a:pt x="477" y="1"/>
                          </a:lnTo>
                          <a:cubicBezTo>
                            <a:pt x="1" y="1711"/>
                            <a:pt x="555" y="3819"/>
                            <a:pt x="1323" y="5372"/>
                          </a:cubicBezTo>
                          <a:cubicBezTo>
                            <a:pt x="1303" y="5141"/>
                            <a:pt x="1269" y="4914"/>
                            <a:pt x="1234" y="4687"/>
                          </a:cubicBezTo>
                          <a:cubicBezTo>
                            <a:pt x="1044" y="3572"/>
                            <a:pt x="780" y="2477"/>
                            <a:pt x="627" y="1358"/>
                          </a:cubicBezTo>
                          <a:cubicBezTo>
                            <a:pt x="562" y="906"/>
                            <a:pt x="520" y="459"/>
                            <a:pt x="477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1" name="Google Shape;622;p38">
                      <a:extLst>
                        <a:ext uri="{FF2B5EF4-FFF2-40B4-BE49-F238E27FC236}">
                          <a16:creationId xmlns:a16="http://schemas.microsoft.com/office/drawing/2014/main" id="{E20F7311-265E-E5C9-7E22-4C32F1E966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85938" y="935350"/>
                      <a:ext cx="13375" cy="116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5" h="4650" extrusionOk="0">
                          <a:moveTo>
                            <a:pt x="386" y="0"/>
                          </a:moveTo>
                          <a:cubicBezTo>
                            <a:pt x="9" y="1196"/>
                            <a:pt x="0" y="2566"/>
                            <a:pt x="236" y="3794"/>
                          </a:cubicBezTo>
                          <a:cubicBezTo>
                            <a:pt x="293" y="4085"/>
                            <a:pt x="373" y="4370"/>
                            <a:pt x="476" y="4650"/>
                          </a:cubicBezTo>
                          <a:cubicBezTo>
                            <a:pt x="535" y="3875"/>
                            <a:pt x="509" y="3096"/>
                            <a:pt x="500" y="2324"/>
                          </a:cubicBezTo>
                          <a:cubicBezTo>
                            <a:pt x="478" y="1549"/>
                            <a:pt x="474" y="771"/>
                            <a:pt x="386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2" name="Google Shape;623;p38">
                      <a:extLst>
                        <a:ext uri="{FF2B5EF4-FFF2-40B4-BE49-F238E27FC236}">
                          <a16:creationId xmlns:a16="http://schemas.microsoft.com/office/drawing/2014/main" id="{714A053E-0A1A-0316-9CAB-5CE05CDF7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99013" y="949375"/>
                      <a:ext cx="15700" cy="100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8" h="4019" extrusionOk="0">
                          <a:moveTo>
                            <a:pt x="627" y="0"/>
                          </a:moveTo>
                          <a:lnTo>
                            <a:pt x="627" y="0"/>
                          </a:lnTo>
                          <a:cubicBezTo>
                            <a:pt x="269" y="591"/>
                            <a:pt x="165" y="1305"/>
                            <a:pt x="93" y="1979"/>
                          </a:cubicBezTo>
                          <a:cubicBezTo>
                            <a:pt x="29" y="2655"/>
                            <a:pt x="1" y="3343"/>
                            <a:pt x="101" y="4019"/>
                          </a:cubicBezTo>
                          <a:cubicBezTo>
                            <a:pt x="553" y="2749"/>
                            <a:pt x="555" y="1331"/>
                            <a:pt x="627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3" name="Google Shape;624;p38">
                      <a:extLst>
                        <a:ext uri="{FF2B5EF4-FFF2-40B4-BE49-F238E27FC236}">
                          <a16:creationId xmlns:a16="http://schemas.microsoft.com/office/drawing/2014/main" id="{ACCC8958-6F30-6FC4-6B54-197ACA3A55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03388" y="967425"/>
                      <a:ext cx="36450" cy="83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8" h="3354" extrusionOk="0">
                          <a:moveTo>
                            <a:pt x="1349" y="0"/>
                          </a:moveTo>
                          <a:cubicBezTo>
                            <a:pt x="1216" y="277"/>
                            <a:pt x="1109" y="561"/>
                            <a:pt x="993" y="845"/>
                          </a:cubicBezTo>
                          <a:cubicBezTo>
                            <a:pt x="792" y="1357"/>
                            <a:pt x="450" y="2195"/>
                            <a:pt x="245" y="2706"/>
                          </a:cubicBezTo>
                          <a:cubicBezTo>
                            <a:pt x="158" y="2919"/>
                            <a:pt x="70" y="3131"/>
                            <a:pt x="0" y="3354"/>
                          </a:cubicBezTo>
                          <a:cubicBezTo>
                            <a:pt x="62" y="3303"/>
                            <a:pt x="120" y="3249"/>
                            <a:pt x="177" y="3194"/>
                          </a:cubicBezTo>
                          <a:cubicBezTo>
                            <a:pt x="958" y="2398"/>
                            <a:pt x="1458" y="1119"/>
                            <a:pt x="1349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4" name="Google Shape;625;p38">
                      <a:extLst>
                        <a:ext uri="{FF2B5EF4-FFF2-40B4-BE49-F238E27FC236}">
                          <a16:creationId xmlns:a16="http://schemas.microsoft.com/office/drawing/2014/main" id="{A294775F-43EC-7580-1BA9-E0D68DA94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0038" y="968625"/>
                      <a:ext cx="44600" cy="84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4" h="3380" extrusionOk="0">
                          <a:moveTo>
                            <a:pt x="1687" y="0"/>
                          </a:moveTo>
                          <a:cubicBezTo>
                            <a:pt x="1425" y="574"/>
                            <a:pt x="1192" y="1161"/>
                            <a:pt x="906" y="1722"/>
                          </a:cubicBezTo>
                          <a:cubicBezTo>
                            <a:pt x="664" y="2210"/>
                            <a:pt x="389" y="2688"/>
                            <a:pt x="118" y="3166"/>
                          </a:cubicBezTo>
                          <a:cubicBezTo>
                            <a:pt x="77" y="3234"/>
                            <a:pt x="38" y="3306"/>
                            <a:pt x="1" y="3380"/>
                          </a:cubicBezTo>
                          <a:cubicBezTo>
                            <a:pt x="73" y="3338"/>
                            <a:pt x="140" y="3290"/>
                            <a:pt x="206" y="3242"/>
                          </a:cubicBezTo>
                          <a:cubicBezTo>
                            <a:pt x="1155" y="2509"/>
                            <a:pt x="1783" y="1200"/>
                            <a:pt x="1687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626;p38">
                      <a:extLst>
                        <a:ext uri="{FF2B5EF4-FFF2-40B4-BE49-F238E27FC236}">
                          <a16:creationId xmlns:a16="http://schemas.microsoft.com/office/drawing/2014/main" id="{CEA6832C-2DCA-19C2-5806-A50D33889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1063" y="971675"/>
                      <a:ext cx="30850" cy="86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4" h="3455" extrusionOk="0">
                          <a:moveTo>
                            <a:pt x="725" y="0"/>
                          </a:moveTo>
                          <a:lnTo>
                            <a:pt x="725" y="0"/>
                          </a:lnTo>
                          <a:cubicBezTo>
                            <a:pt x="661" y="587"/>
                            <a:pt x="611" y="1179"/>
                            <a:pt x="485" y="1752"/>
                          </a:cubicBezTo>
                          <a:cubicBezTo>
                            <a:pt x="365" y="2335"/>
                            <a:pt x="186" y="2876"/>
                            <a:pt x="0" y="3454"/>
                          </a:cubicBezTo>
                          <a:cubicBezTo>
                            <a:pt x="912" y="2651"/>
                            <a:pt x="1233" y="1102"/>
                            <a:pt x="72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6" name="Google Shape;627;p38">
                      <a:extLst>
                        <a:ext uri="{FF2B5EF4-FFF2-40B4-BE49-F238E27FC236}">
                          <a16:creationId xmlns:a16="http://schemas.microsoft.com/office/drawing/2014/main" id="{E4634EAD-1F73-E86B-C3C3-DBB9F6C01F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7963" y="970375"/>
                      <a:ext cx="27300" cy="84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2" h="3360" extrusionOk="0">
                          <a:moveTo>
                            <a:pt x="690" y="0"/>
                          </a:moveTo>
                          <a:lnTo>
                            <a:pt x="690" y="0"/>
                          </a:lnTo>
                          <a:cubicBezTo>
                            <a:pt x="574" y="561"/>
                            <a:pt x="500" y="1130"/>
                            <a:pt x="382" y="1687"/>
                          </a:cubicBezTo>
                          <a:cubicBezTo>
                            <a:pt x="297" y="2101"/>
                            <a:pt x="195" y="2516"/>
                            <a:pt x="97" y="2928"/>
                          </a:cubicBezTo>
                          <a:cubicBezTo>
                            <a:pt x="62" y="3072"/>
                            <a:pt x="27" y="3214"/>
                            <a:pt x="1" y="3360"/>
                          </a:cubicBezTo>
                          <a:cubicBezTo>
                            <a:pt x="795" y="2535"/>
                            <a:pt x="1092" y="1069"/>
                            <a:pt x="69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7" name="Google Shape;628;p38">
                      <a:extLst>
                        <a:ext uri="{FF2B5EF4-FFF2-40B4-BE49-F238E27FC236}">
                          <a16:creationId xmlns:a16="http://schemas.microsoft.com/office/drawing/2014/main" id="{23DCAF9E-23EF-7AA4-34F1-915223A25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8288" y="966425"/>
                      <a:ext cx="65000" cy="88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00" h="3534" extrusionOk="0">
                          <a:moveTo>
                            <a:pt x="2556" y="1"/>
                          </a:moveTo>
                          <a:lnTo>
                            <a:pt x="2556" y="1"/>
                          </a:lnTo>
                          <a:cubicBezTo>
                            <a:pt x="2036" y="1262"/>
                            <a:pt x="1428" y="2222"/>
                            <a:pt x="422" y="3154"/>
                          </a:cubicBezTo>
                          <a:cubicBezTo>
                            <a:pt x="282" y="3280"/>
                            <a:pt x="143" y="3402"/>
                            <a:pt x="1" y="3533"/>
                          </a:cubicBezTo>
                          <a:cubicBezTo>
                            <a:pt x="186" y="3479"/>
                            <a:pt x="367" y="3409"/>
                            <a:pt x="540" y="3324"/>
                          </a:cubicBezTo>
                          <a:cubicBezTo>
                            <a:pt x="1735" y="2695"/>
                            <a:pt x="2599" y="1367"/>
                            <a:pt x="255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401" name="Google Shape;629;p38">
                <a:extLst>
                  <a:ext uri="{FF2B5EF4-FFF2-40B4-BE49-F238E27FC236}">
                    <a16:creationId xmlns:a16="http://schemas.microsoft.com/office/drawing/2014/main" id="{5D6ED754-D24A-1614-17E7-1A4687E6405C}"/>
                  </a:ext>
                </a:extLst>
              </p:cNvPr>
              <p:cNvSpPr/>
              <p:nvPr/>
            </p:nvSpPr>
            <p:spPr>
              <a:xfrm flipH="1">
                <a:off x="4412021" y="12"/>
                <a:ext cx="4376061" cy="3915005"/>
              </a:xfrm>
              <a:custGeom>
                <a:avLst/>
                <a:gdLst/>
                <a:ahLst/>
                <a:cxnLst/>
                <a:rect l="l" t="t" r="r" b="b"/>
                <a:pathLst>
                  <a:path w="172762" h="154560" extrusionOk="0">
                    <a:moveTo>
                      <a:pt x="45229" y="0"/>
                    </a:moveTo>
                    <a:cubicBezTo>
                      <a:pt x="19702" y="0"/>
                      <a:pt x="532" y="3"/>
                      <a:pt x="456" y="12"/>
                    </a:cubicBezTo>
                    <a:cubicBezTo>
                      <a:pt x="0" y="7504"/>
                      <a:pt x="18253" y="12343"/>
                      <a:pt x="24122" y="23804"/>
                    </a:cubicBezTo>
                    <a:cubicBezTo>
                      <a:pt x="27543" y="30485"/>
                      <a:pt x="27659" y="47335"/>
                      <a:pt x="33257" y="52279"/>
                    </a:cubicBezTo>
                    <a:cubicBezTo>
                      <a:pt x="43533" y="61355"/>
                      <a:pt x="62637" y="57691"/>
                      <a:pt x="71226" y="68404"/>
                    </a:cubicBezTo>
                    <a:cubicBezTo>
                      <a:pt x="79851" y="79167"/>
                      <a:pt x="77292" y="89207"/>
                      <a:pt x="84616" y="100908"/>
                    </a:cubicBezTo>
                    <a:cubicBezTo>
                      <a:pt x="90003" y="109515"/>
                      <a:pt x="101969" y="118170"/>
                      <a:pt x="97918" y="127698"/>
                    </a:cubicBezTo>
                    <a:cubicBezTo>
                      <a:pt x="95525" y="133331"/>
                      <a:pt x="87845" y="135816"/>
                      <a:pt x="85294" y="149544"/>
                    </a:cubicBezTo>
                    <a:cubicBezTo>
                      <a:pt x="89540" y="151420"/>
                      <a:pt x="93976" y="153327"/>
                      <a:pt x="100824" y="154560"/>
                    </a:cubicBezTo>
                    <a:cubicBezTo>
                      <a:pt x="99550" y="150318"/>
                      <a:pt x="99262" y="146049"/>
                      <a:pt x="102705" y="143297"/>
                    </a:cubicBezTo>
                    <a:cubicBezTo>
                      <a:pt x="106150" y="140546"/>
                      <a:pt x="110295" y="138513"/>
                      <a:pt x="112854" y="134909"/>
                    </a:cubicBezTo>
                    <a:cubicBezTo>
                      <a:pt x="116048" y="130412"/>
                      <a:pt x="116107" y="124416"/>
                      <a:pt x="115542" y="118912"/>
                    </a:cubicBezTo>
                    <a:cubicBezTo>
                      <a:pt x="114977" y="113409"/>
                      <a:pt x="113926" y="107767"/>
                      <a:pt x="115324" y="102418"/>
                    </a:cubicBezTo>
                    <a:cubicBezTo>
                      <a:pt x="117384" y="94546"/>
                      <a:pt x="124206" y="89074"/>
                      <a:pt x="130271" y="83702"/>
                    </a:cubicBezTo>
                    <a:cubicBezTo>
                      <a:pt x="136337" y="78333"/>
                      <a:pt x="142430" y="71506"/>
                      <a:pt x="142144" y="63368"/>
                    </a:cubicBezTo>
                    <a:cubicBezTo>
                      <a:pt x="142009" y="59491"/>
                      <a:pt x="140399" y="55813"/>
                      <a:pt x="139958" y="51958"/>
                    </a:cubicBezTo>
                    <a:cubicBezTo>
                      <a:pt x="138761" y="41444"/>
                      <a:pt x="146246" y="32062"/>
                      <a:pt x="153882" y="24808"/>
                    </a:cubicBezTo>
                    <a:cubicBezTo>
                      <a:pt x="161518" y="17551"/>
                      <a:pt x="170239" y="10284"/>
                      <a:pt x="172761" y="12"/>
                    </a:cubicBezTo>
                    <a:cubicBezTo>
                      <a:pt x="172761" y="12"/>
                      <a:pt x="96282" y="0"/>
                      <a:pt x="45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3" name="Google Shape;630;p38">
              <a:extLst>
                <a:ext uri="{FF2B5EF4-FFF2-40B4-BE49-F238E27FC236}">
                  <a16:creationId xmlns:a16="http://schemas.microsoft.com/office/drawing/2014/main" id="{0F3767C7-EEE2-75B0-1A50-9CC12910B3F8}"/>
                </a:ext>
              </a:extLst>
            </p:cNvPr>
            <p:cNvGrpSpPr/>
            <p:nvPr/>
          </p:nvGrpSpPr>
          <p:grpSpPr>
            <a:xfrm>
              <a:off x="4814284" y="1594240"/>
              <a:ext cx="1150992" cy="1022351"/>
              <a:chOff x="6732707" y="2409283"/>
              <a:chExt cx="900690" cy="800024"/>
            </a:xfrm>
          </p:grpSpPr>
          <p:grpSp>
            <p:nvGrpSpPr>
              <p:cNvPr id="1328" name="Google Shape;631;p38">
                <a:extLst>
                  <a:ext uri="{FF2B5EF4-FFF2-40B4-BE49-F238E27FC236}">
                    <a16:creationId xmlns:a16="http://schemas.microsoft.com/office/drawing/2014/main" id="{A354BD19-2A05-87B4-B701-BE355E3D58D0}"/>
                  </a:ext>
                </a:extLst>
              </p:cNvPr>
              <p:cNvGrpSpPr/>
              <p:nvPr/>
            </p:nvGrpSpPr>
            <p:grpSpPr>
              <a:xfrm>
                <a:off x="7185317" y="2409283"/>
                <a:ext cx="448080" cy="321624"/>
                <a:chOff x="-2023762" y="-1244262"/>
                <a:chExt cx="393225" cy="282250"/>
              </a:xfrm>
            </p:grpSpPr>
            <p:sp>
              <p:nvSpPr>
                <p:cNvPr id="1377" name="Google Shape;632;p38">
                  <a:extLst>
                    <a:ext uri="{FF2B5EF4-FFF2-40B4-BE49-F238E27FC236}">
                      <a16:creationId xmlns:a16="http://schemas.microsoft.com/office/drawing/2014/main" id="{103AC8CD-82F7-0314-BD70-F240BD15024B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633;p38">
                  <a:extLst>
                    <a:ext uri="{FF2B5EF4-FFF2-40B4-BE49-F238E27FC236}">
                      <a16:creationId xmlns:a16="http://schemas.microsoft.com/office/drawing/2014/main" id="{D4DA4F6D-401C-31C3-4902-F311FEFCB2A8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634;p38">
                  <a:extLst>
                    <a:ext uri="{FF2B5EF4-FFF2-40B4-BE49-F238E27FC236}">
                      <a16:creationId xmlns:a16="http://schemas.microsoft.com/office/drawing/2014/main" id="{5841BCC2-E5DC-312B-88F8-4D00B30CD25C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635;p38">
                  <a:extLst>
                    <a:ext uri="{FF2B5EF4-FFF2-40B4-BE49-F238E27FC236}">
                      <a16:creationId xmlns:a16="http://schemas.microsoft.com/office/drawing/2014/main" id="{A50F03FD-CFC7-EAEF-2A49-9C8BD8B94FDE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636;p38">
                  <a:extLst>
                    <a:ext uri="{FF2B5EF4-FFF2-40B4-BE49-F238E27FC236}">
                      <a16:creationId xmlns:a16="http://schemas.microsoft.com/office/drawing/2014/main" id="{A94AF39B-3732-A886-FEA5-BB8D7583BDB6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637;p38">
                  <a:extLst>
                    <a:ext uri="{FF2B5EF4-FFF2-40B4-BE49-F238E27FC236}">
                      <a16:creationId xmlns:a16="http://schemas.microsoft.com/office/drawing/2014/main" id="{E6AFF0CE-FF7B-9473-BB89-B5857C61ECAF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638;p38">
                  <a:extLst>
                    <a:ext uri="{FF2B5EF4-FFF2-40B4-BE49-F238E27FC236}">
                      <a16:creationId xmlns:a16="http://schemas.microsoft.com/office/drawing/2014/main" id="{74BF6EAF-CC28-719C-319F-0E80335A4B01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639;p38">
                  <a:extLst>
                    <a:ext uri="{FF2B5EF4-FFF2-40B4-BE49-F238E27FC236}">
                      <a16:creationId xmlns:a16="http://schemas.microsoft.com/office/drawing/2014/main" id="{1A8F3DA0-DF3B-CB6B-3C26-5BD9D44E9044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640;p38">
                  <a:extLst>
                    <a:ext uri="{FF2B5EF4-FFF2-40B4-BE49-F238E27FC236}">
                      <a16:creationId xmlns:a16="http://schemas.microsoft.com/office/drawing/2014/main" id="{F179E350-D1B6-81E7-1E08-CBA3E0E3B9EC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641;p38">
                  <a:extLst>
                    <a:ext uri="{FF2B5EF4-FFF2-40B4-BE49-F238E27FC236}">
                      <a16:creationId xmlns:a16="http://schemas.microsoft.com/office/drawing/2014/main" id="{F0773EDF-5F56-2B91-9FFA-C9A99F7A2F0C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642;p38">
                  <a:extLst>
                    <a:ext uri="{FF2B5EF4-FFF2-40B4-BE49-F238E27FC236}">
                      <a16:creationId xmlns:a16="http://schemas.microsoft.com/office/drawing/2014/main" id="{3A2B6F42-CCC2-449E-AF42-9A6BB9F73428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643;p38">
                  <a:extLst>
                    <a:ext uri="{FF2B5EF4-FFF2-40B4-BE49-F238E27FC236}">
                      <a16:creationId xmlns:a16="http://schemas.microsoft.com/office/drawing/2014/main" id="{544CE333-C90E-F438-8090-1A1205E794CC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644;p38">
                  <a:extLst>
                    <a:ext uri="{FF2B5EF4-FFF2-40B4-BE49-F238E27FC236}">
                      <a16:creationId xmlns:a16="http://schemas.microsoft.com/office/drawing/2014/main" id="{33884B92-D992-09DD-2DA7-03633A829CC9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645;p38">
                  <a:extLst>
                    <a:ext uri="{FF2B5EF4-FFF2-40B4-BE49-F238E27FC236}">
                      <a16:creationId xmlns:a16="http://schemas.microsoft.com/office/drawing/2014/main" id="{654CEFE4-B3A5-295B-DEBE-CD7708AA137E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646;p38">
                  <a:extLst>
                    <a:ext uri="{FF2B5EF4-FFF2-40B4-BE49-F238E27FC236}">
                      <a16:creationId xmlns:a16="http://schemas.microsoft.com/office/drawing/2014/main" id="{191B9843-5AFF-2E49-9126-2099929C95C7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647;p38">
                  <a:extLst>
                    <a:ext uri="{FF2B5EF4-FFF2-40B4-BE49-F238E27FC236}">
                      <a16:creationId xmlns:a16="http://schemas.microsoft.com/office/drawing/2014/main" id="{CE4DCE9E-E5FE-BAD7-E495-A82A97D2DF00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648;p38">
                  <a:extLst>
                    <a:ext uri="{FF2B5EF4-FFF2-40B4-BE49-F238E27FC236}">
                      <a16:creationId xmlns:a16="http://schemas.microsoft.com/office/drawing/2014/main" id="{B3A6A16B-8FD6-FAF0-B685-2402C9ABE3C6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649;p38">
                  <a:extLst>
                    <a:ext uri="{FF2B5EF4-FFF2-40B4-BE49-F238E27FC236}">
                      <a16:creationId xmlns:a16="http://schemas.microsoft.com/office/drawing/2014/main" id="{A59FFCDB-F362-2BAB-6E44-9FE85BD5835E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650;p38">
                  <a:extLst>
                    <a:ext uri="{FF2B5EF4-FFF2-40B4-BE49-F238E27FC236}">
                      <a16:creationId xmlns:a16="http://schemas.microsoft.com/office/drawing/2014/main" id="{0A6A2FE6-8ED8-9B9F-42DB-D1A77004F307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651;p38">
                  <a:extLst>
                    <a:ext uri="{FF2B5EF4-FFF2-40B4-BE49-F238E27FC236}">
                      <a16:creationId xmlns:a16="http://schemas.microsoft.com/office/drawing/2014/main" id="{399D24E3-6525-8108-192A-CA069FF296F7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652;p38">
                  <a:extLst>
                    <a:ext uri="{FF2B5EF4-FFF2-40B4-BE49-F238E27FC236}">
                      <a16:creationId xmlns:a16="http://schemas.microsoft.com/office/drawing/2014/main" id="{10A59431-9AA6-3D71-182E-1D9A12B40C18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653;p38">
                  <a:extLst>
                    <a:ext uri="{FF2B5EF4-FFF2-40B4-BE49-F238E27FC236}">
                      <a16:creationId xmlns:a16="http://schemas.microsoft.com/office/drawing/2014/main" id="{66F85FA3-170D-D982-D251-D9D897824D6A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654;p38">
                  <a:extLst>
                    <a:ext uri="{FF2B5EF4-FFF2-40B4-BE49-F238E27FC236}">
                      <a16:creationId xmlns:a16="http://schemas.microsoft.com/office/drawing/2014/main" id="{0E8DB7F8-5567-8BD0-1588-34DDFF948031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9" name="Google Shape;655;p38">
                <a:extLst>
                  <a:ext uri="{FF2B5EF4-FFF2-40B4-BE49-F238E27FC236}">
                    <a16:creationId xmlns:a16="http://schemas.microsoft.com/office/drawing/2014/main" id="{0599FA11-9C43-3A1E-AFCB-2AD00B5FADD2}"/>
                  </a:ext>
                </a:extLst>
              </p:cNvPr>
              <p:cNvGrpSpPr/>
              <p:nvPr/>
            </p:nvGrpSpPr>
            <p:grpSpPr>
              <a:xfrm rot="2496716">
                <a:off x="7034594" y="2885257"/>
                <a:ext cx="337812" cy="242476"/>
                <a:chOff x="-2023762" y="-1244262"/>
                <a:chExt cx="393225" cy="282250"/>
              </a:xfrm>
            </p:grpSpPr>
            <p:sp>
              <p:nvSpPr>
                <p:cNvPr id="1354" name="Google Shape;656;p38">
                  <a:extLst>
                    <a:ext uri="{FF2B5EF4-FFF2-40B4-BE49-F238E27FC236}">
                      <a16:creationId xmlns:a16="http://schemas.microsoft.com/office/drawing/2014/main" id="{ABB6E16D-CDCC-57BF-7FFD-741608A569B2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657;p38">
                  <a:extLst>
                    <a:ext uri="{FF2B5EF4-FFF2-40B4-BE49-F238E27FC236}">
                      <a16:creationId xmlns:a16="http://schemas.microsoft.com/office/drawing/2014/main" id="{9EBEA1C7-236C-E1CA-3E39-90F23CC31D0A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658;p38">
                  <a:extLst>
                    <a:ext uri="{FF2B5EF4-FFF2-40B4-BE49-F238E27FC236}">
                      <a16:creationId xmlns:a16="http://schemas.microsoft.com/office/drawing/2014/main" id="{1724B816-5BDD-BD66-5810-9BED6B31229B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659;p38">
                  <a:extLst>
                    <a:ext uri="{FF2B5EF4-FFF2-40B4-BE49-F238E27FC236}">
                      <a16:creationId xmlns:a16="http://schemas.microsoft.com/office/drawing/2014/main" id="{D44C2542-75D8-74FD-C610-087731CB77B4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660;p38">
                  <a:extLst>
                    <a:ext uri="{FF2B5EF4-FFF2-40B4-BE49-F238E27FC236}">
                      <a16:creationId xmlns:a16="http://schemas.microsoft.com/office/drawing/2014/main" id="{312DBEC1-E2E8-F2F5-6397-CEFD3D6758F3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661;p38">
                  <a:extLst>
                    <a:ext uri="{FF2B5EF4-FFF2-40B4-BE49-F238E27FC236}">
                      <a16:creationId xmlns:a16="http://schemas.microsoft.com/office/drawing/2014/main" id="{E769C4B7-F28B-7504-6C6C-D677FA959569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662;p38">
                  <a:extLst>
                    <a:ext uri="{FF2B5EF4-FFF2-40B4-BE49-F238E27FC236}">
                      <a16:creationId xmlns:a16="http://schemas.microsoft.com/office/drawing/2014/main" id="{F2D5A22D-C105-25E7-4110-90C3CDF595D9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663;p38">
                  <a:extLst>
                    <a:ext uri="{FF2B5EF4-FFF2-40B4-BE49-F238E27FC236}">
                      <a16:creationId xmlns:a16="http://schemas.microsoft.com/office/drawing/2014/main" id="{FE884D1F-D147-49FC-1601-C3A8CC8C6D34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664;p38">
                  <a:extLst>
                    <a:ext uri="{FF2B5EF4-FFF2-40B4-BE49-F238E27FC236}">
                      <a16:creationId xmlns:a16="http://schemas.microsoft.com/office/drawing/2014/main" id="{A578D82D-32E4-939F-488D-D784D05B00F1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665;p38">
                  <a:extLst>
                    <a:ext uri="{FF2B5EF4-FFF2-40B4-BE49-F238E27FC236}">
                      <a16:creationId xmlns:a16="http://schemas.microsoft.com/office/drawing/2014/main" id="{A4728B6B-229B-9DE0-3C58-C386CB33B52D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666;p38">
                  <a:extLst>
                    <a:ext uri="{FF2B5EF4-FFF2-40B4-BE49-F238E27FC236}">
                      <a16:creationId xmlns:a16="http://schemas.microsoft.com/office/drawing/2014/main" id="{F325FB23-6A88-97CB-0456-4B36119AE49D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667;p38">
                  <a:extLst>
                    <a:ext uri="{FF2B5EF4-FFF2-40B4-BE49-F238E27FC236}">
                      <a16:creationId xmlns:a16="http://schemas.microsoft.com/office/drawing/2014/main" id="{6973FD77-776B-66D2-32EC-1E452227D3C1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668;p38">
                  <a:extLst>
                    <a:ext uri="{FF2B5EF4-FFF2-40B4-BE49-F238E27FC236}">
                      <a16:creationId xmlns:a16="http://schemas.microsoft.com/office/drawing/2014/main" id="{D46D7AFD-1230-87D7-AC37-10063AABFEC7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669;p38">
                  <a:extLst>
                    <a:ext uri="{FF2B5EF4-FFF2-40B4-BE49-F238E27FC236}">
                      <a16:creationId xmlns:a16="http://schemas.microsoft.com/office/drawing/2014/main" id="{ED805ADD-30E1-E06F-3667-58319A76E18F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670;p38">
                  <a:extLst>
                    <a:ext uri="{FF2B5EF4-FFF2-40B4-BE49-F238E27FC236}">
                      <a16:creationId xmlns:a16="http://schemas.microsoft.com/office/drawing/2014/main" id="{1014F4C0-96BE-BFE7-432E-ACB528B841EF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671;p38">
                  <a:extLst>
                    <a:ext uri="{FF2B5EF4-FFF2-40B4-BE49-F238E27FC236}">
                      <a16:creationId xmlns:a16="http://schemas.microsoft.com/office/drawing/2014/main" id="{B2C0E7E4-2883-3576-9BC6-8C44348D238B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672;p38">
                  <a:extLst>
                    <a:ext uri="{FF2B5EF4-FFF2-40B4-BE49-F238E27FC236}">
                      <a16:creationId xmlns:a16="http://schemas.microsoft.com/office/drawing/2014/main" id="{97F63CFE-18E8-FB02-B94A-CF04F649F0A1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673;p38">
                  <a:extLst>
                    <a:ext uri="{FF2B5EF4-FFF2-40B4-BE49-F238E27FC236}">
                      <a16:creationId xmlns:a16="http://schemas.microsoft.com/office/drawing/2014/main" id="{C35DBB15-0C82-F8F4-214E-877DAD0822D7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674;p38">
                  <a:extLst>
                    <a:ext uri="{FF2B5EF4-FFF2-40B4-BE49-F238E27FC236}">
                      <a16:creationId xmlns:a16="http://schemas.microsoft.com/office/drawing/2014/main" id="{E8E19E62-109F-90A6-B646-C990CA050FE1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675;p38">
                  <a:extLst>
                    <a:ext uri="{FF2B5EF4-FFF2-40B4-BE49-F238E27FC236}">
                      <a16:creationId xmlns:a16="http://schemas.microsoft.com/office/drawing/2014/main" id="{E594F576-8CAC-DE31-D683-473655BB9006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676;p38">
                  <a:extLst>
                    <a:ext uri="{FF2B5EF4-FFF2-40B4-BE49-F238E27FC236}">
                      <a16:creationId xmlns:a16="http://schemas.microsoft.com/office/drawing/2014/main" id="{E065DCDE-C88E-9BC0-C9F8-F044351AB444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677;p38">
                  <a:extLst>
                    <a:ext uri="{FF2B5EF4-FFF2-40B4-BE49-F238E27FC236}">
                      <a16:creationId xmlns:a16="http://schemas.microsoft.com/office/drawing/2014/main" id="{ACDF53F8-6BC8-F300-9028-19D720F7F549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678;p38">
                  <a:extLst>
                    <a:ext uri="{FF2B5EF4-FFF2-40B4-BE49-F238E27FC236}">
                      <a16:creationId xmlns:a16="http://schemas.microsoft.com/office/drawing/2014/main" id="{567081E1-8275-3F97-1EA7-76A6B6FCB8DB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0" name="Google Shape;679;p38">
                <a:extLst>
                  <a:ext uri="{FF2B5EF4-FFF2-40B4-BE49-F238E27FC236}">
                    <a16:creationId xmlns:a16="http://schemas.microsoft.com/office/drawing/2014/main" id="{D4DC4922-B81C-574F-3E78-D2314E312225}"/>
                  </a:ext>
                </a:extLst>
              </p:cNvPr>
              <p:cNvGrpSpPr/>
              <p:nvPr/>
            </p:nvGrpSpPr>
            <p:grpSpPr>
              <a:xfrm rot="-1687842">
                <a:off x="6759789" y="2579621"/>
                <a:ext cx="245868" cy="176479"/>
                <a:chOff x="-2023762" y="-1244262"/>
                <a:chExt cx="393225" cy="282250"/>
              </a:xfrm>
            </p:grpSpPr>
            <p:sp>
              <p:nvSpPr>
                <p:cNvPr id="1331" name="Google Shape;680;p38">
                  <a:extLst>
                    <a:ext uri="{FF2B5EF4-FFF2-40B4-BE49-F238E27FC236}">
                      <a16:creationId xmlns:a16="http://schemas.microsoft.com/office/drawing/2014/main" id="{A88F6209-E398-C9B8-5D2A-AA5692824511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681;p38">
                  <a:extLst>
                    <a:ext uri="{FF2B5EF4-FFF2-40B4-BE49-F238E27FC236}">
                      <a16:creationId xmlns:a16="http://schemas.microsoft.com/office/drawing/2014/main" id="{7BF9B7E3-03AD-B081-3934-53B9689BC31D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682;p38">
                  <a:extLst>
                    <a:ext uri="{FF2B5EF4-FFF2-40B4-BE49-F238E27FC236}">
                      <a16:creationId xmlns:a16="http://schemas.microsoft.com/office/drawing/2014/main" id="{A2763631-E1E9-A09D-5089-8276EECE6603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683;p38">
                  <a:extLst>
                    <a:ext uri="{FF2B5EF4-FFF2-40B4-BE49-F238E27FC236}">
                      <a16:creationId xmlns:a16="http://schemas.microsoft.com/office/drawing/2014/main" id="{55CDCDB6-25B6-9F14-5A4C-9ABC7D01FB4D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684;p38">
                  <a:extLst>
                    <a:ext uri="{FF2B5EF4-FFF2-40B4-BE49-F238E27FC236}">
                      <a16:creationId xmlns:a16="http://schemas.microsoft.com/office/drawing/2014/main" id="{A13CEB25-5CEF-BD1D-ABD4-5FEDF974318A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685;p38">
                  <a:extLst>
                    <a:ext uri="{FF2B5EF4-FFF2-40B4-BE49-F238E27FC236}">
                      <a16:creationId xmlns:a16="http://schemas.microsoft.com/office/drawing/2014/main" id="{63D21C89-929A-C558-8977-0B59A252DC16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686;p38">
                  <a:extLst>
                    <a:ext uri="{FF2B5EF4-FFF2-40B4-BE49-F238E27FC236}">
                      <a16:creationId xmlns:a16="http://schemas.microsoft.com/office/drawing/2014/main" id="{8243D7DA-AF56-00EF-D42A-28642E45015A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687;p38">
                  <a:extLst>
                    <a:ext uri="{FF2B5EF4-FFF2-40B4-BE49-F238E27FC236}">
                      <a16:creationId xmlns:a16="http://schemas.microsoft.com/office/drawing/2014/main" id="{7B022B73-72F8-8CA2-481A-3CDA41378AFB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688;p38">
                  <a:extLst>
                    <a:ext uri="{FF2B5EF4-FFF2-40B4-BE49-F238E27FC236}">
                      <a16:creationId xmlns:a16="http://schemas.microsoft.com/office/drawing/2014/main" id="{2D9B847B-456A-4894-83A0-CB5375F1F401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689;p38">
                  <a:extLst>
                    <a:ext uri="{FF2B5EF4-FFF2-40B4-BE49-F238E27FC236}">
                      <a16:creationId xmlns:a16="http://schemas.microsoft.com/office/drawing/2014/main" id="{FFCD05FA-97A5-504F-0106-B13EF717AFD8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690;p38">
                  <a:extLst>
                    <a:ext uri="{FF2B5EF4-FFF2-40B4-BE49-F238E27FC236}">
                      <a16:creationId xmlns:a16="http://schemas.microsoft.com/office/drawing/2014/main" id="{8A27B88D-032B-AA88-70FB-9FD215A8EACC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691;p38">
                  <a:extLst>
                    <a:ext uri="{FF2B5EF4-FFF2-40B4-BE49-F238E27FC236}">
                      <a16:creationId xmlns:a16="http://schemas.microsoft.com/office/drawing/2014/main" id="{F45019A5-1748-1BF8-3F8F-8114B18303F4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692;p38">
                  <a:extLst>
                    <a:ext uri="{FF2B5EF4-FFF2-40B4-BE49-F238E27FC236}">
                      <a16:creationId xmlns:a16="http://schemas.microsoft.com/office/drawing/2014/main" id="{46A17D42-0145-F46F-8CB5-2737A3C48FF4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693;p38">
                  <a:extLst>
                    <a:ext uri="{FF2B5EF4-FFF2-40B4-BE49-F238E27FC236}">
                      <a16:creationId xmlns:a16="http://schemas.microsoft.com/office/drawing/2014/main" id="{08B6067C-337B-A66B-54DC-87C35661E81D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694;p38">
                  <a:extLst>
                    <a:ext uri="{FF2B5EF4-FFF2-40B4-BE49-F238E27FC236}">
                      <a16:creationId xmlns:a16="http://schemas.microsoft.com/office/drawing/2014/main" id="{A2EADF73-8DD9-5D0A-4EF8-55EFEBE55F62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695;p38">
                  <a:extLst>
                    <a:ext uri="{FF2B5EF4-FFF2-40B4-BE49-F238E27FC236}">
                      <a16:creationId xmlns:a16="http://schemas.microsoft.com/office/drawing/2014/main" id="{FE1BF618-3C2F-73C6-7C71-EAD0BB4A9D11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696;p38">
                  <a:extLst>
                    <a:ext uri="{FF2B5EF4-FFF2-40B4-BE49-F238E27FC236}">
                      <a16:creationId xmlns:a16="http://schemas.microsoft.com/office/drawing/2014/main" id="{BBA1BA6D-BDDC-C1E5-7B4D-B4590B78CF2F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697;p38">
                  <a:extLst>
                    <a:ext uri="{FF2B5EF4-FFF2-40B4-BE49-F238E27FC236}">
                      <a16:creationId xmlns:a16="http://schemas.microsoft.com/office/drawing/2014/main" id="{47A71274-FC81-F74B-A4F9-CA4122DFE969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698;p38">
                  <a:extLst>
                    <a:ext uri="{FF2B5EF4-FFF2-40B4-BE49-F238E27FC236}">
                      <a16:creationId xmlns:a16="http://schemas.microsoft.com/office/drawing/2014/main" id="{63A5B9BE-FF61-0341-CBF1-A63E5BDEB114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699;p38">
                  <a:extLst>
                    <a:ext uri="{FF2B5EF4-FFF2-40B4-BE49-F238E27FC236}">
                      <a16:creationId xmlns:a16="http://schemas.microsoft.com/office/drawing/2014/main" id="{E3CDCF41-CBE4-CE2A-A8EB-5E29408D6662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700;p38">
                  <a:extLst>
                    <a:ext uri="{FF2B5EF4-FFF2-40B4-BE49-F238E27FC236}">
                      <a16:creationId xmlns:a16="http://schemas.microsoft.com/office/drawing/2014/main" id="{F9656ED4-FE4B-C6F4-05FC-9705FB81C705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701;p38">
                  <a:extLst>
                    <a:ext uri="{FF2B5EF4-FFF2-40B4-BE49-F238E27FC236}">
                      <a16:creationId xmlns:a16="http://schemas.microsoft.com/office/drawing/2014/main" id="{834D8E78-D01C-BA8B-5E14-29545AF0ED3D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702;p38">
                  <a:extLst>
                    <a:ext uri="{FF2B5EF4-FFF2-40B4-BE49-F238E27FC236}">
                      <a16:creationId xmlns:a16="http://schemas.microsoft.com/office/drawing/2014/main" id="{6DA0BEB5-4D65-D91D-7C90-EFD7973C378E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44" name="Google Shape;703;p38">
              <a:extLst>
                <a:ext uri="{FF2B5EF4-FFF2-40B4-BE49-F238E27FC236}">
                  <a16:creationId xmlns:a16="http://schemas.microsoft.com/office/drawing/2014/main" id="{DEF335C3-B8DB-A666-FC26-13BECAF90CF1}"/>
                </a:ext>
              </a:extLst>
            </p:cNvPr>
            <p:cNvSpPr/>
            <p:nvPr/>
          </p:nvSpPr>
          <p:spPr>
            <a:xfrm>
              <a:off x="6881525" y="241675"/>
              <a:ext cx="912900" cy="91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5" name="Google Shape;704;p38">
              <a:extLst>
                <a:ext uri="{FF2B5EF4-FFF2-40B4-BE49-F238E27FC236}">
                  <a16:creationId xmlns:a16="http://schemas.microsoft.com/office/drawing/2014/main" id="{5905D1F8-9926-F092-5343-173FA3B5E92C}"/>
                </a:ext>
              </a:extLst>
            </p:cNvPr>
            <p:cNvGrpSpPr/>
            <p:nvPr/>
          </p:nvGrpSpPr>
          <p:grpSpPr>
            <a:xfrm>
              <a:off x="7420853" y="703157"/>
              <a:ext cx="1225063" cy="988005"/>
              <a:chOff x="737258" y="267174"/>
              <a:chExt cx="1041189" cy="839712"/>
            </a:xfrm>
          </p:grpSpPr>
          <p:grpSp>
            <p:nvGrpSpPr>
              <p:cNvPr id="1256" name="Google Shape;705;p38">
                <a:extLst>
                  <a:ext uri="{FF2B5EF4-FFF2-40B4-BE49-F238E27FC236}">
                    <a16:creationId xmlns:a16="http://schemas.microsoft.com/office/drawing/2014/main" id="{79CEFCD0-8B1C-5CF8-7CC5-1B09580A616D}"/>
                  </a:ext>
                </a:extLst>
              </p:cNvPr>
              <p:cNvGrpSpPr/>
              <p:nvPr/>
            </p:nvGrpSpPr>
            <p:grpSpPr>
              <a:xfrm>
                <a:off x="1205833" y="267174"/>
                <a:ext cx="572614" cy="411012"/>
                <a:chOff x="-2023762" y="-1244262"/>
                <a:chExt cx="393225" cy="282250"/>
              </a:xfrm>
            </p:grpSpPr>
            <p:sp>
              <p:nvSpPr>
                <p:cNvPr id="1305" name="Google Shape;706;p38">
                  <a:extLst>
                    <a:ext uri="{FF2B5EF4-FFF2-40B4-BE49-F238E27FC236}">
                      <a16:creationId xmlns:a16="http://schemas.microsoft.com/office/drawing/2014/main" id="{A38B8FAF-68E1-2B5C-6423-1D457827C38E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707;p38">
                  <a:extLst>
                    <a:ext uri="{FF2B5EF4-FFF2-40B4-BE49-F238E27FC236}">
                      <a16:creationId xmlns:a16="http://schemas.microsoft.com/office/drawing/2014/main" id="{2141053D-79C7-76BE-F330-FE4DC284EC40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708;p38">
                  <a:extLst>
                    <a:ext uri="{FF2B5EF4-FFF2-40B4-BE49-F238E27FC236}">
                      <a16:creationId xmlns:a16="http://schemas.microsoft.com/office/drawing/2014/main" id="{0F6AE390-1813-BCA2-B8FD-247041AD1BE8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709;p38">
                  <a:extLst>
                    <a:ext uri="{FF2B5EF4-FFF2-40B4-BE49-F238E27FC236}">
                      <a16:creationId xmlns:a16="http://schemas.microsoft.com/office/drawing/2014/main" id="{ADA8A28D-2F31-1880-F8AA-CAEC7924E5CB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710;p38">
                  <a:extLst>
                    <a:ext uri="{FF2B5EF4-FFF2-40B4-BE49-F238E27FC236}">
                      <a16:creationId xmlns:a16="http://schemas.microsoft.com/office/drawing/2014/main" id="{E4A54BD5-18D6-4BA0-4E42-24CA5819063C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711;p38">
                  <a:extLst>
                    <a:ext uri="{FF2B5EF4-FFF2-40B4-BE49-F238E27FC236}">
                      <a16:creationId xmlns:a16="http://schemas.microsoft.com/office/drawing/2014/main" id="{BC8D2FA8-7A03-9AF5-4EA4-9F6C7AE183B8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712;p38">
                  <a:extLst>
                    <a:ext uri="{FF2B5EF4-FFF2-40B4-BE49-F238E27FC236}">
                      <a16:creationId xmlns:a16="http://schemas.microsoft.com/office/drawing/2014/main" id="{ECE03B0D-2727-647B-DF4E-9B1D5ABEF66A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713;p38">
                  <a:extLst>
                    <a:ext uri="{FF2B5EF4-FFF2-40B4-BE49-F238E27FC236}">
                      <a16:creationId xmlns:a16="http://schemas.microsoft.com/office/drawing/2014/main" id="{EE23B610-6823-E775-62BD-C42CB38A3031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714;p38">
                  <a:extLst>
                    <a:ext uri="{FF2B5EF4-FFF2-40B4-BE49-F238E27FC236}">
                      <a16:creationId xmlns:a16="http://schemas.microsoft.com/office/drawing/2014/main" id="{9B69F8C4-3097-9FF5-3D4B-1810CA0F07F0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715;p38">
                  <a:extLst>
                    <a:ext uri="{FF2B5EF4-FFF2-40B4-BE49-F238E27FC236}">
                      <a16:creationId xmlns:a16="http://schemas.microsoft.com/office/drawing/2014/main" id="{8C66FF1B-BC46-37A7-5D7F-0D3773D76741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716;p38">
                  <a:extLst>
                    <a:ext uri="{FF2B5EF4-FFF2-40B4-BE49-F238E27FC236}">
                      <a16:creationId xmlns:a16="http://schemas.microsoft.com/office/drawing/2014/main" id="{9DA46879-6CFB-3CE7-A1A7-8E62DC853D5A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717;p38">
                  <a:extLst>
                    <a:ext uri="{FF2B5EF4-FFF2-40B4-BE49-F238E27FC236}">
                      <a16:creationId xmlns:a16="http://schemas.microsoft.com/office/drawing/2014/main" id="{B707E163-CCE3-AEBC-FB7D-BCC5B6D0A90C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718;p38">
                  <a:extLst>
                    <a:ext uri="{FF2B5EF4-FFF2-40B4-BE49-F238E27FC236}">
                      <a16:creationId xmlns:a16="http://schemas.microsoft.com/office/drawing/2014/main" id="{4C62EB90-65F1-EA2C-6350-52F7F7BF7CC6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719;p38">
                  <a:extLst>
                    <a:ext uri="{FF2B5EF4-FFF2-40B4-BE49-F238E27FC236}">
                      <a16:creationId xmlns:a16="http://schemas.microsoft.com/office/drawing/2014/main" id="{B1193AD1-1C68-1C58-A294-50F385412CB4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720;p38">
                  <a:extLst>
                    <a:ext uri="{FF2B5EF4-FFF2-40B4-BE49-F238E27FC236}">
                      <a16:creationId xmlns:a16="http://schemas.microsoft.com/office/drawing/2014/main" id="{AA00A2B4-F29C-25E6-F37A-43D75E9941E2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721;p38">
                  <a:extLst>
                    <a:ext uri="{FF2B5EF4-FFF2-40B4-BE49-F238E27FC236}">
                      <a16:creationId xmlns:a16="http://schemas.microsoft.com/office/drawing/2014/main" id="{1069DE1C-B35F-AA18-DACF-253C494F922B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722;p38">
                  <a:extLst>
                    <a:ext uri="{FF2B5EF4-FFF2-40B4-BE49-F238E27FC236}">
                      <a16:creationId xmlns:a16="http://schemas.microsoft.com/office/drawing/2014/main" id="{223FA1E3-62E0-ECC1-B82A-90130335D4DB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723;p38">
                  <a:extLst>
                    <a:ext uri="{FF2B5EF4-FFF2-40B4-BE49-F238E27FC236}">
                      <a16:creationId xmlns:a16="http://schemas.microsoft.com/office/drawing/2014/main" id="{B928D0DF-28CE-B59A-D0CD-F390B5ACBFED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724;p38">
                  <a:extLst>
                    <a:ext uri="{FF2B5EF4-FFF2-40B4-BE49-F238E27FC236}">
                      <a16:creationId xmlns:a16="http://schemas.microsoft.com/office/drawing/2014/main" id="{0D75DC23-8055-B296-0242-96212B75EE6B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725;p38">
                  <a:extLst>
                    <a:ext uri="{FF2B5EF4-FFF2-40B4-BE49-F238E27FC236}">
                      <a16:creationId xmlns:a16="http://schemas.microsoft.com/office/drawing/2014/main" id="{4C62F3AA-1918-E439-2110-98EF3A090554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726;p38">
                  <a:extLst>
                    <a:ext uri="{FF2B5EF4-FFF2-40B4-BE49-F238E27FC236}">
                      <a16:creationId xmlns:a16="http://schemas.microsoft.com/office/drawing/2014/main" id="{A709F7B4-DC87-B90A-24A4-52125B3B5128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727;p38">
                  <a:extLst>
                    <a:ext uri="{FF2B5EF4-FFF2-40B4-BE49-F238E27FC236}">
                      <a16:creationId xmlns:a16="http://schemas.microsoft.com/office/drawing/2014/main" id="{5C800E14-9917-65B7-4442-39028EBA3AC0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728;p38">
                  <a:extLst>
                    <a:ext uri="{FF2B5EF4-FFF2-40B4-BE49-F238E27FC236}">
                      <a16:creationId xmlns:a16="http://schemas.microsoft.com/office/drawing/2014/main" id="{66C9A7A0-2D21-24FB-91F9-859D9078815D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7" name="Google Shape;729;p38">
                <a:extLst>
                  <a:ext uri="{FF2B5EF4-FFF2-40B4-BE49-F238E27FC236}">
                    <a16:creationId xmlns:a16="http://schemas.microsoft.com/office/drawing/2014/main" id="{1E6B71A0-24E5-CC74-B5AC-A02022598334}"/>
                  </a:ext>
                </a:extLst>
              </p:cNvPr>
              <p:cNvGrpSpPr/>
              <p:nvPr/>
            </p:nvGrpSpPr>
            <p:grpSpPr>
              <a:xfrm rot="-1278474">
                <a:off x="766792" y="362593"/>
                <a:ext cx="306893" cy="220256"/>
                <a:chOff x="-2023762" y="-1244262"/>
                <a:chExt cx="393225" cy="282250"/>
              </a:xfrm>
            </p:grpSpPr>
            <p:sp>
              <p:nvSpPr>
                <p:cNvPr id="1282" name="Google Shape;730;p38">
                  <a:extLst>
                    <a:ext uri="{FF2B5EF4-FFF2-40B4-BE49-F238E27FC236}">
                      <a16:creationId xmlns:a16="http://schemas.microsoft.com/office/drawing/2014/main" id="{8E01F92A-878B-6FBA-8C89-6419BC1E82BB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731;p38">
                  <a:extLst>
                    <a:ext uri="{FF2B5EF4-FFF2-40B4-BE49-F238E27FC236}">
                      <a16:creationId xmlns:a16="http://schemas.microsoft.com/office/drawing/2014/main" id="{CE045348-EB15-3519-C83D-FE90871435B4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732;p38">
                  <a:extLst>
                    <a:ext uri="{FF2B5EF4-FFF2-40B4-BE49-F238E27FC236}">
                      <a16:creationId xmlns:a16="http://schemas.microsoft.com/office/drawing/2014/main" id="{E44DB281-6217-A703-7857-6946727DF38B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733;p38">
                  <a:extLst>
                    <a:ext uri="{FF2B5EF4-FFF2-40B4-BE49-F238E27FC236}">
                      <a16:creationId xmlns:a16="http://schemas.microsoft.com/office/drawing/2014/main" id="{66B64A4D-4855-7F04-4CFF-7ED2DDD815E5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734;p38">
                  <a:extLst>
                    <a:ext uri="{FF2B5EF4-FFF2-40B4-BE49-F238E27FC236}">
                      <a16:creationId xmlns:a16="http://schemas.microsoft.com/office/drawing/2014/main" id="{F484FB8A-E945-F0A7-4F24-5C2B6E622FE6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735;p38">
                  <a:extLst>
                    <a:ext uri="{FF2B5EF4-FFF2-40B4-BE49-F238E27FC236}">
                      <a16:creationId xmlns:a16="http://schemas.microsoft.com/office/drawing/2014/main" id="{3A9A0950-0FDA-4259-50AF-B094210AF4E9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736;p38">
                  <a:extLst>
                    <a:ext uri="{FF2B5EF4-FFF2-40B4-BE49-F238E27FC236}">
                      <a16:creationId xmlns:a16="http://schemas.microsoft.com/office/drawing/2014/main" id="{68FFC5DE-81F0-086F-706B-6BB577FC035C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737;p38">
                  <a:extLst>
                    <a:ext uri="{FF2B5EF4-FFF2-40B4-BE49-F238E27FC236}">
                      <a16:creationId xmlns:a16="http://schemas.microsoft.com/office/drawing/2014/main" id="{30BB8284-ED34-37F7-CED8-6A83A064780C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738;p38">
                  <a:extLst>
                    <a:ext uri="{FF2B5EF4-FFF2-40B4-BE49-F238E27FC236}">
                      <a16:creationId xmlns:a16="http://schemas.microsoft.com/office/drawing/2014/main" id="{D2E574C2-9B56-D0B6-6F14-1D0E92BB0404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739;p38">
                  <a:extLst>
                    <a:ext uri="{FF2B5EF4-FFF2-40B4-BE49-F238E27FC236}">
                      <a16:creationId xmlns:a16="http://schemas.microsoft.com/office/drawing/2014/main" id="{B4AE1C34-8236-E2D5-7FD6-2847FE7728BE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740;p38">
                  <a:extLst>
                    <a:ext uri="{FF2B5EF4-FFF2-40B4-BE49-F238E27FC236}">
                      <a16:creationId xmlns:a16="http://schemas.microsoft.com/office/drawing/2014/main" id="{F771F0D2-C86B-3131-12DA-E98417FD205E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741;p38">
                  <a:extLst>
                    <a:ext uri="{FF2B5EF4-FFF2-40B4-BE49-F238E27FC236}">
                      <a16:creationId xmlns:a16="http://schemas.microsoft.com/office/drawing/2014/main" id="{A9DEFF03-A08A-E586-334C-C780278900D8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742;p38">
                  <a:extLst>
                    <a:ext uri="{FF2B5EF4-FFF2-40B4-BE49-F238E27FC236}">
                      <a16:creationId xmlns:a16="http://schemas.microsoft.com/office/drawing/2014/main" id="{F366DEC0-5CB8-BAAA-8B4D-BC26B8B787C3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743;p38">
                  <a:extLst>
                    <a:ext uri="{FF2B5EF4-FFF2-40B4-BE49-F238E27FC236}">
                      <a16:creationId xmlns:a16="http://schemas.microsoft.com/office/drawing/2014/main" id="{509E4A82-0788-C97E-C0CA-628966D8374B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744;p38">
                  <a:extLst>
                    <a:ext uri="{FF2B5EF4-FFF2-40B4-BE49-F238E27FC236}">
                      <a16:creationId xmlns:a16="http://schemas.microsoft.com/office/drawing/2014/main" id="{F46A36C9-F0C0-B43D-0C09-255E72194932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745;p38">
                  <a:extLst>
                    <a:ext uri="{FF2B5EF4-FFF2-40B4-BE49-F238E27FC236}">
                      <a16:creationId xmlns:a16="http://schemas.microsoft.com/office/drawing/2014/main" id="{E86649FD-E2AC-1458-27EF-B1DF867A74EB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746;p38">
                  <a:extLst>
                    <a:ext uri="{FF2B5EF4-FFF2-40B4-BE49-F238E27FC236}">
                      <a16:creationId xmlns:a16="http://schemas.microsoft.com/office/drawing/2014/main" id="{F7E83EEE-7774-4F59-F262-E18EEBF090E6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747;p38">
                  <a:extLst>
                    <a:ext uri="{FF2B5EF4-FFF2-40B4-BE49-F238E27FC236}">
                      <a16:creationId xmlns:a16="http://schemas.microsoft.com/office/drawing/2014/main" id="{D65EC921-D084-7507-E225-8F4FF8699D9C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748;p38">
                  <a:extLst>
                    <a:ext uri="{FF2B5EF4-FFF2-40B4-BE49-F238E27FC236}">
                      <a16:creationId xmlns:a16="http://schemas.microsoft.com/office/drawing/2014/main" id="{503D00AE-3EC6-2E12-155C-0D84AB3F13EA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749;p38">
                  <a:extLst>
                    <a:ext uri="{FF2B5EF4-FFF2-40B4-BE49-F238E27FC236}">
                      <a16:creationId xmlns:a16="http://schemas.microsoft.com/office/drawing/2014/main" id="{66A22AE1-E7C0-5DF7-7A04-6A718B431EF7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750;p38">
                  <a:extLst>
                    <a:ext uri="{FF2B5EF4-FFF2-40B4-BE49-F238E27FC236}">
                      <a16:creationId xmlns:a16="http://schemas.microsoft.com/office/drawing/2014/main" id="{744697F5-46DA-00C0-3F57-A35CB34DD8AE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751;p38">
                  <a:extLst>
                    <a:ext uri="{FF2B5EF4-FFF2-40B4-BE49-F238E27FC236}">
                      <a16:creationId xmlns:a16="http://schemas.microsoft.com/office/drawing/2014/main" id="{5A21132F-12AB-5FC1-156A-B5C597ACA2A1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752;p38">
                  <a:extLst>
                    <a:ext uri="{FF2B5EF4-FFF2-40B4-BE49-F238E27FC236}">
                      <a16:creationId xmlns:a16="http://schemas.microsoft.com/office/drawing/2014/main" id="{0E2671EA-6C61-5E9F-C0AE-ECFAA2E4D302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8" name="Google Shape;753;p38">
                <a:extLst>
                  <a:ext uri="{FF2B5EF4-FFF2-40B4-BE49-F238E27FC236}">
                    <a16:creationId xmlns:a16="http://schemas.microsoft.com/office/drawing/2014/main" id="{A711B515-B7A0-F08D-6CC1-E614343B0ED9}"/>
                  </a:ext>
                </a:extLst>
              </p:cNvPr>
              <p:cNvGrpSpPr/>
              <p:nvPr/>
            </p:nvGrpSpPr>
            <p:grpSpPr>
              <a:xfrm rot="1866092">
                <a:off x="1044286" y="718029"/>
                <a:ext cx="420663" cy="301906"/>
                <a:chOff x="-2023762" y="-1244262"/>
                <a:chExt cx="393225" cy="282250"/>
              </a:xfrm>
            </p:grpSpPr>
            <p:sp>
              <p:nvSpPr>
                <p:cNvPr id="1259" name="Google Shape;754;p38">
                  <a:extLst>
                    <a:ext uri="{FF2B5EF4-FFF2-40B4-BE49-F238E27FC236}">
                      <a16:creationId xmlns:a16="http://schemas.microsoft.com/office/drawing/2014/main" id="{96BC09AE-79B6-C92F-F549-ABA0FFF0AD0F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755;p38">
                  <a:extLst>
                    <a:ext uri="{FF2B5EF4-FFF2-40B4-BE49-F238E27FC236}">
                      <a16:creationId xmlns:a16="http://schemas.microsoft.com/office/drawing/2014/main" id="{1400B1A8-8F0A-CA20-A935-E35C500FA13D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756;p38">
                  <a:extLst>
                    <a:ext uri="{FF2B5EF4-FFF2-40B4-BE49-F238E27FC236}">
                      <a16:creationId xmlns:a16="http://schemas.microsoft.com/office/drawing/2014/main" id="{68408698-E33A-7F19-3C33-B266E04E7EA5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757;p38">
                  <a:extLst>
                    <a:ext uri="{FF2B5EF4-FFF2-40B4-BE49-F238E27FC236}">
                      <a16:creationId xmlns:a16="http://schemas.microsoft.com/office/drawing/2014/main" id="{794F476A-F4CE-566B-A493-07544FBEAA07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758;p38">
                  <a:extLst>
                    <a:ext uri="{FF2B5EF4-FFF2-40B4-BE49-F238E27FC236}">
                      <a16:creationId xmlns:a16="http://schemas.microsoft.com/office/drawing/2014/main" id="{B1BB83DA-F784-F621-4917-FA2E58227F9B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759;p38">
                  <a:extLst>
                    <a:ext uri="{FF2B5EF4-FFF2-40B4-BE49-F238E27FC236}">
                      <a16:creationId xmlns:a16="http://schemas.microsoft.com/office/drawing/2014/main" id="{25B44599-ECC0-983E-6D9F-506A522F6A71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760;p38">
                  <a:extLst>
                    <a:ext uri="{FF2B5EF4-FFF2-40B4-BE49-F238E27FC236}">
                      <a16:creationId xmlns:a16="http://schemas.microsoft.com/office/drawing/2014/main" id="{2F207311-919F-2782-9164-3044F4623503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761;p38">
                  <a:extLst>
                    <a:ext uri="{FF2B5EF4-FFF2-40B4-BE49-F238E27FC236}">
                      <a16:creationId xmlns:a16="http://schemas.microsoft.com/office/drawing/2014/main" id="{944AB9EA-AEB0-A1C8-FC33-31E04C6CC88F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762;p38">
                  <a:extLst>
                    <a:ext uri="{FF2B5EF4-FFF2-40B4-BE49-F238E27FC236}">
                      <a16:creationId xmlns:a16="http://schemas.microsoft.com/office/drawing/2014/main" id="{915A118B-024F-F181-67D3-84283F73F40F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763;p38">
                  <a:extLst>
                    <a:ext uri="{FF2B5EF4-FFF2-40B4-BE49-F238E27FC236}">
                      <a16:creationId xmlns:a16="http://schemas.microsoft.com/office/drawing/2014/main" id="{CF03F99D-B07F-B3F7-B61F-77A63A07CCE4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764;p38">
                  <a:extLst>
                    <a:ext uri="{FF2B5EF4-FFF2-40B4-BE49-F238E27FC236}">
                      <a16:creationId xmlns:a16="http://schemas.microsoft.com/office/drawing/2014/main" id="{285C1C74-62E9-3255-DFCA-8B087D3A5F1D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765;p38">
                  <a:extLst>
                    <a:ext uri="{FF2B5EF4-FFF2-40B4-BE49-F238E27FC236}">
                      <a16:creationId xmlns:a16="http://schemas.microsoft.com/office/drawing/2014/main" id="{1407546B-021A-A51D-672A-F0ADFA591F6C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766;p38">
                  <a:extLst>
                    <a:ext uri="{FF2B5EF4-FFF2-40B4-BE49-F238E27FC236}">
                      <a16:creationId xmlns:a16="http://schemas.microsoft.com/office/drawing/2014/main" id="{A2AB5CD4-3781-AFFC-C580-E4D918C3F41E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767;p38">
                  <a:extLst>
                    <a:ext uri="{FF2B5EF4-FFF2-40B4-BE49-F238E27FC236}">
                      <a16:creationId xmlns:a16="http://schemas.microsoft.com/office/drawing/2014/main" id="{C15F8EC2-28B7-926D-DDCA-0260965AB3F1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768;p38">
                  <a:extLst>
                    <a:ext uri="{FF2B5EF4-FFF2-40B4-BE49-F238E27FC236}">
                      <a16:creationId xmlns:a16="http://schemas.microsoft.com/office/drawing/2014/main" id="{C9651535-7CD7-8A77-5733-B4C8C86D9820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769;p38">
                  <a:extLst>
                    <a:ext uri="{FF2B5EF4-FFF2-40B4-BE49-F238E27FC236}">
                      <a16:creationId xmlns:a16="http://schemas.microsoft.com/office/drawing/2014/main" id="{D0D905B6-522A-B6DF-09F8-453652597829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770;p38">
                  <a:extLst>
                    <a:ext uri="{FF2B5EF4-FFF2-40B4-BE49-F238E27FC236}">
                      <a16:creationId xmlns:a16="http://schemas.microsoft.com/office/drawing/2014/main" id="{58DA6F86-3E30-350F-9F10-2AEE5E640B12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771;p38">
                  <a:extLst>
                    <a:ext uri="{FF2B5EF4-FFF2-40B4-BE49-F238E27FC236}">
                      <a16:creationId xmlns:a16="http://schemas.microsoft.com/office/drawing/2014/main" id="{70089B2D-2E6C-4F86-AF10-E50C2CFABE5C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772;p38">
                  <a:extLst>
                    <a:ext uri="{FF2B5EF4-FFF2-40B4-BE49-F238E27FC236}">
                      <a16:creationId xmlns:a16="http://schemas.microsoft.com/office/drawing/2014/main" id="{BD3419E3-786A-933D-DA64-E178175ECC13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773;p38">
                  <a:extLst>
                    <a:ext uri="{FF2B5EF4-FFF2-40B4-BE49-F238E27FC236}">
                      <a16:creationId xmlns:a16="http://schemas.microsoft.com/office/drawing/2014/main" id="{E88AF83E-DC09-D2F8-6093-96C39E72F9F0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774;p38">
                  <a:extLst>
                    <a:ext uri="{FF2B5EF4-FFF2-40B4-BE49-F238E27FC236}">
                      <a16:creationId xmlns:a16="http://schemas.microsoft.com/office/drawing/2014/main" id="{3251C8A3-09F3-DD63-6F71-2097D1E29032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775;p38">
                  <a:extLst>
                    <a:ext uri="{FF2B5EF4-FFF2-40B4-BE49-F238E27FC236}">
                      <a16:creationId xmlns:a16="http://schemas.microsoft.com/office/drawing/2014/main" id="{21B08C42-2CF1-3A2C-1F02-A47E5D402D79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776;p38">
                  <a:extLst>
                    <a:ext uri="{FF2B5EF4-FFF2-40B4-BE49-F238E27FC236}">
                      <a16:creationId xmlns:a16="http://schemas.microsoft.com/office/drawing/2014/main" id="{B9F02175-6978-613E-3B90-20097FB9C880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6" name="Google Shape;777;p38">
              <a:extLst>
                <a:ext uri="{FF2B5EF4-FFF2-40B4-BE49-F238E27FC236}">
                  <a16:creationId xmlns:a16="http://schemas.microsoft.com/office/drawing/2014/main" id="{659DD13A-CED0-9C59-D802-D5A2FE6E3B3E}"/>
                </a:ext>
              </a:extLst>
            </p:cNvPr>
            <p:cNvGrpSpPr/>
            <p:nvPr/>
          </p:nvGrpSpPr>
          <p:grpSpPr>
            <a:xfrm>
              <a:off x="6517213" y="307296"/>
              <a:ext cx="543934" cy="1061979"/>
              <a:chOff x="6517213" y="307296"/>
              <a:chExt cx="543934" cy="1061979"/>
            </a:xfrm>
          </p:grpSpPr>
          <p:sp>
            <p:nvSpPr>
              <p:cNvPr id="1253" name="Google Shape;778;p38">
                <a:extLst>
                  <a:ext uri="{FF2B5EF4-FFF2-40B4-BE49-F238E27FC236}">
                    <a16:creationId xmlns:a16="http://schemas.microsoft.com/office/drawing/2014/main" id="{976C0346-D455-B9E4-6113-0EF249C92341}"/>
                  </a:ext>
                </a:extLst>
              </p:cNvPr>
              <p:cNvSpPr/>
              <p:nvPr/>
            </p:nvSpPr>
            <p:spPr>
              <a:xfrm>
                <a:off x="6698171" y="307296"/>
                <a:ext cx="362977" cy="637653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779;p38">
                <a:extLst>
                  <a:ext uri="{FF2B5EF4-FFF2-40B4-BE49-F238E27FC236}">
                    <a16:creationId xmlns:a16="http://schemas.microsoft.com/office/drawing/2014/main" id="{11CC03A0-85D8-37EE-96AB-1957244576C7}"/>
                  </a:ext>
                </a:extLst>
              </p:cNvPr>
              <p:cNvSpPr/>
              <p:nvPr/>
            </p:nvSpPr>
            <p:spPr>
              <a:xfrm>
                <a:off x="6517213" y="762908"/>
                <a:ext cx="115364" cy="1820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780;p38">
                <a:extLst>
                  <a:ext uri="{FF2B5EF4-FFF2-40B4-BE49-F238E27FC236}">
                    <a16:creationId xmlns:a16="http://schemas.microsoft.com/office/drawing/2014/main" id="{4759C7F8-5CE4-B972-1256-8A75FE37A98A}"/>
                  </a:ext>
                </a:extLst>
              </p:cNvPr>
              <p:cNvSpPr/>
              <p:nvPr/>
            </p:nvSpPr>
            <p:spPr>
              <a:xfrm>
                <a:off x="6847274" y="1133172"/>
                <a:ext cx="149598" cy="236103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781;p38">
              <a:extLst>
                <a:ext uri="{FF2B5EF4-FFF2-40B4-BE49-F238E27FC236}">
                  <a16:creationId xmlns:a16="http://schemas.microsoft.com/office/drawing/2014/main" id="{3018ABFE-B574-1102-76DC-6FE7BEB6FB57}"/>
                </a:ext>
              </a:extLst>
            </p:cNvPr>
            <p:cNvGrpSpPr/>
            <p:nvPr/>
          </p:nvGrpSpPr>
          <p:grpSpPr>
            <a:xfrm>
              <a:off x="5427898" y="1052399"/>
              <a:ext cx="251826" cy="389007"/>
              <a:chOff x="5427898" y="1052399"/>
              <a:chExt cx="251826" cy="389007"/>
            </a:xfrm>
          </p:grpSpPr>
          <p:sp>
            <p:nvSpPr>
              <p:cNvPr id="1251" name="Google Shape;782;p38">
                <a:extLst>
                  <a:ext uri="{FF2B5EF4-FFF2-40B4-BE49-F238E27FC236}">
                    <a16:creationId xmlns:a16="http://schemas.microsoft.com/office/drawing/2014/main" id="{D11E8997-5544-AAB3-BD8C-115646AABCA3}"/>
                  </a:ext>
                </a:extLst>
              </p:cNvPr>
              <p:cNvSpPr/>
              <p:nvPr/>
            </p:nvSpPr>
            <p:spPr>
              <a:xfrm>
                <a:off x="5427898" y="1052399"/>
                <a:ext cx="149600" cy="262823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783;p38">
                <a:extLst>
                  <a:ext uri="{FF2B5EF4-FFF2-40B4-BE49-F238E27FC236}">
                    <a16:creationId xmlns:a16="http://schemas.microsoft.com/office/drawing/2014/main" id="{36883F20-8EE4-7DE3-877B-0AE8FF941A35}"/>
                  </a:ext>
                </a:extLst>
              </p:cNvPr>
              <p:cNvSpPr/>
              <p:nvPr/>
            </p:nvSpPr>
            <p:spPr>
              <a:xfrm>
                <a:off x="5607900" y="1315225"/>
                <a:ext cx="71824" cy="126181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784;p38">
              <a:extLst>
                <a:ext uri="{FF2B5EF4-FFF2-40B4-BE49-F238E27FC236}">
                  <a16:creationId xmlns:a16="http://schemas.microsoft.com/office/drawing/2014/main" id="{CE4EB834-FA12-B3B3-374D-9982126345E5}"/>
                </a:ext>
              </a:extLst>
            </p:cNvPr>
            <p:cNvGrpSpPr/>
            <p:nvPr/>
          </p:nvGrpSpPr>
          <p:grpSpPr>
            <a:xfrm>
              <a:off x="6275074" y="1951308"/>
              <a:ext cx="331803" cy="556042"/>
              <a:chOff x="6275074" y="1951308"/>
              <a:chExt cx="331803" cy="556042"/>
            </a:xfrm>
          </p:grpSpPr>
          <p:sp>
            <p:nvSpPr>
              <p:cNvPr id="1249" name="Google Shape;785;p38">
                <a:extLst>
                  <a:ext uri="{FF2B5EF4-FFF2-40B4-BE49-F238E27FC236}">
                    <a16:creationId xmlns:a16="http://schemas.microsoft.com/office/drawing/2014/main" id="{45825B0F-E425-577E-CF72-3467A602EC08}"/>
                  </a:ext>
                </a:extLst>
              </p:cNvPr>
              <p:cNvSpPr/>
              <p:nvPr/>
            </p:nvSpPr>
            <p:spPr>
              <a:xfrm>
                <a:off x="6275074" y="2081950"/>
                <a:ext cx="242152" cy="4254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786;p38">
                <a:extLst>
                  <a:ext uri="{FF2B5EF4-FFF2-40B4-BE49-F238E27FC236}">
                    <a16:creationId xmlns:a16="http://schemas.microsoft.com/office/drawing/2014/main" id="{6A69A602-2CCA-AE59-F99B-012F166A6920}"/>
                  </a:ext>
                </a:extLst>
              </p:cNvPr>
              <p:cNvSpPr/>
              <p:nvPr/>
            </p:nvSpPr>
            <p:spPr>
              <a:xfrm>
                <a:off x="6491513" y="1951308"/>
                <a:ext cx="115364" cy="1820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1" name="Google Shape;850;p40">
            <a:extLst>
              <a:ext uri="{FF2B5EF4-FFF2-40B4-BE49-F238E27FC236}">
                <a16:creationId xmlns:a16="http://schemas.microsoft.com/office/drawing/2014/main" id="{805D4640-D6CD-3964-3A2A-4E8E5CB92C6F}"/>
              </a:ext>
            </a:extLst>
          </p:cNvPr>
          <p:cNvSpPr/>
          <p:nvPr/>
        </p:nvSpPr>
        <p:spPr>
          <a:xfrm>
            <a:off x="-1407419" y="1447101"/>
            <a:ext cx="734700" cy="73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856;p40">
            <a:extLst>
              <a:ext uri="{FF2B5EF4-FFF2-40B4-BE49-F238E27FC236}">
                <a16:creationId xmlns:a16="http://schemas.microsoft.com/office/drawing/2014/main" id="{4CC798E9-EFE6-910A-5047-D44FC4D855E4}"/>
              </a:ext>
            </a:extLst>
          </p:cNvPr>
          <p:cNvSpPr txBox="1">
            <a:spLocks/>
          </p:cNvSpPr>
          <p:nvPr/>
        </p:nvSpPr>
        <p:spPr>
          <a:xfrm>
            <a:off x="-1407419" y="163987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01</a:t>
            </a:r>
          </a:p>
        </p:txBody>
      </p:sp>
      <p:sp>
        <p:nvSpPr>
          <p:cNvPr id="1516" name="Google Shape;848;p40">
            <a:extLst>
              <a:ext uri="{FF2B5EF4-FFF2-40B4-BE49-F238E27FC236}">
                <a16:creationId xmlns:a16="http://schemas.microsoft.com/office/drawing/2014/main" id="{32504E07-D157-F716-B7E1-52D41402C39E}"/>
              </a:ext>
            </a:extLst>
          </p:cNvPr>
          <p:cNvSpPr/>
          <p:nvPr/>
        </p:nvSpPr>
        <p:spPr>
          <a:xfrm>
            <a:off x="-1407419" y="2887751"/>
            <a:ext cx="734700" cy="73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858;p40">
            <a:extLst>
              <a:ext uri="{FF2B5EF4-FFF2-40B4-BE49-F238E27FC236}">
                <a16:creationId xmlns:a16="http://schemas.microsoft.com/office/drawing/2014/main" id="{2C4FE2FA-84E9-63A6-D200-AF8DE49A1D73}"/>
              </a:ext>
            </a:extLst>
          </p:cNvPr>
          <p:cNvSpPr txBox="1">
            <a:spLocks/>
          </p:cNvSpPr>
          <p:nvPr/>
        </p:nvSpPr>
        <p:spPr>
          <a:xfrm>
            <a:off x="-1407419" y="308052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02</a:t>
            </a:r>
            <a:endParaRPr lang="en" dirty="0"/>
          </a:p>
        </p:txBody>
      </p:sp>
      <p:sp>
        <p:nvSpPr>
          <p:cNvPr id="1518" name="Google Shape;851;p40">
            <a:extLst>
              <a:ext uri="{FF2B5EF4-FFF2-40B4-BE49-F238E27FC236}">
                <a16:creationId xmlns:a16="http://schemas.microsoft.com/office/drawing/2014/main" id="{D03E9AF4-CD98-1DEF-76A5-BBE5FA38D854}"/>
              </a:ext>
            </a:extLst>
          </p:cNvPr>
          <p:cNvSpPr txBox="1">
            <a:spLocks/>
          </p:cNvSpPr>
          <p:nvPr/>
        </p:nvSpPr>
        <p:spPr>
          <a:xfrm>
            <a:off x="-5644415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b="1"/>
              <a:t>Perumusan Masalah</a:t>
            </a:r>
            <a:endParaRPr lang="en-US" b="1" dirty="0"/>
          </a:p>
        </p:txBody>
      </p:sp>
      <p:grpSp>
        <p:nvGrpSpPr>
          <p:cNvPr id="1519" name="Google Shape;864;p40">
            <a:extLst>
              <a:ext uri="{FF2B5EF4-FFF2-40B4-BE49-F238E27FC236}">
                <a16:creationId xmlns:a16="http://schemas.microsoft.com/office/drawing/2014/main" id="{243DBC81-D71E-57FA-912A-E3F066D4FB72}"/>
              </a:ext>
            </a:extLst>
          </p:cNvPr>
          <p:cNvGrpSpPr/>
          <p:nvPr/>
        </p:nvGrpSpPr>
        <p:grpSpPr>
          <a:xfrm rot="651839">
            <a:off x="10257936" y="61336"/>
            <a:ext cx="1397479" cy="2543310"/>
            <a:chOff x="3873263" y="2600300"/>
            <a:chExt cx="1397479" cy="2543310"/>
          </a:xfrm>
        </p:grpSpPr>
        <p:grpSp>
          <p:nvGrpSpPr>
            <p:cNvPr id="1520" name="Google Shape;865;p40">
              <a:extLst>
                <a:ext uri="{FF2B5EF4-FFF2-40B4-BE49-F238E27FC236}">
                  <a16:creationId xmlns:a16="http://schemas.microsoft.com/office/drawing/2014/main" id="{B384902A-380A-B39B-4DC9-7A37C2341BF6}"/>
                </a:ext>
              </a:extLst>
            </p:cNvPr>
            <p:cNvGrpSpPr/>
            <p:nvPr/>
          </p:nvGrpSpPr>
          <p:grpSpPr>
            <a:xfrm>
              <a:off x="4055896" y="4016647"/>
              <a:ext cx="1032207" cy="1126963"/>
              <a:chOff x="-4702000" y="2344200"/>
              <a:chExt cx="1641550" cy="1792243"/>
            </a:xfrm>
          </p:grpSpPr>
          <p:sp>
            <p:nvSpPr>
              <p:cNvPr id="1547" name="Google Shape;866;p40">
                <a:extLst>
                  <a:ext uri="{FF2B5EF4-FFF2-40B4-BE49-F238E27FC236}">
                    <a16:creationId xmlns:a16="http://schemas.microsoft.com/office/drawing/2014/main" id="{E916A210-372B-3797-24FA-CD78951B1D0A}"/>
                  </a:ext>
                </a:extLst>
              </p:cNvPr>
              <p:cNvSpPr/>
              <p:nvPr/>
            </p:nvSpPr>
            <p:spPr>
              <a:xfrm>
                <a:off x="-4583545" y="2383295"/>
                <a:ext cx="1351292" cy="279726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5259" extrusionOk="0">
                    <a:moveTo>
                      <a:pt x="13153" y="0"/>
                    </a:moveTo>
                    <a:cubicBezTo>
                      <a:pt x="9790" y="0"/>
                      <a:pt x="6490" y="145"/>
                      <a:pt x="3215" y="567"/>
                    </a:cubicBezTo>
                    <a:cubicBezTo>
                      <a:pt x="2023" y="719"/>
                      <a:pt x="613" y="1077"/>
                      <a:pt x="278" y="2107"/>
                    </a:cubicBezTo>
                    <a:cubicBezTo>
                      <a:pt x="1" y="2954"/>
                      <a:pt x="668" y="3863"/>
                      <a:pt x="1545" y="4275"/>
                    </a:cubicBezTo>
                    <a:cubicBezTo>
                      <a:pt x="2420" y="4685"/>
                      <a:pt x="3450" y="4719"/>
                      <a:pt x="4438" y="4743"/>
                    </a:cubicBezTo>
                    <a:lnTo>
                      <a:pt x="25121" y="5258"/>
                    </a:lnTo>
                    <a:lnTo>
                      <a:pt x="25404" y="392"/>
                    </a:lnTo>
                    <a:cubicBezTo>
                      <a:pt x="21190" y="203"/>
                      <a:pt x="17127" y="0"/>
                      <a:pt x="13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867;p40">
                <a:extLst>
                  <a:ext uri="{FF2B5EF4-FFF2-40B4-BE49-F238E27FC236}">
                    <a16:creationId xmlns:a16="http://schemas.microsoft.com/office/drawing/2014/main" id="{3F801C88-F34B-AB93-38E5-30A92525CB53}"/>
                  </a:ext>
                </a:extLst>
              </p:cNvPr>
              <p:cNvSpPr/>
              <p:nvPr/>
            </p:nvSpPr>
            <p:spPr>
              <a:xfrm>
                <a:off x="-4657373" y="2344200"/>
                <a:ext cx="1448098" cy="406584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7644" extrusionOk="0">
                    <a:moveTo>
                      <a:pt x="27068" y="1"/>
                    </a:moveTo>
                    <a:cubicBezTo>
                      <a:pt x="26663" y="33"/>
                      <a:pt x="11773" y="83"/>
                      <a:pt x="5215" y="208"/>
                    </a:cubicBezTo>
                    <a:cubicBezTo>
                      <a:pt x="4365" y="224"/>
                      <a:pt x="3503" y="240"/>
                      <a:pt x="2682" y="459"/>
                    </a:cubicBezTo>
                    <a:cubicBezTo>
                      <a:pt x="1859" y="678"/>
                      <a:pt x="1067" y="1122"/>
                      <a:pt x="594" y="1830"/>
                    </a:cubicBezTo>
                    <a:cubicBezTo>
                      <a:pt x="57" y="2636"/>
                      <a:pt x="1" y="3673"/>
                      <a:pt x="121" y="4635"/>
                    </a:cubicBezTo>
                    <a:cubicBezTo>
                      <a:pt x="214" y="5379"/>
                      <a:pt x="432" y="6160"/>
                      <a:pt x="999" y="6651"/>
                    </a:cubicBezTo>
                    <a:cubicBezTo>
                      <a:pt x="1650" y="7213"/>
                      <a:pt x="2588" y="7255"/>
                      <a:pt x="3448" y="7268"/>
                    </a:cubicBezTo>
                    <a:lnTo>
                      <a:pt x="27221" y="7644"/>
                    </a:lnTo>
                    <a:cubicBezTo>
                      <a:pt x="27223" y="6832"/>
                      <a:pt x="27223" y="6019"/>
                      <a:pt x="27225" y="5207"/>
                    </a:cubicBezTo>
                    <a:lnTo>
                      <a:pt x="4457" y="4772"/>
                    </a:lnTo>
                    <a:cubicBezTo>
                      <a:pt x="4057" y="4763"/>
                      <a:pt x="3647" y="4754"/>
                      <a:pt x="3276" y="4606"/>
                    </a:cubicBezTo>
                    <a:cubicBezTo>
                      <a:pt x="2907" y="4459"/>
                      <a:pt x="2575" y="4140"/>
                      <a:pt x="2531" y="3743"/>
                    </a:cubicBezTo>
                    <a:cubicBezTo>
                      <a:pt x="2481" y="3293"/>
                      <a:pt x="2815" y="2870"/>
                      <a:pt x="3223" y="2670"/>
                    </a:cubicBezTo>
                    <a:cubicBezTo>
                      <a:pt x="3629" y="2471"/>
                      <a:pt x="4096" y="2448"/>
                      <a:pt x="4550" y="2426"/>
                    </a:cubicBezTo>
                    <a:cubicBezTo>
                      <a:pt x="9772" y="2184"/>
                      <a:pt x="15273" y="1873"/>
                      <a:pt x="20654" y="1873"/>
                    </a:cubicBezTo>
                    <a:cubicBezTo>
                      <a:pt x="22844" y="1873"/>
                      <a:pt x="25014" y="1925"/>
                      <a:pt x="27137" y="2053"/>
                    </a:cubicBezTo>
                    <a:cubicBezTo>
                      <a:pt x="27115" y="1324"/>
                      <a:pt x="27090" y="730"/>
                      <a:pt x="270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868;p40">
                <a:extLst>
                  <a:ext uri="{FF2B5EF4-FFF2-40B4-BE49-F238E27FC236}">
                    <a16:creationId xmlns:a16="http://schemas.microsoft.com/office/drawing/2014/main" id="{72A95D12-FF1B-D709-0AD4-CCF3AA648D90}"/>
                  </a:ext>
                </a:extLst>
              </p:cNvPr>
              <p:cNvSpPr/>
              <p:nvPr/>
            </p:nvSpPr>
            <p:spPr>
              <a:xfrm>
                <a:off x="-4625725" y="3380296"/>
                <a:ext cx="1525223" cy="639663"/>
              </a:xfrm>
              <a:custGeom>
                <a:avLst/>
                <a:gdLst/>
                <a:ahLst/>
                <a:cxnLst/>
                <a:rect l="l" t="t" r="r" b="b"/>
                <a:pathLst>
                  <a:path w="28675" h="12026" extrusionOk="0">
                    <a:moveTo>
                      <a:pt x="14850" y="1"/>
                    </a:moveTo>
                    <a:cubicBezTo>
                      <a:pt x="11052" y="1"/>
                      <a:pt x="7325" y="332"/>
                      <a:pt x="3627" y="1293"/>
                    </a:cubicBezTo>
                    <a:cubicBezTo>
                      <a:pt x="2283" y="1643"/>
                      <a:pt x="692" y="2461"/>
                      <a:pt x="311" y="4818"/>
                    </a:cubicBezTo>
                    <a:cubicBezTo>
                      <a:pt x="0" y="6758"/>
                      <a:pt x="753" y="8834"/>
                      <a:pt x="1742" y="9776"/>
                    </a:cubicBezTo>
                    <a:cubicBezTo>
                      <a:pt x="2732" y="10715"/>
                      <a:pt x="3893" y="10793"/>
                      <a:pt x="5009" y="10848"/>
                    </a:cubicBezTo>
                    <a:lnTo>
                      <a:pt x="28355" y="12026"/>
                    </a:lnTo>
                    <a:cubicBezTo>
                      <a:pt x="28462" y="8314"/>
                      <a:pt x="28567" y="4605"/>
                      <a:pt x="28674" y="893"/>
                    </a:cubicBezTo>
                    <a:cubicBezTo>
                      <a:pt x="23918" y="462"/>
                      <a:pt x="19334" y="1"/>
                      <a:pt x="14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869;p40">
                <a:extLst>
                  <a:ext uri="{FF2B5EF4-FFF2-40B4-BE49-F238E27FC236}">
                    <a16:creationId xmlns:a16="http://schemas.microsoft.com/office/drawing/2014/main" id="{42E5F096-B199-E694-1A2D-CC6E698A5BA0}"/>
                  </a:ext>
                </a:extLst>
              </p:cNvPr>
              <p:cNvSpPr/>
              <p:nvPr/>
            </p:nvSpPr>
            <p:spPr>
              <a:xfrm>
                <a:off x="-4702000" y="3231682"/>
                <a:ext cx="1641550" cy="904762"/>
              </a:xfrm>
              <a:custGeom>
                <a:avLst/>
                <a:gdLst/>
                <a:ahLst/>
                <a:cxnLst/>
                <a:rect l="l" t="t" r="r" b="b"/>
                <a:pathLst>
                  <a:path w="30862" h="17010" extrusionOk="0">
                    <a:moveTo>
                      <a:pt x="30552" y="0"/>
                    </a:moveTo>
                    <a:cubicBezTo>
                      <a:pt x="30095" y="73"/>
                      <a:pt x="13289" y="190"/>
                      <a:pt x="5886" y="473"/>
                    </a:cubicBezTo>
                    <a:cubicBezTo>
                      <a:pt x="4925" y="510"/>
                      <a:pt x="3953" y="551"/>
                      <a:pt x="3025" y="1050"/>
                    </a:cubicBezTo>
                    <a:cubicBezTo>
                      <a:pt x="2097" y="1550"/>
                      <a:pt x="1203" y="2564"/>
                      <a:pt x="670" y="4184"/>
                    </a:cubicBezTo>
                    <a:cubicBezTo>
                      <a:pt x="62" y="6028"/>
                      <a:pt x="0" y="8401"/>
                      <a:pt x="137" y="10600"/>
                    </a:cubicBezTo>
                    <a:cubicBezTo>
                      <a:pt x="240" y="12301"/>
                      <a:pt x="485" y="14088"/>
                      <a:pt x="1126" y="15210"/>
                    </a:cubicBezTo>
                    <a:cubicBezTo>
                      <a:pt x="1862" y="16496"/>
                      <a:pt x="2920" y="16897"/>
                      <a:pt x="3892" y="16927"/>
                    </a:cubicBezTo>
                    <a:cubicBezTo>
                      <a:pt x="5778" y="16988"/>
                      <a:pt x="7670" y="17010"/>
                      <a:pt x="9566" y="17010"/>
                    </a:cubicBezTo>
                    <a:cubicBezTo>
                      <a:pt x="14756" y="17010"/>
                      <a:pt x="19972" y="16844"/>
                      <a:pt x="25162" y="16844"/>
                    </a:cubicBezTo>
                    <a:cubicBezTo>
                      <a:pt x="27066" y="16844"/>
                      <a:pt x="28967" y="16867"/>
                      <a:pt x="30861" y="16927"/>
                    </a:cubicBezTo>
                    <a:cubicBezTo>
                      <a:pt x="30861" y="15069"/>
                      <a:pt x="30730" y="15563"/>
                      <a:pt x="30730" y="13707"/>
                    </a:cubicBezTo>
                    <a:cubicBezTo>
                      <a:pt x="28916" y="13637"/>
                      <a:pt x="27132" y="13611"/>
                      <a:pt x="25366" y="13611"/>
                    </a:cubicBezTo>
                    <a:cubicBezTo>
                      <a:pt x="20548" y="13611"/>
                      <a:pt x="15858" y="13802"/>
                      <a:pt x="11041" y="13802"/>
                    </a:cubicBezTo>
                    <a:cubicBezTo>
                      <a:pt x="9280" y="13802"/>
                      <a:pt x="7503" y="13777"/>
                      <a:pt x="5696" y="13707"/>
                    </a:cubicBezTo>
                    <a:cubicBezTo>
                      <a:pt x="2785" y="13593"/>
                      <a:pt x="2857" y="9498"/>
                      <a:pt x="2857" y="8558"/>
                    </a:cubicBezTo>
                    <a:cubicBezTo>
                      <a:pt x="2857" y="5573"/>
                      <a:pt x="4413" y="4889"/>
                      <a:pt x="5267" y="4615"/>
                    </a:cubicBezTo>
                    <a:cubicBezTo>
                      <a:pt x="5587" y="4513"/>
                      <a:pt x="8124" y="4476"/>
                      <a:pt x="11487" y="4476"/>
                    </a:cubicBezTo>
                    <a:cubicBezTo>
                      <a:pt x="18454" y="4476"/>
                      <a:pt x="28964" y="4634"/>
                      <a:pt x="30631" y="4693"/>
                    </a:cubicBezTo>
                    <a:cubicBezTo>
                      <a:pt x="30604" y="3028"/>
                      <a:pt x="30578" y="1667"/>
                      <a:pt x="30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870;p40">
                <a:extLst>
                  <a:ext uri="{FF2B5EF4-FFF2-40B4-BE49-F238E27FC236}">
                    <a16:creationId xmlns:a16="http://schemas.microsoft.com/office/drawing/2014/main" id="{4CB6257D-1628-CD69-7964-A64D36C922E7}"/>
                  </a:ext>
                </a:extLst>
              </p:cNvPr>
              <p:cNvSpPr/>
              <p:nvPr/>
            </p:nvSpPr>
            <p:spPr>
              <a:xfrm>
                <a:off x="-4583545" y="2806637"/>
                <a:ext cx="1351292" cy="389936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7331" extrusionOk="0">
                    <a:moveTo>
                      <a:pt x="13159" y="0"/>
                    </a:moveTo>
                    <a:cubicBezTo>
                      <a:pt x="9793" y="0"/>
                      <a:pt x="6492" y="202"/>
                      <a:pt x="3215" y="789"/>
                    </a:cubicBezTo>
                    <a:cubicBezTo>
                      <a:pt x="2023" y="1002"/>
                      <a:pt x="613" y="1500"/>
                      <a:pt x="278" y="2938"/>
                    </a:cubicBezTo>
                    <a:cubicBezTo>
                      <a:pt x="1" y="4119"/>
                      <a:pt x="668" y="5386"/>
                      <a:pt x="1545" y="5960"/>
                    </a:cubicBezTo>
                    <a:cubicBezTo>
                      <a:pt x="2420" y="6531"/>
                      <a:pt x="3450" y="6578"/>
                      <a:pt x="4438" y="6612"/>
                    </a:cubicBezTo>
                    <a:lnTo>
                      <a:pt x="25121" y="7330"/>
                    </a:lnTo>
                    <a:cubicBezTo>
                      <a:pt x="25216" y="5069"/>
                      <a:pt x="25310" y="2807"/>
                      <a:pt x="25404" y="544"/>
                    </a:cubicBezTo>
                    <a:cubicBezTo>
                      <a:pt x="21192" y="282"/>
                      <a:pt x="17131" y="0"/>
                      <a:pt x="13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871;p40">
                <a:extLst>
                  <a:ext uri="{FF2B5EF4-FFF2-40B4-BE49-F238E27FC236}">
                    <a16:creationId xmlns:a16="http://schemas.microsoft.com/office/drawing/2014/main" id="{FD82FFE6-74D6-AEBE-C4BE-442DD35C782A}"/>
                  </a:ext>
                </a:extLst>
              </p:cNvPr>
              <p:cNvSpPr/>
              <p:nvPr/>
            </p:nvSpPr>
            <p:spPr>
              <a:xfrm>
                <a:off x="-4657267" y="2730735"/>
                <a:ext cx="1448098" cy="537591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0107" extrusionOk="0">
                    <a:moveTo>
                      <a:pt x="3338" y="1"/>
                    </a:moveTo>
                    <a:cubicBezTo>
                      <a:pt x="2477" y="1"/>
                      <a:pt x="1348" y="330"/>
                      <a:pt x="744" y="911"/>
                    </a:cubicBezTo>
                    <a:cubicBezTo>
                      <a:pt x="281" y="1357"/>
                      <a:pt x="266" y="2966"/>
                      <a:pt x="191" y="3604"/>
                    </a:cubicBezTo>
                    <a:cubicBezTo>
                      <a:pt x="0" y="5250"/>
                      <a:pt x="149" y="6915"/>
                      <a:pt x="632" y="8499"/>
                    </a:cubicBezTo>
                    <a:cubicBezTo>
                      <a:pt x="760" y="8921"/>
                      <a:pt x="924" y="9353"/>
                      <a:pt x="1253" y="9646"/>
                    </a:cubicBezTo>
                    <a:cubicBezTo>
                      <a:pt x="1728" y="10073"/>
                      <a:pt x="2427" y="10107"/>
                      <a:pt x="3070" y="10107"/>
                    </a:cubicBezTo>
                    <a:cubicBezTo>
                      <a:pt x="3088" y="10107"/>
                      <a:pt x="3106" y="10107"/>
                      <a:pt x="3124" y="10107"/>
                    </a:cubicBezTo>
                    <a:cubicBezTo>
                      <a:pt x="10670" y="10089"/>
                      <a:pt x="19677" y="10071"/>
                      <a:pt x="27224" y="10053"/>
                    </a:cubicBezTo>
                    <a:cubicBezTo>
                      <a:pt x="27200" y="9097"/>
                      <a:pt x="26873" y="8005"/>
                      <a:pt x="27224" y="7116"/>
                    </a:cubicBezTo>
                    <a:lnTo>
                      <a:pt x="27224" y="7116"/>
                    </a:lnTo>
                    <a:cubicBezTo>
                      <a:pt x="22648" y="7364"/>
                      <a:pt x="17736" y="7515"/>
                      <a:pt x="12879" y="7515"/>
                    </a:cubicBezTo>
                    <a:cubicBezTo>
                      <a:pt x="9407" y="7515"/>
                      <a:pt x="5963" y="7438"/>
                      <a:pt x="2691" y="7265"/>
                    </a:cubicBezTo>
                    <a:cubicBezTo>
                      <a:pt x="2069" y="6076"/>
                      <a:pt x="1878" y="3051"/>
                      <a:pt x="2756" y="2975"/>
                    </a:cubicBezTo>
                    <a:cubicBezTo>
                      <a:pt x="6977" y="2616"/>
                      <a:pt x="12076" y="2381"/>
                      <a:pt x="17018" y="2381"/>
                    </a:cubicBezTo>
                    <a:cubicBezTo>
                      <a:pt x="20469" y="2381"/>
                      <a:pt x="23844" y="2496"/>
                      <a:pt x="26790" y="2761"/>
                    </a:cubicBezTo>
                    <a:cubicBezTo>
                      <a:pt x="26848" y="2737"/>
                      <a:pt x="27181" y="489"/>
                      <a:pt x="27219" y="377"/>
                    </a:cubicBezTo>
                    <a:cubicBezTo>
                      <a:pt x="16748" y="40"/>
                      <a:pt x="11356" y="257"/>
                      <a:pt x="3446" y="3"/>
                    </a:cubicBezTo>
                    <a:cubicBezTo>
                      <a:pt x="3411" y="1"/>
                      <a:pt x="3375" y="1"/>
                      <a:pt x="3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1" name="Google Shape;872;p40">
              <a:extLst>
                <a:ext uri="{FF2B5EF4-FFF2-40B4-BE49-F238E27FC236}">
                  <a16:creationId xmlns:a16="http://schemas.microsoft.com/office/drawing/2014/main" id="{07F6E5D5-8B68-5232-889F-B14450ED73E6}"/>
                </a:ext>
              </a:extLst>
            </p:cNvPr>
            <p:cNvGrpSpPr/>
            <p:nvPr/>
          </p:nvGrpSpPr>
          <p:grpSpPr>
            <a:xfrm>
              <a:off x="3873263" y="2600300"/>
              <a:ext cx="1397479" cy="1418268"/>
              <a:chOff x="3873263" y="2600300"/>
              <a:chExt cx="1397479" cy="1418268"/>
            </a:xfrm>
          </p:grpSpPr>
          <p:sp>
            <p:nvSpPr>
              <p:cNvPr id="1522" name="Google Shape;873;p40">
                <a:extLst>
                  <a:ext uri="{FF2B5EF4-FFF2-40B4-BE49-F238E27FC236}">
                    <a16:creationId xmlns:a16="http://schemas.microsoft.com/office/drawing/2014/main" id="{E6D932AC-0359-69C7-52A5-223F602367D7}"/>
                  </a:ext>
                </a:extLst>
              </p:cNvPr>
              <p:cNvSpPr/>
              <p:nvPr/>
            </p:nvSpPr>
            <p:spPr>
              <a:xfrm>
                <a:off x="4062963" y="2769800"/>
                <a:ext cx="597118" cy="1248768"/>
              </a:xfrm>
              <a:custGeom>
                <a:avLst/>
                <a:gdLst/>
                <a:ahLst/>
                <a:cxnLst/>
                <a:rect l="l" t="t" r="r" b="b"/>
                <a:pathLst>
                  <a:path w="25688" h="53722" extrusionOk="0">
                    <a:moveTo>
                      <a:pt x="12292" y="0"/>
                    </a:moveTo>
                    <a:cubicBezTo>
                      <a:pt x="11383" y="0"/>
                      <a:pt x="10473" y="55"/>
                      <a:pt x="9567" y="164"/>
                    </a:cubicBezTo>
                    <a:cubicBezTo>
                      <a:pt x="6236" y="569"/>
                      <a:pt x="2701" y="1980"/>
                      <a:pt x="1200" y="4980"/>
                    </a:cubicBezTo>
                    <a:cubicBezTo>
                      <a:pt x="1" y="7375"/>
                      <a:pt x="378" y="10315"/>
                      <a:pt x="1541" y="12727"/>
                    </a:cubicBezTo>
                    <a:cubicBezTo>
                      <a:pt x="2706" y="15139"/>
                      <a:pt x="4569" y="17130"/>
                      <a:pt x="6050" y="19267"/>
                    </a:cubicBezTo>
                    <a:cubicBezTo>
                      <a:pt x="5243" y="29515"/>
                      <a:pt x="5674" y="39861"/>
                      <a:pt x="7006" y="49692"/>
                    </a:cubicBezTo>
                    <a:cubicBezTo>
                      <a:pt x="5162" y="50149"/>
                      <a:pt x="3417" y="50938"/>
                      <a:pt x="1857" y="52019"/>
                    </a:cubicBezTo>
                    <a:cubicBezTo>
                      <a:pt x="1470" y="52286"/>
                      <a:pt x="1049" y="52699"/>
                      <a:pt x="1183" y="53150"/>
                    </a:cubicBezTo>
                    <a:cubicBezTo>
                      <a:pt x="1326" y="53619"/>
                      <a:pt x="1938" y="53713"/>
                      <a:pt x="2429" y="53718"/>
                    </a:cubicBezTo>
                    <a:cubicBezTo>
                      <a:pt x="2681" y="53720"/>
                      <a:pt x="2933" y="53721"/>
                      <a:pt x="3185" y="53721"/>
                    </a:cubicBezTo>
                    <a:cubicBezTo>
                      <a:pt x="7186" y="53721"/>
                      <a:pt x="11209" y="53450"/>
                      <a:pt x="15572" y="52746"/>
                    </a:cubicBezTo>
                    <a:cubicBezTo>
                      <a:pt x="17861" y="47509"/>
                      <a:pt x="19935" y="42088"/>
                      <a:pt x="20516" y="36402"/>
                    </a:cubicBezTo>
                    <a:cubicBezTo>
                      <a:pt x="21077" y="30928"/>
                      <a:pt x="16671" y="23936"/>
                      <a:pt x="21428" y="17236"/>
                    </a:cubicBezTo>
                    <a:cubicBezTo>
                      <a:pt x="22841" y="15246"/>
                      <a:pt x="24276" y="13210"/>
                      <a:pt x="24981" y="10874"/>
                    </a:cubicBezTo>
                    <a:cubicBezTo>
                      <a:pt x="25687" y="8538"/>
                      <a:pt x="25546" y="5805"/>
                      <a:pt x="24012" y="3908"/>
                    </a:cubicBezTo>
                    <a:cubicBezTo>
                      <a:pt x="22969" y="2617"/>
                      <a:pt x="21415" y="1851"/>
                      <a:pt x="19852" y="1297"/>
                    </a:cubicBezTo>
                    <a:cubicBezTo>
                      <a:pt x="17417" y="436"/>
                      <a:pt x="14860" y="0"/>
                      <a:pt x="12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874;p40">
                <a:extLst>
                  <a:ext uri="{FF2B5EF4-FFF2-40B4-BE49-F238E27FC236}">
                    <a16:creationId xmlns:a16="http://schemas.microsoft.com/office/drawing/2014/main" id="{C15E8F72-A189-B484-E310-2D659FD0D36F}"/>
                  </a:ext>
                </a:extLst>
              </p:cNvPr>
              <p:cNvSpPr/>
              <p:nvPr/>
            </p:nvSpPr>
            <p:spPr>
              <a:xfrm>
                <a:off x="4311612" y="3158544"/>
                <a:ext cx="725755" cy="845258"/>
              </a:xfrm>
              <a:custGeom>
                <a:avLst/>
                <a:gdLst/>
                <a:ahLst/>
                <a:cxnLst/>
                <a:rect l="l" t="t" r="r" b="b"/>
                <a:pathLst>
                  <a:path w="31222" h="36363" extrusionOk="0">
                    <a:moveTo>
                      <a:pt x="7226" y="0"/>
                    </a:moveTo>
                    <a:cubicBezTo>
                      <a:pt x="6699" y="0"/>
                      <a:pt x="6176" y="88"/>
                      <a:pt x="5666" y="288"/>
                    </a:cubicBezTo>
                    <a:cubicBezTo>
                      <a:pt x="3646" y="1082"/>
                      <a:pt x="2653" y="3339"/>
                      <a:pt x="2074" y="5432"/>
                    </a:cubicBezTo>
                    <a:cubicBezTo>
                      <a:pt x="736" y="10295"/>
                      <a:pt x="532" y="15400"/>
                      <a:pt x="1473" y="20355"/>
                    </a:cubicBezTo>
                    <a:cubicBezTo>
                      <a:pt x="2081" y="23535"/>
                      <a:pt x="3163" y="26665"/>
                      <a:pt x="3129" y="29903"/>
                    </a:cubicBezTo>
                    <a:cubicBezTo>
                      <a:pt x="3119" y="30851"/>
                      <a:pt x="3014" y="31802"/>
                      <a:pt x="3126" y="32743"/>
                    </a:cubicBezTo>
                    <a:cubicBezTo>
                      <a:pt x="3237" y="33684"/>
                      <a:pt x="1" y="35541"/>
                      <a:pt x="749" y="36123"/>
                    </a:cubicBezTo>
                    <a:cubicBezTo>
                      <a:pt x="977" y="36299"/>
                      <a:pt x="1509" y="36362"/>
                      <a:pt x="2180" y="36362"/>
                    </a:cubicBezTo>
                    <a:cubicBezTo>
                      <a:pt x="3850" y="36362"/>
                      <a:pt x="6379" y="35972"/>
                      <a:pt x="7217" y="35972"/>
                    </a:cubicBezTo>
                    <a:cubicBezTo>
                      <a:pt x="7246" y="35972"/>
                      <a:pt x="7274" y="35973"/>
                      <a:pt x="7299" y="35974"/>
                    </a:cubicBezTo>
                    <a:cubicBezTo>
                      <a:pt x="9655" y="36067"/>
                      <a:pt x="12013" y="36114"/>
                      <a:pt x="14402" y="36114"/>
                    </a:cubicBezTo>
                    <a:cubicBezTo>
                      <a:pt x="19293" y="36114"/>
                      <a:pt x="24314" y="35918"/>
                      <a:pt x="29710" y="35525"/>
                    </a:cubicBezTo>
                    <a:cubicBezTo>
                      <a:pt x="31221" y="28969"/>
                      <a:pt x="29689" y="21931"/>
                      <a:pt x="26321" y="16107"/>
                    </a:cubicBezTo>
                    <a:cubicBezTo>
                      <a:pt x="22953" y="10285"/>
                      <a:pt x="17861" y="5600"/>
                      <a:pt x="12227" y="1923"/>
                    </a:cubicBezTo>
                    <a:cubicBezTo>
                      <a:pt x="10722" y="940"/>
                      <a:pt x="8954" y="0"/>
                      <a:pt x="72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875;p40">
                <a:extLst>
                  <a:ext uri="{FF2B5EF4-FFF2-40B4-BE49-F238E27FC236}">
                    <a16:creationId xmlns:a16="http://schemas.microsoft.com/office/drawing/2014/main" id="{CEF03E05-0609-F581-42EC-34412DB9D40C}"/>
                  </a:ext>
                </a:extLst>
              </p:cNvPr>
              <p:cNvSpPr/>
              <p:nvPr/>
            </p:nvSpPr>
            <p:spPr>
              <a:xfrm>
                <a:off x="4864442" y="2959639"/>
                <a:ext cx="406299" cy="1028103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44229" extrusionOk="0">
                    <a:moveTo>
                      <a:pt x="9294" y="0"/>
                    </a:moveTo>
                    <a:cubicBezTo>
                      <a:pt x="8891" y="0"/>
                      <a:pt x="8488" y="41"/>
                      <a:pt x="8096" y="125"/>
                    </a:cubicBezTo>
                    <a:cubicBezTo>
                      <a:pt x="5990" y="573"/>
                      <a:pt x="4214" y="2054"/>
                      <a:pt x="2975" y="3815"/>
                    </a:cubicBezTo>
                    <a:cubicBezTo>
                      <a:pt x="612" y="7173"/>
                      <a:pt x="1" y="11606"/>
                      <a:pt x="966" y="15597"/>
                    </a:cubicBezTo>
                    <a:cubicBezTo>
                      <a:pt x="1932" y="19589"/>
                      <a:pt x="4375" y="23138"/>
                      <a:pt x="7493" y="25811"/>
                    </a:cubicBezTo>
                    <a:cubicBezTo>
                      <a:pt x="8875" y="26999"/>
                      <a:pt x="10427" y="28065"/>
                      <a:pt x="11370" y="29625"/>
                    </a:cubicBezTo>
                    <a:cubicBezTo>
                      <a:pt x="12648" y="31736"/>
                      <a:pt x="12535" y="34608"/>
                      <a:pt x="11093" y="36612"/>
                    </a:cubicBezTo>
                    <a:cubicBezTo>
                      <a:pt x="9908" y="38257"/>
                      <a:pt x="7886" y="39239"/>
                      <a:pt x="5867" y="39239"/>
                    </a:cubicBezTo>
                    <a:cubicBezTo>
                      <a:pt x="5427" y="39239"/>
                      <a:pt x="4986" y="39192"/>
                      <a:pt x="4555" y="39095"/>
                    </a:cubicBezTo>
                    <a:cubicBezTo>
                      <a:pt x="3942" y="40788"/>
                      <a:pt x="3908" y="42225"/>
                      <a:pt x="3873" y="43662"/>
                    </a:cubicBezTo>
                    <a:cubicBezTo>
                      <a:pt x="5049" y="44036"/>
                      <a:pt x="6288" y="44229"/>
                      <a:pt x="7524" y="44229"/>
                    </a:cubicBezTo>
                    <a:cubicBezTo>
                      <a:pt x="9399" y="44229"/>
                      <a:pt x="11264" y="43784"/>
                      <a:pt x="12885" y="42849"/>
                    </a:cubicBezTo>
                    <a:cubicBezTo>
                      <a:pt x="15572" y="41295"/>
                      <a:pt x="17471" y="38336"/>
                      <a:pt x="17474" y="35230"/>
                    </a:cubicBezTo>
                    <a:cubicBezTo>
                      <a:pt x="17479" y="31775"/>
                      <a:pt x="15321" y="28744"/>
                      <a:pt x="13354" y="25902"/>
                    </a:cubicBezTo>
                    <a:cubicBezTo>
                      <a:pt x="11386" y="23061"/>
                      <a:pt x="9434" y="19806"/>
                      <a:pt x="9925" y="16385"/>
                    </a:cubicBezTo>
                    <a:cubicBezTo>
                      <a:pt x="10285" y="13874"/>
                      <a:pt x="11903" y="11758"/>
                      <a:pt x="13103" y="9522"/>
                    </a:cubicBezTo>
                    <a:cubicBezTo>
                      <a:pt x="14302" y="7287"/>
                      <a:pt x="15080" y="4453"/>
                      <a:pt x="13758" y="2287"/>
                    </a:cubicBezTo>
                    <a:cubicBezTo>
                      <a:pt x="12844" y="791"/>
                      <a:pt x="11062" y="0"/>
                      <a:pt x="92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876;p40">
                <a:extLst>
                  <a:ext uri="{FF2B5EF4-FFF2-40B4-BE49-F238E27FC236}">
                    <a16:creationId xmlns:a16="http://schemas.microsoft.com/office/drawing/2014/main" id="{9570E7FF-54BF-1480-A5C4-A1295AD1FD78}"/>
                  </a:ext>
                </a:extLst>
              </p:cNvPr>
              <p:cNvSpPr/>
              <p:nvPr/>
            </p:nvSpPr>
            <p:spPr>
              <a:xfrm>
                <a:off x="4070611" y="2600300"/>
                <a:ext cx="247094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30" h="12177" extrusionOk="0">
                    <a:moveTo>
                      <a:pt x="2320" y="1"/>
                    </a:moveTo>
                    <a:cubicBezTo>
                      <a:pt x="947" y="1349"/>
                      <a:pt x="292" y="3298"/>
                      <a:pt x="146" y="5217"/>
                    </a:cubicBezTo>
                    <a:cubicBezTo>
                      <a:pt x="1" y="7137"/>
                      <a:pt x="317" y="9058"/>
                      <a:pt x="632" y="10957"/>
                    </a:cubicBezTo>
                    <a:cubicBezTo>
                      <a:pt x="699" y="11356"/>
                      <a:pt x="791" y="11799"/>
                      <a:pt x="1123" y="12029"/>
                    </a:cubicBezTo>
                    <a:cubicBezTo>
                      <a:pt x="1274" y="12135"/>
                      <a:pt x="1444" y="12176"/>
                      <a:pt x="1621" y="12176"/>
                    </a:cubicBezTo>
                    <a:cubicBezTo>
                      <a:pt x="1963" y="12176"/>
                      <a:pt x="2333" y="12021"/>
                      <a:pt x="2651" y="11863"/>
                    </a:cubicBezTo>
                    <a:cubicBezTo>
                      <a:pt x="4825" y="10785"/>
                      <a:pt x="6999" y="9706"/>
                      <a:pt x="10629" y="8240"/>
                    </a:cubicBezTo>
                    <a:cubicBezTo>
                      <a:pt x="8468" y="4942"/>
                      <a:pt x="5638" y="2135"/>
                      <a:pt x="23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877;p40">
                <a:extLst>
                  <a:ext uri="{FF2B5EF4-FFF2-40B4-BE49-F238E27FC236}">
                    <a16:creationId xmlns:a16="http://schemas.microsoft.com/office/drawing/2014/main" id="{C2A172F3-0A29-F762-C917-98BB4E167578}"/>
                  </a:ext>
                </a:extLst>
              </p:cNvPr>
              <p:cNvSpPr/>
              <p:nvPr/>
            </p:nvSpPr>
            <p:spPr>
              <a:xfrm>
                <a:off x="4408589" y="2600300"/>
                <a:ext cx="247071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29" h="12177" extrusionOk="0">
                    <a:moveTo>
                      <a:pt x="8309" y="1"/>
                    </a:moveTo>
                    <a:cubicBezTo>
                      <a:pt x="4991" y="2135"/>
                      <a:pt x="2161" y="4940"/>
                      <a:pt x="0" y="8240"/>
                    </a:cubicBezTo>
                    <a:cubicBezTo>
                      <a:pt x="3631" y="9706"/>
                      <a:pt x="5805" y="10785"/>
                      <a:pt x="7979" y="11863"/>
                    </a:cubicBezTo>
                    <a:cubicBezTo>
                      <a:pt x="8297" y="12021"/>
                      <a:pt x="8667" y="12176"/>
                      <a:pt x="9008" y="12176"/>
                    </a:cubicBezTo>
                    <a:cubicBezTo>
                      <a:pt x="9186" y="12176"/>
                      <a:pt x="9355" y="12135"/>
                      <a:pt x="9506" y="12029"/>
                    </a:cubicBezTo>
                    <a:cubicBezTo>
                      <a:pt x="9838" y="11799"/>
                      <a:pt x="9931" y="11356"/>
                      <a:pt x="9997" y="10957"/>
                    </a:cubicBezTo>
                    <a:cubicBezTo>
                      <a:pt x="10313" y="9058"/>
                      <a:pt x="10629" y="7137"/>
                      <a:pt x="10483" y="5217"/>
                    </a:cubicBezTo>
                    <a:cubicBezTo>
                      <a:pt x="10339" y="3298"/>
                      <a:pt x="9683" y="1349"/>
                      <a:pt x="83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878;p40">
                <a:extLst>
                  <a:ext uri="{FF2B5EF4-FFF2-40B4-BE49-F238E27FC236}">
                    <a16:creationId xmlns:a16="http://schemas.microsoft.com/office/drawing/2014/main" id="{951C3BB5-B3C3-307F-6E42-3CBCA4C30040}"/>
                  </a:ext>
                </a:extLst>
              </p:cNvPr>
              <p:cNvSpPr/>
              <p:nvPr/>
            </p:nvSpPr>
            <p:spPr>
              <a:xfrm>
                <a:off x="4238136" y="2743231"/>
                <a:ext cx="211622" cy="160948"/>
              </a:xfrm>
              <a:custGeom>
                <a:avLst/>
                <a:gdLst/>
                <a:ahLst/>
                <a:cxnLst/>
                <a:rect l="l" t="t" r="r" b="b"/>
                <a:pathLst>
                  <a:path w="9104" h="6924" extrusionOk="0">
                    <a:moveTo>
                      <a:pt x="3454" y="1"/>
                    </a:moveTo>
                    <a:cubicBezTo>
                      <a:pt x="2356" y="1"/>
                      <a:pt x="1263" y="128"/>
                      <a:pt x="200" y="460"/>
                    </a:cubicBezTo>
                    <a:cubicBezTo>
                      <a:pt x="1" y="1887"/>
                      <a:pt x="780" y="3387"/>
                      <a:pt x="2141" y="4191"/>
                    </a:cubicBezTo>
                    <a:cubicBezTo>
                      <a:pt x="3085" y="4748"/>
                      <a:pt x="4377" y="5096"/>
                      <a:pt x="4707" y="6054"/>
                    </a:cubicBezTo>
                    <a:cubicBezTo>
                      <a:pt x="4824" y="6394"/>
                      <a:pt x="4887" y="6861"/>
                      <a:pt x="5287" y="6919"/>
                    </a:cubicBezTo>
                    <a:cubicBezTo>
                      <a:pt x="5310" y="6922"/>
                      <a:pt x="5333" y="6924"/>
                      <a:pt x="5355" y="6924"/>
                    </a:cubicBezTo>
                    <a:cubicBezTo>
                      <a:pt x="5528" y="6924"/>
                      <a:pt x="5693" y="6836"/>
                      <a:pt x="5838" y="6746"/>
                    </a:cubicBezTo>
                    <a:cubicBezTo>
                      <a:pt x="7986" y="5403"/>
                      <a:pt x="9104" y="2903"/>
                      <a:pt x="8566" y="637"/>
                    </a:cubicBezTo>
                    <a:cubicBezTo>
                      <a:pt x="6918" y="315"/>
                      <a:pt x="5180" y="1"/>
                      <a:pt x="34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879;p40">
                <a:extLst>
                  <a:ext uri="{FF2B5EF4-FFF2-40B4-BE49-F238E27FC236}">
                    <a16:creationId xmlns:a16="http://schemas.microsoft.com/office/drawing/2014/main" id="{A86D3736-96B5-026B-A76A-6FC003E56553}"/>
                  </a:ext>
                </a:extLst>
              </p:cNvPr>
              <p:cNvSpPr/>
              <p:nvPr/>
            </p:nvSpPr>
            <p:spPr>
              <a:xfrm>
                <a:off x="4394619" y="2770102"/>
                <a:ext cx="27731" cy="83287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583" extrusionOk="0">
                    <a:moveTo>
                      <a:pt x="431" y="1"/>
                    </a:moveTo>
                    <a:cubicBezTo>
                      <a:pt x="277" y="1"/>
                      <a:pt x="132" y="39"/>
                      <a:pt x="0" y="106"/>
                    </a:cubicBezTo>
                    <a:cubicBezTo>
                      <a:pt x="303" y="696"/>
                      <a:pt x="429" y="1360"/>
                      <a:pt x="366" y="2021"/>
                    </a:cubicBezTo>
                    <a:cubicBezTo>
                      <a:pt x="340" y="2294"/>
                      <a:pt x="280" y="2567"/>
                      <a:pt x="287" y="2842"/>
                    </a:cubicBezTo>
                    <a:cubicBezTo>
                      <a:pt x="295" y="3117"/>
                      <a:pt x="381" y="3406"/>
                      <a:pt x="593" y="3582"/>
                    </a:cubicBezTo>
                    <a:cubicBezTo>
                      <a:pt x="593" y="3015"/>
                      <a:pt x="920" y="2505"/>
                      <a:pt x="1055" y="1954"/>
                    </a:cubicBezTo>
                    <a:cubicBezTo>
                      <a:pt x="1192" y="1382"/>
                      <a:pt x="1119" y="783"/>
                      <a:pt x="1043" y="200"/>
                    </a:cubicBezTo>
                    <a:cubicBezTo>
                      <a:pt x="832" y="61"/>
                      <a:pt x="625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880;p40">
                <a:extLst>
                  <a:ext uri="{FF2B5EF4-FFF2-40B4-BE49-F238E27FC236}">
                    <a16:creationId xmlns:a16="http://schemas.microsoft.com/office/drawing/2014/main" id="{080635BF-E164-AD92-EA06-D9E59395B9D6}"/>
                  </a:ext>
                </a:extLst>
              </p:cNvPr>
              <p:cNvSpPr/>
              <p:nvPr/>
            </p:nvSpPr>
            <p:spPr>
              <a:xfrm>
                <a:off x="4341854" y="2765012"/>
                <a:ext cx="40772" cy="13914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5986" extrusionOk="0">
                    <a:moveTo>
                      <a:pt x="628" y="1"/>
                    </a:moveTo>
                    <a:cubicBezTo>
                      <a:pt x="419" y="1"/>
                      <a:pt x="208" y="29"/>
                      <a:pt x="0" y="74"/>
                    </a:cubicBezTo>
                    <a:cubicBezTo>
                      <a:pt x="452" y="1175"/>
                      <a:pt x="219" y="2431"/>
                      <a:pt x="410" y="3605"/>
                    </a:cubicBezTo>
                    <a:cubicBezTo>
                      <a:pt x="545" y="4436"/>
                      <a:pt x="891" y="5216"/>
                      <a:pt x="1235" y="5985"/>
                    </a:cubicBezTo>
                    <a:cubicBezTo>
                      <a:pt x="1645" y="5674"/>
                      <a:pt x="1687" y="5071"/>
                      <a:pt x="1595" y="4566"/>
                    </a:cubicBezTo>
                    <a:cubicBezTo>
                      <a:pt x="1502" y="4062"/>
                      <a:pt x="1314" y="3554"/>
                      <a:pt x="1400" y="3048"/>
                    </a:cubicBezTo>
                    <a:cubicBezTo>
                      <a:pt x="1475" y="2607"/>
                      <a:pt x="1753" y="2194"/>
                      <a:pt x="1698" y="1752"/>
                    </a:cubicBezTo>
                    <a:cubicBezTo>
                      <a:pt x="1666" y="1486"/>
                      <a:pt x="1518" y="1252"/>
                      <a:pt x="1437" y="997"/>
                    </a:cubicBezTo>
                    <a:cubicBezTo>
                      <a:pt x="1356" y="743"/>
                      <a:pt x="1366" y="419"/>
                      <a:pt x="1582" y="262"/>
                    </a:cubicBezTo>
                    <a:cubicBezTo>
                      <a:pt x="1282" y="71"/>
                      <a:pt x="958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881;p40">
                <a:extLst>
                  <a:ext uri="{FF2B5EF4-FFF2-40B4-BE49-F238E27FC236}">
                    <a16:creationId xmlns:a16="http://schemas.microsoft.com/office/drawing/2014/main" id="{54AD5B47-A0C2-EEBC-7748-78F5485A7E08}"/>
                  </a:ext>
                </a:extLst>
              </p:cNvPr>
              <p:cNvSpPr/>
              <p:nvPr/>
            </p:nvSpPr>
            <p:spPr>
              <a:xfrm>
                <a:off x="4303244" y="2767731"/>
                <a:ext cx="38331" cy="127104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5468" extrusionOk="0">
                    <a:moveTo>
                      <a:pt x="1428" y="1"/>
                    </a:moveTo>
                    <a:cubicBezTo>
                      <a:pt x="1149" y="103"/>
                      <a:pt x="854" y="161"/>
                      <a:pt x="532" y="161"/>
                    </a:cubicBezTo>
                    <a:cubicBezTo>
                      <a:pt x="363" y="161"/>
                      <a:pt x="187" y="145"/>
                      <a:pt x="1" y="111"/>
                    </a:cubicBezTo>
                    <a:lnTo>
                      <a:pt x="1" y="111"/>
                    </a:lnTo>
                    <a:cubicBezTo>
                      <a:pt x="281" y="436"/>
                      <a:pt x="302" y="913"/>
                      <a:pt x="234" y="1337"/>
                    </a:cubicBezTo>
                    <a:cubicBezTo>
                      <a:pt x="168" y="1761"/>
                      <a:pt x="29" y="2179"/>
                      <a:pt x="41" y="2609"/>
                    </a:cubicBezTo>
                    <a:cubicBezTo>
                      <a:pt x="71" y="3599"/>
                      <a:pt x="903" y="4494"/>
                      <a:pt x="719" y="5468"/>
                    </a:cubicBezTo>
                    <a:cubicBezTo>
                      <a:pt x="1175" y="5201"/>
                      <a:pt x="1310" y="4596"/>
                      <a:pt x="1268" y="4068"/>
                    </a:cubicBezTo>
                    <a:cubicBezTo>
                      <a:pt x="1224" y="3542"/>
                      <a:pt x="1049" y="3025"/>
                      <a:pt x="1072" y="2497"/>
                    </a:cubicBezTo>
                    <a:cubicBezTo>
                      <a:pt x="1107" y="1648"/>
                      <a:pt x="1648" y="820"/>
                      <a:pt x="1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882;p40">
                <a:extLst>
                  <a:ext uri="{FF2B5EF4-FFF2-40B4-BE49-F238E27FC236}">
                    <a16:creationId xmlns:a16="http://schemas.microsoft.com/office/drawing/2014/main" id="{14A2B755-C9C1-1C57-1562-02F99538EE7D}"/>
                  </a:ext>
                </a:extLst>
              </p:cNvPr>
              <p:cNvSpPr/>
              <p:nvPr/>
            </p:nvSpPr>
            <p:spPr>
              <a:xfrm>
                <a:off x="4167123" y="3386202"/>
                <a:ext cx="176941" cy="614203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26423" extrusionOk="0">
                    <a:moveTo>
                      <a:pt x="7611" y="0"/>
                    </a:moveTo>
                    <a:cubicBezTo>
                      <a:pt x="4728" y="7314"/>
                      <a:pt x="3972" y="15491"/>
                      <a:pt x="5534" y="23202"/>
                    </a:cubicBezTo>
                    <a:lnTo>
                      <a:pt x="5534" y="23202"/>
                    </a:lnTo>
                    <a:cubicBezTo>
                      <a:pt x="5199" y="23251"/>
                      <a:pt x="4866" y="23312"/>
                      <a:pt x="4537" y="23385"/>
                    </a:cubicBezTo>
                    <a:cubicBezTo>
                      <a:pt x="3628" y="23589"/>
                      <a:pt x="2743" y="23887"/>
                      <a:pt x="1896" y="24273"/>
                    </a:cubicBezTo>
                    <a:cubicBezTo>
                      <a:pt x="1626" y="24398"/>
                      <a:pt x="1361" y="24529"/>
                      <a:pt x="1099" y="24670"/>
                    </a:cubicBezTo>
                    <a:cubicBezTo>
                      <a:pt x="709" y="24882"/>
                      <a:pt x="286" y="25138"/>
                      <a:pt x="111" y="25569"/>
                    </a:cubicBezTo>
                    <a:cubicBezTo>
                      <a:pt x="1" y="25844"/>
                      <a:pt x="2" y="26191"/>
                      <a:pt x="203" y="26423"/>
                    </a:cubicBezTo>
                    <a:cubicBezTo>
                      <a:pt x="119" y="26303"/>
                      <a:pt x="75" y="26158"/>
                      <a:pt x="78" y="26013"/>
                    </a:cubicBezTo>
                    <a:cubicBezTo>
                      <a:pt x="85" y="25384"/>
                      <a:pt x="665" y="25047"/>
                      <a:pt x="1175" y="24820"/>
                    </a:cubicBezTo>
                    <a:cubicBezTo>
                      <a:pt x="2633" y="24145"/>
                      <a:pt x="4195" y="23722"/>
                      <a:pt x="5794" y="23568"/>
                    </a:cubicBezTo>
                    <a:lnTo>
                      <a:pt x="6006" y="23547"/>
                    </a:lnTo>
                    <a:lnTo>
                      <a:pt x="5967" y="23333"/>
                    </a:lnTo>
                    <a:cubicBezTo>
                      <a:pt x="4592" y="15569"/>
                      <a:pt x="5316" y="7522"/>
                      <a:pt x="7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883;p40">
                <a:extLst>
                  <a:ext uri="{FF2B5EF4-FFF2-40B4-BE49-F238E27FC236}">
                    <a16:creationId xmlns:a16="http://schemas.microsoft.com/office/drawing/2014/main" id="{DBE9FC13-35CB-9991-B718-88E025B999AF}"/>
                  </a:ext>
                </a:extLst>
              </p:cNvPr>
              <p:cNvSpPr/>
              <p:nvPr/>
            </p:nvSpPr>
            <p:spPr>
              <a:xfrm>
                <a:off x="4413285" y="3595637"/>
                <a:ext cx="123547" cy="392073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16867" extrusionOk="0">
                    <a:moveTo>
                      <a:pt x="5314" y="1"/>
                    </a:moveTo>
                    <a:lnTo>
                      <a:pt x="5314" y="1"/>
                    </a:lnTo>
                    <a:cubicBezTo>
                      <a:pt x="4656" y="2878"/>
                      <a:pt x="3953" y="5749"/>
                      <a:pt x="3056" y="8559"/>
                    </a:cubicBezTo>
                    <a:cubicBezTo>
                      <a:pt x="2397" y="10667"/>
                      <a:pt x="1637" y="12750"/>
                      <a:pt x="827" y="14806"/>
                    </a:cubicBezTo>
                    <a:cubicBezTo>
                      <a:pt x="553" y="15494"/>
                      <a:pt x="273" y="16178"/>
                      <a:pt x="1" y="16867"/>
                    </a:cubicBezTo>
                    <a:cubicBezTo>
                      <a:pt x="187" y="16546"/>
                      <a:pt x="370" y="16223"/>
                      <a:pt x="551" y="15899"/>
                    </a:cubicBezTo>
                    <a:cubicBezTo>
                      <a:pt x="1783" y="13612"/>
                      <a:pt x="2785" y="11198"/>
                      <a:pt x="3565" y="8720"/>
                    </a:cubicBezTo>
                    <a:cubicBezTo>
                      <a:pt x="4452" y="5886"/>
                      <a:pt x="5074" y="2962"/>
                      <a:pt x="5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884;p40">
                <a:extLst>
                  <a:ext uri="{FF2B5EF4-FFF2-40B4-BE49-F238E27FC236}">
                    <a16:creationId xmlns:a16="http://schemas.microsoft.com/office/drawing/2014/main" id="{D4946B87-25C1-682E-0E04-FB9F86FAB18C}"/>
                  </a:ext>
                </a:extLst>
              </p:cNvPr>
              <p:cNvSpPr/>
              <p:nvPr/>
            </p:nvSpPr>
            <p:spPr>
              <a:xfrm>
                <a:off x="4466957" y="3527530"/>
                <a:ext cx="378661" cy="469665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20205" extrusionOk="0">
                    <a:moveTo>
                      <a:pt x="10145" y="1"/>
                    </a:moveTo>
                    <a:cubicBezTo>
                      <a:pt x="9236" y="1"/>
                      <a:pt x="8322" y="178"/>
                      <a:pt x="7462" y="556"/>
                    </a:cubicBezTo>
                    <a:cubicBezTo>
                      <a:pt x="6022" y="1152"/>
                      <a:pt x="4766" y="2213"/>
                      <a:pt x="3982" y="3566"/>
                    </a:cubicBezTo>
                    <a:cubicBezTo>
                      <a:pt x="2720" y="5729"/>
                      <a:pt x="2599" y="8389"/>
                      <a:pt x="3140" y="10788"/>
                    </a:cubicBezTo>
                    <a:cubicBezTo>
                      <a:pt x="3404" y="11983"/>
                      <a:pt x="3828" y="13145"/>
                      <a:pt x="4342" y="14255"/>
                    </a:cubicBezTo>
                    <a:cubicBezTo>
                      <a:pt x="4816" y="15274"/>
                      <a:pt x="5392" y="16290"/>
                      <a:pt x="5999" y="17242"/>
                    </a:cubicBezTo>
                    <a:lnTo>
                      <a:pt x="5999" y="17242"/>
                    </a:lnTo>
                    <a:cubicBezTo>
                      <a:pt x="5480" y="17409"/>
                      <a:pt x="4925" y="17438"/>
                      <a:pt x="4381" y="17439"/>
                    </a:cubicBezTo>
                    <a:cubicBezTo>
                      <a:pt x="4119" y="17439"/>
                      <a:pt x="3853" y="17434"/>
                      <a:pt x="3586" y="17434"/>
                    </a:cubicBezTo>
                    <a:cubicBezTo>
                      <a:pt x="2864" y="17434"/>
                      <a:pt x="2136" y="17474"/>
                      <a:pt x="1473" y="17775"/>
                    </a:cubicBezTo>
                    <a:cubicBezTo>
                      <a:pt x="1087" y="17948"/>
                      <a:pt x="757" y="18215"/>
                      <a:pt x="528" y="18572"/>
                    </a:cubicBezTo>
                    <a:cubicBezTo>
                      <a:pt x="214" y="19045"/>
                      <a:pt x="88" y="19696"/>
                      <a:pt x="389" y="20205"/>
                    </a:cubicBezTo>
                    <a:cubicBezTo>
                      <a:pt x="0" y="19385"/>
                      <a:pt x="572" y="18408"/>
                      <a:pt x="1330" y="18039"/>
                    </a:cubicBezTo>
                    <a:cubicBezTo>
                      <a:pt x="1573" y="17914"/>
                      <a:pt x="1839" y="17833"/>
                      <a:pt x="2108" y="17781"/>
                    </a:cubicBezTo>
                    <a:cubicBezTo>
                      <a:pt x="2431" y="17721"/>
                      <a:pt x="2755" y="17701"/>
                      <a:pt x="3081" y="17701"/>
                    </a:cubicBezTo>
                    <a:cubicBezTo>
                      <a:pt x="3511" y="17701"/>
                      <a:pt x="3942" y="17735"/>
                      <a:pt x="4376" y="17751"/>
                    </a:cubicBezTo>
                    <a:cubicBezTo>
                      <a:pt x="4503" y="17755"/>
                      <a:pt x="4631" y="17758"/>
                      <a:pt x="4759" y="17758"/>
                    </a:cubicBezTo>
                    <a:cubicBezTo>
                      <a:pt x="5129" y="17758"/>
                      <a:pt x="5500" y="17734"/>
                      <a:pt x="5864" y="17658"/>
                    </a:cubicBezTo>
                    <a:cubicBezTo>
                      <a:pt x="6098" y="17611"/>
                      <a:pt x="6339" y="17519"/>
                      <a:pt x="6564" y="17436"/>
                    </a:cubicBezTo>
                    <a:cubicBezTo>
                      <a:pt x="6397" y="17159"/>
                      <a:pt x="6150" y="16743"/>
                      <a:pt x="5989" y="16461"/>
                    </a:cubicBezTo>
                    <a:cubicBezTo>
                      <a:pt x="5553" y="15698"/>
                      <a:pt x="5124" y="14864"/>
                      <a:pt x="4768" y="14060"/>
                    </a:cubicBezTo>
                    <a:cubicBezTo>
                      <a:pt x="4531" y="13517"/>
                      <a:pt x="4309" y="12957"/>
                      <a:pt x="4120" y="12395"/>
                    </a:cubicBezTo>
                    <a:cubicBezTo>
                      <a:pt x="4006" y="12064"/>
                      <a:pt x="3908" y="11716"/>
                      <a:pt x="3814" y="11381"/>
                    </a:cubicBezTo>
                    <a:cubicBezTo>
                      <a:pt x="3298" y="9450"/>
                      <a:pt x="3172" y="7363"/>
                      <a:pt x="3744" y="5430"/>
                    </a:cubicBezTo>
                    <a:cubicBezTo>
                      <a:pt x="4564" y="2523"/>
                      <a:pt x="7175" y="483"/>
                      <a:pt x="10191" y="358"/>
                    </a:cubicBezTo>
                    <a:cubicBezTo>
                      <a:pt x="10273" y="355"/>
                      <a:pt x="10355" y="354"/>
                      <a:pt x="10436" y="354"/>
                    </a:cubicBezTo>
                    <a:cubicBezTo>
                      <a:pt x="12739" y="354"/>
                      <a:pt x="14994" y="1581"/>
                      <a:pt x="16289" y="3483"/>
                    </a:cubicBezTo>
                    <a:cubicBezTo>
                      <a:pt x="15045" y="1309"/>
                      <a:pt x="12612" y="1"/>
                      <a:pt x="10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885;p40">
                <a:extLst>
                  <a:ext uri="{FF2B5EF4-FFF2-40B4-BE49-F238E27FC236}">
                    <a16:creationId xmlns:a16="http://schemas.microsoft.com/office/drawing/2014/main" id="{A87D3284-50D2-7B9D-6001-E3D1AFE25BD7}"/>
                  </a:ext>
                </a:extLst>
              </p:cNvPr>
              <p:cNvSpPr/>
              <p:nvPr/>
            </p:nvSpPr>
            <p:spPr>
              <a:xfrm>
                <a:off x="4163729" y="2968751"/>
                <a:ext cx="63412" cy="42631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4" extrusionOk="0">
                    <a:moveTo>
                      <a:pt x="1429" y="1"/>
                    </a:moveTo>
                    <a:cubicBezTo>
                      <a:pt x="1388" y="1"/>
                      <a:pt x="1346" y="2"/>
                      <a:pt x="1303" y="5"/>
                    </a:cubicBezTo>
                    <a:cubicBezTo>
                      <a:pt x="569" y="52"/>
                      <a:pt x="1" y="501"/>
                      <a:pt x="33" y="1004"/>
                    </a:cubicBezTo>
                    <a:cubicBezTo>
                      <a:pt x="64" y="1478"/>
                      <a:pt x="616" y="1833"/>
                      <a:pt x="1294" y="1833"/>
                    </a:cubicBezTo>
                    <a:cubicBezTo>
                      <a:pt x="1336" y="1833"/>
                      <a:pt x="1380" y="1832"/>
                      <a:pt x="1423" y="1829"/>
                    </a:cubicBezTo>
                    <a:cubicBezTo>
                      <a:pt x="2157" y="1782"/>
                      <a:pt x="2727" y="1335"/>
                      <a:pt x="2693" y="831"/>
                    </a:cubicBezTo>
                    <a:cubicBezTo>
                      <a:pt x="2663" y="356"/>
                      <a:pt x="2108" y="1"/>
                      <a:pt x="1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886;p40">
                <a:extLst>
                  <a:ext uri="{FF2B5EF4-FFF2-40B4-BE49-F238E27FC236}">
                    <a16:creationId xmlns:a16="http://schemas.microsoft.com/office/drawing/2014/main" id="{E38DD280-28B1-50DB-7792-61B0E07640DD}"/>
                  </a:ext>
                </a:extLst>
              </p:cNvPr>
              <p:cNvSpPr/>
              <p:nvPr/>
            </p:nvSpPr>
            <p:spPr>
              <a:xfrm>
                <a:off x="4451685" y="2963568"/>
                <a:ext cx="63412" cy="4265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5" extrusionOk="0">
                    <a:moveTo>
                      <a:pt x="1431" y="0"/>
                    </a:moveTo>
                    <a:cubicBezTo>
                      <a:pt x="1389" y="0"/>
                      <a:pt x="1347" y="2"/>
                      <a:pt x="1305" y="4"/>
                    </a:cubicBezTo>
                    <a:cubicBezTo>
                      <a:pt x="570" y="53"/>
                      <a:pt x="1" y="500"/>
                      <a:pt x="33" y="1004"/>
                    </a:cubicBezTo>
                    <a:cubicBezTo>
                      <a:pt x="64" y="1479"/>
                      <a:pt x="618" y="1834"/>
                      <a:pt x="1298" y="1834"/>
                    </a:cubicBezTo>
                    <a:cubicBezTo>
                      <a:pt x="1339" y="1834"/>
                      <a:pt x="1381" y="1833"/>
                      <a:pt x="1423" y="1830"/>
                    </a:cubicBezTo>
                    <a:cubicBezTo>
                      <a:pt x="2157" y="1781"/>
                      <a:pt x="2727" y="1334"/>
                      <a:pt x="2693" y="831"/>
                    </a:cubicBezTo>
                    <a:cubicBezTo>
                      <a:pt x="2663" y="356"/>
                      <a:pt x="2109" y="0"/>
                      <a:pt x="1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887;p40">
                <a:extLst>
                  <a:ext uri="{FF2B5EF4-FFF2-40B4-BE49-F238E27FC236}">
                    <a16:creationId xmlns:a16="http://schemas.microsoft.com/office/drawing/2014/main" id="{D7C9CE82-DABC-345F-1489-82749AC1D8C3}"/>
                  </a:ext>
                </a:extLst>
              </p:cNvPr>
              <p:cNvSpPr/>
              <p:nvPr/>
            </p:nvSpPr>
            <p:spPr>
              <a:xfrm>
                <a:off x="4218517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3" y="456"/>
                    </a:cubicBezTo>
                    <a:cubicBezTo>
                      <a:pt x="1" y="710"/>
                      <a:pt x="207" y="919"/>
                      <a:pt x="463" y="921"/>
                    </a:cubicBezTo>
                    <a:cubicBezTo>
                      <a:pt x="871" y="921"/>
                      <a:pt x="1077" y="429"/>
                      <a:pt x="790" y="139"/>
                    </a:cubicBezTo>
                    <a:cubicBezTo>
                      <a:pt x="696" y="43"/>
                      <a:pt x="580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888;p40">
                <a:extLst>
                  <a:ext uri="{FF2B5EF4-FFF2-40B4-BE49-F238E27FC236}">
                    <a16:creationId xmlns:a16="http://schemas.microsoft.com/office/drawing/2014/main" id="{F575D175-5F10-7099-8BA7-F3637653C361}"/>
                  </a:ext>
                </a:extLst>
              </p:cNvPr>
              <p:cNvSpPr/>
              <p:nvPr/>
            </p:nvSpPr>
            <p:spPr>
              <a:xfrm>
                <a:off x="4471536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2" y="456"/>
                    </a:cubicBezTo>
                    <a:cubicBezTo>
                      <a:pt x="1" y="710"/>
                      <a:pt x="206" y="919"/>
                      <a:pt x="462" y="921"/>
                    </a:cubicBezTo>
                    <a:cubicBezTo>
                      <a:pt x="871" y="921"/>
                      <a:pt x="1076" y="429"/>
                      <a:pt x="790" y="139"/>
                    </a:cubicBezTo>
                    <a:cubicBezTo>
                      <a:pt x="696" y="43"/>
                      <a:pt x="579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889;p40">
                <a:extLst>
                  <a:ext uri="{FF2B5EF4-FFF2-40B4-BE49-F238E27FC236}">
                    <a16:creationId xmlns:a16="http://schemas.microsoft.com/office/drawing/2014/main" id="{E7AE2F14-64E7-5F04-CA30-6C9DDD061546}"/>
                  </a:ext>
                </a:extLst>
              </p:cNvPr>
              <p:cNvSpPr/>
              <p:nvPr/>
            </p:nvSpPr>
            <p:spPr>
              <a:xfrm>
                <a:off x="4294341" y="3006617"/>
                <a:ext cx="117643" cy="44003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893" fill="none" extrusionOk="0">
                    <a:moveTo>
                      <a:pt x="5061" y="1"/>
                    </a:moveTo>
                    <a:cubicBezTo>
                      <a:pt x="4918" y="992"/>
                      <a:pt x="3813" y="1828"/>
                      <a:pt x="2602" y="1861"/>
                    </a:cubicBezTo>
                    <a:cubicBezTo>
                      <a:pt x="1388" y="1893"/>
                      <a:pt x="220" y="1119"/>
                      <a:pt x="0" y="13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890;p40">
                <a:extLst>
                  <a:ext uri="{FF2B5EF4-FFF2-40B4-BE49-F238E27FC236}">
                    <a16:creationId xmlns:a16="http://schemas.microsoft.com/office/drawing/2014/main" id="{DB19DC9B-B233-8945-6F78-50884FF4C931}"/>
                  </a:ext>
                </a:extLst>
              </p:cNvPr>
              <p:cNvSpPr/>
              <p:nvPr/>
            </p:nvSpPr>
            <p:spPr>
              <a:xfrm>
                <a:off x="4349338" y="2969611"/>
                <a:ext cx="3789" cy="74082"/>
              </a:xfrm>
              <a:custGeom>
                <a:avLst/>
                <a:gdLst/>
                <a:ahLst/>
                <a:cxnLst/>
                <a:rect l="l" t="t" r="r" b="b"/>
                <a:pathLst>
                  <a:path w="163" h="3187" fill="none" extrusionOk="0">
                    <a:moveTo>
                      <a:pt x="1" y="0"/>
                    </a:moveTo>
                    <a:cubicBezTo>
                      <a:pt x="87" y="1180"/>
                      <a:pt x="88" y="2132"/>
                      <a:pt x="163" y="318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891;p40">
                <a:extLst>
                  <a:ext uri="{FF2B5EF4-FFF2-40B4-BE49-F238E27FC236}">
                    <a16:creationId xmlns:a16="http://schemas.microsoft.com/office/drawing/2014/main" id="{47008CEE-0315-A142-591B-E47542FD9C86}"/>
                  </a:ext>
                </a:extLst>
              </p:cNvPr>
              <p:cNvSpPr/>
              <p:nvPr/>
            </p:nvSpPr>
            <p:spPr>
              <a:xfrm>
                <a:off x="4303244" y="2929282"/>
                <a:ext cx="97001" cy="60809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616" extrusionOk="0">
                    <a:moveTo>
                      <a:pt x="2889" y="0"/>
                    </a:moveTo>
                    <a:cubicBezTo>
                      <a:pt x="2144" y="0"/>
                      <a:pt x="1397" y="65"/>
                      <a:pt x="672" y="237"/>
                    </a:cubicBezTo>
                    <a:cubicBezTo>
                      <a:pt x="404" y="300"/>
                      <a:pt x="95" y="421"/>
                      <a:pt x="40" y="690"/>
                    </a:cubicBezTo>
                    <a:cubicBezTo>
                      <a:pt x="1" y="890"/>
                      <a:pt x="121" y="1081"/>
                      <a:pt x="236" y="1248"/>
                    </a:cubicBezTo>
                    <a:cubicBezTo>
                      <a:pt x="453" y="1562"/>
                      <a:pt x="672" y="1879"/>
                      <a:pt x="954" y="2137"/>
                    </a:cubicBezTo>
                    <a:cubicBezTo>
                      <a:pt x="1235" y="2395"/>
                      <a:pt x="1589" y="2591"/>
                      <a:pt x="1971" y="2613"/>
                    </a:cubicBezTo>
                    <a:cubicBezTo>
                      <a:pt x="1995" y="2615"/>
                      <a:pt x="2020" y="2615"/>
                      <a:pt x="2044" y="2615"/>
                    </a:cubicBezTo>
                    <a:cubicBezTo>
                      <a:pt x="2440" y="2615"/>
                      <a:pt x="2824" y="2432"/>
                      <a:pt x="3129" y="2176"/>
                    </a:cubicBezTo>
                    <a:cubicBezTo>
                      <a:pt x="3455" y="1905"/>
                      <a:pt x="3706" y="1559"/>
                      <a:pt x="3952" y="1215"/>
                    </a:cubicBezTo>
                    <a:cubicBezTo>
                      <a:pt x="4172" y="911"/>
                      <a:pt x="4143" y="462"/>
                      <a:pt x="3876" y="243"/>
                    </a:cubicBezTo>
                    <a:cubicBezTo>
                      <a:pt x="3609" y="26"/>
                      <a:pt x="3236" y="0"/>
                      <a:pt x="2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892;p40">
                <a:extLst>
                  <a:ext uri="{FF2B5EF4-FFF2-40B4-BE49-F238E27FC236}">
                    <a16:creationId xmlns:a16="http://schemas.microsoft.com/office/drawing/2014/main" id="{264DFD15-6B5E-BEC1-F6DB-6923922A4FDD}"/>
                  </a:ext>
                </a:extLst>
              </p:cNvPr>
              <p:cNvSpPr/>
              <p:nvPr/>
            </p:nvSpPr>
            <p:spPr>
              <a:xfrm>
                <a:off x="3873263" y="2972517"/>
                <a:ext cx="317271" cy="93584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6" extrusionOk="0">
                    <a:moveTo>
                      <a:pt x="894" y="1"/>
                    </a:moveTo>
                    <a:cubicBezTo>
                      <a:pt x="596" y="1"/>
                      <a:pt x="298" y="4"/>
                      <a:pt x="0" y="11"/>
                    </a:cubicBezTo>
                    <a:cubicBezTo>
                      <a:pt x="2597" y="237"/>
                      <a:pt x="5213" y="569"/>
                      <a:pt x="7775" y="1055"/>
                    </a:cubicBezTo>
                    <a:cubicBezTo>
                      <a:pt x="8885" y="1263"/>
                      <a:pt x="10086" y="1519"/>
                      <a:pt x="11208" y="1784"/>
                    </a:cubicBezTo>
                    <a:lnTo>
                      <a:pt x="11208" y="1784"/>
                    </a:lnTo>
                    <a:cubicBezTo>
                      <a:pt x="8820" y="2272"/>
                      <a:pt x="6430" y="2790"/>
                      <a:pt x="4062" y="3347"/>
                    </a:cubicBezTo>
                    <a:cubicBezTo>
                      <a:pt x="3141" y="3564"/>
                      <a:pt x="2223" y="3786"/>
                      <a:pt x="1306" y="4026"/>
                    </a:cubicBezTo>
                    <a:cubicBezTo>
                      <a:pt x="3180" y="3760"/>
                      <a:pt x="5043" y="3444"/>
                      <a:pt x="6906" y="3115"/>
                    </a:cubicBezTo>
                    <a:cubicBezTo>
                      <a:pt x="9139" y="2720"/>
                      <a:pt x="11423" y="2279"/>
                      <a:pt x="13649" y="1836"/>
                    </a:cubicBezTo>
                    <a:cubicBezTo>
                      <a:pt x="12016" y="1426"/>
                      <a:pt x="10292" y="1000"/>
                      <a:pt x="8635" y="714"/>
                    </a:cubicBezTo>
                    <a:cubicBezTo>
                      <a:pt x="6080" y="263"/>
                      <a:pt x="3488" y="1"/>
                      <a:pt x="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893;p40">
                <a:extLst>
                  <a:ext uri="{FF2B5EF4-FFF2-40B4-BE49-F238E27FC236}">
                    <a16:creationId xmlns:a16="http://schemas.microsoft.com/office/drawing/2014/main" id="{868312A7-7F25-FB89-A34A-0E6E9CA1430A}"/>
                  </a:ext>
                </a:extLst>
              </p:cNvPr>
              <p:cNvSpPr/>
              <p:nvPr/>
            </p:nvSpPr>
            <p:spPr>
              <a:xfrm>
                <a:off x="4026748" y="3023795"/>
                <a:ext cx="157764" cy="74059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6" extrusionOk="0">
                    <a:moveTo>
                      <a:pt x="6786" y="0"/>
                    </a:moveTo>
                    <a:lnTo>
                      <a:pt x="6786" y="0"/>
                    </a:lnTo>
                    <a:cubicBezTo>
                      <a:pt x="5876" y="247"/>
                      <a:pt x="4998" y="597"/>
                      <a:pt x="4135" y="966"/>
                    </a:cubicBezTo>
                    <a:cubicBezTo>
                      <a:pt x="2845" y="1530"/>
                      <a:pt x="1580" y="2160"/>
                      <a:pt x="392" y="2920"/>
                    </a:cubicBezTo>
                    <a:cubicBezTo>
                      <a:pt x="261" y="3004"/>
                      <a:pt x="130" y="3091"/>
                      <a:pt x="0" y="3185"/>
                    </a:cubicBezTo>
                    <a:cubicBezTo>
                      <a:pt x="154" y="3147"/>
                      <a:pt x="305" y="3101"/>
                      <a:pt x="456" y="3054"/>
                    </a:cubicBezTo>
                    <a:cubicBezTo>
                      <a:pt x="1799" y="2625"/>
                      <a:pt x="3091" y="2055"/>
                      <a:pt x="4348" y="1423"/>
                    </a:cubicBezTo>
                    <a:cubicBezTo>
                      <a:pt x="5186" y="994"/>
                      <a:pt x="6015" y="542"/>
                      <a:pt x="6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894;p40">
                <a:extLst>
                  <a:ext uri="{FF2B5EF4-FFF2-40B4-BE49-F238E27FC236}">
                    <a16:creationId xmlns:a16="http://schemas.microsoft.com/office/drawing/2014/main" id="{1D5A21A5-FBAC-2802-D6CC-3E42232986B4}"/>
                  </a:ext>
                </a:extLst>
              </p:cNvPr>
              <p:cNvSpPr/>
              <p:nvPr/>
            </p:nvSpPr>
            <p:spPr>
              <a:xfrm>
                <a:off x="4524836" y="2959267"/>
                <a:ext cx="317271" cy="93538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4" extrusionOk="0">
                    <a:moveTo>
                      <a:pt x="12755" y="1"/>
                    </a:moveTo>
                    <a:cubicBezTo>
                      <a:pt x="10161" y="1"/>
                      <a:pt x="7568" y="262"/>
                      <a:pt x="5014" y="713"/>
                    </a:cubicBezTo>
                    <a:cubicBezTo>
                      <a:pt x="3357" y="999"/>
                      <a:pt x="1633" y="1424"/>
                      <a:pt x="0" y="1835"/>
                    </a:cubicBezTo>
                    <a:cubicBezTo>
                      <a:pt x="2226" y="2278"/>
                      <a:pt x="4510" y="2720"/>
                      <a:pt x="6742" y="3115"/>
                    </a:cubicBezTo>
                    <a:cubicBezTo>
                      <a:pt x="8604" y="3442"/>
                      <a:pt x="10468" y="3760"/>
                      <a:pt x="12343" y="4024"/>
                    </a:cubicBezTo>
                    <a:cubicBezTo>
                      <a:pt x="11426" y="3786"/>
                      <a:pt x="10507" y="3564"/>
                      <a:pt x="9587" y="3347"/>
                    </a:cubicBezTo>
                    <a:cubicBezTo>
                      <a:pt x="7218" y="2791"/>
                      <a:pt x="4827" y="2272"/>
                      <a:pt x="2440" y="1782"/>
                    </a:cubicBezTo>
                    <a:lnTo>
                      <a:pt x="2440" y="1782"/>
                    </a:lnTo>
                    <a:cubicBezTo>
                      <a:pt x="3561" y="1519"/>
                      <a:pt x="4764" y="1263"/>
                      <a:pt x="5874" y="1054"/>
                    </a:cubicBezTo>
                    <a:cubicBezTo>
                      <a:pt x="8435" y="568"/>
                      <a:pt x="11052" y="236"/>
                      <a:pt x="13648" y="11"/>
                    </a:cubicBezTo>
                    <a:cubicBezTo>
                      <a:pt x="13351" y="4"/>
                      <a:pt x="13053" y="1"/>
                      <a:pt x="127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895;p40">
                <a:extLst>
                  <a:ext uri="{FF2B5EF4-FFF2-40B4-BE49-F238E27FC236}">
                    <a16:creationId xmlns:a16="http://schemas.microsoft.com/office/drawing/2014/main" id="{10F623CE-5085-C83E-3C4B-2739B9EEB97E}"/>
                  </a:ext>
                </a:extLst>
              </p:cNvPr>
              <p:cNvSpPr/>
              <p:nvPr/>
            </p:nvSpPr>
            <p:spPr>
              <a:xfrm>
                <a:off x="4530857" y="3010499"/>
                <a:ext cx="157764" cy="74105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71" y="542"/>
                      <a:pt x="1601" y="995"/>
                      <a:pt x="2438" y="1425"/>
                    </a:cubicBezTo>
                    <a:cubicBezTo>
                      <a:pt x="3695" y="2056"/>
                      <a:pt x="4988" y="2627"/>
                      <a:pt x="6331" y="3054"/>
                    </a:cubicBezTo>
                    <a:cubicBezTo>
                      <a:pt x="6482" y="3103"/>
                      <a:pt x="6632" y="3148"/>
                      <a:pt x="6786" y="3187"/>
                    </a:cubicBezTo>
                    <a:cubicBezTo>
                      <a:pt x="6657" y="3093"/>
                      <a:pt x="6527" y="3006"/>
                      <a:pt x="6394" y="2920"/>
                    </a:cubicBezTo>
                    <a:cubicBezTo>
                      <a:pt x="5207" y="2162"/>
                      <a:pt x="3942" y="1532"/>
                      <a:pt x="2654" y="968"/>
                    </a:cubicBezTo>
                    <a:cubicBezTo>
                      <a:pt x="1787" y="597"/>
                      <a:pt x="909" y="24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896;p40">
                <a:extLst>
                  <a:ext uri="{FF2B5EF4-FFF2-40B4-BE49-F238E27FC236}">
                    <a16:creationId xmlns:a16="http://schemas.microsoft.com/office/drawing/2014/main" id="{C1A4274F-A42D-2C60-5894-EFDDF82DDFDC}"/>
                  </a:ext>
                </a:extLst>
              </p:cNvPr>
              <p:cNvSpPr/>
              <p:nvPr/>
            </p:nvSpPr>
            <p:spPr>
              <a:xfrm>
                <a:off x="4120959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221" y="1"/>
                    </a:moveTo>
                    <a:cubicBezTo>
                      <a:pt x="1" y="2356"/>
                      <a:pt x="402" y="4730"/>
                      <a:pt x="1384" y="6883"/>
                    </a:cubicBezTo>
                    <a:cubicBezTo>
                      <a:pt x="2199" y="5992"/>
                      <a:pt x="3234" y="5305"/>
                      <a:pt x="5210" y="5031"/>
                    </a:cubicBezTo>
                    <a:cubicBezTo>
                      <a:pt x="3960" y="2991"/>
                      <a:pt x="2252" y="1268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897;p40">
                <a:extLst>
                  <a:ext uri="{FF2B5EF4-FFF2-40B4-BE49-F238E27FC236}">
                    <a16:creationId xmlns:a16="http://schemas.microsoft.com/office/drawing/2014/main" id="{3097995F-0153-664C-CF79-D61F18E15099}"/>
                  </a:ext>
                </a:extLst>
              </p:cNvPr>
              <p:cNvSpPr/>
              <p:nvPr/>
            </p:nvSpPr>
            <p:spPr>
              <a:xfrm>
                <a:off x="4484088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4990" y="1"/>
                    </a:moveTo>
                    <a:lnTo>
                      <a:pt x="4990" y="1"/>
                    </a:lnTo>
                    <a:cubicBezTo>
                      <a:pt x="2960" y="1268"/>
                      <a:pt x="1252" y="2991"/>
                      <a:pt x="0" y="5031"/>
                    </a:cubicBezTo>
                    <a:cubicBezTo>
                      <a:pt x="1978" y="5305"/>
                      <a:pt x="3013" y="5992"/>
                      <a:pt x="3827" y="6883"/>
                    </a:cubicBezTo>
                    <a:cubicBezTo>
                      <a:pt x="4810" y="4730"/>
                      <a:pt x="5210" y="2356"/>
                      <a:pt x="49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3" name="Google Shape;796;p39">
            <a:extLst>
              <a:ext uri="{FF2B5EF4-FFF2-40B4-BE49-F238E27FC236}">
                <a16:creationId xmlns:a16="http://schemas.microsoft.com/office/drawing/2014/main" id="{73A58AE4-7344-C0BF-D6C3-8BC875A7F00C}"/>
              </a:ext>
            </a:extLst>
          </p:cNvPr>
          <p:cNvGrpSpPr/>
          <p:nvPr/>
        </p:nvGrpSpPr>
        <p:grpSpPr>
          <a:xfrm rot="20248399">
            <a:off x="741116" y="6685950"/>
            <a:ext cx="1810625" cy="753725"/>
            <a:chOff x="8876338" y="907375"/>
            <a:chExt cx="1810625" cy="753725"/>
          </a:xfrm>
        </p:grpSpPr>
        <p:sp>
          <p:nvSpPr>
            <p:cNvPr id="1554" name="Google Shape;797;p39">
              <a:extLst>
                <a:ext uri="{FF2B5EF4-FFF2-40B4-BE49-F238E27FC236}">
                  <a16:creationId xmlns:a16="http://schemas.microsoft.com/office/drawing/2014/main" id="{D73713E2-03BE-E5DB-7FC9-DAC231F3B42D}"/>
                </a:ext>
              </a:extLst>
            </p:cNvPr>
            <p:cNvSpPr/>
            <p:nvPr/>
          </p:nvSpPr>
          <p:spPr>
            <a:xfrm>
              <a:off x="8876338" y="1087950"/>
              <a:ext cx="1810625" cy="573150"/>
            </a:xfrm>
            <a:custGeom>
              <a:avLst/>
              <a:gdLst/>
              <a:ahLst/>
              <a:cxnLst/>
              <a:rect l="l" t="t" r="r" b="b"/>
              <a:pathLst>
                <a:path w="72425" h="22926" extrusionOk="0">
                  <a:moveTo>
                    <a:pt x="69954" y="1"/>
                  </a:moveTo>
                  <a:cubicBezTo>
                    <a:pt x="69948" y="1"/>
                    <a:pt x="69943" y="1"/>
                    <a:pt x="69937" y="1"/>
                  </a:cubicBezTo>
                  <a:cubicBezTo>
                    <a:pt x="60324" y="42"/>
                    <a:pt x="51226" y="3983"/>
                    <a:pt x="41965" y="6555"/>
                  </a:cubicBezTo>
                  <a:cubicBezTo>
                    <a:pt x="33199" y="8986"/>
                    <a:pt x="24155" y="10216"/>
                    <a:pt x="15079" y="10216"/>
                  </a:cubicBezTo>
                  <a:cubicBezTo>
                    <a:pt x="12875" y="10216"/>
                    <a:pt x="10670" y="10143"/>
                    <a:pt x="8466" y="9998"/>
                  </a:cubicBezTo>
                  <a:cubicBezTo>
                    <a:pt x="7653" y="9944"/>
                    <a:pt x="6831" y="9882"/>
                    <a:pt x="6015" y="9882"/>
                  </a:cubicBezTo>
                  <a:cubicBezTo>
                    <a:pt x="5096" y="9882"/>
                    <a:pt x="4185" y="9961"/>
                    <a:pt x="3306" y="10223"/>
                  </a:cubicBezTo>
                  <a:cubicBezTo>
                    <a:pt x="1648" y="10716"/>
                    <a:pt x="101" y="12033"/>
                    <a:pt x="1" y="14209"/>
                  </a:cubicBezTo>
                  <a:cubicBezTo>
                    <a:pt x="6609" y="17488"/>
                    <a:pt x="13497" y="20167"/>
                    <a:pt x="20581" y="22216"/>
                  </a:cubicBezTo>
                  <a:cubicBezTo>
                    <a:pt x="21844" y="22580"/>
                    <a:pt x="23164" y="22925"/>
                    <a:pt x="24462" y="22925"/>
                  </a:cubicBezTo>
                  <a:cubicBezTo>
                    <a:pt x="25006" y="22925"/>
                    <a:pt x="25546" y="22865"/>
                    <a:pt x="26077" y="22720"/>
                  </a:cubicBezTo>
                  <a:cubicBezTo>
                    <a:pt x="28534" y="22045"/>
                    <a:pt x="30146" y="19766"/>
                    <a:pt x="32195" y="18247"/>
                  </a:cubicBezTo>
                  <a:cubicBezTo>
                    <a:pt x="34915" y="16229"/>
                    <a:pt x="38380" y="15587"/>
                    <a:pt x="41681" y="14830"/>
                  </a:cubicBezTo>
                  <a:cubicBezTo>
                    <a:pt x="51896" y="12487"/>
                    <a:pt x="61677" y="8549"/>
                    <a:pt x="70668" y="3164"/>
                  </a:cubicBezTo>
                  <a:cubicBezTo>
                    <a:pt x="71488" y="2674"/>
                    <a:pt x="72424" y="1855"/>
                    <a:pt x="72103" y="952"/>
                  </a:cubicBezTo>
                  <a:cubicBezTo>
                    <a:pt x="71824" y="163"/>
                    <a:pt x="70795" y="1"/>
                    <a:pt x="6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798;p39">
              <a:extLst>
                <a:ext uri="{FF2B5EF4-FFF2-40B4-BE49-F238E27FC236}">
                  <a16:creationId xmlns:a16="http://schemas.microsoft.com/office/drawing/2014/main" id="{8693ECD2-67E3-4FA3-312A-CF5EA4BAEE5A}"/>
                </a:ext>
              </a:extLst>
            </p:cNvPr>
            <p:cNvSpPr/>
            <p:nvPr/>
          </p:nvSpPr>
          <p:spPr>
            <a:xfrm>
              <a:off x="8878688" y="960775"/>
              <a:ext cx="1800950" cy="657500"/>
            </a:xfrm>
            <a:custGeom>
              <a:avLst/>
              <a:gdLst/>
              <a:ahLst/>
              <a:cxnLst/>
              <a:rect l="l" t="t" r="r" b="b"/>
              <a:pathLst>
                <a:path w="72038" h="26300" extrusionOk="0">
                  <a:moveTo>
                    <a:pt x="48320" y="0"/>
                  </a:moveTo>
                  <a:cubicBezTo>
                    <a:pt x="45414" y="2880"/>
                    <a:pt x="41031" y="3539"/>
                    <a:pt x="36959" y="3927"/>
                  </a:cubicBezTo>
                  <a:cubicBezTo>
                    <a:pt x="32886" y="4316"/>
                    <a:pt x="28538" y="4682"/>
                    <a:pt x="25069" y="7331"/>
                  </a:cubicBezTo>
                  <a:cubicBezTo>
                    <a:pt x="24840" y="7316"/>
                    <a:pt x="24613" y="7309"/>
                    <a:pt x="24386" y="7309"/>
                  </a:cubicBezTo>
                  <a:cubicBezTo>
                    <a:pt x="20247" y="7309"/>
                    <a:pt x="16429" y="9680"/>
                    <a:pt x="12967" y="12022"/>
                  </a:cubicBezTo>
                  <a:cubicBezTo>
                    <a:pt x="9314" y="14494"/>
                    <a:pt x="5413" y="17133"/>
                    <a:pt x="0" y="17731"/>
                  </a:cubicBezTo>
                  <a:cubicBezTo>
                    <a:pt x="0" y="17731"/>
                    <a:pt x="24755" y="26286"/>
                    <a:pt x="24741" y="26299"/>
                  </a:cubicBezTo>
                  <a:cubicBezTo>
                    <a:pt x="28195" y="23657"/>
                    <a:pt x="31684" y="21004"/>
                    <a:pt x="35596" y="19101"/>
                  </a:cubicBezTo>
                  <a:cubicBezTo>
                    <a:pt x="38879" y="17505"/>
                    <a:pt x="42510" y="16458"/>
                    <a:pt x="46059" y="16458"/>
                  </a:cubicBezTo>
                  <a:cubicBezTo>
                    <a:pt x="46739" y="16458"/>
                    <a:pt x="47416" y="16497"/>
                    <a:pt x="48086" y="16577"/>
                  </a:cubicBezTo>
                  <a:cubicBezTo>
                    <a:pt x="49282" y="14240"/>
                    <a:pt x="51741" y="12792"/>
                    <a:pt x="54252" y="12032"/>
                  </a:cubicBezTo>
                  <a:cubicBezTo>
                    <a:pt x="56763" y="11273"/>
                    <a:pt x="59408" y="11079"/>
                    <a:pt x="61975" y="10536"/>
                  </a:cubicBezTo>
                  <a:cubicBezTo>
                    <a:pt x="65759" y="9735"/>
                    <a:pt x="69378" y="8158"/>
                    <a:pt x="72038" y="5557"/>
                  </a:cubicBezTo>
                  <a:cubicBezTo>
                    <a:pt x="64251" y="3814"/>
                    <a:pt x="56462" y="2073"/>
                    <a:pt x="48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799;p39">
              <a:extLst>
                <a:ext uri="{FF2B5EF4-FFF2-40B4-BE49-F238E27FC236}">
                  <a16:creationId xmlns:a16="http://schemas.microsoft.com/office/drawing/2014/main" id="{D98B0A60-66D7-3631-A272-FA3C8273A8EC}"/>
                </a:ext>
              </a:extLst>
            </p:cNvPr>
            <p:cNvSpPr/>
            <p:nvPr/>
          </p:nvSpPr>
          <p:spPr>
            <a:xfrm>
              <a:off x="8888938" y="928475"/>
              <a:ext cx="1773150" cy="656725"/>
            </a:xfrm>
            <a:custGeom>
              <a:avLst/>
              <a:gdLst/>
              <a:ahLst/>
              <a:cxnLst/>
              <a:rect l="l" t="t" r="r" b="b"/>
              <a:pathLst>
                <a:path w="70926" h="26269" extrusionOk="0">
                  <a:moveTo>
                    <a:pt x="43671" y="0"/>
                  </a:moveTo>
                  <a:cubicBezTo>
                    <a:pt x="42006" y="1796"/>
                    <a:pt x="39606" y="2730"/>
                    <a:pt x="37215" y="3262"/>
                  </a:cubicBezTo>
                  <a:cubicBezTo>
                    <a:pt x="34824" y="3795"/>
                    <a:pt x="32363" y="3984"/>
                    <a:pt x="29993" y="4600"/>
                  </a:cubicBezTo>
                  <a:cubicBezTo>
                    <a:pt x="27622" y="5213"/>
                    <a:pt x="25267" y="6321"/>
                    <a:pt x="23579" y="8237"/>
                  </a:cubicBezTo>
                  <a:cubicBezTo>
                    <a:pt x="23416" y="8228"/>
                    <a:pt x="23253" y="8224"/>
                    <a:pt x="23090" y="8224"/>
                  </a:cubicBezTo>
                  <a:cubicBezTo>
                    <a:pt x="20841" y="8224"/>
                    <a:pt x="18638" y="9019"/>
                    <a:pt x="16636" y="10065"/>
                  </a:cubicBezTo>
                  <a:cubicBezTo>
                    <a:pt x="14487" y="11184"/>
                    <a:pt x="12502" y="12591"/>
                    <a:pt x="10375" y="13748"/>
                  </a:cubicBezTo>
                  <a:cubicBezTo>
                    <a:pt x="7750" y="15172"/>
                    <a:pt x="6197" y="15517"/>
                    <a:pt x="1473" y="17062"/>
                  </a:cubicBezTo>
                  <a:cubicBezTo>
                    <a:pt x="867" y="17260"/>
                    <a:pt x="491" y="17878"/>
                    <a:pt x="0" y="18286"/>
                  </a:cubicBezTo>
                  <a:cubicBezTo>
                    <a:pt x="0" y="18286"/>
                    <a:pt x="24158" y="26268"/>
                    <a:pt x="24711" y="26268"/>
                  </a:cubicBezTo>
                  <a:cubicBezTo>
                    <a:pt x="24716" y="26268"/>
                    <a:pt x="24718" y="26268"/>
                    <a:pt x="24720" y="26267"/>
                  </a:cubicBezTo>
                  <a:cubicBezTo>
                    <a:pt x="27292" y="25086"/>
                    <a:pt x="29559" y="23348"/>
                    <a:pt x="31832" y="21663"/>
                  </a:cubicBezTo>
                  <a:cubicBezTo>
                    <a:pt x="34108" y="19979"/>
                    <a:pt x="36447" y="18319"/>
                    <a:pt x="39100" y="17330"/>
                  </a:cubicBezTo>
                  <a:cubicBezTo>
                    <a:pt x="40636" y="16759"/>
                    <a:pt x="42299" y="16434"/>
                    <a:pt x="43896" y="16434"/>
                  </a:cubicBezTo>
                  <a:cubicBezTo>
                    <a:pt x="45057" y="16434"/>
                    <a:pt x="46183" y="16606"/>
                    <a:pt x="47199" y="16981"/>
                  </a:cubicBezTo>
                  <a:cubicBezTo>
                    <a:pt x="47805" y="15679"/>
                    <a:pt x="48957" y="14692"/>
                    <a:pt x="50227" y="14023"/>
                  </a:cubicBezTo>
                  <a:cubicBezTo>
                    <a:pt x="51499" y="13353"/>
                    <a:pt x="52897" y="12967"/>
                    <a:pt x="54283" y="12585"/>
                  </a:cubicBezTo>
                  <a:lnTo>
                    <a:pt x="64775" y="9701"/>
                  </a:lnTo>
                  <a:cubicBezTo>
                    <a:pt x="67079" y="9066"/>
                    <a:pt x="69544" y="8330"/>
                    <a:pt x="70925" y="6605"/>
                  </a:cubicBezTo>
                  <a:cubicBezTo>
                    <a:pt x="70220" y="5944"/>
                    <a:pt x="69514" y="5280"/>
                    <a:pt x="68512" y="4523"/>
                  </a:cubicBezTo>
                  <a:cubicBezTo>
                    <a:pt x="67853" y="4669"/>
                    <a:pt x="67186" y="4728"/>
                    <a:pt x="66514" y="4728"/>
                  </a:cubicBezTo>
                  <a:cubicBezTo>
                    <a:pt x="65085" y="4728"/>
                    <a:pt x="63640" y="4460"/>
                    <a:pt x="62229" y="4185"/>
                  </a:cubicBezTo>
                  <a:cubicBezTo>
                    <a:pt x="56096" y="2987"/>
                    <a:pt x="49985" y="1683"/>
                    <a:pt x="43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7" name="Google Shape;800;p39">
              <a:extLst>
                <a:ext uri="{FF2B5EF4-FFF2-40B4-BE49-F238E27FC236}">
                  <a16:creationId xmlns:a16="http://schemas.microsoft.com/office/drawing/2014/main" id="{177B4C9D-3E76-4288-4E97-8264A9389F21}"/>
                </a:ext>
              </a:extLst>
            </p:cNvPr>
            <p:cNvGrpSpPr/>
            <p:nvPr/>
          </p:nvGrpSpPr>
          <p:grpSpPr>
            <a:xfrm>
              <a:off x="9054313" y="962300"/>
              <a:ext cx="1569975" cy="619200"/>
              <a:chOff x="6798113" y="816975"/>
              <a:chExt cx="1569975" cy="619200"/>
            </a:xfrm>
          </p:grpSpPr>
          <p:sp>
            <p:nvSpPr>
              <p:cNvPr id="1579" name="Google Shape;801;p39">
                <a:extLst>
                  <a:ext uri="{FF2B5EF4-FFF2-40B4-BE49-F238E27FC236}">
                    <a16:creationId xmlns:a16="http://schemas.microsoft.com/office/drawing/2014/main" id="{D91BD42B-55CA-E4C6-FD8B-85983268ACD6}"/>
                  </a:ext>
                </a:extLst>
              </p:cNvPr>
              <p:cNvSpPr/>
              <p:nvPr/>
            </p:nvSpPr>
            <p:spPr>
              <a:xfrm>
                <a:off x="7223838" y="991175"/>
                <a:ext cx="590950" cy="205325"/>
              </a:xfrm>
              <a:custGeom>
                <a:avLst/>
                <a:gdLst/>
                <a:ahLst/>
                <a:cxnLst/>
                <a:rect l="l" t="t" r="r" b="b"/>
                <a:pathLst>
                  <a:path w="23638" h="8213" extrusionOk="0">
                    <a:moveTo>
                      <a:pt x="0" y="1"/>
                    </a:moveTo>
                    <a:cubicBezTo>
                      <a:pt x="8090" y="2095"/>
                      <a:pt x="15995" y="4842"/>
                      <a:pt x="23637" y="8213"/>
                    </a:cubicBezTo>
                    <a:cubicBezTo>
                      <a:pt x="16215" y="4305"/>
                      <a:pt x="8247" y="1539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802;p39">
                <a:extLst>
                  <a:ext uri="{FF2B5EF4-FFF2-40B4-BE49-F238E27FC236}">
                    <a16:creationId xmlns:a16="http://schemas.microsoft.com/office/drawing/2014/main" id="{32E74726-7471-A49A-EED1-C6D9CDED4230}"/>
                  </a:ext>
                </a:extLst>
              </p:cNvPr>
              <p:cNvSpPr/>
              <p:nvPr/>
            </p:nvSpPr>
            <p:spPr>
              <a:xfrm>
                <a:off x="7781938" y="985450"/>
                <a:ext cx="170525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4685" extrusionOk="0">
                    <a:moveTo>
                      <a:pt x="6820" y="1"/>
                    </a:moveTo>
                    <a:lnTo>
                      <a:pt x="6820" y="1"/>
                    </a:lnTo>
                    <a:cubicBezTo>
                      <a:pt x="6755" y="70"/>
                      <a:pt x="6676" y="127"/>
                      <a:pt x="6589" y="171"/>
                    </a:cubicBezTo>
                    <a:cubicBezTo>
                      <a:pt x="6150" y="387"/>
                      <a:pt x="5664" y="446"/>
                      <a:pt x="5208" y="636"/>
                    </a:cubicBezTo>
                    <a:cubicBezTo>
                      <a:pt x="5040" y="705"/>
                      <a:pt x="4863" y="795"/>
                      <a:pt x="4726" y="923"/>
                    </a:cubicBezTo>
                    <a:cubicBezTo>
                      <a:pt x="4553" y="1074"/>
                      <a:pt x="4455" y="1310"/>
                      <a:pt x="4333" y="1482"/>
                    </a:cubicBezTo>
                    <a:cubicBezTo>
                      <a:pt x="4265" y="1576"/>
                      <a:pt x="4176" y="1650"/>
                      <a:pt x="4073" y="1698"/>
                    </a:cubicBezTo>
                    <a:cubicBezTo>
                      <a:pt x="3870" y="1794"/>
                      <a:pt x="3654" y="1814"/>
                      <a:pt x="3432" y="1840"/>
                    </a:cubicBezTo>
                    <a:cubicBezTo>
                      <a:pt x="3052" y="1883"/>
                      <a:pt x="2607" y="1966"/>
                      <a:pt x="2376" y="2318"/>
                    </a:cubicBezTo>
                    <a:cubicBezTo>
                      <a:pt x="2284" y="2453"/>
                      <a:pt x="2245" y="2658"/>
                      <a:pt x="2212" y="2791"/>
                    </a:cubicBezTo>
                    <a:cubicBezTo>
                      <a:pt x="2182" y="2913"/>
                      <a:pt x="2153" y="2979"/>
                      <a:pt x="2068" y="3049"/>
                    </a:cubicBezTo>
                    <a:cubicBezTo>
                      <a:pt x="1975" y="3114"/>
                      <a:pt x="1870" y="3158"/>
                      <a:pt x="1756" y="3173"/>
                    </a:cubicBezTo>
                    <a:cubicBezTo>
                      <a:pt x="1710" y="3180"/>
                      <a:pt x="1663" y="3182"/>
                      <a:pt x="1616" y="3182"/>
                    </a:cubicBezTo>
                    <a:cubicBezTo>
                      <a:pt x="1389" y="3182"/>
                      <a:pt x="1160" y="3118"/>
                      <a:pt x="926" y="3118"/>
                    </a:cubicBezTo>
                    <a:cubicBezTo>
                      <a:pt x="923" y="3118"/>
                      <a:pt x="920" y="3118"/>
                      <a:pt x="916" y="3118"/>
                    </a:cubicBezTo>
                    <a:cubicBezTo>
                      <a:pt x="911" y="3118"/>
                      <a:pt x="906" y="3118"/>
                      <a:pt x="901" y="3118"/>
                    </a:cubicBezTo>
                    <a:cubicBezTo>
                      <a:pt x="577" y="3118"/>
                      <a:pt x="205" y="3252"/>
                      <a:pt x="63" y="3570"/>
                    </a:cubicBezTo>
                    <a:cubicBezTo>
                      <a:pt x="0" y="3734"/>
                      <a:pt x="17" y="3917"/>
                      <a:pt x="113" y="4065"/>
                    </a:cubicBezTo>
                    <a:cubicBezTo>
                      <a:pt x="254" y="4286"/>
                      <a:pt x="313" y="4472"/>
                      <a:pt x="110" y="4679"/>
                    </a:cubicBezTo>
                    <a:lnTo>
                      <a:pt x="110" y="4679"/>
                    </a:lnTo>
                    <a:cubicBezTo>
                      <a:pt x="379" y="4509"/>
                      <a:pt x="355" y="4264"/>
                      <a:pt x="240" y="4002"/>
                    </a:cubicBezTo>
                    <a:cubicBezTo>
                      <a:pt x="223" y="3963"/>
                      <a:pt x="209" y="3921"/>
                      <a:pt x="205" y="3880"/>
                    </a:cubicBezTo>
                    <a:cubicBezTo>
                      <a:pt x="170" y="3614"/>
                      <a:pt x="419" y="3461"/>
                      <a:pt x="652" y="3426"/>
                    </a:cubicBezTo>
                    <a:cubicBezTo>
                      <a:pt x="698" y="3417"/>
                      <a:pt x="745" y="3414"/>
                      <a:pt x="793" y="3414"/>
                    </a:cubicBezTo>
                    <a:cubicBezTo>
                      <a:pt x="912" y="3414"/>
                      <a:pt x="1037" y="3437"/>
                      <a:pt x="1169" y="3465"/>
                    </a:cubicBezTo>
                    <a:cubicBezTo>
                      <a:pt x="1346" y="3507"/>
                      <a:pt x="1522" y="3542"/>
                      <a:pt x="1698" y="3542"/>
                    </a:cubicBezTo>
                    <a:cubicBezTo>
                      <a:pt x="1845" y="3542"/>
                      <a:pt x="1991" y="3518"/>
                      <a:pt x="2136" y="3452"/>
                    </a:cubicBezTo>
                    <a:cubicBezTo>
                      <a:pt x="2374" y="3354"/>
                      <a:pt x="2548" y="3147"/>
                      <a:pt x="2603" y="2896"/>
                    </a:cubicBezTo>
                    <a:cubicBezTo>
                      <a:pt x="2671" y="2625"/>
                      <a:pt x="2701" y="2468"/>
                      <a:pt x="2972" y="2363"/>
                    </a:cubicBezTo>
                    <a:cubicBezTo>
                      <a:pt x="3225" y="2263"/>
                      <a:pt x="3510" y="2259"/>
                      <a:pt x="3783" y="2204"/>
                    </a:cubicBezTo>
                    <a:cubicBezTo>
                      <a:pt x="4110" y="2147"/>
                      <a:pt x="4462" y="1986"/>
                      <a:pt x="4638" y="1689"/>
                    </a:cubicBezTo>
                    <a:cubicBezTo>
                      <a:pt x="4693" y="1602"/>
                      <a:pt x="4741" y="1510"/>
                      <a:pt x="4785" y="1417"/>
                    </a:cubicBezTo>
                    <a:cubicBezTo>
                      <a:pt x="4898" y="1166"/>
                      <a:pt x="5068" y="1019"/>
                      <a:pt x="5324" y="884"/>
                    </a:cubicBezTo>
                    <a:cubicBezTo>
                      <a:pt x="5749" y="642"/>
                      <a:pt x="6578" y="424"/>
                      <a:pt x="6820" y="1"/>
                    </a:cubicBezTo>
                    <a:close/>
                    <a:moveTo>
                      <a:pt x="110" y="4679"/>
                    </a:moveTo>
                    <a:lnTo>
                      <a:pt x="110" y="4679"/>
                    </a:lnTo>
                    <a:cubicBezTo>
                      <a:pt x="109" y="4680"/>
                      <a:pt x="107" y="4682"/>
                      <a:pt x="105" y="4683"/>
                    </a:cubicBezTo>
                    <a:lnTo>
                      <a:pt x="105" y="4685"/>
                    </a:lnTo>
                    <a:cubicBezTo>
                      <a:pt x="107" y="4683"/>
                      <a:pt x="109" y="4681"/>
                      <a:pt x="110" y="46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803;p39">
                <a:extLst>
                  <a:ext uri="{FF2B5EF4-FFF2-40B4-BE49-F238E27FC236}">
                    <a16:creationId xmlns:a16="http://schemas.microsoft.com/office/drawing/2014/main" id="{086DBCA5-79D7-FD2B-162D-94B2E15488A4}"/>
                  </a:ext>
                </a:extLst>
              </p:cNvPr>
              <p:cNvSpPr/>
              <p:nvPr/>
            </p:nvSpPr>
            <p:spPr>
              <a:xfrm>
                <a:off x="7989563" y="911600"/>
                <a:ext cx="17147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2713" extrusionOk="0">
                    <a:moveTo>
                      <a:pt x="6858" y="0"/>
                    </a:moveTo>
                    <a:cubicBezTo>
                      <a:pt x="6212" y="62"/>
                      <a:pt x="5575" y="168"/>
                      <a:pt x="4938" y="284"/>
                    </a:cubicBezTo>
                    <a:cubicBezTo>
                      <a:pt x="4458" y="376"/>
                      <a:pt x="3983" y="461"/>
                      <a:pt x="3507" y="587"/>
                    </a:cubicBezTo>
                    <a:cubicBezTo>
                      <a:pt x="3178" y="681"/>
                      <a:pt x="2848" y="814"/>
                      <a:pt x="2571" y="1030"/>
                    </a:cubicBezTo>
                    <a:cubicBezTo>
                      <a:pt x="2442" y="1128"/>
                      <a:pt x="2331" y="1242"/>
                      <a:pt x="2209" y="1331"/>
                    </a:cubicBezTo>
                    <a:cubicBezTo>
                      <a:pt x="2113" y="1405"/>
                      <a:pt x="2024" y="1431"/>
                      <a:pt x="1930" y="1431"/>
                    </a:cubicBezTo>
                    <a:cubicBezTo>
                      <a:pt x="1851" y="1431"/>
                      <a:pt x="1768" y="1413"/>
                      <a:pt x="1672" y="1388"/>
                    </a:cubicBezTo>
                    <a:cubicBezTo>
                      <a:pt x="1565" y="1359"/>
                      <a:pt x="1460" y="1341"/>
                      <a:pt x="1358" y="1341"/>
                    </a:cubicBezTo>
                    <a:cubicBezTo>
                      <a:pt x="1175" y="1341"/>
                      <a:pt x="1004" y="1398"/>
                      <a:pt x="854" y="1550"/>
                    </a:cubicBezTo>
                    <a:cubicBezTo>
                      <a:pt x="505" y="1886"/>
                      <a:pt x="453" y="2525"/>
                      <a:pt x="1" y="2710"/>
                    </a:cubicBezTo>
                    <a:lnTo>
                      <a:pt x="1" y="2712"/>
                    </a:lnTo>
                    <a:cubicBezTo>
                      <a:pt x="167" y="2699"/>
                      <a:pt x="315" y="2599"/>
                      <a:pt x="435" y="2477"/>
                    </a:cubicBezTo>
                    <a:cubicBezTo>
                      <a:pt x="553" y="2357"/>
                      <a:pt x="647" y="2219"/>
                      <a:pt x="741" y="2091"/>
                    </a:cubicBezTo>
                    <a:cubicBezTo>
                      <a:pt x="876" y="1912"/>
                      <a:pt x="996" y="1733"/>
                      <a:pt x="1201" y="1674"/>
                    </a:cubicBezTo>
                    <a:cubicBezTo>
                      <a:pt x="1232" y="1667"/>
                      <a:pt x="1263" y="1665"/>
                      <a:pt x="1293" y="1665"/>
                    </a:cubicBezTo>
                    <a:cubicBezTo>
                      <a:pt x="1475" y="1665"/>
                      <a:pt x="1639" y="1768"/>
                      <a:pt x="1836" y="1796"/>
                    </a:cubicBezTo>
                    <a:cubicBezTo>
                      <a:pt x="1884" y="1805"/>
                      <a:pt x="1931" y="1809"/>
                      <a:pt x="1975" y="1809"/>
                    </a:cubicBezTo>
                    <a:cubicBezTo>
                      <a:pt x="2319" y="1809"/>
                      <a:pt x="2559" y="1561"/>
                      <a:pt x="2820" y="1360"/>
                    </a:cubicBezTo>
                    <a:cubicBezTo>
                      <a:pt x="2938" y="1272"/>
                      <a:pt x="3064" y="1200"/>
                      <a:pt x="3197" y="1142"/>
                    </a:cubicBezTo>
                    <a:cubicBezTo>
                      <a:pt x="3477" y="1015"/>
                      <a:pt x="3780" y="936"/>
                      <a:pt x="4081" y="858"/>
                    </a:cubicBezTo>
                    <a:cubicBezTo>
                      <a:pt x="5017" y="611"/>
                      <a:pt x="5951" y="347"/>
                      <a:pt x="68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804;p39">
                <a:extLst>
                  <a:ext uri="{FF2B5EF4-FFF2-40B4-BE49-F238E27FC236}">
                    <a16:creationId xmlns:a16="http://schemas.microsoft.com/office/drawing/2014/main" id="{48A8002A-A9BA-5F67-1332-258701C9890F}"/>
                  </a:ext>
                </a:extLst>
              </p:cNvPr>
              <p:cNvSpPr/>
              <p:nvPr/>
            </p:nvSpPr>
            <p:spPr>
              <a:xfrm>
                <a:off x="7741238" y="885850"/>
                <a:ext cx="263300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10532" h="6900" extrusionOk="0">
                    <a:moveTo>
                      <a:pt x="10530" y="1"/>
                    </a:moveTo>
                    <a:cubicBezTo>
                      <a:pt x="10528" y="1"/>
                      <a:pt x="10527" y="2"/>
                      <a:pt x="10526" y="3"/>
                    </a:cubicBezTo>
                    <a:lnTo>
                      <a:pt x="10526" y="3"/>
                    </a:lnTo>
                    <a:cubicBezTo>
                      <a:pt x="10528" y="2"/>
                      <a:pt x="10530" y="1"/>
                      <a:pt x="10532" y="1"/>
                    </a:cubicBezTo>
                    <a:close/>
                    <a:moveTo>
                      <a:pt x="10526" y="3"/>
                    </a:moveTo>
                    <a:lnTo>
                      <a:pt x="10526" y="3"/>
                    </a:lnTo>
                    <a:cubicBezTo>
                      <a:pt x="8983" y="551"/>
                      <a:pt x="7556" y="1396"/>
                      <a:pt x="6218" y="2333"/>
                    </a:cubicBezTo>
                    <a:cubicBezTo>
                      <a:pt x="5998" y="2479"/>
                      <a:pt x="5771" y="2612"/>
                      <a:pt x="5536" y="2734"/>
                    </a:cubicBezTo>
                    <a:cubicBezTo>
                      <a:pt x="4809" y="3103"/>
                      <a:pt x="3982" y="3249"/>
                      <a:pt x="3269" y="3677"/>
                    </a:cubicBezTo>
                    <a:cubicBezTo>
                      <a:pt x="2896" y="3895"/>
                      <a:pt x="2553" y="4236"/>
                      <a:pt x="2379" y="4641"/>
                    </a:cubicBezTo>
                    <a:cubicBezTo>
                      <a:pt x="2317" y="4772"/>
                      <a:pt x="2269" y="4903"/>
                      <a:pt x="2221" y="5025"/>
                    </a:cubicBezTo>
                    <a:cubicBezTo>
                      <a:pt x="1988" y="5645"/>
                      <a:pt x="1687" y="5730"/>
                      <a:pt x="1087" y="5839"/>
                    </a:cubicBezTo>
                    <a:cubicBezTo>
                      <a:pt x="949" y="5863"/>
                      <a:pt x="812" y="5896"/>
                      <a:pt x="679" y="5937"/>
                    </a:cubicBezTo>
                    <a:cubicBezTo>
                      <a:pt x="542" y="5987"/>
                      <a:pt x="415" y="6059"/>
                      <a:pt x="304" y="6153"/>
                    </a:cubicBezTo>
                    <a:cubicBezTo>
                      <a:pt x="142" y="6289"/>
                      <a:pt x="0" y="6481"/>
                      <a:pt x="5" y="6699"/>
                    </a:cubicBezTo>
                    <a:cubicBezTo>
                      <a:pt x="7" y="6769"/>
                      <a:pt x="24" y="6838"/>
                      <a:pt x="57" y="6899"/>
                    </a:cubicBezTo>
                    <a:cubicBezTo>
                      <a:pt x="42" y="6851"/>
                      <a:pt x="33" y="6801"/>
                      <a:pt x="33" y="6751"/>
                    </a:cubicBezTo>
                    <a:cubicBezTo>
                      <a:pt x="40" y="6533"/>
                      <a:pt x="199" y="6358"/>
                      <a:pt x="374" y="6245"/>
                    </a:cubicBezTo>
                    <a:cubicBezTo>
                      <a:pt x="537" y="6142"/>
                      <a:pt x="723" y="6079"/>
                      <a:pt x="917" y="6064"/>
                    </a:cubicBezTo>
                    <a:cubicBezTo>
                      <a:pt x="1301" y="6016"/>
                      <a:pt x="1717" y="6022"/>
                      <a:pt x="2053" y="5785"/>
                    </a:cubicBezTo>
                    <a:cubicBezTo>
                      <a:pt x="2269" y="5634"/>
                      <a:pt x="2416" y="5383"/>
                      <a:pt x="2520" y="5156"/>
                    </a:cubicBezTo>
                    <a:cubicBezTo>
                      <a:pt x="2581" y="5030"/>
                      <a:pt x="2634" y="4907"/>
                      <a:pt x="2693" y="4794"/>
                    </a:cubicBezTo>
                    <a:cubicBezTo>
                      <a:pt x="2863" y="4456"/>
                      <a:pt x="3136" y="4205"/>
                      <a:pt x="3469" y="4020"/>
                    </a:cubicBezTo>
                    <a:cubicBezTo>
                      <a:pt x="4176" y="3625"/>
                      <a:pt x="5001" y="3483"/>
                      <a:pt x="5723" y="3101"/>
                    </a:cubicBezTo>
                    <a:cubicBezTo>
                      <a:pt x="6218" y="2841"/>
                      <a:pt x="6659" y="2505"/>
                      <a:pt x="7102" y="2178"/>
                    </a:cubicBezTo>
                    <a:cubicBezTo>
                      <a:pt x="8192" y="1372"/>
                      <a:pt x="9334" y="663"/>
                      <a:pt x="10526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805;p39">
                <a:extLst>
                  <a:ext uri="{FF2B5EF4-FFF2-40B4-BE49-F238E27FC236}">
                    <a16:creationId xmlns:a16="http://schemas.microsoft.com/office/drawing/2014/main" id="{588D43BE-39F6-903C-A304-9D34E04BF10E}"/>
                  </a:ext>
                </a:extLst>
              </p:cNvPr>
              <p:cNvSpPr/>
              <p:nvPr/>
            </p:nvSpPr>
            <p:spPr>
              <a:xfrm>
                <a:off x="7696188" y="871825"/>
                <a:ext cx="215200" cy="160725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6429" extrusionOk="0">
                    <a:moveTo>
                      <a:pt x="8607" y="1"/>
                    </a:moveTo>
                    <a:cubicBezTo>
                      <a:pt x="6596" y="1050"/>
                      <a:pt x="4700" y="2296"/>
                      <a:pt x="2791" y="3516"/>
                    </a:cubicBezTo>
                    <a:cubicBezTo>
                      <a:pt x="1667" y="4229"/>
                      <a:pt x="323" y="5032"/>
                      <a:pt x="0" y="6428"/>
                    </a:cubicBezTo>
                    <a:cubicBezTo>
                      <a:pt x="452" y="5379"/>
                      <a:pt x="1460" y="4751"/>
                      <a:pt x="2409" y="4194"/>
                    </a:cubicBezTo>
                    <a:cubicBezTo>
                      <a:pt x="2756" y="3996"/>
                      <a:pt x="3249" y="3710"/>
                      <a:pt x="3581" y="3501"/>
                    </a:cubicBezTo>
                    <a:cubicBezTo>
                      <a:pt x="5311" y="2410"/>
                      <a:pt x="6997" y="1262"/>
                      <a:pt x="86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806;p39">
                <a:extLst>
                  <a:ext uri="{FF2B5EF4-FFF2-40B4-BE49-F238E27FC236}">
                    <a16:creationId xmlns:a16="http://schemas.microsoft.com/office/drawing/2014/main" id="{42C91FB1-B5DF-0220-FDA3-9E6BBB9D866F}"/>
                  </a:ext>
                </a:extLst>
              </p:cNvPr>
              <p:cNvSpPr/>
              <p:nvPr/>
            </p:nvSpPr>
            <p:spPr>
              <a:xfrm>
                <a:off x="7688488" y="849900"/>
                <a:ext cx="163450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734" extrusionOk="0">
                    <a:moveTo>
                      <a:pt x="6537" y="1"/>
                    </a:moveTo>
                    <a:lnTo>
                      <a:pt x="6537" y="1"/>
                    </a:lnTo>
                    <a:cubicBezTo>
                      <a:pt x="5636" y="505"/>
                      <a:pt x="4761" y="1002"/>
                      <a:pt x="3841" y="1450"/>
                    </a:cubicBezTo>
                    <a:cubicBezTo>
                      <a:pt x="3350" y="1692"/>
                      <a:pt x="2854" y="1919"/>
                      <a:pt x="2353" y="2133"/>
                    </a:cubicBezTo>
                    <a:cubicBezTo>
                      <a:pt x="1489" y="2508"/>
                      <a:pt x="535" y="2911"/>
                      <a:pt x="1" y="3732"/>
                    </a:cubicBezTo>
                    <a:lnTo>
                      <a:pt x="1" y="3734"/>
                    </a:lnTo>
                    <a:cubicBezTo>
                      <a:pt x="838" y="2996"/>
                      <a:pt x="1940" y="2750"/>
                      <a:pt x="2946" y="2327"/>
                    </a:cubicBezTo>
                    <a:cubicBezTo>
                      <a:pt x="3974" y="1893"/>
                      <a:pt x="4951" y="1332"/>
                      <a:pt x="5824" y="636"/>
                    </a:cubicBezTo>
                    <a:cubicBezTo>
                      <a:pt x="6073" y="437"/>
                      <a:pt x="6310" y="226"/>
                      <a:pt x="6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807;p39">
                <a:extLst>
                  <a:ext uri="{FF2B5EF4-FFF2-40B4-BE49-F238E27FC236}">
                    <a16:creationId xmlns:a16="http://schemas.microsoft.com/office/drawing/2014/main" id="{9956834D-1D7A-2E94-8D3F-B5F3DA7D8B56}"/>
                  </a:ext>
                </a:extLst>
              </p:cNvPr>
              <p:cNvSpPr/>
              <p:nvPr/>
            </p:nvSpPr>
            <p:spPr>
              <a:xfrm>
                <a:off x="7558463" y="970900"/>
                <a:ext cx="82500" cy="57125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285" extrusionOk="0">
                    <a:moveTo>
                      <a:pt x="3299" y="0"/>
                    </a:moveTo>
                    <a:cubicBezTo>
                      <a:pt x="2695" y="292"/>
                      <a:pt x="2136" y="670"/>
                      <a:pt x="1584" y="1047"/>
                    </a:cubicBezTo>
                    <a:cubicBezTo>
                      <a:pt x="1037" y="1431"/>
                      <a:pt x="487" y="1822"/>
                      <a:pt x="0" y="2284"/>
                    </a:cubicBezTo>
                    <a:cubicBezTo>
                      <a:pt x="971" y="2009"/>
                      <a:pt x="1872" y="1431"/>
                      <a:pt x="2616" y="759"/>
                    </a:cubicBezTo>
                    <a:cubicBezTo>
                      <a:pt x="2865" y="526"/>
                      <a:pt x="3101" y="282"/>
                      <a:pt x="3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808;p39">
                <a:extLst>
                  <a:ext uri="{FF2B5EF4-FFF2-40B4-BE49-F238E27FC236}">
                    <a16:creationId xmlns:a16="http://schemas.microsoft.com/office/drawing/2014/main" id="{D991D529-6181-F0DF-DE39-8C857A168838}"/>
                  </a:ext>
                </a:extLst>
              </p:cNvPr>
              <p:cNvSpPr/>
              <p:nvPr/>
            </p:nvSpPr>
            <p:spPr>
              <a:xfrm>
                <a:off x="7625388" y="816975"/>
                <a:ext cx="146375" cy="96025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3841" extrusionOk="0">
                    <a:moveTo>
                      <a:pt x="5854" y="0"/>
                    </a:moveTo>
                    <a:cubicBezTo>
                      <a:pt x="5640" y="550"/>
                      <a:pt x="5413" y="1268"/>
                      <a:pt x="4807" y="1460"/>
                    </a:cubicBezTo>
                    <a:cubicBezTo>
                      <a:pt x="4497" y="1549"/>
                      <a:pt x="4159" y="1479"/>
                      <a:pt x="3821" y="1567"/>
                    </a:cubicBezTo>
                    <a:cubicBezTo>
                      <a:pt x="3514" y="1650"/>
                      <a:pt x="3221" y="1907"/>
                      <a:pt x="3176" y="2229"/>
                    </a:cubicBezTo>
                    <a:lnTo>
                      <a:pt x="3176" y="2229"/>
                    </a:lnTo>
                    <a:cubicBezTo>
                      <a:pt x="2754" y="2247"/>
                      <a:pt x="2377" y="2614"/>
                      <a:pt x="2025" y="2810"/>
                    </a:cubicBezTo>
                    <a:cubicBezTo>
                      <a:pt x="1899" y="2878"/>
                      <a:pt x="1761" y="2924"/>
                      <a:pt x="1619" y="2946"/>
                    </a:cubicBezTo>
                    <a:cubicBezTo>
                      <a:pt x="1113" y="3028"/>
                      <a:pt x="600" y="2974"/>
                      <a:pt x="201" y="3378"/>
                    </a:cubicBezTo>
                    <a:cubicBezTo>
                      <a:pt x="81" y="3500"/>
                      <a:pt x="0" y="3670"/>
                      <a:pt x="13" y="3840"/>
                    </a:cubicBezTo>
                    <a:cubicBezTo>
                      <a:pt x="48" y="3685"/>
                      <a:pt x="144" y="3552"/>
                      <a:pt x="275" y="3465"/>
                    </a:cubicBezTo>
                    <a:cubicBezTo>
                      <a:pt x="467" y="3338"/>
                      <a:pt x="696" y="3282"/>
                      <a:pt x="923" y="3275"/>
                    </a:cubicBezTo>
                    <a:cubicBezTo>
                      <a:pt x="945" y="3275"/>
                      <a:pt x="967" y="3275"/>
                      <a:pt x="988" y="3275"/>
                    </a:cubicBezTo>
                    <a:cubicBezTo>
                      <a:pt x="1155" y="3275"/>
                      <a:pt x="1295" y="3278"/>
                      <a:pt x="1421" y="3278"/>
                    </a:cubicBezTo>
                    <a:cubicBezTo>
                      <a:pt x="1851" y="3278"/>
                      <a:pt x="2103" y="3239"/>
                      <a:pt x="2634" y="2889"/>
                    </a:cubicBezTo>
                    <a:cubicBezTo>
                      <a:pt x="2808" y="2788"/>
                      <a:pt x="3002" y="2648"/>
                      <a:pt x="3196" y="2648"/>
                    </a:cubicBezTo>
                    <a:cubicBezTo>
                      <a:pt x="3245" y="2648"/>
                      <a:pt x="3294" y="2657"/>
                      <a:pt x="3343" y="2677"/>
                    </a:cubicBezTo>
                    <a:lnTo>
                      <a:pt x="3921" y="2924"/>
                    </a:lnTo>
                    <a:lnTo>
                      <a:pt x="3607" y="2380"/>
                    </a:lnTo>
                    <a:cubicBezTo>
                      <a:pt x="3563" y="2304"/>
                      <a:pt x="3596" y="2228"/>
                      <a:pt x="3650" y="2151"/>
                    </a:cubicBezTo>
                    <a:cubicBezTo>
                      <a:pt x="3720" y="2053"/>
                      <a:pt x="3823" y="1983"/>
                      <a:pt x="3938" y="1948"/>
                    </a:cubicBezTo>
                    <a:cubicBezTo>
                      <a:pt x="4235" y="1866"/>
                      <a:pt x="4617" y="1900"/>
                      <a:pt x="4920" y="1772"/>
                    </a:cubicBezTo>
                    <a:cubicBezTo>
                      <a:pt x="5610" y="1484"/>
                      <a:pt x="5799" y="672"/>
                      <a:pt x="5854" y="2"/>
                    </a:cubicBezTo>
                    <a:lnTo>
                      <a:pt x="5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809;p39">
                <a:extLst>
                  <a:ext uri="{FF2B5EF4-FFF2-40B4-BE49-F238E27FC236}">
                    <a16:creationId xmlns:a16="http://schemas.microsoft.com/office/drawing/2014/main" id="{8A16CC5E-FABB-471A-2512-4DA36BC1D2EB}"/>
                  </a:ext>
                </a:extLst>
              </p:cNvPr>
              <p:cNvSpPr/>
              <p:nvPr/>
            </p:nvSpPr>
            <p:spPr>
              <a:xfrm>
                <a:off x="7438138" y="935925"/>
                <a:ext cx="13235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1880" extrusionOk="0">
                    <a:moveTo>
                      <a:pt x="5269" y="1"/>
                    </a:moveTo>
                    <a:cubicBezTo>
                      <a:pt x="5226" y="304"/>
                      <a:pt x="4895" y="446"/>
                      <a:pt x="4621" y="446"/>
                    </a:cubicBezTo>
                    <a:cubicBezTo>
                      <a:pt x="4617" y="446"/>
                      <a:pt x="4612" y="446"/>
                      <a:pt x="4608" y="446"/>
                    </a:cubicBezTo>
                    <a:cubicBezTo>
                      <a:pt x="4294" y="428"/>
                      <a:pt x="4017" y="299"/>
                      <a:pt x="3698" y="258"/>
                    </a:cubicBezTo>
                    <a:cubicBezTo>
                      <a:pt x="3645" y="249"/>
                      <a:pt x="3590" y="244"/>
                      <a:pt x="3534" y="244"/>
                    </a:cubicBezTo>
                    <a:cubicBezTo>
                      <a:pt x="3188" y="244"/>
                      <a:pt x="2811" y="418"/>
                      <a:pt x="2673" y="729"/>
                    </a:cubicBezTo>
                    <a:lnTo>
                      <a:pt x="2673" y="729"/>
                    </a:lnTo>
                    <a:cubicBezTo>
                      <a:pt x="2499" y="693"/>
                      <a:pt x="2323" y="676"/>
                      <a:pt x="2148" y="676"/>
                    </a:cubicBezTo>
                    <a:cubicBezTo>
                      <a:pt x="1835" y="676"/>
                      <a:pt x="1524" y="732"/>
                      <a:pt x="1229" y="843"/>
                    </a:cubicBezTo>
                    <a:cubicBezTo>
                      <a:pt x="969" y="941"/>
                      <a:pt x="727" y="1081"/>
                      <a:pt x="513" y="1257"/>
                    </a:cubicBezTo>
                    <a:cubicBezTo>
                      <a:pt x="304" y="1427"/>
                      <a:pt x="129" y="1639"/>
                      <a:pt x="0" y="1879"/>
                    </a:cubicBezTo>
                    <a:cubicBezTo>
                      <a:pt x="51" y="1835"/>
                      <a:pt x="101" y="1792"/>
                      <a:pt x="151" y="1750"/>
                    </a:cubicBezTo>
                    <a:cubicBezTo>
                      <a:pt x="674" y="1325"/>
                      <a:pt x="1343" y="1076"/>
                      <a:pt x="2017" y="1076"/>
                    </a:cubicBezTo>
                    <a:cubicBezTo>
                      <a:pt x="2090" y="1076"/>
                      <a:pt x="2164" y="1079"/>
                      <a:pt x="2237" y="1085"/>
                    </a:cubicBezTo>
                    <a:cubicBezTo>
                      <a:pt x="2298" y="1091"/>
                      <a:pt x="2357" y="1100"/>
                      <a:pt x="2416" y="1105"/>
                    </a:cubicBezTo>
                    <a:lnTo>
                      <a:pt x="2592" y="1139"/>
                    </a:lnTo>
                    <a:cubicBezTo>
                      <a:pt x="2704" y="1172"/>
                      <a:pt x="2917" y="1220"/>
                      <a:pt x="3031" y="1251"/>
                    </a:cubicBezTo>
                    <a:lnTo>
                      <a:pt x="3037" y="982"/>
                    </a:lnTo>
                    <a:cubicBezTo>
                      <a:pt x="3040" y="913"/>
                      <a:pt x="3070" y="847"/>
                      <a:pt x="3122" y="799"/>
                    </a:cubicBezTo>
                    <a:cubicBezTo>
                      <a:pt x="3269" y="662"/>
                      <a:pt x="3443" y="622"/>
                      <a:pt x="3627" y="622"/>
                    </a:cubicBezTo>
                    <a:cubicBezTo>
                      <a:pt x="3880" y="622"/>
                      <a:pt x="4153" y="697"/>
                      <a:pt x="4400" y="697"/>
                    </a:cubicBezTo>
                    <a:cubicBezTo>
                      <a:pt x="4406" y="697"/>
                      <a:pt x="4412" y="697"/>
                      <a:pt x="4418" y="697"/>
                    </a:cubicBezTo>
                    <a:cubicBezTo>
                      <a:pt x="4429" y="697"/>
                      <a:pt x="4440" y="697"/>
                      <a:pt x="4451" y="697"/>
                    </a:cubicBezTo>
                    <a:cubicBezTo>
                      <a:pt x="4717" y="697"/>
                      <a:pt x="4999" y="594"/>
                      <a:pt x="5167" y="380"/>
                    </a:cubicBezTo>
                    <a:cubicBezTo>
                      <a:pt x="5256" y="275"/>
                      <a:pt x="5293" y="136"/>
                      <a:pt x="5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810;p39">
                <a:extLst>
                  <a:ext uri="{FF2B5EF4-FFF2-40B4-BE49-F238E27FC236}">
                    <a16:creationId xmlns:a16="http://schemas.microsoft.com/office/drawing/2014/main" id="{95DE884C-74EF-6134-9582-16A8C34DFADD}"/>
                  </a:ext>
                </a:extLst>
              </p:cNvPr>
              <p:cNvSpPr/>
              <p:nvPr/>
            </p:nvSpPr>
            <p:spPr>
              <a:xfrm>
                <a:off x="6798113" y="1164025"/>
                <a:ext cx="14205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2855" extrusionOk="0">
                    <a:moveTo>
                      <a:pt x="5682" y="1"/>
                    </a:moveTo>
                    <a:lnTo>
                      <a:pt x="5682" y="1"/>
                    </a:lnTo>
                    <a:cubicBezTo>
                      <a:pt x="5078" y="818"/>
                      <a:pt x="4093" y="1347"/>
                      <a:pt x="3084" y="1347"/>
                    </a:cubicBezTo>
                    <a:cubicBezTo>
                      <a:pt x="2926" y="1347"/>
                      <a:pt x="2768" y="1334"/>
                      <a:pt x="2610" y="1308"/>
                    </a:cubicBezTo>
                    <a:lnTo>
                      <a:pt x="2442" y="1277"/>
                    </a:lnTo>
                    <a:lnTo>
                      <a:pt x="2381" y="1434"/>
                    </a:lnTo>
                    <a:cubicBezTo>
                      <a:pt x="2294" y="1648"/>
                      <a:pt x="2169" y="1844"/>
                      <a:pt x="2008" y="2010"/>
                    </a:cubicBezTo>
                    <a:cubicBezTo>
                      <a:pt x="1596" y="2440"/>
                      <a:pt x="1012" y="2689"/>
                      <a:pt x="417" y="2689"/>
                    </a:cubicBezTo>
                    <a:cubicBezTo>
                      <a:pt x="278" y="2689"/>
                      <a:pt x="139" y="2675"/>
                      <a:pt x="1" y="2647"/>
                    </a:cubicBezTo>
                    <a:lnTo>
                      <a:pt x="1" y="2647"/>
                    </a:lnTo>
                    <a:cubicBezTo>
                      <a:pt x="254" y="2790"/>
                      <a:pt x="540" y="2854"/>
                      <a:pt x="830" y="2854"/>
                    </a:cubicBezTo>
                    <a:cubicBezTo>
                      <a:pt x="1219" y="2854"/>
                      <a:pt x="1614" y="2738"/>
                      <a:pt x="1942" y="2538"/>
                    </a:cubicBezTo>
                    <a:cubicBezTo>
                      <a:pt x="2261" y="2345"/>
                      <a:pt x="2519" y="2070"/>
                      <a:pt x="2692" y="1743"/>
                    </a:cubicBezTo>
                    <a:lnTo>
                      <a:pt x="2692" y="1743"/>
                    </a:lnTo>
                    <a:cubicBezTo>
                      <a:pt x="2808" y="1759"/>
                      <a:pt x="2924" y="1766"/>
                      <a:pt x="3041" y="1766"/>
                    </a:cubicBezTo>
                    <a:cubicBezTo>
                      <a:pt x="4164" y="1766"/>
                      <a:pt x="5307" y="1075"/>
                      <a:pt x="5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811;p39">
                <a:extLst>
                  <a:ext uri="{FF2B5EF4-FFF2-40B4-BE49-F238E27FC236}">
                    <a16:creationId xmlns:a16="http://schemas.microsoft.com/office/drawing/2014/main" id="{E6B543E5-3167-FDE7-CB10-E2EED861B0D6}"/>
                  </a:ext>
                </a:extLst>
              </p:cNvPr>
              <p:cNvSpPr/>
              <p:nvPr/>
            </p:nvSpPr>
            <p:spPr>
              <a:xfrm>
                <a:off x="6992738" y="1041150"/>
                <a:ext cx="168600" cy="102275"/>
              </a:xfrm>
              <a:custGeom>
                <a:avLst/>
                <a:gdLst/>
                <a:ahLst/>
                <a:cxnLst/>
                <a:rect l="l" t="t" r="r" b="b"/>
                <a:pathLst>
                  <a:path w="6744" h="4091" extrusionOk="0">
                    <a:moveTo>
                      <a:pt x="6744" y="0"/>
                    </a:moveTo>
                    <a:lnTo>
                      <a:pt x="6744" y="0"/>
                    </a:lnTo>
                    <a:cubicBezTo>
                      <a:pt x="6471" y="192"/>
                      <a:pt x="6194" y="369"/>
                      <a:pt x="5911" y="533"/>
                    </a:cubicBezTo>
                    <a:cubicBezTo>
                      <a:pt x="3956" y="1676"/>
                      <a:pt x="1401" y="2182"/>
                      <a:pt x="0" y="4091"/>
                    </a:cubicBezTo>
                    <a:cubicBezTo>
                      <a:pt x="1780" y="2575"/>
                      <a:pt x="4196" y="2149"/>
                      <a:pt x="6026" y="703"/>
                    </a:cubicBezTo>
                    <a:cubicBezTo>
                      <a:pt x="6288" y="493"/>
                      <a:pt x="6530" y="258"/>
                      <a:pt x="67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812;p39">
                <a:extLst>
                  <a:ext uri="{FF2B5EF4-FFF2-40B4-BE49-F238E27FC236}">
                    <a16:creationId xmlns:a16="http://schemas.microsoft.com/office/drawing/2014/main" id="{D776E3EC-85F2-3962-F333-BF669178C740}"/>
                  </a:ext>
                </a:extLst>
              </p:cNvPr>
              <p:cNvSpPr/>
              <p:nvPr/>
            </p:nvSpPr>
            <p:spPr>
              <a:xfrm>
                <a:off x="6906663" y="1169275"/>
                <a:ext cx="172925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4022" extrusionOk="0">
                    <a:moveTo>
                      <a:pt x="0" y="3613"/>
                    </a:moveTo>
                    <a:lnTo>
                      <a:pt x="2" y="3615"/>
                    </a:lnTo>
                    <a:cubicBezTo>
                      <a:pt x="4" y="3616"/>
                      <a:pt x="6" y="3616"/>
                      <a:pt x="7" y="3616"/>
                    </a:cubicBezTo>
                    <a:lnTo>
                      <a:pt x="7" y="3616"/>
                    </a:lnTo>
                    <a:cubicBezTo>
                      <a:pt x="5" y="3615"/>
                      <a:pt x="3" y="3614"/>
                      <a:pt x="0" y="3613"/>
                    </a:cubicBezTo>
                    <a:close/>
                    <a:moveTo>
                      <a:pt x="6916" y="0"/>
                    </a:moveTo>
                    <a:lnTo>
                      <a:pt x="6916" y="0"/>
                    </a:lnTo>
                    <a:cubicBezTo>
                      <a:pt x="6221" y="31"/>
                      <a:pt x="5538" y="356"/>
                      <a:pt x="5042" y="847"/>
                    </a:cubicBezTo>
                    <a:cubicBezTo>
                      <a:pt x="4916" y="973"/>
                      <a:pt x="4800" y="1111"/>
                      <a:pt x="4695" y="1257"/>
                    </a:cubicBezTo>
                    <a:cubicBezTo>
                      <a:pt x="4608" y="1377"/>
                      <a:pt x="4517" y="1512"/>
                      <a:pt x="4403" y="1595"/>
                    </a:cubicBezTo>
                    <a:cubicBezTo>
                      <a:pt x="4354" y="1630"/>
                      <a:pt x="4313" y="1647"/>
                      <a:pt x="4273" y="1647"/>
                    </a:cubicBezTo>
                    <a:cubicBezTo>
                      <a:pt x="4233" y="1647"/>
                      <a:pt x="4194" y="1631"/>
                      <a:pt x="4148" y="1602"/>
                    </a:cubicBezTo>
                    <a:cubicBezTo>
                      <a:pt x="4089" y="1567"/>
                      <a:pt x="4015" y="1506"/>
                      <a:pt x="3901" y="1458"/>
                    </a:cubicBezTo>
                    <a:cubicBezTo>
                      <a:pt x="3830" y="1427"/>
                      <a:pt x="3755" y="1413"/>
                      <a:pt x="3681" y="1413"/>
                    </a:cubicBezTo>
                    <a:cubicBezTo>
                      <a:pt x="3511" y="1413"/>
                      <a:pt x="3343" y="1485"/>
                      <a:pt x="3221" y="1597"/>
                    </a:cubicBezTo>
                    <a:cubicBezTo>
                      <a:pt x="3063" y="1735"/>
                      <a:pt x="2959" y="1900"/>
                      <a:pt x="2878" y="2084"/>
                    </a:cubicBezTo>
                    <a:cubicBezTo>
                      <a:pt x="2750" y="2362"/>
                      <a:pt x="2649" y="3003"/>
                      <a:pt x="2271" y="3003"/>
                    </a:cubicBezTo>
                    <a:cubicBezTo>
                      <a:pt x="2243" y="3003"/>
                      <a:pt x="2214" y="2999"/>
                      <a:pt x="2182" y="2991"/>
                    </a:cubicBezTo>
                    <a:cubicBezTo>
                      <a:pt x="2077" y="2967"/>
                      <a:pt x="1949" y="2906"/>
                      <a:pt x="1831" y="2874"/>
                    </a:cubicBezTo>
                    <a:cubicBezTo>
                      <a:pt x="1756" y="2852"/>
                      <a:pt x="1674" y="2839"/>
                      <a:pt x="1592" y="2839"/>
                    </a:cubicBezTo>
                    <a:cubicBezTo>
                      <a:pt x="1441" y="2839"/>
                      <a:pt x="1290" y="2884"/>
                      <a:pt x="1185" y="3007"/>
                    </a:cubicBezTo>
                    <a:cubicBezTo>
                      <a:pt x="1074" y="3140"/>
                      <a:pt x="1072" y="3314"/>
                      <a:pt x="1085" y="3474"/>
                    </a:cubicBezTo>
                    <a:cubicBezTo>
                      <a:pt x="1091" y="3561"/>
                      <a:pt x="1102" y="3644"/>
                      <a:pt x="1100" y="3709"/>
                    </a:cubicBezTo>
                    <a:cubicBezTo>
                      <a:pt x="1098" y="3755"/>
                      <a:pt x="1096" y="3779"/>
                      <a:pt x="1074" y="3805"/>
                    </a:cubicBezTo>
                    <a:cubicBezTo>
                      <a:pt x="1070" y="3808"/>
                      <a:pt x="1066" y="3811"/>
                      <a:pt x="1062" y="3814"/>
                    </a:cubicBezTo>
                    <a:lnTo>
                      <a:pt x="1062" y="3814"/>
                    </a:lnTo>
                    <a:cubicBezTo>
                      <a:pt x="711" y="3741"/>
                      <a:pt x="360" y="3673"/>
                      <a:pt x="7" y="3616"/>
                    </a:cubicBezTo>
                    <a:lnTo>
                      <a:pt x="7" y="3616"/>
                    </a:lnTo>
                    <a:cubicBezTo>
                      <a:pt x="350" y="3759"/>
                      <a:pt x="699" y="3887"/>
                      <a:pt x="1048" y="4012"/>
                    </a:cubicBezTo>
                    <a:lnTo>
                      <a:pt x="1072" y="4021"/>
                    </a:lnTo>
                    <a:cubicBezTo>
                      <a:pt x="1113" y="4012"/>
                      <a:pt x="1154" y="3995"/>
                      <a:pt x="1192" y="3973"/>
                    </a:cubicBezTo>
                    <a:cubicBezTo>
                      <a:pt x="1469" y="3803"/>
                      <a:pt x="1226" y="3253"/>
                      <a:pt x="1460" y="3177"/>
                    </a:cubicBezTo>
                    <a:cubicBezTo>
                      <a:pt x="1486" y="3169"/>
                      <a:pt x="1514" y="3165"/>
                      <a:pt x="1543" y="3165"/>
                    </a:cubicBezTo>
                    <a:cubicBezTo>
                      <a:pt x="1638" y="3165"/>
                      <a:pt x="1743" y="3204"/>
                      <a:pt x="1829" y="3244"/>
                    </a:cubicBezTo>
                    <a:cubicBezTo>
                      <a:pt x="1946" y="3297"/>
                      <a:pt x="2099" y="3367"/>
                      <a:pt x="2248" y="3378"/>
                    </a:cubicBezTo>
                    <a:cubicBezTo>
                      <a:pt x="2267" y="3379"/>
                      <a:pt x="2286" y="3380"/>
                      <a:pt x="2305" y="3380"/>
                    </a:cubicBezTo>
                    <a:cubicBezTo>
                      <a:pt x="2686" y="3380"/>
                      <a:pt x="2944" y="3050"/>
                      <a:pt x="3079" y="2727"/>
                    </a:cubicBezTo>
                    <a:cubicBezTo>
                      <a:pt x="3151" y="2570"/>
                      <a:pt x="3190" y="2407"/>
                      <a:pt x="3255" y="2254"/>
                    </a:cubicBezTo>
                    <a:cubicBezTo>
                      <a:pt x="3314" y="2127"/>
                      <a:pt x="3393" y="1999"/>
                      <a:pt x="3491" y="1909"/>
                    </a:cubicBezTo>
                    <a:cubicBezTo>
                      <a:pt x="3562" y="1848"/>
                      <a:pt x="3619" y="1824"/>
                      <a:pt x="3674" y="1824"/>
                    </a:cubicBezTo>
                    <a:cubicBezTo>
                      <a:pt x="3755" y="1824"/>
                      <a:pt x="3833" y="1877"/>
                      <a:pt x="3945" y="1946"/>
                    </a:cubicBezTo>
                    <a:cubicBezTo>
                      <a:pt x="4039" y="2003"/>
                      <a:pt x="4143" y="2034"/>
                      <a:pt x="4250" y="2038"/>
                    </a:cubicBezTo>
                    <a:cubicBezTo>
                      <a:pt x="4327" y="2038"/>
                      <a:pt x="4401" y="2023"/>
                      <a:pt x="4469" y="1994"/>
                    </a:cubicBezTo>
                    <a:cubicBezTo>
                      <a:pt x="4484" y="1988"/>
                      <a:pt x="4514" y="1972"/>
                      <a:pt x="4532" y="1966"/>
                    </a:cubicBezTo>
                    <a:cubicBezTo>
                      <a:pt x="4739" y="1846"/>
                      <a:pt x="4870" y="1639"/>
                      <a:pt x="4988" y="1447"/>
                    </a:cubicBezTo>
                    <a:cubicBezTo>
                      <a:pt x="5071" y="1309"/>
                      <a:pt x="5165" y="1178"/>
                      <a:pt x="5267" y="1054"/>
                    </a:cubicBezTo>
                    <a:cubicBezTo>
                      <a:pt x="5697" y="543"/>
                      <a:pt x="6271" y="186"/>
                      <a:pt x="69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813;p39">
                <a:extLst>
                  <a:ext uri="{FF2B5EF4-FFF2-40B4-BE49-F238E27FC236}">
                    <a16:creationId xmlns:a16="http://schemas.microsoft.com/office/drawing/2014/main" id="{D56A4EC4-856B-45DE-35F4-910DF977A231}"/>
                  </a:ext>
                </a:extLst>
              </p:cNvPr>
              <p:cNvSpPr/>
              <p:nvPr/>
            </p:nvSpPr>
            <p:spPr>
              <a:xfrm>
                <a:off x="7134163" y="1064600"/>
                <a:ext cx="1019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2789" extrusionOk="0">
                    <a:moveTo>
                      <a:pt x="3997" y="1"/>
                    </a:moveTo>
                    <a:cubicBezTo>
                      <a:pt x="3642" y="1"/>
                      <a:pt x="3338" y="255"/>
                      <a:pt x="3116" y="513"/>
                    </a:cubicBezTo>
                    <a:cubicBezTo>
                      <a:pt x="2893" y="775"/>
                      <a:pt x="2725" y="1078"/>
                      <a:pt x="2468" y="1301"/>
                    </a:cubicBezTo>
                    <a:cubicBezTo>
                      <a:pt x="2339" y="1417"/>
                      <a:pt x="2154" y="1495"/>
                      <a:pt x="1977" y="1495"/>
                    </a:cubicBezTo>
                    <a:cubicBezTo>
                      <a:pt x="1892" y="1495"/>
                      <a:pt x="1808" y="1477"/>
                      <a:pt x="1733" y="1436"/>
                    </a:cubicBezTo>
                    <a:cubicBezTo>
                      <a:pt x="1654" y="1392"/>
                      <a:pt x="1549" y="1233"/>
                      <a:pt x="1491" y="1165"/>
                    </a:cubicBezTo>
                    <a:cubicBezTo>
                      <a:pt x="963" y="1676"/>
                      <a:pt x="446" y="2202"/>
                      <a:pt x="0" y="2789"/>
                    </a:cubicBezTo>
                    <a:cubicBezTo>
                      <a:pt x="512" y="2477"/>
                      <a:pt x="989" y="2112"/>
                      <a:pt x="1451" y="1731"/>
                    </a:cubicBezTo>
                    <a:lnTo>
                      <a:pt x="1451" y="1731"/>
                    </a:lnTo>
                    <a:cubicBezTo>
                      <a:pt x="1597" y="1855"/>
                      <a:pt x="1790" y="1911"/>
                      <a:pt x="1985" y="1911"/>
                    </a:cubicBezTo>
                    <a:cubicBezTo>
                      <a:pt x="2180" y="1911"/>
                      <a:pt x="2379" y="1855"/>
                      <a:pt x="2538" y="1754"/>
                    </a:cubicBezTo>
                    <a:cubicBezTo>
                      <a:pt x="2743" y="1630"/>
                      <a:pt x="2911" y="1429"/>
                      <a:pt x="3031" y="1235"/>
                    </a:cubicBezTo>
                    <a:cubicBezTo>
                      <a:pt x="3323" y="779"/>
                      <a:pt x="3511" y="177"/>
                      <a:pt x="4076" y="5"/>
                    </a:cubicBezTo>
                    <a:cubicBezTo>
                      <a:pt x="4049" y="2"/>
                      <a:pt x="4023" y="1"/>
                      <a:pt x="39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814;p39">
                <a:extLst>
                  <a:ext uri="{FF2B5EF4-FFF2-40B4-BE49-F238E27FC236}">
                    <a16:creationId xmlns:a16="http://schemas.microsoft.com/office/drawing/2014/main" id="{4DDB986A-4421-0843-1F36-4AD5CA430C69}"/>
                  </a:ext>
                </a:extLst>
              </p:cNvPr>
              <p:cNvSpPr/>
              <p:nvPr/>
            </p:nvSpPr>
            <p:spPr>
              <a:xfrm>
                <a:off x="7019938" y="1199375"/>
                <a:ext cx="143925" cy="113050"/>
              </a:xfrm>
              <a:custGeom>
                <a:avLst/>
                <a:gdLst/>
                <a:ahLst/>
                <a:cxnLst/>
                <a:rect l="l" t="t" r="r" b="b"/>
                <a:pathLst>
                  <a:path w="5757" h="4522" extrusionOk="0">
                    <a:moveTo>
                      <a:pt x="5756" y="1"/>
                    </a:moveTo>
                    <a:lnTo>
                      <a:pt x="5756" y="1"/>
                    </a:lnTo>
                    <a:cubicBezTo>
                      <a:pt x="5695" y="147"/>
                      <a:pt x="5599" y="273"/>
                      <a:pt x="5475" y="367"/>
                    </a:cubicBezTo>
                    <a:cubicBezTo>
                      <a:pt x="5084" y="672"/>
                      <a:pt x="4626" y="694"/>
                      <a:pt x="4166" y="923"/>
                    </a:cubicBezTo>
                    <a:cubicBezTo>
                      <a:pt x="4004" y="1002"/>
                      <a:pt x="3858" y="1111"/>
                      <a:pt x="3736" y="1242"/>
                    </a:cubicBezTo>
                    <a:cubicBezTo>
                      <a:pt x="3295" y="1713"/>
                      <a:pt x="3193" y="2333"/>
                      <a:pt x="2492" y="2407"/>
                    </a:cubicBezTo>
                    <a:cubicBezTo>
                      <a:pt x="2248" y="2446"/>
                      <a:pt x="1956" y="2455"/>
                      <a:pt x="1703" y="2534"/>
                    </a:cubicBezTo>
                    <a:cubicBezTo>
                      <a:pt x="1271" y="2662"/>
                      <a:pt x="1007" y="2998"/>
                      <a:pt x="806" y="3380"/>
                    </a:cubicBezTo>
                    <a:cubicBezTo>
                      <a:pt x="580" y="3791"/>
                      <a:pt x="430" y="4267"/>
                      <a:pt x="6" y="4518"/>
                    </a:cubicBezTo>
                    <a:lnTo>
                      <a:pt x="6" y="4518"/>
                    </a:lnTo>
                    <a:cubicBezTo>
                      <a:pt x="789" y="4316"/>
                      <a:pt x="979" y="3231"/>
                      <a:pt x="1661" y="2948"/>
                    </a:cubicBezTo>
                    <a:lnTo>
                      <a:pt x="1709" y="2928"/>
                    </a:lnTo>
                    <a:cubicBezTo>
                      <a:pt x="1729" y="2922"/>
                      <a:pt x="1759" y="2915"/>
                      <a:pt x="1781" y="2909"/>
                    </a:cubicBezTo>
                    <a:lnTo>
                      <a:pt x="1807" y="2902"/>
                    </a:lnTo>
                    <a:lnTo>
                      <a:pt x="1857" y="2891"/>
                    </a:lnTo>
                    <a:cubicBezTo>
                      <a:pt x="2263" y="2815"/>
                      <a:pt x="2691" y="2870"/>
                      <a:pt x="3084" y="2656"/>
                    </a:cubicBezTo>
                    <a:cubicBezTo>
                      <a:pt x="3324" y="2523"/>
                      <a:pt x="3503" y="2300"/>
                      <a:pt x="3644" y="2069"/>
                    </a:cubicBezTo>
                    <a:cubicBezTo>
                      <a:pt x="3843" y="1750"/>
                      <a:pt x="4000" y="1406"/>
                      <a:pt x="4329" y="1211"/>
                    </a:cubicBezTo>
                    <a:cubicBezTo>
                      <a:pt x="4600" y="1041"/>
                      <a:pt x="4897" y="943"/>
                      <a:pt x="5174" y="775"/>
                    </a:cubicBezTo>
                    <a:cubicBezTo>
                      <a:pt x="5385" y="644"/>
                      <a:pt x="5586" y="470"/>
                      <a:pt x="5693" y="238"/>
                    </a:cubicBezTo>
                    <a:cubicBezTo>
                      <a:pt x="5726" y="164"/>
                      <a:pt x="5748" y="83"/>
                      <a:pt x="5756" y="1"/>
                    </a:cubicBezTo>
                    <a:close/>
                    <a:moveTo>
                      <a:pt x="6" y="4518"/>
                    </a:moveTo>
                    <a:cubicBezTo>
                      <a:pt x="5" y="4518"/>
                      <a:pt x="4" y="4519"/>
                      <a:pt x="3" y="4519"/>
                    </a:cubicBezTo>
                    <a:lnTo>
                      <a:pt x="1" y="4521"/>
                    </a:lnTo>
                    <a:cubicBezTo>
                      <a:pt x="2" y="4520"/>
                      <a:pt x="4" y="4519"/>
                      <a:pt x="6" y="45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815;p39">
                <a:extLst>
                  <a:ext uri="{FF2B5EF4-FFF2-40B4-BE49-F238E27FC236}">
                    <a16:creationId xmlns:a16="http://schemas.microsoft.com/office/drawing/2014/main" id="{91D5784C-03A5-8157-CBB3-E2BF9DC5CC5B}"/>
                  </a:ext>
                </a:extLst>
              </p:cNvPr>
              <p:cNvSpPr/>
              <p:nvPr/>
            </p:nvSpPr>
            <p:spPr>
              <a:xfrm>
                <a:off x="7201838" y="1075225"/>
                <a:ext cx="1261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4147" extrusionOk="0">
                    <a:moveTo>
                      <a:pt x="5043" y="1"/>
                    </a:moveTo>
                    <a:lnTo>
                      <a:pt x="5043" y="1"/>
                    </a:lnTo>
                    <a:cubicBezTo>
                      <a:pt x="4197" y="679"/>
                      <a:pt x="3354" y="1362"/>
                      <a:pt x="2455" y="1973"/>
                    </a:cubicBezTo>
                    <a:cubicBezTo>
                      <a:pt x="1581" y="2586"/>
                      <a:pt x="525" y="3158"/>
                      <a:pt x="1" y="4146"/>
                    </a:cubicBezTo>
                    <a:cubicBezTo>
                      <a:pt x="797" y="3363"/>
                      <a:pt x="1786" y="2946"/>
                      <a:pt x="2693" y="2318"/>
                    </a:cubicBezTo>
                    <a:cubicBezTo>
                      <a:pt x="3601" y="1689"/>
                      <a:pt x="4428" y="922"/>
                      <a:pt x="50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816;p39">
                <a:extLst>
                  <a:ext uri="{FF2B5EF4-FFF2-40B4-BE49-F238E27FC236}">
                    <a16:creationId xmlns:a16="http://schemas.microsoft.com/office/drawing/2014/main" id="{ED9E8D54-2081-AA45-A807-4D8EE3625569}"/>
                  </a:ext>
                </a:extLst>
              </p:cNvPr>
              <p:cNvSpPr/>
              <p:nvPr/>
            </p:nvSpPr>
            <p:spPr>
              <a:xfrm>
                <a:off x="7106388" y="1192050"/>
                <a:ext cx="193275" cy="15330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6132" extrusionOk="0">
                    <a:moveTo>
                      <a:pt x="7439" y="1"/>
                    </a:moveTo>
                    <a:cubicBezTo>
                      <a:pt x="7313" y="1"/>
                      <a:pt x="7185" y="37"/>
                      <a:pt x="7076" y="97"/>
                    </a:cubicBezTo>
                    <a:cubicBezTo>
                      <a:pt x="6767" y="261"/>
                      <a:pt x="6542" y="544"/>
                      <a:pt x="6387" y="852"/>
                    </a:cubicBezTo>
                    <a:cubicBezTo>
                      <a:pt x="6201" y="1197"/>
                      <a:pt x="6036" y="1633"/>
                      <a:pt x="5689" y="1825"/>
                    </a:cubicBezTo>
                    <a:cubicBezTo>
                      <a:pt x="5512" y="1923"/>
                      <a:pt x="5331" y="1915"/>
                      <a:pt x="5124" y="1936"/>
                    </a:cubicBezTo>
                    <a:cubicBezTo>
                      <a:pt x="4934" y="1954"/>
                      <a:pt x="4731" y="1995"/>
                      <a:pt x="4567" y="2104"/>
                    </a:cubicBezTo>
                    <a:cubicBezTo>
                      <a:pt x="4107" y="2408"/>
                      <a:pt x="4031" y="2995"/>
                      <a:pt x="3780" y="3437"/>
                    </a:cubicBezTo>
                    <a:cubicBezTo>
                      <a:pt x="3638" y="3697"/>
                      <a:pt x="3420" y="3828"/>
                      <a:pt x="3134" y="3893"/>
                    </a:cubicBezTo>
                    <a:cubicBezTo>
                      <a:pt x="2833" y="3968"/>
                      <a:pt x="2475" y="3985"/>
                      <a:pt x="2161" y="4081"/>
                    </a:cubicBezTo>
                    <a:cubicBezTo>
                      <a:pt x="1053" y="4397"/>
                      <a:pt x="928" y="5739"/>
                      <a:pt x="1" y="6132"/>
                    </a:cubicBezTo>
                    <a:cubicBezTo>
                      <a:pt x="791" y="5966"/>
                      <a:pt x="1138" y="5122"/>
                      <a:pt x="1727" y="4668"/>
                    </a:cubicBezTo>
                    <a:cubicBezTo>
                      <a:pt x="1969" y="4478"/>
                      <a:pt x="2239" y="4404"/>
                      <a:pt x="2556" y="4369"/>
                    </a:cubicBezTo>
                    <a:cubicBezTo>
                      <a:pt x="3182" y="4301"/>
                      <a:pt x="3784" y="4271"/>
                      <a:pt x="4140" y="3647"/>
                    </a:cubicBezTo>
                    <a:cubicBezTo>
                      <a:pt x="4308" y="3365"/>
                      <a:pt x="4402" y="3010"/>
                      <a:pt x="4546" y="2744"/>
                    </a:cubicBezTo>
                    <a:cubicBezTo>
                      <a:pt x="4628" y="2582"/>
                      <a:pt x="4733" y="2451"/>
                      <a:pt x="4897" y="2384"/>
                    </a:cubicBezTo>
                    <a:cubicBezTo>
                      <a:pt x="5135" y="2290"/>
                      <a:pt x="5436" y="2318"/>
                      <a:pt x="5691" y="2216"/>
                    </a:cubicBezTo>
                    <a:cubicBezTo>
                      <a:pt x="6278" y="1991"/>
                      <a:pt x="6450" y="1330"/>
                      <a:pt x="6668" y="806"/>
                    </a:cubicBezTo>
                    <a:cubicBezTo>
                      <a:pt x="6826" y="462"/>
                      <a:pt x="7141" y="49"/>
                      <a:pt x="7542" y="49"/>
                    </a:cubicBezTo>
                    <a:cubicBezTo>
                      <a:pt x="7603" y="49"/>
                      <a:pt x="7666" y="59"/>
                      <a:pt x="7731" y="80"/>
                    </a:cubicBezTo>
                    <a:cubicBezTo>
                      <a:pt x="7643" y="25"/>
                      <a:pt x="7541" y="1"/>
                      <a:pt x="74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817;p39">
                <a:extLst>
                  <a:ext uri="{FF2B5EF4-FFF2-40B4-BE49-F238E27FC236}">
                    <a16:creationId xmlns:a16="http://schemas.microsoft.com/office/drawing/2014/main" id="{E3803396-99B9-AAC8-A9E4-2B5DA1E5541C}"/>
                  </a:ext>
                </a:extLst>
              </p:cNvPr>
              <p:cNvSpPr/>
              <p:nvPr/>
            </p:nvSpPr>
            <p:spPr>
              <a:xfrm>
                <a:off x="7341263" y="1109925"/>
                <a:ext cx="7460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2119" extrusionOk="0">
                    <a:moveTo>
                      <a:pt x="2983" y="0"/>
                    </a:moveTo>
                    <a:lnTo>
                      <a:pt x="2983" y="0"/>
                    </a:lnTo>
                    <a:cubicBezTo>
                      <a:pt x="2902" y="9"/>
                      <a:pt x="2824" y="24"/>
                      <a:pt x="2747" y="40"/>
                    </a:cubicBezTo>
                    <a:cubicBezTo>
                      <a:pt x="1648" y="299"/>
                      <a:pt x="529" y="1113"/>
                      <a:pt x="1" y="2119"/>
                    </a:cubicBezTo>
                    <a:cubicBezTo>
                      <a:pt x="457" y="1837"/>
                      <a:pt x="1057" y="1384"/>
                      <a:pt x="1499" y="1072"/>
                    </a:cubicBezTo>
                    <a:cubicBezTo>
                      <a:pt x="1757" y="888"/>
                      <a:pt x="2363" y="465"/>
                      <a:pt x="2610" y="284"/>
                    </a:cubicBezTo>
                    <a:cubicBezTo>
                      <a:pt x="2737" y="192"/>
                      <a:pt x="2861" y="103"/>
                      <a:pt x="2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818;p39">
                <a:extLst>
                  <a:ext uri="{FF2B5EF4-FFF2-40B4-BE49-F238E27FC236}">
                    <a16:creationId xmlns:a16="http://schemas.microsoft.com/office/drawing/2014/main" id="{314F61CC-C06C-E863-FA7E-963549ECC88B}"/>
                  </a:ext>
                </a:extLst>
              </p:cNvPr>
              <p:cNvSpPr/>
              <p:nvPr/>
            </p:nvSpPr>
            <p:spPr>
              <a:xfrm>
                <a:off x="7229888" y="1252075"/>
                <a:ext cx="18395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5447" extrusionOk="0">
                    <a:moveTo>
                      <a:pt x="7357" y="0"/>
                    </a:moveTo>
                    <a:lnTo>
                      <a:pt x="7357" y="0"/>
                    </a:lnTo>
                    <a:cubicBezTo>
                      <a:pt x="7320" y="37"/>
                      <a:pt x="7283" y="76"/>
                      <a:pt x="7248" y="116"/>
                    </a:cubicBezTo>
                    <a:cubicBezTo>
                      <a:pt x="6705" y="670"/>
                      <a:pt x="6007" y="1091"/>
                      <a:pt x="5256" y="1281"/>
                    </a:cubicBezTo>
                    <a:cubicBezTo>
                      <a:pt x="4768" y="1399"/>
                      <a:pt x="4294" y="1466"/>
                      <a:pt x="4104" y="2036"/>
                    </a:cubicBezTo>
                    <a:cubicBezTo>
                      <a:pt x="4045" y="2197"/>
                      <a:pt x="4021" y="2341"/>
                      <a:pt x="3967" y="2489"/>
                    </a:cubicBezTo>
                    <a:cubicBezTo>
                      <a:pt x="3816" y="2882"/>
                      <a:pt x="3487" y="3177"/>
                      <a:pt x="3081" y="3281"/>
                    </a:cubicBezTo>
                    <a:cubicBezTo>
                      <a:pt x="2967" y="3313"/>
                      <a:pt x="2852" y="3323"/>
                      <a:pt x="2738" y="3323"/>
                    </a:cubicBezTo>
                    <a:cubicBezTo>
                      <a:pt x="2557" y="3323"/>
                      <a:pt x="2376" y="3299"/>
                      <a:pt x="2194" y="3299"/>
                    </a:cubicBezTo>
                    <a:cubicBezTo>
                      <a:pt x="2067" y="3299"/>
                      <a:pt x="1939" y="3311"/>
                      <a:pt x="1811" y="3351"/>
                    </a:cubicBezTo>
                    <a:cubicBezTo>
                      <a:pt x="1549" y="3432"/>
                      <a:pt x="1362" y="3665"/>
                      <a:pt x="1342" y="3940"/>
                    </a:cubicBezTo>
                    <a:cubicBezTo>
                      <a:pt x="1333" y="4071"/>
                      <a:pt x="1340" y="4202"/>
                      <a:pt x="1362" y="4333"/>
                    </a:cubicBezTo>
                    <a:cubicBezTo>
                      <a:pt x="1384" y="4525"/>
                      <a:pt x="1419" y="4711"/>
                      <a:pt x="1338" y="4883"/>
                    </a:cubicBezTo>
                    <a:cubicBezTo>
                      <a:pt x="1259" y="5049"/>
                      <a:pt x="1093" y="5177"/>
                      <a:pt x="925" y="5249"/>
                    </a:cubicBezTo>
                    <a:cubicBezTo>
                      <a:pt x="682" y="5351"/>
                      <a:pt x="410" y="5359"/>
                      <a:pt x="146" y="5359"/>
                    </a:cubicBezTo>
                    <a:cubicBezTo>
                      <a:pt x="98" y="5359"/>
                      <a:pt x="50" y="5359"/>
                      <a:pt x="3" y="5359"/>
                    </a:cubicBezTo>
                    <a:lnTo>
                      <a:pt x="0" y="5359"/>
                    </a:lnTo>
                    <a:cubicBezTo>
                      <a:pt x="207" y="5405"/>
                      <a:pt x="424" y="5447"/>
                      <a:pt x="639" y="5447"/>
                    </a:cubicBezTo>
                    <a:cubicBezTo>
                      <a:pt x="810" y="5447"/>
                      <a:pt x="979" y="5420"/>
                      <a:pt x="1139" y="5348"/>
                    </a:cubicBezTo>
                    <a:cubicBezTo>
                      <a:pt x="1360" y="5249"/>
                      <a:pt x="1556" y="5066"/>
                      <a:pt x="1626" y="4828"/>
                    </a:cubicBezTo>
                    <a:cubicBezTo>
                      <a:pt x="1676" y="4663"/>
                      <a:pt x="1669" y="4468"/>
                      <a:pt x="1661" y="4307"/>
                    </a:cubicBezTo>
                    <a:cubicBezTo>
                      <a:pt x="1645" y="4060"/>
                      <a:pt x="1639" y="3775"/>
                      <a:pt x="1916" y="3705"/>
                    </a:cubicBezTo>
                    <a:cubicBezTo>
                      <a:pt x="1985" y="3689"/>
                      <a:pt x="2057" y="3683"/>
                      <a:pt x="2131" y="3683"/>
                    </a:cubicBezTo>
                    <a:cubicBezTo>
                      <a:pt x="2300" y="3683"/>
                      <a:pt x="2478" y="3714"/>
                      <a:pt x="2645" y="3724"/>
                    </a:cubicBezTo>
                    <a:cubicBezTo>
                      <a:pt x="2690" y="3728"/>
                      <a:pt x="2735" y="3730"/>
                      <a:pt x="2780" y="3730"/>
                    </a:cubicBezTo>
                    <a:cubicBezTo>
                      <a:pt x="2976" y="3730"/>
                      <a:pt x="3172" y="3695"/>
                      <a:pt x="3356" y="3626"/>
                    </a:cubicBezTo>
                    <a:cubicBezTo>
                      <a:pt x="3757" y="3478"/>
                      <a:pt x="4089" y="3181"/>
                      <a:pt x="4279" y="2797"/>
                    </a:cubicBezTo>
                    <a:cubicBezTo>
                      <a:pt x="4379" y="2605"/>
                      <a:pt x="4418" y="2359"/>
                      <a:pt x="4477" y="2162"/>
                    </a:cubicBezTo>
                    <a:cubicBezTo>
                      <a:pt x="4591" y="1754"/>
                      <a:pt x="4984" y="1728"/>
                      <a:pt x="5350" y="1597"/>
                    </a:cubicBezTo>
                    <a:cubicBezTo>
                      <a:pt x="5769" y="1455"/>
                      <a:pt x="6160" y="1242"/>
                      <a:pt x="6506" y="969"/>
                    </a:cubicBezTo>
                    <a:cubicBezTo>
                      <a:pt x="6847" y="698"/>
                      <a:pt x="7135" y="371"/>
                      <a:pt x="7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819;p39">
                <a:extLst>
                  <a:ext uri="{FF2B5EF4-FFF2-40B4-BE49-F238E27FC236}">
                    <a16:creationId xmlns:a16="http://schemas.microsoft.com/office/drawing/2014/main" id="{87516BA3-AF4B-0C89-F72F-C67AF2EA9CBF}"/>
                  </a:ext>
                </a:extLst>
              </p:cNvPr>
              <p:cNvSpPr/>
              <p:nvPr/>
            </p:nvSpPr>
            <p:spPr>
              <a:xfrm>
                <a:off x="7461088" y="1173400"/>
                <a:ext cx="939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1836" extrusionOk="0">
                    <a:moveTo>
                      <a:pt x="3483" y="1"/>
                    </a:moveTo>
                    <a:cubicBezTo>
                      <a:pt x="2154" y="5"/>
                      <a:pt x="736" y="721"/>
                      <a:pt x="1" y="1836"/>
                    </a:cubicBezTo>
                    <a:cubicBezTo>
                      <a:pt x="309" y="1659"/>
                      <a:pt x="607" y="1474"/>
                      <a:pt x="915" y="1299"/>
                    </a:cubicBezTo>
                    <a:cubicBezTo>
                      <a:pt x="1666" y="867"/>
                      <a:pt x="2447" y="516"/>
                      <a:pt x="3256" y="210"/>
                    </a:cubicBezTo>
                    <a:cubicBezTo>
                      <a:pt x="3424" y="147"/>
                      <a:pt x="3590" y="88"/>
                      <a:pt x="3756" y="18"/>
                    </a:cubicBezTo>
                    <a:cubicBezTo>
                      <a:pt x="3666" y="10"/>
                      <a:pt x="3575" y="3"/>
                      <a:pt x="34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820;p39">
                <a:extLst>
                  <a:ext uri="{FF2B5EF4-FFF2-40B4-BE49-F238E27FC236}">
                    <a16:creationId xmlns:a16="http://schemas.microsoft.com/office/drawing/2014/main" id="{2E981296-DD6D-1861-762A-C158229674D6}"/>
                  </a:ext>
                </a:extLst>
              </p:cNvPr>
              <p:cNvSpPr/>
              <p:nvPr/>
            </p:nvSpPr>
            <p:spPr>
              <a:xfrm>
                <a:off x="7801238" y="902825"/>
                <a:ext cx="544850" cy="299750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11990" extrusionOk="0">
                    <a:moveTo>
                      <a:pt x="21794" y="0"/>
                    </a:moveTo>
                    <a:lnTo>
                      <a:pt x="21794" y="0"/>
                    </a:lnTo>
                    <a:cubicBezTo>
                      <a:pt x="21600" y="157"/>
                      <a:pt x="21366" y="358"/>
                      <a:pt x="21159" y="504"/>
                    </a:cubicBezTo>
                    <a:cubicBezTo>
                      <a:pt x="20513" y="986"/>
                      <a:pt x="19824" y="1412"/>
                      <a:pt x="19100" y="1770"/>
                    </a:cubicBezTo>
                    <a:cubicBezTo>
                      <a:pt x="18386" y="2136"/>
                      <a:pt x="17629" y="2439"/>
                      <a:pt x="16876" y="2712"/>
                    </a:cubicBezTo>
                    <a:cubicBezTo>
                      <a:pt x="12938" y="4115"/>
                      <a:pt x="8618" y="4438"/>
                      <a:pt x="4824" y="6290"/>
                    </a:cubicBezTo>
                    <a:cubicBezTo>
                      <a:pt x="2780" y="7283"/>
                      <a:pt x="755" y="8911"/>
                      <a:pt x="142" y="11188"/>
                    </a:cubicBezTo>
                    <a:cubicBezTo>
                      <a:pt x="72" y="11450"/>
                      <a:pt x="27" y="11719"/>
                      <a:pt x="0" y="11989"/>
                    </a:cubicBezTo>
                    <a:cubicBezTo>
                      <a:pt x="96" y="11459"/>
                      <a:pt x="269" y="10944"/>
                      <a:pt x="515" y="10464"/>
                    </a:cubicBezTo>
                    <a:cubicBezTo>
                      <a:pt x="2800" y="6218"/>
                      <a:pt x="8821" y="5306"/>
                      <a:pt x="13091" y="4200"/>
                    </a:cubicBezTo>
                    <a:cubicBezTo>
                      <a:pt x="15063" y="3701"/>
                      <a:pt x="17033" y="3103"/>
                      <a:pt x="18838" y="2147"/>
                    </a:cubicBezTo>
                    <a:cubicBezTo>
                      <a:pt x="19379" y="1861"/>
                      <a:pt x="19902" y="1538"/>
                      <a:pt x="20400" y="1183"/>
                    </a:cubicBezTo>
                    <a:cubicBezTo>
                      <a:pt x="20895" y="827"/>
                      <a:pt x="21362" y="432"/>
                      <a:pt x="21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821;p39">
                <a:extLst>
                  <a:ext uri="{FF2B5EF4-FFF2-40B4-BE49-F238E27FC236}">
                    <a16:creationId xmlns:a16="http://schemas.microsoft.com/office/drawing/2014/main" id="{F720D9B4-D28B-16F6-E48A-EBC0456176CF}"/>
                  </a:ext>
                </a:extLst>
              </p:cNvPr>
              <p:cNvSpPr/>
              <p:nvPr/>
            </p:nvSpPr>
            <p:spPr>
              <a:xfrm>
                <a:off x="7236038" y="931825"/>
                <a:ext cx="1132050" cy="504350"/>
              </a:xfrm>
              <a:custGeom>
                <a:avLst/>
                <a:gdLst/>
                <a:ahLst/>
                <a:cxnLst/>
                <a:rect l="l" t="t" r="r" b="b"/>
                <a:pathLst>
                  <a:path w="45282" h="20174" extrusionOk="0">
                    <a:moveTo>
                      <a:pt x="45281" y="1"/>
                    </a:moveTo>
                    <a:cubicBezTo>
                      <a:pt x="41369" y="3760"/>
                      <a:pt x="35631" y="3810"/>
                      <a:pt x="30685" y="5228"/>
                    </a:cubicBezTo>
                    <a:cubicBezTo>
                      <a:pt x="30186" y="5372"/>
                      <a:pt x="29664" y="5540"/>
                      <a:pt x="29175" y="5719"/>
                    </a:cubicBezTo>
                    <a:cubicBezTo>
                      <a:pt x="27190" y="6463"/>
                      <a:pt x="25272" y="7537"/>
                      <a:pt x="23837" y="9123"/>
                    </a:cubicBezTo>
                    <a:cubicBezTo>
                      <a:pt x="23513" y="9480"/>
                      <a:pt x="23222" y="9865"/>
                      <a:pt x="22968" y="10273"/>
                    </a:cubicBezTo>
                    <a:lnTo>
                      <a:pt x="22968" y="10273"/>
                    </a:lnTo>
                    <a:cubicBezTo>
                      <a:pt x="21801" y="9885"/>
                      <a:pt x="20576" y="9711"/>
                      <a:pt x="19349" y="9711"/>
                    </a:cubicBezTo>
                    <a:cubicBezTo>
                      <a:pt x="18420" y="9711"/>
                      <a:pt x="17490" y="9811"/>
                      <a:pt x="16582" y="9991"/>
                    </a:cubicBezTo>
                    <a:cubicBezTo>
                      <a:pt x="9991" y="11276"/>
                      <a:pt x="5237" y="16384"/>
                      <a:pt x="1" y="20174"/>
                    </a:cubicBezTo>
                    <a:cubicBezTo>
                      <a:pt x="4072" y="17490"/>
                      <a:pt x="7652" y="14041"/>
                      <a:pt x="12077" y="11920"/>
                    </a:cubicBezTo>
                    <a:cubicBezTo>
                      <a:pt x="14312" y="10856"/>
                      <a:pt x="16820" y="10124"/>
                      <a:pt x="19310" y="10124"/>
                    </a:cubicBezTo>
                    <a:cubicBezTo>
                      <a:pt x="20554" y="10124"/>
                      <a:pt x="21792" y="10306"/>
                      <a:pt x="22990" y="10722"/>
                    </a:cubicBezTo>
                    <a:lnTo>
                      <a:pt x="23152" y="10779"/>
                    </a:lnTo>
                    <a:lnTo>
                      <a:pt x="23239" y="10631"/>
                    </a:lnTo>
                    <a:cubicBezTo>
                      <a:pt x="24646" y="8296"/>
                      <a:pt x="27168" y="6854"/>
                      <a:pt x="29675" y="5942"/>
                    </a:cubicBezTo>
                    <a:cubicBezTo>
                      <a:pt x="32516" y="4934"/>
                      <a:pt x="35531" y="4546"/>
                      <a:pt x="38428" y="3727"/>
                    </a:cubicBezTo>
                    <a:cubicBezTo>
                      <a:pt x="40944" y="3014"/>
                      <a:pt x="43457" y="1930"/>
                      <a:pt x="45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822;p39">
              <a:extLst>
                <a:ext uri="{FF2B5EF4-FFF2-40B4-BE49-F238E27FC236}">
                  <a16:creationId xmlns:a16="http://schemas.microsoft.com/office/drawing/2014/main" id="{A3026E43-CE5F-1007-1CA5-AD2AAC8C1698}"/>
                </a:ext>
              </a:extLst>
            </p:cNvPr>
            <p:cNvGrpSpPr/>
            <p:nvPr/>
          </p:nvGrpSpPr>
          <p:grpSpPr>
            <a:xfrm>
              <a:off x="10448288" y="907375"/>
              <a:ext cx="192250" cy="175750"/>
              <a:chOff x="10448288" y="907375"/>
              <a:chExt cx="192250" cy="175750"/>
            </a:xfrm>
          </p:grpSpPr>
          <p:sp>
            <p:nvSpPr>
              <p:cNvPr id="1559" name="Google Shape;823;p39">
                <a:extLst>
                  <a:ext uri="{FF2B5EF4-FFF2-40B4-BE49-F238E27FC236}">
                    <a16:creationId xmlns:a16="http://schemas.microsoft.com/office/drawing/2014/main" id="{7F85C964-3ABA-ECF5-90E8-9001015078B8}"/>
                  </a:ext>
                </a:extLst>
              </p:cNvPr>
              <p:cNvSpPr/>
              <p:nvPr/>
            </p:nvSpPr>
            <p:spPr>
              <a:xfrm>
                <a:off x="10513413" y="957450"/>
                <a:ext cx="127125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065" extrusionOk="0">
                    <a:moveTo>
                      <a:pt x="2572" y="0"/>
                    </a:moveTo>
                    <a:cubicBezTo>
                      <a:pt x="2209" y="0"/>
                      <a:pt x="1842" y="26"/>
                      <a:pt x="1524" y="192"/>
                    </a:cubicBezTo>
                    <a:cubicBezTo>
                      <a:pt x="1007" y="460"/>
                      <a:pt x="736" y="1030"/>
                      <a:pt x="498" y="1560"/>
                    </a:cubicBezTo>
                    <a:cubicBezTo>
                      <a:pt x="317" y="1968"/>
                      <a:pt x="134" y="2380"/>
                      <a:pt x="66" y="2821"/>
                    </a:cubicBezTo>
                    <a:cubicBezTo>
                      <a:pt x="1" y="3262"/>
                      <a:pt x="62" y="3742"/>
                      <a:pt x="442" y="4058"/>
                    </a:cubicBezTo>
                    <a:cubicBezTo>
                      <a:pt x="489" y="4062"/>
                      <a:pt x="536" y="4064"/>
                      <a:pt x="584" y="4064"/>
                    </a:cubicBezTo>
                    <a:cubicBezTo>
                      <a:pt x="996" y="4064"/>
                      <a:pt x="1405" y="3915"/>
                      <a:pt x="1757" y="3696"/>
                    </a:cubicBezTo>
                    <a:cubicBezTo>
                      <a:pt x="2150" y="3452"/>
                      <a:pt x="2482" y="3124"/>
                      <a:pt x="2800" y="2788"/>
                    </a:cubicBezTo>
                    <a:cubicBezTo>
                      <a:pt x="3625" y="1924"/>
                      <a:pt x="4386" y="1006"/>
                      <a:pt x="5084" y="37"/>
                    </a:cubicBezTo>
                    <a:lnTo>
                      <a:pt x="2780" y="2"/>
                    </a:lnTo>
                    <a:cubicBezTo>
                      <a:pt x="2711" y="1"/>
                      <a:pt x="2642" y="0"/>
                      <a:pt x="2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824;p39">
                <a:extLst>
                  <a:ext uri="{FF2B5EF4-FFF2-40B4-BE49-F238E27FC236}">
                    <a16:creationId xmlns:a16="http://schemas.microsoft.com/office/drawing/2014/main" id="{9A010099-3502-6435-0A15-3E66E68C0B47}"/>
                  </a:ext>
                </a:extLst>
              </p:cNvPr>
              <p:cNvSpPr/>
              <p:nvPr/>
            </p:nvSpPr>
            <p:spPr>
              <a:xfrm>
                <a:off x="10459488" y="907375"/>
                <a:ext cx="82375" cy="154375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6175" extrusionOk="0">
                    <a:moveTo>
                      <a:pt x="334" y="0"/>
                    </a:moveTo>
                    <a:cubicBezTo>
                      <a:pt x="0" y="1687"/>
                      <a:pt x="142" y="3432"/>
                      <a:pt x="746" y="5042"/>
                    </a:cubicBezTo>
                    <a:cubicBezTo>
                      <a:pt x="888" y="5424"/>
                      <a:pt x="1078" y="5817"/>
                      <a:pt x="1425" y="6030"/>
                    </a:cubicBezTo>
                    <a:cubicBezTo>
                      <a:pt x="1584" y="6128"/>
                      <a:pt x="1769" y="6175"/>
                      <a:pt x="1954" y="6175"/>
                    </a:cubicBezTo>
                    <a:cubicBezTo>
                      <a:pt x="2215" y="6175"/>
                      <a:pt x="2476" y="6081"/>
                      <a:pt x="2666" y="5902"/>
                    </a:cubicBezTo>
                    <a:cubicBezTo>
                      <a:pt x="2832" y="5745"/>
                      <a:pt x="2935" y="5529"/>
                      <a:pt x="2952" y="5302"/>
                    </a:cubicBezTo>
                    <a:cubicBezTo>
                      <a:pt x="2998" y="4756"/>
                      <a:pt x="3061" y="4213"/>
                      <a:pt x="3201" y="3683"/>
                    </a:cubicBezTo>
                    <a:cubicBezTo>
                      <a:pt x="3290" y="3338"/>
                      <a:pt x="3295" y="2976"/>
                      <a:pt x="3216" y="2629"/>
                    </a:cubicBezTo>
                    <a:cubicBezTo>
                      <a:pt x="3068" y="1968"/>
                      <a:pt x="2644" y="1388"/>
                      <a:pt x="2121" y="958"/>
                    </a:cubicBezTo>
                    <a:cubicBezTo>
                      <a:pt x="1597" y="528"/>
                      <a:pt x="971" y="236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825;p39">
                <a:extLst>
                  <a:ext uri="{FF2B5EF4-FFF2-40B4-BE49-F238E27FC236}">
                    <a16:creationId xmlns:a16="http://schemas.microsoft.com/office/drawing/2014/main" id="{93B73147-DF1D-4432-500A-E3EA727A760F}"/>
                  </a:ext>
                </a:extLst>
              </p:cNvPr>
              <p:cNvSpPr/>
              <p:nvPr/>
            </p:nvSpPr>
            <p:spPr>
              <a:xfrm>
                <a:off x="10489263" y="1064825"/>
                <a:ext cx="9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669" extrusionOk="0">
                    <a:moveTo>
                      <a:pt x="41" y="1"/>
                    </a:moveTo>
                    <a:cubicBezTo>
                      <a:pt x="29" y="1"/>
                      <a:pt x="15" y="4"/>
                      <a:pt x="0" y="10"/>
                    </a:cubicBezTo>
                    <a:cubicBezTo>
                      <a:pt x="79" y="186"/>
                      <a:pt x="155" y="361"/>
                      <a:pt x="232" y="540"/>
                    </a:cubicBezTo>
                    <a:cubicBezTo>
                      <a:pt x="253" y="590"/>
                      <a:pt x="288" y="634"/>
                      <a:pt x="334" y="668"/>
                    </a:cubicBezTo>
                    <a:cubicBezTo>
                      <a:pt x="363" y="590"/>
                      <a:pt x="328" y="505"/>
                      <a:pt x="293" y="431"/>
                    </a:cubicBezTo>
                    <a:lnTo>
                      <a:pt x="136" y="84"/>
                    </a:lnTo>
                    <a:cubicBezTo>
                      <a:pt x="118" y="45"/>
                      <a:pt x="91" y="1"/>
                      <a:pt x="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826;p39">
                <a:extLst>
                  <a:ext uri="{FF2B5EF4-FFF2-40B4-BE49-F238E27FC236}">
                    <a16:creationId xmlns:a16="http://schemas.microsoft.com/office/drawing/2014/main" id="{6E6637A9-5D0B-FFB1-157D-1CA87522E24B}"/>
                  </a:ext>
                </a:extLst>
              </p:cNvPr>
              <p:cNvGrpSpPr/>
              <p:nvPr/>
            </p:nvGrpSpPr>
            <p:grpSpPr>
              <a:xfrm>
                <a:off x="10448288" y="1037400"/>
                <a:ext cx="106450" cy="45725"/>
                <a:chOff x="8192088" y="892075"/>
                <a:chExt cx="106450" cy="45725"/>
              </a:xfrm>
            </p:grpSpPr>
            <p:sp>
              <p:nvSpPr>
                <p:cNvPr id="1573" name="Google Shape;827;p39">
                  <a:extLst>
                    <a:ext uri="{FF2B5EF4-FFF2-40B4-BE49-F238E27FC236}">
                      <a16:creationId xmlns:a16="http://schemas.microsoft.com/office/drawing/2014/main" id="{E95D6D6D-C903-4797-4127-A3C3BDD78E43}"/>
                    </a:ext>
                  </a:extLst>
                </p:cNvPr>
                <p:cNvSpPr/>
                <p:nvPr/>
              </p:nvSpPr>
              <p:spPr>
                <a:xfrm>
                  <a:off x="8216538" y="904950"/>
                  <a:ext cx="8200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729" extrusionOk="0">
                      <a:moveTo>
                        <a:pt x="116" y="0"/>
                      </a:moveTo>
                      <a:lnTo>
                        <a:pt x="116" y="0"/>
                      </a:lnTo>
                      <a:cubicBezTo>
                        <a:pt x="0" y="149"/>
                        <a:pt x="18" y="362"/>
                        <a:pt x="155" y="489"/>
                      </a:cubicBezTo>
                      <a:cubicBezTo>
                        <a:pt x="273" y="589"/>
                        <a:pt x="439" y="602"/>
                        <a:pt x="592" y="609"/>
                      </a:cubicBezTo>
                      <a:lnTo>
                        <a:pt x="3039" y="727"/>
                      </a:lnTo>
                      <a:cubicBezTo>
                        <a:pt x="3052" y="728"/>
                        <a:pt x="3065" y="728"/>
                        <a:pt x="3078" y="728"/>
                      </a:cubicBezTo>
                      <a:cubicBezTo>
                        <a:pt x="3143" y="728"/>
                        <a:pt x="3212" y="716"/>
                        <a:pt x="3245" y="661"/>
                      </a:cubicBezTo>
                      <a:cubicBezTo>
                        <a:pt x="3279" y="602"/>
                        <a:pt x="3249" y="522"/>
                        <a:pt x="3192" y="480"/>
                      </a:cubicBezTo>
                      <a:cubicBezTo>
                        <a:pt x="3138" y="439"/>
                        <a:pt x="3066" y="428"/>
                        <a:pt x="2998" y="417"/>
                      </a:cubicBezTo>
                      <a:lnTo>
                        <a:pt x="762" y="77"/>
                      </a:lnTo>
                      <a:cubicBezTo>
                        <a:pt x="548" y="40"/>
                        <a:pt x="332" y="13"/>
                        <a:pt x="1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828;p39">
                  <a:extLst>
                    <a:ext uri="{FF2B5EF4-FFF2-40B4-BE49-F238E27FC236}">
                      <a16:creationId xmlns:a16="http://schemas.microsoft.com/office/drawing/2014/main" id="{0CBFC743-CDD0-31CC-0030-C3519CE552A2}"/>
                    </a:ext>
                  </a:extLst>
                </p:cNvPr>
                <p:cNvSpPr/>
                <p:nvPr/>
              </p:nvSpPr>
              <p:spPr>
                <a:xfrm>
                  <a:off x="8193463" y="892075"/>
                  <a:ext cx="291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" h="757" extrusionOk="0">
                      <a:moveTo>
                        <a:pt x="74" y="1"/>
                      </a:moveTo>
                      <a:cubicBezTo>
                        <a:pt x="49" y="1"/>
                        <a:pt x="24" y="4"/>
                        <a:pt x="0" y="11"/>
                      </a:cubicBezTo>
                      <a:cubicBezTo>
                        <a:pt x="264" y="282"/>
                        <a:pt x="583" y="489"/>
                        <a:pt x="899" y="696"/>
                      </a:cubicBezTo>
                      <a:cubicBezTo>
                        <a:pt x="936" y="725"/>
                        <a:pt x="978" y="744"/>
                        <a:pt x="1024" y="755"/>
                      </a:cubicBezTo>
                      <a:cubicBezTo>
                        <a:pt x="1030" y="756"/>
                        <a:pt x="1037" y="757"/>
                        <a:pt x="1044" y="757"/>
                      </a:cubicBezTo>
                      <a:cubicBezTo>
                        <a:pt x="1085" y="757"/>
                        <a:pt x="1128" y="738"/>
                        <a:pt x="1163" y="681"/>
                      </a:cubicBezTo>
                      <a:cubicBezTo>
                        <a:pt x="912" y="592"/>
                        <a:pt x="683" y="450"/>
                        <a:pt x="491" y="264"/>
                      </a:cubicBezTo>
                      <a:cubicBezTo>
                        <a:pt x="421" y="197"/>
                        <a:pt x="356" y="123"/>
                        <a:pt x="275" y="68"/>
                      </a:cubicBezTo>
                      <a:cubicBezTo>
                        <a:pt x="216" y="28"/>
                        <a:pt x="144" y="1"/>
                        <a:pt x="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829;p39">
                  <a:extLst>
                    <a:ext uri="{FF2B5EF4-FFF2-40B4-BE49-F238E27FC236}">
                      <a16:creationId xmlns:a16="http://schemas.microsoft.com/office/drawing/2014/main" id="{63CA18F8-AB35-ED7B-E69B-7D435C18FC79}"/>
                    </a:ext>
                  </a:extLst>
                </p:cNvPr>
                <p:cNvSpPr/>
                <p:nvPr/>
              </p:nvSpPr>
              <p:spPr>
                <a:xfrm>
                  <a:off x="8192088" y="914275"/>
                  <a:ext cx="324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387" extrusionOk="0">
                      <a:moveTo>
                        <a:pt x="1164" y="0"/>
                      </a:moveTo>
                      <a:cubicBezTo>
                        <a:pt x="791" y="3"/>
                        <a:pt x="424" y="88"/>
                        <a:pt x="93" y="253"/>
                      </a:cubicBezTo>
                      <a:cubicBezTo>
                        <a:pt x="64" y="264"/>
                        <a:pt x="40" y="282"/>
                        <a:pt x="21" y="304"/>
                      </a:cubicBezTo>
                      <a:cubicBezTo>
                        <a:pt x="1" y="328"/>
                        <a:pt x="1" y="363"/>
                        <a:pt x="18" y="387"/>
                      </a:cubicBezTo>
                      <a:cubicBezTo>
                        <a:pt x="437" y="249"/>
                        <a:pt x="865" y="144"/>
                        <a:pt x="1297" y="70"/>
                      </a:cubicBezTo>
                      <a:cubicBezTo>
                        <a:pt x="1262" y="33"/>
                        <a:pt x="1214" y="7"/>
                        <a:pt x="11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830;p39">
                  <a:extLst>
                    <a:ext uri="{FF2B5EF4-FFF2-40B4-BE49-F238E27FC236}">
                      <a16:creationId xmlns:a16="http://schemas.microsoft.com/office/drawing/2014/main" id="{D0B75B21-E93C-1FCE-DF04-4D01B976F40A}"/>
                    </a:ext>
                  </a:extLst>
                </p:cNvPr>
                <p:cNvSpPr/>
                <p:nvPr/>
              </p:nvSpPr>
              <p:spPr>
                <a:xfrm>
                  <a:off x="8279488" y="919725"/>
                  <a:ext cx="12225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55" extrusionOk="0">
                      <a:moveTo>
                        <a:pt x="0" y="1"/>
                      </a:moveTo>
                      <a:lnTo>
                        <a:pt x="397" y="422"/>
                      </a:lnTo>
                      <a:cubicBezTo>
                        <a:pt x="408" y="437"/>
                        <a:pt x="425" y="448"/>
                        <a:pt x="445" y="454"/>
                      </a:cubicBezTo>
                      <a:cubicBezTo>
                        <a:pt x="446" y="455"/>
                        <a:pt x="448" y="455"/>
                        <a:pt x="449" y="455"/>
                      </a:cubicBezTo>
                      <a:cubicBezTo>
                        <a:pt x="468" y="455"/>
                        <a:pt x="488" y="440"/>
                        <a:pt x="484" y="422"/>
                      </a:cubicBezTo>
                      <a:cubicBezTo>
                        <a:pt x="362" y="251"/>
                        <a:pt x="220" y="9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831;p39">
                  <a:extLst>
                    <a:ext uri="{FF2B5EF4-FFF2-40B4-BE49-F238E27FC236}">
                      <a16:creationId xmlns:a16="http://schemas.microsoft.com/office/drawing/2014/main" id="{8880C4EB-A7F0-A4D9-15D0-BCBC6751F726}"/>
                    </a:ext>
                  </a:extLst>
                </p:cNvPr>
                <p:cNvSpPr/>
                <p:nvPr/>
              </p:nvSpPr>
              <p:spPr>
                <a:xfrm>
                  <a:off x="8273413" y="919775"/>
                  <a:ext cx="8600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475" extrusionOk="0">
                      <a:moveTo>
                        <a:pt x="39" y="0"/>
                      </a:moveTo>
                      <a:cubicBezTo>
                        <a:pt x="25" y="0"/>
                        <a:pt x="10" y="9"/>
                        <a:pt x="1" y="33"/>
                      </a:cubicBezTo>
                      <a:lnTo>
                        <a:pt x="250" y="433"/>
                      </a:lnTo>
                      <a:cubicBezTo>
                        <a:pt x="261" y="450"/>
                        <a:pt x="276" y="472"/>
                        <a:pt x="298" y="474"/>
                      </a:cubicBezTo>
                      <a:cubicBezTo>
                        <a:pt x="326" y="470"/>
                        <a:pt x="343" y="448"/>
                        <a:pt x="341" y="422"/>
                      </a:cubicBezTo>
                      <a:cubicBezTo>
                        <a:pt x="339" y="396"/>
                        <a:pt x="328" y="372"/>
                        <a:pt x="311" y="352"/>
                      </a:cubicBezTo>
                      <a:lnTo>
                        <a:pt x="119" y="66"/>
                      </a:lnTo>
                      <a:cubicBezTo>
                        <a:pt x="106" y="44"/>
                        <a:pt x="88" y="25"/>
                        <a:pt x="69" y="9"/>
                      </a:cubicBezTo>
                      <a:cubicBezTo>
                        <a:pt x="60" y="4"/>
                        <a:pt x="49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832;p39">
                  <a:extLst>
                    <a:ext uri="{FF2B5EF4-FFF2-40B4-BE49-F238E27FC236}">
                      <a16:creationId xmlns:a16="http://schemas.microsoft.com/office/drawing/2014/main" id="{D2618922-9EE9-AA56-97FD-DF2A81D1242E}"/>
                    </a:ext>
                  </a:extLst>
                </p:cNvPr>
                <p:cNvSpPr/>
                <p:nvPr/>
              </p:nvSpPr>
              <p:spPr>
                <a:xfrm>
                  <a:off x="8229413" y="915775"/>
                  <a:ext cx="3900" cy="2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881" extrusionOk="0">
                      <a:moveTo>
                        <a:pt x="112" y="0"/>
                      </a:moveTo>
                      <a:cubicBezTo>
                        <a:pt x="98" y="0"/>
                        <a:pt x="77" y="5"/>
                        <a:pt x="48" y="19"/>
                      </a:cubicBezTo>
                      <a:cubicBezTo>
                        <a:pt x="7" y="287"/>
                        <a:pt x="0" y="560"/>
                        <a:pt x="31" y="828"/>
                      </a:cubicBezTo>
                      <a:cubicBezTo>
                        <a:pt x="31" y="846"/>
                        <a:pt x="37" y="861"/>
                        <a:pt x="48" y="874"/>
                      </a:cubicBezTo>
                      <a:cubicBezTo>
                        <a:pt x="56" y="879"/>
                        <a:pt x="64" y="881"/>
                        <a:pt x="73" y="881"/>
                      </a:cubicBezTo>
                      <a:cubicBezTo>
                        <a:pt x="89" y="881"/>
                        <a:pt x="105" y="873"/>
                        <a:pt x="114" y="859"/>
                      </a:cubicBezTo>
                      <a:cubicBezTo>
                        <a:pt x="125" y="837"/>
                        <a:pt x="131" y="811"/>
                        <a:pt x="129" y="787"/>
                      </a:cubicBezTo>
                      <a:lnTo>
                        <a:pt x="153" y="76"/>
                      </a:lnTo>
                      <a:cubicBezTo>
                        <a:pt x="155" y="56"/>
                        <a:pt x="153" y="36"/>
                        <a:pt x="144" y="17"/>
                      </a:cubicBezTo>
                      <a:cubicBezTo>
                        <a:pt x="139" y="8"/>
                        <a:pt x="130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3" name="Google Shape;833;p39">
                <a:extLst>
                  <a:ext uri="{FF2B5EF4-FFF2-40B4-BE49-F238E27FC236}">
                    <a16:creationId xmlns:a16="http://schemas.microsoft.com/office/drawing/2014/main" id="{F9C52BCE-695D-562D-CE3D-7F5ACBD2B122}"/>
                  </a:ext>
                </a:extLst>
              </p:cNvPr>
              <p:cNvSpPr/>
              <p:nvPr/>
            </p:nvSpPr>
            <p:spPr>
              <a:xfrm>
                <a:off x="10467613" y="908400"/>
                <a:ext cx="68200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2421" extrusionOk="0">
                    <a:moveTo>
                      <a:pt x="44" y="1"/>
                    </a:moveTo>
                    <a:cubicBezTo>
                      <a:pt x="44" y="2"/>
                      <a:pt x="45" y="4"/>
                      <a:pt x="45" y="5"/>
                    </a:cubicBezTo>
                    <a:lnTo>
                      <a:pt x="45" y="5"/>
                    </a:lnTo>
                    <a:cubicBezTo>
                      <a:pt x="45" y="4"/>
                      <a:pt x="46" y="2"/>
                      <a:pt x="46" y="1"/>
                    </a:cubicBezTo>
                    <a:close/>
                    <a:moveTo>
                      <a:pt x="45" y="5"/>
                    </a:moveTo>
                    <a:cubicBezTo>
                      <a:pt x="0" y="190"/>
                      <a:pt x="132" y="375"/>
                      <a:pt x="306" y="442"/>
                    </a:cubicBezTo>
                    <a:lnTo>
                      <a:pt x="306" y="442"/>
                    </a:lnTo>
                    <a:cubicBezTo>
                      <a:pt x="302" y="459"/>
                      <a:pt x="299" y="476"/>
                      <a:pt x="297" y="494"/>
                    </a:cubicBezTo>
                    <a:cubicBezTo>
                      <a:pt x="255" y="834"/>
                      <a:pt x="515" y="1126"/>
                      <a:pt x="829" y="1214"/>
                    </a:cubicBezTo>
                    <a:cubicBezTo>
                      <a:pt x="876" y="1228"/>
                      <a:pt x="924" y="1239"/>
                      <a:pt x="971" y="1247"/>
                    </a:cubicBezTo>
                    <a:lnTo>
                      <a:pt x="971" y="1247"/>
                    </a:lnTo>
                    <a:cubicBezTo>
                      <a:pt x="1000" y="1434"/>
                      <a:pt x="1107" y="1604"/>
                      <a:pt x="1270" y="1711"/>
                    </a:cubicBezTo>
                    <a:cubicBezTo>
                      <a:pt x="1379" y="1779"/>
                      <a:pt x="1501" y="1813"/>
                      <a:pt x="1623" y="1813"/>
                    </a:cubicBezTo>
                    <a:cubicBezTo>
                      <a:pt x="1656" y="1813"/>
                      <a:pt x="1689" y="1811"/>
                      <a:pt x="1722" y="1806"/>
                    </a:cubicBezTo>
                    <a:lnTo>
                      <a:pt x="1722" y="1806"/>
                    </a:lnTo>
                    <a:cubicBezTo>
                      <a:pt x="1757" y="1984"/>
                      <a:pt x="1851" y="2148"/>
                      <a:pt x="1994" y="2267"/>
                    </a:cubicBezTo>
                    <a:cubicBezTo>
                      <a:pt x="2120" y="2366"/>
                      <a:pt x="2278" y="2421"/>
                      <a:pt x="2434" y="2421"/>
                    </a:cubicBezTo>
                    <a:cubicBezTo>
                      <a:pt x="2537" y="2421"/>
                      <a:pt x="2638" y="2397"/>
                      <a:pt x="2727" y="2348"/>
                    </a:cubicBezTo>
                    <a:lnTo>
                      <a:pt x="2727" y="2348"/>
                    </a:lnTo>
                    <a:cubicBezTo>
                      <a:pt x="2723" y="2348"/>
                      <a:pt x="2718" y="2348"/>
                      <a:pt x="2713" y="2348"/>
                    </a:cubicBezTo>
                    <a:cubicBezTo>
                      <a:pt x="2605" y="2348"/>
                      <a:pt x="2498" y="2324"/>
                      <a:pt x="2400" y="2276"/>
                    </a:cubicBezTo>
                    <a:cubicBezTo>
                      <a:pt x="2136" y="2158"/>
                      <a:pt x="1992" y="1851"/>
                      <a:pt x="2086" y="1580"/>
                    </a:cubicBezTo>
                    <a:cubicBezTo>
                      <a:pt x="2130" y="1455"/>
                      <a:pt x="2033" y="1338"/>
                      <a:pt x="1917" y="1338"/>
                    </a:cubicBezTo>
                    <a:cubicBezTo>
                      <a:pt x="1890" y="1338"/>
                      <a:pt x="1861" y="1345"/>
                      <a:pt x="1833" y="1360"/>
                    </a:cubicBezTo>
                    <a:cubicBezTo>
                      <a:pt x="1776" y="1395"/>
                      <a:pt x="1717" y="1411"/>
                      <a:pt x="1661" y="1411"/>
                    </a:cubicBezTo>
                    <a:cubicBezTo>
                      <a:pt x="1494" y="1411"/>
                      <a:pt x="1352" y="1269"/>
                      <a:pt x="1381" y="1072"/>
                    </a:cubicBezTo>
                    <a:cubicBezTo>
                      <a:pt x="1392" y="954"/>
                      <a:pt x="1298" y="853"/>
                      <a:pt x="1179" y="853"/>
                    </a:cubicBezTo>
                    <a:cubicBezTo>
                      <a:pt x="1177" y="853"/>
                      <a:pt x="1174" y="854"/>
                      <a:pt x="1172" y="854"/>
                    </a:cubicBezTo>
                    <a:cubicBezTo>
                      <a:pt x="1152" y="855"/>
                      <a:pt x="1133" y="855"/>
                      <a:pt x="1113" y="855"/>
                    </a:cubicBezTo>
                    <a:cubicBezTo>
                      <a:pt x="1052" y="855"/>
                      <a:pt x="991" y="850"/>
                      <a:pt x="930" y="838"/>
                    </a:cubicBezTo>
                    <a:cubicBezTo>
                      <a:pt x="855" y="825"/>
                      <a:pt x="788" y="799"/>
                      <a:pt x="725" y="758"/>
                    </a:cubicBezTo>
                    <a:cubicBezTo>
                      <a:pt x="615" y="688"/>
                      <a:pt x="535" y="537"/>
                      <a:pt x="567" y="404"/>
                    </a:cubicBezTo>
                    <a:lnTo>
                      <a:pt x="578" y="358"/>
                    </a:lnTo>
                    <a:cubicBezTo>
                      <a:pt x="595" y="293"/>
                      <a:pt x="542" y="235"/>
                      <a:pt x="481" y="235"/>
                    </a:cubicBezTo>
                    <a:cubicBezTo>
                      <a:pt x="468" y="235"/>
                      <a:pt x="456" y="238"/>
                      <a:pt x="443" y="243"/>
                    </a:cubicBezTo>
                    <a:cubicBezTo>
                      <a:pt x="415" y="254"/>
                      <a:pt x="385" y="259"/>
                      <a:pt x="356" y="259"/>
                    </a:cubicBezTo>
                    <a:cubicBezTo>
                      <a:pt x="216" y="259"/>
                      <a:pt x="78" y="144"/>
                      <a:pt x="45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834;p39">
                <a:extLst>
                  <a:ext uri="{FF2B5EF4-FFF2-40B4-BE49-F238E27FC236}">
                    <a16:creationId xmlns:a16="http://schemas.microsoft.com/office/drawing/2014/main" id="{242A5A8D-72B0-1C56-47A0-04BED9D713D3}"/>
                  </a:ext>
                </a:extLst>
              </p:cNvPr>
              <p:cNvSpPr/>
              <p:nvPr/>
            </p:nvSpPr>
            <p:spPr>
              <a:xfrm>
                <a:off x="10540138" y="959900"/>
                <a:ext cx="9510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857" extrusionOk="0">
                    <a:moveTo>
                      <a:pt x="3804" y="0"/>
                    </a:moveTo>
                    <a:lnTo>
                      <a:pt x="3804" y="0"/>
                    </a:lnTo>
                    <a:cubicBezTo>
                      <a:pt x="3719" y="100"/>
                      <a:pt x="3616" y="183"/>
                      <a:pt x="3498" y="242"/>
                    </a:cubicBezTo>
                    <a:cubicBezTo>
                      <a:pt x="3386" y="303"/>
                      <a:pt x="3261" y="332"/>
                      <a:pt x="3136" y="332"/>
                    </a:cubicBezTo>
                    <a:cubicBezTo>
                      <a:pt x="2923" y="332"/>
                      <a:pt x="2711" y="246"/>
                      <a:pt x="2569" y="83"/>
                    </a:cubicBezTo>
                    <a:cubicBezTo>
                      <a:pt x="2532" y="40"/>
                      <a:pt x="2481" y="20"/>
                      <a:pt x="2431" y="20"/>
                    </a:cubicBezTo>
                    <a:cubicBezTo>
                      <a:pt x="2366" y="20"/>
                      <a:pt x="2301" y="55"/>
                      <a:pt x="2268" y="120"/>
                    </a:cubicBezTo>
                    <a:cubicBezTo>
                      <a:pt x="2227" y="223"/>
                      <a:pt x="2119" y="294"/>
                      <a:pt x="2010" y="294"/>
                    </a:cubicBezTo>
                    <a:cubicBezTo>
                      <a:pt x="1966" y="294"/>
                      <a:pt x="1923" y="282"/>
                      <a:pt x="1884" y="258"/>
                    </a:cubicBezTo>
                    <a:cubicBezTo>
                      <a:pt x="1840" y="234"/>
                      <a:pt x="1803" y="196"/>
                      <a:pt x="1779" y="153"/>
                    </a:cubicBezTo>
                    <a:cubicBezTo>
                      <a:pt x="1739" y="79"/>
                      <a:pt x="1670" y="46"/>
                      <a:pt x="1601" y="46"/>
                    </a:cubicBezTo>
                    <a:cubicBezTo>
                      <a:pt x="1497" y="46"/>
                      <a:pt x="1394" y="122"/>
                      <a:pt x="1393" y="249"/>
                    </a:cubicBezTo>
                    <a:cubicBezTo>
                      <a:pt x="1389" y="303"/>
                      <a:pt x="1365" y="356"/>
                      <a:pt x="1325" y="393"/>
                    </a:cubicBezTo>
                    <a:cubicBezTo>
                      <a:pt x="1253" y="465"/>
                      <a:pt x="1166" y="493"/>
                      <a:pt x="1075" y="493"/>
                    </a:cubicBezTo>
                    <a:cubicBezTo>
                      <a:pt x="918" y="493"/>
                      <a:pt x="750" y="408"/>
                      <a:pt x="627" y="312"/>
                    </a:cubicBezTo>
                    <a:cubicBezTo>
                      <a:pt x="605" y="297"/>
                      <a:pt x="582" y="290"/>
                      <a:pt x="559" y="290"/>
                    </a:cubicBezTo>
                    <a:cubicBezTo>
                      <a:pt x="486" y="290"/>
                      <a:pt x="420" y="360"/>
                      <a:pt x="442" y="443"/>
                    </a:cubicBezTo>
                    <a:cubicBezTo>
                      <a:pt x="450" y="482"/>
                      <a:pt x="444" y="526"/>
                      <a:pt x="420" y="561"/>
                    </a:cubicBezTo>
                    <a:cubicBezTo>
                      <a:pt x="382" y="630"/>
                      <a:pt x="320" y="660"/>
                      <a:pt x="254" y="660"/>
                    </a:cubicBezTo>
                    <a:cubicBezTo>
                      <a:pt x="155" y="660"/>
                      <a:pt x="50" y="592"/>
                      <a:pt x="12" y="489"/>
                    </a:cubicBezTo>
                    <a:lnTo>
                      <a:pt x="12" y="489"/>
                    </a:lnTo>
                    <a:cubicBezTo>
                      <a:pt x="1" y="655"/>
                      <a:pt x="149" y="805"/>
                      <a:pt x="324" y="810"/>
                    </a:cubicBezTo>
                    <a:cubicBezTo>
                      <a:pt x="445" y="807"/>
                      <a:pt x="552" y="751"/>
                      <a:pt x="622" y="663"/>
                    </a:cubicBezTo>
                    <a:lnTo>
                      <a:pt x="622" y="663"/>
                    </a:lnTo>
                    <a:cubicBezTo>
                      <a:pt x="770" y="779"/>
                      <a:pt x="952" y="856"/>
                      <a:pt x="1142" y="856"/>
                    </a:cubicBezTo>
                    <a:cubicBezTo>
                      <a:pt x="1155" y="856"/>
                      <a:pt x="1168" y="856"/>
                      <a:pt x="1181" y="855"/>
                    </a:cubicBezTo>
                    <a:cubicBezTo>
                      <a:pt x="1366" y="846"/>
                      <a:pt x="1546" y="756"/>
                      <a:pt x="1665" y="616"/>
                    </a:cubicBezTo>
                    <a:lnTo>
                      <a:pt x="1665" y="616"/>
                    </a:lnTo>
                    <a:cubicBezTo>
                      <a:pt x="1768" y="677"/>
                      <a:pt x="1884" y="707"/>
                      <a:pt x="2000" y="707"/>
                    </a:cubicBezTo>
                    <a:cubicBezTo>
                      <a:pt x="2180" y="707"/>
                      <a:pt x="2360" y="634"/>
                      <a:pt x="2488" y="489"/>
                    </a:cubicBezTo>
                    <a:lnTo>
                      <a:pt x="2488" y="489"/>
                    </a:lnTo>
                    <a:cubicBezTo>
                      <a:pt x="2562" y="530"/>
                      <a:pt x="2641" y="561"/>
                      <a:pt x="2724" y="583"/>
                    </a:cubicBezTo>
                    <a:cubicBezTo>
                      <a:pt x="2801" y="603"/>
                      <a:pt x="2880" y="613"/>
                      <a:pt x="2959" y="613"/>
                    </a:cubicBezTo>
                    <a:cubicBezTo>
                      <a:pt x="3191" y="613"/>
                      <a:pt x="3423" y="527"/>
                      <a:pt x="3586" y="364"/>
                    </a:cubicBezTo>
                    <a:cubicBezTo>
                      <a:pt x="3690" y="264"/>
                      <a:pt x="3767" y="140"/>
                      <a:pt x="38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835;p39">
                <a:extLst>
                  <a:ext uri="{FF2B5EF4-FFF2-40B4-BE49-F238E27FC236}">
                    <a16:creationId xmlns:a16="http://schemas.microsoft.com/office/drawing/2014/main" id="{410FE08B-D9E5-1E9F-C60E-00DDB50EB79C}"/>
                  </a:ext>
                </a:extLst>
              </p:cNvPr>
              <p:cNvSpPr/>
              <p:nvPr/>
            </p:nvSpPr>
            <p:spPr>
              <a:xfrm>
                <a:off x="10464813" y="918975"/>
                <a:ext cx="33100" cy="1343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5373" extrusionOk="0">
                    <a:moveTo>
                      <a:pt x="477" y="1"/>
                    </a:moveTo>
                    <a:lnTo>
                      <a:pt x="477" y="1"/>
                    </a:lnTo>
                    <a:cubicBezTo>
                      <a:pt x="1" y="1711"/>
                      <a:pt x="555" y="3819"/>
                      <a:pt x="1323" y="5372"/>
                    </a:cubicBezTo>
                    <a:cubicBezTo>
                      <a:pt x="1303" y="5141"/>
                      <a:pt x="1269" y="4914"/>
                      <a:pt x="1234" y="4687"/>
                    </a:cubicBezTo>
                    <a:cubicBezTo>
                      <a:pt x="1044" y="3572"/>
                      <a:pt x="780" y="2477"/>
                      <a:pt x="627" y="1358"/>
                    </a:cubicBezTo>
                    <a:cubicBezTo>
                      <a:pt x="562" y="906"/>
                      <a:pt x="520" y="459"/>
                      <a:pt x="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836;p39">
                <a:extLst>
                  <a:ext uri="{FF2B5EF4-FFF2-40B4-BE49-F238E27FC236}">
                    <a16:creationId xmlns:a16="http://schemas.microsoft.com/office/drawing/2014/main" id="{0BA72F58-1B1D-8249-99A1-C21366193AB3}"/>
                  </a:ext>
                </a:extLst>
              </p:cNvPr>
              <p:cNvSpPr/>
              <p:nvPr/>
            </p:nvSpPr>
            <p:spPr>
              <a:xfrm>
                <a:off x="10485938" y="935350"/>
                <a:ext cx="13375" cy="1162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650" extrusionOk="0">
                    <a:moveTo>
                      <a:pt x="386" y="0"/>
                    </a:moveTo>
                    <a:cubicBezTo>
                      <a:pt x="9" y="1196"/>
                      <a:pt x="0" y="2566"/>
                      <a:pt x="236" y="3794"/>
                    </a:cubicBezTo>
                    <a:cubicBezTo>
                      <a:pt x="293" y="4085"/>
                      <a:pt x="373" y="4370"/>
                      <a:pt x="476" y="4650"/>
                    </a:cubicBezTo>
                    <a:cubicBezTo>
                      <a:pt x="535" y="3875"/>
                      <a:pt x="509" y="3096"/>
                      <a:pt x="500" y="2324"/>
                    </a:cubicBezTo>
                    <a:cubicBezTo>
                      <a:pt x="478" y="1549"/>
                      <a:pt x="474" y="771"/>
                      <a:pt x="3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837;p39">
                <a:extLst>
                  <a:ext uri="{FF2B5EF4-FFF2-40B4-BE49-F238E27FC236}">
                    <a16:creationId xmlns:a16="http://schemas.microsoft.com/office/drawing/2014/main" id="{B3A1623C-0DB2-115A-D265-2498C391650F}"/>
                  </a:ext>
                </a:extLst>
              </p:cNvPr>
              <p:cNvSpPr/>
              <p:nvPr/>
            </p:nvSpPr>
            <p:spPr>
              <a:xfrm>
                <a:off x="10499013" y="949375"/>
                <a:ext cx="15700" cy="10047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019" extrusionOk="0">
                    <a:moveTo>
                      <a:pt x="627" y="0"/>
                    </a:moveTo>
                    <a:lnTo>
                      <a:pt x="627" y="0"/>
                    </a:lnTo>
                    <a:cubicBezTo>
                      <a:pt x="269" y="591"/>
                      <a:pt x="165" y="1305"/>
                      <a:pt x="93" y="1979"/>
                    </a:cubicBezTo>
                    <a:cubicBezTo>
                      <a:pt x="29" y="2655"/>
                      <a:pt x="1" y="3343"/>
                      <a:pt x="101" y="4019"/>
                    </a:cubicBezTo>
                    <a:cubicBezTo>
                      <a:pt x="553" y="2749"/>
                      <a:pt x="555" y="1331"/>
                      <a:pt x="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838;p39">
                <a:extLst>
                  <a:ext uri="{FF2B5EF4-FFF2-40B4-BE49-F238E27FC236}">
                    <a16:creationId xmlns:a16="http://schemas.microsoft.com/office/drawing/2014/main" id="{44A1E28C-52E6-A193-28DD-3066DA300F49}"/>
                  </a:ext>
                </a:extLst>
              </p:cNvPr>
              <p:cNvSpPr/>
              <p:nvPr/>
            </p:nvSpPr>
            <p:spPr>
              <a:xfrm>
                <a:off x="10503388" y="967425"/>
                <a:ext cx="36450" cy="838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3354" extrusionOk="0">
                    <a:moveTo>
                      <a:pt x="1349" y="0"/>
                    </a:moveTo>
                    <a:cubicBezTo>
                      <a:pt x="1216" y="277"/>
                      <a:pt x="1109" y="561"/>
                      <a:pt x="993" y="845"/>
                    </a:cubicBezTo>
                    <a:cubicBezTo>
                      <a:pt x="792" y="1357"/>
                      <a:pt x="450" y="2195"/>
                      <a:pt x="245" y="2706"/>
                    </a:cubicBezTo>
                    <a:cubicBezTo>
                      <a:pt x="158" y="2919"/>
                      <a:pt x="70" y="3131"/>
                      <a:pt x="0" y="3354"/>
                    </a:cubicBezTo>
                    <a:cubicBezTo>
                      <a:pt x="62" y="3303"/>
                      <a:pt x="120" y="3249"/>
                      <a:pt x="177" y="3194"/>
                    </a:cubicBezTo>
                    <a:cubicBezTo>
                      <a:pt x="958" y="2398"/>
                      <a:pt x="1458" y="1119"/>
                      <a:pt x="1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839;p39">
                <a:extLst>
                  <a:ext uri="{FF2B5EF4-FFF2-40B4-BE49-F238E27FC236}">
                    <a16:creationId xmlns:a16="http://schemas.microsoft.com/office/drawing/2014/main" id="{6A5A9253-080A-45D3-546E-16A30CB2BEFF}"/>
                  </a:ext>
                </a:extLst>
              </p:cNvPr>
              <p:cNvSpPr/>
              <p:nvPr/>
            </p:nvSpPr>
            <p:spPr>
              <a:xfrm>
                <a:off x="10540038" y="968625"/>
                <a:ext cx="44600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3380" extrusionOk="0">
                    <a:moveTo>
                      <a:pt x="1687" y="0"/>
                    </a:moveTo>
                    <a:cubicBezTo>
                      <a:pt x="1425" y="574"/>
                      <a:pt x="1192" y="1161"/>
                      <a:pt x="906" y="1722"/>
                    </a:cubicBezTo>
                    <a:cubicBezTo>
                      <a:pt x="664" y="2210"/>
                      <a:pt x="389" y="2688"/>
                      <a:pt x="118" y="3166"/>
                    </a:cubicBezTo>
                    <a:cubicBezTo>
                      <a:pt x="77" y="3234"/>
                      <a:pt x="38" y="3306"/>
                      <a:pt x="1" y="3380"/>
                    </a:cubicBezTo>
                    <a:cubicBezTo>
                      <a:pt x="73" y="3338"/>
                      <a:pt x="140" y="3290"/>
                      <a:pt x="206" y="3242"/>
                    </a:cubicBezTo>
                    <a:cubicBezTo>
                      <a:pt x="1155" y="2509"/>
                      <a:pt x="1783" y="1200"/>
                      <a:pt x="1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840;p39">
                <a:extLst>
                  <a:ext uri="{FF2B5EF4-FFF2-40B4-BE49-F238E27FC236}">
                    <a16:creationId xmlns:a16="http://schemas.microsoft.com/office/drawing/2014/main" id="{8849B31C-8ADC-1576-CA00-12951E2A5438}"/>
                  </a:ext>
                </a:extLst>
              </p:cNvPr>
              <p:cNvSpPr/>
              <p:nvPr/>
            </p:nvSpPr>
            <p:spPr>
              <a:xfrm>
                <a:off x="10521063" y="971675"/>
                <a:ext cx="30850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3455" extrusionOk="0">
                    <a:moveTo>
                      <a:pt x="725" y="0"/>
                    </a:moveTo>
                    <a:lnTo>
                      <a:pt x="725" y="0"/>
                    </a:lnTo>
                    <a:cubicBezTo>
                      <a:pt x="661" y="587"/>
                      <a:pt x="611" y="1179"/>
                      <a:pt x="485" y="1752"/>
                    </a:cubicBezTo>
                    <a:cubicBezTo>
                      <a:pt x="365" y="2335"/>
                      <a:pt x="186" y="2876"/>
                      <a:pt x="0" y="3454"/>
                    </a:cubicBezTo>
                    <a:cubicBezTo>
                      <a:pt x="912" y="2651"/>
                      <a:pt x="1233" y="1102"/>
                      <a:pt x="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841;p39">
                <a:extLst>
                  <a:ext uri="{FF2B5EF4-FFF2-40B4-BE49-F238E27FC236}">
                    <a16:creationId xmlns:a16="http://schemas.microsoft.com/office/drawing/2014/main" id="{CAC3EB27-EB7B-F82E-408F-EB1AB634DABE}"/>
                  </a:ext>
                </a:extLst>
              </p:cNvPr>
              <p:cNvSpPr/>
              <p:nvPr/>
            </p:nvSpPr>
            <p:spPr>
              <a:xfrm>
                <a:off x="10537963" y="970375"/>
                <a:ext cx="2730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3360" extrusionOk="0">
                    <a:moveTo>
                      <a:pt x="690" y="0"/>
                    </a:moveTo>
                    <a:lnTo>
                      <a:pt x="690" y="0"/>
                    </a:lnTo>
                    <a:cubicBezTo>
                      <a:pt x="574" y="561"/>
                      <a:pt x="500" y="1130"/>
                      <a:pt x="382" y="1687"/>
                    </a:cubicBezTo>
                    <a:cubicBezTo>
                      <a:pt x="297" y="2101"/>
                      <a:pt x="195" y="2516"/>
                      <a:pt x="97" y="2928"/>
                    </a:cubicBezTo>
                    <a:cubicBezTo>
                      <a:pt x="62" y="3072"/>
                      <a:pt x="27" y="3214"/>
                      <a:pt x="1" y="3360"/>
                    </a:cubicBezTo>
                    <a:cubicBezTo>
                      <a:pt x="795" y="2535"/>
                      <a:pt x="1092" y="1069"/>
                      <a:pt x="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842;p39">
                <a:extLst>
                  <a:ext uri="{FF2B5EF4-FFF2-40B4-BE49-F238E27FC236}">
                    <a16:creationId xmlns:a16="http://schemas.microsoft.com/office/drawing/2014/main" id="{0AADBB76-92BC-BDFD-6645-AAF2A46718F6}"/>
                  </a:ext>
                </a:extLst>
              </p:cNvPr>
              <p:cNvSpPr/>
              <p:nvPr/>
            </p:nvSpPr>
            <p:spPr>
              <a:xfrm>
                <a:off x="10538288" y="966425"/>
                <a:ext cx="6500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3534" extrusionOk="0">
                    <a:moveTo>
                      <a:pt x="2556" y="1"/>
                    </a:moveTo>
                    <a:lnTo>
                      <a:pt x="2556" y="1"/>
                    </a:lnTo>
                    <a:cubicBezTo>
                      <a:pt x="2036" y="1262"/>
                      <a:pt x="1428" y="2222"/>
                      <a:pt x="422" y="3154"/>
                    </a:cubicBezTo>
                    <a:cubicBezTo>
                      <a:pt x="282" y="3280"/>
                      <a:pt x="143" y="3402"/>
                      <a:pt x="1" y="3533"/>
                    </a:cubicBezTo>
                    <a:cubicBezTo>
                      <a:pt x="186" y="3479"/>
                      <a:pt x="367" y="3409"/>
                      <a:pt x="540" y="3324"/>
                    </a:cubicBezTo>
                    <a:cubicBezTo>
                      <a:pt x="1735" y="2695"/>
                      <a:pt x="2599" y="1367"/>
                      <a:pt x="2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0"/>
          <p:cNvSpPr/>
          <p:nvPr/>
        </p:nvSpPr>
        <p:spPr>
          <a:xfrm>
            <a:off x="710640" y="2887751"/>
            <a:ext cx="734700" cy="73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0"/>
          <p:cNvSpPr/>
          <p:nvPr/>
        </p:nvSpPr>
        <p:spPr>
          <a:xfrm>
            <a:off x="713217" y="1447101"/>
            <a:ext cx="734700" cy="73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</a:rPr>
              <a:t>Perumusan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Masalah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853" name="Google Shape;853;p40"/>
          <p:cNvSpPr txBox="1">
            <a:spLocks noGrp="1"/>
          </p:cNvSpPr>
          <p:nvPr>
            <p:ph type="subTitle" idx="1"/>
          </p:nvPr>
        </p:nvSpPr>
        <p:spPr>
          <a:xfrm>
            <a:off x="1600330" y="1514776"/>
            <a:ext cx="56881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Bagaimana</a:t>
            </a:r>
            <a:r>
              <a:rPr lang="en-US" sz="1600" dirty="0"/>
              <a:t>  </a:t>
            </a:r>
            <a:r>
              <a:rPr lang="en-US" sz="1600" dirty="0" err="1"/>
              <a:t>merancang</a:t>
            </a:r>
            <a:r>
              <a:rPr lang="en-US" sz="1600" dirty="0"/>
              <a:t>  dan 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 </a:t>
            </a:r>
            <a:r>
              <a:rPr lang="en-US" sz="1600" dirty="0" err="1"/>
              <a:t>sistem</a:t>
            </a:r>
            <a:r>
              <a:rPr lang="en-US" sz="1600" dirty="0"/>
              <a:t>  </a:t>
            </a:r>
            <a:r>
              <a:rPr lang="en-US" sz="1600" dirty="0" err="1"/>
              <a:t>pakar</a:t>
            </a:r>
            <a:r>
              <a:rPr lang="en-US" sz="1600" dirty="0"/>
              <a:t> yang </a:t>
            </a:r>
            <a:r>
              <a:rPr lang="en-US" sz="1600" dirty="0" err="1"/>
              <a:t>mampu</a:t>
            </a:r>
            <a:r>
              <a:rPr lang="en-US" sz="1600" dirty="0"/>
              <a:t> </a:t>
            </a:r>
            <a:r>
              <a:rPr lang="en-US" sz="1600" dirty="0" err="1"/>
              <a:t>mendiagnosa</a:t>
            </a:r>
            <a:r>
              <a:rPr lang="en-US" sz="1600" dirty="0"/>
              <a:t> </a:t>
            </a:r>
            <a:r>
              <a:rPr lang="en-US" sz="1600" dirty="0" err="1"/>
              <a:t>gangguangangguan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dan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diagnosa</a:t>
            </a:r>
            <a:r>
              <a:rPr lang="en-US" sz="1600" dirty="0"/>
              <a:t> </a:t>
            </a:r>
            <a:r>
              <a:rPr lang="en-US" sz="1600" dirty="0" err="1"/>
              <a:t>beserta</a:t>
            </a:r>
            <a:r>
              <a:rPr lang="en-US" sz="1600" dirty="0"/>
              <a:t> </a:t>
            </a:r>
            <a:r>
              <a:rPr lang="en-US" sz="1600" dirty="0" err="1"/>
              <a:t>keterangan</a:t>
            </a:r>
            <a:r>
              <a:rPr lang="en-US" sz="1600" dirty="0"/>
              <a:t>  dan  </a:t>
            </a:r>
            <a:r>
              <a:rPr lang="en-US" sz="1600" dirty="0" err="1"/>
              <a:t>solusinya</a:t>
            </a:r>
            <a:r>
              <a:rPr lang="en-US" sz="1600" dirty="0"/>
              <a:t> ? </a:t>
            </a:r>
          </a:p>
        </p:txBody>
      </p:sp>
      <p:sp>
        <p:nvSpPr>
          <p:cNvPr id="854" name="Google Shape;854;p40"/>
          <p:cNvSpPr txBox="1">
            <a:spLocks noGrp="1"/>
          </p:cNvSpPr>
          <p:nvPr>
            <p:ph type="subTitle" idx="2"/>
          </p:nvPr>
        </p:nvSpPr>
        <p:spPr>
          <a:xfrm>
            <a:off x="1597741" y="2968751"/>
            <a:ext cx="56949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Bagaimana</a:t>
            </a:r>
            <a:r>
              <a:rPr lang="en-US" sz="1600" dirty="0"/>
              <a:t> proses backward chaining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solusi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gangguan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LAN </a:t>
            </a:r>
            <a:r>
              <a:rPr lang="en-US" sz="1600" dirty="0" err="1"/>
              <a:t>tersebut</a:t>
            </a:r>
            <a:r>
              <a:rPr lang="en-US" sz="1600" dirty="0"/>
              <a:t>  ? </a:t>
            </a:r>
          </a:p>
        </p:txBody>
      </p:sp>
      <p:sp>
        <p:nvSpPr>
          <p:cNvPr id="856" name="Google Shape;856;p40"/>
          <p:cNvSpPr txBox="1">
            <a:spLocks noGrp="1"/>
          </p:cNvSpPr>
          <p:nvPr>
            <p:ph type="title" idx="5"/>
          </p:nvPr>
        </p:nvSpPr>
        <p:spPr>
          <a:xfrm>
            <a:off x="713217" y="163987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8" name="Google Shape;858;p40"/>
          <p:cNvSpPr txBox="1">
            <a:spLocks noGrp="1"/>
          </p:cNvSpPr>
          <p:nvPr>
            <p:ph type="title" idx="7"/>
          </p:nvPr>
        </p:nvSpPr>
        <p:spPr>
          <a:xfrm>
            <a:off x="710640" y="308052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64" name="Google Shape;864;p40"/>
          <p:cNvGrpSpPr/>
          <p:nvPr/>
        </p:nvGrpSpPr>
        <p:grpSpPr>
          <a:xfrm>
            <a:off x="7288516" y="2600190"/>
            <a:ext cx="1397479" cy="2543310"/>
            <a:chOff x="3873263" y="2600300"/>
            <a:chExt cx="1397479" cy="2543310"/>
          </a:xfrm>
        </p:grpSpPr>
        <p:grpSp>
          <p:nvGrpSpPr>
            <p:cNvPr id="865" name="Google Shape;865;p40"/>
            <p:cNvGrpSpPr/>
            <p:nvPr/>
          </p:nvGrpSpPr>
          <p:grpSpPr>
            <a:xfrm>
              <a:off x="4055896" y="4016647"/>
              <a:ext cx="1032207" cy="1126963"/>
              <a:chOff x="-4702000" y="2344200"/>
              <a:chExt cx="1641550" cy="1792243"/>
            </a:xfrm>
          </p:grpSpPr>
          <p:sp>
            <p:nvSpPr>
              <p:cNvPr id="866" name="Google Shape;866;p40"/>
              <p:cNvSpPr/>
              <p:nvPr/>
            </p:nvSpPr>
            <p:spPr>
              <a:xfrm>
                <a:off x="-4583545" y="2383295"/>
                <a:ext cx="1351292" cy="279726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5259" extrusionOk="0">
                    <a:moveTo>
                      <a:pt x="13153" y="0"/>
                    </a:moveTo>
                    <a:cubicBezTo>
                      <a:pt x="9790" y="0"/>
                      <a:pt x="6490" y="145"/>
                      <a:pt x="3215" y="567"/>
                    </a:cubicBezTo>
                    <a:cubicBezTo>
                      <a:pt x="2023" y="719"/>
                      <a:pt x="613" y="1077"/>
                      <a:pt x="278" y="2107"/>
                    </a:cubicBezTo>
                    <a:cubicBezTo>
                      <a:pt x="1" y="2954"/>
                      <a:pt x="668" y="3863"/>
                      <a:pt x="1545" y="4275"/>
                    </a:cubicBezTo>
                    <a:cubicBezTo>
                      <a:pt x="2420" y="4685"/>
                      <a:pt x="3450" y="4719"/>
                      <a:pt x="4438" y="4743"/>
                    </a:cubicBezTo>
                    <a:lnTo>
                      <a:pt x="25121" y="5258"/>
                    </a:lnTo>
                    <a:lnTo>
                      <a:pt x="25404" y="392"/>
                    </a:lnTo>
                    <a:cubicBezTo>
                      <a:pt x="21190" y="203"/>
                      <a:pt x="17127" y="0"/>
                      <a:pt x="13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0"/>
              <p:cNvSpPr/>
              <p:nvPr/>
            </p:nvSpPr>
            <p:spPr>
              <a:xfrm>
                <a:off x="-4657373" y="2344200"/>
                <a:ext cx="1448098" cy="406584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7644" extrusionOk="0">
                    <a:moveTo>
                      <a:pt x="27068" y="1"/>
                    </a:moveTo>
                    <a:cubicBezTo>
                      <a:pt x="26663" y="33"/>
                      <a:pt x="11773" y="83"/>
                      <a:pt x="5215" y="208"/>
                    </a:cubicBezTo>
                    <a:cubicBezTo>
                      <a:pt x="4365" y="224"/>
                      <a:pt x="3503" y="240"/>
                      <a:pt x="2682" y="459"/>
                    </a:cubicBezTo>
                    <a:cubicBezTo>
                      <a:pt x="1859" y="678"/>
                      <a:pt x="1067" y="1122"/>
                      <a:pt x="594" y="1830"/>
                    </a:cubicBezTo>
                    <a:cubicBezTo>
                      <a:pt x="57" y="2636"/>
                      <a:pt x="1" y="3673"/>
                      <a:pt x="121" y="4635"/>
                    </a:cubicBezTo>
                    <a:cubicBezTo>
                      <a:pt x="214" y="5379"/>
                      <a:pt x="432" y="6160"/>
                      <a:pt x="999" y="6651"/>
                    </a:cubicBezTo>
                    <a:cubicBezTo>
                      <a:pt x="1650" y="7213"/>
                      <a:pt x="2588" y="7255"/>
                      <a:pt x="3448" y="7268"/>
                    </a:cubicBezTo>
                    <a:lnTo>
                      <a:pt x="27221" y="7644"/>
                    </a:lnTo>
                    <a:cubicBezTo>
                      <a:pt x="27223" y="6832"/>
                      <a:pt x="27223" y="6019"/>
                      <a:pt x="27225" y="5207"/>
                    </a:cubicBezTo>
                    <a:lnTo>
                      <a:pt x="4457" y="4772"/>
                    </a:lnTo>
                    <a:cubicBezTo>
                      <a:pt x="4057" y="4763"/>
                      <a:pt x="3647" y="4754"/>
                      <a:pt x="3276" y="4606"/>
                    </a:cubicBezTo>
                    <a:cubicBezTo>
                      <a:pt x="2907" y="4459"/>
                      <a:pt x="2575" y="4140"/>
                      <a:pt x="2531" y="3743"/>
                    </a:cubicBezTo>
                    <a:cubicBezTo>
                      <a:pt x="2481" y="3293"/>
                      <a:pt x="2815" y="2870"/>
                      <a:pt x="3223" y="2670"/>
                    </a:cubicBezTo>
                    <a:cubicBezTo>
                      <a:pt x="3629" y="2471"/>
                      <a:pt x="4096" y="2448"/>
                      <a:pt x="4550" y="2426"/>
                    </a:cubicBezTo>
                    <a:cubicBezTo>
                      <a:pt x="9772" y="2184"/>
                      <a:pt x="15273" y="1873"/>
                      <a:pt x="20654" y="1873"/>
                    </a:cubicBezTo>
                    <a:cubicBezTo>
                      <a:pt x="22844" y="1873"/>
                      <a:pt x="25014" y="1925"/>
                      <a:pt x="27137" y="2053"/>
                    </a:cubicBezTo>
                    <a:cubicBezTo>
                      <a:pt x="27115" y="1324"/>
                      <a:pt x="27090" y="730"/>
                      <a:pt x="270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0"/>
              <p:cNvSpPr/>
              <p:nvPr/>
            </p:nvSpPr>
            <p:spPr>
              <a:xfrm>
                <a:off x="-4625725" y="3380296"/>
                <a:ext cx="1525223" cy="639663"/>
              </a:xfrm>
              <a:custGeom>
                <a:avLst/>
                <a:gdLst/>
                <a:ahLst/>
                <a:cxnLst/>
                <a:rect l="l" t="t" r="r" b="b"/>
                <a:pathLst>
                  <a:path w="28675" h="12026" extrusionOk="0">
                    <a:moveTo>
                      <a:pt x="14850" y="1"/>
                    </a:moveTo>
                    <a:cubicBezTo>
                      <a:pt x="11052" y="1"/>
                      <a:pt x="7325" y="332"/>
                      <a:pt x="3627" y="1293"/>
                    </a:cubicBezTo>
                    <a:cubicBezTo>
                      <a:pt x="2283" y="1643"/>
                      <a:pt x="692" y="2461"/>
                      <a:pt x="311" y="4818"/>
                    </a:cubicBezTo>
                    <a:cubicBezTo>
                      <a:pt x="0" y="6758"/>
                      <a:pt x="753" y="8834"/>
                      <a:pt x="1742" y="9776"/>
                    </a:cubicBezTo>
                    <a:cubicBezTo>
                      <a:pt x="2732" y="10715"/>
                      <a:pt x="3893" y="10793"/>
                      <a:pt x="5009" y="10848"/>
                    </a:cubicBezTo>
                    <a:lnTo>
                      <a:pt x="28355" y="12026"/>
                    </a:lnTo>
                    <a:cubicBezTo>
                      <a:pt x="28462" y="8314"/>
                      <a:pt x="28567" y="4605"/>
                      <a:pt x="28674" y="893"/>
                    </a:cubicBezTo>
                    <a:cubicBezTo>
                      <a:pt x="23918" y="462"/>
                      <a:pt x="19334" y="1"/>
                      <a:pt x="14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-4702000" y="3231682"/>
                <a:ext cx="1641550" cy="904762"/>
              </a:xfrm>
              <a:custGeom>
                <a:avLst/>
                <a:gdLst/>
                <a:ahLst/>
                <a:cxnLst/>
                <a:rect l="l" t="t" r="r" b="b"/>
                <a:pathLst>
                  <a:path w="30862" h="17010" extrusionOk="0">
                    <a:moveTo>
                      <a:pt x="30552" y="0"/>
                    </a:moveTo>
                    <a:cubicBezTo>
                      <a:pt x="30095" y="73"/>
                      <a:pt x="13289" y="190"/>
                      <a:pt x="5886" y="473"/>
                    </a:cubicBezTo>
                    <a:cubicBezTo>
                      <a:pt x="4925" y="510"/>
                      <a:pt x="3953" y="551"/>
                      <a:pt x="3025" y="1050"/>
                    </a:cubicBezTo>
                    <a:cubicBezTo>
                      <a:pt x="2097" y="1550"/>
                      <a:pt x="1203" y="2564"/>
                      <a:pt x="670" y="4184"/>
                    </a:cubicBezTo>
                    <a:cubicBezTo>
                      <a:pt x="62" y="6028"/>
                      <a:pt x="0" y="8401"/>
                      <a:pt x="137" y="10600"/>
                    </a:cubicBezTo>
                    <a:cubicBezTo>
                      <a:pt x="240" y="12301"/>
                      <a:pt x="485" y="14088"/>
                      <a:pt x="1126" y="15210"/>
                    </a:cubicBezTo>
                    <a:cubicBezTo>
                      <a:pt x="1862" y="16496"/>
                      <a:pt x="2920" y="16897"/>
                      <a:pt x="3892" y="16927"/>
                    </a:cubicBezTo>
                    <a:cubicBezTo>
                      <a:pt x="5778" y="16988"/>
                      <a:pt x="7670" y="17010"/>
                      <a:pt x="9566" y="17010"/>
                    </a:cubicBezTo>
                    <a:cubicBezTo>
                      <a:pt x="14756" y="17010"/>
                      <a:pt x="19972" y="16844"/>
                      <a:pt x="25162" y="16844"/>
                    </a:cubicBezTo>
                    <a:cubicBezTo>
                      <a:pt x="27066" y="16844"/>
                      <a:pt x="28967" y="16867"/>
                      <a:pt x="30861" y="16927"/>
                    </a:cubicBezTo>
                    <a:cubicBezTo>
                      <a:pt x="30861" y="15069"/>
                      <a:pt x="30730" y="15563"/>
                      <a:pt x="30730" y="13707"/>
                    </a:cubicBezTo>
                    <a:cubicBezTo>
                      <a:pt x="28916" y="13637"/>
                      <a:pt x="27132" y="13611"/>
                      <a:pt x="25366" y="13611"/>
                    </a:cubicBezTo>
                    <a:cubicBezTo>
                      <a:pt x="20548" y="13611"/>
                      <a:pt x="15858" y="13802"/>
                      <a:pt x="11041" y="13802"/>
                    </a:cubicBezTo>
                    <a:cubicBezTo>
                      <a:pt x="9280" y="13802"/>
                      <a:pt x="7503" y="13777"/>
                      <a:pt x="5696" y="13707"/>
                    </a:cubicBezTo>
                    <a:cubicBezTo>
                      <a:pt x="2785" y="13593"/>
                      <a:pt x="2857" y="9498"/>
                      <a:pt x="2857" y="8558"/>
                    </a:cubicBezTo>
                    <a:cubicBezTo>
                      <a:pt x="2857" y="5573"/>
                      <a:pt x="4413" y="4889"/>
                      <a:pt x="5267" y="4615"/>
                    </a:cubicBezTo>
                    <a:cubicBezTo>
                      <a:pt x="5587" y="4513"/>
                      <a:pt x="8124" y="4476"/>
                      <a:pt x="11487" y="4476"/>
                    </a:cubicBezTo>
                    <a:cubicBezTo>
                      <a:pt x="18454" y="4476"/>
                      <a:pt x="28964" y="4634"/>
                      <a:pt x="30631" y="4693"/>
                    </a:cubicBezTo>
                    <a:cubicBezTo>
                      <a:pt x="30604" y="3028"/>
                      <a:pt x="30578" y="1667"/>
                      <a:pt x="30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>
                <a:off x="-4583545" y="2806637"/>
                <a:ext cx="1351292" cy="389936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7331" extrusionOk="0">
                    <a:moveTo>
                      <a:pt x="13159" y="0"/>
                    </a:moveTo>
                    <a:cubicBezTo>
                      <a:pt x="9793" y="0"/>
                      <a:pt x="6492" y="202"/>
                      <a:pt x="3215" y="789"/>
                    </a:cubicBezTo>
                    <a:cubicBezTo>
                      <a:pt x="2023" y="1002"/>
                      <a:pt x="613" y="1500"/>
                      <a:pt x="278" y="2938"/>
                    </a:cubicBezTo>
                    <a:cubicBezTo>
                      <a:pt x="1" y="4119"/>
                      <a:pt x="668" y="5386"/>
                      <a:pt x="1545" y="5960"/>
                    </a:cubicBezTo>
                    <a:cubicBezTo>
                      <a:pt x="2420" y="6531"/>
                      <a:pt x="3450" y="6578"/>
                      <a:pt x="4438" y="6612"/>
                    </a:cubicBezTo>
                    <a:lnTo>
                      <a:pt x="25121" y="7330"/>
                    </a:lnTo>
                    <a:cubicBezTo>
                      <a:pt x="25216" y="5069"/>
                      <a:pt x="25310" y="2807"/>
                      <a:pt x="25404" y="544"/>
                    </a:cubicBezTo>
                    <a:cubicBezTo>
                      <a:pt x="21192" y="282"/>
                      <a:pt x="17131" y="0"/>
                      <a:pt x="13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0"/>
              <p:cNvSpPr/>
              <p:nvPr/>
            </p:nvSpPr>
            <p:spPr>
              <a:xfrm>
                <a:off x="-4657267" y="2730735"/>
                <a:ext cx="1448098" cy="537591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0107" extrusionOk="0">
                    <a:moveTo>
                      <a:pt x="3338" y="1"/>
                    </a:moveTo>
                    <a:cubicBezTo>
                      <a:pt x="2477" y="1"/>
                      <a:pt x="1348" y="330"/>
                      <a:pt x="744" y="911"/>
                    </a:cubicBezTo>
                    <a:cubicBezTo>
                      <a:pt x="281" y="1357"/>
                      <a:pt x="266" y="2966"/>
                      <a:pt x="191" y="3604"/>
                    </a:cubicBezTo>
                    <a:cubicBezTo>
                      <a:pt x="0" y="5250"/>
                      <a:pt x="149" y="6915"/>
                      <a:pt x="632" y="8499"/>
                    </a:cubicBezTo>
                    <a:cubicBezTo>
                      <a:pt x="760" y="8921"/>
                      <a:pt x="924" y="9353"/>
                      <a:pt x="1253" y="9646"/>
                    </a:cubicBezTo>
                    <a:cubicBezTo>
                      <a:pt x="1728" y="10073"/>
                      <a:pt x="2427" y="10107"/>
                      <a:pt x="3070" y="10107"/>
                    </a:cubicBezTo>
                    <a:cubicBezTo>
                      <a:pt x="3088" y="10107"/>
                      <a:pt x="3106" y="10107"/>
                      <a:pt x="3124" y="10107"/>
                    </a:cubicBezTo>
                    <a:cubicBezTo>
                      <a:pt x="10670" y="10089"/>
                      <a:pt x="19677" y="10071"/>
                      <a:pt x="27224" y="10053"/>
                    </a:cubicBezTo>
                    <a:cubicBezTo>
                      <a:pt x="27200" y="9097"/>
                      <a:pt x="26873" y="8005"/>
                      <a:pt x="27224" y="7116"/>
                    </a:cubicBezTo>
                    <a:lnTo>
                      <a:pt x="27224" y="7116"/>
                    </a:lnTo>
                    <a:cubicBezTo>
                      <a:pt x="22648" y="7364"/>
                      <a:pt x="17736" y="7515"/>
                      <a:pt x="12879" y="7515"/>
                    </a:cubicBezTo>
                    <a:cubicBezTo>
                      <a:pt x="9407" y="7515"/>
                      <a:pt x="5963" y="7438"/>
                      <a:pt x="2691" y="7265"/>
                    </a:cubicBezTo>
                    <a:cubicBezTo>
                      <a:pt x="2069" y="6076"/>
                      <a:pt x="1878" y="3051"/>
                      <a:pt x="2756" y="2975"/>
                    </a:cubicBezTo>
                    <a:cubicBezTo>
                      <a:pt x="6977" y="2616"/>
                      <a:pt x="12076" y="2381"/>
                      <a:pt x="17018" y="2381"/>
                    </a:cubicBezTo>
                    <a:cubicBezTo>
                      <a:pt x="20469" y="2381"/>
                      <a:pt x="23844" y="2496"/>
                      <a:pt x="26790" y="2761"/>
                    </a:cubicBezTo>
                    <a:cubicBezTo>
                      <a:pt x="26848" y="2737"/>
                      <a:pt x="27181" y="489"/>
                      <a:pt x="27219" y="377"/>
                    </a:cubicBezTo>
                    <a:cubicBezTo>
                      <a:pt x="16748" y="40"/>
                      <a:pt x="11356" y="257"/>
                      <a:pt x="3446" y="3"/>
                    </a:cubicBezTo>
                    <a:cubicBezTo>
                      <a:pt x="3411" y="1"/>
                      <a:pt x="3375" y="1"/>
                      <a:pt x="3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40"/>
            <p:cNvGrpSpPr/>
            <p:nvPr/>
          </p:nvGrpSpPr>
          <p:grpSpPr>
            <a:xfrm>
              <a:off x="3873263" y="2600300"/>
              <a:ext cx="1397479" cy="1418268"/>
              <a:chOff x="3873263" y="2600300"/>
              <a:chExt cx="1397479" cy="1418268"/>
            </a:xfrm>
          </p:grpSpPr>
          <p:sp>
            <p:nvSpPr>
              <p:cNvPr id="873" name="Google Shape;873;p40"/>
              <p:cNvSpPr/>
              <p:nvPr/>
            </p:nvSpPr>
            <p:spPr>
              <a:xfrm>
                <a:off x="4062963" y="2769800"/>
                <a:ext cx="597118" cy="1248768"/>
              </a:xfrm>
              <a:custGeom>
                <a:avLst/>
                <a:gdLst/>
                <a:ahLst/>
                <a:cxnLst/>
                <a:rect l="l" t="t" r="r" b="b"/>
                <a:pathLst>
                  <a:path w="25688" h="53722" extrusionOk="0">
                    <a:moveTo>
                      <a:pt x="12292" y="0"/>
                    </a:moveTo>
                    <a:cubicBezTo>
                      <a:pt x="11383" y="0"/>
                      <a:pt x="10473" y="55"/>
                      <a:pt x="9567" y="164"/>
                    </a:cubicBezTo>
                    <a:cubicBezTo>
                      <a:pt x="6236" y="569"/>
                      <a:pt x="2701" y="1980"/>
                      <a:pt x="1200" y="4980"/>
                    </a:cubicBezTo>
                    <a:cubicBezTo>
                      <a:pt x="1" y="7375"/>
                      <a:pt x="378" y="10315"/>
                      <a:pt x="1541" y="12727"/>
                    </a:cubicBezTo>
                    <a:cubicBezTo>
                      <a:pt x="2706" y="15139"/>
                      <a:pt x="4569" y="17130"/>
                      <a:pt x="6050" y="19267"/>
                    </a:cubicBezTo>
                    <a:cubicBezTo>
                      <a:pt x="5243" y="29515"/>
                      <a:pt x="5674" y="39861"/>
                      <a:pt x="7006" y="49692"/>
                    </a:cubicBezTo>
                    <a:cubicBezTo>
                      <a:pt x="5162" y="50149"/>
                      <a:pt x="3417" y="50938"/>
                      <a:pt x="1857" y="52019"/>
                    </a:cubicBezTo>
                    <a:cubicBezTo>
                      <a:pt x="1470" y="52286"/>
                      <a:pt x="1049" y="52699"/>
                      <a:pt x="1183" y="53150"/>
                    </a:cubicBezTo>
                    <a:cubicBezTo>
                      <a:pt x="1326" y="53619"/>
                      <a:pt x="1938" y="53713"/>
                      <a:pt x="2429" y="53718"/>
                    </a:cubicBezTo>
                    <a:cubicBezTo>
                      <a:pt x="2681" y="53720"/>
                      <a:pt x="2933" y="53721"/>
                      <a:pt x="3185" y="53721"/>
                    </a:cubicBezTo>
                    <a:cubicBezTo>
                      <a:pt x="7186" y="53721"/>
                      <a:pt x="11209" y="53450"/>
                      <a:pt x="15572" y="52746"/>
                    </a:cubicBezTo>
                    <a:cubicBezTo>
                      <a:pt x="17861" y="47509"/>
                      <a:pt x="19935" y="42088"/>
                      <a:pt x="20516" y="36402"/>
                    </a:cubicBezTo>
                    <a:cubicBezTo>
                      <a:pt x="21077" y="30928"/>
                      <a:pt x="16671" y="23936"/>
                      <a:pt x="21428" y="17236"/>
                    </a:cubicBezTo>
                    <a:cubicBezTo>
                      <a:pt x="22841" y="15246"/>
                      <a:pt x="24276" y="13210"/>
                      <a:pt x="24981" y="10874"/>
                    </a:cubicBezTo>
                    <a:cubicBezTo>
                      <a:pt x="25687" y="8538"/>
                      <a:pt x="25546" y="5805"/>
                      <a:pt x="24012" y="3908"/>
                    </a:cubicBezTo>
                    <a:cubicBezTo>
                      <a:pt x="22969" y="2617"/>
                      <a:pt x="21415" y="1851"/>
                      <a:pt x="19852" y="1297"/>
                    </a:cubicBezTo>
                    <a:cubicBezTo>
                      <a:pt x="17417" y="436"/>
                      <a:pt x="14860" y="0"/>
                      <a:pt x="12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4311612" y="3158544"/>
                <a:ext cx="725755" cy="845258"/>
              </a:xfrm>
              <a:custGeom>
                <a:avLst/>
                <a:gdLst/>
                <a:ahLst/>
                <a:cxnLst/>
                <a:rect l="l" t="t" r="r" b="b"/>
                <a:pathLst>
                  <a:path w="31222" h="36363" extrusionOk="0">
                    <a:moveTo>
                      <a:pt x="7226" y="0"/>
                    </a:moveTo>
                    <a:cubicBezTo>
                      <a:pt x="6699" y="0"/>
                      <a:pt x="6176" y="88"/>
                      <a:pt x="5666" y="288"/>
                    </a:cubicBezTo>
                    <a:cubicBezTo>
                      <a:pt x="3646" y="1082"/>
                      <a:pt x="2653" y="3339"/>
                      <a:pt x="2074" y="5432"/>
                    </a:cubicBezTo>
                    <a:cubicBezTo>
                      <a:pt x="736" y="10295"/>
                      <a:pt x="532" y="15400"/>
                      <a:pt x="1473" y="20355"/>
                    </a:cubicBezTo>
                    <a:cubicBezTo>
                      <a:pt x="2081" y="23535"/>
                      <a:pt x="3163" y="26665"/>
                      <a:pt x="3129" y="29903"/>
                    </a:cubicBezTo>
                    <a:cubicBezTo>
                      <a:pt x="3119" y="30851"/>
                      <a:pt x="3014" y="31802"/>
                      <a:pt x="3126" y="32743"/>
                    </a:cubicBezTo>
                    <a:cubicBezTo>
                      <a:pt x="3237" y="33684"/>
                      <a:pt x="1" y="35541"/>
                      <a:pt x="749" y="36123"/>
                    </a:cubicBezTo>
                    <a:cubicBezTo>
                      <a:pt x="977" y="36299"/>
                      <a:pt x="1509" y="36362"/>
                      <a:pt x="2180" y="36362"/>
                    </a:cubicBezTo>
                    <a:cubicBezTo>
                      <a:pt x="3850" y="36362"/>
                      <a:pt x="6379" y="35972"/>
                      <a:pt x="7217" y="35972"/>
                    </a:cubicBezTo>
                    <a:cubicBezTo>
                      <a:pt x="7246" y="35972"/>
                      <a:pt x="7274" y="35973"/>
                      <a:pt x="7299" y="35974"/>
                    </a:cubicBezTo>
                    <a:cubicBezTo>
                      <a:pt x="9655" y="36067"/>
                      <a:pt x="12013" y="36114"/>
                      <a:pt x="14402" y="36114"/>
                    </a:cubicBezTo>
                    <a:cubicBezTo>
                      <a:pt x="19293" y="36114"/>
                      <a:pt x="24314" y="35918"/>
                      <a:pt x="29710" y="35525"/>
                    </a:cubicBezTo>
                    <a:cubicBezTo>
                      <a:pt x="31221" y="28969"/>
                      <a:pt x="29689" y="21931"/>
                      <a:pt x="26321" y="16107"/>
                    </a:cubicBezTo>
                    <a:cubicBezTo>
                      <a:pt x="22953" y="10285"/>
                      <a:pt x="17861" y="5600"/>
                      <a:pt x="12227" y="1923"/>
                    </a:cubicBezTo>
                    <a:cubicBezTo>
                      <a:pt x="10722" y="940"/>
                      <a:pt x="8954" y="0"/>
                      <a:pt x="72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4864442" y="2959639"/>
                <a:ext cx="406299" cy="1028103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44229" extrusionOk="0">
                    <a:moveTo>
                      <a:pt x="9294" y="0"/>
                    </a:moveTo>
                    <a:cubicBezTo>
                      <a:pt x="8891" y="0"/>
                      <a:pt x="8488" y="41"/>
                      <a:pt x="8096" y="125"/>
                    </a:cubicBezTo>
                    <a:cubicBezTo>
                      <a:pt x="5990" y="573"/>
                      <a:pt x="4214" y="2054"/>
                      <a:pt x="2975" y="3815"/>
                    </a:cubicBezTo>
                    <a:cubicBezTo>
                      <a:pt x="612" y="7173"/>
                      <a:pt x="1" y="11606"/>
                      <a:pt x="966" y="15597"/>
                    </a:cubicBezTo>
                    <a:cubicBezTo>
                      <a:pt x="1932" y="19589"/>
                      <a:pt x="4375" y="23138"/>
                      <a:pt x="7493" y="25811"/>
                    </a:cubicBezTo>
                    <a:cubicBezTo>
                      <a:pt x="8875" y="26999"/>
                      <a:pt x="10427" y="28065"/>
                      <a:pt x="11370" y="29625"/>
                    </a:cubicBezTo>
                    <a:cubicBezTo>
                      <a:pt x="12648" y="31736"/>
                      <a:pt x="12535" y="34608"/>
                      <a:pt x="11093" y="36612"/>
                    </a:cubicBezTo>
                    <a:cubicBezTo>
                      <a:pt x="9908" y="38257"/>
                      <a:pt x="7886" y="39239"/>
                      <a:pt x="5867" y="39239"/>
                    </a:cubicBezTo>
                    <a:cubicBezTo>
                      <a:pt x="5427" y="39239"/>
                      <a:pt x="4986" y="39192"/>
                      <a:pt x="4555" y="39095"/>
                    </a:cubicBezTo>
                    <a:cubicBezTo>
                      <a:pt x="3942" y="40788"/>
                      <a:pt x="3908" y="42225"/>
                      <a:pt x="3873" y="43662"/>
                    </a:cubicBezTo>
                    <a:cubicBezTo>
                      <a:pt x="5049" y="44036"/>
                      <a:pt x="6288" y="44229"/>
                      <a:pt x="7524" y="44229"/>
                    </a:cubicBezTo>
                    <a:cubicBezTo>
                      <a:pt x="9399" y="44229"/>
                      <a:pt x="11264" y="43784"/>
                      <a:pt x="12885" y="42849"/>
                    </a:cubicBezTo>
                    <a:cubicBezTo>
                      <a:pt x="15572" y="41295"/>
                      <a:pt x="17471" y="38336"/>
                      <a:pt x="17474" y="35230"/>
                    </a:cubicBezTo>
                    <a:cubicBezTo>
                      <a:pt x="17479" y="31775"/>
                      <a:pt x="15321" y="28744"/>
                      <a:pt x="13354" y="25902"/>
                    </a:cubicBezTo>
                    <a:cubicBezTo>
                      <a:pt x="11386" y="23061"/>
                      <a:pt x="9434" y="19806"/>
                      <a:pt x="9925" y="16385"/>
                    </a:cubicBezTo>
                    <a:cubicBezTo>
                      <a:pt x="10285" y="13874"/>
                      <a:pt x="11903" y="11758"/>
                      <a:pt x="13103" y="9522"/>
                    </a:cubicBezTo>
                    <a:cubicBezTo>
                      <a:pt x="14302" y="7287"/>
                      <a:pt x="15080" y="4453"/>
                      <a:pt x="13758" y="2287"/>
                    </a:cubicBezTo>
                    <a:cubicBezTo>
                      <a:pt x="12844" y="791"/>
                      <a:pt x="11062" y="0"/>
                      <a:pt x="92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4070611" y="2600300"/>
                <a:ext cx="247094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30" h="12177" extrusionOk="0">
                    <a:moveTo>
                      <a:pt x="2320" y="1"/>
                    </a:moveTo>
                    <a:cubicBezTo>
                      <a:pt x="947" y="1349"/>
                      <a:pt x="292" y="3298"/>
                      <a:pt x="146" y="5217"/>
                    </a:cubicBezTo>
                    <a:cubicBezTo>
                      <a:pt x="1" y="7137"/>
                      <a:pt x="317" y="9058"/>
                      <a:pt x="632" y="10957"/>
                    </a:cubicBezTo>
                    <a:cubicBezTo>
                      <a:pt x="699" y="11356"/>
                      <a:pt x="791" y="11799"/>
                      <a:pt x="1123" y="12029"/>
                    </a:cubicBezTo>
                    <a:cubicBezTo>
                      <a:pt x="1274" y="12135"/>
                      <a:pt x="1444" y="12176"/>
                      <a:pt x="1621" y="12176"/>
                    </a:cubicBezTo>
                    <a:cubicBezTo>
                      <a:pt x="1963" y="12176"/>
                      <a:pt x="2333" y="12021"/>
                      <a:pt x="2651" y="11863"/>
                    </a:cubicBezTo>
                    <a:cubicBezTo>
                      <a:pt x="4825" y="10785"/>
                      <a:pt x="6999" y="9706"/>
                      <a:pt x="10629" y="8240"/>
                    </a:cubicBezTo>
                    <a:cubicBezTo>
                      <a:pt x="8468" y="4942"/>
                      <a:pt x="5638" y="2135"/>
                      <a:pt x="23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4408589" y="2600300"/>
                <a:ext cx="247071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29" h="12177" extrusionOk="0">
                    <a:moveTo>
                      <a:pt x="8309" y="1"/>
                    </a:moveTo>
                    <a:cubicBezTo>
                      <a:pt x="4991" y="2135"/>
                      <a:pt x="2161" y="4940"/>
                      <a:pt x="0" y="8240"/>
                    </a:cubicBezTo>
                    <a:cubicBezTo>
                      <a:pt x="3631" y="9706"/>
                      <a:pt x="5805" y="10785"/>
                      <a:pt x="7979" y="11863"/>
                    </a:cubicBezTo>
                    <a:cubicBezTo>
                      <a:pt x="8297" y="12021"/>
                      <a:pt x="8667" y="12176"/>
                      <a:pt x="9008" y="12176"/>
                    </a:cubicBezTo>
                    <a:cubicBezTo>
                      <a:pt x="9186" y="12176"/>
                      <a:pt x="9355" y="12135"/>
                      <a:pt x="9506" y="12029"/>
                    </a:cubicBezTo>
                    <a:cubicBezTo>
                      <a:pt x="9838" y="11799"/>
                      <a:pt x="9931" y="11356"/>
                      <a:pt x="9997" y="10957"/>
                    </a:cubicBezTo>
                    <a:cubicBezTo>
                      <a:pt x="10313" y="9058"/>
                      <a:pt x="10629" y="7137"/>
                      <a:pt x="10483" y="5217"/>
                    </a:cubicBezTo>
                    <a:cubicBezTo>
                      <a:pt x="10339" y="3298"/>
                      <a:pt x="9683" y="1349"/>
                      <a:pt x="83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4238136" y="2743231"/>
                <a:ext cx="211622" cy="160948"/>
              </a:xfrm>
              <a:custGeom>
                <a:avLst/>
                <a:gdLst/>
                <a:ahLst/>
                <a:cxnLst/>
                <a:rect l="l" t="t" r="r" b="b"/>
                <a:pathLst>
                  <a:path w="9104" h="6924" extrusionOk="0">
                    <a:moveTo>
                      <a:pt x="3454" y="1"/>
                    </a:moveTo>
                    <a:cubicBezTo>
                      <a:pt x="2356" y="1"/>
                      <a:pt x="1263" y="128"/>
                      <a:pt x="200" y="460"/>
                    </a:cubicBezTo>
                    <a:cubicBezTo>
                      <a:pt x="1" y="1887"/>
                      <a:pt x="780" y="3387"/>
                      <a:pt x="2141" y="4191"/>
                    </a:cubicBezTo>
                    <a:cubicBezTo>
                      <a:pt x="3085" y="4748"/>
                      <a:pt x="4377" y="5096"/>
                      <a:pt x="4707" y="6054"/>
                    </a:cubicBezTo>
                    <a:cubicBezTo>
                      <a:pt x="4824" y="6394"/>
                      <a:pt x="4887" y="6861"/>
                      <a:pt x="5287" y="6919"/>
                    </a:cubicBezTo>
                    <a:cubicBezTo>
                      <a:pt x="5310" y="6922"/>
                      <a:pt x="5333" y="6924"/>
                      <a:pt x="5355" y="6924"/>
                    </a:cubicBezTo>
                    <a:cubicBezTo>
                      <a:pt x="5528" y="6924"/>
                      <a:pt x="5693" y="6836"/>
                      <a:pt x="5838" y="6746"/>
                    </a:cubicBezTo>
                    <a:cubicBezTo>
                      <a:pt x="7986" y="5403"/>
                      <a:pt x="9104" y="2903"/>
                      <a:pt x="8566" y="637"/>
                    </a:cubicBezTo>
                    <a:cubicBezTo>
                      <a:pt x="6918" y="315"/>
                      <a:pt x="5180" y="1"/>
                      <a:pt x="34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4394619" y="2770102"/>
                <a:ext cx="27731" cy="83287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583" extrusionOk="0">
                    <a:moveTo>
                      <a:pt x="431" y="1"/>
                    </a:moveTo>
                    <a:cubicBezTo>
                      <a:pt x="277" y="1"/>
                      <a:pt x="132" y="39"/>
                      <a:pt x="0" y="106"/>
                    </a:cubicBezTo>
                    <a:cubicBezTo>
                      <a:pt x="303" y="696"/>
                      <a:pt x="429" y="1360"/>
                      <a:pt x="366" y="2021"/>
                    </a:cubicBezTo>
                    <a:cubicBezTo>
                      <a:pt x="340" y="2294"/>
                      <a:pt x="280" y="2567"/>
                      <a:pt x="287" y="2842"/>
                    </a:cubicBezTo>
                    <a:cubicBezTo>
                      <a:pt x="295" y="3117"/>
                      <a:pt x="381" y="3406"/>
                      <a:pt x="593" y="3582"/>
                    </a:cubicBezTo>
                    <a:cubicBezTo>
                      <a:pt x="593" y="3015"/>
                      <a:pt x="920" y="2505"/>
                      <a:pt x="1055" y="1954"/>
                    </a:cubicBezTo>
                    <a:cubicBezTo>
                      <a:pt x="1192" y="1382"/>
                      <a:pt x="1119" y="783"/>
                      <a:pt x="1043" y="200"/>
                    </a:cubicBezTo>
                    <a:cubicBezTo>
                      <a:pt x="832" y="61"/>
                      <a:pt x="625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4341854" y="2765012"/>
                <a:ext cx="40772" cy="13914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5986" extrusionOk="0">
                    <a:moveTo>
                      <a:pt x="628" y="1"/>
                    </a:moveTo>
                    <a:cubicBezTo>
                      <a:pt x="419" y="1"/>
                      <a:pt x="208" y="29"/>
                      <a:pt x="0" y="74"/>
                    </a:cubicBezTo>
                    <a:cubicBezTo>
                      <a:pt x="452" y="1175"/>
                      <a:pt x="219" y="2431"/>
                      <a:pt x="410" y="3605"/>
                    </a:cubicBezTo>
                    <a:cubicBezTo>
                      <a:pt x="545" y="4436"/>
                      <a:pt x="891" y="5216"/>
                      <a:pt x="1235" y="5985"/>
                    </a:cubicBezTo>
                    <a:cubicBezTo>
                      <a:pt x="1645" y="5674"/>
                      <a:pt x="1687" y="5071"/>
                      <a:pt x="1595" y="4566"/>
                    </a:cubicBezTo>
                    <a:cubicBezTo>
                      <a:pt x="1502" y="4062"/>
                      <a:pt x="1314" y="3554"/>
                      <a:pt x="1400" y="3048"/>
                    </a:cubicBezTo>
                    <a:cubicBezTo>
                      <a:pt x="1475" y="2607"/>
                      <a:pt x="1753" y="2194"/>
                      <a:pt x="1698" y="1752"/>
                    </a:cubicBezTo>
                    <a:cubicBezTo>
                      <a:pt x="1666" y="1486"/>
                      <a:pt x="1518" y="1252"/>
                      <a:pt x="1437" y="997"/>
                    </a:cubicBezTo>
                    <a:cubicBezTo>
                      <a:pt x="1356" y="743"/>
                      <a:pt x="1366" y="419"/>
                      <a:pt x="1582" y="262"/>
                    </a:cubicBezTo>
                    <a:cubicBezTo>
                      <a:pt x="1282" y="71"/>
                      <a:pt x="958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4303244" y="2767731"/>
                <a:ext cx="38331" cy="127104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5468" extrusionOk="0">
                    <a:moveTo>
                      <a:pt x="1428" y="1"/>
                    </a:moveTo>
                    <a:cubicBezTo>
                      <a:pt x="1149" y="103"/>
                      <a:pt x="854" y="161"/>
                      <a:pt x="532" y="161"/>
                    </a:cubicBezTo>
                    <a:cubicBezTo>
                      <a:pt x="363" y="161"/>
                      <a:pt x="187" y="145"/>
                      <a:pt x="1" y="111"/>
                    </a:cubicBezTo>
                    <a:lnTo>
                      <a:pt x="1" y="111"/>
                    </a:lnTo>
                    <a:cubicBezTo>
                      <a:pt x="281" y="436"/>
                      <a:pt x="302" y="913"/>
                      <a:pt x="234" y="1337"/>
                    </a:cubicBezTo>
                    <a:cubicBezTo>
                      <a:pt x="168" y="1761"/>
                      <a:pt x="29" y="2179"/>
                      <a:pt x="41" y="2609"/>
                    </a:cubicBezTo>
                    <a:cubicBezTo>
                      <a:pt x="71" y="3599"/>
                      <a:pt x="903" y="4494"/>
                      <a:pt x="719" y="5468"/>
                    </a:cubicBezTo>
                    <a:cubicBezTo>
                      <a:pt x="1175" y="5201"/>
                      <a:pt x="1310" y="4596"/>
                      <a:pt x="1268" y="4068"/>
                    </a:cubicBezTo>
                    <a:cubicBezTo>
                      <a:pt x="1224" y="3542"/>
                      <a:pt x="1049" y="3025"/>
                      <a:pt x="1072" y="2497"/>
                    </a:cubicBezTo>
                    <a:cubicBezTo>
                      <a:pt x="1107" y="1648"/>
                      <a:pt x="1648" y="820"/>
                      <a:pt x="1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4167123" y="3386202"/>
                <a:ext cx="176941" cy="614203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26423" extrusionOk="0">
                    <a:moveTo>
                      <a:pt x="7611" y="0"/>
                    </a:moveTo>
                    <a:cubicBezTo>
                      <a:pt x="4728" y="7314"/>
                      <a:pt x="3972" y="15491"/>
                      <a:pt x="5534" y="23202"/>
                    </a:cubicBezTo>
                    <a:lnTo>
                      <a:pt x="5534" y="23202"/>
                    </a:lnTo>
                    <a:cubicBezTo>
                      <a:pt x="5199" y="23251"/>
                      <a:pt x="4866" y="23312"/>
                      <a:pt x="4537" y="23385"/>
                    </a:cubicBezTo>
                    <a:cubicBezTo>
                      <a:pt x="3628" y="23589"/>
                      <a:pt x="2743" y="23887"/>
                      <a:pt x="1896" y="24273"/>
                    </a:cubicBezTo>
                    <a:cubicBezTo>
                      <a:pt x="1626" y="24398"/>
                      <a:pt x="1361" y="24529"/>
                      <a:pt x="1099" y="24670"/>
                    </a:cubicBezTo>
                    <a:cubicBezTo>
                      <a:pt x="709" y="24882"/>
                      <a:pt x="286" y="25138"/>
                      <a:pt x="111" y="25569"/>
                    </a:cubicBezTo>
                    <a:cubicBezTo>
                      <a:pt x="1" y="25844"/>
                      <a:pt x="2" y="26191"/>
                      <a:pt x="203" y="26423"/>
                    </a:cubicBezTo>
                    <a:cubicBezTo>
                      <a:pt x="119" y="26303"/>
                      <a:pt x="75" y="26158"/>
                      <a:pt x="78" y="26013"/>
                    </a:cubicBezTo>
                    <a:cubicBezTo>
                      <a:pt x="85" y="25384"/>
                      <a:pt x="665" y="25047"/>
                      <a:pt x="1175" y="24820"/>
                    </a:cubicBezTo>
                    <a:cubicBezTo>
                      <a:pt x="2633" y="24145"/>
                      <a:pt x="4195" y="23722"/>
                      <a:pt x="5794" y="23568"/>
                    </a:cubicBezTo>
                    <a:lnTo>
                      <a:pt x="6006" y="23547"/>
                    </a:lnTo>
                    <a:lnTo>
                      <a:pt x="5967" y="23333"/>
                    </a:lnTo>
                    <a:cubicBezTo>
                      <a:pt x="4592" y="15569"/>
                      <a:pt x="5316" y="7522"/>
                      <a:pt x="7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4413285" y="3595637"/>
                <a:ext cx="123547" cy="392073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16867" extrusionOk="0">
                    <a:moveTo>
                      <a:pt x="5314" y="1"/>
                    </a:moveTo>
                    <a:lnTo>
                      <a:pt x="5314" y="1"/>
                    </a:lnTo>
                    <a:cubicBezTo>
                      <a:pt x="4656" y="2878"/>
                      <a:pt x="3953" y="5749"/>
                      <a:pt x="3056" y="8559"/>
                    </a:cubicBezTo>
                    <a:cubicBezTo>
                      <a:pt x="2397" y="10667"/>
                      <a:pt x="1637" y="12750"/>
                      <a:pt x="827" y="14806"/>
                    </a:cubicBezTo>
                    <a:cubicBezTo>
                      <a:pt x="553" y="15494"/>
                      <a:pt x="273" y="16178"/>
                      <a:pt x="1" y="16867"/>
                    </a:cubicBezTo>
                    <a:cubicBezTo>
                      <a:pt x="187" y="16546"/>
                      <a:pt x="370" y="16223"/>
                      <a:pt x="551" y="15899"/>
                    </a:cubicBezTo>
                    <a:cubicBezTo>
                      <a:pt x="1783" y="13612"/>
                      <a:pt x="2785" y="11198"/>
                      <a:pt x="3565" y="8720"/>
                    </a:cubicBezTo>
                    <a:cubicBezTo>
                      <a:pt x="4452" y="5886"/>
                      <a:pt x="5074" y="2962"/>
                      <a:pt x="5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4466957" y="3527530"/>
                <a:ext cx="378661" cy="469665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20205" extrusionOk="0">
                    <a:moveTo>
                      <a:pt x="10145" y="1"/>
                    </a:moveTo>
                    <a:cubicBezTo>
                      <a:pt x="9236" y="1"/>
                      <a:pt x="8322" y="178"/>
                      <a:pt x="7462" y="556"/>
                    </a:cubicBezTo>
                    <a:cubicBezTo>
                      <a:pt x="6022" y="1152"/>
                      <a:pt x="4766" y="2213"/>
                      <a:pt x="3982" y="3566"/>
                    </a:cubicBezTo>
                    <a:cubicBezTo>
                      <a:pt x="2720" y="5729"/>
                      <a:pt x="2599" y="8389"/>
                      <a:pt x="3140" y="10788"/>
                    </a:cubicBezTo>
                    <a:cubicBezTo>
                      <a:pt x="3404" y="11983"/>
                      <a:pt x="3828" y="13145"/>
                      <a:pt x="4342" y="14255"/>
                    </a:cubicBezTo>
                    <a:cubicBezTo>
                      <a:pt x="4816" y="15274"/>
                      <a:pt x="5392" y="16290"/>
                      <a:pt x="5999" y="17242"/>
                    </a:cubicBezTo>
                    <a:lnTo>
                      <a:pt x="5999" y="17242"/>
                    </a:lnTo>
                    <a:cubicBezTo>
                      <a:pt x="5480" y="17409"/>
                      <a:pt x="4925" y="17438"/>
                      <a:pt x="4381" y="17439"/>
                    </a:cubicBezTo>
                    <a:cubicBezTo>
                      <a:pt x="4119" y="17439"/>
                      <a:pt x="3853" y="17434"/>
                      <a:pt x="3586" y="17434"/>
                    </a:cubicBezTo>
                    <a:cubicBezTo>
                      <a:pt x="2864" y="17434"/>
                      <a:pt x="2136" y="17474"/>
                      <a:pt x="1473" y="17775"/>
                    </a:cubicBezTo>
                    <a:cubicBezTo>
                      <a:pt x="1087" y="17948"/>
                      <a:pt x="757" y="18215"/>
                      <a:pt x="528" y="18572"/>
                    </a:cubicBezTo>
                    <a:cubicBezTo>
                      <a:pt x="214" y="19045"/>
                      <a:pt x="88" y="19696"/>
                      <a:pt x="389" y="20205"/>
                    </a:cubicBezTo>
                    <a:cubicBezTo>
                      <a:pt x="0" y="19385"/>
                      <a:pt x="572" y="18408"/>
                      <a:pt x="1330" y="18039"/>
                    </a:cubicBezTo>
                    <a:cubicBezTo>
                      <a:pt x="1573" y="17914"/>
                      <a:pt x="1839" y="17833"/>
                      <a:pt x="2108" y="17781"/>
                    </a:cubicBezTo>
                    <a:cubicBezTo>
                      <a:pt x="2431" y="17721"/>
                      <a:pt x="2755" y="17701"/>
                      <a:pt x="3081" y="17701"/>
                    </a:cubicBezTo>
                    <a:cubicBezTo>
                      <a:pt x="3511" y="17701"/>
                      <a:pt x="3942" y="17735"/>
                      <a:pt x="4376" y="17751"/>
                    </a:cubicBezTo>
                    <a:cubicBezTo>
                      <a:pt x="4503" y="17755"/>
                      <a:pt x="4631" y="17758"/>
                      <a:pt x="4759" y="17758"/>
                    </a:cubicBezTo>
                    <a:cubicBezTo>
                      <a:pt x="5129" y="17758"/>
                      <a:pt x="5500" y="17734"/>
                      <a:pt x="5864" y="17658"/>
                    </a:cubicBezTo>
                    <a:cubicBezTo>
                      <a:pt x="6098" y="17611"/>
                      <a:pt x="6339" y="17519"/>
                      <a:pt x="6564" y="17436"/>
                    </a:cubicBezTo>
                    <a:cubicBezTo>
                      <a:pt x="6397" y="17159"/>
                      <a:pt x="6150" y="16743"/>
                      <a:pt x="5989" y="16461"/>
                    </a:cubicBezTo>
                    <a:cubicBezTo>
                      <a:pt x="5553" y="15698"/>
                      <a:pt x="5124" y="14864"/>
                      <a:pt x="4768" y="14060"/>
                    </a:cubicBezTo>
                    <a:cubicBezTo>
                      <a:pt x="4531" y="13517"/>
                      <a:pt x="4309" y="12957"/>
                      <a:pt x="4120" y="12395"/>
                    </a:cubicBezTo>
                    <a:cubicBezTo>
                      <a:pt x="4006" y="12064"/>
                      <a:pt x="3908" y="11716"/>
                      <a:pt x="3814" y="11381"/>
                    </a:cubicBezTo>
                    <a:cubicBezTo>
                      <a:pt x="3298" y="9450"/>
                      <a:pt x="3172" y="7363"/>
                      <a:pt x="3744" y="5430"/>
                    </a:cubicBezTo>
                    <a:cubicBezTo>
                      <a:pt x="4564" y="2523"/>
                      <a:pt x="7175" y="483"/>
                      <a:pt x="10191" y="358"/>
                    </a:cubicBezTo>
                    <a:cubicBezTo>
                      <a:pt x="10273" y="355"/>
                      <a:pt x="10355" y="354"/>
                      <a:pt x="10436" y="354"/>
                    </a:cubicBezTo>
                    <a:cubicBezTo>
                      <a:pt x="12739" y="354"/>
                      <a:pt x="14994" y="1581"/>
                      <a:pt x="16289" y="3483"/>
                    </a:cubicBezTo>
                    <a:cubicBezTo>
                      <a:pt x="15045" y="1309"/>
                      <a:pt x="12612" y="1"/>
                      <a:pt x="10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4163729" y="2968751"/>
                <a:ext cx="63412" cy="42631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4" extrusionOk="0">
                    <a:moveTo>
                      <a:pt x="1429" y="1"/>
                    </a:moveTo>
                    <a:cubicBezTo>
                      <a:pt x="1388" y="1"/>
                      <a:pt x="1346" y="2"/>
                      <a:pt x="1303" y="5"/>
                    </a:cubicBezTo>
                    <a:cubicBezTo>
                      <a:pt x="569" y="52"/>
                      <a:pt x="1" y="501"/>
                      <a:pt x="33" y="1004"/>
                    </a:cubicBezTo>
                    <a:cubicBezTo>
                      <a:pt x="64" y="1478"/>
                      <a:pt x="616" y="1833"/>
                      <a:pt x="1294" y="1833"/>
                    </a:cubicBezTo>
                    <a:cubicBezTo>
                      <a:pt x="1336" y="1833"/>
                      <a:pt x="1380" y="1832"/>
                      <a:pt x="1423" y="1829"/>
                    </a:cubicBezTo>
                    <a:cubicBezTo>
                      <a:pt x="2157" y="1782"/>
                      <a:pt x="2727" y="1335"/>
                      <a:pt x="2693" y="831"/>
                    </a:cubicBezTo>
                    <a:cubicBezTo>
                      <a:pt x="2663" y="356"/>
                      <a:pt x="2108" y="1"/>
                      <a:pt x="1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4451685" y="2963568"/>
                <a:ext cx="63412" cy="4265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5" extrusionOk="0">
                    <a:moveTo>
                      <a:pt x="1431" y="0"/>
                    </a:moveTo>
                    <a:cubicBezTo>
                      <a:pt x="1389" y="0"/>
                      <a:pt x="1347" y="2"/>
                      <a:pt x="1305" y="4"/>
                    </a:cubicBezTo>
                    <a:cubicBezTo>
                      <a:pt x="570" y="53"/>
                      <a:pt x="1" y="500"/>
                      <a:pt x="33" y="1004"/>
                    </a:cubicBezTo>
                    <a:cubicBezTo>
                      <a:pt x="64" y="1479"/>
                      <a:pt x="618" y="1834"/>
                      <a:pt x="1298" y="1834"/>
                    </a:cubicBezTo>
                    <a:cubicBezTo>
                      <a:pt x="1339" y="1834"/>
                      <a:pt x="1381" y="1833"/>
                      <a:pt x="1423" y="1830"/>
                    </a:cubicBezTo>
                    <a:cubicBezTo>
                      <a:pt x="2157" y="1781"/>
                      <a:pt x="2727" y="1334"/>
                      <a:pt x="2693" y="831"/>
                    </a:cubicBezTo>
                    <a:cubicBezTo>
                      <a:pt x="2663" y="356"/>
                      <a:pt x="2109" y="0"/>
                      <a:pt x="1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4218517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3" y="456"/>
                    </a:cubicBezTo>
                    <a:cubicBezTo>
                      <a:pt x="1" y="710"/>
                      <a:pt x="207" y="919"/>
                      <a:pt x="463" y="921"/>
                    </a:cubicBezTo>
                    <a:cubicBezTo>
                      <a:pt x="871" y="921"/>
                      <a:pt x="1077" y="429"/>
                      <a:pt x="790" y="139"/>
                    </a:cubicBezTo>
                    <a:cubicBezTo>
                      <a:pt x="696" y="43"/>
                      <a:pt x="580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4471536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2" y="456"/>
                    </a:cubicBezTo>
                    <a:cubicBezTo>
                      <a:pt x="1" y="710"/>
                      <a:pt x="206" y="919"/>
                      <a:pt x="462" y="921"/>
                    </a:cubicBezTo>
                    <a:cubicBezTo>
                      <a:pt x="871" y="921"/>
                      <a:pt x="1076" y="429"/>
                      <a:pt x="790" y="139"/>
                    </a:cubicBezTo>
                    <a:cubicBezTo>
                      <a:pt x="696" y="43"/>
                      <a:pt x="579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4294341" y="3006617"/>
                <a:ext cx="117643" cy="44003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893" fill="none" extrusionOk="0">
                    <a:moveTo>
                      <a:pt x="5061" y="1"/>
                    </a:moveTo>
                    <a:cubicBezTo>
                      <a:pt x="4918" y="992"/>
                      <a:pt x="3813" y="1828"/>
                      <a:pt x="2602" y="1861"/>
                    </a:cubicBezTo>
                    <a:cubicBezTo>
                      <a:pt x="1388" y="1893"/>
                      <a:pt x="220" y="1119"/>
                      <a:pt x="0" y="13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4349338" y="2969611"/>
                <a:ext cx="3789" cy="74082"/>
              </a:xfrm>
              <a:custGeom>
                <a:avLst/>
                <a:gdLst/>
                <a:ahLst/>
                <a:cxnLst/>
                <a:rect l="l" t="t" r="r" b="b"/>
                <a:pathLst>
                  <a:path w="163" h="3187" fill="none" extrusionOk="0">
                    <a:moveTo>
                      <a:pt x="1" y="0"/>
                    </a:moveTo>
                    <a:cubicBezTo>
                      <a:pt x="87" y="1180"/>
                      <a:pt x="88" y="2132"/>
                      <a:pt x="163" y="318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4303244" y="2929282"/>
                <a:ext cx="97001" cy="60809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616" extrusionOk="0">
                    <a:moveTo>
                      <a:pt x="2889" y="0"/>
                    </a:moveTo>
                    <a:cubicBezTo>
                      <a:pt x="2144" y="0"/>
                      <a:pt x="1397" y="65"/>
                      <a:pt x="672" y="237"/>
                    </a:cubicBezTo>
                    <a:cubicBezTo>
                      <a:pt x="404" y="300"/>
                      <a:pt x="95" y="421"/>
                      <a:pt x="40" y="690"/>
                    </a:cubicBezTo>
                    <a:cubicBezTo>
                      <a:pt x="1" y="890"/>
                      <a:pt x="121" y="1081"/>
                      <a:pt x="236" y="1248"/>
                    </a:cubicBezTo>
                    <a:cubicBezTo>
                      <a:pt x="453" y="1562"/>
                      <a:pt x="672" y="1879"/>
                      <a:pt x="954" y="2137"/>
                    </a:cubicBezTo>
                    <a:cubicBezTo>
                      <a:pt x="1235" y="2395"/>
                      <a:pt x="1589" y="2591"/>
                      <a:pt x="1971" y="2613"/>
                    </a:cubicBezTo>
                    <a:cubicBezTo>
                      <a:pt x="1995" y="2615"/>
                      <a:pt x="2020" y="2615"/>
                      <a:pt x="2044" y="2615"/>
                    </a:cubicBezTo>
                    <a:cubicBezTo>
                      <a:pt x="2440" y="2615"/>
                      <a:pt x="2824" y="2432"/>
                      <a:pt x="3129" y="2176"/>
                    </a:cubicBezTo>
                    <a:cubicBezTo>
                      <a:pt x="3455" y="1905"/>
                      <a:pt x="3706" y="1559"/>
                      <a:pt x="3952" y="1215"/>
                    </a:cubicBezTo>
                    <a:cubicBezTo>
                      <a:pt x="4172" y="911"/>
                      <a:pt x="4143" y="462"/>
                      <a:pt x="3876" y="243"/>
                    </a:cubicBezTo>
                    <a:cubicBezTo>
                      <a:pt x="3609" y="26"/>
                      <a:pt x="3236" y="0"/>
                      <a:pt x="2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3873263" y="2972517"/>
                <a:ext cx="317271" cy="93584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6" extrusionOk="0">
                    <a:moveTo>
                      <a:pt x="894" y="1"/>
                    </a:moveTo>
                    <a:cubicBezTo>
                      <a:pt x="596" y="1"/>
                      <a:pt x="298" y="4"/>
                      <a:pt x="0" y="11"/>
                    </a:cubicBezTo>
                    <a:cubicBezTo>
                      <a:pt x="2597" y="237"/>
                      <a:pt x="5213" y="569"/>
                      <a:pt x="7775" y="1055"/>
                    </a:cubicBezTo>
                    <a:cubicBezTo>
                      <a:pt x="8885" y="1263"/>
                      <a:pt x="10086" y="1519"/>
                      <a:pt x="11208" y="1784"/>
                    </a:cubicBezTo>
                    <a:lnTo>
                      <a:pt x="11208" y="1784"/>
                    </a:lnTo>
                    <a:cubicBezTo>
                      <a:pt x="8820" y="2272"/>
                      <a:pt x="6430" y="2790"/>
                      <a:pt x="4062" y="3347"/>
                    </a:cubicBezTo>
                    <a:cubicBezTo>
                      <a:pt x="3141" y="3564"/>
                      <a:pt x="2223" y="3786"/>
                      <a:pt x="1306" y="4026"/>
                    </a:cubicBezTo>
                    <a:cubicBezTo>
                      <a:pt x="3180" y="3760"/>
                      <a:pt x="5043" y="3444"/>
                      <a:pt x="6906" y="3115"/>
                    </a:cubicBezTo>
                    <a:cubicBezTo>
                      <a:pt x="9139" y="2720"/>
                      <a:pt x="11423" y="2279"/>
                      <a:pt x="13649" y="1836"/>
                    </a:cubicBezTo>
                    <a:cubicBezTo>
                      <a:pt x="12016" y="1426"/>
                      <a:pt x="10292" y="1000"/>
                      <a:pt x="8635" y="714"/>
                    </a:cubicBezTo>
                    <a:cubicBezTo>
                      <a:pt x="6080" y="263"/>
                      <a:pt x="3488" y="1"/>
                      <a:pt x="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4026748" y="3023795"/>
                <a:ext cx="157764" cy="74059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6" extrusionOk="0">
                    <a:moveTo>
                      <a:pt x="6786" y="0"/>
                    </a:moveTo>
                    <a:lnTo>
                      <a:pt x="6786" y="0"/>
                    </a:lnTo>
                    <a:cubicBezTo>
                      <a:pt x="5876" y="247"/>
                      <a:pt x="4998" y="597"/>
                      <a:pt x="4135" y="966"/>
                    </a:cubicBezTo>
                    <a:cubicBezTo>
                      <a:pt x="2845" y="1530"/>
                      <a:pt x="1580" y="2160"/>
                      <a:pt x="392" y="2920"/>
                    </a:cubicBezTo>
                    <a:cubicBezTo>
                      <a:pt x="261" y="3004"/>
                      <a:pt x="130" y="3091"/>
                      <a:pt x="0" y="3185"/>
                    </a:cubicBezTo>
                    <a:cubicBezTo>
                      <a:pt x="154" y="3147"/>
                      <a:pt x="305" y="3101"/>
                      <a:pt x="456" y="3054"/>
                    </a:cubicBezTo>
                    <a:cubicBezTo>
                      <a:pt x="1799" y="2625"/>
                      <a:pt x="3091" y="2055"/>
                      <a:pt x="4348" y="1423"/>
                    </a:cubicBezTo>
                    <a:cubicBezTo>
                      <a:pt x="5186" y="994"/>
                      <a:pt x="6015" y="542"/>
                      <a:pt x="6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>
                <a:off x="4524836" y="2959267"/>
                <a:ext cx="317271" cy="93538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4" extrusionOk="0">
                    <a:moveTo>
                      <a:pt x="12755" y="1"/>
                    </a:moveTo>
                    <a:cubicBezTo>
                      <a:pt x="10161" y="1"/>
                      <a:pt x="7568" y="262"/>
                      <a:pt x="5014" y="713"/>
                    </a:cubicBezTo>
                    <a:cubicBezTo>
                      <a:pt x="3357" y="999"/>
                      <a:pt x="1633" y="1424"/>
                      <a:pt x="0" y="1835"/>
                    </a:cubicBezTo>
                    <a:cubicBezTo>
                      <a:pt x="2226" y="2278"/>
                      <a:pt x="4510" y="2720"/>
                      <a:pt x="6742" y="3115"/>
                    </a:cubicBezTo>
                    <a:cubicBezTo>
                      <a:pt x="8604" y="3442"/>
                      <a:pt x="10468" y="3760"/>
                      <a:pt x="12343" y="4024"/>
                    </a:cubicBezTo>
                    <a:cubicBezTo>
                      <a:pt x="11426" y="3786"/>
                      <a:pt x="10507" y="3564"/>
                      <a:pt x="9587" y="3347"/>
                    </a:cubicBezTo>
                    <a:cubicBezTo>
                      <a:pt x="7218" y="2791"/>
                      <a:pt x="4827" y="2272"/>
                      <a:pt x="2440" y="1782"/>
                    </a:cubicBezTo>
                    <a:lnTo>
                      <a:pt x="2440" y="1782"/>
                    </a:lnTo>
                    <a:cubicBezTo>
                      <a:pt x="3561" y="1519"/>
                      <a:pt x="4764" y="1263"/>
                      <a:pt x="5874" y="1054"/>
                    </a:cubicBezTo>
                    <a:cubicBezTo>
                      <a:pt x="8435" y="568"/>
                      <a:pt x="11052" y="236"/>
                      <a:pt x="13648" y="11"/>
                    </a:cubicBezTo>
                    <a:cubicBezTo>
                      <a:pt x="13351" y="4"/>
                      <a:pt x="13053" y="1"/>
                      <a:pt x="127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4530857" y="3010499"/>
                <a:ext cx="157764" cy="74105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71" y="542"/>
                      <a:pt x="1601" y="995"/>
                      <a:pt x="2438" y="1425"/>
                    </a:cubicBezTo>
                    <a:cubicBezTo>
                      <a:pt x="3695" y="2056"/>
                      <a:pt x="4988" y="2627"/>
                      <a:pt x="6331" y="3054"/>
                    </a:cubicBezTo>
                    <a:cubicBezTo>
                      <a:pt x="6482" y="3103"/>
                      <a:pt x="6632" y="3148"/>
                      <a:pt x="6786" y="3187"/>
                    </a:cubicBezTo>
                    <a:cubicBezTo>
                      <a:pt x="6657" y="3093"/>
                      <a:pt x="6527" y="3006"/>
                      <a:pt x="6394" y="2920"/>
                    </a:cubicBezTo>
                    <a:cubicBezTo>
                      <a:pt x="5207" y="2162"/>
                      <a:pt x="3942" y="1532"/>
                      <a:pt x="2654" y="968"/>
                    </a:cubicBezTo>
                    <a:cubicBezTo>
                      <a:pt x="1787" y="597"/>
                      <a:pt x="909" y="24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4120959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221" y="1"/>
                    </a:moveTo>
                    <a:cubicBezTo>
                      <a:pt x="1" y="2356"/>
                      <a:pt x="402" y="4730"/>
                      <a:pt x="1384" y="6883"/>
                    </a:cubicBezTo>
                    <a:cubicBezTo>
                      <a:pt x="2199" y="5992"/>
                      <a:pt x="3234" y="5305"/>
                      <a:pt x="5210" y="5031"/>
                    </a:cubicBezTo>
                    <a:cubicBezTo>
                      <a:pt x="3960" y="2991"/>
                      <a:pt x="2252" y="1268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4484088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4990" y="1"/>
                    </a:moveTo>
                    <a:lnTo>
                      <a:pt x="4990" y="1"/>
                    </a:lnTo>
                    <a:cubicBezTo>
                      <a:pt x="2960" y="1268"/>
                      <a:pt x="1252" y="2991"/>
                      <a:pt x="0" y="5031"/>
                    </a:cubicBezTo>
                    <a:cubicBezTo>
                      <a:pt x="1978" y="5305"/>
                      <a:pt x="3013" y="5992"/>
                      <a:pt x="3827" y="6883"/>
                    </a:cubicBezTo>
                    <a:cubicBezTo>
                      <a:pt x="4810" y="4730"/>
                      <a:pt x="5210" y="2356"/>
                      <a:pt x="49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796;p39">
            <a:extLst>
              <a:ext uri="{FF2B5EF4-FFF2-40B4-BE49-F238E27FC236}">
                <a16:creationId xmlns:a16="http://schemas.microsoft.com/office/drawing/2014/main" id="{489A6E83-AC4B-A878-C719-D9087DACB776}"/>
              </a:ext>
            </a:extLst>
          </p:cNvPr>
          <p:cNvGrpSpPr/>
          <p:nvPr/>
        </p:nvGrpSpPr>
        <p:grpSpPr>
          <a:xfrm rot="1378121">
            <a:off x="741116" y="4444639"/>
            <a:ext cx="1810625" cy="753725"/>
            <a:chOff x="8876338" y="907375"/>
            <a:chExt cx="1810625" cy="753725"/>
          </a:xfrm>
        </p:grpSpPr>
        <p:sp>
          <p:nvSpPr>
            <p:cNvPr id="3" name="Google Shape;797;p39">
              <a:extLst>
                <a:ext uri="{FF2B5EF4-FFF2-40B4-BE49-F238E27FC236}">
                  <a16:creationId xmlns:a16="http://schemas.microsoft.com/office/drawing/2014/main" id="{E8728D06-4B27-1972-6441-48B5B3B88599}"/>
                </a:ext>
              </a:extLst>
            </p:cNvPr>
            <p:cNvSpPr/>
            <p:nvPr/>
          </p:nvSpPr>
          <p:spPr>
            <a:xfrm>
              <a:off x="8876338" y="1087950"/>
              <a:ext cx="1810625" cy="573150"/>
            </a:xfrm>
            <a:custGeom>
              <a:avLst/>
              <a:gdLst/>
              <a:ahLst/>
              <a:cxnLst/>
              <a:rect l="l" t="t" r="r" b="b"/>
              <a:pathLst>
                <a:path w="72425" h="22926" extrusionOk="0">
                  <a:moveTo>
                    <a:pt x="69954" y="1"/>
                  </a:moveTo>
                  <a:cubicBezTo>
                    <a:pt x="69948" y="1"/>
                    <a:pt x="69943" y="1"/>
                    <a:pt x="69937" y="1"/>
                  </a:cubicBezTo>
                  <a:cubicBezTo>
                    <a:pt x="60324" y="42"/>
                    <a:pt x="51226" y="3983"/>
                    <a:pt x="41965" y="6555"/>
                  </a:cubicBezTo>
                  <a:cubicBezTo>
                    <a:pt x="33199" y="8986"/>
                    <a:pt x="24155" y="10216"/>
                    <a:pt x="15079" y="10216"/>
                  </a:cubicBezTo>
                  <a:cubicBezTo>
                    <a:pt x="12875" y="10216"/>
                    <a:pt x="10670" y="10143"/>
                    <a:pt x="8466" y="9998"/>
                  </a:cubicBezTo>
                  <a:cubicBezTo>
                    <a:pt x="7653" y="9944"/>
                    <a:pt x="6831" y="9882"/>
                    <a:pt x="6015" y="9882"/>
                  </a:cubicBezTo>
                  <a:cubicBezTo>
                    <a:pt x="5096" y="9882"/>
                    <a:pt x="4185" y="9961"/>
                    <a:pt x="3306" y="10223"/>
                  </a:cubicBezTo>
                  <a:cubicBezTo>
                    <a:pt x="1648" y="10716"/>
                    <a:pt x="101" y="12033"/>
                    <a:pt x="1" y="14209"/>
                  </a:cubicBezTo>
                  <a:cubicBezTo>
                    <a:pt x="6609" y="17488"/>
                    <a:pt x="13497" y="20167"/>
                    <a:pt x="20581" y="22216"/>
                  </a:cubicBezTo>
                  <a:cubicBezTo>
                    <a:pt x="21844" y="22580"/>
                    <a:pt x="23164" y="22925"/>
                    <a:pt x="24462" y="22925"/>
                  </a:cubicBezTo>
                  <a:cubicBezTo>
                    <a:pt x="25006" y="22925"/>
                    <a:pt x="25546" y="22865"/>
                    <a:pt x="26077" y="22720"/>
                  </a:cubicBezTo>
                  <a:cubicBezTo>
                    <a:pt x="28534" y="22045"/>
                    <a:pt x="30146" y="19766"/>
                    <a:pt x="32195" y="18247"/>
                  </a:cubicBezTo>
                  <a:cubicBezTo>
                    <a:pt x="34915" y="16229"/>
                    <a:pt x="38380" y="15587"/>
                    <a:pt x="41681" y="14830"/>
                  </a:cubicBezTo>
                  <a:cubicBezTo>
                    <a:pt x="51896" y="12487"/>
                    <a:pt x="61677" y="8549"/>
                    <a:pt x="70668" y="3164"/>
                  </a:cubicBezTo>
                  <a:cubicBezTo>
                    <a:pt x="71488" y="2674"/>
                    <a:pt x="72424" y="1855"/>
                    <a:pt x="72103" y="952"/>
                  </a:cubicBezTo>
                  <a:cubicBezTo>
                    <a:pt x="71824" y="163"/>
                    <a:pt x="70795" y="1"/>
                    <a:pt x="6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98;p39">
              <a:extLst>
                <a:ext uri="{FF2B5EF4-FFF2-40B4-BE49-F238E27FC236}">
                  <a16:creationId xmlns:a16="http://schemas.microsoft.com/office/drawing/2014/main" id="{8B355738-3B21-729A-D26B-5C48D9722963}"/>
                </a:ext>
              </a:extLst>
            </p:cNvPr>
            <p:cNvSpPr/>
            <p:nvPr/>
          </p:nvSpPr>
          <p:spPr>
            <a:xfrm>
              <a:off x="8878688" y="960775"/>
              <a:ext cx="1800950" cy="657500"/>
            </a:xfrm>
            <a:custGeom>
              <a:avLst/>
              <a:gdLst/>
              <a:ahLst/>
              <a:cxnLst/>
              <a:rect l="l" t="t" r="r" b="b"/>
              <a:pathLst>
                <a:path w="72038" h="26300" extrusionOk="0">
                  <a:moveTo>
                    <a:pt x="48320" y="0"/>
                  </a:moveTo>
                  <a:cubicBezTo>
                    <a:pt x="45414" y="2880"/>
                    <a:pt x="41031" y="3539"/>
                    <a:pt x="36959" y="3927"/>
                  </a:cubicBezTo>
                  <a:cubicBezTo>
                    <a:pt x="32886" y="4316"/>
                    <a:pt x="28538" y="4682"/>
                    <a:pt x="25069" y="7331"/>
                  </a:cubicBezTo>
                  <a:cubicBezTo>
                    <a:pt x="24840" y="7316"/>
                    <a:pt x="24613" y="7309"/>
                    <a:pt x="24386" y="7309"/>
                  </a:cubicBezTo>
                  <a:cubicBezTo>
                    <a:pt x="20247" y="7309"/>
                    <a:pt x="16429" y="9680"/>
                    <a:pt x="12967" y="12022"/>
                  </a:cubicBezTo>
                  <a:cubicBezTo>
                    <a:pt x="9314" y="14494"/>
                    <a:pt x="5413" y="17133"/>
                    <a:pt x="0" y="17731"/>
                  </a:cubicBezTo>
                  <a:cubicBezTo>
                    <a:pt x="0" y="17731"/>
                    <a:pt x="24755" y="26286"/>
                    <a:pt x="24741" y="26299"/>
                  </a:cubicBezTo>
                  <a:cubicBezTo>
                    <a:pt x="28195" y="23657"/>
                    <a:pt x="31684" y="21004"/>
                    <a:pt x="35596" y="19101"/>
                  </a:cubicBezTo>
                  <a:cubicBezTo>
                    <a:pt x="38879" y="17505"/>
                    <a:pt x="42510" y="16458"/>
                    <a:pt x="46059" y="16458"/>
                  </a:cubicBezTo>
                  <a:cubicBezTo>
                    <a:pt x="46739" y="16458"/>
                    <a:pt x="47416" y="16497"/>
                    <a:pt x="48086" y="16577"/>
                  </a:cubicBezTo>
                  <a:cubicBezTo>
                    <a:pt x="49282" y="14240"/>
                    <a:pt x="51741" y="12792"/>
                    <a:pt x="54252" y="12032"/>
                  </a:cubicBezTo>
                  <a:cubicBezTo>
                    <a:pt x="56763" y="11273"/>
                    <a:pt x="59408" y="11079"/>
                    <a:pt x="61975" y="10536"/>
                  </a:cubicBezTo>
                  <a:cubicBezTo>
                    <a:pt x="65759" y="9735"/>
                    <a:pt x="69378" y="8158"/>
                    <a:pt x="72038" y="5557"/>
                  </a:cubicBezTo>
                  <a:cubicBezTo>
                    <a:pt x="64251" y="3814"/>
                    <a:pt x="56462" y="2073"/>
                    <a:pt x="48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99;p39">
              <a:extLst>
                <a:ext uri="{FF2B5EF4-FFF2-40B4-BE49-F238E27FC236}">
                  <a16:creationId xmlns:a16="http://schemas.microsoft.com/office/drawing/2014/main" id="{FE4FFF8D-F13F-BE7D-E138-24DD21FAC01A}"/>
                </a:ext>
              </a:extLst>
            </p:cNvPr>
            <p:cNvSpPr/>
            <p:nvPr/>
          </p:nvSpPr>
          <p:spPr>
            <a:xfrm>
              <a:off x="8888938" y="928475"/>
              <a:ext cx="1773150" cy="656725"/>
            </a:xfrm>
            <a:custGeom>
              <a:avLst/>
              <a:gdLst/>
              <a:ahLst/>
              <a:cxnLst/>
              <a:rect l="l" t="t" r="r" b="b"/>
              <a:pathLst>
                <a:path w="70926" h="26269" extrusionOk="0">
                  <a:moveTo>
                    <a:pt x="43671" y="0"/>
                  </a:moveTo>
                  <a:cubicBezTo>
                    <a:pt x="42006" y="1796"/>
                    <a:pt x="39606" y="2730"/>
                    <a:pt x="37215" y="3262"/>
                  </a:cubicBezTo>
                  <a:cubicBezTo>
                    <a:pt x="34824" y="3795"/>
                    <a:pt x="32363" y="3984"/>
                    <a:pt x="29993" y="4600"/>
                  </a:cubicBezTo>
                  <a:cubicBezTo>
                    <a:pt x="27622" y="5213"/>
                    <a:pt x="25267" y="6321"/>
                    <a:pt x="23579" y="8237"/>
                  </a:cubicBezTo>
                  <a:cubicBezTo>
                    <a:pt x="23416" y="8228"/>
                    <a:pt x="23253" y="8224"/>
                    <a:pt x="23090" y="8224"/>
                  </a:cubicBezTo>
                  <a:cubicBezTo>
                    <a:pt x="20841" y="8224"/>
                    <a:pt x="18638" y="9019"/>
                    <a:pt x="16636" y="10065"/>
                  </a:cubicBezTo>
                  <a:cubicBezTo>
                    <a:pt x="14487" y="11184"/>
                    <a:pt x="12502" y="12591"/>
                    <a:pt x="10375" y="13748"/>
                  </a:cubicBezTo>
                  <a:cubicBezTo>
                    <a:pt x="7750" y="15172"/>
                    <a:pt x="6197" y="15517"/>
                    <a:pt x="1473" y="17062"/>
                  </a:cubicBezTo>
                  <a:cubicBezTo>
                    <a:pt x="867" y="17260"/>
                    <a:pt x="491" y="17878"/>
                    <a:pt x="0" y="18286"/>
                  </a:cubicBezTo>
                  <a:cubicBezTo>
                    <a:pt x="0" y="18286"/>
                    <a:pt x="24158" y="26268"/>
                    <a:pt x="24711" y="26268"/>
                  </a:cubicBezTo>
                  <a:cubicBezTo>
                    <a:pt x="24716" y="26268"/>
                    <a:pt x="24718" y="26268"/>
                    <a:pt x="24720" y="26267"/>
                  </a:cubicBezTo>
                  <a:cubicBezTo>
                    <a:pt x="27292" y="25086"/>
                    <a:pt x="29559" y="23348"/>
                    <a:pt x="31832" y="21663"/>
                  </a:cubicBezTo>
                  <a:cubicBezTo>
                    <a:pt x="34108" y="19979"/>
                    <a:pt x="36447" y="18319"/>
                    <a:pt x="39100" y="17330"/>
                  </a:cubicBezTo>
                  <a:cubicBezTo>
                    <a:pt x="40636" y="16759"/>
                    <a:pt x="42299" y="16434"/>
                    <a:pt x="43896" y="16434"/>
                  </a:cubicBezTo>
                  <a:cubicBezTo>
                    <a:pt x="45057" y="16434"/>
                    <a:pt x="46183" y="16606"/>
                    <a:pt x="47199" y="16981"/>
                  </a:cubicBezTo>
                  <a:cubicBezTo>
                    <a:pt x="47805" y="15679"/>
                    <a:pt x="48957" y="14692"/>
                    <a:pt x="50227" y="14023"/>
                  </a:cubicBezTo>
                  <a:cubicBezTo>
                    <a:pt x="51499" y="13353"/>
                    <a:pt x="52897" y="12967"/>
                    <a:pt x="54283" y="12585"/>
                  </a:cubicBezTo>
                  <a:lnTo>
                    <a:pt x="64775" y="9701"/>
                  </a:lnTo>
                  <a:cubicBezTo>
                    <a:pt x="67079" y="9066"/>
                    <a:pt x="69544" y="8330"/>
                    <a:pt x="70925" y="6605"/>
                  </a:cubicBezTo>
                  <a:cubicBezTo>
                    <a:pt x="70220" y="5944"/>
                    <a:pt x="69514" y="5280"/>
                    <a:pt x="68512" y="4523"/>
                  </a:cubicBezTo>
                  <a:cubicBezTo>
                    <a:pt x="67853" y="4669"/>
                    <a:pt x="67186" y="4728"/>
                    <a:pt x="66514" y="4728"/>
                  </a:cubicBezTo>
                  <a:cubicBezTo>
                    <a:pt x="65085" y="4728"/>
                    <a:pt x="63640" y="4460"/>
                    <a:pt x="62229" y="4185"/>
                  </a:cubicBezTo>
                  <a:cubicBezTo>
                    <a:pt x="56096" y="2987"/>
                    <a:pt x="49985" y="1683"/>
                    <a:pt x="43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00;p39">
              <a:extLst>
                <a:ext uri="{FF2B5EF4-FFF2-40B4-BE49-F238E27FC236}">
                  <a16:creationId xmlns:a16="http://schemas.microsoft.com/office/drawing/2014/main" id="{42013E84-126A-56A8-3B78-1520AAB8BFE2}"/>
                </a:ext>
              </a:extLst>
            </p:cNvPr>
            <p:cNvGrpSpPr/>
            <p:nvPr/>
          </p:nvGrpSpPr>
          <p:grpSpPr>
            <a:xfrm>
              <a:off x="9054313" y="962300"/>
              <a:ext cx="1569975" cy="619200"/>
              <a:chOff x="6798113" y="816975"/>
              <a:chExt cx="1569975" cy="619200"/>
            </a:xfrm>
          </p:grpSpPr>
          <p:sp>
            <p:nvSpPr>
              <p:cNvPr id="28" name="Google Shape;801;p39">
                <a:extLst>
                  <a:ext uri="{FF2B5EF4-FFF2-40B4-BE49-F238E27FC236}">
                    <a16:creationId xmlns:a16="http://schemas.microsoft.com/office/drawing/2014/main" id="{9D96618E-5538-5FF0-423E-EE175B3B08FF}"/>
                  </a:ext>
                </a:extLst>
              </p:cNvPr>
              <p:cNvSpPr/>
              <p:nvPr/>
            </p:nvSpPr>
            <p:spPr>
              <a:xfrm>
                <a:off x="7223838" y="991175"/>
                <a:ext cx="590950" cy="205325"/>
              </a:xfrm>
              <a:custGeom>
                <a:avLst/>
                <a:gdLst/>
                <a:ahLst/>
                <a:cxnLst/>
                <a:rect l="l" t="t" r="r" b="b"/>
                <a:pathLst>
                  <a:path w="23638" h="8213" extrusionOk="0">
                    <a:moveTo>
                      <a:pt x="0" y="1"/>
                    </a:moveTo>
                    <a:cubicBezTo>
                      <a:pt x="8090" y="2095"/>
                      <a:pt x="15995" y="4842"/>
                      <a:pt x="23637" y="8213"/>
                    </a:cubicBezTo>
                    <a:cubicBezTo>
                      <a:pt x="16215" y="4305"/>
                      <a:pt x="8247" y="1539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02;p39">
                <a:extLst>
                  <a:ext uri="{FF2B5EF4-FFF2-40B4-BE49-F238E27FC236}">
                    <a16:creationId xmlns:a16="http://schemas.microsoft.com/office/drawing/2014/main" id="{61068032-0316-068E-280A-C59D98CAC66C}"/>
                  </a:ext>
                </a:extLst>
              </p:cNvPr>
              <p:cNvSpPr/>
              <p:nvPr/>
            </p:nvSpPr>
            <p:spPr>
              <a:xfrm>
                <a:off x="7781938" y="985450"/>
                <a:ext cx="170525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4685" extrusionOk="0">
                    <a:moveTo>
                      <a:pt x="6820" y="1"/>
                    </a:moveTo>
                    <a:lnTo>
                      <a:pt x="6820" y="1"/>
                    </a:lnTo>
                    <a:cubicBezTo>
                      <a:pt x="6755" y="70"/>
                      <a:pt x="6676" y="127"/>
                      <a:pt x="6589" y="171"/>
                    </a:cubicBezTo>
                    <a:cubicBezTo>
                      <a:pt x="6150" y="387"/>
                      <a:pt x="5664" y="446"/>
                      <a:pt x="5208" y="636"/>
                    </a:cubicBezTo>
                    <a:cubicBezTo>
                      <a:pt x="5040" y="705"/>
                      <a:pt x="4863" y="795"/>
                      <a:pt x="4726" y="923"/>
                    </a:cubicBezTo>
                    <a:cubicBezTo>
                      <a:pt x="4553" y="1074"/>
                      <a:pt x="4455" y="1310"/>
                      <a:pt x="4333" y="1482"/>
                    </a:cubicBezTo>
                    <a:cubicBezTo>
                      <a:pt x="4265" y="1576"/>
                      <a:pt x="4176" y="1650"/>
                      <a:pt x="4073" y="1698"/>
                    </a:cubicBezTo>
                    <a:cubicBezTo>
                      <a:pt x="3870" y="1794"/>
                      <a:pt x="3654" y="1814"/>
                      <a:pt x="3432" y="1840"/>
                    </a:cubicBezTo>
                    <a:cubicBezTo>
                      <a:pt x="3052" y="1883"/>
                      <a:pt x="2607" y="1966"/>
                      <a:pt x="2376" y="2318"/>
                    </a:cubicBezTo>
                    <a:cubicBezTo>
                      <a:pt x="2284" y="2453"/>
                      <a:pt x="2245" y="2658"/>
                      <a:pt x="2212" y="2791"/>
                    </a:cubicBezTo>
                    <a:cubicBezTo>
                      <a:pt x="2182" y="2913"/>
                      <a:pt x="2153" y="2979"/>
                      <a:pt x="2068" y="3049"/>
                    </a:cubicBezTo>
                    <a:cubicBezTo>
                      <a:pt x="1975" y="3114"/>
                      <a:pt x="1870" y="3158"/>
                      <a:pt x="1756" y="3173"/>
                    </a:cubicBezTo>
                    <a:cubicBezTo>
                      <a:pt x="1710" y="3180"/>
                      <a:pt x="1663" y="3182"/>
                      <a:pt x="1616" y="3182"/>
                    </a:cubicBezTo>
                    <a:cubicBezTo>
                      <a:pt x="1389" y="3182"/>
                      <a:pt x="1160" y="3118"/>
                      <a:pt x="926" y="3118"/>
                    </a:cubicBezTo>
                    <a:cubicBezTo>
                      <a:pt x="923" y="3118"/>
                      <a:pt x="920" y="3118"/>
                      <a:pt x="916" y="3118"/>
                    </a:cubicBezTo>
                    <a:cubicBezTo>
                      <a:pt x="911" y="3118"/>
                      <a:pt x="906" y="3118"/>
                      <a:pt x="901" y="3118"/>
                    </a:cubicBezTo>
                    <a:cubicBezTo>
                      <a:pt x="577" y="3118"/>
                      <a:pt x="205" y="3252"/>
                      <a:pt x="63" y="3570"/>
                    </a:cubicBezTo>
                    <a:cubicBezTo>
                      <a:pt x="0" y="3734"/>
                      <a:pt x="17" y="3917"/>
                      <a:pt x="113" y="4065"/>
                    </a:cubicBezTo>
                    <a:cubicBezTo>
                      <a:pt x="254" y="4286"/>
                      <a:pt x="313" y="4472"/>
                      <a:pt x="110" y="4679"/>
                    </a:cubicBezTo>
                    <a:lnTo>
                      <a:pt x="110" y="4679"/>
                    </a:lnTo>
                    <a:cubicBezTo>
                      <a:pt x="379" y="4509"/>
                      <a:pt x="355" y="4264"/>
                      <a:pt x="240" y="4002"/>
                    </a:cubicBezTo>
                    <a:cubicBezTo>
                      <a:pt x="223" y="3963"/>
                      <a:pt x="209" y="3921"/>
                      <a:pt x="205" y="3880"/>
                    </a:cubicBezTo>
                    <a:cubicBezTo>
                      <a:pt x="170" y="3614"/>
                      <a:pt x="419" y="3461"/>
                      <a:pt x="652" y="3426"/>
                    </a:cubicBezTo>
                    <a:cubicBezTo>
                      <a:pt x="698" y="3417"/>
                      <a:pt x="745" y="3414"/>
                      <a:pt x="793" y="3414"/>
                    </a:cubicBezTo>
                    <a:cubicBezTo>
                      <a:pt x="912" y="3414"/>
                      <a:pt x="1037" y="3437"/>
                      <a:pt x="1169" y="3465"/>
                    </a:cubicBezTo>
                    <a:cubicBezTo>
                      <a:pt x="1346" y="3507"/>
                      <a:pt x="1522" y="3542"/>
                      <a:pt x="1698" y="3542"/>
                    </a:cubicBezTo>
                    <a:cubicBezTo>
                      <a:pt x="1845" y="3542"/>
                      <a:pt x="1991" y="3518"/>
                      <a:pt x="2136" y="3452"/>
                    </a:cubicBezTo>
                    <a:cubicBezTo>
                      <a:pt x="2374" y="3354"/>
                      <a:pt x="2548" y="3147"/>
                      <a:pt x="2603" y="2896"/>
                    </a:cubicBezTo>
                    <a:cubicBezTo>
                      <a:pt x="2671" y="2625"/>
                      <a:pt x="2701" y="2468"/>
                      <a:pt x="2972" y="2363"/>
                    </a:cubicBezTo>
                    <a:cubicBezTo>
                      <a:pt x="3225" y="2263"/>
                      <a:pt x="3510" y="2259"/>
                      <a:pt x="3783" y="2204"/>
                    </a:cubicBezTo>
                    <a:cubicBezTo>
                      <a:pt x="4110" y="2147"/>
                      <a:pt x="4462" y="1986"/>
                      <a:pt x="4638" y="1689"/>
                    </a:cubicBezTo>
                    <a:cubicBezTo>
                      <a:pt x="4693" y="1602"/>
                      <a:pt x="4741" y="1510"/>
                      <a:pt x="4785" y="1417"/>
                    </a:cubicBezTo>
                    <a:cubicBezTo>
                      <a:pt x="4898" y="1166"/>
                      <a:pt x="5068" y="1019"/>
                      <a:pt x="5324" y="884"/>
                    </a:cubicBezTo>
                    <a:cubicBezTo>
                      <a:pt x="5749" y="642"/>
                      <a:pt x="6578" y="424"/>
                      <a:pt x="6820" y="1"/>
                    </a:cubicBezTo>
                    <a:close/>
                    <a:moveTo>
                      <a:pt x="110" y="4679"/>
                    </a:moveTo>
                    <a:lnTo>
                      <a:pt x="110" y="4679"/>
                    </a:lnTo>
                    <a:cubicBezTo>
                      <a:pt x="109" y="4680"/>
                      <a:pt x="107" y="4682"/>
                      <a:pt x="105" y="4683"/>
                    </a:cubicBezTo>
                    <a:lnTo>
                      <a:pt x="105" y="4685"/>
                    </a:lnTo>
                    <a:cubicBezTo>
                      <a:pt x="107" y="4683"/>
                      <a:pt x="109" y="4681"/>
                      <a:pt x="110" y="46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03;p39">
                <a:extLst>
                  <a:ext uri="{FF2B5EF4-FFF2-40B4-BE49-F238E27FC236}">
                    <a16:creationId xmlns:a16="http://schemas.microsoft.com/office/drawing/2014/main" id="{48949BF1-05CE-0A76-97B8-94E91F77780B}"/>
                  </a:ext>
                </a:extLst>
              </p:cNvPr>
              <p:cNvSpPr/>
              <p:nvPr/>
            </p:nvSpPr>
            <p:spPr>
              <a:xfrm>
                <a:off x="7989563" y="911600"/>
                <a:ext cx="17147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2713" extrusionOk="0">
                    <a:moveTo>
                      <a:pt x="6858" y="0"/>
                    </a:moveTo>
                    <a:cubicBezTo>
                      <a:pt x="6212" y="62"/>
                      <a:pt x="5575" y="168"/>
                      <a:pt x="4938" y="284"/>
                    </a:cubicBezTo>
                    <a:cubicBezTo>
                      <a:pt x="4458" y="376"/>
                      <a:pt x="3983" y="461"/>
                      <a:pt x="3507" y="587"/>
                    </a:cubicBezTo>
                    <a:cubicBezTo>
                      <a:pt x="3178" y="681"/>
                      <a:pt x="2848" y="814"/>
                      <a:pt x="2571" y="1030"/>
                    </a:cubicBezTo>
                    <a:cubicBezTo>
                      <a:pt x="2442" y="1128"/>
                      <a:pt x="2331" y="1242"/>
                      <a:pt x="2209" y="1331"/>
                    </a:cubicBezTo>
                    <a:cubicBezTo>
                      <a:pt x="2113" y="1405"/>
                      <a:pt x="2024" y="1431"/>
                      <a:pt x="1930" y="1431"/>
                    </a:cubicBezTo>
                    <a:cubicBezTo>
                      <a:pt x="1851" y="1431"/>
                      <a:pt x="1768" y="1413"/>
                      <a:pt x="1672" y="1388"/>
                    </a:cubicBezTo>
                    <a:cubicBezTo>
                      <a:pt x="1565" y="1359"/>
                      <a:pt x="1460" y="1341"/>
                      <a:pt x="1358" y="1341"/>
                    </a:cubicBezTo>
                    <a:cubicBezTo>
                      <a:pt x="1175" y="1341"/>
                      <a:pt x="1004" y="1398"/>
                      <a:pt x="854" y="1550"/>
                    </a:cubicBezTo>
                    <a:cubicBezTo>
                      <a:pt x="505" y="1886"/>
                      <a:pt x="453" y="2525"/>
                      <a:pt x="1" y="2710"/>
                    </a:cubicBezTo>
                    <a:lnTo>
                      <a:pt x="1" y="2712"/>
                    </a:lnTo>
                    <a:cubicBezTo>
                      <a:pt x="167" y="2699"/>
                      <a:pt x="315" y="2599"/>
                      <a:pt x="435" y="2477"/>
                    </a:cubicBezTo>
                    <a:cubicBezTo>
                      <a:pt x="553" y="2357"/>
                      <a:pt x="647" y="2219"/>
                      <a:pt x="741" y="2091"/>
                    </a:cubicBezTo>
                    <a:cubicBezTo>
                      <a:pt x="876" y="1912"/>
                      <a:pt x="996" y="1733"/>
                      <a:pt x="1201" y="1674"/>
                    </a:cubicBezTo>
                    <a:cubicBezTo>
                      <a:pt x="1232" y="1667"/>
                      <a:pt x="1263" y="1665"/>
                      <a:pt x="1293" y="1665"/>
                    </a:cubicBezTo>
                    <a:cubicBezTo>
                      <a:pt x="1475" y="1665"/>
                      <a:pt x="1639" y="1768"/>
                      <a:pt x="1836" y="1796"/>
                    </a:cubicBezTo>
                    <a:cubicBezTo>
                      <a:pt x="1884" y="1805"/>
                      <a:pt x="1931" y="1809"/>
                      <a:pt x="1975" y="1809"/>
                    </a:cubicBezTo>
                    <a:cubicBezTo>
                      <a:pt x="2319" y="1809"/>
                      <a:pt x="2559" y="1561"/>
                      <a:pt x="2820" y="1360"/>
                    </a:cubicBezTo>
                    <a:cubicBezTo>
                      <a:pt x="2938" y="1272"/>
                      <a:pt x="3064" y="1200"/>
                      <a:pt x="3197" y="1142"/>
                    </a:cubicBezTo>
                    <a:cubicBezTo>
                      <a:pt x="3477" y="1015"/>
                      <a:pt x="3780" y="936"/>
                      <a:pt x="4081" y="858"/>
                    </a:cubicBezTo>
                    <a:cubicBezTo>
                      <a:pt x="5017" y="611"/>
                      <a:pt x="5951" y="347"/>
                      <a:pt x="68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04;p39">
                <a:extLst>
                  <a:ext uri="{FF2B5EF4-FFF2-40B4-BE49-F238E27FC236}">
                    <a16:creationId xmlns:a16="http://schemas.microsoft.com/office/drawing/2014/main" id="{373F2D4D-71F7-4A98-5657-C4263DFDBAAC}"/>
                  </a:ext>
                </a:extLst>
              </p:cNvPr>
              <p:cNvSpPr/>
              <p:nvPr/>
            </p:nvSpPr>
            <p:spPr>
              <a:xfrm>
                <a:off x="7741238" y="885850"/>
                <a:ext cx="263300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10532" h="6900" extrusionOk="0">
                    <a:moveTo>
                      <a:pt x="10530" y="1"/>
                    </a:moveTo>
                    <a:cubicBezTo>
                      <a:pt x="10528" y="1"/>
                      <a:pt x="10527" y="2"/>
                      <a:pt x="10526" y="3"/>
                    </a:cubicBezTo>
                    <a:lnTo>
                      <a:pt x="10526" y="3"/>
                    </a:lnTo>
                    <a:cubicBezTo>
                      <a:pt x="10528" y="2"/>
                      <a:pt x="10530" y="1"/>
                      <a:pt x="10532" y="1"/>
                    </a:cubicBezTo>
                    <a:close/>
                    <a:moveTo>
                      <a:pt x="10526" y="3"/>
                    </a:moveTo>
                    <a:lnTo>
                      <a:pt x="10526" y="3"/>
                    </a:lnTo>
                    <a:cubicBezTo>
                      <a:pt x="8983" y="551"/>
                      <a:pt x="7556" y="1396"/>
                      <a:pt x="6218" y="2333"/>
                    </a:cubicBezTo>
                    <a:cubicBezTo>
                      <a:pt x="5998" y="2479"/>
                      <a:pt x="5771" y="2612"/>
                      <a:pt x="5536" y="2734"/>
                    </a:cubicBezTo>
                    <a:cubicBezTo>
                      <a:pt x="4809" y="3103"/>
                      <a:pt x="3982" y="3249"/>
                      <a:pt x="3269" y="3677"/>
                    </a:cubicBezTo>
                    <a:cubicBezTo>
                      <a:pt x="2896" y="3895"/>
                      <a:pt x="2553" y="4236"/>
                      <a:pt x="2379" y="4641"/>
                    </a:cubicBezTo>
                    <a:cubicBezTo>
                      <a:pt x="2317" y="4772"/>
                      <a:pt x="2269" y="4903"/>
                      <a:pt x="2221" y="5025"/>
                    </a:cubicBezTo>
                    <a:cubicBezTo>
                      <a:pt x="1988" y="5645"/>
                      <a:pt x="1687" y="5730"/>
                      <a:pt x="1087" y="5839"/>
                    </a:cubicBezTo>
                    <a:cubicBezTo>
                      <a:pt x="949" y="5863"/>
                      <a:pt x="812" y="5896"/>
                      <a:pt x="679" y="5937"/>
                    </a:cubicBezTo>
                    <a:cubicBezTo>
                      <a:pt x="542" y="5987"/>
                      <a:pt x="415" y="6059"/>
                      <a:pt x="304" y="6153"/>
                    </a:cubicBezTo>
                    <a:cubicBezTo>
                      <a:pt x="142" y="6289"/>
                      <a:pt x="0" y="6481"/>
                      <a:pt x="5" y="6699"/>
                    </a:cubicBezTo>
                    <a:cubicBezTo>
                      <a:pt x="7" y="6769"/>
                      <a:pt x="24" y="6838"/>
                      <a:pt x="57" y="6899"/>
                    </a:cubicBezTo>
                    <a:cubicBezTo>
                      <a:pt x="42" y="6851"/>
                      <a:pt x="33" y="6801"/>
                      <a:pt x="33" y="6751"/>
                    </a:cubicBezTo>
                    <a:cubicBezTo>
                      <a:pt x="40" y="6533"/>
                      <a:pt x="199" y="6358"/>
                      <a:pt x="374" y="6245"/>
                    </a:cubicBezTo>
                    <a:cubicBezTo>
                      <a:pt x="537" y="6142"/>
                      <a:pt x="723" y="6079"/>
                      <a:pt x="917" y="6064"/>
                    </a:cubicBezTo>
                    <a:cubicBezTo>
                      <a:pt x="1301" y="6016"/>
                      <a:pt x="1717" y="6022"/>
                      <a:pt x="2053" y="5785"/>
                    </a:cubicBezTo>
                    <a:cubicBezTo>
                      <a:pt x="2269" y="5634"/>
                      <a:pt x="2416" y="5383"/>
                      <a:pt x="2520" y="5156"/>
                    </a:cubicBezTo>
                    <a:cubicBezTo>
                      <a:pt x="2581" y="5030"/>
                      <a:pt x="2634" y="4907"/>
                      <a:pt x="2693" y="4794"/>
                    </a:cubicBezTo>
                    <a:cubicBezTo>
                      <a:pt x="2863" y="4456"/>
                      <a:pt x="3136" y="4205"/>
                      <a:pt x="3469" y="4020"/>
                    </a:cubicBezTo>
                    <a:cubicBezTo>
                      <a:pt x="4176" y="3625"/>
                      <a:pt x="5001" y="3483"/>
                      <a:pt x="5723" y="3101"/>
                    </a:cubicBezTo>
                    <a:cubicBezTo>
                      <a:pt x="6218" y="2841"/>
                      <a:pt x="6659" y="2505"/>
                      <a:pt x="7102" y="2178"/>
                    </a:cubicBezTo>
                    <a:cubicBezTo>
                      <a:pt x="8192" y="1372"/>
                      <a:pt x="9334" y="663"/>
                      <a:pt x="10526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05;p39">
                <a:extLst>
                  <a:ext uri="{FF2B5EF4-FFF2-40B4-BE49-F238E27FC236}">
                    <a16:creationId xmlns:a16="http://schemas.microsoft.com/office/drawing/2014/main" id="{23C03AC6-B01B-EDB9-6BC7-1AB68EFBF237}"/>
                  </a:ext>
                </a:extLst>
              </p:cNvPr>
              <p:cNvSpPr/>
              <p:nvPr/>
            </p:nvSpPr>
            <p:spPr>
              <a:xfrm>
                <a:off x="7696188" y="871825"/>
                <a:ext cx="215200" cy="160725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6429" extrusionOk="0">
                    <a:moveTo>
                      <a:pt x="8607" y="1"/>
                    </a:moveTo>
                    <a:cubicBezTo>
                      <a:pt x="6596" y="1050"/>
                      <a:pt x="4700" y="2296"/>
                      <a:pt x="2791" y="3516"/>
                    </a:cubicBezTo>
                    <a:cubicBezTo>
                      <a:pt x="1667" y="4229"/>
                      <a:pt x="323" y="5032"/>
                      <a:pt x="0" y="6428"/>
                    </a:cubicBezTo>
                    <a:cubicBezTo>
                      <a:pt x="452" y="5379"/>
                      <a:pt x="1460" y="4751"/>
                      <a:pt x="2409" y="4194"/>
                    </a:cubicBezTo>
                    <a:cubicBezTo>
                      <a:pt x="2756" y="3996"/>
                      <a:pt x="3249" y="3710"/>
                      <a:pt x="3581" y="3501"/>
                    </a:cubicBezTo>
                    <a:cubicBezTo>
                      <a:pt x="5311" y="2410"/>
                      <a:pt x="6997" y="1262"/>
                      <a:pt x="86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06;p39">
                <a:extLst>
                  <a:ext uri="{FF2B5EF4-FFF2-40B4-BE49-F238E27FC236}">
                    <a16:creationId xmlns:a16="http://schemas.microsoft.com/office/drawing/2014/main" id="{EC8B2AB7-E267-0739-681D-36371D176DC9}"/>
                  </a:ext>
                </a:extLst>
              </p:cNvPr>
              <p:cNvSpPr/>
              <p:nvPr/>
            </p:nvSpPr>
            <p:spPr>
              <a:xfrm>
                <a:off x="7688488" y="849900"/>
                <a:ext cx="163450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734" extrusionOk="0">
                    <a:moveTo>
                      <a:pt x="6537" y="1"/>
                    </a:moveTo>
                    <a:lnTo>
                      <a:pt x="6537" y="1"/>
                    </a:lnTo>
                    <a:cubicBezTo>
                      <a:pt x="5636" y="505"/>
                      <a:pt x="4761" y="1002"/>
                      <a:pt x="3841" y="1450"/>
                    </a:cubicBezTo>
                    <a:cubicBezTo>
                      <a:pt x="3350" y="1692"/>
                      <a:pt x="2854" y="1919"/>
                      <a:pt x="2353" y="2133"/>
                    </a:cubicBezTo>
                    <a:cubicBezTo>
                      <a:pt x="1489" y="2508"/>
                      <a:pt x="535" y="2911"/>
                      <a:pt x="1" y="3732"/>
                    </a:cubicBezTo>
                    <a:lnTo>
                      <a:pt x="1" y="3734"/>
                    </a:lnTo>
                    <a:cubicBezTo>
                      <a:pt x="838" y="2996"/>
                      <a:pt x="1940" y="2750"/>
                      <a:pt x="2946" y="2327"/>
                    </a:cubicBezTo>
                    <a:cubicBezTo>
                      <a:pt x="3974" y="1893"/>
                      <a:pt x="4951" y="1332"/>
                      <a:pt x="5824" y="636"/>
                    </a:cubicBezTo>
                    <a:cubicBezTo>
                      <a:pt x="6073" y="437"/>
                      <a:pt x="6310" y="226"/>
                      <a:pt x="6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07;p39">
                <a:extLst>
                  <a:ext uri="{FF2B5EF4-FFF2-40B4-BE49-F238E27FC236}">
                    <a16:creationId xmlns:a16="http://schemas.microsoft.com/office/drawing/2014/main" id="{BE242EE4-FBD7-73D4-5037-9FE1324A4176}"/>
                  </a:ext>
                </a:extLst>
              </p:cNvPr>
              <p:cNvSpPr/>
              <p:nvPr/>
            </p:nvSpPr>
            <p:spPr>
              <a:xfrm>
                <a:off x="7558463" y="970900"/>
                <a:ext cx="82500" cy="57125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285" extrusionOk="0">
                    <a:moveTo>
                      <a:pt x="3299" y="0"/>
                    </a:moveTo>
                    <a:cubicBezTo>
                      <a:pt x="2695" y="292"/>
                      <a:pt x="2136" y="670"/>
                      <a:pt x="1584" y="1047"/>
                    </a:cubicBezTo>
                    <a:cubicBezTo>
                      <a:pt x="1037" y="1431"/>
                      <a:pt x="487" y="1822"/>
                      <a:pt x="0" y="2284"/>
                    </a:cubicBezTo>
                    <a:cubicBezTo>
                      <a:pt x="971" y="2009"/>
                      <a:pt x="1872" y="1431"/>
                      <a:pt x="2616" y="759"/>
                    </a:cubicBezTo>
                    <a:cubicBezTo>
                      <a:pt x="2865" y="526"/>
                      <a:pt x="3101" y="282"/>
                      <a:pt x="3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08;p39">
                <a:extLst>
                  <a:ext uri="{FF2B5EF4-FFF2-40B4-BE49-F238E27FC236}">
                    <a16:creationId xmlns:a16="http://schemas.microsoft.com/office/drawing/2014/main" id="{C9F158DC-C923-B251-16FE-560CFD52B960}"/>
                  </a:ext>
                </a:extLst>
              </p:cNvPr>
              <p:cNvSpPr/>
              <p:nvPr/>
            </p:nvSpPr>
            <p:spPr>
              <a:xfrm>
                <a:off x="7625388" y="816975"/>
                <a:ext cx="146375" cy="96025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3841" extrusionOk="0">
                    <a:moveTo>
                      <a:pt x="5854" y="0"/>
                    </a:moveTo>
                    <a:cubicBezTo>
                      <a:pt x="5640" y="550"/>
                      <a:pt x="5413" y="1268"/>
                      <a:pt x="4807" y="1460"/>
                    </a:cubicBezTo>
                    <a:cubicBezTo>
                      <a:pt x="4497" y="1549"/>
                      <a:pt x="4159" y="1479"/>
                      <a:pt x="3821" y="1567"/>
                    </a:cubicBezTo>
                    <a:cubicBezTo>
                      <a:pt x="3514" y="1650"/>
                      <a:pt x="3221" y="1907"/>
                      <a:pt x="3176" y="2229"/>
                    </a:cubicBezTo>
                    <a:lnTo>
                      <a:pt x="3176" y="2229"/>
                    </a:lnTo>
                    <a:cubicBezTo>
                      <a:pt x="2754" y="2247"/>
                      <a:pt x="2377" y="2614"/>
                      <a:pt x="2025" y="2810"/>
                    </a:cubicBezTo>
                    <a:cubicBezTo>
                      <a:pt x="1899" y="2878"/>
                      <a:pt x="1761" y="2924"/>
                      <a:pt x="1619" y="2946"/>
                    </a:cubicBezTo>
                    <a:cubicBezTo>
                      <a:pt x="1113" y="3028"/>
                      <a:pt x="600" y="2974"/>
                      <a:pt x="201" y="3378"/>
                    </a:cubicBezTo>
                    <a:cubicBezTo>
                      <a:pt x="81" y="3500"/>
                      <a:pt x="0" y="3670"/>
                      <a:pt x="13" y="3840"/>
                    </a:cubicBezTo>
                    <a:cubicBezTo>
                      <a:pt x="48" y="3685"/>
                      <a:pt x="144" y="3552"/>
                      <a:pt x="275" y="3465"/>
                    </a:cubicBezTo>
                    <a:cubicBezTo>
                      <a:pt x="467" y="3338"/>
                      <a:pt x="696" y="3282"/>
                      <a:pt x="923" y="3275"/>
                    </a:cubicBezTo>
                    <a:cubicBezTo>
                      <a:pt x="945" y="3275"/>
                      <a:pt x="967" y="3275"/>
                      <a:pt x="988" y="3275"/>
                    </a:cubicBezTo>
                    <a:cubicBezTo>
                      <a:pt x="1155" y="3275"/>
                      <a:pt x="1295" y="3278"/>
                      <a:pt x="1421" y="3278"/>
                    </a:cubicBezTo>
                    <a:cubicBezTo>
                      <a:pt x="1851" y="3278"/>
                      <a:pt x="2103" y="3239"/>
                      <a:pt x="2634" y="2889"/>
                    </a:cubicBezTo>
                    <a:cubicBezTo>
                      <a:pt x="2808" y="2788"/>
                      <a:pt x="3002" y="2648"/>
                      <a:pt x="3196" y="2648"/>
                    </a:cubicBezTo>
                    <a:cubicBezTo>
                      <a:pt x="3245" y="2648"/>
                      <a:pt x="3294" y="2657"/>
                      <a:pt x="3343" y="2677"/>
                    </a:cubicBezTo>
                    <a:lnTo>
                      <a:pt x="3921" y="2924"/>
                    </a:lnTo>
                    <a:lnTo>
                      <a:pt x="3607" y="2380"/>
                    </a:lnTo>
                    <a:cubicBezTo>
                      <a:pt x="3563" y="2304"/>
                      <a:pt x="3596" y="2228"/>
                      <a:pt x="3650" y="2151"/>
                    </a:cubicBezTo>
                    <a:cubicBezTo>
                      <a:pt x="3720" y="2053"/>
                      <a:pt x="3823" y="1983"/>
                      <a:pt x="3938" y="1948"/>
                    </a:cubicBezTo>
                    <a:cubicBezTo>
                      <a:pt x="4235" y="1866"/>
                      <a:pt x="4617" y="1900"/>
                      <a:pt x="4920" y="1772"/>
                    </a:cubicBezTo>
                    <a:cubicBezTo>
                      <a:pt x="5610" y="1484"/>
                      <a:pt x="5799" y="672"/>
                      <a:pt x="5854" y="2"/>
                    </a:cubicBezTo>
                    <a:lnTo>
                      <a:pt x="5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09;p39">
                <a:extLst>
                  <a:ext uri="{FF2B5EF4-FFF2-40B4-BE49-F238E27FC236}">
                    <a16:creationId xmlns:a16="http://schemas.microsoft.com/office/drawing/2014/main" id="{A19D55B2-4551-204B-D03C-5A263891011B}"/>
                  </a:ext>
                </a:extLst>
              </p:cNvPr>
              <p:cNvSpPr/>
              <p:nvPr/>
            </p:nvSpPr>
            <p:spPr>
              <a:xfrm>
                <a:off x="7438138" y="935925"/>
                <a:ext cx="13235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1880" extrusionOk="0">
                    <a:moveTo>
                      <a:pt x="5269" y="1"/>
                    </a:moveTo>
                    <a:cubicBezTo>
                      <a:pt x="5226" y="304"/>
                      <a:pt x="4895" y="446"/>
                      <a:pt x="4621" y="446"/>
                    </a:cubicBezTo>
                    <a:cubicBezTo>
                      <a:pt x="4617" y="446"/>
                      <a:pt x="4612" y="446"/>
                      <a:pt x="4608" y="446"/>
                    </a:cubicBezTo>
                    <a:cubicBezTo>
                      <a:pt x="4294" y="428"/>
                      <a:pt x="4017" y="299"/>
                      <a:pt x="3698" y="258"/>
                    </a:cubicBezTo>
                    <a:cubicBezTo>
                      <a:pt x="3645" y="249"/>
                      <a:pt x="3590" y="244"/>
                      <a:pt x="3534" y="244"/>
                    </a:cubicBezTo>
                    <a:cubicBezTo>
                      <a:pt x="3188" y="244"/>
                      <a:pt x="2811" y="418"/>
                      <a:pt x="2673" y="729"/>
                    </a:cubicBezTo>
                    <a:lnTo>
                      <a:pt x="2673" y="729"/>
                    </a:lnTo>
                    <a:cubicBezTo>
                      <a:pt x="2499" y="693"/>
                      <a:pt x="2323" y="676"/>
                      <a:pt x="2148" y="676"/>
                    </a:cubicBezTo>
                    <a:cubicBezTo>
                      <a:pt x="1835" y="676"/>
                      <a:pt x="1524" y="732"/>
                      <a:pt x="1229" y="843"/>
                    </a:cubicBezTo>
                    <a:cubicBezTo>
                      <a:pt x="969" y="941"/>
                      <a:pt x="727" y="1081"/>
                      <a:pt x="513" y="1257"/>
                    </a:cubicBezTo>
                    <a:cubicBezTo>
                      <a:pt x="304" y="1427"/>
                      <a:pt x="129" y="1639"/>
                      <a:pt x="0" y="1879"/>
                    </a:cubicBezTo>
                    <a:cubicBezTo>
                      <a:pt x="51" y="1835"/>
                      <a:pt x="101" y="1792"/>
                      <a:pt x="151" y="1750"/>
                    </a:cubicBezTo>
                    <a:cubicBezTo>
                      <a:pt x="674" y="1325"/>
                      <a:pt x="1343" y="1076"/>
                      <a:pt x="2017" y="1076"/>
                    </a:cubicBezTo>
                    <a:cubicBezTo>
                      <a:pt x="2090" y="1076"/>
                      <a:pt x="2164" y="1079"/>
                      <a:pt x="2237" y="1085"/>
                    </a:cubicBezTo>
                    <a:cubicBezTo>
                      <a:pt x="2298" y="1091"/>
                      <a:pt x="2357" y="1100"/>
                      <a:pt x="2416" y="1105"/>
                    </a:cubicBezTo>
                    <a:lnTo>
                      <a:pt x="2592" y="1139"/>
                    </a:lnTo>
                    <a:cubicBezTo>
                      <a:pt x="2704" y="1172"/>
                      <a:pt x="2917" y="1220"/>
                      <a:pt x="3031" y="1251"/>
                    </a:cubicBezTo>
                    <a:lnTo>
                      <a:pt x="3037" y="982"/>
                    </a:lnTo>
                    <a:cubicBezTo>
                      <a:pt x="3040" y="913"/>
                      <a:pt x="3070" y="847"/>
                      <a:pt x="3122" y="799"/>
                    </a:cubicBezTo>
                    <a:cubicBezTo>
                      <a:pt x="3269" y="662"/>
                      <a:pt x="3443" y="622"/>
                      <a:pt x="3627" y="622"/>
                    </a:cubicBezTo>
                    <a:cubicBezTo>
                      <a:pt x="3880" y="622"/>
                      <a:pt x="4153" y="697"/>
                      <a:pt x="4400" y="697"/>
                    </a:cubicBezTo>
                    <a:cubicBezTo>
                      <a:pt x="4406" y="697"/>
                      <a:pt x="4412" y="697"/>
                      <a:pt x="4418" y="697"/>
                    </a:cubicBezTo>
                    <a:cubicBezTo>
                      <a:pt x="4429" y="697"/>
                      <a:pt x="4440" y="697"/>
                      <a:pt x="4451" y="697"/>
                    </a:cubicBezTo>
                    <a:cubicBezTo>
                      <a:pt x="4717" y="697"/>
                      <a:pt x="4999" y="594"/>
                      <a:pt x="5167" y="380"/>
                    </a:cubicBezTo>
                    <a:cubicBezTo>
                      <a:pt x="5256" y="275"/>
                      <a:pt x="5293" y="136"/>
                      <a:pt x="5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10;p39">
                <a:extLst>
                  <a:ext uri="{FF2B5EF4-FFF2-40B4-BE49-F238E27FC236}">
                    <a16:creationId xmlns:a16="http://schemas.microsoft.com/office/drawing/2014/main" id="{5D93A6DC-B187-79E4-0612-94A96FDF51D2}"/>
                  </a:ext>
                </a:extLst>
              </p:cNvPr>
              <p:cNvSpPr/>
              <p:nvPr/>
            </p:nvSpPr>
            <p:spPr>
              <a:xfrm>
                <a:off x="6798113" y="1164025"/>
                <a:ext cx="14205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2855" extrusionOk="0">
                    <a:moveTo>
                      <a:pt x="5682" y="1"/>
                    </a:moveTo>
                    <a:lnTo>
                      <a:pt x="5682" y="1"/>
                    </a:lnTo>
                    <a:cubicBezTo>
                      <a:pt x="5078" y="818"/>
                      <a:pt x="4093" y="1347"/>
                      <a:pt x="3084" y="1347"/>
                    </a:cubicBezTo>
                    <a:cubicBezTo>
                      <a:pt x="2926" y="1347"/>
                      <a:pt x="2768" y="1334"/>
                      <a:pt x="2610" y="1308"/>
                    </a:cubicBezTo>
                    <a:lnTo>
                      <a:pt x="2442" y="1277"/>
                    </a:lnTo>
                    <a:lnTo>
                      <a:pt x="2381" y="1434"/>
                    </a:lnTo>
                    <a:cubicBezTo>
                      <a:pt x="2294" y="1648"/>
                      <a:pt x="2169" y="1844"/>
                      <a:pt x="2008" y="2010"/>
                    </a:cubicBezTo>
                    <a:cubicBezTo>
                      <a:pt x="1596" y="2440"/>
                      <a:pt x="1012" y="2689"/>
                      <a:pt x="417" y="2689"/>
                    </a:cubicBezTo>
                    <a:cubicBezTo>
                      <a:pt x="278" y="2689"/>
                      <a:pt x="139" y="2675"/>
                      <a:pt x="1" y="2647"/>
                    </a:cubicBezTo>
                    <a:lnTo>
                      <a:pt x="1" y="2647"/>
                    </a:lnTo>
                    <a:cubicBezTo>
                      <a:pt x="254" y="2790"/>
                      <a:pt x="540" y="2854"/>
                      <a:pt x="830" y="2854"/>
                    </a:cubicBezTo>
                    <a:cubicBezTo>
                      <a:pt x="1219" y="2854"/>
                      <a:pt x="1614" y="2738"/>
                      <a:pt x="1942" y="2538"/>
                    </a:cubicBezTo>
                    <a:cubicBezTo>
                      <a:pt x="2261" y="2345"/>
                      <a:pt x="2519" y="2070"/>
                      <a:pt x="2692" y="1743"/>
                    </a:cubicBezTo>
                    <a:lnTo>
                      <a:pt x="2692" y="1743"/>
                    </a:lnTo>
                    <a:cubicBezTo>
                      <a:pt x="2808" y="1759"/>
                      <a:pt x="2924" y="1766"/>
                      <a:pt x="3041" y="1766"/>
                    </a:cubicBezTo>
                    <a:cubicBezTo>
                      <a:pt x="4164" y="1766"/>
                      <a:pt x="5307" y="1075"/>
                      <a:pt x="5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11;p39">
                <a:extLst>
                  <a:ext uri="{FF2B5EF4-FFF2-40B4-BE49-F238E27FC236}">
                    <a16:creationId xmlns:a16="http://schemas.microsoft.com/office/drawing/2014/main" id="{F95BD338-A27D-1F1C-E323-0E2E94717BE5}"/>
                  </a:ext>
                </a:extLst>
              </p:cNvPr>
              <p:cNvSpPr/>
              <p:nvPr/>
            </p:nvSpPr>
            <p:spPr>
              <a:xfrm>
                <a:off x="6992738" y="1041150"/>
                <a:ext cx="168600" cy="102275"/>
              </a:xfrm>
              <a:custGeom>
                <a:avLst/>
                <a:gdLst/>
                <a:ahLst/>
                <a:cxnLst/>
                <a:rect l="l" t="t" r="r" b="b"/>
                <a:pathLst>
                  <a:path w="6744" h="4091" extrusionOk="0">
                    <a:moveTo>
                      <a:pt x="6744" y="0"/>
                    </a:moveTo>
                    <a:lnTo>
                      <a:pt x="6744" y="0"/>
                    </a:lnTo>
                    <a:cubicBezTo>
                      <a:pt x="6471" y="192"/>
                      <a:pt x="6194" y="369"/>
                      <a:pt x="5911" y="533"/>
                    </a:cubicBezTo>
                    <a:cubicBezTo>
                      <a:pt x="3956" y="1676"/>
                      <a:pt x="1401" y="2182"/>
                      <a:pt x="0" y="4091"/>
                    </a:cubicBezTo>
                    <a:cubicBezTo>
                      <a:pt x="1780" y="2575"/>
                      <a:pt x="4196" y="2149"/>
                      <a:pt x="6026" y="703"/>
                    </a:cubicBezTo>
                    <a:cubicBezTo>
                      <a:pt x="6288" y="493"/>
                      <a:pt x="6530" y="258"/>
                      <a:pt x="67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12;p39">
                <a:extLst>
                  <a:ext uri="{FF2B5EF4-FFF2-40B4-BE49-F238E27FC236}">
                    <a16:creationId xmlns:a16="http://schemas.microsoft.com/office/drawing/2014/main" id="{C285402F-4669-6541-E257-4B7328F70B60}"/>
                  </a:ext>
                </a:extLst>
              </p:cNvPr>
              <p:cNvSpPr/>
              <p:nvPr/>
            </p:nvSpPr>
            <p:spPr>
              <a:xfrm>
                <a:off x="6906663" y="1169275"/>
                <a:ext cx="172925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4022" extrusionOk="0">
                    <a:moveTo>
                      <a:pt x="0" y="3613"/>
                    </a:moveTo>
                    <a:lnTo>
                      <a:pt x="2" y="3615"/>
                    </a:lnTo>
                    <a:cubicBezTo>
                      <a:pt x="4" y="3616"/>
                      <a:pt x="6" y="3616"/>
                      <a:pt x="7" y="3616"/>
                    </a:cubicBezTo>
                    <a:lnTo>
                      <a:pt x="7" y="3616"/>
                    </a:lnTo>
                    <a:cubicBezTo>
                      <a:pt x="5" y="3615"/>
                      <a:pt x="3" y="3614"/>
                      <a:pt x="0" y="3613"/>
                    </a:cubicBezTo>
                    <a:close/>
                    <a:moveTo>
                      <a:pt x="6916" y="0"/>
                    </a:moveTo>
                    <a:lnTo>
                      <a:pt x="6916" y="0"/>
                    </a:lnTo>
                    <a:cubicBezTo>
                      <a:pt x="6221" y="31"/>
                      <a:pt x="5538" y="356"/>
                      <a:pt x="5042" y="847"/>
                    </a:cubicBezTo>
                    <a:cubicBezTo>
                      <a:pt x="4916" y="973"/>
                      <a:pt x="4800" y="1111"/>
                      <a:pt x="4695" y="1257"/>
                    </a:cubicBezTo>
                    <a:cubicBezTo>
                      <a:pt x="4608" y="1377"/>
                      <a:pt x="4517" y="1512"/>
                      <a:pt x="4403" y="1595"/>
                    </a:cubicBezTo>
                    <a:cubicBezTo>
                      <a:pt x="4354" y="1630"/>
                      <a:pt x="4313" y="1647"/>
                      <a:pt x="4273" y="1647"/>
                    </a:cubicBezTo>
                    <a:cubicBezTo>
                      <a:pt x="4233" y="1647"/>
                      <a:pt x="4194" y="1631"/>
                      <a:pt x="4148" y="1602"/>
                    </a:cubicBezTo>
                    <a:cubicBezTo>
                      <a:pt x="4089" y="1567"/>
                      <a:pt x="4015" y="1506"/>
                      <a:pt x="3901" y="1458"/>
                    </a:cubicBezTo>
                    <a:cubicBezTo>
                      <a:pt x="3830" y="1427"/>
                      <a:pt x="3755" y="1413"/>
                      <a:pt x="3681" y="1413"/>
                    </a:cubicBezTo>
                    <a:cubicBezTo>
                      <a:pt x="3511" y="1413"/>
                      <a:pt x="3343" y="1485"/>
                      <a:pt x="3221" y="1597"/>
                    </a:cubicBezTo>
                    <a:cubicBezTo>
                      <a:pt x="3063" y="1735"/>
                      <a:pt x="2959" y="1900"/>
                      <a:pt x="2878" y="2084"/>
                    </a:cubicBezTo>
                    <a:cubicBezTo>
                      <a:pt x="2750" y="2362"/>
                      <a:pt x="2649" y="3003"/>
                      <a:pt x="2271" y="3003"/>
                    </a:cubicBezTo>
                    <a:cubicBezTo>
                      <a:pt x="2243" y="3003"/>
                      <a:pt x="2214" y="2999"/>
                      <a:pt x="2182" y="2991"/>
                    </a:cubicBezTo>
                    <a:cubicBezTo>
                      <a:pt x="2077" y="2967"/>
                      <a:pt x="1949" y="2906"/>
                      <a:pt x="1831" y="2874"/>
                    </a:cubicBezTo>
                    <a:cubicBezTo>
                      <a:pt x="1756" y="2852"/>
                      <a:pt x="1674" y="2839"/>
                      <a:pt x="1592" y="2839"/>
                    </a:cubicBezTo>
                    <a:cubicBezTo>
                      <a:pt x="1441" y="2839"/>
                      <a:pt x="1290" y="2884"/>
                      <a:pt x="1185" y="3007"/>
                    </a:cubicBezTo>
                    <a:cubicBezTo>
                      <a:pt x="1074" y="3140"/>
                      <a:pt x="1072" y="3314"/>
                      <a:pt x="1085" y="3474"/>
                    </a:cubicBezTo>
                    <a:cubicBezTo>
                      <a:pt x="1091" y="3561"/>
                      <a:pt x="1102" y="3644"/>
                      <a:pt x="1100" y="3709"/>
                    </a:cubicBezTo>
                    <a:cubicBezTo>
                      <a:pt x="1098" y="3755"/>
                      <a:pt x="1096" y="3779"/>
                      <a:pt x="1074" y="3805"/>
                    </a:cubicBezTo>
                    <a:cubicBezTo>
                      <a:pt x="1070" y="3808"/>
                      <a:pt x="1066" y="3811"/>
                      <a:pt x="1062" y="3814"/>
                    </a:cubicBezTo>
                    <a:lnTo>
                      <a:pt x="1062" y="3814"/>
                    </a:lnTo>
                    <a:cubicBezTo>
                      <a:pt x="711" y="3741"/>
                      <a:pt x="360" y="3673"/>
                      <a:pt x="7" y="3616"/>
                    </a:cubicBezTo>
                    <a:lnTo>
                      <a:pt x="7" y="3616"/>
                    </a:lnTo>
                    <a:cubicBezTo>
                      <a:pt x="350" y="3759"/>
                      <a:pt x="699" y="3887"/>
                      <a:pt x="1048" y="4012"/>
                    </a:cubicBezTo>
                    <a:lnTo>
                      <a:pt x="1072" y="4021"/>
                    </a:lnTo>
                    <a:cubicBezTo>
                      <a:pt x="1113" y="4012"/>
                      <a:pt x="1154" y="3995"/>
                      <a:pt x="1192" y="3973"/>
                    </a:cubicBezTo>
                    <a:cubicBezTo>
                      <a:pt x="1469" y="3803"/>
                      <a:pt x="1226" y="3253"/>
                      <a:pt x="1460" y="3177"/>
                    </a:cubicBezTo>
                    <a:cubicBezTo>
                      <a:pt x="1486" y="3169"/>
                      <a:pt x="1514" y="3165"/>
                      <a:pt x="1543" y="3165"/>
                    </a:cubicBezTo>
                    <a:cubicBezTo>
                      <a:pt x="1638" y="3165"/>
                      <a:pt x="1743" y="3204"/>
                      <a:pt x="1829" y="3244"/>
                    </a:cubicBezTo>
                    <a:cubicBezTo>
                      <a:pt x="1946" y="3297"/>
                      <a:pt x="2099" y="3367"/>
                      <a:pt x="2248" y="3378"/>
                    </a:cubicBezTo>
                    <a:cubicBezTo>
                      <a:pt x="2267" y="3379"/>
                      <a:pt x="2286" y="3380"/>
                      <a:pt x="2305" y="3380"/>
                    </a:cubicBezTo>
                    <a:cubicBezTo>
                      <a:pt x="2686" y="3380"/>
                      <a:pt x="2944" y="3050"/>
                      <a:pt x="3079" y="2727"/>
                    </a:cubicBezTo>
                    <a:cubicBezTo>
                      <a:pt x="3151" y="2570"/>
                      <a:pt x="3190" y="2407"/>
                      <a:pt x="3255" y="2254"/>
                    </a:cubicBezTo>
                    <a:cubicBezTo>
                      <a:pt x="3314" y="2127"/>
                      <a:pt x="3393" y="1999"/>
                      <a:pt x="3491" y="1909"/>
                    </a:cubicBezTo>
                    <a:cubicBezTo>
                      <a:pt x="3562" y="1848"/>
                      <a:pt x="3619" y="1824"/>
                      <a:pt x="3674" y="1824"/>
                    </a:cubicBezTo>
                    <a:cubicBezTo>
                      <a:pt x="3755" y="1824"/>
                      <a:pt x="3833" y="1877"/>
                      <a:pt x="3945" y="1946"/>
                    </a:cubicBezTo>
                    <a:cubicBezTo>
                      <a:pt x="4039" y="2003"/>
                      <a:pt x="4143" y="2034"/>
                      <a:pt x="4250" y="2038"/>
                    </a:cubicBezTo>
                    <a:cubicBezTo>
                      <a:pt x="4327" y="2038"/>
                      <a:pt x="4401" y="2023"/>
                      <a:pt x="4469" y="1994"/>
                    </a:cubicBezTo>
                    <a:cubicBezTo>
                      <a:pt x="4484" y="1988"/>
                      <a:pt x="4514" y="1972"/>
                      <a:pt x="4532" y="1966"/>
                    </a:cubicBezTo>
                    <a:cubicBezTo>
                      <a:pt x="4739" y="1846"/>
                      <a:pt x="4870" y="1639"/>
                      <a:pt x="4988" y="1447"/>
                    </a:cubicBezTo>
                    <a:cubicBezTo>
                      <a:pt x="5071" y="1309"/>
                      <a:pt x="5165" y="1178"/>
                      <a:pt x="5267" y="1054"/>
                    </a:cubicBezTo>
                    <a:cubicBezTo>
                      <a:pt x="5697" y="543"/>
                      <a:pt x="6271" y="186"/>
                      <a:pt x="69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13;p39">
                <a:extLst>
                  <a:ext uri="{FF2B5EF4-FFF2-40B4-BE49-F238E27FC236}">
                    <a16:creationId xmlns:a16="http://schemas.microsoft.com/office/drawing/2014/main" id="{F9D093C1-780C-6503-9E56-C5A19CC8C837}"/>
                  </a:ext>
                </a:extLst>
              </p:cNvPr>
              <p:cNvSpPr/>
              <p:nvPr/>
            </p:nvSpPr>
            <p:spPr>
              <a:xfrm>
                <a:off x="7134163" y="1064600"/>
                <a:ext cx="1019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2789" extrusionOk="0">
                    <a:moveTo>
                      <a:pt x="3997" y="1"/>
                    </a:moveTo>
                    <a:cubicBezTo>
                      <a:pt x="3642" y="1"/>
                      <a:pt x="3338" y="255"/>
                      <a:pt x="3116" y="513"/>
                    </a:cubicBezTo>
                    <a:cubicBezTo>
                      <a:pt x="2893" y="775"/>
                      <a:pt x="2725" y="1078"/>
                      <a:pt x="2468" y="1301"/>
                    </a:cubicBezTo>
                    <a:cubicBezTo>
                      <a:pt x="2339" y="1417"/>
                      <a:pt x="2154" y="1495"/>
                      <a:pt x="1977" y="1495"/>
                    </a:cubicBezTo>
                    <a:cubicBezTo>
                      <a:pt x="1892" y="1495"/>
                      <a:pt x="1808" y="1477"/>
                      <a:pt x="1733" y="1436"/>
                    </a:cubicBezTo>
                    <a:cubicBezTo>
                      <a:pt x="1654" y="1392"/>
                      <a:pt x="1549" y="1233"/>
                      <a:pt x="1491" y="1165"/>
                    </a:cubicBezTo>
                    <a:cubicBezTo>
                      <a:pt x="963" y="1676"/>
                      <a:pt x="446" y="2202"/>
                      <a:pt x="0" y="2789"/>
                    </a:cubicBezTo>
                    <a:cubicBezTo>
                      <a:pt x="512" y="2477"/>
                      <a:pt x="989" y="2112"/>
                      <a:pt x="1451" y="1731"/>
                    </a:cubicBezTo>
                    <a:lnTo>
                      <a:pt x="1451" y="1731"/>
                    </a:lnTo>
                    <a:cubicBezTo>
                      <a:pt x="1597" y="1855"/>
                      <a:pt x="1790" y="1911"/>
                      <a:pt x="1985" y="1911"/>
                    </a:cubicBezTo>
                    <a:cubicBezTo>
                      <a:pt x="2180" y="1911"/>
                      <a:pt x="2379" y="1855"/>
                      <a:pt x="2538" y="1754"/>
                    </a:cubicBezTo>
                    <a:cubicBezTo>
                      <a:pt x="2743" y="1630"/>
                      <a:pt x="2911" y="1429"/>
                      <a:pt x="3031" y="1235"/>
                    </a:cubicBezTo>
                    <a:cubicBezTo>
                      <a:pt x="3323" y="779"/>
                      <a:pt x="3511" y="177"/>
                      <a:pt x="4076" y="5"/>
                    </a:cubicBezTo>
                    <a:cubicBezTo>
                      <a:pt x="4049" y="2"/>
                      <a:pt x="4023" y="1"/>
                      <a:pt x="39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14;p39">
                <a:extLst>
                  <a:ext uri="{FF2B5EF4-FFF2-40B4-BE49-F238E27FC236}">
                    <a16:creationId xmlns:a16="http://schemas.microsoft.com/office/drawing/2014/main" id="{C135FCBF-4160-884C-1E86-9676A42551BA}"/>
                  </a:ext>
                </a:extLst>
              </p:cNvPr>
              <p:cNvSpPr/>
              <p:nvPr/>
            </p:nvSpPr>
            <p:spPr>
              <a:xfrm>
                <a:off x="7019938" y="1199375"/>
                <a:ext cx="143925" cy="113050"/>
              </a:xfrm>
              <a:custGeom>
                <a:avLst/>
                <a:gdLst/>
                <a:ahLst/>
                <a:cxnLst/>
                <a:rect l="l" t="t" r="r" b="b"/>
                <a:pathLst>
                  <a:path w="5757" h="4522" extrusionOk="0">
                    <a:moveTo>
                      <a:pt x="5756" y="1"/>
                    </a:moveTo>
                    <a:lnTo>
                      <a:pt x="5756" y="1"/>
                    </a:lnTo>
                    <a:cubicBezTo>
                      <a:pt x="5695" y="147"/>
                      <a:pt x="5599" y="273"/>
                      <a:pt x="5475" y="367"/>
                    </a:cubicBezTo>
                    <a:cubicBezTo>
                      <a:pt x="5084" y="672"/>
                      <a:pt x="4626" y="694"/>
                      <a:pt x="4166" y="923"/>
                    </a:cubicBezTo>
                    <a:cubicBezTo>
                      <a:pt x="4004" y="1002"/>
                      <a:pt x="3858" y="1111"/>
                      <a:pt x="3736" y="1242"/>
                    </a:cubicBezTo>
                    <a:cubicBezTo>
                      <a:pt x="3295" y="1713"/>
                      <a:pt x="3193" y="2333"/>
                      <a:pt x="2492" y="2407"/>
                    </a:cubicBezTo>
                    <a:cubicBezTo>
                      <a:pt x="2248" y="2446"/>
                      <a:pt x="1956" y="2455"/>
                      <a:pt x="1703" y="2534"/>
                    </a:cubicBezTo>
                    <a:cubicBezTo>
                      <a:pt x="1271" y="2662"/>
                      <a:pt x="1007" y="2998"/>
                      <a:pt x="806" y="3380"/>
                    </a:cubicBezTo>
                    <a:cubicBezTo>
                      <a:pt x="580" y="3791"/>
                      <a:pt x="430" y="4267"/>
                      <a:pt x="6" y="4518"/>
                    </a:cubicBezTo>
                    <a:lnTo>
                      <a:pt x="6" y="4518"/>
                    </a:lnTo>
                    <a:cubicBezTo>
                      <a:pt x="789" y="4316"/>
                      <a:pt x="979" y="3231"/>
                      <a:pt x="1661" y="2948"/>
                    </a:cubicBezTo>
                    <a:lnTo>
                      <a:pt x="1709" y="2928"/>
                    </a:lnTo>
                    <a:cubicBezTo>
                      <a:pt x="1729" y="2922"/>
                      <a:pt x="1759" y="2915"/>
                      <a:pt x="1781" y="2909"/>
                    </a:cubicBezTo>
                    <a:lnTo>
                      <a:pt x="1807" y="2902"/>
                    </a:lnTo>
                    <a:lnTo>
                      <a:pt x="1857" y="2891"/>
                    </a:lnTo>
                    <a:cubicBezTo>
                      <a:pt x="2263" y="2815"/>
                      <a:pt x="2691" y="2870"/>
                      <a:pt x="3084" y="2656"/>
                    </a:cubicBezTo>
                    <a:cubicBezTo>
                      <a:pt x="3324" y="2523"/>
                      <a:pt x="3503" y="2300"/>
                      <a:pt x="3644" y="2069"/>
                    </a:cubicBezTo>
                    <a:cubicBezTo>
                      <a:pt x="3843" y="1750"/>
                      <a:pt x="4000" y="1406"/>
                      <a:pt x="4329" y="1211"/>
                    </a:cubicBezTo>
                    <a:cubicBezTo>
                      <a:pt x="4600" y="1041"/>
                      <a:pt x="4897" y="943"/>
                      <a:pt x="5174" y="775"/>
                    </a:cubicBezTo>
                    <a:cubicBezTo>
                      <a:pt x="5385" y="644"/>
                      <a:pt x="5586" y="470"/>
                      <a:pt x="5693" y="238"/>
                    </a:cubicBezTo>
                    <a:cubicBezTo>
                      <a:pt x="5726" y="164"/>
                      <a:pt x="5748" y="83"/>
                      <a:pt x="5756" y="1"/>
                    </a:cubicBezTo>
                    <a:close/>
                    <a:moveTo>
                      <a:pt x="6" y="4518"/>
                    </a:moveTo>
                    <a:cubicBezTo>
                      <a:pt x="5" y="4518"/>
                      <a:pt x="4" y="4519"/>
                      <a:pt x="3" y="4519"/>
                    </a:cubicBezTo>
                    <a:lnTo>
                      <a:pt x="1" y="4521"/>
                    </a:lnTo>
                    <a:cubicBezTo>
                      <a:pt x="2" y="4520"/>
                      <a:pt x="4" y="4519"/>
                      <a:pt x="6" y="45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15;p39">
                <a:extLst>
                  <a:ext uri="{FF2B5EF4-FFF2-40B4-BE49-F238E27FC236}">
                    <a16:creationId xmlns:a16="http://schemas.microsoft.com/office/drawing/2014/main" id="{83EC9630-DEA6-9A95-D967-A9ED7CB0A384}"/>
                  </a:ext>
                </a:extLst>
              </p:cNvPr>
              <p:cNvSpPr/>
              <p:nvPr/>
            </p:nvSpPr>
            <p:spPr>
              <a:xfrm>
                <a:off x="7201838" y="1075225"/>
                <a:ext cx="1261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4147" extrusionOk="0">
                    <a:moveTo>
                      <a:pt x="5043" y="1"/>
                    </a:moveTo>
                    <a:lnTo>
                      <a:pt x="5043" y="1"/>
                    </a:lnTo>
                    <a:cubicBezTo>
                      <a:pt x="4197" y="679"/>
                      <a:pt x="3354" y="1362"/>
                      <a:pt x="2455" y="1973"/>
                    </a:cubicBezTo>
                    <a:cubicBezTo>
                      <a:pt x="1581" y="2586"/>
                      <a:pt x="525" y="3158"/>
                      <a:pt x="1" y="4146"/>
                    </a:cubicBezTo>
                    <a:cubicBezTo>
                      <a:pt x="797" y="3363"/>
                      <a:pt x="1786" y="2946"/>
                      <a:pt x="2693" y="2318"/>
                    </a:cubicBezTo>
                    <a:cubicBezTo>
                      <a:pt x="3601" y="1689"/>
                      <a:pt x="4428" y="922"/>
                      <a:pt x="50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16;p39">
                <a:extLst>
                  <a:ext uri="{FF2B5EF4-FFF2-40B4-BE49-F238E27FC236}">
                    <a16:creationId xmlns:a16="http://schemas.microsoft.com/office/drawing/2014/main" id="{480FD68B-7139-9D7E-1442-3247CE8FE2ED}"/>
                  </a:ext>
                </a:extLst>
              </p:cNvPr>
              <p:cNvSpPr/>
              <p:nvPr/>
            </p:nvSpPr>
            <p:spPr>
              <a:xfrm>
                <a:off x="7106388" y="1192050"/>
                <a:ext cx="193275" cy="15330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6132" extrusionOk="0">
                    <a:moveTo>
                      <a:pt x="7439" y="1"/>
                    </a:moveTo>
                    <a:cubicBezTo>
                      <a:pt x="7313" y="1"/>
                      <a:pt x="7185" y="37"/>
                      <a:pt x="7076" y="97"/>
                    </a:cubicBezTo>
                    <a:cubicBezTo>
                      <a:pt x="6767" y="261"/>
                      <a:pt x="6542" y="544"/>
                      <a:pt x="6387" y="852"/>
                    </a:cubicBezTo>
                    <a:cubicBezTo>
                      <a:pt x="6201" y="1197"/>
                      <a:pt x="6036" y="1633"/>
                      <a:pt x="5689" y="1825"/>
                    </a:cubicBezTo>
                    <a:cubicBezTo>
                      <a:pt x="5512" y="1923"/>
                      <a:pt x="5331" y="1915"/>
                      <a:pt x="5124" y="1936"/>
                    </a:cubicBezTo>
                    <a:cubicBezTo>
                      <a:pt x="4934" y="1954"/>
                      <a:pt x="4731" y="1995"/>
                      <a:pt x="4567" y="2104"/>
                    </a:cubicBezTo>
                    <a:cubicBezTo>
                      <a:pt x="4107" y="2408"/>
                      <a:pt x="4031" y="2995"/>
                      <a:pt x="3780" y="3437"/>
                    </a:cubicBezTo>
                    <a:cubicBezTo>
                      <a:pt x="3638" y="3697"/>
                      <a:pt x="3420" y="3828"/>
                      <a:pt x="3134" y="3893"/>
                    </a:cubicBezTo>
                    <a:cubicBezTo>
                      <a:pt x="2833" y="3968"/>
                      <a:pt x="2475" y="3985"/>
                      <a:pt x="2161" y="4081"/>
                    </a:cubicBezTo>
                    <a:cubicBezTo>
                      <a:pt x="1053" y="4397"/>
                      <a:pt x="928" y="5739"/>
                      <a:pt x="1" y="6132"/>
                    </a:cubicBezTo>
                    <a:cubicBezTo>
                      <a:pt x="791" y="5966"/>
                      <a:pt x="1138" y="5122"/>
                      <a:pt x="1727" y="4668"/>
                    </a:cubicBezTo>
                    <a:cubicBezTo>
                      <a:pt x="1969" y="4478"/>
                      <a:pt x="2239" y="4404"/>
                      <a:pt x="2556" y="4369"/>
                    </a:cubicBezTo>
                    <a:cubicBezTo>
                      <a:pt x="3182" y="4301"/>
                      <a:pt x="3784" y="4271"/>
                      <a:pt x="4140" y="3647"/>
                    </a:cubicBezTo>
                    <a:cubicBezTo>
                      <a:pt x="4308" y="3365"/>
                      <a:pt x="4402" y="3010"/>
                      <a:pt x="4546" y="2744"/>
                    </a:cubicBezTo>
                    <a:cubicBezTo>
                      <a:pt x="4628" y="2582"/>
                      <a:pt x="4733" y="2451"/>
                      <a:pt x="4897" y="2384"/>
                    </a:cubicBezTo>
                    <a:cubicBezTo>
                      <a:pt x="5135" y="2290"/>
                      <a:pt x="5436" y="2318"/>
                      <a:pt x="5691" y="2216"/>
                    </a:cubicBezTo>
                    <a:cubicBezTo>
                      <a:pt x="6278" y="1991"/>
                      <a:pt x="6450" y="1330"/>
                      <a:pt x="6668" y="806"/>
                    </a:cubicBezTo>
                    <a:cubicBezTo>
                      <a:pt x="6826" y="462"/>
                      <a:pt x="7141" y="49"/>
                      <a:pt x="7542" y="49"/>
                    </a:cubicBezTo>
                    <a:cubicBezTo>
                      <a:pt x="7603" y="49"/>
                      <a:pt x="7666" y="59"/>
                      <a:pt x="7731" y="80"/>
                    </a:cubicBezTo>
                    <a:cubicBezTo>
                      <a:pt x="7643" y="25"/>
                      <a:pt x="7541" y="1"/>
                      <a:pt x="74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17;p39">
                <a:extLst>
                  <a:ext uri="{FF2B5EF4-FFF2-40B4-BE49-F238E27FC236}">
                    <a16:creationId xmlns:a16="http://schemas.microsoft.com/office/drawing/2014/main" id="{2D5706B8-83D9-0046-A066-8435C7D89796}"/>
                  </a:ext>
                </a:extLst>
              </p:cNvPr>
              <p:cNvSpPr/>
              <p:nvPr/>
            </p:nvSpPr>
            <p:spPr>
              <a:xfrm>
                <a:off x="7341263" y="1109925"/>
                <a:ext cx="7460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2119" extrusionOk="0">
                    <a:moveTo>
                      <a:pt x="2983" y="0"/>
                    </a:moveTo>
                    <a:lnTo>
                      <a:pt x="2983" y="0"/>
                    </a:lnTo>
                    <a:cubicBezTo>
                      <a:pt x="2902" y="9"/>
                      <a:pt x="2824" y="24"/>
                      <a:pt x="2747" y="40"/>
                    </a:cubicBezTo>
                    <a:cubicBezTo>
                      <a:pt x="1648" y="299"/>
                      <a:pt x="529" y="1113"/>
                      <a:pt x="1" y="2119"/>
                    </a:cubicBezTo>
                    <a:cubicBezTo>
                      <a:pt x="457" y="1837"/>
                      <a:pt x="1057" y="1384"/>
                      <a:pt x="1499" y="1072"/>
                    </a:cubicBezTo>
                    <a:cubicBezTo>
                      <a:pt x="1757" y="888"/>
                      <a:pt x="2363" y="465"/>
                      <a:pt x="2610" y="284"/>
                    </a:cubicBezTo>
                    <a:cubicBezTo>
                      <a:pt x="2737" y="192"/>
                      <a:pt x="2861" y="103"/>
                      <a:pt x="2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18;p39">
                <a:extLst>
                  <a:ext uri="{FF2B5EF4-FFF2-40B4-BE49-F238E27FC236}">
                    <a16:creationId xmlns:a16="http://schemas.microsoft.com/office/drawing/2014/main" id="{BE9F7473-67ED-7B4C-691A-77C9D23A571C}"/>
                  </a:ext>
                </a:extLst>
              </p:cNvPr>
              <p:cNvSpPr/>
              <p:nvPr/>
            </p:nvSpPr>
            <p:spPr>
              <a:xfrm>
                <a:off x="7229888" y="1252075"/>
                <a:ext cx="18395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5447" extrusionOk="0">
                    <a:moveTo>
                      <a:pt x="7357" y="0"/>
                    </a:moveTo>
                    <a:lnTo>
                      <a:pt x="7357" y="0"/>
                    </a:lnTo>
                    <a:cubicBezTo>
                      <a:pt x="7320" y="37"/>
                      <a:pt x="7283" y="76"/>
                      <a:pt x="7248" y="116"/>
                    </a:cubicBezTo>
                    <a:cubicBezTo>
                      <a:pt x="6705" y="670"/>
                      <a:pt x="6007" y="1091"/>
                      <a:pt x="5256" y="1281"/>
                    </a:cubicBezTo>
                    <a:cubicBezTo>
                      <a:pt x="4768" y="1399"/>
                      <a:pt x="4294" y="1466"/>
                      <a:pt x="4104" y="2036"/>
                    </a:cubicBezTo>
                    <a:cubicBezTo>
                      <a:pt x="4045" y="2197"/>
                      <a:pt x="4021" y="2341"/>
                      <a:pt x="3967" y="2489"/>
                    </a:cubicBezTo>
                    <a:cubicBezTo>
                      <a:pt x="3816" y="2882"/>
                      <a:pt x="3487" y="3177"/>
                      <a:pt x="3081" y="3281"/>
                    </a:cubicBezTo>
                    <a:cubicBezTo>
                      <a:pt x="2967" y="3313"/>
                      <a:pt x="2852" y="3323"/>
                      <a:pt x="2738" y="3323"/>
                    </a:cubicBezTo>
                    <a:cubicBezTo>
                      <a:pt x="2557" y="3323"/>
                      <a:pt x="2376" y="3299"/>
                      <a:pt x="2194" y="3299"/>
                    </a:cubicBezTo>
                    <a:cubicBezTo>
                      <a:pt x="2067" y="3299"/>
                      <a:pt x="1939" y="3311"/>
                      <a:pt x="1811" y="3351"/>
                    </a:cubicBezTo>
                    <a:cubicBezTo>
                      <a:pt x="1549" y="3432"/>
                      <a:pt x="1362" y="3665"/>
                      <a:pt x="1342" y="3940"/>
                    </a:cubicBezTo>
                    <a:cubicBezTo>
                      <a:pt x="1333" y="4071"/>
                      <a:pt x="1340" y="4202"/>
                      <a:pt x="1362" y="4333"/>
                    </a:cubicBezTo>
                    <a:cubicBezTo>
                      <a:pt x="1384" y="4525"/>
                      <a:pt x="1419" y="4711"/>
                      <a:pt x="1338" y="4883"/>
                    </a:cubicBezTo>
                    <a:cubicBezTo>
                      <a:pt x="1259" y="5049"/>
                      <a:pt x="1093" y="5177"/>
                      <a:pt x="925" y="5249"/>
                    </a:cubicBezTo>
                    <a:cubicBezTo>
                      <a:pt x="682" y="5351"/>
                      <a:pt x="410" y="5359"/>
                      <a:pt x="146" y="5359"/>
                    </a:cubicBezTo>
                    <a:cubicBezTo>
                      <a:pt x="98" y="5359"/>
                      <a:pt x="50" y="5359"/>
                      <a:pt x="3" y="5359"/>
                    </a:cubicBezTo>
                    <a:lnTo>
                      <a:pt x="0" y="5359"/>
                    </a:lnTo>
                    <a:cubicBezTo>
                      <a:pt x="207" y="5405"/>
                      <a:pt x="424" y="5447"/>
                      <a:pt x="639" y="5447"/>
                    </a:cubicBezTo>
                    <a:cubicBezTo>
                      <a:pt x="810" y="5447"/>
                      <a:pt x="979" y="5420"/>
                      <a:pt x="1139" y="5348"/>
                    </a:cubicBezTo>
                    <a:cubicBezTo>
                      <a:pt x="1360" y="5249"/>
                      <a:pt x="1556" y="5066"/>
                      <a:pt x="1626" y="4828"/>
                    </a:cubicBezTo>
                    <a:cubicBezTo>
                      <a:pt x="1676" y="4663"/>
                      <a:pt x="1669" y="4468"/>
                      <a:pt x="1661" y="4307"/>
                    </a:cubicBezTo>
                    <a:cubicBezTo>
                      <a:pt x="1645" y="4060"/>
                      <a:pt x="1639" y="3775"/>
                      <a:pt x="1916" y="3705"/>
                    </a:cubicBezTo>
                    <a:cubicBezTo>
                      <a:pt x="1985" y="3689"/>
                      <a:pt x="2057" y="3683"/>
                      <a:pt x="2131" y="3683"/>
                    </a:cubicBezTo>
                    <a:cubicBezTo>
                      <a:pt x="2300" y="3683"/>
                      <a:pt x="2478" y="3714"/>
                      <a:pt x="2645" y="3724"/>
                    </a:cubicBezTo>
                    <a:cubicBezTo>
                      <a:pt x="2690" y="3728"/>
                      <a:pt x="2735" y="3730"/>
                      <a:pt x="2780" y="3730"/>
                    </a:cubicBezTo>
                    <a:cubicBezTo>
                      <a:pt x="2976" y="3730"/>
                      <a:pt x="3172" y="3695"/>
                      <a:pt x="3356" y="3626"/>
                    </a:cubicBezTo>
                    <a:cubicBezTo>
                      <a:pt x="3757" y="3478"/>
                      <a:pt x="4089" y="3181"/>
                      <a:pt x="4279" y="2797"/>
                    </a:cubicBezTo>
                    <a:cubicBezTo>
                      <a:pt x="4379" y="2605"/>
                      <a:pt x="4418" y="2359"/>
                      <a:pt x="4477" y="2162"/>
                    </a:cubicBezTo>
                    <a:cubicBezTo>
                      <a:pt x="4591" y="1754"/>
                      <a:pt x="4984" y="1728"/>
                      <a:pt x="5350" y="1597"/>
                    </a:cubicBezTo>
                    <a:cubicBezTo>
                      <a:pt x="5769" y="1455"/>
                      <a:pt x="6160" y="1242"/>
                      <a:pt x="6506" y="969"/>
                    </a:cubicBezTo>
                    <a:cubicBezTo>
                      <a:pt x="6847" y="698"/>
                      <a:pt x="7135" y="371"/>
                      <a:pt x="7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19;p39">
                <a:extLst>
                  <a:ext uri="{FF2B5EF4-FFF2-40B4-BE49-F238E27FC236}">
                    <a16:creationId xmlns:a16="http://schemas.microsoft.com/office/drawing/2014/main" id="{8D5A0736-A971-47EC-201F-809BA0B03AF2}"/>
                  </a:ext>
                </a:extLst>
              </p:cNvPr>
              <p:cNvSpPr/>
              <p:nvPr/>
            </p:nvSpPr>
            <p:spPr>
              <a:xfrm>
                <a:off x="7461088" y="1173400"/>
                <a:ext cx="939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1836" extrusionOk="0">
                    <a:moveTo>
                      <a:pt x="3483" y="1"/>
                    </a:moveTo>
                    <a:cubicBezTo>
                      <a:pt x="2154" y="5"/>
                      <a:pt x="736" y="721"/>
                      <a:pt x="1" y="1836"/>
                    </a:cubicBezTo>
                    <a:cubicBezTo>
                      <a:pt x="309" y="1659"/>
                      <a:pt x="607" y="1474"/>
                      <a:pt x="915" y="1299"/>
                    </a:cubicBezTo>
                    <a:cubicBezTo>
                      <a:pt x="1666" y="867"/>
                      <a:pt x="2447" y="516"/>
                      <a:pt x="3256" y="210"/>
                    </a:cubicBezTo>
                    <a:cubicBezTo>
                      <a:pt x="3424" y="147"/>
                      <a:pt x="3590" y="88"/>
                      <a:pt x="3756" y="18"/>
                    </a:cubicBezTo>
                    <a:cubicBezTo>
                      <a:pt x="3666" y="10"/>
                      <a:pt x="3575" y="3"/>
                      <a:pt x="34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20;p39">
                <a:extLst>
                  <a:ext uri="{FF2B5EF4-FFF2-40B4-BE49-F238E27FC236}">
                    <a16:creationId xmlns:a16="http://schemas.microsoft.com/office/drawing/2014/main" id="{F59A45EB-D6B6-75B1-307F-531553D0794E}"/>
                  </a:ext>
                </a:extLst>
              </p:cNvPr>
              <p:cNvSpPr/>
              <p:nvPr/>
            </p:nvSpPr>
            <p:spPr>
              <a:xfrm>
                <a:off x="7801238" y="902825"/>
                <a:ext cx="544850" cy="299750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11990" extrusionOk="0">
                    <a:moveTo>
                      <a:pt x="21794" y="0"/>
                    </a:moveTo>
                    <a:lnTo>
                      <a:pt x="21794" y="0"/>
                    </a:lnTo>
                    <a:cubicBezTo>
                      <a:pt x="21600" y="157"/>
                      <a:pt x="21366" y="358"/>
                      <a:pt x="21159" y="504"/>
                    </a:cubicBezTo>
                    <a:cubicBezTo>
                      <a:pt x="20513" y="986"/>
                      <a:pt x="19824" y="1412"/>
                      <a:pt x="19100" y="1770"/>
                    </a:cubicBezTo>
                    <a:cubicBezTo>
                      <a:pt x="18386" y="2136"/>
                      <a:pt x="17629" y="2439"/>
                      <a:pt x="16876" y="2712"/>
                    </a:cubicBezTo>
                    <a:cubicBezTo>
                      <a:pt x="12938" y="4115"/>
                      <a:pt x="8618" y="4438"/>
                      <a:pt x="4824" y="6290"/>
                    </a:cubicBezTo>
                    <a:cubicBezTo>
                      <a:pt x="2780" y="7283"/>
                      <a:pt x="755" y="8911"/>
                      <a:pt x="142" y="11188"/>
                    </a:cubicBezTo>
                    <a:cubicBezTo>
                      <a:pt x="72" y="11450"/>
                      <a:pt x="27" y="11719"/>
                      <a:pt x="0" y="11989"/>
                    </a:cubicBezTo>
                    <a:cubicBezTo>
                      <a:pt x="96" y="11459"/>
                      <a:pt x="269" y="10944"/>
                      <a:pt x="515" y="10464"/>
                    </a:cubicBezTo>
                    <a:cubicBezTo>
                      <a:pt x="2800" y="6218"/>
                      <a:pt x="8821" y="5306"/>
                      <a:pt x="13091" y="4200"/>
                    </a:cubicBezTo>
                    <a:cubicBezTo>
                      <a:pt x="15063" y="3701"/>
                      <a:pt x="17033" y="3103"/>
                      <a:pt x="18838" y="2147"/>
                    </a:cubicBezTo>
                    <a:cubicBezTo>
                      <a:pt x="19379" y="1861"/>
                      <a:pt x="19902" y="1538"/>
                      <a:pt x="20400" y="1183"/>
                    </a:cubicBezTo>
                    <a:cubicBezTo>
                      <a:pt x="20895" y="827"/>
                      <a:pt x="21362" y="432"/>
                      <a:pt x="21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21;p39">
                <a:extLst>
                  <a:ext uri="{FF2B5EF4-FFF2-40B4-BE49-F238E27FC236}">
                    <a16:creationId xmlns:a16="http://schemas.microsoft.com/office/drawing/2014/main" id="{E07CC1BE-DC09-0829-3A69-FF2C570ACFFC}"/>
                  </a:ext>
                </a:extLst>
              </p:cNvPr>
              <p:cNvSpPr/>
              <p:nvPr/>
            </p:nvSpPr>
            <p:spPr>
              <a:xfrm>
                <a:off x="7236038" y="931825"/>
                <a:ext cx="1132050" cy="504350"/>
              </a:xfrm>
              <a:custGeom>
                <a:avLst/>
                <a:gdLst/>
                <a:ahLst/>
                <a:cxnLst/>
                <a:rect l="l" t="t" r="r" b="b"/>
                <a:pathLst>
                  <a:path w="45282" h="20174" extrusionOk="0">
                    <a:moveTo>
                      <a:pt x="45281" y="1"/>
                    </a:moveTo>
                    <a:cubicBezTo>
                      <a:pt x="41369" y="3760"/>
                      <a:pt x="35631" y="3810"/>
                      <a:pt x="30685" y="5228"/>
                    </a:cubicBezTo>
                    <a:cubicBezTo>
                      <a:pt x="30186" y="5372"/>
                      <a:pt x="29664" y="5540"/>
                      <a:pt x="29175" y="5719"/>
                    </a:cubicBezTo>
                    <a:cubicBezTo>
                      <a:pt x="27190" y="6463"/>
                      <a:pt x="25272" y="7537"/>
                      <a:pt x="23837" y="9123"/>
                    </a:cubicBezTo>
                    <a:cubicBezTo>
                      <a:pt x="23513" y="9480"/>
                      <a:pt x="23222" y="9865"/>
                      <a:pt x="22968" y="10273"/>
                    </a:cubicBezTo>
                    <a:lnTo>
                      <a:pt x="22968" y="10273"/>
                    </a:lnTo>
                    <a:cubicBezTo>
                      <a:pt x="21801" y="9885"/>
                      <a:pt x="20576" y="9711"/>
                      <a:pt x="19349" y="9711"/>
                    </a:cubicBezTo>
                    <a:cubicBezTo>
                      <a:pt x="18420" y="9711"/>
                      <a:pt x="17490" y="9811"/>
                      <a:pt x="16582" y="9991"/>
                    </a:cubicBezTo>
                    <a:cubicBezTo>
                      <a:pt x="9991" y="11276"/>
                      <a:pt x="5237" y="16384"/>
                      <a:pt x="1" y="20174"/>
                    </a:cubicBezTo>
                    <a:cubicBezTo>
                      <a:pt x="4072" y="17490"/>
                      <a:pt x="7652" y="14041"/>
                      <a:pt x="12077" y="11920"/>
                    </a:cubicBezTo>
                    <a:cubicBezTo>
                      <a:pt x="14312" y="10856"/>
                      <a:pt x="16820" y="10124"/>
                      <a:pt x="19310" y="10124"/>
                    </a:cubicBezTo>
                    <a:cubicBezTo>
                      <a:pt x="20554" y="10124"/>
                      <a:pt x="21792" y="10306"/>
                      <a:pt x="22990" y="10722"/>
                    </a:cubicBezTo>
                    <a:lnTo>
                      <a:pt x="23152" y="10779"/>
                    </a:lnTo>
                    <a:lnTo>
                      <a:pt x="23239" y="10631"/>
                    </a:lnTo>
                    <a:cubicBezTo>
                      <a:pt x="24646" y="8296"/>
                      <a:pt x="27168" y="6854"/>
                      <a:pt x="29675" y="5942"/>
                    </a:cubicBezTo>
                    <a:cubicBezTo>
                      <a:pt x="32516" y="4934"/>
                      <a:pt x="35531" y="4546"/>
                      <a:pt x="38428" y="3727"/>
                    </a:cubicBezTo>
                    <a:cubicBezTo>
                      <a:pt x="40944" y="3014"/>
                      <a:pt x="43457" y="1930"/>
                      <a:pt x="45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22;p39">
              <a:extLst>
                <a:ext uri="{FF2B5EF4-FFF2-40B4-BE49-F238E27FC236}">
                  <a16:creationId xmlns:a16="http://schemas.microsoft.com/office/drawing/2014/main" id="{69568D90-CC3F-8FAA-52C1-AD143DF013F4}"/>
                </a:ext>
              </a:extLst>
            </p:cNvPr>
            <p:cNvGrpSpPr/>
            <p:nvPr/>
          </p:nvGrpSpPr>
          <p:grpSpPr>
            <a:xfrm>
              <a:off x="10448288" y="907375"/>
              <a:ext cx="192250" cy="175750"/>
              <a:chOff x="10448288" y="907375"/>
              <a:chExt cx="192250" cy="175750"/>
            </a:xfrm>
          </p:grpSpPr>
          <p:sp>
            <p:nvSpPr>
              <p:cNvPr id="8" name="Google Shape;823;p39">
                <a:extLst>
                  <a:ext uri="{FF2B5EF4-FFF2-40B4-BE49-F238E27FC236}">
                    <a16:creationId xmlns:a16="http://schemas.microsoft.com/office/drawing/2014/main" id="{5282FB3B-D550-5673-F45F-DC93533255BF}"/>
                  </a:ext>
                </a:extLst>
              </p:cNvPr>
              <p:cNvSpPr/>
              <p:nvPr/>
            </p:nvSpPr>
            <p:spPr>
              <a:xfrm>
                <a:off x="10513413" y="957450"/>
                <a:ext cx="127125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065" extrusionOk="0">
                    <a:moveTo>
                      <a:pt x="2572" y="0"/>
                    </a:moveTo>
                    <a:cubicBezTo>
                      <a:pt x="2209" y="0"/>
                      <a:pt x="1842" y="26"/>
                      <a:pt x="1524" y="192"/>
                    </a:cubicBezTo>
                    <a:cubicBezTo>
                      <a:pt x="1007" y="460"/>
                      <a:pt x="736" y="1030"/>
                      <a:pt x="498" y="1560"/>
                    </a:cubicBezTo>
                    <a:cubicBezTo>
                      <a:pt x="317" y="1968"/>
                      <a:pt x="134" y="2380"/>
                      <a:pt x="66" y="2821"/>
                    </a:cubicBezTo>
                    <a:cubicBezTo>
                      <a:pt x="1" y="3262"/>
                      <a:pt x="62" y="3742"/>
                      <a:pt x="442" y="4058"/>
                    </a:cubicBezTo>
                    <a:cubicBezTo>
                      <a:pt x="489" y="4062"/>
                      <a:pt x="536" y="4064"/>
                      <a:pt x="584" y="4064"/>
                    </a:cubicBezTo>
                    <a:cubicBezTo>
                      <a:pt x="996" y="4064"/>
                      <a:pt x="1405" y="3915"/>
                      <a:pt x="1757" y="3696"/>
                    </a:cubicBezTo>
                    <a:cubicBezTo>
                      <a:pt x="2150" y="3452"/>
                      <a:pt x="2482" y="3124"/>
                      <a:pt x="2800" y="2788"/>
                    </a:cubicBezTo>
                    <a:cubicBezTo>
                      <a:pt x="3625" y="1924"/>
                      <a:pt x="4386" y="1006"/>
                      <a:pt x="5084" y="37"/>
                    </a:cubicBezTo>
                    <a:lnTo>
                      <a:pt x="2780" y="2"/>
                    </a:lnTo>
                    <a:cubicBezTo>
                      <a:pt x="2711" y="1"/>
                      <a:pt x="2642" y="0"/>
                      <a:pt x="2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24;p39">
                <a:extLst>
                  <a:ext uri="{FF2B5EF4-FFF2-40B4-BE49-F238E27FC236}">
                    <a16:creationId xmlns:a16="http://schemas.microsoft.com/office/drawing/2014/main" id="{892D0ABB-B7BA-55F3-FA1B-E76C3D848058}"/>
                  </a:ext>
                </a:extLst>
              </p:cNvPr>
              <p:cNvSpPr/>
              <p:nvPr/>
            </p:nvSpPr>
            <p:spPr>
              <a:xfrm>
                <a:off x="10459488" y="907375"/>
                <a:ext cx="82375" cy="154375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6175" extrusionOk="0">
                    <a:moveTo>
                      <a:pt x="334" y="0"/>
                    </a:moveTo>
                    <a:cubicBezTo>
                      <a:pt x="0" y="1687"/>
                      <a:pt x="142" y="3432"/>
                      <a:pt x="746" y="5042"/>
                    </a:cubicBezTo>
                    <a:cubicBezTo>
                      <a:pt x="888" y="5424"/>
                      <a:pt x="1078" y="5817"/>
                      <a:pt x="1425" y="6030"/>
                    </a:cubicBezTo>
                    <a:cubicBezTo>
                      <a:pt x="1584" y="6128"/>
                      <a:pt x="1769" y="6175"/>
                      <a:pt x="1954" y="6175"/>
                    </a:cubicBezTo>
                    <a:cubicBezTo>
                      <a:pt x="2215" y="6175"/>
                      <a:pt x="2476" y="6081"/>
                      <a:pt x="2666" y="5902"/>
                    </a:cubicBezTo>
                    <a:cubicBezTo>
                      <a:pt x="2832" y="5745"/>
                      <a:pt x="2935" y="5529"/>
                      <a:pt x="2952" y="5302"/>
                    </a:cubicBezTo>
                    <a:cubicBezTo>
                      <a:pt x="2998" y="4756"/>
                      <a:pt x="3061" y="4213"/>
                      <a:pt x="3201" y="3683"/>
                    </a:cubicBezTo>
                    <a:cubicBezTo>
                      <a:pt x="3290" y="3338"/>
                      <a:pt x="3295" y="2976"/>
                      <a:pt x="3216" y="2629"/>
                    </a:cubicBezTo>
                    <a:cubicBezTo>
                      <a:pt x="3068" y="1968"/>
                      <a:pt x="2644" y="1388"/>
                      <a:pt x="2121" y="958"/>
                    </a:cubicBezTo>
                    <a:cubicBezTo>
                      <a:pt x="1597" y="528"/>
                      <a:pt x="971" y="236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25;p39">
                <a:extLst>
                  <a:ext uri="{FF2B5EF4-FFF2-40B4-BE49-F238E27FC236}">
                    <a16:creationId xmlns:a16="http://schemas.microsoft.com/office/drawing/2014/main" id="{673B4EF4-1218-9E26-96CF-EB41977683A5}"/>
                  </a:ext>
                </a:extLst>
              </p:cNvPr>
              <p:cNvSpPr/>
              <p:nvPr/>
            </p:nvSpPr>
            <p:spPr>
              <a:xfrm>
                <a:off x="10489263" y="1064825"/>
                <a:ext cx="9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669" extrusionOk="0">
                    <a:moveTo>
                      <a:pt x="41" y="1"/>
                    </a:moveTo>
                    <a:cubicBezTo>
                      <a:pt x="29" y="1"/>
                      <a:pt x="15" y="4"/>
                      <a:pt x="0" y="10"/>
                    </a:cubicBezTo>
                    <a:cubicBezTo>
                      <a:pt x="79" y="186"/>
                      <a:pt x="155" y="361"/>
                      <a:pt x="232" y="540"/>
                    </a:cubicBezTo>
                    <a:cubicBezTo>
                      <a:pt x="253" y="590"/>
                      <a:pt x="288" y="634"/>
                      <a:pt x="334" y="668"/>
                    </a:cubicBezTo>
                    <a:cubicBezTo>
                      <a:pt x="363" y="590"/>
                      <a:pt x="328" y="505"/>
                      <a:pt x="293" y="431"/>
                    </a:cubicBezTo>
                    <a:lnTo>
                      <a:pt x="136" y="84"/>
                    </a:lnTo>
                    <a:cubicBezTo>
                      <a:pt x="118" y="45"/>
                      <a:pt x="91" y="1"/>
                      <a:pt x="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" name="Google Shape;826;p39">
                <a:extLst>
                  <a:ext uri="{FF2B5EF4-FFF2-40B4-BE49-F238E27FC236}">
                    <a16:creationId xmlns:a16="http://schemas.microsoft.com/office/drawing/2014/main" id="{A92FDCDD-3A39-AFE7-C9D5-E1FFBD5A4A14}"/>
                  </a:ext>
                </a:extLst>
              </p:cNvPr>
              <p:cNvGrpSpPr/>
              <p:nvPr/>
            </p:nvGrpSpPr>
            <p:grpSpPr>
              <a:xfrm>
                <a:off x="10448288" y="1037400"/>
                <a:ext cx="106450" cy="45725"/>
                <a:chOff x="8192088" y="892075"/>
                <a:chExt cx="106450" cy="45725"/>
              </a:xfrm>
            </p:grpSpPr>
            <p:sp>
              <p:nvSpPr>
                <p:cNvPr id="22" name="Google Shape;827;p39">
                  <a:extLst>
                    <a:ext uri="{FF2B5EF4-FFF2-40B4-BE49-F238E27FC236}">
                      <a16:creationId xmlns:a16="http://schemas.microsoft.com/office/drawing/2014/main" id="{D44CB5EF-6EEF-B284-7146-7F7F4F1B678A}"/>
                    </a:ext>
                  </a:extLst>
                </p:cNvPr>
                <p:cNvSpPr/>
                <p:nvPr/>
              </p:nvSpPr>
              <p:spPr>
                <a:xfrm>
                  <a:off x="8216538" y="904950"/>
                  <a:ext cx="8200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729" extrusionOk="0">
                      <a:moveTo>
                        <a:pt x="116" y="0"/>
                      </a:moveTo>
                      <a:lnTo>
                        <a:pt x="116" y="0"/>
                      </a:lnTo>
                      <a:cubicBezTo>
                        <a:pt x="0" y="149"/>
                        <a:pt x="18" y="362"/>
                        <a:pt x="155" y="489"/>
                      </a:cubicBezTo>
                      <a:cubicBezTo>
                        <a:pt x="273" y="589"/>
                        <a:pt x="439" y="602"/>
                        <a:pt x="592" y="609"/>
                      </a:cubicBezTo>
                      <a:lnTo>
                        <a:pt x="3039" y="727"/>
                      </a:lnTo>
                      <a:cubicBezTo>
                        <a:pt x="3052" y="728"/>
                        <a:pt x="3065" y="728"/>
                        <a:pt x="3078" y="728"/>
                      </a:cubicBezTo>
                      <a:cubicBezTo>
                        <a:pt x="3143" y="728"/>
                        <a:pt x="3212" y="716"/>
                        <a:pt x="3245" y="661"/>
                      </a:cubicBezTo>
                      <a:cubicBezTo>
                        <a:pt x="3279" y="602"/>
                        <a:pt x="3249" y="522"/>
                        <a:pt x="3192" y="480"/>
                      </a:cubicBezTo>
                      <a:cubicBezTo>
                        <a:pt x="3138" y="439"/>
                        <a:pt x="3066" y="428"/>
                        <a:pt x="2998" y="417"/>
                      </a:cubicBezTo>
                      <a:lnTo>
                        <a:pt x="762" y="77"/>
                      </a:lnTo>
                      <a:cubicBezTo>
                        <a:pt x="548" y="40"/>
                        <a:pt x="332" y="13"/>
                        <a:pt x="1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828;p39">
                  <a:extLst>
                    <a:ext uri="{FF2B5EF4-FFF2-40B4-BE49-F238E27FC236}">
                      <a16:creationId xmlns:a16="http://schemas.microsoft.com/office/drawing/2014/main" id="{2CB70BBB-034B-BF64-DACA-8F23F32BD179}"/>
                    </a:ext>
                  </a:extLst>
                </p:cNvPr>
                <p:cNvSpPr/>
                <p:nvPr/>
              </p:nvSpPr>
              <p:spPr>
                <a:xfrm>
                  <a:off x="8193463" y="892075"/>
                  <a:ext cx="291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" h="757" extrusionOk="0">
                      <a:moveTo>
                        <a:pt x="74" y="1"/>
                      </a:moveTo>
                      <a:cubicBezTo>
                        <a:pt x="49" y="1"/>
                        <a:pt x="24" y="4"/>
                        <a:pt x="0" y="11"/>
                      </a:cubicBezTo>
                      <a:cubicBezTo>
                        <a:pt x="264" y="282"/>
                        <a:pt x="583" y="489"/>
                        <a:pt x="899" y="696"/>
                      </a:cubicBezTo>
                      <a:cubicBezTo>
                        <a:pt x="936" y="725"/>
                        <a:pt x="978" y="744"/>
                        <a:pt x="1024" y="755"/>
                      </a:cubicBezTo>
                      <a:cubicBezTo>
                        <a:pt x="1030" y="756"/>
                        <a:pt x="1037" y="757"/>
                        <a:pt x="1044" y="757"/>
                      </a:cubicBezTo>
                      <a:cubicBezTo>
                        <a:pt x="1085" y="757"/>
                        <a:pt x="1128" y="738"/>
                        <a:pt x="1163" y="681"/>
                      </a:cubicBezTo>
                      <a:cubicBezTo>
                        <a:pt x="912" y="592"/>
                        <a:pt x="683" y="450"/>
                        <a:pt x="491" y="264"/>
                      </a:cubicBezTo>
                      <a:cubicBezTo>
                        <a:pt x="421" y="197"/>
                        <a:pt x="356" y="123"/>
                        <a:pt x="275" y="68"/>
                      </a:cubicBezTo>
                      <a:cubicBezTo>
                        <a:pt x="216" y="28"/>
                        <a:pt x="144" y="1"/>
                        <a:pt x="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829;p39">
                  <a:extLst>
                    <a:ext uri="{FF2B5EF4-FFF2-40B4-BE49-F238E27FC236}">
                      <a16:creationId xmlns:a16="http://schemas.microsoft.com/office/drawing/2014/main" id="{DF24757B-0A0F-B8F6-AE1A-4BCC41F06020}"/>
                    </a:ext>
                  </a:extLst>
                </p:cNvPr>
                <p:cNvSpPr/>
                <p:nvPr/>
              </p:nvSpPr>
              <p:spPr>
                <a:xfrm>
                  <a:off x="8192088" y="914275"/>
                  <a:ext cx="324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387" extrusionOk="0">
                      <a:moveTo>
                        <a:pt x="1164" y="0"/>
                      </a:moveTo>
                      <a:cubicBezTo>
                        <a:pt x="791" y="3"/>
                        <a:pt x="424" y="88"/>
                        <a:pt x="93" y="253"/>
                      </a:cubicBezTo>
                      <a:cubicBezTo>
                        <a:pt x="64" y="264"/>
                        <a:pt x="40" y="282"/>
                        <a:pt x="21" y="304"/>
                      </a:cubicBezTo>
                      <a:cubicBezTo>
                        <a:pt x="1" y="328"/>
                        <a:pt x="1" y="363"/>
                        <a:pt x="18" y="387"/>
                      </a:cubicBezTo>
                      <a:cubicBezTo>
                        <a:pt x="437" y="249"/>
                        <a:pt x="865" y="144"/>
                        <a:pt x="1297" y="70"/>
                      </a:cubicBezTo>
                      <a:cubicBezTo>
                        <a:pt x="1262" y="33"/>
                        <a:pt x="1214" y="7"/>
                        <a:pt x="11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830;p39">
                  <a:extLst>
                    <a:ext uri="{FF2B5EF4-FFF2-40B4-BE49-F238E27FC236}">
                      <a16:creationId xmlns:a16="http://schemas.microsoft.com/office/drawing/2014/main" id="{7E6A6B4B-EEA3-5D4F-1E3B-9B566097FA53}"/>
                    </a:ext>
                  </a:extLst>
                </p:cNvPr>
                <p:cNvSpPr/>
                <p:nvPr/>
              </p:nvSpPr>
              <p:spPr>
                <a:xfrm>
                  <a:off x="8279488" y="919725"/>
                  <a:ext cx="12225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55" extrusionOk="0">
                      <a:moveTo>
                        <a:pt x="0" y="1"/>
                      </a:moveTo>
                      <a:lnTo>
                        <a:pt x="397" y="422"/>
                      </a:lnTo>
                      <a:cubicBezTo>
                        <a:pt x="408" y="437"/>
                        <a:pt x="425" y="448"/>
                        <a:pt x="445" y="454"/>
                      </a:cubicBezTo>
                      <a:cubicBezTo>
                        <a:pt x="446" y="455"/>
                        <a:pt x="448" y="455"/>
                        <a:pt x="449" y="455"/>
                      </a:cubicBezTo>
                      <a:cubicBezTo>
                        <a:pt x="468" y="455"/>
                        <a:pt x="488" y="440"/>
                        <a:pt x="484" y="422"/>
                      </a:cubicBezTo>
                      <a:cubicBezTo>
                        <a:pt x="362" y="251"/>
                        <a:pt x="220" y="9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831;p39">
                  <a:extLst>
                    <a:ext uri="{FF2B5EF4-FFF2-40B4-BE49-F238E27FC236}">
                      <a16:creationId xmlns:a16="http://schemas.microsoft.com/office/drawing/2014/main" id="{631706B2-E9E3-EDAC-DCA1-D429179929AD}"/>
                    </a:ext>
                  </a:extLst>
                </p:cNvPr>
                <p:cNvSpPr/>
                <p:nvPr/>
              </p:nvSpPr>
              <p:spPr>
                <a:xfrm>
                  <a:off x="8273413" y="919775"/>
                  <a:ext cx="8600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475" extrusionOk="0">
                      <a:moveTo>
                        <a:pt x="39" y="0"/>
                      </a:moveTo>
                      <a:cubicBezTo>
                        <a:pt x="25" y="0"/>
                        <a:pt x="10" y="9"/>
                        <a:pt x="1" y="33"/>
                      </a:cubicBezTo>
                      <a:lnTo>
                        <a:pt x="250" y="433"/>
                      </a:lnTo>
                      <a:cubicBezTo>
                        <a:pt x="261" y="450"/>
                        <a:pt x="276" y="472"/>
                        <a:pt x="298" y="474"/>
                      </a:cubicBezTo>
                      <a:cubicBezTo>
                        <a:pt x="326" y="470"/>
                        <a:pt x="343" y="448"/>
                        <a:pt x="341" y="422"/>
                      </a:cubicBezTo>
                      <a:cubicBezTo>
                        <a:pt x="339" y="396"/>
                        <a:pt x="328" y="372"/>
                        <a:pt x="311" y="352"/>
                      </a:cubicBezTo>
                      <a:lnTo>
                        <a:pt x="119" y="66"/>
                      </a:lnTo>
                      <a:cubicBezTo>
                        <a:pt x="106" y="44"/>
                        <a:pt x="88" y="25"/>
                        <a:pt x="69" y="9"/>
                      </a:cubicBezTo>
                      <a:cubicBezTo>
                        <a:pt x="60" y="4"/>
                        <a:pt x="49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832;p39">
                  <a:extLst>
                    <a:ext uri="{FF2B5EF4-FFF2-40B4-BE49-F238E27FC236}">
                      <a16:creationId xmlns:a16="http://schemas.microsoft.com/office/drawing/2014/main" id="{E144C777-F32C-499F-9C99-DDE5A3495B56}"/>
                    </a:ext>
                  </a:extLst>
                </p:cNvPr>
                <p:cNvSpPr/>
                <p:nvPr/>
              </p:nvSpPr>
              <p:spPr>
                <a:xfrm>
                  <a:off x="8229413" y="915775"/>
                  <a:ext cx="3900" cy="2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881" extrusionOk="0">
                      <a:moveTo>
                        <a:pt x="112" y="0"/>
                      </a:moveTo>
                      <a:cubicBezTo>
                        <a:pt x="98" y="0"/>
                        <a:pt x="77" y="5"/>
                        <a:pt x="48" y="19"/>
                      </a:cubicBezTo>
                      <a:cubicBezTo>
                        <a:pt x="7" y="287"/>
                        <a:pt x="0" y="560"/>
                        <a:pt x="31" y="828"/>
                      </a:cubicBezTo>
                      <a:cubicBezTo>
                        <a:pt x="31" y="846"/>
                        <a:pt x="37" y="861"/>
                        <a:pt x="48" y="874"/>
                      </a:cubicBezTo>
                      <a:cubicBezTo>
                        <a:pt x="56" y="879"/>
                        <a:pt x="64" y="881"/>
                        <a:pt x="73" y="881"/>
                      </a:cubicBezTo>
                      <a:cubicBezTo>
                        <a:pt x="89" y="881"/>
                        <a:pt x="105" y="873"/>
                        <a:pt x="114" y="859"/>
                      </a:cubicBezTo>
                      <a:cubicBezTo>
                        <a:pt x="125" y="837"/>
                        <a:pt x="131" y="811"/>
                        <a:pt x="129" y="787"/>
                      </a:cubicBezTo>
                      <a:lnTo>
                        <a:pt x="153" y="76"/>
                      </a:lnTo>
                      <a:cubicBezTo>
                        <a:pt x="155" y="56"/>
                        <a:pt x="153" y="36"/>
                        <a:pt x="144" y="17"/>
                      </a:cubicBezTo>
                      <a:cubicBezTo>
                        <a:pt x="139" y="8"/>
                        <a:pt x="130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" name="Google Shape;833;p39">
                <a:extLst>
                  <a:ext uri="{FF2B5EF4-FFF2-40B4-BE49-F238E27FC236}">
                    <a16:creationId xmlns:a16="http://schemas.microsoft.com/office/drawing/2014/main" id="{E0B997DE-AC87-027C-329B-1892044B1AC5}"/>
                  </a:ext>
                </a:extLst>
              </p:cNvPr>
              <p:cNvSpPr/>
              <p:nvPr/>
            </p:nvSpPr>
            <p:spPr>
              <a:xfrm>
                <a:off x="10467613" y="908400"/>
                <a:ext cx="68200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2421" extrusionOk="0">
                    <a:moveTo>
                      <a:pt x="44" y="1"/>
                    </a:moveTo>
                    <a:cubicBezTo>
                      <a:pt x="44" y="2"/>
                      <a:pt x="45" y="4"/>
                      <a:pt x="45" y="5"/>
                    </a:cubicBezTo>
                    <a:lnTo>
                      <a:pt x="45" y="5"/>
                    </a:lnTo>
                    <a:cubicBezTo>
                      <a:pt x="45" y="4"/>
                      <a:pt x="46" y="2"/>
                      <a:pt x="46" y="1"/>
                    </a:cubicBezTo>
                    <a:close/>
                    <a:moveTo>
                      <a:pt x="45" y="5"/>
                    </a:moveTo>
                    <a:cubicBezTo>
                      <a:pt x="0" y="190"/>
                      <a:pt x="132" y="375"/>
                      <a:pt x="306" y="442"/>
                    </a:cubicBezTo>
                    <a:lnTo>
                      <a:pt x="306" y="442"/>
                    </a:lnTo>
                    <a:cubicBezTo>
                      <a:pt x="302" y="459"/>
                      <a:pt x="299" y="476"/>
                      <a:pt x="297" y="494"/>
                    </a:cubicBezTo>
                    <a:cubicBezTo>
                      <a:pt x="255" y="834"/>
                      <a:pt x="515" y="1126"/>
                      <a:pt x="829" y="1214"/>
                    </a:cubicBezTo>
                    <a:cubicBezTo>
                      <a:pt x="876" y="1228"/>
                      <a:pt x="924" y="1239"/>
                      <a:pt x="971" y="1247"/>
                    </a:cubicBezTo>
                    <a:lnTo>
                      <a:pt x="971" y="1247"/>
                    </a:lnTo>
                    <a:cubicBezTo>
                      <a:pt x="1000" y="1434"/>
                      <a:pt x="1107" y="1604"/>
                      <a:pt x="1270" y="1711"/>
                    </a:cubicBezTo>
                    <a:cubicBezTo>
                      <a:pt x="1379" y="1779"/>
                      <a:pt x="1501" y="1813"/>
                      <a:pt x="1623" y="1813"/>
                    </a:cubicBezTo>
                    <a:cubicBezTo>
                      <a:pt x="1656" y="1813"/>
                      <a:pt x="1689" y="1811"/>
                      <a:pt x="1722" y="1806"/>
                    </a:cubicBezTo>
                    <a:lnTo>
                      <a:pt x="1722" y="1806"/>
                    </a:lnTo>
                    <a:cubicBezTo>
                      <a:pt x="1757" y="1984"/>
                      <a:pt x="1851" y="2148"/>
                      <a:pt x="1994" y="2267"/>
                    </a:cubicBezTo>
                    <a:cubicBezTo>
                      <a:pt x="2120" y="2366"/>
                      <a:pt x="2278" y="2421"/>
                      <a:pt x="2434" y="2421"/>
                    </a:cubicBezTo>
                    <a:cubicBezTo>
                      <a:pt x="2537" y="2421"/>
                      <a:pt x="2638" y="2397"/>
                      <a:pt x="2727" y="2348"/>
                    </a:cubicBezTo>
                    <a:lnTo>
                      <a:pt x="2727" y="2348"/>
                    </a:lnTo>
                    <a:cubicBezTo>
                      <a:pt x="2723" y="2348"/>
                      <a:pt x="2718" y="2348"/>
                      <a:pt x="2713" y="2348"/>
                    </a:cubicBezTo>
                    <a:cubicBezTo>
                      <a:pt x="2605" y="2348"/>
                      <a:pt x="2498" y="2324"/>
                      <a:pt x="2400" y="2276"/>
                    </a:cubicBezTo>
                    <a:cubicBezTo>
                      <a:pt x="2136" y="2158"/>
                      <a:pt x="1992" y="1851"/>
                      <a:pt x="2086" y="1580"/>
                    </a:cubicBezTo>
                    <a:cubicBezTo>
                      <a:pt x="2130" y="1455"/>
                      <a:pt x="2033" y="1338"/>
                      <a:pt x="1917" y="1338"/>
                    </a:cubicBezTo>
                    <a:cubicBezTo>
                      <a:pt x="1890" y="1338"/>
                      <a:pt x="1861" y="1345"/>
                      <a:pt x="1833" y="1360"/>
                    </a:cubicBezTo>
                    <a:cubicBezTo>
                      <a:pt x="1776" y="1395"/>
                      <a:pt x="1717" y="1411"/>
                      <a:pt x="1661" y="1411"/>
                    </a:cubicBezTo>
                    <a:cubicBezTo>
                      <a:pt x="1494" y="1411"/>
                      <a:pt x="1352" y="1269"/>
                      <a:pt x="1381" y="1072"/>
                    </a:cubicBezTo>
                    <a:cubicBezTo>
                      <a:pt x="1392" y="954"/>
                      <a:pt x="1298" y="853"/>
                      <a:pt x="1179" y="853"/>
                    </a:cubicBezTo>
                    <a:cubicBezTo>
                      <a:pt x="1177" y="853"/>
                      <a:pt x="1174" y="854"/>
                      <a:pt x="1172" y="854"/>
                    </a:cubicBezTo>
                    <a:cubicBezTo>
                      <a:pt x="1152" y="855"/>
                      <a:pt x="1133" y="855"/>
                      <a:pt x="1113" y="855"/>
                    </a:cubicBezTo>
                    <a:cubicBezTo>
                      <a:pt x="1052" y="855"/>
                      <a:pt x="991" y="850"/>
                      <a:pt x="930" y="838"/>
                    </a:cubicBezTo>
                    <a:cubicBezTo>
                      <a:pt x="855" y="825"/>
                      <a:pt x="788" y="799"/>
                      <a:pt x="725" y="758"/>
                    </a:cubicBezTo>
                    <a:cubicBezTo>
                      <a:pt x="615" y="688"/>
                      <a:pt x="535" y="537"/>
                      <a:pt x="567" y="404"/>
                    </a:cubicBezTo>
                    <a:lnTo>
                      <a:pt x="578" y="358"/>
                    </a:lnTo>
                    <a:cubicBezTo>
                      <a:pt x="595" y="293"/>
                      <a:pt x="542" y="235"/>
                      <a:pt x="481" y="235"/>
                    </a:cubicBezTo>
                    <a:cubicBezTo>
                      <a:pt x="468" y="235"/>
                      <a:pt x="456" y="238"/>
                      <a:pt x="443" y="243"/>
                    </a:cubicBezTo>
                    <a:cubicBezTo>
                      <a:pt x="415" y="254"/>
                      <a:pt x="385" y="259"/>
                      <a:pt x="356" y="259"/>
                    </a:cubicBezTo>
                    <a:cubicBezTo>
                      <a:pt x="216" y="259"/>
                      <a:pt x="78" y="144"/>
                      <a:pt x="45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34;p39">
                <a:extLst>
                  <a:ext uri="{FF2B5EF4-FFF2-40B4-BE49-F238E27FC236}">
                    <a16:creationId xmlns:a16="http://schemas.microsoft.com/office/drawing/2014/main" id="{EA42D7F7-A682-8368-3C74-01526BD124DA}"/>
                  </a:ext>
                </a:extLst>
              </p:cNvPr>
              <p:cNvSpPr/>
              <p:nvPr/>
            </p:nvSpPr>
            <p:spPr>
              <a:xfrm>
                <a:off x="10540138" y="959900"/>
                <a:ext cx="9510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857" extrusionOk="0">
                    <a:moveTo>
                      <a:pt x="3804" y="0"/>
                    </a:moveTo>
                    <a:lnTo>
                      <a:pt x="3804" y="0"/>
                    </a:lnTo>
                    <a:cubicBezTo>
                      <a:pt x="3719" y="100"/>
                      <a:pt x="3616" y="183"/>
                      <a:pt x="3498" y="242"/>
                    </a:cubicBezTo>
                    <a:cubicBezTo>
                      <a:pt x="3386" y="303"/>
                      <a:pt x="3261" y="332"/>
                      <a:pt x="3136" y="332"/>
                    </a:cubicBezTo>
                    <a:cubicBezTo>
                      <a:pt x="2923" y="332"/>
                      <a:pt x="2711" y="246"/>
                      <a:pt x="2569" y="83"/>
                    </a:cubicBezTo>
                    <a:cubicBezTo>
                      <a:pt x="2532" y="40"/>
                      <a:pt x="2481" y="20"/>
                      <a:pt x="2431" y="20"/>
                    </a:cubicBezTo>
                    <a:cubicBezTo>
                      <a:pt x="2366" y="20"/>
                      <a:pt x="2301" y="55"/>
                      <a:pt x="2268" y="120"/>
                    </a:cubicBezTo>
                    <a:cubicBezTo>
                      <a:pt x="2227" y="223"/>
                      <a:pt x="2119" y="294"/>
                      <a:pt x="2010" y="294"/>
                    </a:cubicBezTo>
                    <a:cubicBezTo>
                      <a:pt x="1966" y="294"/>
                      <a:pt x="1923" y="282"/>
                      <a:pt x="1884" y="258"/>
                    </a:cubicBezTo>
                    <a:cubicBezTo>
                      <a:pt x="1840" y="234"/>
                      <a:pt x="1803" y="196"/>
                      <a:pt x="1779" y="153"/>
                    </a:cubicBezTo>
                    <a:cubicBezTo>
                      <a:pt x="1739" y="79"/>
                      <a:pt x="1670" y="46"/>
                      <a:pt x="1601" y="46"/>
                    </a:cubicBezTo>
                    <a:cubicBezTo>
                      <a:pt x="1497" y="46"/>
                      <a:pt x="1394" y="122"/>
                      <a:pt x="1393" y="249"/>
                    </a:cubicBezTo>
                    <a:cubicBezTo>
                      <a:pt x="1389" y="303"/>
                      <a:pt x="1365" y="356"/>
                      <a:pt x="1325" y="393"/>
                    </a:cubicBezTo>
                    <a:cubicBezTo>
                      <a:pt x="1253" y="465"/>
                      <a:pt x="1166" y="493"/>
                      <a:pt x="1075" y="493"/>
                    </a:cubicBezTo>
                    <a:cubicBezTo>
                      <a:pt x="918" y="493"/>
                      <a:pt x="750" y="408"/>
                      <a:pt x="627" y="312"/>
                    </a:cubicBezTo>
                    <a:cubicBezTo>
                      <a:pt x="605" y="297"/>
                      <a:pt x="582" y="290"/>
                      <a:pt x="559" y="290"/>
                    </a:cubicBezTo>
                    <a:cubicBezTo>
                      <a:pt x="486" y="290"/>
                      <a:pt x="420" y="360"/>
                      <a:pt x="442" y="443"/>
                    </a:cubicBezTo>
                    <a:cubicBezTo>
                      <a:pt x="450" y="482"/>
                      <a:pt x="444" y="526"/>
                      <a:pt x="420" y="561"/>
                    </a:cubicBezTo>
                    <a:cubicBezTo>
                      <a:pt x="382" y="630"/>
                      <a:pt x="320" y="660"/>
                      <a:pt x="254" y="660"/>
                    </a:cubicBezTo>
                    <a:cubicBezTo>
                      <a:pt x="155" y="660"/>
                      <a:pt x="50" y="592"/>
                      <a:pt x="12" y="489"/>
                    </a:cubicBezTo>
                    <a:lnTo>
                      <a:pt x="12" y="489"/>
                    </a:lnTo>
                    <a:cubicBezTo>
                      <a:pt x="1" y="655"/>
                      <a:pt x="149" y="805"/>
                      <a:pt x="324" y="810"/>
                    </a:cubicBezTo>
                    <a:cubicBezTo>
                      <a:pt x="445" y="807"/>
                      <a:pt x="552" y="751"/>
                      <a:pt x="622" y="663"/>
                    </a:cubicBezTo>
                    <a:lnTo>
                      <a:pt x="622" y="663"/>
                    </a:lnTo>
                    <a:cubicBezTo>
                      <a:pt x="770" y="779"/>
                      <a:pt x="952" y="856"/>
                      <a:pt x="1142" y="856"/>
                    </a:cubicBezTo>
                    <a:cubicBezTo>
                      <a:pt x="1155" y="856"/>
                      <a:pt x="1168" y="856"/>
                      <a:pt x="1181" y="855"/>
                    </a:cubicBezTo>
                    <a:cubicBezTo>
                      <a:pt x="1366" y="846"/>
                      <a:pt x="1546" y="756"/>
                      <a:pt x="1665" y="616"/>
                    </a:cubicBezTo>
                    <a:lnTo>
                      <a:pt x="1665" y="616"/>
                    </a:lnTo>
                    <a:cubicBezTo>
                      <a:pt x="1768" y="677"/>
                      <a:pt x="1884" y="707"/>
                      <a:pt x="2000" y="707"/>
                    </a:cubicBezTo>
                    <a:cubicBezTo>
                      <a:pt x="2180" y="707"/>
                      <a:pt x="2360" y="634"/>
                      <a:pt x="2488" y="489"/>
                    </a:cubicBezTo>
                    <a:lnTo>
                      <a:pt x="2488" y="489"/>
                    </a:lnTo>
                    <a:cubicBezTo>
                      <a:pt x="2562" y="530"/>
                      <a:pt x="2641" y="561"/>
                      <a:pt x="2724" y="583"/>
                    </a:cubicBezTo>
                    <a:cubicBezTo>
                      <a:pt x="2801" y="603"/>
                      <a:pt x="2880" y="613"/>
                      <a:pt x="2959" y="613"/>
                    </a:cubicBezTo>
                    <a:cubicBezTo>
                      <a:pt x="3191" y="613"/>
                      <a:pt x="3423" y="527"/>
                      <a:pt x="3586" y="364"/>
                    </a:cubicBezTo>
                    <a:cubicBezTo>
                      <a:pt x="3690" y="264"/>
                      <a:pt x="3767" y="140"/>
                      <a:pt x="38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35;p39">
                <a:extLst>
                  <a:ext uri="{FF2B5EF4-FFF2-40B4-BE49-F238E27FC236}">
                    <a16:creationId xmlns:a16="http://schemas.microsoft.com/office/drawing/2014/main" id="{53442263-44A2-4AF7-7AD3-2DEB1669E341}"/>
                  </a:ext>
                </a:extLst>
              </p:cNvPr>
              <p:cNvSpPr/>
              <p:nvPr/>
            </p:nvSpPr>
            <p:spPr>
              <a:xfrm>
                <a:off x="10464813" y="918975"/>
                <a:ext cx="33100" cy="1343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5373" extrusionOk="0">
                    <a:moveTo>
                      <a:pt x="477" y="1"/>
                    </a:moveTo>
                    <a:lnTo>
                      <a:pt x="477" y="1"/>
                    </a:lnTo>
                    <a:cubicBezTo>
                      <a:pt x="1" y="1711"/>
                      <a:pt x="555" y="3819"/>
                      <a:pt x="1323" y="5372"/>
                    </a:cubicBezTo>
                    <a:cubicBezTo>
                      <a:pt x="1303" y="5141"/>
                      <a:pt x="1269" y="4914"/>
                      <a:pt x="1234" y="4687"/>
                    </a:cubicBezTo>
                    <a:cubicBezTo>
                      <a:pt x="1044" y="3572"/>
                      <a:pt x="780" y="2477"/>
                      <a:pt x="627" y="1358"/>
                    </a:cubicBezTo>
                    <a:cubicBezTo>
                      <a:pt x="562" y="906"/>
                      <a:pt x="520" y="459"/>
                      <a:pt x="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36;p39">
                <a:extLst>
                  <a:ext uri="{FF2B5EF4-FFF2-40B4-BE49-F238E27FC236}">
                    <a16:creationId xmlns:a16="http://schemas.microsoft.com/office/drawing/2014/main" id="{66629C2A-6833-2C5A-072E-EBB1CFA93BA8}"/>
                  </a:ext>
                </a:extLst>
              </p:cNvPr>
              <p:cNvSpPr/>
              <p:nvPr/>
            </p:nvSpPr>
            <p:spPr>
              <a:xfrm>
                <a:off x="10485938" y="935350"/>
                <a:ext cx="13375" cy="1162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650" extrusionOk="0">
                    <a:moveTo>
                      <a:pt x="386" y="0"/>
                    </a:moveTo>
                    <a:cubicBezTo>
                      <a:pt x="9" y="1196"/>
                      <a:pt x="0" y="2566"/>
                      <a:pt x="236" y="3794"/>
                    </a:cubicBezTo>
                    <a:cubicBezTo>
                      <a:pt x="293" y="4085"/>
                      <a:pt x="373" y="4370"/>
                      <a:pt x="476" y="4650"/>
                    </a:cubicBezTo>
                    <a:cubicBezTo>
                      <a:pt x="535" y="3875"/>
                      <a:pt x="509" y="3096"/>
                      <a:pt x="500" y="2324"/>
                    </a:cubicBezTo>
                    <a:cubicBezTo>
                      <a:pt x="478" y="1549"/>
                      <a:pt x="474" y="771"/>
                      <a:pt x="3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37;p39">
                <a:extLst>
                  <a:ext uri="{FF2B5EF4-FFF2-40B4-BE49-F238E27FC236}">
                    <a16:creationId xmlns:a16="http://schemas.microsoft.com/office/drawing/2014/main" id="{8894EB5F-AE97-85E6-CD93-0851D3D5323E}"/>
                  </a:ext>
                </a:extLst>
              </p:cNvPr>
              <p:cNvSpPr/>
              <p:nvPr/>
            </p:nvSpPr>
            <p:spPr>
              <a:xfrm>
                <a:off x="10499013" y="949375"/>
                <a:ext cx="15700" cy="10047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019" extrusionOk="0">
                    <a:moveTo>
                      <a:pt x="627" y="0"/>
                    </a:moveTo>
                    <a:lnTo>
                      <a:pt x="627" y="0"/>
                    </a:lnTo>
                    <a:cubicBezTo>
                      <a:pt x="269" y="591"/>
                      <a:pt x="165" y="1305"/>
                      <a:pt x="93" y="1979"/>
                    </a:cubicBezTo>
                    <a:cubicBezTo>
                      <a:pt x="29" y="2655"/>
                      <a:pt x="1" y="3343"/>
                      <a:pt x="101" y="4019"/>
                    </a:cubicBezTo>
                    <a:cubicBezTo>
                      <a:pt x="553" y="2749"/>
                      <a:pt x="555" y="1331"/>
                      <a:pt x="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38;p39">
                <a:extLst>
                  <a:ext uri="{FF2B5EF4-FFF2-40B4-BE49-F238E27FC236}">
                    <a16:creationId xmlns:a16="http://schemas.microsoft.com/office/drawing/2014/main" id="{A061FEAE-70A3-5C47-C964-1232FF99E23C}"/>
                  </a:ext>
                </a:extLst>
              </p:cNvPr>
              <p:cNvSpPr/>
              <p:nvPr/>
            </p:nvSpPr>
            <p:spPr>
              <a:xfrm>
                <a:off x="10503388" y="967425"/>
                <a:ext cx="36450" cy="838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3354" extrusionOk="0">
                    <a:moveTo>
                      <a:pt x="1349" y="0"/>
                    </a:moveTo>
                    <a:cubicBezTo>
                      <a:pt x="1216" y="277"/>
                      <a:pt x="1109" y="561"/>
                      <a:pt x="993" y="845"/>
                    </a:cubicBezTo>
                    <a:cubicBezTo>
                      <a:pt x="792" y="1357"/>
                      <a:pt x="450" y="2195"/>
                      <a:pt x="245" y="2706"/>
                    </a:cubicBezTo>
                    <a:cubicBezTo>
                      <a:pt x="158" y="2919"/>
                      <a:pt x="70" y="3131"/>
                      <a:pt x="0" y="3354"/>
                    </a:cubicBezTo>
                    <a:cubicBezTo>
                      <a:pt x="62" y="3303"/>
                      <a:pt x="120" y="3249"/>
                      <a:pt x="177" y="3194"/>
                    </a:cubicBezTo>
                    <a:cubicBezTo>
                      <a:pt x="958" y="2398"/>
                      <a:pt x="1458" y="1119"/>
                      <a:pt x="1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39;p39">
                <a:extLst>
                  <a:ext uri="{FF2B5EF4-FFF2-40B4-BE49-F238E27FC236}">
                    <a16:creationId xmlns:a16="http://schemas.microsoft.com/office/drawing/2014/main" id="{741784CA-AA19-C9BF-0CA4-312DFE77BBFC}"/>
                  </a:ext>
                </a:extLst>
              </p:cNvPr>
              <p:cNvSpPr/>
              <p:nvPr/>
            </p:nvSpPr>
            <p:spPr>
              <a:xfrm>
                <a:off x="10540038" y="968625"/>
                <a:ext cx="44600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3380" extrusionOk="0">
                    <a:moveTo>
                      <a:pt x="1687" y="0"/>
                    </a:moveTo>
                    <a:cubicBezTo>
                      <a:pt x="1425" y="574"/>
                      <a:pt x="1192" y="1161"/>
                      <a:pt x="906" y="1722"/>
                    </a:cubicBezTo>
                    <a:cubicBezTo>
                      <a:pt x="664" y="2210"/>
                      <a:pt x="389" y="2688"/>
                      <a:pt x="118" y="3166"/>
                    </a:cubicBezTo>
                    <a:cubicBezTo>
                      <a:pt x="77" y="3234"/>
                      <a:pt x="38" y="3306"/>
                      <a:pt x="1" y="3380"/>
                    </a:cubicBezTo>
                    <a:cubicBezTo>
                      <a:pt x="73" y="3338"/>
                      <a:pt x="140" y="3290"/>
                      <a:pt x="206" y="3242"/>
                    </a:cubicBezTo>
                    <a:cubicBezTo>
                      <a:pt x="1155" y="2509"/>
                      <a:pt x="1783" y="1200"/>
                      <a:pt x="1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40;p39">
                <a:extLst>
                  <a:ext uri="{FF2B5EF4-FFF2-40B4-BE49-F238E27FC236}">
                    <a16:creationId xmlns:a16="http://schemas.microsoft.com/office/drawing/2014/main" id="{1C6EF2C8-0D2D-955F-C517-EC71F4E9EA89}"/>
                  </a:ext>
                </a:extLst>
              </p:cNvPr>
              <p:cNvSpPr/>
              <p:nvPr/>
            </p:nvSpPr>
            <p:spPr>
              <a:xfrm>
                <a:off x="10521063" y="971675"/>
                <a:ext cx="30850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3455" extrusionOk="0">
                    <a:moveTo>
                      <a:pt x="725" y="0"/>
                    </a:moveTo>
                    <a:lnTo>
                      <a:pt x="725" y="0"/>
                    </a:lnTo>
                    <a:cubicBezTo>
                      <a:pt x="661" y="587"/>
                      <a:pt x="611" y="1179"/>
                      <a:pt x="485" y="1752"/>
                    </a:cubicBezTo>
                    <a:cubicBezTo>
                      <a:pt x="365" y="2335"/>
                      <a:pt x="186" y="2876"/>
                      <a:pt x="0" y="3454"/>
                    </a:cubicBezTo>
                    <a:cubicBezTo>
                      <a:pt x="912" y="2651"/>
                      <a:pt x="1233" y="1102"/>
                      <a:pt x="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41;p39">
                <a:extLst>
                  <a:ext uri="{FF2B5EF4-FFF2-40B4-BE49-F238E27FC236}">
                    <a16:creationId xmlns:a16="http://schemas.microsoft.com/office/drawing/2014/main" id="{6B0944BF-816E-19D2-BC35-9FEEFDE34F36}"/>
                  </a:ext>
                </a:extLst>
              </p:cNvPr>
              <p:cNvSpPr/>
              <p:nvPr/>
            </p:nvSpPr>
            <p:spPr>
              <a:xfrm>
                <a:off x="10537963" y="970375"/>
                <a:ext cx="2730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3360" extrusionOk="0">
                    <a:moveTo>
                      <a:pt x="690" y="0"/>
                    </a:moveTo>
                    <a:lnTo>
                      <a:pt x="690" y="0"/>
                    </a:lnTo>
                    <a:cubicBezTo>
                      <a:pt x="574" y="561"/>
                      <a:pt x="500" y="1130"/>
                      <a:pt x="382" y="1687"/>
                    </a:cubicBezTo>
                    <a:cubicBezTo>
                      <a:pt x="297" y="2101"/>
                      <a:pt x="195" y="2516"/>
                      <a:pt x="97" y="2928"/>
                    </a:cubicBezTo>
                    <a:cubicBezTo>
                      <a:pt x="62" y="3072"/>
                      <a:pt x="27" y="3214"/>
                      <a:pt x="1" y="3360"/>
                    </a:cubicBezTo>
                    <a:cubicBezTo>
                      <a:pt x="795" y="2535"/>
                      <a:pt x="1092" y="1069"/>
                      <a:pt x="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42;p39">
                <a:extLst>
                  <a:ext uri="{FF2B5EF4-FFF2-40B4-BE49-F238E27FC236}">
                    <a16:creationId xmlns:a16="http://schemas.microsoft.com/office/drawing/2014/main" id="{155F8D76-01FC-EE37-8BF3-91AB7B0C3CEF}"/>
                  </a:ext>
                </a:extLst>
              </p:cNvPr>
              <p:cNvSpPr/>
              <p:nvPr/>
            </p:nvSpPr>
            <p:spPr>
              <a:xfrm>
                <a:off x="10538288" y="966425"/>
                <a:ext cx="6500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3534" extrusionOk="0">
                    <a:moveTo>
                      <a:pt x="2556" y="1"/>
                    </a:moveTo>
                    <a:lnTo>
                      <a:pt x="2556" y="1"/>
                    </a:lnTo>
                    <a:cubicBezTo>
                      <a:pt x="2036" y="1262"/>
                      <a:pt x="1428" y="2222"/>
                      <a:pt x="422" y="3154"/>
                    </a:cubicBezTo>
                    <a:cubicBezTo>
                      <a:pt x="282" y="3280"/>
                      <a:pt x="143" y="3402"/>
                      <a:pt x="1" y="3533"/>
                    </a:cubicBezTo>
                    <a:cubicBezTo>
                      <a:pt x="186" y="3479"/>
                      <a:pt x="367" y="3409"/>
                      <a:pt x="540" y="3324"/>
                    </a:cubicBezTo>
                    <a:cubicBezTo>
                      <a:pt x="1735" y="2695"/>
                      <a:pt x="2599" y="1367"/>
                      <a:pt x="2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9" name="Google Shape;791;p39">
            <a:extLst>
              <a:ext uri="{FF2B5EF4-FFF2-40B4-BE49-F238E27FC236}">
                <a16:creationId xmlns:a16="http://schemas.microsoft.com/office/drawing/2014/main" id="{6F5CB65C-DDEB-69BD-F134-9A06F4E04AAF}"/>
              </a:ext>
            </a:extLst>
          </p:cNvPr>
          <p:cNvSpPr txBox="1">
            <a:spLocks/>
          </p:cNvSpPr>
          <p:nvPr/>
        </p:nvSpPr>
        <p:spPr>
          <a:xfrm>
            <a:off x="183760" y="-8141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rgbClr val="0A0A4B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b="1"/>
              <a:t>PENDAHULUAN</a:t>
            </a:r>
            <a:endParaRPr lang="en-US" b="1" dirty="0"/>
          </a:p>
        </p:txBody>
      </p: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901630D4-C9DE-5B9B-A24E-0B6CE0714E11}"/>
              </a:ext>
            </a:extLst>
          </p:cNvPr>
          <p:cNvGrpSpPr/>
          <p:nvPr/>
        </p:nvGrpSpPr>
        <p:grpSpPr>
          <a:xfrm>
            <a:off x="4572000" y="6159167"/>
            <a:ext cx="4650850" cy="9938712"/>
            <a:chOff x="3580109" y="1115459"/>
            <a:chExt cx="5910708" cy="12368910"/>
          </a:xfrm>
        </p:grpSpPr>
        <p:grpSp>
          <p:nvGrpSpPr>
            <p:cNvPr id="901" name="Google Shape;571;p39">
              <a:extLst>
                <a:ext uri="{FF2B5EF4-FFF2-40B4-BE49-F238E27FC236}">
                  <a16:creationId xmlns:a16="http://schemas.microsoft.com/office/drawing/2014/main" id="{DE52ADB9-BD61-1658-AF6F-331FD188EAE8}"/>
                </a:ext>
              </a:extLst>
            </p:cNvPr>
            <p:cNvGrpSpPr/>
            <p:nvPr/>
          </p:nvGrpSpPr>
          <p:grpSpPr>
            <a:xfrm rot="10800000" flipH="1">
              <a:off x="3580109" y="1115459"/>
              <a:ext cx="5910708" cy="12368910"/>
              <a:chOff x="2544800" y="-13725925"/>
              <a:chExt cx="2530375" cy="13964050"/>
            </a:xfrm>
          </p:grpSpPr>
          <p:sp>
            <p:nvSpPr>
              <p:cNvPr id="903" name="Google Shape;572;p39">
                <a:extLst>
                  <a:ext uri="{FF2B5EF4-FFF2-40B4-BE49-F238E27FC236}">
                    <a16:creationId xmlns:a16="http://schemas.microsoft.com/office/drawing/2014/main" id="{1BD76B84-3118-5C69-7938-52F819CB311F}"/>
                  </a:ext>
                </a:extLst>
              </p:cNvPr>
              <p:cNvSpPr/>
              <p:nvPr/>
            </p:nvSpPr>
            <p:spPr>
              <a:xfrm>
                <a:off x="2544800" y="-13725925"/>
                <a:ext cx="2530375" cy="2577350"/>
              </a:xfrm>
              <a:custGeom>
                <a:avLst/>
                <a:gdLst/>
                <a:ahLst/>
                <a:cxnLst/>
                <a:rect l="l" t="t" r="r" b="b"/>
                <a:pathLst>
                  <a:path w="101215" h="103094" extrusionOk="0">
                    <a:moveTo>
                      <a:pt x="101215" y="0"/>
                    </a:moveTo>
                    <a:lnTo>
                      <a:pt x="0" y="2977"/>
                    </a:lnTo>
                    <a:lnTo>
                      <a:pt x="0" y="3645"/>
                    </a:lnTo>
                    <a:lnTo>
                      <a:pt x="4" y="4313"/>
                    </a:lnTo>
                    <a:lnTo>
                      <a:pt x="22" y="4982"/>
                    </a:lnTo>
                    <a:lnTo>
                      <a:pt x="40" y="5638"/>
                    </a:lnTo>
                    <a:lnTo>
                      <a:pt x="70" y="6306"/>
                    </a:lnTo>
                    <a:lnTo>
                      <a:pt x="106" y="6962"/>
                    </a:lnTo>
                    <a:lnTo>
                      <a:pt x="145" y="7619"/>
                    </a:lnTo>
                    <a:lnTo>
                      <a:pt x="193" y="8275"/>
                    </a:lnTo>
                    <a:lnTo>
                      <a:pt x="251" y="8920"/>
                    </a:lnTo>
                    <a:lnTo>
                      <a:pt x="312" y="9564"/>
                    </a:lnTo>
                    <a:lnTo>
                      <a:pt x="383" y="10209"/>
                    </a:lnTo>
                    <a:lnTo>
                      <a:pt x="457" y="10842"/>
                    </a:lnTo>
                    <a:lnTo>
                      <a:pt x="541" y="11475"/>
                    </a:lnTo>
                    <a:lnTo>
                      <a:pt x="629" y="12096"/>
                    </a:lnTo>
                    <a:lnTo>
                      <a:pt x="726" y="12717"/>
                    </a:lnTo>
                    <a:lnTo>
                      <a:pt x="827" y="13327"/>
                    </a:lnTo>
                    <a:lnTo>
                      <a:pt x="923" y="13877"/>
                    </a:lnTo>
                    <a:lnTo>
                      <a:pt x="1029" y="14428"/>
                    </a:lnTo>
                    <a:lnTo>
                      <a:pt x="1139" y="14967"/>
                    </a:lnTo>
                    <a:lnTo>
                      <a:pt x="1253" y="15483"/>
                    </a:lnTo>
                    <a:lnTo>
                      <a:pt x="1367" y="15999"/>
                    </a:lnTo>
                    <a:lnTo>
                      <a:pt x="1491" y="16503"/>
                    </a:lnTo>
                    <a:lnTo>
                      <a:pt x="1618" y="17007"/>
                    </a:lnTo>
                    <a:lnTo>
                      <a:pt x="1750" y="17487"/>
                    </a:lnTo>
                    <a:lnTo>
                      <a:pt x="1882" y="17956"/>
                    </a:lnTo>
                    <a:lnTo>
                      <a:pt x="2023" y="18425"/>
                    </a:lnTo>
                    <a:lnTo>
                      <a:pt x="2163" y="18870"/>
                    </a:lnTo>
                    <a:lnTo>
                      <a:pt x="2308" y="19316"/>
                    </a:lnTo>
                    <a:lnTo>
                      <a:pt x="2458" y="19738"/>
                    </a:lnTo>
                    <a:lnTo>
                      <a:pt x="2612" y="20160"/>
                    </a:lnTo>
                    <a:lnTo>
                      <a:pt x="2766" y="20570"/>
                    </a:lnTo>
                    <a:lnTo>
                      <a:pt x="2928" y="20968"/>
                    </a:lnTo>
                    <a:lnTo>
                      <a:pt x="3091" y="21343"/>
                    </a:lnTo>
                    <a:lnTo>
                      <a:pt x="3254" y="21718"/>
                    </a:lnTo>
                    <a:lnTo>
                      <a:pt x="3425" y="22082"/>
                    </a:lnTo>
                    <a:lnTo>
                      <a:pt x="3597" y="22433"/>
                    </a:lnTo>
                    <a:lnTo>
                      <a:pt x="3773" y="22773"/>
                    </a:lnTo>
                    <a:lnTo>
                      <a:pt x="3949" y="23101"/>
                    </a:lnTo>
                    <a:lnTo>
                      <a:pt x="4129" y="23418"/>
                    </a:lnTo>
                    <a:lnTo>
                      <a:pt x="4313" y="23711"/>
                    </a:lnTo>
                    <a:lnTo>
                      <a:pt x="4498" y="24004"/>
                    </a:lnTo>
                    <a:lnTo>
                      <a:pt x="4687" y="24285"/>
                    </a:lnTo>
                    <a:lnTo>
                      <a:pt x="4876" y="24555"/>
                    </a:lnTo>
                    <a:lnTo>
                      <a:pt x="5070" y="24801"/>
                    </a:lnTo>
                    <a:lnTo>
                      <a:pt x="5263" y="25047"/>
                    </a:lnTo>
                    <a:lnTo>
                      <a:pt x="5461" y="25270"/>
                    </a:lnTo>
                    <a:lnTo>
                      <a:pt x="5659" y="25492"/>
                    </a:lnTo>
                    <a:lnTo>
                      <a:pt x="5861" y="25692"/>
                    </a:lnTo>
                    <a:lnTo>
                      <a:pt x="6063" y="25879"/>
                    </a:lnTo>
                    <a:lnTo>
                      <a:pt x="6266" y="26067"/>
                    </a:lnTo>
                    <a:lnTo>
                      <a:pt x="6472" y="26231"/>
                    </a:lnTo>
                    <a:lnTo>
                      <a:pt x="6679" y="26383"/>
                    </a:lnTo>
                    <a:lnTo>
                      <a:pt x="6890" y="26524"/>
                    </a:lnTo>
                    <a:lnTo>
                      <a:pt x="7097" y="26641"/>
                    </a:lnTo>
                    <a:lnTo>
                      <a:pt x="7308" y="26758"/>
                    </a:lnTo>
                    <a:lnTo>
                      <a:pt x="7519" y="26852"/>
                    </a:lnTo>
                    <a:lnTo>
                      <a:pt x="7734" y="26934"/>
                    </a:lnTo>
                    <a:lnTo>
                      <a:pt x="7950" y="27016"/>
                    </a:lnTo>
                    <a:lnTo>
                      <a:pt x="8161" y="27063"/>
                    </a:lnTo>
                    <a:lnTo>
                      <a:pt x="8376" y="27110"/>
                    </a:lnTo>
                    <a:lnTo>
                      <a:pt x="8596" y="27145"/>
                    </a:lnTo>
                    <a:lnTo>
                      <a:pt x="8812" y="27157"/>
                    </a:lnTo>
                    <a:lnTo>
                      <a:pt x="9027" y="27157"/>
                    </a:lnTo>
                    <a:lnTo>
                      <a:pt x="9247" y="27145"/>
                    </a:lnTo>
                    <a:lnTo>
                      <a:pt x="9462" y="27121"/>
                    </a:lnTo>
                    <a:lnTo>
                      <a:pt x="9682" y="27075"/>
                    </a:lnTo>
                    <a:lnTo>
                      <a:pt x="9902" y="27028"/>
                    </a:lnTo>
                    <a:lnTo>
                      <a:pt x="10118" y="26957"/>
                    </a:lnTo>
                    <a:lnTo>
                      <a:pt x="10337" y="26875"/>
                    </a:lnTo>
                    <a:lnTo>
                      <a:pt x="10553" y="26770"/>
                    </a:lnTo>
                    <a:lnTo>
                      <a:pt x="10773" y="26653"/>
                    </a:lnTo>
                    <a:lnTo>
                      <a:pt x="10988" y="26524"/>
                    </a:lnTo>
                    <a:lnTo>
                      <a:pt x="11208" y="26383"/>
                    </a:lnTo>
                    <a:lnTo>
                      <a:pt x="11423" y="26231"/>
                    </a:lnTo>
                    <a:lnTo>
                      <a:pt x="11639" y="26055"/>
                    </a:lnTo>
                    <a:lnTo>
                      <a:pt x="11850" y="25856"/>
                    </a:lnTo>
                    <a:lnTo>
                      <a:pt x="12065" y="25656"/>
                    </a:lnTo>
                    <a:lnTo>
                      <a:pt x="12281" y="25434"/>
                    </a:lnTo>
                    <a:lnTo>
                      <a:pt x="12492" y="25199"/>
                    </a:lnTo>
                    <a:lnTo>
                      <a:pt x="12703" y="24953"/>
                    </a:lnTo>
                    <a:lnTo>
                      <a:pt x="12690" y="25527"/>
                    </a:lnTo>
                    <a:lnTo>
                      <a:pt x="12681" y="26114"/>
                    </a:lnTo>
                    <a:lnTo>
                      <a:pt x="12681" y="26700"/>
                    </a:lnTo>
                    <a:lnTo>
                      <a:pt x="12690" y="27274"/>
                    </a:lnTo>
                    <a:lnTo>
                      <a:pt x="12699" y="27848"/>
                    </a:lnTo>
                    <a:lnTo>
                      <a:pt x="12721" y="28422"/>
                    </a:lnTo>
                    <a:lnTo>
                      <a:pt x="12743" y="28997"/>
                    </a:lnTo>
                    <a:lnTo>
                      <a:pt x="12773" y="29559"/>
                    </a:lnTo>
                    <a:lnTo>
                      <a:pt x="12809" y="30122"/>
                    </a:lnTo>
                    <a:lnTo>
                      <a:pt x="12848" y="30684"/>
                    </a:lnTo>
                    <a:lnTo>
                      <a:pt x="12896" y="31247"/>
                    </a:lnTo>
                    <a:lnTo>
                      <a:pt x="12949" y="31798"/>
                    </a:lnTo>
                    <a:lnTo>
                      <a:pt x="13006" y="32349"/>
                    </a:lnTo>
                    <a:lnTo>
                      <a:pt x="13072" y="32888"/>
                    </a:lnTo>
                    <a:lnTo>
                      <a:pt x="13138" y="33439"/>
                    </a:lnTo>
                    <a:lnTo>
                      <a:pt x="13213" y="33966"/>
                    </a:lnTo>
                    <a:lnTo>
                      <a:pt x="13292" y="34505"/>
                    </a:lnTo>
                    <a:lnTo>
                      <a:pt x="13376" y="35033"/>
                    </a:lnTo>
                    <a:lnTo>
                      <a:pt x="13464" y="35560"/>
                    </a:lnTo>
                    <a:lnTo>
                      <a:pt x="13556" y="36076"/>
                    </a:lnTo>
                    <a:lnTo>
                      <a:pt x="13653" y="36592"/>
                    </a:lnTo>
                    <a:lnTo>
                      <a:pt x="13758" y="37096"/>
                    </a:lnTo>
                    <a:lnTo>
                      <a:pt x="13864" y="37600"/>
                    </a:lnTo>
                    <a:lnTo>
                      <a:pt x="13974" y="38092"/>
                    </a:lnTo>
                    <a:lnTo>
                      <a:pt x="14092" y="38584"/>
                    </a:lnTo>
                    <a:lnTo>
                      <a:pt x="14211" y="39065"/>
                    </a:lnTo>
                    <a:lnTo>
                      <a:pt x="14334" y="39545"/>
                    </a:lnTo>
                    <a:lnTo>
                      <a:pt x="14462" y="40014"/>
                    </a:lnTo>
                    <a:lnTo>
                      <a:pt x="14594" y="40471"/>
                    </a:lnTo>
                    <a:lnTo>
                      <a:pt x="14730" y="40928"/>
                    </a:lnTo>
                    <a:lnTo>
                      <a:pt x="14871" y="41385"/>
                    </a:lnTo>
                    <a:lnTo>
                      <a:pt x="15016" y="41819"/>
                    </a:lnTo>
                    <a:lnTo>
                      <a:pt x="15161" y="42264"/>
                    </a:lnTo>
                    <a:lnTo>
                      <a:pt x="15315" y="42686"/>
                    </a:lnTo>
                    <a:lnTo>
                      <a:pt x="15469" y="43108"/>
                    </a:lnTo>
                    <a:lnTo>
                      <a:pt x="15623" y="43518"/>
                    </a:lnTo>
                    <a:lnTo>
                      <a:pt x="15785" y="43917"/>
                    </a:lnTo>
                    <a:lnTo>
                      <a:pt x="15948" y="44315"/>
                    </a:lnTo>
                    <a:lnTo>
                      <a:pt x="16115" y="44702"/>
                    </a:lnTo>
                    <a:lnTo>
                      <a:pt x="16287" y="45077"/>
                    </a:lnTo>
                    <a:lnTo>
                      <a:pt x="16462" y="45441"/>
                    </a:lnTo>
                    <a:lnTo>
                      <a:pt x="16638" y="45804"/>
                    </a:lnTo>
                    <a:lnTo>
                      <a:pt x="16814" y="46155"/>
                    </a:lnTo>
                    <a:lnTo>
                      <a:pt x="16994" y="46495"/>
                    </a:lnTo>
                    <a:lnTo>
                      <a:pt x="17179" y="46824"/>
                    </a:lnTo>
                    <a:lnTo>
                      <a:pt x="17368" y="47140"/>
                    </a:lnTo>
                    <a:lnTo>
                      <a:pt x="17557" y="47456"/>
                    </a:lnTo>
                    <a:lnTo>
                      <a:pt x="17746" y="47749"/>
                    </a:lnTo>
                    <a:lnTo>
                      <a:pt x="17940" y="48042"/>
                    </a:lnTo>
                    <a:lnTo>
                      <a:pt x="18138" y="48324"/>
                    </a:lnTo>
                    <a:lnTo>
                      <a:pt x="18331" y="48582"/>
                    </a:lnTo>
                    <a:lnTo>
                      <a:pt x="18533" y="48839"/>
                    </a:lnTo>
                    <a:lnTo>
                      <a:pt x="18736" y="49086"/>
                    </a:lnTo>
                    <a:lnTo>
                      <a:pt x="18938" y="49320"/>
                    </a:lnTo>
                    <a:lnTo>
                      <a:pt x="19140" y="49543"/>
                    </a:lnTo>
                    <a:lnTo>
                      <a:pt x="19347" y="49754"/>
                    </a:lnTo>
                    <a:lnTo>
                      <a:pt x="19558" y="49953"/>
                    </a:lnTo>
                    <a:lnTo>
                      <a:pt x="19765" y="50140"/>
                    </a:lnTo>
                    <a:lnTo>
                      <a:pt x="19976" y="50316"/>
                    </a:lnTo>
                    <a:lnTo>
                      <a:pt x="20187" y="50480"/>
                    </a:lnTo>
                    <a:lnTo>
                      <a:pt x="20402" y="50633"/>
                    </a:lnTo>
                    <a:lnTo>
                      <a:pt x="20613" y="50762"/>
                    </a:lnTo>
                    <a:lnTo>
                      <a:pt x="20829" y="50891"/>
                    </a:lnTo>
                    <a:lnTo>
                      <a:pt x="21049" y="50996"/>
                    </a:lnTo>
                    <a:lnTo>
                      <a:pt x="21264" y="51090"/>
                    </a:lnTo>
                    <a:lnTo>
                      <a:pt x="21479" y="51184"/>
                    </a:lnTo>
                    <a:lnTo>
                      <a:pt x="21695" y="51254"/>
                    </a:lnTo>
                    <a:lnTo>
                      <a:pt x="21915" y="51324"/>
                    </a:lnTo>
                    <a:lnTo>
                      <a:pt x="22130" y="51371"/>
                    </a:lnTo>
                    <a:lnTo>
                      <a:pt x="22350" y="51418"/>
                    </a:lnTo>
                    <a:lnTo>
                      <a:pt x="22566" y="51453"/>
                    </a:lnTo>
                    <a:lnTo>
                      <a:pt x="22781" y="51477"/>
                    </a:lnTo>
                    <a:lnTo>
                      <a:pt x="23001" y="51488"/>
                    </a:lnTo>
                    <a:lnTo>
                      <a:pt x="23216" y="51488"/>
                    </a:lnTo>
                    <a:lnTo>
                      <a:pt x="23436" y="51477"/>
                    </a:lnTo>
                    <a:lnTo>
                      <a:pt x="23652" y="51453"/>
                    </a:lnTo>
                    <a:lnTo>
                      <a:pt x="23867" y="51430"/>
                    </a:lnTo>
                    <a:lnTo>
                      <a:pt x="24082" y="51395"/>
                    </a:lnTo>
                    <a:lnTo>
                      <a:pt x="24302" y="51336"/>
                    </a:lnTo>
                    <a:lnTo>
                      <a:pt x="24518" y="51277"/>
                    </a:lnTo>
                    <a:lnTo>
                      <a:pt x="24733" y="51219"/>
                    </a:lnTo>
                    <a:lnTo>
                      <a:pt x="24949" y="51137"/>
                    </a:lnTo>
                    <a:lnTo>
                      <a:pt x="25164" y="51055"/>
                    </a:lnTo>
                    <a:lnTo>
                      <a:pt x="25380" y="50961"/>
                    </a:lnTo>
                    <a:lnTo>
                      <a:pt x="25591" y="50855"/>
                    </a:lnTo>
                    <a:lnTo>
                      <a:pt x="25806" y="50738"/>
                    </a:lnTo>
                    <a:lnTo>
                      <a:pt x="26017" y="50609"/>
                    </a:lnTo>
                    <a:lnTo>
                      <a:pt x="26233" y="50480"/>
                    </a:lnTo>
                    <a:lnTo>
                      <a:pt x="26444" y="50340"/>
                    </a:lnTo>
                    <a:lnTo>
                      <a:pt x="26655" y="50187"/>
                    </a:lnTo>
                    <a:lnTo>
                      <a:pt x="26866" y="50035"/>
                    </a:lnTo>
                    <a:lnTo>
                      <a:pt x="27077" y="49871"/>
                    </a:lnTo>
                    <a:lnTo>
                      <a:pt x="27284" y="49695"/>
                    </a:lnTo>
                    <a:lnTo>
                      <a:pt x="27495" y="49519"/>
                    </a:lnTo>
                    <a:lnTo>
                      <a:pt x="27701" y="49320"/>
                    </a:lnTo>
                    <a:lnTo>
                      <a:pt x="27908" y="49121"/>
                    </a:lnTo>
                    <a:lnTo>
                      <a:pt x="28115" y="48922"/>
                    </a:lnTo>
                    <a:lnTo>
                      <a:pt x="28321" y="48711"/>
                    </a:lnTo>
                    <a:lnTo>
                      <a:pt x="28523" y="48488"/>
                    </a:lnTo>
                    <a:lnTo>
                      <a:pt x="28726" y="48253"/>
                    </a:lnTo>
                    <a:lnTo>
                      <a:pt x="28928" y="48019"/>
                    </a:lnTo>
                    <a:lnTo>
                      <a:pt x="29130" y="47773"/>
                    </a:lnTo>
                    <a:lnTo>
                      <a:pt x="29333" y="47527"/>
                    </a:lnTo>
                    <a:lnTo>
                      <a:pt x="29530" y="47269"/>
                    </a:lnTo>
                    <a:lnTo>
                      <a:pt x="29728" y="46999"/>
                    </a:lnTo>
                    <a:lnTo>
                      <a:pt x="29926" y="46730"/>
                    </a:lnTo>
                    <a:lnTo>
                      <a:pt x="30120" y="46448"/>
                    </a:lnTo>
                    <a:lnTo>
                      <a:pt x="30313" y="46167"/>
                    </a:lnTo>
                    <a:lnTo>
                      <a:pt x="30507" y="45874"/>
                    </a:lnTo>
                    <a:lnTo>
                      <a:pt x="30700" y="45569"/>
                    </a:lnTo>
                    <a:lnTo>
                      <a:pt x="30889" y="45265"/>
                    </a:lnTo>
                    <a:lnTo>
                      <a:pt x="31078" y="44960"/>
                    </a:lnTo>
                    <a:lnTo>
                      <a:pt x="31267" y="44644"/>
                    </a:lnTo>
                    <a:lnTo>
                      <a:pt x="31452" y="44315"/>
                    </a:lnTo>
                    <a:lnTo>
                      <a:pt x="31637" y="43987"/>
                    </a:lnTo>
                    <a:lnTo>
                      <a:pt x="31817" y="43647"/>
                    </a:lnTo>
                    <a:lnTo>
                      <a:pt x="32002" y="43307"/>
                    </a:lnTo>
                    <a:lnTo>
                      <a:pt x="32182" y="42968"/>
                    </a:lnTo>
                    <a:lnTo>
                      <a:pt x="32534" y="42253"/>
                    </a:lnTo>
                    <a:lnTo>
                      <a:pt x="32881" y="41526"/>
                    </a:lnTo>
                    <a:lnTo>
                      <a:pt x="33224" y="40776"/>
                    </a:lnTo>
                    <a:lnTo>
                      <a:pt x="33558" y="40002"/>
                    </a:lnTo>
                    <a:lnTo>
                      <a:pt x="33883" y="39217"/>
                    </a:lnTo>
                    <a:lnTo>
                      <a:pt x="40993" y="101816"/>
                    </a:lnTo>
                    <a:lnTo>
                      <a:pt x="56176" y="103093"/>
                    </a:lnTo>
                    <a:lnTo>
                      <a:pt x="59153" y="75210"/>
                    </a:lnTo>
                    <a:lnTo>
                      <a:pt x="62139" y="47351"/>
                    </a:lnTo>
                    <a:lnTo>
                      <a:pt x="62319" y="47585"/>
                    </a:lnTo>
                    <a:lnTo>
                      <a:pt x="62499" y="47808"/>
                    </a:lnTo>
                    <a:lnTo>
                      <a:pt x="62688" y="48019"/>
                    </a:lnTo>
                    <a:lnTo>
                      <a:pt x="62873" y="48207"/>
                    </a:lnTo>
                    <a:lnTo>
                      <a:pt x="63062" y="48394"/>
                    </a:lnTo>
                    <a:lnTo>
                      <a:pt x="63256" y="48558"/>
                    </a:lnTo>
                    <a:lnTo>
                      <a:pt x="63445" y="48711"/>
                    </a:lnTo>
                    <a:lnTo>
                      <a:pt x="63638" y="48851"/>
                    </a:lnTo>
                    <a:lnTo>
                      <a:pt x="63836" y="48980"/>
                    </a:lnTo>
                    <a:lnTo>
                      <a:pt x="64029" y="49086"/>
                    </a:lnTo>
                    <a:lnTo>
                      <a:pt x="64227" y="49179"/>
                    </a:lnTo>
                    <a:lnTo>
                      <a:pt x="64425" y="49261"/>
                    </a:lnTo>
                    <a:lnTo>
                      <a:pt x="64627" y="49320"/>
                    </a:lnTo>
                    <a:lnTo>
                      <a:pt x="64825" y="49379"/>
                    </a:lnTo>
                    <a:lnTo>
                      <a:pt x="65028" y="49414"/>
                    </a:lnTo>
                    <a:lnTo>
                      <a:pt x="65230" y="49425"/>
                    </a:lnTo>
                    <a:lnTo>
                      <a:pt x="65414" y="49437"/>
                    </a:lnTo>
                    <a:lnTo>
                      <a:pt x="65599" y="49425"/>
                    </a:lnTo>
                    <a:lnTo>
                      <a:pt x="65784" y="49414"/>
                    </a:lnTo>
                    <a:lnTo>
                      <a:pt x="65968" y="49379"/>
                    </a:lnTo>
                    <a:lnTo>
                      <a:pt x="66149" y="49332"/>
                    </a:lnTo>
                    <a:lnTo>
                      <a:pt x="66329" y="49285"/>
                    </a:lnTo>
                    <a:lnTo>
                      <a:pt x="66509" y="49215"/>
                    </a:lnTo>
                    <a:lnTo>
                      <a:pt x="66685" y="49132"/>
                    </a:lnTo>
                    <a:lnTo>
                      <a:pt x="66861" y="49050"/>
                    </a:lnTo>
                    <a:lnTo>
                      <a:pt x="67037" y="48945"/>
                    </a:lnTo>
                    <a:lnTo>
                      <a:pt x="67208" y="48828"/>
                    </a:lnTo>
                    <a:lnTo>
                      <a:pt x="67380" y="48711"/>
                    </a:lnTo>
                    <a:lnTo>
                      <a:pt x="67551" y="48570"/>
                    </a:lnTo>
                    <a:lnTo>
                      <a:pt x="67719" y="48429"/>
                    </a:lnTo>
                    <a:lnTo>
                      <a:pt x="67886" y="48277"/>
                    </a:lnTo>
                    <a:lnTo>
                      <a:pt x="68048" y="48101"/>
                    </a:lnTo>
                    <a:lnTo>
                      <a:pt x="68211" y="47925"/>
                    </a:lnTo>
                    <a:lnTo>
                      <a:pt x="68369" y="47738"/>
                    </a:lnTo>
                    <a:lnTo>
                      <a:pt x="68528" y="47550"/>
                    </a:lnTo>
                    <a:lnTo>
                      <a:pt x="68686" y="47339"/>
                    </a:lnTo>
                    <a:lnTo>
                      <a:pt x="68840" y="47117"/>
                    </a:lnTo>
                    <a:lnTo>
                      <a:pt x="68989" y="46894"/>
                    </a:lnTo>
                    <a:lnTo>
                      <a:pt x="69139" y="46659"/>
                    </a:lnTo>
                    <a:lnTo>
                      <a:pt x="69288" y="46413"/>
                    </a:lnTo>
                    <a:lnTo>
                      <a:pt x="69433" y="46155"/>
                    </a:lnTo>
                    <a:lnTo>
                      <a:pt x="69574" y="45898"/>
                    </a:lnTo>
                    <a:lnTo>
                      <a:pt x="69715" y="45628"/>
                    </a:lnTo>
                    <a:lnTo>
                      <a:pt x="69851" y="45347"/>
                    </a:lnTo>
                    <a:lnTo>
                      <a:pt x="69987" y="45054"/>
                    </a:lnTo>
                    <a:lnTo>
                      <a:pt x="70119" y="44761"/>
                    </a:lnTo>
                    <a:lnTo>
                      <a:pt x="70247" y="44456"/>
                    </a:lnTo>
                    <a:lnTo>
                      <a:pt x="70374" y="44140"/>
                    </a:lnTo>
                    <a:lnTo>
                      <a:pt x="70497" y="43823"/>
                    </a:lnTo>
                    <a:lnTo>
                      <a:pt x="70621" y="43483"/>
                    </a:lnTo>
                    <a:lnTo>
                      <a:pt x="70739" y="43155"/>
                    </a:lnTo>
                    <a:lnTo>
                      <a:pt x="70854" y="42803"/>
                    </a:lnTo>
                    <a:lnTo>
                      <a:pt x="70964" y="42452"/>
                    </a:lnTo>
                    <a:lnTo>
                      <a:pt x="71073" y="42100"/>
                    </a:lnTo>
                    <a:lnTo>
                      <a:pt x="71179" y="41725"/>
                    </a:lnTo>
                    <a:lnTo>
                      <a:pt x="71280" y="41350"/>
                    </a:lnTo>
                    <a:lnTo>
                      <a:pt x="71381" y="40975"/>
                    </a:lnTo>
                    <a:lnTo>
                      <a:pt x="71478" y="40588"/>
                    </a:lnTo>
                    <a:lnTo>
                      <a:pt x="71566" y="40190"/>
                    </a:lnTo>
                    <a:lnTo>
                      <a:pt x="71658" y="39791"/>
                    </a:lnTo>
                    <a:lnTo>
                      <a:pt x="71742" y="39393"/>
                    </a:lnTo>
                    <a:lnTo>
                      <a:pt x="71825" y="38983"/>
                    </a:lnTo>
                    <a:lnTo>
                      <a:pt x="71900" y="38561"/>
                    </a:lnTo>
                    <a:lnTo>
                      <a:pt x="71975" y="38139"/>
                    </a:lnTo>
                    <a:lnTo>
                      <a:pt x="72045" y="37705"/>
                    </a:lnTo>
                    <a:lnTo>
                      <a:pt x="72111" y="37271"/>
                    </a:lnTo>
                    <a:lnTo>
                      <a:pt x="72177" y="36838"/>
                    </a:lnTo>
                    <a:lnTo>
                      <a:pt x="72234" y="36392"/>
                    </a:lnTo>
                    <a:lnTo>
                      <a:pt x="72287" y="35935"/>
                    </a:lnTo>
                    <a:lnTo>
                      <a:pt x="72340" y="35478"/>
                    </a:lnTo>
                    <a:lnTo>
                      <a:pt x="72388" y="35021"/>
                    </a:lnTo>
                    <a:lnTo>
                      <a:pt x="72428" y="34564"/>
                    </a:lnTo>
                    <a:lnTo>
                      <a:pt x="72467" y="34095"/>
                    </a:lnTo>
                    <a:lnTo>
                      <a:pt x="72502" y="33615"/>
                    </a:lnTo>
                    <a:lnTo>
                      <a:pt x="72529" y="33146"/>
                    </a:lnTo>
                    <a:lnTo>
                      <a:pt x="72555" y="32665"/>
                    </a:lnTo>
                    <a:lnTo>
                      <a:pt x="72577" y="32173"/>
                    </a:lnTo>
                    <a:lnTo>
                      <a:pt x="72590" y="31681"/>
                    </a:lnTo>
                    <a:lnTo>
                      <a:pt x="72604" y="31200"/>
                    </a:lnTo>
                    <a:lnTo>
                      <a:pt x="72612" y="30696"/>
                    </a:lnTo>
                    <a:lnTo>
                      <a:pt x="72797" y="30977"/>
                    </a:lnTo>
                    <a:lnTo>
                      <a:pt x="72982" y="31247"/>
                    </a:lnTo>
                    <a:lnTo>
                      <a:pt x="73171" y="31505"/>
                    </a:lnTo>
                    <a:lnTo>
                      <a:pt x="73364" y="31751"/>
                    </a:lnTo>
                    <a:lnTo>
                      <a:pt x="73553" y="31997"/>
                    </a:lnTo>
                    <a:lnTo>
                      <a:pt x="73751" y="32220"/>
                    </a:lnTo>
                    <a:lnTo>
                      <a:pt x="73945" y="32431"/>
                    </a:lnTo>
                    <a:lnTo>
                      <a:pt x="74143" y="32642"/>
                    </a:lnTo>
                    <a:lnTo>
                      <a:pt x="74340" y="32829"/>
                    </a:lnTo>
                    <a:lnTo>
                      <a:pt x="74543" y="33017"/>
                    </a:lnTo>
                    <a:lnTo>
                      <a:pt x="74745" y="33193"/>
                    </a:lnTo>
                    <a:lnTo>
                      <a:pt x="74947" y="33357"/>
                    </a:lnTo>
                    <a:lnTo>
                      <a:pt x="75154" y="33497"/>
                    </a:lnTo>
                    <a:lnTo>
                      <a:pt x="75361" y="33638"/>
                    </a:lnTo>
                    <a:lnTo>
                      <a:pt x="75567" y="33767"/>
                    </a:lnTo>
                    <a:lnTo>
                      <a:pt x="75774" y="33884"/>
                    </a:lnTo>
                    <a:lnTo>
                      <a:pt x="76033" y="34013"/>
                    </a:lnTo>
                    <a:lnTo>
                      <a:pt x="76297" y="34130"/>
                    </a:lnTo>
                    <a:lnTo>
                      <a:pt x="76557" y="34224"/>
                    </a:lnTo>
                    <a:lnTo>
                      <a:pt x="76816" y="34294"/>
                    </a:lnTo>
                    <a:lnTo>
                      <a:pt x="77075" y="34353"/>
                    </a:lnTo>
                    <a:lnTo>
                      <a:pt x="77335" y="34388"/>
                    </a:lnTo>
                    <a:lnTo>
                      <a:pt x="77594" y="34412"/>
                    </a:lnTo>
                    <a:lnTo>
                      <a:pt x="77854" y="34423"/>
                    </a:lnTo>
                    <a:lnTo>
                      <a:pt x="78109" y="34412"/>
                    </a:lnTo>
                    <a:lnTo>
                      <a:pt x="78364" y="34376"/>
                    </a:lnTo>
                    <a:lnTo>
                      <a:pt x="78619" y="34330"/>
                    </a:lnTo>
                    <a:lnTo>
                      <a:pt x="78869" y="34271"/>
                    </a:lnTo>
                    <a:lnTo>
                      <a:pt x="79120" y="34189"/>
                    </a:lnTo>
                    <a:lnTo>
                      <a:pt x="79371" y="34095"/>
                    </a:lnTo>
                    <a:lnTo>
                      <a:pt x="79621" y="33990"/>
                    </a:lnTo>
                    <a:lnTo>
                      <a:pt x="79867" y="33861"/>
                    </a:lnTo>
                    <a:lnTo>
                      <a:pt x="80109" y="33708"/>
                    </a:lnTo>
                    <a:lnTo>
                      <a:pt x="80356" y="33556"/>
                    </a:lnTo>
                    <a:lnTo>
                      <a:pt x="80593" y="33380"/>
                    </a:lnTo>
                    <a:lnTo>
                      <a:pt x="80835" y="33193"/>
                    </a:lnTo>
                    <a:lnTo>
                      <a:pt x="81072" y="32982"/>
                    </a:lnTo>
                    <a:lnTo>
                      <a:pt x="81305" y="32771"/>
                    </a:lnTo>
                    <a:lnTo>
                      <a:pt x="81538" y="32536"/>
                    </a:lnTo>
                    <a:lnTo>
                      <a:pt x="81767" y="32278"/>
                    </a:lnTo>
                    <a:lnTo>
                      <a:pt x="81996" y="32021"/>
                    </a:lnTo>
                    <a:lnTo>
                      <a:pt x="82220" y="31739"/>
                    </a:lnTo>
                    <a:lnTo>
                      <a:pt x="82444" y="31446"/>
                    </a:lnTo>
                    <a:lnTo>
                      <a:pt x="82664" y="31142"/>
                    </a:lnTo>
                    <a:lnTo>
                      <a:pt x="82879" y="30825"/>
                    </a:lnTo>
                    <a:lnTo>
                      <a:pt x="83090" y="30497"/>
                    </a:lnTo>
                    <a:lnTo>
                      <a:pt x="83302" y="30145"/>
                    </a:lnTo>
                    <a:lnTo>
                      <a:pt x="83508" y="29794"/>
                    </a:lnTo>
                    <a:lnTo>
                      <a:pt x="83715" y="29419"/>
                    </a:lnTo>
                    <a:lnTo>
                      <a:pt x="83913" y="29032"/>
                    </a:lnTo>
                    <a:lnTo>
                      <a:pt x="84111" y="28633"/>
                    </a:lnTo>
                    <a:lnTo>
                      <a:pt x="84304" y="28223"/>
                    </a:lnTo>
                    <a:lnTo>
                      <a:pt x="84493" y="27801"/>
                    </a:lnTo>
                    <a:lnTo>
                      <a:pt x="84682" y="27368"/>
                    </a:lnTo>
                    <a:lnTo>
                      <a:pt x="84862" y="26910"/>
                    </a:lnTo>
                    <a:lnTo>
                      <a:pt x="85043" y="26453"/>
                    </a:lnTo>
                    <a:lnTo>
                      <a:pt x="85214" y="25985"/>
                    </a:lnTo>
                    <a:lnTo>
                      <a:pt x="85386" y="25504"/>
                    </a:lnTo>
                    <a:lnTo>
                      <a:pt x="85553" y="25012"/>
                    </a:lnTo>
                    <a:lnTo>
                      <a:pt x="85716" y="24508"/>
                    </a:lnTo>
                    <a:lnTo>
                      <a:pt x="85869" y="23992"/>
                    </a:lnTo>
                    <a:lnTo>
                      <a:pt x="86023" y="23465"/>
                    </a:lnTo>
                    <a:lnTo>
                      <a:pt x="86173" y="22926"/>
                    </a:lnTo>
                    <a:lnTo>
                      <a:pt x="86314" y="22375"/>
                    </a:lnTo>
                    <a:lnTo>
                      <a:pt x="86454" y="21812"/>
                    </a:lnTo>
                    <a:lnTo>
                      <a:pt x="86586" y="21250"/>
                    </a:lnTo>
                    <a:lnTo>
                      <a:pt x="86718" y="20664"/>
                    </a:lnTo>
                    <a:lnTo>
                      <a:pt x="86841" y="20077"/>
                    </a:lnTo>
                    <a:lnTo>
                      <a:pt x="86960" y="19480"/>
                    </a:lnTo>
                    <a:lnTo>
                      <a:pt x="87070" y="18870"/>
                    </a:lnTo>
                    <a:lnTo>
                      <a:pt x="87180" y="18261"/>
                    </a:lnTo>
                    <a:lnTo>
                      <a:pt x="87281" y="17628"/>
                    </a:lnTo>
                    <a:lnTo>
                      <a:pt x="87378" y="16995"/>
                    </a:lnTo>
                    <a:lnTo>
                      <a:pt x="87470" y="16350"/>
                    </a:lnTo>
                    <a:lnTo>
                      <a:pt x="87553" y="15694"/>
                    </a:lnTo>
                    <a:lnTo>
                      <a:pt x="87637" y="15038"/>
                    </a:lnTo>
                    <a:lnTo>
                      <a:pt x="87707" y="14370"/>
                    </a:lnTo>
                    <a:lnTo>
                      <a:pt x="87778" y="13690"/>
                    </a:lnTo>
                    <a:lnTo>
                      <a:pt x="87839" y="12998"/>
                    </a:lnTo>
                    <a:lnTo>
                      <a:pt x="87892" y="12307"/>
                    </a:lnTo>
                    <a:lnTo>
                      <a:pt x="88107" y="12729"/>
                    </a:lnTo>
                    <a:lnTo>
                      <a:pt x="88323" y="13127"/>
                    </a:lnTo>
                    <a:lnTo>
                      <a:pt x="88547" y="13514"/>
                    </a:lnTo>
                    <a:lnTo>
                      <a:pt x="88771" y="13866"/>
                    </a:lnTo>
                    <a:lnTo>
                      <a:pt x="89000" y="14206"/>
                    </a:lnTo>
                    <a:lnTo>
                      <a:pt x="89229" y="14534"/>
                    </a:lnTo>
                    <a:lnTo>
                      <a:pt x="89466" y="14838"/>
                    </a:lnTo>
                    <a:lnTo>
                      <a:pt x="89704" y="15120"/>
                    </a:lnTo>
                    <a:lnTo>
                      <a:pt x="89941" y="15378"/>
                    </a:lnTo>
                    <a:lnTo>
                      <a:pt x="90183" y="15624"/>
                    </a:lnTo>
                    <a:lnTo>
                      <a:pt x="90429" y="15846"/>
                    </a:lnTo>
                    <a:lnTo>
                      <a:pt x="90675" y="16046"/>
                    </a:lnTo>
                    <a:lnTo>
                      <a:pt x="90926" y="16233"/>
                    </a:lnTo>
                    <a:lnTo>
                      <a:pt x="91177" y="16397"/>
                    </a:lnTo>
                    <a:lnTo>
                      <a:pt x="91427" y="16538"/>
                    </a:lnTo>
                    <a:lnTo>
                      <a:pt x="91682" y="16655"/>
                    </a:lnTo>
                    <a:lnTo>
                      <a:pt x="91937" y="16761"/>
                    </a:lnTo>
                    <a:lnTo>
                      <a:pt x="92197" y="16843"/>
                    </a:lnTo>
                    <a:lnTo>
                      <a:pt x="92452" y="16901"/>
                    </a:lnTo>
                    <a:lnTo>
                      <a:pt x="92711" y="16936"/>
                    </a:lnTo>
                    <a:lnTo>
                      <a:pt x="92966" y="16960"/>
                    </a:lnTo>
                    <a:lnTo>
                      <a:pt x="93226" y="16948"/>
                    </a:lnTo>
                    <a:lnTo>
                      <a:pt x="93485" y="16925"/>
                    </a:lnTo>
                    <a:lnTo>
                      <a:pt x="93744" y="16890"/>
                    </a:lnTo>
                    <a:lnTo>
                      <a:pt x="94004" y="16819"/>
                    </a:lnTo>
                    <a:lnTo>
                      <a:pt x="94263" y="16737"/>
                    </a:lnTo>
                    <a:lnTo>
                      <a:pt x="94518" y="16632"/>
                    </a:lnTo>
                    <a:lnTo>
                      <a:pt x="94778" y="16503"/>
                    </a:lnTo>
                    <a:lnTo>
                      <a:pt x="95033" y="16350"/>
                    </a:lnTo>
                    <a:lnTo>
                      <a:pt x="95288" y="16175"/>
                    </a:lnTo>
                    <a:lnTo>
                      <a:pt x="95543" y="15987"/>
                    </a:lnTo>
                    <a:lnTo>
                      <a:pt x="95798" y="15764"/>
                    </a:lnTo>
                    <a:lnTo>
                      <a:pt x="96044" y="15518"/>
                    </a:lnTo>
                    <a:lnTo>
                      <a:pt x="96290" y="15249"/>
                    </a:lnTo>
                    <a:lnTo>
                      <a:pt x="96532" y="14967"/>
                    </a:lnTo>
                    <a:lnTo>
                      <a:pt x="96770" y="14663"/>
                    </a:lnTo>
                    <a:lnTo>
                      <a:pt x="96998" y="14346"/>
                    </a:lnTo>
                    <a:lnTo>
                      <a:pt x="97227" y="14006"/>
                    </a:lnTo>
                    <a:lnTo>
                      <a:pt x="97451" y="13643"/>
                    </a:lnTo>
                    <a:lnTo>
                      <a:pt x="97671" y="13268"/>
                    </a:lnTo>
                    <a:lnTo>
                      <a:pt x="97886" y="12869"/>
                    </a:lnTo>
                    <a:lnTo>
                      <a:pt x="98093" y="12471"/>
                    </a:lnTo>
                    <a:lnTo>
                      <a:pt x="98300" y="12037"/>
                    </a:lnTo>
                    <a:lnTo>
                      <a:pt x="98498" y="11604"/>
                    </a:lnTo>
                    <a:lnTo>
                      <a:pt x="98691" y="11146"/>
                    </a:lnTo>
                    <a:lnTo>
                      <a:pt x="98880" y="10666"/>
                    </a:lnTo>
                    <a:lnTo>
                      <a:pt x="99065" y="10185"/>
                    </a:lnTo>
                    <a:lnTo>
                      <a:pt x="99241" y="9681"/>
                    </a:lnTo>
                    <a:lnTo>
                      <a:pt x="99412" y="9166"/>
                    </a:lnTo>
                    <a:lnTo>
                      <a:pt x="99579" y="8638"/>
                    </a:lnTo>
                    <a:lnTo>
                      <a:pt x="99738" y="8099"/>
                    </a:lnTo>
                    <a:lnTo>
                      <a:pt x="99892" y="7548"/>
                    </a:lnTo>
                    <a:lnTo>
                      <a:pt x="100041" y="6974"/>
                    </a:lnTo>
                    <a:lnTo>
                      <a:pt x="100182" y="6400"/>
                    </a:lnTo>
                    <a:lnTo>
                      <a:pt x="100318" y="5802"/>
                    </a:lnTo>
                    <a:lnTo>
                      <a:pt x="100446" y="5204"/>
                    </a:lnTo>
                    <a:lnTo>
                      <a:pt x="100564" y="4583"/>
                    </a:lnTo>
                    <a:lnTo>
                      <a:pt x="100679" y="3962"/>
                    </a:lnTo>
                    <a:lnTo>
                      <a:pt x="100788" y="3329"/>
                    </a:lnTo>
                    <a:lnTo>
                      <a:pt x="100885" y="2684"/>
                    </a:lnTo>
                    <a:lnTo>
                      <a:pt x="100982" y="2028"/>
                    </a:lnTo>
                    <a:lnTo>
                      <a:pt x="101066" y="1360"/>
                    </a:lnTo>
                    <a:lnTo>
                      <a:pt x="101145" y="680"/>
                    </a:lnTo>
                    <a:lnTo>
                      <a:pt x="101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573;p39">
                <a:extLst>
                  <a:ext uri="{FF2B5EF4-FFF2-40B4-BE49-F238E27FC236}">
                    <a16:creationId xmlns:a16="http://schemas.microsoft.com/office/drawing/2014/main" id="{DEF351BD-A047-5ADF-5B37-6F6806C16BCF}"/>
                  </a:ext>
                </a:extLst>
              </p:cNvPr>
              <p:cNvSpPr/>
              <p:nvPr/>
            </p:nvSpPr>
            <p:spPr>
              <a:xfrm>
                <a:off x="2544800" y="-13725925"/>
                <a:ext cx="2530375" cy="2577350"/>
              </a:xfrm>
              <a:custGeom>
                <a:avLst/>
                <a:gdLst/>
                <a:ahLst/>
                <a:cxnLst/>
                <a:rect l="l" t="t" r="r" b="b"/>
                <a:pathLst>
                  <a:path w="101215" h="103094" fill="none" extrusionOk="0">
                    <a:moveTo>
                      <a:pt x="95798" y="15764"/>
                    </a:moveTo>
                    <a:lnTo>
                      <a:pt x="95798" y="15764"/>
                    </a:lnTo>
                    <a:lnTo>
                      <a:pt x="95543" y="15987"/>
                    </a:lnTo>
                    <a:lnTo>
                      <a:pt x="95288" y="16175"/>
                    </a:lnTo>
                    <a:lnTo>
                      <a:pt x="95033" y="16350"/>
                    </a:lnTo>
                    <a:lnTo>
                      <a:pt x="94778" y="16503"/>
                    </a:lnTo>
                    <a:lnTo>
                      <a:pt x="94518" y="16632"/>
                    </a:lnTo>
                    <a:lnTo>
                      <a:pt x="94263" y="16737"/>
                    </a:lnTo>
                    <a:lnTo>
                      <a:pt x="94004" y="16819"/>
                    </a:lnTo>
                    <a:lnTo>
                      <a:pt x="93744" y="16890"/>
                    </a:lnTo>
                    <a:lnTo>
                      <a:pt x="93485" y="16925"/>
                    </a:lnTo>
                    <a:lnTo>
                      <a:pt x="93226" y="16948"/>
                    </a:lnTo>
                    <a:lnTo>
                      <a:pt x="92966" y="16960"/>
                    </a:lnTo>
                    <a:lnTo>
                      <a:pt x="92711" y="16936"/>
                    </a:lnTo>
                    <a:lnTo>
                      <a:pt x="92452" y="16901"/>
                    </a:lnTo>
                    <a:lnTo>
                      <a:pt x="92197" y="16843"/>
                    </a:lnTo>
                    <a:lnTo>
                      <a:pt x="91937" y="16761"/>
                    </a:lnTo>
                    <a:lnTo>
                      <a:pt x="91682" y="16655"/>
                    </a:lnTo>
                    <a:lnTo>
                      <a:pt x="91427" y="16538"/>
                    </a:lnTo>
                    <a:lnTo>
                      <a:pt x="91177" y="16397"/>
                    </a:lnTo>
                    <a:lnTo>
                      <a:pt x="90926" y="16233"/>
                    </a:lnTo>
                    <a:lnTo>
                      <a:pt x="90675" y="16046"/>
                    </a:lnTo>
                    <a:lnTo>
                      <a:pt x="90429" y="15846"/>
                    </a:lnTo>
                    <a:lnTo>
                      <a:pt x="90183" y="15624"/>
                    </a:lnTo>
                    <a:lnTo>
                      <a:pt x="89941" y="15378"/>
                    </a:lnTo>
                    <a:lnTo>
                      <a:pt x="89704" y="15120"/>
                    </a:lnTo>
                    <a:lnTo>
                      <a:pt x="89466" y="14838"/>
                    </a:lnTo>
                    <a:lnTo>
                      <a:pt x="89229" y="14534"/>
                    </a:lnTo>
                    <a:lnTo>
                      <a:pt x="89000" y="14206"/>
                    </a:lnTo>
                    <a:lnTo>
                      <a:pt x="88771" y="13866"/>
                    </a:lnTo>
                    <a:lnTo>
                      <a:pt x="88547" y="13514"/>
                    </a:lnTo>
                    <a:lnTo>
                      <a:pt x="88323" y="13127"/>
                    </a:lnTo>
                    <a:lnTo>
                      <a:pt x="88107" y="12729"/>
                    </a:lnTo>
                    <a:lnTo>
                      <a:pt x="87892" y="12307"/>
                    </a:lnTo>
                    <a:lnTo>
                      <a:pt x="87892" y="12307"/>
                    </a:lnTo>
                    <a:lnTo>
                      <a:pt x="87839" y="12998"/>
                    </a:lnTo>
                    <a:lnTo>
                      <a:pt x="87778" y="13690"/>
                    </a:lnTo>
                    <a:lnTo>
                      <a:pt x="87707" y="14370"/>
                    </a:lnTo>
                    <a:lnTo>
                      <a:pt x="87637" y="15038"/>
                    </a:lnTo>
                    <a:lnTo>
                      <a:pt x="87553" y="15694"/>
                    </a:lnTo>
                    <a:lnTo>
                      <a:pt x="87470" y="16350"/>
                    </a:lnTo>
                    <a:lnTo>
                      <a:pt x="87378" y="16995"/>
                    </a:lnTo>
                    <a:lnTo>
                      <a:pt x="87281" y="17628"/>
                    </a:lnTo>
                    <a:lnTo>
                      <a:pt x="87180" y="18261"/>
                    </a:lnTo>
                    <a:lnTo>
                      <a:pt x="87070" y="18870"/>
                    </a:lnTo>
                    <a:lnTo>
                      <a:pt x="86960" y="19480"/>
                    </a:lnTo>
                    <a:lnTo>
                      <a:pt x="86841" y="20077"/>
                    </a:lnTo>
                    <a:lnTo>
                      <a:pt x="86718" y="20664"/>
                    </a:lnTo>
                    <a:lnTo>
                      <a:pt x="86586" y="21250"/>
                    </a:lnTo>
                    <a:lnTo>
                      <a:pt x="86454" y="21812"/>
                    </a:lnTo>
                    <a:lnTo>
                      <a:pt x="86314" y="22375"/>
                    </a:lnTo>
                    <a:lnTo>
                      <a:pt x="86173" y="22926"/>
                    </a:lnTo>
                    <a:lnTo>
                      <a:pt x="86023" y="23465"/>
                    </a:lnTo>
                    <a:lnTo>
                      <a:pt x="85869" y="23992"/>
                    </a:lnTo>
                    <a:lnTo>
                      <a:pt x="85716" y="24508"/>
                    </a:lnTo>
                    <a:lnTo>
                      <a:pt x="85553" y="25012"/>
                    </a:lnTo>
                    <a:lnTo>
                      <a:pt x="85386" y="25504"/>
                    </a:lnTo>
                    <a:lnTo>
                      <a:pt x="85214" y="25985"/>
                    </a:lnTo>
                    <a:lnTo>
                      <a:pt x="85043" y="26453"/>
                    </a:lnTo>
                    <a:lnTo>
                      <a:pt x="84862" y="26910"/>
                    </a:lnTo>
                    <a:lnTo>
                      <a:pt x="84682" y="27368"/>
                    </a:lnTo>
                    <a:lnTo>
                      <a:pt x="84493" y="27801"/>
                    </a:lnTo>
                    <a:lnTo>
                      <a:pt x="84304" y="28223"/>
                    </a:lnTo>
                    <a:lnTo>
                      <a:pt x="84111" y="28633"/>
                    </a:lnTo>
                    <a:lnTo>
                      <a:pt x="83913" y="29032"/>
                    </a:lnTo>
                    <a:lnTo>
                      <a:pt x="83715" y="29419"/>
                    </a:lnTo>
                    <a:lnTo>
                      <a:pt x="83508" y="29794"/>
                    </a:lnTo>
                    <a:lnTo>
                      <a:pt x="83302" y="30145"/>
                    </a:lnTo>
                    <a:lnTo>
                      <a:pt x="83090" y="30497"/>
                    </a:lnTo>
                    <a:lnTo>
                      <a:pt x="82879" y="30825"/>
                    </a:lnTo>
                    <a:lnTo>
                      <a:pt x="82664" y="31142"/>
                    </a:lnTo>
                    <a:lnTo>
                      <a:pt x="82444" y="31446"/>
                    </a:lnTo>
                    <a:lnTo>
                      <a:pt x="82220" y="31739"/>
                    </a:lnTo>
                    <a:lnTo>
                      <a:pt x="81996" y="32021"/>
                    </a:lnTo>
                    <a:lnTo>
                      <a:pt x="81767" y="32278"/>
                    </a:lnTo>
                    <a:lnTo>
                      <a:pt x="81538" y="32536"/>
                    </a:lnTo>
                    <a:lnTo>
                      <a:pt x="81305" y="32771"/>
                    </a:lnTo>
                    <a:lnTo>
                      <a:pt x="81072" y="32982"/>
                    </a:lnTo>
                    <a:lnTo>
                      <a:pt x="80835" y="33193"/>
                    </a:lnTo>
                    <a:lnTo>
                      <a:pt x="80593" y="33380"/>
                    </a:lnTo>
                    <a:lnTo>
                      <a:pt x="80356" y="33556"/>
                    </a:lnTo>
                    <a:lnTo>
                      <a:pt x="80109" y="33708"/>
                    </a:lnTo>
                    <a:lnTo>
                      <a:pt x="79867" y="33861"/>
                    </a:lnTo>
                    <a:lnTo>
                      <a:pt x="79621" y="33990"/>
                    </a:lnTo>
                    <a:lnTo>
                      <a:pt x="79371" y="34095"/>
                    </a:lnTo>
                    <a:lnTo>
                      <a:pt x="79120" y="34189"/>
                    </a:lnTo>
                    <a:lnTo>
                      <a:pt x="78869" y="34271"/>
                    </a:lnTo>
                    <a:lnTo>
                      <a:pt x="78619" y="34330"/>
                    </a:lnTo>
                    <a:lnTo>
                      <a:pt x="78364" y="34376"/>
                    </a:lnTo>
                    <a:lnTo>
                      <a:pt x="78109" y="34412"/>
                    </a:lnTo>
                    <a:lnTo>
                      <a:pt x="77854" y="34423"/>
                    </a:lnTo>
                    <a:lnTo>
                      <a:pt x="77594" y="34412"/>
                    </a:lnTo>
                    <a:lnTo>
                      <a:pt x="77335" y="34388"/>
                    </a:lnTo>
                    <a:lnTo>
                      <a:pt x="77075" y="34353"/>
                    </a:lnTo>
                    <a:lnTo>
                      <a:pt x="76816" y="34294"/>
                    </a:lnTo>
                    <a:lnTo>
                      <a:pt x="76557" y="34224"/>
                    </a:lnTo>
                    <a:lnTo>
                      <a:pt x="76297" y="34130"/>
                    </a:lnTo>
                    <a:lnTo>
                      <a:pt x="76033" y="34013"/>
                    </a:lnTo>
                    <a:lnTo>
                      <a:pt x="75774" y="33884"/>
                    </a:lnTo>
                    <a:lnTo>
                      <a:pt x="75774" y="33884"/>
                    </a:lnTo>
                    <a:lnTo>
                      <a:pt x="75567" y="33767"/>
                    </a:lnTo>
                    <a:lnTo>
                      <a:pt x="75361" y="33638"/>
                    </a:lnTo>
                    <a:lnTo>
                      <a:pt x="75154" y="33497"/>
                    </a:lnTo>
                    <a:lnTo>
                      <a:pt x="74947" y="33357"/>
                    </a:lnTo>
                    <a:lnTo>
                      <a:pt x="74745" y="33193"/>
                    </a:lnTo>
                    <a:lnTo>
                      <a:pt x="74543" y="33017"/>
                    </a:lnTo>
                    <a:lnTo>
                      <a:pt x="74340" y="32829"/>
                    </a:lnTo>
                    <a:lnTo>
                      <a:pt x="74143" y="32642"/>
                    </a:lnTo>
                    <a:lnTo>
                      <a:pt x="73945" y="32431"/>
                    </a:lnTo>
                    <a:lnTo>
                      <a:pt x="73751" y="32220"/>
                    </a:lnTo>
                    <a:lnTo>
                      <a:pt x="73553" y="31997"/>
                    </a:lnTo>
                    <a:lnTo>
                      <a:pt x="73364" y="31751"/>
                    </a:lnTo>
                    <a:lnTo>
                      <a:pt x="73171" y="31505"/>
                    </a:lnTo>
                    <a:lnTo>
                      <a:pt x="72982" y="31247"/>
                    </a:lnTo>
                    <a:lnTo>
                      <a:pt x="72797" y="30977"/>
                    </a:lnTo>
                    <a:lnTo>
                      <a:pt x="72612" y="30696"/>
                    </a:lnTo>
                    <a:lnTo>
                      <a:pt x="72612" y="30696"/>
                    </a:lnTo>
                    <a:lnTo>
                      <a:pt x="72604" y="31200"/>
                    </a:lnTo>
                    <a:lnTo>
                      <a:pt x="72590" y="31681"/>
                    </a:lnTo>
                    <a:lnTo>
                      <a:pt x="72577" y="32173"/>
                    </a:lnTo>
                    <a:lnTo>
                      <a:pt x="72555" y="32665"/>
                    </a:lnTo>
                    <a:lnTo>
                      <a:pt x="72529" y="33146"/>
                    </a:lnTo>
                    <a:lnTo>
                      <a:pt x="72502" y="33615"/>
                    </a:lnTo>
                    <a:lnTo>
                      <a:pt x="72467" y="34095"/>
                    </a:lnTo>
                    <a:lnTo>
                      <a:pt x="72428" y="34564"/>
                    </a:lnTo>
                    <a:lnTo>
                      <a:pt x="72388" y="35021"/>
                    </a:lnTo>
                    <a:lnTo>
                      <a:pt x="72340" y="35478"/>
                    </a:lnTo>
                    <a:lnTo>
                      <a:pt x="72287" y="35935"/>
                    </a:lnTo>
                    <a:lnTo>
                      <a:pt x="72234" y="36392"/>
                    </a:lnTo>
                    <a:lnTo>
                      <a:pt x="72177" y="36838"/>
                    </a:lnTo>
                    <a:lnTo>
                      <a:pt x="72111" y="37271"/>
                    </a:lnTo>
                    <a:lnTo>
                      <a:pt x="72045" y="37705"/>
                    </a:lnTo>
                    <a:lnTo>
                      <a:pt x="71975" y="38139"/>
                    </a:lnTo>
                    <a:lnTo>
                      <a:pt x="71900" y="38561"/>
                    </a:lnTo>
                    <a:lnTo>
                      <a:pt x="71825" y="38983"/>
                    </a:lnTo>
                    <a:lnTo>
                      <a:pt x="71742" y="39393"/>
                    </a:lnTo>
                    <a:lnTo>
                      <a:pt x="71658" y="39791"/>
                    </a:lnTo>
                    <a:lnTo>
                      <a:pt x="71566" y="40190"/>
                    </a:lnTo>
                    <a:lnTo>
                      <a:pt x="71478" y="40588"/>
                    </a:lnTo>
                    <a:lnTo>
                      <a:pt x="71381" y="40975"/>
                    </a:lnTo>
                    <a:lnTo>
                      <a:pt x="71280" y="41350"/>
                    </a:lnTo>
                    <a:lnTo>
                      <a:pt x="71179" y="41725"/>
                    </a:lnTo>
                    <a:lnTo>
                      <a:pt x="71073" y="42100"/>
                    </a:lnTo>
                    <a:lnTo>
                      <a:pt x="70964" y="42452"/>
                    </a:lnTo>
                    <a:lnTo>
                      <a:pt x="70854" y="42803"/>
                    </a:lnTo>
                    <a:lnTo>
                      <a:pt x="70739" y="43155"/>
                    </a:lnTo>
                    <a:lnTo>
                      <a:pt x="70621" y="43483"/>
                    </a:lnTo>
                    <a:lnTo>
                      <a:pt x="70497" y="43823"/>
                    </a:lnTo>
                    <a:lnTo>
                      <a:pt x="70374" y="44140"/>
                    </a:lnTo>
                    <a:lnTo>
                      <a:pt x="70247" y="44456"/>
                    </a:lnTo>
                    <a:lnTo>
                      <a:pt x="70119" y="44761"/>
                    </a:lnTo>
                    <a:lnTo>
                      <a:pt x="69987" y="45054"/>
                    </a:lnTo>
                    <a:lnTo>
                      <a:pt x="69851" y="45347"/>
                    </a:lnTo>
                    <a:lnTo>
                      <a:pt x="69715" y="45628"/>
                    </a:lnTo>
                    <a:lnTo>
                      <a:pt x="69574" y="45898"/>
                    </a:lnTo>
                    <a:lnTo>
                      <a:pt x="69433" y="46155"/>
                    </a:lnTo>
                    <a:lnTo>
                      <a:pt x="69288" y="46413"/>
                    </a:lnTo>
                    <a:lnTo>
                      <a:pt x="69139" y="46659"/>
                    </a:lnTo>
                    <a:lnTo>
                      <a:pt x="68989" y="46894"/>
                    </a:lnTo>
                    <a:lnTo>
                      <a:pt x="68840" y="47117"/>
                    </a:lnTo>
                    <a:lnTo>
                      <a:pt x="68686" y="47339"/>
                    </a:lnTo>
                    <a:lnTo>
                      <a:pt x="68528" y="47550"/>
                    </a:lnTo>
                    <a:lnTo>
                      <a:pt x="68369" y="47738"/>
                    </a:lnTo>
                    <a:lnTo>
                      <a:pt x="68211" y="47925"/>
                    </a:lnTo>
                    <a:lnTo>
                      <a:pt x="68048" y="48101"/>
                    </a:lnTo>
                    <a:lnTo>
                      <a:pt x="67886" y="48277"/>
                    </a:lnTo>
                    <a:lnTo>
                      <a:pt x="67719" y="48429"/>
                    </a:lnTo>
                    <a:lnTo>
                      <a:pt x="67551" y="48570"/>
                    </a:lnTo>
                    <a:lnTo>
                      <a:pt x="67380" y="48711"/>
                    </a:lnTo>
                    <a:lnTo>
                      <a:pt x="67208" y="48828"/>
                    </a:lnTo>
                    <a:lnTo>
                      <a:pt x="67037" y="48945"/>
                    </a:lnTo>
                    <a:lnTo>
                      <a:pt x="66861" y="49050"/>
                    </a:lnTo>
                    <a:lnTo>
                      <a:pt x="66685" y="49132"/>
                    </a:lnTo>
                    <a:lnTo>
                      <a:pt x="66509" y="49215"/>
                    </a:lnTo>
                    <a:lnTo>
                      <a:pt x="66329" y="49285"/>
                    </a:lnTo>
                    <a:lnTo>
                      <a:pt x="66149" y="49332"/>
                    </a:lnTo>
                    <a:lnTo>
                      <a:pt x="65968" y="49379"/>
                    </a:lnTo>
                    <a:lnTo>
                      <a:pt x="65784" y="49414"/>
                    </a:lnTo>
                    <a:lnTo>
                      <a:pt x="65599" y="49425"/>
                    </a:lnTo>
                    <a:lnTo>
                      <a:pt x="65414" y="49437"/>
                    </a:lnTo>
                    <a:lnTo>
                      <a:pt x="65230" y="49425"/>
                    </a:lnTo>
                    <a:lnTo>
                      <a:pt x="65230" y="49425"/>
                    </a:lnTo>
                    <a:lnTo>
                      <a:pt x="65028" y="49414"/>
                    </a:lnTo>
                    <a:lnTo>
                      <a:pt x="64825" y="49379"/>
                    </a:lnTo>
                    <a:lnTo>
                      <a:pt x="64627" y="49320"/>
                    </a:lnTo>
                    <a:lnTo>
                      <a:pt x="64425" y="49261"/>
                    </a:lnTo>
                    <a:lnTo>
                      <a:pt x="64227" y="49179"/>
                    </a:lnTo>
                    <a:lnTo>
                      <a:pt x="64029" y="49086"/>
                    </a:lnTo>
                    <a:lnTo>
                      <a:pt x="63836" y="48980"/>
                    </a:lnTo>
                    <a:lnTo>
                      <a:pt x="63638" y="48851"/>
                    </a:lnTo>
                    <a:lnTo>
                      <a:pt x="63445" y="48711"/>
                    </a:lnTo>
                    <a:lnTo>
                      <a:pt x="63256" y="48558"/>
                    </a:lnTo>
                    <a:lnTo>
                      <a:pt x="63062" y="48394"/>
                    </a:lnTo>
                    <a:lnTo>
                      <a:pt x="62873" y="48207"/>
                    </a:lnTo>
                    <a:lnTo>
                      <a:pt x="62688" y="48019"/>
                    </a:lnTo>
                    <a:lnTo>
                      <a:pt x="62499" y="47808"/>
                    </a:lnTo>
                    <a:lnTo>
                      <a:pt x="62319" y="47585"/>
                    </a:lnTo>
                    <a:lnTo>
                      <a:pt x="62139" y="47351"/>
                    </a:lnTo>
                    <a:lnTo>
                      <a:pt x="62139" y="47351"/>
                    </a:lnTo>
                    <a:lnTo>
                      <a:pt x="59153" y="75210"/>
                    </a:lnTo>
                    <a:lnTo>
                      <a:pt x="56176" y="103093"/>
                    </a:lnTo>
                    <a:lnTo>
                      <a:pt x="40993" y="101816"/>
                    </a:lnTo>
                    <a:lnTo>
                      <a:pt x="40993" y="101816"/>
                    </a:lnTo>
                    <a:lnTo>
                      <a:pt x="33883" y="39217"/>
                    </a:lnTo>
                    <a:lnTo>
                      <a:pt x="33883" y="39217"/>
                    </a:lnTo>
                    <a:lnTo>
                      <a:pt x="33558" y="40002"/>
                    </a:lnTo>
                    <a:lnTo>
                      <a:pt x="33224" y="40776"/>
                    </a:lnTo>
                    <a:lnTo>
                      <a:pt x="32881" y="41526"/>
                    </a:lnTo>
                    <a:lnTo>
                      <a:pt x="32534" y="42253"/>
                    </a:lnTo>
                    <a:lnTo>
                      <a:pt x="32182" y="42968"/>
                    </a:lnTo>
                    <a:lnTo>
                      <a:pt x="32002" y="43307"/>
                    </a:lnTo>
                    <a:lnTo>
                      <a:pt x="31817" y="43647"/>
                    </a:lnTo>
                    <a:lnTo>
                      <a:pt x="31637" y="43987"/>
                    </a:lnTo>
                    <a:lnTo>
                      <a:pt x="31452" y="44315"/>
                    </a:lnTo>
                    <a:lnTo>
                      <a:pt x="31267" y="44644"/>
                    </a:lnTo>
                    <a:lnTo>
                      <a:pt x="31078" y="44960"/>
                    </a:lnTo>
                    <a:lnTo>
                      <a:pt x="30889" y="45265"/>
                    </a:lnTo>
                    <a:lnTo>
                      <a:pt x="30700" y="45569"/>
                    </a:lnTo>
                    <a:lnTo>
                      <a:pt x="30507" y="45874"/>
                    </a:lnTo>
                    <a:lnTo>
                      <a:pt x="30313" y="46167"/>
                    </a:lnTo>
                    <a:lnTo>
                      <a:pt x="30120" y="46448"/>
                    </a:lnTo>
                    <a:lnTo>
                      <a:pt x="29926" y="46730"/>
                    </a:lnTo>
                    <a:lnTo>
                      <a:pt x="29728" y="46999"/>
                    </a:lnTo>
                    <a:lnTo>
                      <a:pt x="29530" y="47269"/>
                    </a:lnTo>
                    <a:lnTo>
                      <a:pt x="29333" y="47527"/>
                    </a:lnTo>
                    <a:lnTo>
                      <a:pt x="29130" y="47773"/>
                    </a:lnTo>
                    <a:lnTo>
                      <a:pt x="28928" y="48019"/>
                    </a:lnTo>
                    <a:lnTo>
                      <a:pt x="28726" y="48253"/>
                    </a:lnTo>
                    <a:lnTo>
                      <a:pt x="28523" y="48488"/>
                    </a:lnTo>
                    <a:lnTo>
                      <a:pt x="28321" y="48711"/>
                    </a:lnTo>
                    <a:lnTo>
                      <a:pt x="28115" y="48922"/>
                    </a:lnTo>
                    <a:lnTo>
                      <a:pt x="27908" y="49121"/>
                    </a:lnTo>
                    <a:lnTo>
                      <a:pt x="27701" y="49320"/>
                    </a:lnTo>
                    <a:lnTo>
                      <a:pt x="27495" y="49519"/>
                    </a:lnTo>
                    <a:lnTo>
                      <a:pt x="27284" y="49695"/>
                    </a:lnTo>
                    <a:lnTo>
                      <a:pt x="27077" y="49871"/>
                    </a:lnTo>
                    <a:lnTo>
                      <a:pt x="26866" y="50035"/>
                    </a:lnTo>
                    <a:lnTo>
                      <a:pt x="26655" y="50187"/>
                    </a:lnTo>
                    <a:lnTo>
                      <a:pt x="26444" y="50340"/>
                    </a:lnTo>
                    <a:lnTo>
                      <a:pt x="26233" y="50480"/>
                    </a:lnTo>
                    <a:lnTo>
                      <a:pt x="26017" y="50609"/>
                    </a:lnTo>
                    <a:lnTo>
                      <a:pt x="25806" y="50738"/>
                    </a:lnTo>
                    <a:lnTo>
                      <a:pt x="25591" y="50855"/>
                    </a:lnTo>
                    <a:lnTo>
                      <a:pt x="25380" y="50961"/>
                    </a:lnTo>
                    <a:lnTo>
                      <a:pt x="25164" y="51055"/>
                    </a:lnTo>
                    <a:lnTo>
                      <a:pt x="24949" y="51137"/>
                    </a:lnTo>
                    <a:lnTo>
                      <a:pt x="24733" y="51219"/>
                    </a:lnTo>
                    <a:lnTo>
                      <a:pt x="24518" y="51277"/>
                    </a:lnTo>
                    <a:lnTo>
                      <a:pt x="24302" y="51336"/>
                    </a:lnTo>
                    <a:lnTo>
                      <a:pt x="24082" y="51395"/>
                    </a:lnTo>
                    <a:lnTo>
                      <a:pt x="23867" y="51430"/>
                    </a:lnTo>
                    <a:lnTo>
                      <a:pt x="23652" y="51453"/>
                    </a:lnTo>
                    <a:lnTo>
                      <a:pt x="23436" y="51477"/>
                    </a:lnTo>
                    <a:lnTo>
                      <a:pt x="23216" y="51488"/>
                    </a:lnTo>
                    <a:lnTo>
                      <a:pt x="23001" y="51488"/>
                    </a:lnTo>
                    <a:lnTo>
                      <a:pt x="22781" y="51477"/>
                    </a:lnTo>
                    <a:lnTo>
                      <a:pt x="22566" y="51453"/>
                    </a:lnTo>
                    <a:lnTo>
                      <a:pt x="22350" y="51418"/>
                    </a:lnTo>
                    <a:lnTo>
                      <a:pt x="22130" y="51371"/>
                    </a:lnTo>
                    <a:lnTo>
                      <a:pt x="21915" y="51324"/>
                    </a:lnTo>
                    <a:lnTo>
                      <a:pt x="21695" y="51254"/>
                    </a:lnTo>
                    <a:lnTo>
                      <a:pt x="21479" y="51184"/>
                    </a:lnTo>
                    <a:lnTo>
                      <a:pt x="21264" y="51090"/>
                    </a:lnTo>
                    <a:lnTo>
                      <a:pt x="21049" y="50996"/>
                    </a:lnTo>
                    <a:lnTo>
                      <a:pt x="21049" y="50996"/>
                    </a:lnTo>
                    <a:lnTo>
                      <a:pt x="20829" y="50891"/>
                    </a:lnTo>
                    <a:lnTo>
                      <a:pt x="20613" y="50762"/>
                    </a:lnTo>
                    <a:lnTo>
                      <a:pt x="20402" y="50633"/>
                    </a:lnTo>
                    <a:lnTo>
                      <a:pt x="20187" y="50480"/>
                    </a:lnTo>
                    <a:lnTo>
                      <a:pt x="19976" y="50316"/>
                    </a:lnTo>
                    <a:lnTo>
                      <a:pt x="19765" y="50140"/>
                    </a:lnTo>
                    <a:lnTo>
                      <a:pt x="19558" y="49953"/>
                    </a:lnTo>
                    <a:lnTo>
                      <a:pt x="19347" y="49754"/>
                    </a:lnTo>
                    <a:lnTo>
                      <a:pt x="19140" y="49543"/>
                    </a:lnTo>
                    <a:lnTo>
                      <a:pt x="18938" y="49320"/>
                    </a:lnTo>
                    <a:lnTo>
                      <a:pt x="18736" y="49086"/>
                    </a:lnTo>
                    <a:lnTo>
                      <a:pt x="18533" y="48839"/>
                    </a:lnTo>
                    <a:lnTo>
                      <a:pt x="18331" y="48582"/>
                    </a:lnTo>
                    <a:lnTo>
                      <a:pt x="18138" y="48324"/>
                    </a:lnTo>
                    <a:lnTo>
                      <a:pt x="17940" y="48042"/>
                    </a:lnTo>
                    <a:lnTo>
                      <a:pt x="17746" y="47749"/>
                    </a:lnTo>
                    <a:lnTo>
                      <a:pt x="17557" y="47456"/>
                    </a:lnTo>
                    <a:lnTo>
                      <a:pt x="17368" y="47140"/>
                    </a:lnTo>
                    <a:lnTo>
                      <a:pt x="17179" y="46824"/>
                    </a:lnTo>
                    <a:lnTo>
                      <a:pt x="16994" y="46495"/>
                    </a:lnTo>
                    <a:lnTo>
                      <a:pt x="16814" y="46155"/>
                    </a:lnTo>
                    <a:lnTo>
                      <a:pt x="16638" y="45804"/>
                    </a:lnTo>
                    <a:lnTo>
                      <a:pt x="16462" y="45441"/>
                    </a:lnTo>
                    <a:lnTo>
                      <a:pt x="16287" y="45077"/>
                    </a:lnTo>
                    <a:lnTo>
                      <a:pt x="16115" y="44702"/>
                    </a:lnTo>
                    <a:lnTo>
                      <a:pt x="15948" y="44315"/>
                    </a:lnTo>
                    <a:lnTo>
                      <a:pt x="15785" y="43917"/>
                    </a:lnTo>
                    <a:lnTo>
                      <a:pt x="15623" y="43518"/>
                    </a:lnTo>
                    <a:lnTo>
                      <a:pt x="15469" y="43108"/>
                    </a:lnTo>
                    <a:lnTo>
                      <a:pt x="15315" y="42686"/>
                    </a:lnTo>
                    <a:lnTo>
                      <a:pt x="15161" y="42264"/>
                    </a:lnTo>
                    <a:lnTo>
                      <a:pt x="15016" y="41819"/>
                    </a:lnTo>
                    <a:lnTo>
                      <a:pt x="14871" y="41385"/>
                    </a:lnTo>
                    <a:lnTo>
                      <a:pt x="14730" y="40928"/>
                    </a:lnTo>
                    <a:lnTo>
                      <a:pt x="14594" y="40471"/>
                    </a:lnTo>
                    <a:lnTo>
                      <a:pt x="14462" y="40014"/>
                    </a:lnTo>
                    <a:lnTo>
                      <a:pt x="14334" y="39545"/>
                    </a:lnTo>
                    <a:lnTo>
                      <a:pt x="14211" y="39065"/>
                    </a:lnTo>
                    <a:lnTo>
                      <a:pt x="14092" y="38584"/>
                    </a:lnTo>
                    <a:lnTo>
                      <a:pt x="13974" y="38092"/>
                    </a:lnTo>
                    <a:lnTo>
                      <a:pt x="13864" y="37600"/>
                    </a:lnTo>
                    <a:lnTo>
                      <a:pt x="13758" y="37096"/>
                    </a:lnTo>
                    <a:lnTo>
                      <a:pt x="13653" y="36592"/>
                    </a:lnTo>
                    <a:lnTo>
                      <a:pt x="13556" y="36076"/>
                    </a:lnTo>
                    <a:lnTo>
                      <a:pt x="13464" y="35560"/>
                    </a:lnTo>
                    <a:lnTo>
                      <a:pt x="13376" y="35033"/>
                    </a:lnTo>
                    <a:lnTo>
                      <a:pt x="13292" y="34505"/>
                    </a:lnTo>
                    <a:lnTo>
                      <a:pt x="13213" y="33966"/>
                    </a:lnTo>
                    <a:lnTo>
                      <a:pt x="13138" y="33439"/>
                    </a:lnTo>
                    <a:lnTo>
                      <a:pt x="13072" y="32888"/>
                    </a:lnTo>
                    <a:lnTo>
                      <a:pt x="13006" y="32349"/>
                    </a:lnTo>
                    <a:lnTo>
                      <a:pt x="12949" y="31798"/>
                    </a:lnTo>
                    <a:lnTo>
                      <a:pt x="12896" y="31247"/>
                    </a:lnTo>
                    <a:lnTo>
                      <a:pt x="12848" y="30684"/>
                    </a:lnTo>
                    <a:lnTo>
                      <a:pt x="12809" y="30122"/>
                    </a:lnTo>
                    <a:lnTo>
                      <a:pt x="12773" y="29559"/>
                    </a:lnTo>
                    <a:lnTo>
                      <a:pt x="12743" y="28997"/>
                    </a:lnTo>
                    <a:lnTo>
                      <a:pt x="12721" y="28422"/>
                    </a:lnTo>
                    <a:lnTo>
                      <a:pt x="12699" y="27848"/>
                    </a:lnTo>
                    <a:lnTo>
                      <a:pt x="12690" y="27274"/>
                    </a:lnTo>
                    <a:lnTo>
                      <a:pt x="12681" y="26700"/>
                    </a:lnTo>
                    <a:lnTo>
                      <a:pt x="12681" y="26114"/>
                    </a:lnTo>
                    <a:lnTo>
                      <a:pt x="12690" y="25527"/>
                    </a:lnTo>
                    <a:lnTo>
                      <a:pt x="12703" y="24953"/>
                    </a:lnTo>
                    <a:lnTo>
                      <a:pt x="12703" y="24953"/>
                    </a:lnTo>
                    <a:lnTo>
                      <a:pt x="12492" y="25199"/>
                    </a:lnTo>
                    <a:lnTo>
                      <a:pt x="12281" y="25434"/>
                    </a:lnTo>
                    <a:lnTo>
                      <a:pt x="12065" y="25656"/>
                    </a:lnTo>
                    <a:lnTo>
                      <a:pt x="11850" y="25856"/>
                    </a:lnTo>
                    <a:lnTo>
                      <a:pt x="11639" y="26055"/>
                    </a:lnTo>
                    <a:lnTo>
                      <a:pt x="11423" y="26231"/>
                    </a:lnTo>
                    <a:lnTo>
                      <a:pt x="11208" y="26383"/>
                    </a:lnTo>
                    <a:lnTo>
                      <a:pt x="10988" y="26524"/>
                    </a:lnTo>
                    <a:lnTo>
                      <a:pt x="10773" y="26653"/>
                    </a:lnTo>
                    <a:lnTo>
                      <a:pt x="10553" y="26770"/>
                    </a:lnTo>
                    <a:lnTo>
                      <a:pt x="10337" y="26875"/>
                    </a:lnTo>
                    <a:lnTo>
                      <a:pt x="10118" y="26957"/>
                    </a:lnTo>
                    <a:lnTo>
                      <a:pt x="9902" y="27028"/>
                    </a:lnTo>
                    <a:lnTo>
                      <a:pt x="9682" y="27075"/>
                    </a:lnTo>
                    <a:lnTo>
                      <a:pt x="9462" y="27121"/>
                    </a:lnTo>
                    <a:lnTo>
                      <a:pt x="9247" y="27145"/>
                    </a:lnTo>
                    <a:lnTo>
                      <a:pt x="9027" y="27157"/>
                    </a:lnTo>
                    <a:lnTo>
                      <a:pt x="8812" y="27157"/>
                    </a:lnTo>
                    <a:lnTo>
                      <a:pt x="8596" y="27145"/>
                    </a:lnTo>
                    <a:lnTo>
                      <a:pt x="8376" y="27110"/>
                    </a:lnTo>
                    <a:lnTo>
                      <a:pt x="8161" y="27063"/>
                    </a:lnTo>
                    <a:lnTo>
                      <a:pt x="7950" y="27016"/>
                    </a:lnTo>
                    <a:lnTo>
                      <a:pt x="7734" y="26934"/>
                    </a:lnTo>
                    <a:lnTo>
                      <a:pt x="7519" y="26852"/>
                    </a:lnTo>
                    <a:lnTo>
                      <a:pt x="7308" y="26758"/>
                    </a:lnTo>
                    <a:lnTo>
                      <a:pt x="7097" y="26641"/>
                    </a:lnTo>
                    <a:lnTo>
                      <a:pt x="6890" y="26524"/>
                    </a:lnTo>
                    <a:lnTo>
                      <a:pt x="6679" y="26383"/>
                    </a:lnTo>
                    <a:lnTo>
                      <a:pt x="6472" y="26231"/>
                    </a:lnTo>
                    <a:lnTo>
                      <a:pt x="6266" y="26067"/>
                    </a:lnTo>
                    <a:lnTo>
                      <a:pt x="6063" y="25879"/>
                    </a:lnTo>
                    <a:lnTo>
                      <a:pt x="5861" y="25692"/>
                    </a:lnTo>
                    <a:lnTo>
                      <a:pt x="5659" y="25492"/>
                    </a:lnTo>
                    <a:lnTo>
                      <a:pt x="5461" y="25270"/>
                    </a:lnTo>
                    <a:lnTo>
                      <a:pt x="5263" y="25047"/>
                    </a:lnTo>
                    <a:lnTo>
                      <a:pt x="5070" y="24801"/>
                    </a:lnTo>
                    <a:lnTo>
                      <a:pt x="4876" y="24555"/>
                    </a:lnTo>
                    <a:lnTo>
                      <a:pt x="4687" y="24285"/>
                    </a:lnTo>
                    <a:lnTo>
                      <a:pt x="4498" y="24004"/>
                    </a:lnTo>
                    <a:lnTo>
                      <a:pt x="4313" y="23711"/>
                    </a:lnTo>
                    <a:lnTo>
                      <a:pt x="4129" y="23418"/>
                    </a:lnTo>
                    <a:lnTo>
                      <a:pt x="3949" y="23101"/>
                    </a:lnTo>
                    <a:lnTo>
                      <a:pt x="3773" y="22773"/>
                    </a:lnTo>
                    <a:lnTo>
                      <a:pt x="3597" y="22433"/>
                    </a:lnTo>
                    <a:lnTo>
                      <a:pt x="3425" y="22082"/>
                    </a:lnTo>
                    <a:lnTo>
                      <a:pt x="3254" y="21718"/>
                    </a:lnTo>
                    <a:lnTo>
                      <a:pt x="3091" y="21343"/>
                    </a:lnTo>
                    <a:lnTo>
                      <a:pt x="2928" y="20968"/>
                    </a:lnTo>
                    <a:lnTo>
                      <a:pt x="2766" y="20570"/>
                    </a:lnTo>
                    <a:lnTo>
                      <a:pt x="2612" y="20160"/>
                    </a:lnTo>
                    <a:lnTo>
                      <a:pt x="2458" y="19738"/>
                    </a:lnTo>
                    <a:lnTo>
                      <a:pt x="2308" y="19316"/>
                    </a:lnTo>
                    <a:lnTo>
                      <a:pt x="2163" y="18870"/>
                    </a:lnTo>
                    <a:lnTo>
                      <a:pt x="2023" y="18425"/>
                    </a:lnTo>
                    <a:lnTo>
                      <a:pt x="1882" y="17956"/>
                    </a:lnTo>
                    <a:lnTo>
                      <a:pt x="1750" y="17487"/>
                    </a:lnTo>
                    <a:lnTo>
                      <a:pt x="1618" y="17007"/>
                    </a:lnTo>
                    <a:lnTo>
                      <a:pt x="1491" y="16503"/>
                    </a:lnTo>
                    <a:lnTo>
                      <a:pt x="1367" y="15999"/>
                    </a:lnTo>
                    <a:lnTo>
                      <a:pt x="1253" y="15483"/>
                    </a:lnTo>
                    <a:lnTo>
                      <a:pt x="1139" y="14967"/>
                    </a:lnTo>
                    <a:lnTo>
                      <a:pt x="1029" y="14428"/>
                    </a:lnTo>
                    <a:lnTo>
                      <a:pt x="923" y="13877"/>
                    </a:lnTo>
                    <a:lnTo>
                      <a:pt x="827" y="13327"/>
                    </a:lnTo>
                    <a:lnTo>
                      <a:pt x="827" y="13327"/>
                    </a:lnTo>
                    <a:lnTo>
                      <a:pt x="726" y="12717"/>
                    </a:lnTo>
                    <a:lnTo>
                      <a:pt x="629" y="12096"/>
                    </a:lnTo>
                    <a:lnTo>
                      <a:pt x="541" y="11475"/>
                    </a:lnTo>
                    <a:lnTo>
                      <a:pt x="457" y="10842"/>
                    </a:lnTo>
                    <a:lnTo>
                      <a:pt x="383" y="10209"/>
                    </a:lnTo>
                    <a:lnTo>
                      <a:pt x="312" y="9564"/>
                    </a:lnTo>
                    <a:lnTo>
                      <a:pt x="251" y="8920"/>
                    </a:lnTo>
                    <a:lnTo>
                      <a:pt x="193" y="8275"/>
                    </a:lnTo>
                    <a:lnTo>
                      <a:pt x="145" y="7619"/>
                    </a:lnTo>
                    <a:lnTo>
                      <a:pt x="106" y="6962"/>
                    </a:lnTo>
                    <a:lnTo>
                      <a:pt x="70" y="6306"/>
                    </a:lnTo>
                    <a:lnTo>
                      <a:pt x="40" y="5638"/>
                    </a:lnTo>
                    <a:lnTo>
                      <a:pt x="22" y="4982"/>
                    </a:lnTo>
                    <a:lnTo>
                      <a:pt x="4" y="4313"/>
                    </a:lnTo>
                    <a:lnTo>
                      <a:pt x="0" y="3645"/>
                    </a:lnTo>
                    <a:lnTo>
                      <a:pt x="0" y="2977"/>
                    </a:lnTo>
                    <a:lnTo>
                      <a:pt x="101215" y="0"/>
                    </a:lnTo>
                    <a:lnTo>
                      <a:pt x="101215" y="0"/>
                    </a:lnTo>
                    <a:lnTo>
                      <a:pt x="101145" y="680"/>
                    </a:lnTo>
                    <a:lnTo>
                      <a:pt x="101066" y="1360"/>
                    </a:lnTo>
                    <a:lnTo>
                      <a:pt x="100982" y="2028"/>
                    </a:lnTo>
                    <a:lnTo>
                      <a:pt x="100885" y="2684"/>
                    </a:lnTo>
                    <a:lnTo>
                      <a:pt x="100788" y="3329"/>
                    </a:lnTo>
                    <a:lnTo>
                      <a:pt x="100679" y="3962"/>
                    </a:lnTo>
                    <a:lnTo>
                      <a:pt x="100564" y="4583"/>
                    </a:lnTo>
                    <a:lnTo>
                      <a:pt x="100446" y="5204"/>
                    </a:lnTo>
                    <a:lnTo>
                      <a:pt x="100318" y="5802"/>
                    </a:lnTo>
                    <a:lnTo>
                      <a:pt x="100182" y="6400"/>
                    </a:lnTo>
                    <a:lnTo>
                      <a:pt x="100041" y="6974"/>
                    </a:lnTo>
                    <a:lnTo>
                      <a:pt x="99892" y="7548"/>
                    </a:lnTo>
                    <a:lnTo>
                      <a:pt x="99738" y="8099"/>
                    </a:lnTo>
                    <a:lnTo>
                      <a:pt x="99579" y="8638"/>
                    </a:lnTo>
                    <a:lnTo>
                      <a:pt x="99412" y="9166"/>
                    </a:lnTo>
                    <a:lnTo>
                      <a:pt x="99241" y="9681"/>
                    </a:lnTo>
                    <a:lnTo>
                      <a:pt x="99065" y="10185"/>
                    </a:lnTo>
                    <a:lnTo>
                      <a:pt x="98880" y="10666"/>
                    </a:lnTo>
                    <a:lnTo>
                      <a:pt x="98691" y="11146"/>
                    </a:lnTo>
                    <a:lnTo>
                      <a:pt x="98498" y="11604"/>
                    </a:lnTo>
                    <a:lnTo>
                      <a:pt x="98300" y="12037"/>
                    </a:lnTo>
                    <a:lnTo>
                      <a:pt x="98093" y="12471"/>
                    </a:lnTo>
                    <a:lnTo>
                      <a:pt x="97886" y="12869"/>
                    </a:lnTo>
                    <a:lnTo>
                      <a:pt x="97671" y="13268"/>
                    </a:lnTo>
                    <a:lnTo>
                      <a:pt x="97451" y="13643"/>
                    </a:lnTo>
                    <a:lnTo>
                      <a:pt x="97227" y="14006"/>
                    </a:lnTo>
                    <a:lnTo>
                      <a:pt x="96998" y="14346"/>
                    </a:lnTo>
                    <a:lnTo>
                      <a:pt x="96770" y="14663"/>
                    </a:lnTo>
                    <a:lnTo>
                      <a:pt x="96532" y="14967"/>
                    </a:lnTo>
                    <a:lnTo>
                      <a:pt x="96290" y="15249"/>
                    </a:lnTo>
                    <a:lnTo>
                      <a:pt x="96044" y="15518"/>
                    </a:lnTo>
                    <a:lnTo>
                      <a:pt x="95798" y="157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574;p39">
                <a:extLst>
                  <a:ext uri="{FF2B5EF4-FFF2-40B4-BE49-F238E27FC236}">
                    <a16:creationId xmlns:a16="http://schemas.microsoft.com/office/drawing/2014/main" id="{B822CE7E-52D8-34D9-7F40-BE4709AAC717}"/>
                  </a:ext>
                </a:extLst>
              </p:cNvPr>
              <p:cNvSpPr/>
              <p:nvPr/>
            </p:nvSpPr>
            <p:spPr>
              <a:xfrm>
                <a:off x="3175325" y="-13686675"/>
                <a:ext cx="1168650" cy="2503825"/>
              </a:xfrm>
              <a:custGeom>
                <a:avLst/>
                <a:gdLst/>
                <a:ahLst/>
                <a:cxnLst/>
                <a:rect l="l" t="t" r="r" b="b"/>
                <a:pathLst>
                  <a:path w="46746" h="100153" extrusionOk="0">
                    <a:moveTo>
                      <a:pt x="3047" y="1"/>
                    </a:moveTo>
                    <a:lnTo>
                      <a:pt x="2898" y="282"/>
                    </a:lnTo>
                    <a:lnTo>
                      <a:pt x="2748" y="599"/>
                    </a:lnTo>
                    <a:lnTo>
                      <a:pt x="2603" y="927"/>
                    </a:lnTo>
                    <a:lnTo>
                      <a:pt x="2458" y="1278"/>
                    </a:lnTo>
                    <a:lnTo>
                      <a:pt x="2313" y="1653"/>
                    </a:lnTo>
                    <a:lnTo>
                      <a:pt x="2172" y="2040"/>
                    </a:lnTo>
                    <a:lnTo>
                      <a:pt x="2036" y="2439"/>
                    </a:lnTo>
                    <a:lnTo>
                      <a:pt x="1900" y="2861"/>
                    </a:lnTo>
                    <a:lnTo>
                      <a:pt x="1768" y="3294"/>
                    </a:lnTo>
                    <a:lnTo>
                      <a:pt x="1636" y="3740"/>
                    </a:lnTo>
                    <a:lnTo>
                      <a:pt x="1513" y="4197"/>
                    </a:lnTo>
                    <a:lnTo>
                      <a:pt x="1390" y="4666"/>
                    </a:lnTo>
                    <a:lnTo>
                      <a:pt x="1271" y="5146"/>
                    </a:lnTo>
                    <a:lnTo>
                      <a:pt x="1157" y="5627"/>
                    </a:lnTo>
                    <a:lnTo>
                      <a:pt x="1042" y="6131"/>
                    </a:lnTo>
                    <a:lnTo>
                      <a:pt x="937" y="6623"/>
                    </a:lnTo>
                    <a:lnTo>
                      <a:pt x="836" y="7127"/>
                    </a:lnTo>
                    <a:lnTo>
                      <a:pt x="739" y="7631"/>
                    </a:lnTo>
                    <a:lnTo>
                      <a:pt x="647" y="8147"/>
                    </a:lnTo>
                    <a:lnTo>
                      <a:pt x="559" y="8662"/>
                    </a:lnTo>
                    <a:lnTo>
                      <a:pt x="480" y="9166"/>
                    </a:lnTo>
                    <a:lnTo>
                      <a:pt x="405" y="9682"/>
                    </a:lnTo>
                    <a:lnTo>
                      <a:pt x="334" y="10186"/>
                    </a:lnTo>
                    <a:lnTo>
                      <a:pt x="269" y="10690"/>
                    </a:lnTo>
                    <a:lnTo>
                      <a:pt x="211" y="11194"/>
                    </a:lnTo>
                    <a:lnTo>
                      <a:pt x="159" y="11686"/>
                    </a:lnTo>
                    <a:lnTo>
                      <a:pt x="115" y="12178"/>
                    </a:lnTo>
                    <a:lnTo>
                      <a:pt x="79" y="12659"/>
                    </a:lnTo>
                    <a:lnTo>
                      <a:pt x="49" y="13140"/>
                    </a:lnTo>
                    <a:lnTo>
                      <a:pt x="22" y="13597"/>
                    </a:lnTo>
                    <a:lnTo>
                      <a:pt x="9" y="14054"/>
                    </a:lnTo>
                    <a:lnTo>
                      <a:pt x="0" y="14487"/>
                    </a:lnTo>
                    <a:lnTo>
                      <a:pt x="0" y="14921"/>
                    </a:lnTo>
                    <a:lnTo>
                      <a:pt x="0" y="15366"/>
                    </a:lnTo>
                    <a:lnTo>
                      <a:pt x="9" y="15800"/>
                    </a:lnTo>
                    <a:lnTo>
                      <a:pt x="18" y="16234"/>
                    </a:lnTo>
                    <a:lnTo>
                      <a:pt x="35" y="16667"/>
                    </a:lnTo>
                    <a:lnTo>
                      <a:pt x="57" y="17101"/>
                    </a:lnTo>
                    <a:lnTo>
                      <a:pt x="84" y="17535"/>
                    </a:lnTo>
                    <a:lnTo>
                      <a:pt x="110" y="17968"/>
                    </a:lnTo>
                    <a:lnTo>
                      <a:pt x="145" y="18402"/>
                    </a:lnTo>
                    <a:lnTo>
                      <a:pt x="185" y="18824"/>
                    </a:lnTo>
                    <a:lnTo>
                      <a:pt x="229" y="19246"/>
                    </a:lnTo>
                    <a:lnTo>
                      <a:pt x="277" y="19668"/>
                    </a:lnTo>
                    <a:lnTo>
                      <a:pt x="330" y="20078"/>
                    </a:lnTo>
                    <a:lnTo>
                      <a:pt x="387" y="20488"/>
                    </a:lnTo>
                    <a:lnTo>
                      <a:pt x="449" y="20887"/>
                    </a:lnTo>
                    <a:lnTo>
                      <a:pt x="515" y="21285"/>
                    </a:lnTo>
                    <a:lnTo>
                      <a:pt x="585" y="21672"/>
                    </a:lnTo>
                    <a:lnTo>
                      <a:pt x="660" y="22059"/>
                    </a:lnTo>
                    <a:lnTo>
                      <a:pt x="739" y="22434"/>
                    </a:lnTo>
                    <a:lnTo>
                      <a:pt x="827" y="22797"/>
                    </a:lnTo>
                    <a:lnTo>
                      <a:pt x="915" y="23149"/>
                    </a:lnTo>
                    <a:lnTo>
                      <a:pt x="1007" y="23500"/>
                    </a:lnTo>
                    <a:lnTo>
                      <a:pt x="1108" y="23829"/>
                    </a:lnTo>
                    <a:lnTo>
                      <a:pt x="1209" y="24157"/>
                    </a:lnTo>
                    <a:lnTo>
                      <a:pt x="1319" y="24473"/>
                    </a:lnTo>
                    <a:lnTo>
                      <a:pt x="1429" y="24778"/>
                    </a:lnTo>
                    <a:lnTo>
                      <a:pt x="1548" y="25059"/>
                    </a:lnTo>
                    <a:lnTo>
                      <a:pt x="1671" y="25340"/>
                    </a:lnTo>
                    <a:lnTo>
                      <a:pt x="1799" y="25598"/>
                    </a:lnTo>
                    <a:lnTo>
                      <a:pt x="1931" y="25844"/>
                    </a:lnTo>
                    <a:lnTo>
                      <a:pt x="2063" y="26079"/>
                    </a:lnTo>
                    <a:lnTo>
                      <a:pt x="2208" y="26302"/>
                    </a:lnTo>
                    <a:lnTo>
                      <a:pt x="2353" y="26501"/>
                    </a:lnTo>
                    <a:lnTo>
                      <a:pt x="2502" y="26677"/>
                    </a:lnTo>
                    <a:lnTo>
                      <a:pt x="2652" y="26817"/>
                    </a:lnTo>
                    <a:lnTo>
                      <a:pt x="2810" y="26946"/>
                    </a:lnTo>
                    <a:lnTo>
                      <a:pt x="2968" y="27052"/>
                    </a:lnTo>
                    <a:lnTo>
                      <a:pt x="3127" y="27134"/>
                    </a:lnTo>
                    <a:lnTo>
                      <a:pt x="3289" y="27192"/>
                    </a:lnTo>
                    <a:lnTo>
                      <a:pt x="3452" y="27227"/>
                    </a:lnTo>
                    <a:lnTo>
                      <a:pt x="3619" y="27239"/>
                    </a:lnTo>
                    <a:lnTo>
                      <a:pt x="3782" y="27227"/>
                    </a:lnTo>
                    <a:lnTo>
                      <a:pt x="3944" y="27204"/>
                    </a:lnTo>
                    <a:lnTo>
                      <a:pt x="4107" y="27157"/>
                    </a:lnTo>
                    <a:lnTo>
                      <a:pt x="4270" y="27075"/>
                    </a:lnTo>
                    <a:lnTo>
                      <a:pt x="4428" y="26993"/>
                    </a:lnTo>
                    <a:lnTo>
                      <a:pt x="4586" y="26876"/>
                    </a:lnTo>
                    <a:lnTo>
                      <a:pt x="4740" y="26747"/>
                    </a:lnTo>
                    <a:lnTo>
                      <a:pt x="4894" y="26595"/>
                    </a:lnTo>
                    <a:lnTo>
                      <a:pt x="5039" y="26419"/>
                    </a:lnTo>
                    <a:lnTo>
                      <a:pt x="5184" y="26231"/>
                    </a:lnTo>
                    <a:lnTo>
                      <a:pt x="5321" y="26020"/>
                    </a:lnTo>
                    <a:lnTo>
                      <a:pt x="5457" y="25798"/>
                    </a:lnTo>
                    <a:lnTo>
                      <a:pt x="5585" y="25540"/>
                    </a:lnTo>
                    <a:lnTo>
                      <a:pt x="5703" y="25282"/>
                    </a:lnTo>
                    <a:lnTo>
                      <a:pt x="5818" y="25001"/>
                    </a:lnTo>
                    <a:lnTo>
                      <a:pt x="5927" y="24696"/>
                    </a:lnTo>
                    <a:lnTo>
                      <a:pt x="6029" y="24379"/>
                    </a:lnTo>
                    <a:lnTo>
                      <a:pt x="6117" y="24051"/>
                    </a:lnTo>
                    <a:lnTo>
                      <a:pt x="6161" y="23875"/>
                    </a:lnTo>
                    <a:lnTo>
                      <a:pt x="6199" y="23706"/>
                    </a:lnTo>
                    <a:lnTo>
                      <a:pt x="6174" y="23922"/>
                    </a:lnTo>
                    <a:lnTo>
                      <a:pt x="6147" y="24227"/>
                    </a:lnTo>
                    <a:lnTo>
                      <a:pt x="6121" y="24532"/>
                    </a:lnTo>
                    <a:lnTo>
                      <a:pt x="6099" y="24848"/>
                    </a:lnTo>
                    <a:lnTo>
                      <a:pt x="6086" y="25153"/>
                    </a:lnTo>
                    <a:lnTo>
                      <a:pt x="6073" y="25469"/>
                    </a:lnTo>
                    <a:lnTo>
                      <a:pt x="6064" y="25786"/>
                    </a:lnTo>
                    <a:lnTo>
                      <a:pt x="6059" y="26102"/>
                    </a:lnTo>
                    <a:lnTo>
                      <a:pt x="6059" y="26407"/>
                    </a:lnTo>
                    <a:lnTo>
                      <a:pt x="6064" y="26724"/>
                    </a:lnTo>
                    <a:lnTo>
                      <a:pt x="6068" y="27040"/>
                    </a:lnTo>
                    <a:lnTo>
                      <a:pt x="6081" y="27356"/>
                    </a:lnTo>
                    <a:lnTo>
                      <a:pt x="6095" y="27673"/>
                    </a:lnTo>
                    <a:lnTo>
                      <a:pt x="6112" y="27989"/>
                    </a:lnTo>
                    <a:lnTo>
                      <a:pt x="6134" y="28294"/>
                    </a:lnTo>
                    <a:lnTo>
                      <a:pt x="6161" y="28611"/>
                    </a:lnTo>
                    <a:lnTo>
                      <a:pt x="6187" y="28915"/>
                    </a:lnTo>
                    <a:lnTo>
                      <a:pt x="6222" y="29232"/>
                    </a:lnTo>
                    <a:lnTo>
                      <a:pt x="6257" y="29536"/>
                    </a:lnTo>
                    <a:lnTo>
                      <a:pt x="6292" y="29841"/>
                    </a:lnTo>
                    <a:lnTo>
                      <a:pt x="6336" y="30134"/>
                    </a:lnTo>
                    <a:lnTo>
                      <a:pt x="6380" y="30439"/>
                    </a:lnTo>
                    <a:lnTo>
                      <a:pt x="6429" y="30732"/>
                    </a:lnTo>
                    <a:lnTo>
                      <a:pt x="6482" y="31025"/>
                    </a:lnTo>
                    <a:lnTo>
                      <a:pt x="6534" y="31318"/>
                    </a:lnTo>
                    <a:lnTo>
                      <a:pt x="6591" y="31599"/>
                    </a:lnTo>
                    <a:lnTo>
                      <a:pt x="6649" y="31881"/>
                    </a:lnTo>
                    <a:lnTo>
                      <a:pt x="6715" y="32150"/>
                    </a:lnTo>
                    <a:lnTo>
                      <a:pt x="6776" y="32420"/>
                    </a:lnTo>
                    <a:lnTo>
                      <a:pt x="6846" y="32689"/>
                    </a:lnTo>
                    <a:lnTo>
                      <a:pt x="6917" y="32947"/>
                    </a:lnTo>
                    <a:lnTo>
                      <a:pt x="6992" y="33205"/>
                    </a:lnTo>
                    <a:lnTo>
                      <a:pt x="7066" y="33463"/>
                    </a:lnTo>
                    <a:lnTo>
                      <a:pt x="7141" y="33697"/>
                    </a:lnTo>
                    <a:lnTo>
                      <a:pt x="7225" y="33943"/>
                    </a:lnTo>
                    <a:lnTo>
                      <a:pt x="7308" y="34166"/>
                    </a:lnTo>
                    <a:lnTo>
                      <a:pt x="7392" y="34400"/>
                    </a:lnTo>
                    <a:lnTo>
                      <a:pt x="7480" y="34611"/>
                    </a:lnTo>
                    <a:lnTo>
                      <a:pt x="7568" y="34822"/>
                    </a:lnTo>
                    <a:lnTo>
                      <a:pt x="7660" y="35033"/>
                    </a:lnTo>
                    <a:lnTo>
                      <a:pt x="7752" y="35221"/>
                    </a:lnTo>
                    <a:lnTo>
                      <a:pt x="7849" y="35408"/>
                    </a:lnTo>
                    <a:lnTo>
                      <a:pt x="7950" y="35596"/>
                    </a:lnTo>
                    <a:lnTo>
                      <a:pt x="8047" y="35760"/>
                    </a:lnTo>
                    <a:lnTo>
                      <a:pt x="8148" y="35924"/>
                    </a:lnTo>
                    <a:lnTo>
                      <a:pt x="8254" y="36076"/>
                    </a:lnTo>
                    <a:lnTo>
                      <a:pt x="8359" y="36217"/>
                    </a:lnTo>
                    <a:lnTo>
                      <a:pt x="8465" y="36358"/>
                    </a:lnTo>
                    <a:lnTo>
                      <a:pt x="8575" y="36475"/>
                    </a:lnTo>
                    <a:lnTo>
                      <a:pt x="8684" y="36592"/>
                    </a:lnTo>
                    <a:lnTo>
                      <a:pt x="8794" y="36698"/>
                    </a:lnTo>
                    <a:lnTo>
                      <a:pt x="8909" y="36791"/>
                    </a:lnTo>
                    <a:lnTo>
                      <a:pt x="9023" y="36873"/>
                    </a:lnTo>
                    <a:lnTo>
                      <a:pt x="9137" y="36944"/>
                    </a:lnTo>
                    <a:lnTo>
                      <a:pt x="9256" y="37014"/>
                    </a:lnTo>
                    <a:lnTo>
                      <a:pt x="9370" y="37061"/>
                    </a:lnTo>
                    <a:lnTo>
                      <a:pt x="9493" y="37096"/>
                    </a:lnTo>
                    <a:lnTo>
                      <a:pt x="9612" y="37120"/>
                    </a:lnTo>
                    <a:lnTo>
                      <a:pt x="9735" y="37131"/>
                    </a:lnTo>
                    <a:lnTo>
                      <a:pt x="9854" y="37131"/>
                    </a:lnTo>
                    <a:lnTo>
                      <a:pt x="9977" y="37120"/>
                    </a:lnTo>
                    <a:lnTo>
                      <a:pt x="10096" y="37096"/>
                    </a:lnTo>
                    <a:lnTo>
                      <a:pt x="10215" y="37061"/>
                    </a:lnTo>
                    <a:lnTo>
                      <a:pt x="10333" y="37014"/>
                    </a:lnTo>
                    <a:lnTo>
                      <a:pt x="10448" y="36955"/>
                    </a:lnTo>
                    <a:lnTo>
                      <a:pt x="10566" y="36885"/>
                    </a:lnTo>
                    <a:lnTo>
                      <a:pt x="10681" y="36803"/>
                    </a:lnTo>
                    <a:lnTo>
                      <a:pt x="10791" y="36709"/>
                    </a:lnTo>
                    <a:lnTo>
                      <a:pt x="10905" y="36604"/>
                    </a:lnTo>
                    <a:lnTo>
                      <a:pt x="11015" y="36487"/>
                    </a:lnTo>
                    <a:lnTo>
                      <a:pt x="11120" y="36369"/>
                    </a:lnTo>
                    <a:lnTo>
                      <a:pt x="11230" y="36241"/>
                    </a:lnTo>
                    <a:lnTo>
                      <a:pt x="11336" y="36088"/>
                    </a:lnTo>
                    <a:lnTo>
                      <a:pt x="11437" y="35948"/>
                    </a:lnTo>
                    <a:lnTo>
                      <a:pt x="11542" y="35783"/>
                    </a:lnTo>
                    <a:lnTo>
                      <a:pt x="11644" y="35608"/>
                    </a:lnTo>
                    <a:lnTo>
                      <a:pt x="11740" y="35432"/>
                    </a:lnTo>
                    <a:lnTo>
                      <a:pt x="11837" y="35244"/>
                    </a:lnTo>
                    <a:lnTo>
                      <a:pt x="11929" y="35057"/>
                    </a:lnTo>
                    <a:lnTo>
                      <a:pt x="12026" y="34858"/>
                    </a:lnTo>
                    <a:lnTo>
                      <a:pt x="12114" y="34647"/>
                    </a:lnTo>
                    <a:lnTo>
                      <a:pt x="12202" y="34436"/>
                    </a:lnTo>
                    <a:lnTo>
                      <a:pt x="12290" y="34213"/>
                    </a:lnTo>
                    <a:lnTo>
                      <a:pt x="12374" y="33978"/>
                    </a:lnTo>
                    <a:lnTo>
                      <a:pt x="12457" y="33744"/>
                    </a:lnTo>
                    <a:lnTo>
                      <a:pt x="12536" y="33498"/>
                    </a:lnTo>
                    <a:lnTo>
                      <a:pt x="12611" y="33252"/>
                    </a:lnTo>
                    <a:lnTo>
                      <a:pt x="12686" y="32994"/>
                    </a:lnTo>
                    <a:lnTo>
                      <a:pt x="12756" y="32736"/>
                    </a:lnTo>
                    <a:lnTo>
                      <a:pt x="12826" y="32478"/>
                    </a:lnTo>
                    <a:lnTo>
                      <a:pt x="12892" y="32209"/>
                    </a:lnTo>
                    <a:lnTo>
                      <a:pt x="12958" y="31927"/>
                    </a:lnTo>
                    <a:lnTo>
                      <a:pt x="13020" y="31658"/>
                    </a:lnTo>
                    <a:lnTo>
                      <a:pt x="13077" y="31377"/>
                    </a:lnTo>
                    <a:lnTo>
                      <a:pt x="13130" y="31084"/>
                    </a:lnTo>
                    <a:lnTo>
                      <a:pt x="13183" y="30791"/>
                    </a:lnTo>
                    <a:lnTo>
                      <a:pt x="13231" y="30497"/>
                    </a:lnTo>
                    <a:lnTo>
                      <a:pt x="13279" y="30204"/>
                    </a:lnTo>
                    <a:lnTo>
                      <a:pt x="13323" y="29900"/>
                    </a:lnTo>
                    <a:lnTo>
                      <a:pt x="13363" y="29607"/>
                    </a:lnTo>
                    <a:lnTo>
                      <a:pt x="13398" y="29302"/>
                    </a:lnTo>
                    <a:lnTo>
                      <a:pt x="13429" y="28986"/>
                    </a:lnTo>
                    <a:lnTo>
                      <a:pt x="13460" y="28681"/>
                    </a:lnTo>
                    <a:lnTo>
                      <a:pt x="13486" y="28376"/>
                    </a:lnTo>
                    <a:lnTo>
                      <a:pt x="13508" y="28060"/>
                    </a:lnTo>
                    <a:lnTo>
                      <a:pt x="13530" y="27743"/>
                    </a:lnTo>
                    <a:lnTo>
                      <a:pt x="13543" y="27438"/>
                    </a:lnTo>
                    <a:lnTo>
                      <a:pt x="13556" y="27122"/>
                    </a:lnTo>
                    <a:lnTo>
                      <a:pt x="13558" y="27060"/>
                    </a:lnTo>
                    <a:lnTo>
                      <a:pt x="13649" y="28493"/>
                    </a:lnTo>
                    <a:lnTo>
                      <a:pt x="13781" y="30673"/>
                    </a:lnTo>
                    <a:lnTo>
                      <a:pt x="13912" y="32935"/>
                    </a:lnTo>
                    <a:lnTo>
                      <a:pt x="14040" y="35268"/>
                    </a:lnTo>
                    <a:lnTo>
                      <a:pt x="14168" y="37659"/>
                    </a:lnTo>
                    <a:lnTo>
                      <a:pt x="14295" y="40120"/>
                    </a:lnTo>
                    <a:lnTo>
                      <a:pt x="14423" y="42628"/>
                    </a:lnTo>
                    <a:lnTo>
                      <a:pt x="14550" y="45183"/>
                    </a:lnTo>
                    <a:lnTo>
                      <a:pt x="14796" y="50399"/>
                    </a:lnTo>
                    <a:lnTo>
                      <a:pt x="15047" y="55720"/>
                    </a:lnTo>
                    <a:lnTo>
                      <a:pt x="15293" y="61100"/>
                    </a:lnTo>
                    <a:lnTo>
                      <a:pt x="15539" y="66479"/>
                    </a:lnTo>
                    <a:lnTo>
                      <a:pt x="15786" y="71800"/>
                    </a:lnTo>
                    <a:lnTo>
                      <a:pt x="16032" y="77016"/>
                    </a:lnTo>
                    <a:lnTo>
                      <a:pt x="16159" y="79571"/>
                    </a:lnTo>
                    <a:lnTo>
                      <a:pt x="16282" y="82079"/>
                    </a:lnTo>
                    <a:lnTo>
                      <a:pt x="16410" y="84541"/>
                    </a:lnTo>
                    <a:lnTo>
                      <a:pt x="16538" y="86931"/>
                    </a:lnTo>
                    <a:lnTo>
                      <a:pt x="16665" y="89264"/>
                    </a:lnTo>
                    <a:lnTo>
                      <a:pt x="16797" y="91526"/>
                    </a:lnTo>
                    <a:lnTo>
                      <a:pt x="16924" y="93706"/>
                    </a:lnTo>
                    <a:lnTo>
                      <a:pt x="17056" y="95792"/>
                    </a:lnTo>
                    <a:lnTo>
                      <a:pt x="17188" y="97796"/>
                    </a:lnTo>
                    <a:lnTo>
                      <a:pt x="17325" y="99707"/>
                    </a:lnTo>
                    <a:lnTo>
                      <a:pt x="29830" y="100152"/>
                    </a:lnTo>
                    <a:lnTo>
                      <a:pt x="30256" y="92885"/>
                    </a:lnTo>
                    <a:lnTo>
                      <a:pt x="30709" y="85127"/>
                    </a:lnTo>
                    <a:lnTo>
                      <a:pt x="31250" y="75785"/>
                    </a:lnTo>
                    <a:lnTo>
                      <a:pt x="31531" y="70792"/>
                    </a:lnTo>
                    <a:lnTo>
                      <a:pt x="31817" y="65741"/>
                    </a:lnTo>
                    <a:lnTo>
                      <a:pt x="32099" y="60736"/>
                    </a:lnTo>
                    <a:lnTo>
                      <a:pt x="32362" y="55884"/>
                    </a:lnTo>
                    <a:lnTo>
                      <a:pt x="32609" y="51301"/>
                    </a:lnTo>
                    <a:lnTo>
                      <a:pt x="32828" y="47094"/>
                    </a:lnTo>
                    <a:lnTo>
                      <a:pt x="33018" y="43367"/>
                    </a:lnTo>
                    <a:lnTo>
                      <a:pt x="33097" y="41726"/>
                    </a:lnTo>
                    <a:lnTo>
                      <a:pt x="33163" y="40249"/>
                    </a:lnTo>
                    <a:lnTo>
                      <a:pt x="33185" y="40425"/>
                    </a:lnTo>
                    <a:lnTo>
                      <a:pt x="33211" y="40601"/>
                    </a:lnTo>
                    <a:lnTo>
                      <a:pt x="33237" y="40776"/>
                    </a:lnTo>
                    <a:lnTo>
                      <a:pt x="33264" y="40940"/>
                    </a:lnTo>
                    <a:lnTo>
                      <a:pt x="33330" y="41269"/>
                    </a:lnTo>
                    <a:lnTo>
                      <a:pt x="33400" y="41585"/>
                    </a:lnTo>
                    <a:lnTo>
                      <a:pt x="33479" y="41878"/>
                    </a:lnTo>
                    <a:lnTo>
                      <a:pt x="33567" y="42148"/>
                    </a:lnTo>
                    <a:lnTo>
                      <a:pt x="33660" y="42417"/>
                    </a:lnTo>
                    <a:lnTo>
                      <a:pt x="33761" y="42663"/>
                    </a:lnTo>
                    <a:lnTo>
                      <a:pt x="33871" y="42886"/>
                    </a:lnTo>
                    <a:lnTo>
                      <a:pt x="33980" y="43097"/>
                    </a:lnTo>
                    <a:lnTo>
                      <a:pt x="34099" y="43296"/>
                    </a:lnTo>
                    <a:lnTo>
                      <a:pt x="34222" y="43472"/>
                    </a:lnTo>
                    <a:lnTo>
                      <a:pt x="34345" y="43636"/>
                    </a:lnTo>
                    <a:lnTo>
                      <a:pt x="34477" y="43777"/>
                    </a:lnTo>
                    <a:lnTo>
                      <a:pt x="34609" y="43906"/>
                    </a:lnTo>
                    <a:lnTo>
                      <a:pt x="34746" y="44011"/>
                    </a:lnTo>
                    <a:lnTo>
                      <a:pt x="34886" y="44093"/>
                    </a:lnTo>
                    <a:lnTo>
                      <a:pt x="35027" y="44164"/>
                    </a:lnTo>
                    <a:lnTo>
                      <a:pt x="35168" y="44222"/>
                    </a:lnTo>
                    <a:lnTo>
                      <a:pt x="35313" y="44257"/>
                    </a:lnTo>
                    <a:lnTo>
                      <a:pt x="35458" y="44269"/>
                    </a:lnTo>
                    <a:lnTo>
                      <a:pt x="35603" y="44269"/>
                    </a:lnTo>
                    <a:lnTo>
                      <a:pt x="35748" y="44257"/>
                    </a:lnTo>
                    <a:lnTo>
                      <a:pt x="35889" y="44210"/>
                    </a:lnTo>
                    <a:lnTo>
                      <a:pt x="36034" y="44152"/>
                    </a:lnTo>
                    <a:lnTo>
                      <a:pt x="36175" y="44070"/>
                    </a:lnTo>
                    <a:lnTo>
                      <a:pt x="36315" y="43976"/>
                    </a:lnTo>
                    <a:lnTo>
                      <a:pt x="36452" y="43859"/>
                    </a:lnTo>
                    <a:lnTo>
                      <a:pt x="36584" y="43718"/>
                    </a:lnTo>
                    <a:lnTo>
                      <a:pt x="36715" y="43566"/>
                    </a:lnTo>
                    <a:lnTo>
                      <a:pt x="36843" y="43390"/>
                    </a:lnTo>
                    <a:lnTo>
                      <a:pt x="36966" y="43191"/>
                    </a:lnTo>
                    <a:lnTo>
                      <a:pt x="37080" y="42980"/>
                    </a:lnTo>
                    <a:lnTo>
                      <a:pt x="37195" y="42745"/>
                    </a:lnTo>
                    <a:lnTo>
                      <a:pt x="37305" y="42511"/>
                    </a:lnTo>
                    <a:lnTo>
                      <a:pt x="37410" y="42253"/>
                    </a:lnTo>
                    <a:lnTo>
                      <a:pt x="37507" y="41995"/>
                    </a:lnTo>
                    <a:lnTo>
                      <a:pt x="37604" y="41714"/>
                    </a:lnTo>
                    <a:lnTo>
                      <a:pt x="37692" y="41433"/>
                    </a:lnTo>
                    <a:lnTo>
                      <a:pt x="37780" y="41140"/>
                    </a:lnTo>
                    <a:lnTo>
                      <a:pt x="37863" y="40835"/>
                    </a:lnTo>
                    <a:lnTo>
                      <a:pt x="37938" y="40518"/>
                    </a:lnTo>
                    <a:lnTo>
                      <a:pt x="38013" y="40202"/>
                    </a:lnTo>
                    <a:lnTo>
                      <a:pt x="38079" y="39874"/>
                    </a:lnTo>
                    <a:lnTo>
                      <a:pt x="38144" y="39534"/>
                    </a:lnTo>
                    <a:lnTo>
                      <a:pt x="38206" y="39194"/>
                    </a:lnTo>
                    <a:lnTo>
                      <a:pt x="38259" y="38842"/>
                    </a:lnTo>
                    <a:lnTo>
                      <a:pt x="38312" y="38491"/>
                    </a:lnTo>
                    <a:lnTo>
                      <a:pt x="38356" y="38128"/>
                    </a:lnTo>
                    <a:lnTo>
                      <a:pt x="38399" y="37752"/>
                    </a:lnTo>
                    <a:lnTo>
                      <a:pt x="38439" y="37389"/>
                    </a:lnTo>
                    <a:lnTo>
                      <a:pt x="38474" y="37014"/>
                    </a:lnTo>
                    <a:lnTo>
                      <a:pt x="38505" y="36639"/>
                    </a:lnTo>
                    <a:lnTo>
                      <a:pt x="38531" y="36252"/>
                    </a:lnTo>
                    <a:lnTo>
                      <a:pt x="38553" y="35877"/>
                    </a:lnTo>
                    <a:lnTo>
                      <a:pt x="38571" y="35490"/>
                    </a:lnTo>
                    <a:lnTo>
                      <a:pt x="38584" y="35104"/>
                    </a:lnTo>
                    <a:lnTo>
                      <a:pt x="38593" y="34717"/>
                    </a:lnTo>
                    <a:lnTo>
                      <a:pt x="38597" y="34330"/>
                    </a:lnTo>
                    <a:lnTo>
                      <a:pt x="38602" y="33943"/>
                    </a:lnTo>
                    <a:lnTo>
                      <a:pt x="38597" y="33557"/>
                    </a:lnTo>
                    <a:lnTo>
                      <a:pt x="38593" y="33170"/>
                    </a:lnTo>
                    <a:lnTo>
                      <a:pt x="38584" y="32783"/>
                    </a:lnTo>
                    <a:lnTo>
                      <a:pt x="38571" y="32408"/>
                    </a:lnTo>
                    <a:lnTo>
                      <a:pt x="38553" y="32033"/>
                    </a:lnTo>
                    <a:lnTo>
                      <a:pt x="38531" y="31658"/>
                    </a:lnTo>
                    <a:lnTo>
                      <a:pt x="38509" y="31283"/>
                    </a:lnTo>
                    <a:lnTo>
                      <a:pt x="38479" y="30908"/>
                    </a:lnTo>
                    <a:lnTo>
                      <a:pt x="38452" y="30533"/>
                    </a:lnTo>
                    <a:lnTo>
                      <a:pt x="38417" y="30169"/>
                    </a:lnTo>
                    <a:lnTo>
                      <a:pt x="38382" y="29794"/>
                    </a:lnTo>
                    <a:lnTo>
                      <a:pt x="38347" y="29431"/>
                    </a:lnTo>
                    <a:lnTo>
                      <a:pt x="38263" y="28704"/>
                    </a:lnTo>
                    <a:lnTo>
                      <a:pt x="38175" y="27989"/>
                    </a:lnTo>
                    <a:lnTo>
                      <a:pt x="38074" y="27274"/>
                    </a:lnTo>
                    <a:lnTo>
                      <a:pt x="37969" y="26559"/>
                    </a:lnTo>
                    <a:lnTo>
                      <a:pt x="37854" y="25856"/>
                    </a:lnTo>
                    <a:lnTo>
                      <a:pt x="37736" y="25165"/>
                    </a:lnTo>
                    <a:lnTo>
                      <a:pt x="37612" y="24473"/>
                    </a:lnTo>
                    <a:lnTo>
                      <a:pt x="37489" y="23782"/>
                    </a:lnTo>
                    <a:lnTo>
                      <a:pt x="37357" y="23090"/>
                    </a:lnTo>
                    <a:lnTo>
                      <a:pt x="37225" y="22410"/>
                    </a:lnTo>
                    <a:lnTo>
                      <a:pt x="37079" y="21654"/>
                    </a:lnTo>
                    <a:lnTo>
                      <a:pt x="37186" y="22141"/>
                    </a:lnTo>
                    <a:lnTo>
                      <a:pt x="37309" y="22668"/>
                    </a:lnTo>
                    <a:lnTo>
                      <a:pt x="37445" y="23161"/>
                    </a:lnTo>
                    <a:lnTo>
                      <a:pt x="37582" y="23653"/>
                    </a:lnTo>
                    <a:lnTo>
                      <a:pt x="37731" y="24122"/>
                    </a:lnTo>
                    <a:lnTo>
                      <a:pt x="37885" y="24567"/>
                    </a:lnTo>
                    <a:lnTo>
                      <a:pt x="38043" y="24989"/>
                    </a:lnTo>
                    <a:lnTo>
                      <a:pt x="38210" y="25399"/>
                    </a:lnTo>
                    <a:lnTo>
                      <a:pt x="38382" y="25786"/>
                    </a:lnTo>
                    <a:lnTo>
                      <a:pt x="38558" y="26149"/>
                    </a:lnTo>
                    <a:lnTo>
                      <a:pt x="38738" y="26501"/>
                    </a:lnTo>
                    <a:lnTo>
                      <a:pt x="38927" y="26829"/>
                    </a:lnTo>
                    <a:lnTo>
                      <a:pt x="39121" y="27134"/>
                    </a:lnTo>
                    <a:lnTo>
                      <a:pt x="39314" y="27415"/>
                    </a:lnTo>
                    <a:lnTo>
                      <a:pt x="39516" y="27673"/>
                    </a:lnTo>
                    <a:lnTo>
                      <a:pt x="39719" y="27907"/>
                    </a:lnTo>
                    <a:lnTo>
                      <a:pt x="39930" y="28130"/>
                    </a:lnTo>
                    <a:lnTo>
                      <a:pt x="40141" y="28317"/>
                    </a:lnTo>
                    <a:lnTo>
                      <a:pt x="40356" y="28493"/>
                    </a:lnTo>
                    <a:lnTo>
                      <a:pt x="40572" y="28634"/>
                    </a:lnTo>
                    <a:lnTo>
                      <a:pt x="40791" y="28751"/>
                    </a:lnTo>
                    <a:lnTo>
                      <a:pt x="41016" y="28857"/>
                    </a:lnTo>
                    <a:lnTo>
                      <a:pt x="41236" y="28927"/>
                    </a:lnTo>
                    <a:lnTo>
                      <a:pt x="41464" y="28974"/>
                    </a:lnTo>
                    <a:lnTo>
                      <a:pt x="41688" y="28997"/>
                    </a:lnTo>
                    <a:lnTo>
                      <a:pt x="41917" y="28986"/>
                    </a:lnTo>
                    <a:lnTo>
                      <a:pt x="42146" y="28962"/>
                    </a:lnTo>
                    <a:lnTo>
                      <a:pt x="42379" y="28904"/>
                    </a:lnTo>
                    <a:lnTo>
                      <a:pt x="42607" y="28810"/>
                    </a:lnTo>
                    <a:lnTo>
                      <a:pt x="42836" y="28704"/>
                    </a:lnTo>
                    <a:lnTo>
                      <a:pt x="43065" y="28564"/>
                    </a:lnTo>
                    <a:lnTo>
                      <a:pt x="43289" y="28364"/>
                    </a:lnTo>
                    <a:lnTo>
                      <a:pt x="43509" y="28142"/>
                    </a:lnTo>
                    <a:lnTo>
                      <a:pt x="43720" y="27896"/>
                    </a:lnTo>
                    <a:lnTo>
                      <a:pt x="43927" y="27626"/>
                    </a:lnTo>
                    <a:lnTo>
                      <a:pt x="44124" y="27333"/>
                    </a:lnTo>
                    <a:lnTo>
                      <a:pt x="44322" y="27017"/>
                    </a:lnTo>
                    <a:lnTo>
                      <a:pt x="44511" y="26677"/>
                    </a:lnTo>
                    <a:lnTo>
                      <a:pt x="44692" y="26325"/>
                    </a:lnTo>
                    <a:lnTo>
                      <a:pt x="44868" y="25950"/>
                    </a:lnTo>
                    <a:lnTo>
                      <a:pt x="45039" y="25551"/>
                    </a:lnTo>
                    <a:lnTo>
                      <a:pt x="45197" y="25141"/>
                    </a:lnTo>
                    <a:lnTo>
                      <a:pt x="45356" y="24708"/>
                    </a:lnTo>
                    <a:lnTo>
                      <a:pt x="45501" y="24262"/>
                    </a:lnTo>
                    <a:lnTo>
                      <a:pt x="45641" y="23805"/>
                    </a:lnTo>
                    <a:lnTo>
                      <a:pt x="45778" y="23325"/>
                    </a:lnTo>
                    <a:lnTo>
                      <a:pt x="45901" y="22832"/>
                    </a:lnTo>
                    <a:lnTo>
                      <a:pt x="46020" y="22328"/>
                    </a:lnTo>
                    <a:lnTo>
                      <a:pt x="46129" y="21813"/>
                    </a:lnTo>
                    <a:lnTo>
                      <a:pt x="46226" y="21285"/>
                    </a:lnTo>
                    <a:lnTo>
                      <a:pt x="46319" y="20734"/>
                    </a:lnTo>
                    <a:lnTo>
                      <a:pt x="46406" y="20184"/>
                    </a:lnTo>
                    <a:lnTo>
                      <a:pt x="46481" y="19621"/>
                    </a:lnTo>
                    <a:lnTo>
                      <a:pt x="46547" y="19047"/>
                    </a:lnTo>
                    <a:lnTo>
                      <a:pt x="46604" y="18472"/>
                    </a:lnTo>
                    <a:lnTo>
                      <a:pt x="46648" y="17886"/>
                    </a:lnTo>
                    <a:lnTo>
                      <a:pt x="46688" y="17289"/>
                    </a:lnTo>
                    <a:lnTo>
                      <a:pt x="46714" y="16679"/>
                    </a:lnTo>
                    <a:lnTo>
                      <a:pt x="46736" y="16070"/>
                    </a:lnTo>
                    <a:lnTo>
                      <a:pt x="46745" y="15460"/>
                    </a:lnTo>
                    <a:lnTo>
                      <a:pt x="46741" y="14839"/>
                    </a:lnTo>
                    <a:lnTo>
                      <a:pt x="46732" y="14218"/>
                    </a:lnTo>
                    <a:lnTo>
                      <a:pt x="46705" y="13597"/>
                    </a:lnTo>
                    <a:lnTo>
                      <a:pt x="46688" y="13280"/>
                    </a:lnTo>
                    <a:lnTo>
                      <a:pt x="46666" y="12975"/>
                    </a:lnTo>
                    <a:lnTo>
                      <a:pt x="46640" y="12671"/>
                    </a:lnTo>
                    <a:lnTo>
                      <a:pt x="46613" y="12366"/>
                    </a:lnTo>
                    <a:lnTo>
                      <a:pt x="46587" y="12061"/>
                    </a:lnTo>
                    <a:lnTo>
                      <a:pt x="46552" y="11757"/>
                    </a:lnTo>
                    <a:lnTo>
                      <a:pt x="46516" y="11463"/>
                    </a:lnTo>
                    <a:lnTo>
                      <a:pt x="46481" y="11170"/>
                    </a:lnTo>
                    <a:lnTo>
                      <a:pt x="46398" y="10584"/>
                    </a:lnTo>
                    <a:lnTo>
                      <a:pt x="46305" y="10022"/>
                    </a:lnTo>
                    <a:lnTo>
                      <a:pt x="46204" y="9459"/>
                    </a:lnTo>
                    <a:lnTo>
                      <a:pt x="46094" y="8920"/>
                    </a:lnTo>
                    <a:lnTo>
                      <a:pt x="45976" y="8381"/>
                    </a:lnTo>
                    <a:lnTo>
                      <a:pt x="45852" y="7865"/>
                    </a:lnTo>
                    <a:lnTo>
                      <a:pt x="45716" y="7350"/>
                    </a:lnTo>
                    <a:lnTo>
                      <a:pt x="45575" y="6857"/>
                    </a:lnTo>
                    <a:lnTo>
                      <a:pt x="45426" y="6377"/>
                    </a:lnTo>
                    <a:lnTo>
                      <a:pt x="45268" y="5908"/>
                    </a:lnTo>
                    <a:lnTo>
                      <a:pt x="45105" y="5451"/>
                    </a:lnTo>
                    <a:lnTo>
                      <a:pt x="44938" y="5006"/>
                    </a:lnTo>
                    <a:lnTo>
                      <a:pt x="44762" y="4572"/>
                    </a:lnTo>
                    <a:lnTo>
                      <a:pt x="44582" y="4162"/>
                    </a:lnTo>
                    <a:lnTo>
                      <a:pt x="44397" y="3763"/>
                    </a:lnTo>
                    <a:lnTo>
                      <a:pt x="44204" y="3376"/>
                    </a:lnTo>
                    <a:lnTo>
                      <a:pt x="44010" y="3001"/>
                    </a:lnTo>
                    <a:lnTo>
                      <a:pt x="43808" y="2650"/>
                    </a:lnTo>
                    <a:lnTo>
                      <a:pt x="43601" y="2310"/>
                    </a:lnTo>
                    <a:lnTo>
                      <a:pt x="43395" y="1982"/>
                    </a:lnTo>
                    <a:lnTo>
                      <a:pt x="43183" y="1677"/>
                    </a:lnTo>
                    <a:lnTo>
                      <a:pt x="42968" y="1384"/>
                    </a:lnTo>
                    <a:lnTo>
                      <a:pt x="42748" y="1114"/>
                    </a:lnTo>
                    <a:lnTo>
                      <a:pt x="42528" y="856"/>
                    </a:lnTo>
                    <a:lnTo>
                      <a:pt x="42308" y="610"/>
                    </a:lnTo>
                    <a:lnTo>
                      <a:pt x="42084" y="388"/>
                    </a:lnTo>
                    <a:lnTo>
                      <a:pt x="41856" y="188"/>
                    </a:lnTo>
                    <a:lnTo>
                      <a:pt x="416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575;p39">
                <a:extLst>
                  <a:ext uri="{FF2B5EF4-FFF2-40B4-BE49-F238E27FC236}">
                    <a16:creationId xmlns:a16="http://schemas.microsoft.com/office/drawing/2014/main" id="{CCDC4492-1E3B-D709-399E-547AC8C882F6}"/>
                  </a:ext>
                </a:extLst>
              </p:cNvPr>
              <p:cNvSpPr/>
              <p:nvPr/>
            </p:nvSpPr>
            <p:spPr>
              <a:xfrm>
                <a:off x="3175325" y="-13686675"/>
                <a:ext cx="1168650" cy="2503825"/>
              </a:xfrm>
              <a:custGeom>
                <a:avLst/>
                <a:gdLst/>
                <a:ahLst/>
                <a:cxnLst/>
                <a:rect l="l" t="t" r="r" b="b"/>
                <a:pathLst>
                  <a:path w="46746" h="100153" fill="none" extrusionOk="0">
                    <a:moveTo>
                      <a:pt x="17325" y="99707"/>
                    </a:moveTo>
                    <a:lnTo>
                      <a:pt x="17325" y="99707"/>
                    </a:lnTo>
                    <a:lnTo>
                      <a:pt x="17188" y="97796"/>
                    </a:lnTo>
                    <a:lnTo>
                      <a:pt x="17056" y="95792"/>
                    </a:lnTo>
                    <a:lnTo>
                      <a:pt x="16924" y="93706"/>
                    </a:lnTo>
                    <a:lnTo>
                      <a:pt x="16797" y="91526"/>
                    </a:lnTo>
                    <a:lnTo>
                      <a:pt x="16665" y="89264"/>
                    </a:lnTo>
                    <a:lnTo>
                      <a:pt x="16538" y="86931"/>
                    </a:lnTo>
                    <a:lnTo>
                      <a:pt x="16410" y="84541"/>
                    </a:lnTo>
                    <a:lnTo>
                      <a:pt x="16282" y="82079"/>
                    </a:lnTo>
                    <a:lnTo>
                      <a:pt x="16159" y="79571"/>
                    </a:lnTo>
                    <a:lnTo>
                      <a:pt x="16032" y="77016"/>
                    </a:lnTo>
                    <a:lnTo>
                      <a:pt x="15786" y="71800"/>
                    </a:lnTo>
                    <a:lnTo>
                      <a:pt x="15539" y="66479"/>
                    </a:lnTo>
                    <a:lnTo>
                      <a:pt x="15293" y="61100"/>
                    </a:lnTo>
                    <a:lnTo>
                      <a:pt x="15047" y="55720"/>
                    </a:lnTo>
                    <a:lnTo>
                      <a:pt x="14796" y="50399"/>
                    </a:lnTo>
                    <a:lnTo>
                      <a:pt x="14550" y="45183"/>
                    </a:lnTo>
                    <a:lnTo>
                      <a:pt x="14423" y="42628"/>
                    </a:lnTo>
                    <a:lnTo>
                      <a:pt x="14295" y="40120"/>
                    </a:lnTo>
                    <a:lnTo>
                      <a:pt x="14168" y="37659"/>
                    </a:lnTo>
                    <a:lnTo>
                      <a:pt x="14040" y="35268"/>
                    </a:lnTo>
                    <a:lnTo>
                      <a:pt x="13912" y="32935"/>
                    </a:lnTo>
                    <a:lnTo>
                      <a:pt x="13781" y="30673"/>
                    </a:lnTo>
                    <a:lnTo>
                      <a:pt x="13649" y="28493"/>
                    </a:lnTo>
                    <a:lnTo>
                      <a:pt x="13517" y="26407"/>
                    </a:lnTo>
                    <a:lnTo>
                      <a:pt x="13380" y="24403"/>
                    </a:lnTo>
                    <a:lnTo>
                      <a:pt x="13244" y="22492"/>
                    </a:lnTo>
                    <a:lnTo>
                      <a:pt x="13244" y="22492"/>
                    </a:lnTo>
                    <a:lnTo>
                      <a:pt x="13297" y="22785"/>
                    </a:lnTo>
                    <a:lnTo>
                      <a:pt x="13345" y="23090"/>
                    </a:lnTo>
                    <a:lnTo>
                      <a:pt x="13385" y="23383"/>
                    </a:lnTo>
                    <a:lnTo>
                      <a:pt x="13424" y="23688"/>
                    </a:lnTo>
                    <a:lnTo>
                      <a:pt x="13455" y="23993"/>
                    </a:lnTo>
                    <a:lnTo>
                      <a:pt x="13486" y="24297"/>
                    </a:lnTo>
                    <a:lnTo>
                      <a:pt x="13508" y="24614"/>
                    </a:lnTo>
                    <a:lnTo>
                      <a:pt x="13530" y="24919"/>
                    </a:lnTo>
                    <a:lnTo>
                      <a:pt x="13543" y="25235"/>
                    </a:lnTo>
                    <a:lnTo>
                      <a:pt x="13556" y="25551"/>
                    </a:lnTo>
                    <a:lnTo>
                      <a:pt x="13565" y="25856"/>
                    </a:lnTo>
                    <a:lnTo>
                      <a:pt x="13570" y="26173"/>
                    </a:lnTo>
                    <a:lnTo>
                      <a:pt x="13570" y="26489"/>
                    </a:lnTo>
                    <a:lnTo>
                      <a:pt x="13565" y="26806"/>
                    </a:lnTo>
                    <a:lnTo>
                      <a:pt x="13556" y="27122"/>
                    </a:lnTo>
                    <a:lnTo>
                      <a:pt x="13543" y="27438"/>
                    </a:lnTo>
                    <a:lnTo>
                      <a:pt x="13530" y="27743"/>
                    </a:lnTo>
                    <a:lnTo>
                      <a:pt x="13508" y="28060"/>
                    </a:lnTo>
                    <a:lnTo>
                      <a:pt x="13486" y="28376"/>
                    </a:lnTo>
                    <a:lnTo>
                      <a:pt x="13460" y="28681"/>
                    </a:lnTo>
                    <a:lnTo>
                      <a:pt x="13429" y="28986"/>
                    </a:lnTo>
                    <a:lnTo>
                      <a:pt x="13398" y="29302"/>
                    </a:lnTo>
                    <a:lnTo>
                      <a:pt x="13363" y="29607"/>
                    </a:lnTo>
                    <a:lnTo>
                      <a:pt x="13323" y="29900"/>
                    </a:lnTo>
                    <a:lnTo>
                      <a:pt x="13279" y="30204"/>
                    </a:lnTo>
                    <a:lnTo>
                      <a:pt x="13231" y="30497"/>
                    </a:lnTo>
                    <a:lnTo>
                      <a:pt x="13183" y="30791"/>
                    </a:lnTo>
                    <a:lnTo>
                      <a:pt x="13130" y="31084"/>
                    </a:lnTo>
                    <a:lnTo>
                      <a:pt x="13077" y="31377"/>
                    </a:lnTo>
                    <a:lnTo>
                      <a:pt x="13020" y="31658"/>
                    </a:lnTo>
                    <a:lnTo>
                      <a:pt x="12958" y="31927"/>
                    </a:lnTo>
                    <a:lnTo>
                      <a:pt x="12892" y="32209"/>
                    </a:lnTo>
                    <a:lnTo>
                      <a:pt x="12826" y="32478"/>
                    </a:lnTo>
                    <a:lnTo>
                      <a:pt x="12756" y="32736"/>
                    </a:lnTo>
                    <a:lnTo>
                      <a:pt x="12686" y="32994"/>
                    </a:lnTo>
                    <a:lnTo>
                      <a:pt x="12611" y="33252"/>
                    </a:lnTo>
                    <a:lnTo>
                      <a:pt x="12536" y="33498"/>
                    </a:lnTo>
                    <a:lnTo>
                      <a:pt x="12457" y="33744"/>
                    </a:lnTo>
                    <a:lnTo>
                      <a:pt x="12374" y="33978"/>
                    </a:lnTo>
                    <a:lnTo>
                      <a:pt x="12290" y="34213"/>
                    </a:lnTo>
                    <a:lnTo>
                      <a:pt x="12202" y="34436"/>
                    </a:lnTo>
                    <a:lnTo>
                      <a:pt x="12114" y="34647"/>
                    </a:lnTo>
                    <a:lnTo>
                      <a:pt x="12026" y="34858"/>
                    </a:lnTo>
                    <a:lnTo>
                      <a:pt x="11929" y="35057"/>
                    </a:lnTo>
                    <a:lnTo>
                      <a:pt x="11837" y="35244"/>
                    </a:lnTo>
                    <a:lnTo>
                      <a:pt x="11740" y="35432"/>
                    </a:lnTo>
                    <a:lnTo>
                      <a:pt x="11644" y="35608"/>
                    </a:lnTo>
                    <a:lnTo>
                      <a:pt x="11542" y="35783"/>
                    </a:lnTo>
                    <a:lnTo>
                      <a:pt x="11437" y="35948"/>
                    </a:lnTo>
                    <a:lnTo>
                      <a:pt x="11336" y="36088"/>
                    </a:lnTo>
                    <a:lnTo>
                      <a:pt x="11230" y="36241"/>
                    </a:lnTo>
                    <a:lnTo>
                      <a:pt x="11120" y="36369"/>
                    </a:lnTo>
                    <a:lnTo>
                      <a:pt x="11015" y="36487"/>
                    </a:lnTo>
                    <a:lnTo>
                      <a:pt x="10905" y="36604"/>
                    </a:lnTo>
                    <a:lnTo>
                      <a:pt x="10791" y="36709"/>
                    </a:lnTo>
                    <a:lnTo>
                      <a:pt x="10681" y="36803"/>
                    </a:lnTo>
                    <a:lnTo>
                      <a:pt x="10566" y="36885"/>
                    </a:lnTo>
                    <a:lnTo>
                      <a:pt x="10448" y="36955"/>
                    </a:lnTo>
                    <a:lnTo>
                      <a:pt x="10333" y="37014"/>
                    </a:lnTo>
                    <a:lnTo>
                      <a:pt x="10215" y="37061"/>
                    </a:lnTo>
                    <a:lnTo>
                      <a:pt x="10096" y="37096"/>
                    </a:lnTo>
                    <a:lnTo>
                      <a:pt x="9977" y="37120"/>
                    </a:lnTo>
                    <a:lnTo>
                      <a:pt x="9854" y="37131"/>
                    </a:lnTo>
                    <a:lnTo>
                      <a:pt x="9735" y="37131"/>
                    </a:lnTo>
                    <a:lnTo>
                      <a:pt x="9735" y="37131"/>
                    </a:lnTo>
                    <a:lnTo>
                      <a:pt x="9612" y="37120"/>
                    </a:lnTo>
                    <a:lnTo>
                      <a:pt x="9493" y="37096"/>
                    </a:lnTo>
                    <a:lnTo>
                      <a:pt x="9370" y="37061"/>
                    </a:lnTo>
                    <a:lnTo>
                      <a:pt x="9256" y="37014"/>
                    </a:lnTo>
                    <a:lnTo>
                      <a:pt x="9137" y="36944"/>
                    </a:lnTo>
                    <a:lnTo>
                      <a:pt x="9023" y="36873"/>
                    </a:lnTo>
                    <a:lnTo>
                      <a:pt x="8909" y="36791"/>
                    </a:lnTo>
                    <a:lnTo>
                      <a:pt x="8794" y="36698"/>
                    </a:lnTo>
                    <a:lnTo>
                      <a:pt x="8684" y="36592"/>
                    </a:lnTo>
                    <a:lnTo>
                      <a:pt x="8575" y="36475"/>
                    </a:lnTo>
                    <a:lnTo>
                      <a:pt x="8465" y="36358"/>
                    </a:lnTo>
                    <a:lnTo>
                      <a:pt x="8359" y="36217"/>
                    </a:lnTo>
                    <a:lnTo>
                      <a:pt x="8254" y="36076"/>
                    </a:lnTo>
                    <a:lnTo>
                      <a:pt x="8148" y="35924"/>
                    </a:lnTo>
                    <a:lnTo>
                      <a:pt x="8047" y="35760"/>
                    </a:lnTo>
                    <a:lnTo>
                      <a:pt x="7950" y="35596"/>
                    </a:lnTo>
                    <a:lnTo>
                      <a:pt x="7849" y="35408"/>
                    </a:lnTo>
                    <a:lnTo>
                      <a:pt x="7752" y="35221"/>
                    </a:lnTo>
                    <a:lnTo>
                      <a:pt x="7660" y="35033"/>
                    </a:lnTo>
                    <a:lnTo>
                      <a:pt x="7568" y="34822"/>
                    </a:lnTo>
                    <a:lnTo>
                      <a:pt x="7480" y="34611"/>
                    </a:lnTo>
                    <a:lnTo>
                      <a:pt x="7392" y="34400"/>
                    </a:lnTo>
                    <a:lnTo>
                      <a:pt x="7308" y="34166"/>
                    </a:lnTo>
                    <a:lnTo>
                      <a:pt x="7225" y="33943"/>
                    </a:lnTo>
                    <a:lnTo>
                      <a:pt x="7141" y="33697"/>
                    </a:lnTo>
                    <a:lnTo>
                      <a:pt x="7066" y="33463"/>
                    </a:lnTo>
                    <a:lnTo>
                      <a:pt x="6992" y="33205"/>
                    </a:lnTo>
                    <a:lnTo>
                      <a:pt x="6917" y="32947"/>
                    </a:lnTo>
                    <a:lnTo>
                      <a:pt x="6846" y="32689"/>
                    </a:lnTo>
                    <a:lnTo>
                      <a:pt x="6776" y="32420"/>
                    </a:lnTo>
                    <a:lnTo>
                      <a:pt x="6715" y="32150"/>
                    </a:lnTo>
                    <a:lnTo>
                      <a:pt x="6649" y="31881"/>
                    </a:lnTo>
                    <a:lnTo>
                      <a:pt x="6591" y="31599"/>
                    </a:lnTo>
                    <a:lnTo>
                      <a:pt x="6534" y="31318"/>
                    </a:lnTo>
                    <a:lnTo>
                      <a:pt x="6482" y="31025"/>
                    </a:lnTo>
                    <a:lnTo>
                      <a:pt x="6429" y="30732"/>
                    </a:lnTo>
                    <a:lnTo>
                      <a:pt x="6380" y="30439"/>
                    </a:lnTo>
                    <a:lnTo>
                      <a:pt x="6336" y="30134"/>
                    </a:lnTo>
                    <a:lnTo>
                      <a:pt x="6292" y="29841"/>
                    </a:lnTo>
                    <a:lnTo>
                      <a:pt x="6257" y="29536"/>
                    </a:lnTo>
                    <a:lnTo>
                      <a:pt x="6222" y="29232"/>
                    </a:lnTo>
                    <a:lnTo>
                      <a:pt x="6187" y="28915"/>
                    </a:lnTo>
                    <a:lnTo>
                      <a:pt x="6161" y="28611"/>
                    </a:lnTo>
                    <a:lnTo>
                      <a:pt x="6134" y="28294"/>
                    </a:lnTo>
                    <a:lnTo>
                      <a:pt x="6112" y="27989"/>
                    </a:lnTo>
                    <a:lnTo>
                      <a:pt x="6095" y="27673"/>
                    </a:lnTo>
                    <a:lnTo>
                      <a:pt x="6081" y="27356"/>
                    </a:lnTo>
                    <a:lnTo>
                      <a:pt x="6068" y="27040"/>
                    </a:lnTo>
                    <a:lnTo>
                      <a:pt x="6064" y="26724"/>
                    </a:lnTo>
                    <a:lnTo>
                      <a:pt x="6059" y="26407"/>
                    </a:lnTo>
                    <a:lnTo>
                      <a:pt x="6059" y="26102"/>
                    </a:lnTo>
                    <a:lnTo>
                      <a:pt x="6064" y="25786"/>
                    </a:lnTo>
                    <a:lnTo>
                      <a:pt x="6073" y="25469"/>
                    </a:lnTo>
                    <a:lnTo>
                      <a:pt x="6086" y="25153"/>
                    </a:lnTo>
                    <a:lnTo>
                      <a:pt x="6099" y="24848"/>
                    </a:lnTo>
                    <a:lnTo>
                      <a:pt x="6121" y="24532"/>
                    </a:lnTo>
                    <a:lnTo>
                      <a:pt x="6147" y="24227"/>
                    </a:lnTo>
                    <a:lnTo>
                      <a:pt x="6174" y="23922"/>
                    </a:lnTo>
                    <a:lnTo>
                      <a:pt x="6209" y="23618"/>
                    </a:lnTo>
                    <a:lnTo>
                      <a:pt x="6244" y="23313"/>
                    </a:lnTo>
                    <a:lnTo>
                      <a:pt x="6288" y="23008"/>
                    </a:lnTo>
                    <a:lnTo>
                      <a:pt x="6332" y="22715"/>
                    </a:lnTo>
                    <a:lnTo>
                      <a:pt x="6385" y="22422"/>
                    </a:lnTo>
                    <a:lnTo>
                      <a:pt x="6438" y="22141"/>
                    </a:lnTo>
                    <a:lnTo>
                      <a:pt x="6438" y="22141"/>
                    </a:lnTo>
                    <a:lnTo>
                      <a:pt x="6416" y="22340"/>
                    </a:lnTo>
                    <a:lnTo>
                      <a:pt x="6394" y="22551"/>
                    </a:lnTo>
                    <a:lnTo>
                      <a:pt x="6367" y="22750"/>
                    </a:lnTo>
                    <a:lnTo>
                      <a:pt x="6341" y="22950"/>
                    </a:lnTo>
                    <a:lnTo>
                      <a:pt x="6310" y="23137"/>
                    </a:lnTo>
                    <a:lnTo>
                      <a:pt x="6275" y="23336"/>
                    </a:lnTo>
                    <a:lnTo>
                      <a:pt x="6240" y="23512"/>
                    </a:lnTo>
                    <a:lnTo>
                      <a:pt x="6200" y="23700"/>
                    </a:lnTo>
                    <a:lnTo>
                      <a:pt x="6161" y="23875"/>
                    </a:lnTo>
                    <a:lnTo>
                      <a:pt x="6117" y="24051"/>
                    </a:lnTo>
                    <a:lnTo>
                      <a:pt x="6029" y="24379"/>
                    </a:lnTo>
                    <a:lnTo>
                      <a:pt x="5927" y="24696"/>
                    </a:lnTo>
                    <a:lnTo>
                      <a:pt x="5818" y="25001"/>
                    </a:lnTo>
                    <a:lnTo>
                      <a:pt x="5703" y="25282"/>
                    </a:lnTo>
                    <a:lnTo>
                      <a:pt x="5585" y="25540"/>
                    </a:lnTo>
                    <a:lnTo>
                      <a:pt x="5457" y="25798"/>
                    </a:lnTo>
                    <a:lnTo>
                      <a:pt x="5321" y="26020"/>
                    </a:lnTo>
                    <a:lnTo>
                      <a:pt x="5184" y="26231"/>
                    </a:lnTo>
                    <a:lnTo>
                      <a:pt x="5039" y="26419"/>
                    </a:lnTo>
                    <a:lnTo>
                      <a:pt x="4894" y="26595"/>
                    </a:lnTo>
                    <a:lnTo>
                      <a:pt x="4740" y="26747"/>
                    </a:lnTo>
                    <a:lnTo>
                      <a:pt x="4586" y="26876"/>
                    </a:lnTo>
                    <a:lnTo>
                      <a:pt x="4428" y="26993"/>
                    </a:lnTo>
                    <a:lnTo>
                      <a:pt x="4270" y="27075"/>
                    </a:lnTo>
                    <a:lnTo>
                      <a:pt x="4107" y="27157"/>
                    </a:lnTo>
                    <a:lnTo>
                      <a:pt x="3944" y="27204"/>
                    </a:lnTo>
                    <a:lnTo>
                      <a:pt x="3782" y="27227"/>
                    </a:lnTo>
                    <a:lnTo>
                      <a:pt x="3619" y="27239"/>
                    </a:lnTo>
                    <a:lnTo>
                      <a:pt x="3452" y="27227"/>
                    </a:lnTo>
                    <a:lnTo>
                      <a:pt x="3289" y="27192"/>
                    </a:lnTo>
                    <a:lnTo>
                      <a:pt x="3127" y="27134"/>
                    </a:lnTo>
                    <a:lnTo>
                      <a:pt x="2968" y="27052"/>
                    </a:lnTo>
                    <a:lnTo>
                      <a:pt x="2810" y="26946"/>
                    </a:lnTo>
                    <a:lnTo>
                      <a:pt x="2652" y="26817"/>
                    </a:lnTo>
                    <a:lnTo>
                      <a:pt x="2502" y="26677"/>
                    </a:lnTo>
                    <a:lnTo>
                      <a:pt x="2353" y="26501"/>
                    </a:lnTo>
                    <a:lnTo>
                      <a:pt x="2208" y="26302"/>
                    </a:lnTo>
                    <a:lnTo>
                      <a:pt x="2208" y="26302"/>
                    </a:lnTo>
                    <a:lnTo>
                      <a:pt x="2063" y="26079"/>
                    </a:lnTo>
                    <a:lnTo>
                      <a:pt x="1931" y="25844"/>
                    </a:lnTo>
                    <a:lnTo>
                      <a:pt x="1799" y="25598"/>
                    </a:lnTo>
                    <a:lnTo>
                      <a:pt x="1671" y="25340"/>
                    </a:lnTo>
                    <a:lnTo>
                      <a:pt x="1548" y="25059"/>
                    </a:lnTo>
                    <a:lnTo>
                      <a:pt x="1429" y="24778"/>
                    </a:lnTo>
                    <a:lnTo>
                      <a:pt x="1319" y="24473"/>
                    </a:lnTo>
                    <a:lnTo>
                      <a:pt x="1209" y="24157"/>
                    </a:lnTo>
                    <a:lnTo>
                      <a:pt x="1108" y="23829"/>
                    </a:lnTo>
                    <a:lnTo>
                      <a:pt x="1007" y="23500"/>
                    </a:lnTo>
                    <a:lnTo>
                      <a:pt x="915" y="23149"/>
                    </a:lnTo>
                    <a:lnTo>
                      <a:pt x="827" y="22797"/>
                    </a:lnTo>
                    <a:lnTo>
                      <a:pt x="739" y="22434"/>
                    </a:lnTo>
                    <a:lnTo>
                      <a:pt x="660" y="22059"/>
                    </a:lnTo>
                    <a:lnTo>
                      <a:pt x="585" y="21672"/>
                    </a:lnTo>
                    <a:lnTo>
                      <a:pt x="515" y="21285"/>
                    </a:lnTo>
                    <a:lnTo>
                      <a:pt x="449" y="20887"/>
                    </a:lnTo>
                    <a:lnTo>
                      <a:pt x="387" y="20488"/>
                    </a:lnTo>
                    <a:lnTo>
                      <a:pt x="330" y="20078"/>
                    </a:lnTo>
                    <a:lnTo>
                      <a:pt x="277" y="19668"/>
                    </a:lnTo>
                    <a:lnTo>
                      <a:pt x="229" y="19246"/>
                    </a:lnTo>
                    <a:lnTo>
                      <a:pt x="185" y="18824"/>
                    </a:lnTo>
                    <a:lnTo>
                      <a:pt x="145" y="18402"/>
                    </a:lnTo>
                    <a:lnTo>
                      <a:pt x="110" y="17968"/>
                    </a:lnTo>
                    <a:lnTo>
                      <a:pt x="84" y="17535"/>
                    </a:lnTo>
                    <a:lnTo>
                      <a:pt x="57" y="17101"/>
                    </a:lnTo>
                    <a:lnTo>
                      <a:pt x="35" y="16667"/>
                    </a:lnTo>
                    <a:lnTo>
                      <a:pt x="18" y="16234"/>
                    </a:lnTo>
                    <a:lnTo>
                      <a:pt x="9" y="15800"/>
                    </a:lnTo>
                    <a:lnTo>
                      <a:pt x="0" y="15366"/>
                    </a:lnTo>
                    <a:lnTo>
                      <a:pt x="0" y="14921"/>
                    </a:lnTo>
                    <a:lnTo>
                      <a:pt x="0" y="14487"/>
                    </a:lnTo>
                    <a:lnTo>
                      <a:pt x="0" y="14487"/>
                    </a:lnTo>
                    <a:lnTo>
                      <a:pt x="9" y="14054"/>
                    </a:lnTo>
                    <a:lnTo>
                      <a:pt x="22" y="13597"/>
                    </a:lnTo>
                    <a:lnTo>
                      <a:pt x="49" y="13140"/>
                    </a:lnTo>
                    <a:lnTo>
                      <a:pt x="79" y="12659"/>
                    </a:lnTo>
                    <a:lnTo>
                      <a:pt x="115" y="12178"/>
                    </a:lnTo>
                    <a:lnTo>
                      <a:pt x="159" y="11686"/>
                    </a:lnTo>
                    <a:lnTo>
                      <a:pt x="211" y="11194"/>
                    </a:lnTo>
                    <a:lnTo>
                      <a:pt x="269" y="10690"/>
                    </a:lnTo>
                    <a:lnTo>
                      <a:pt x="334" y="10186"/>
                    </a:lnTo>
                    <a:lnTo>
                      <a:pt x="405" y="9682"/>
                    </a:lnTo>
                    <a:lnTo>
                      <a:pt x="480" y="9166"/>
                    </a:lnTo>
                    <a:lnTo>
                      <a:pt x="559" y="8662"/>
                    </a:lnTo>
                    <a:lnTo>
                      <a:pt x="647" y="8147"/>
                    </a:lnTo>
                    <a:lnTo>
                      <a:pt x="739" y="7631"/>
                    </a:lnTo>
                    <a:lnTo>
                      <a:pt x="836" y="7127"/>
                    </a:lnTo>
                    <a:lnTo>
                      <a:pt x="937" y="6623"/>
                    </a:lnTo>
                    <a:lnTo>
                      <a:pt x="1042" y="6131"/>
                    </a:lnTo>
                    <a:lnTo>
                      <a:pt x="1157" y="5627"/>
                    </a:lnTo>
                    <a:lnTo>
                      <a:pt x="1271" y="5146"/>
                    </a:lnTo>
                    <a:lnTo>
                      <a:pt x="1390" y="4666"/>
                    </a:lnTo>
                    <a:lnTo>
                      <a:pt x="1513" y="4197"/>
                    </a:lnTo>
                    <a:lnTo>
                      <a:pt x="1636" y="3740"/>
                    </a:lnTo>
                    <a:lnTo>
                      <a:pt x="1768" y="3294"/>
                    </a:lnTo>
                    <a:lnTo>
                      <a:pt x="1900" y="2861"/>
                    </a:lnTo>
                    <a:lnTo>
                      <a:pt x="2036" y="2439"/>
                    </a:lnTo>
                    <a:lnTo>
                      <a:pt x="2172" y="2040"/>
                    </a:lnTo>
                    <a:lnTo>
                      <a:pt x="2313" y="1653"/>
                    </a:lnTo>
                    <a:lnTo>
                      <a:pt x="2458" y="1278"/>
                    </a:lnTo>
                    <a:lnTo>
                      <a:pt x="2603" y="927"/>
                    </a:lnTo>
                    <a:lnTo>
                      <a:pt x="2748" y="599"/>
                    </a:lnTo>
                    <a:lnTo>
                      <a:pt x="2898" y="282"/>
                    </a:lnTo>
                    <a:lnTo>
                      <a:pt x="3047" y="1"/>
                    </a:lnTo>
                    <a:lnTo>
                      <a:pt x="41631" y="1"/>
                    </a:lnTo>
                    <a:lnTo>
                      <a:pt x="41631" y="1"/>
                    </a:lnTo>
                    <a:lnTo>
                      <a:pt x="41856" y="188"/>
                    </a:lnTo>
                    <a:lnTo>
                      <a:pt x="42084" y="388"/>
                    </a:lnTo>
                    <a:lnTo>
                      <a:pt x="42308" y="610"/>
                    </a:lnTo>
                    <a:lnTo>
                      <a:pt x="42528" y="856"/>
                    </a:lnTo>
                    <a:lnTo>
                      <a:pt x="42748" y="1114"/>
                    </a:lnTo>
                    <a:lnTo>
                      <a:pt x="42968" y="1384"/>
                    </a:lnTo>
                    <a:lnTo>
                      <a:pt x="43183" y="1677"/>
                    </a:lnTo>
                    <a:lnTo>
                      <a:pt x="43395" y="1982"/>
                    </a:lnTo>
                    <a:lnTo>
                      <a:pt x="43601" y="2310"/>
                    </a:lnTo>
                    <a:lnTo>
                      <a:pt x="43808" y="2650"/>
                    </a:lnTo>
                    <a:lnTo>
                      <a:pt x="44010" y="3001"/>
                    </a:lnTo>
                    <a:lnTo>
                      <a:pt x="44204" y="3376"/>
                    </a:lnTo>
                    <a:lnTo>
                      <a:pt x="44397" y="3763"/>
                    </a:lnTo>
                    <a:lnTo>
                      <a:pt x="44582" y="4162"/>
                    </a:lnTo>
                    <a:lnTo>
                      <a:pt x="44762" y="4572"/>
                    </a:lnTo>
                    <a:lnTo>
                      <a:pt x="44938" y="5006"/>
                    </a:lnTo>
                    <a:lnTo>
                      <a:pt x="45105" y="5451"/>
                    </a:lnTo>
                    <a:lnTo>
                      <a:pt x="45268" y="5908"/>
                    </a:lnTo>
                    <a:lnTo>
                      <a:pt x="45426" y="6377"/>
                    </a:lnTo>
                    <a:lnTo>
                      <a:pt x="45575" y="6857"/>
                    </a:lnTo>
                    <a:lnTo>
                      <a:pt x="45716" y="7350"/>
                    </a:lnTo>
                    <a:lnTo>
                      <a:pt x="45852" y="7865"/>
                    </a:lnTo>
                    <a:lnTo>
                      <a:pt x="45976" y="8381"/>
                    </a:lnTo>
                    <a:lnTo>
                      <a:pt x="46094" y="8920"/>
                    </a:lnTo>
                    <a:lnTo>
                      <a:pt x="46204" y="9459"/>
                    </a:lnTo>
                    <a:lnTo>
                      <a:pt x="46305" y="10022"/>
                    </a:lnTo>
                    <a:lnTo>
                      <a:pt x="46398" y="10584"/>
                    </a:lnTo>
                    <a:lnTo>
                      <a:pt x="46481" y="11170"/>
                    </a:lnTo>
                    <a:lnTo>
                      <a:pt x="46516" y="11463"/>
                    </a:lnTo>
                    <a:lnTo>
                      <a:pt x="46552" y="11757"/>
                    </a:lnTo>
                    <a:lnTo>
                      <a:pt x="46587" y="12061"/>
                    </a:lnTo>
                    <a:lnTo>
                      <a:pt x="46613" y="12366"/>
                    </a:lnTo>
                    <a:lnTo>
                      <a:pt x="46640" y="12671"/>
                    </a:lnTo>
                    <a:lnTo>
                      <a:pt x="46666" y="12975"/>
                    </a:lnTo>
                    <a:lnTo>
                      <a:pt x="46688" y="13280"/>
                    </a:lnTo>
                    <a:lnTo>
                      <a:pt x="46705" y="13597"/>
                    </a:lnTo>
                    <a:lnTo>
                      <a:pt x="46705" y="13597"/>
                    </a:lnTo>
                    <a:lnTo>
                      <a:pt x="46732" y="14218"/>
                    </a:lnTo>
                    <a:lnTo>
                      <a:pt x="46741" y="14839"/>
                    </a:lnTo>
                    <a:lnTo>
                      <a:pt x="46745" y="15460"/>
                    </a:lnTo>
                    <a:lnTo>
                      <a:pt x="46736" y="16070"/>
                    </a:lnTo>
                    <a:lnTo>
                      <a:pt x="46714" y="16679"/>
                    </a:lnTo>
                    <a:lnTo>
                      <a:pt x="46688" y="17289"/>
                    </a:lnTo>
                    <a:lnTo>
                      <a:pt x="46648" y="17886"/>
                    </a:lnTo>
                    <a:lnTo>
                      <a:pt x="46604" y="18472"/>
                    </a:lnTo>
                    <a:lnTo>
                      <a:pt x="46547" y="19047"/>
                    </a:lnTo>
                    <a:lnTo>
                      <a:pt x="46481" y="19621"/>
                    </a:lnTo>
                    <a:lnTo>
                      <a:pt x="46406" y="20184"/>
                    </a:lnTo>
                    <a:lnTo>
                      <a:pt x="46319" y="20734"/>
                    </a:lnTo>
                    <a:lnTo>
                      <a:pt x="46226" y="21285"/>
                    </a:lnTo>
                    <a:lnTo>
                      <a:pt x="46129" y="21813"/>
                    </a:lnTo>
                    <a:lnTo>
                      <a:pt x="46020" y="22328"/>
                    </a:lnTo>
                    <a:lnTo>
                      <a:pt x="45901" y="22832"/>
                    </a:lnTo>
                    <a:lnTo>
                      <a:pt x="45778" y="23325"/>
                    </a:lnTo>
                    <a:lnTo>
                      <a:pt x="45641" y="23805"/>
                    </a:lnTo>
                    <a:lnTo>
                      <a:pt x="45501" y="24262"/>
                    </a:lnTo>
                    <a:lnTo>
                      <a:pt x="45356" y="24708"/>
                    </a:lnTo>
                    <a:lnTo>
                      <a:pt x="45197" y="25141"/>
                    </a:lnTo>
                    <a:lnTo>
                      <a:pt x="45039" y="25551"/>
                    </a:lnTo>
                    <a:lnTo>
                      <a:pt x="44868" y="25950"/>
                    </a:lnTo>
                    <a:lnTo>
                      <a:pt x="44692" y="26325"/>
                    </a:lnTo>
                    <a:lnTo>
                      <a:pt x="44511" y="26677"/>
                    </a:lnTo>
                    <a:lnTo>
                      <a:pt x="44322" y="27017"/>
                    </a:lnTo>
                    <a:lnTo>
                      <a:pt x="44124" y="27333"/>
                    </a:lnTo>
                    <a:lnTo>
                      <a:pt x="43927" y="27626"/>
                    </a:lnTo>
                    <a:lnTo>
                      <a:pt x="43720" y="27896"/>
                    </a:lnTo>
                    <a:lnTo>
                      <a:pt x="43509" y="28142"/>
                    </a:lnTo>
                    <a:lnTo>
                      <a:pt x="43289" y="28364"/>
                    </a:lnTo>
                    <a:lnTo>
                      <a:pt x="43065" y="28564"/>
                    </a:lnTo>
                    <a:lnTo>
                      <a:pt x="43065" y="28564"/>
                    </a:lnTo>
                    <a:lnTo>
                      <a:pt x="42836" y="28704"/>
                    </a:lnTo>
                    <a:lnTo>
                      <a:pt x="42607" y="28810"/>
                    </a:lnTo>
                    <a:lnTo>
                      <a:pt x="42379" y="28904"/>
                    </a:lnTo>
                    <a:lnTo>
                      <a:pt x="42146" y="28962"/>
                    </a:lnTo>
                    <a:lnTo>
                      <a:pt x="41917" y="28986"/>
                    </a:lnTo>
                    <a:lnTo>
                      <a:pt x="41688" y="28997"/>
                    </a:lnTo>
                    <a:lnTo>
                      <a:pt x="41464" y="28974"/>
                    </a:lnTo>
                    <a:lnTo>
                      <a:pt x="41236" y="28927"/>
                    </a:lnTo>
                    <a:lnTo>
                      <a:pt x="41016" y="28857"/>
                    </a:lnTo>
                    <a:lnTo>
                      <a:pt x="40791" y="28751"/>
                    </a:lnTo>
                    <a:lnTo>
                      <a:pt x="40572" y="28634"/>
                    </a:lnTo>
                    <a:lnTo>
                      <a:pt x="40356" y="28493"/>
                    </a:lnTo>
                    <a:lnTo>
                      <a:pt x="40141" y="28317"/>
                    </a:lnTo>
                    <a:lnTo>
                      <a:pt x="39930" y="28130"/>
                    </a:lnTo>
                    <a:lnTo>
                      <a:pt x="39719" y="27907"/>
                    </a:lnTo>
                    <a:lnTo>
                      <a:pt x="39516" y="27673"/>
                    </a:lnTo>
                    <a:lnTo>
                      <a:pt x="39314" y="27415"/>
                    </a:lnTo>
                    <a:lnTo>
                      <a:pt x="39121" y="27134"/>
                    </a:lnTo>
                    <a:lnTo>
                      <a:pt x="38927" y="26829"/>
                    </a:lnTo>
                    <a:lnTo>
                      <a:pt x="38738" y="26501"/>
                    </a:lnTo>
                    <a:lnTo>
                      <a:pt x="38558" y="26149"/>
                    </a:lnTo>
                    <a:lnTo>
                      <a:pt x="38382" y="25786"/>
                    </a:lnTo>
                    <a:lnTo>
                      <a:pt x="38210" y="25399"/>
                    </a:lnTo>
                    <a:lnTo>
                      <a:pt x="38043" y="24989"/>
                    </a:lnTo>
                    <a:lnTo>
                      <a:pt x="37885" y="24567"/>
                    </a:lnTo>
                    <a:lnTo>
                      <a:pt x="37731" y="24122"/>
                    </a:lnTo>
                    <a:lnTo>
                      <a:pt x="37582" y="23653"/>
                    </a:lnTo>
                    <a:lnTo>
                      <a:pt x="37445" y="23161"/>
                    </a:lnTo>
                    <a:lnTo>
                      <a:pt x="37309" y="22668"/>
                    </a:lnTo>
                    <a:lnTo>
                      <a:pt x="37186" y="22141"/>
                    </a:lnTo>
                    <a:lnTo>
                      <a:pt x="37067" y="21602"/>
                    </a:lnTo>
                    <a:lnTo>
                      <a:pt x="36962" y="21051"/>
                    </a:lnTo>
                    <a:lnTo>
                      <a:pt x="36962" y="21051"/>
                    </a:lnTo>
                    <a:lnTo>
                      <a:pt x="37225" y="22410"/>
                    </a:lnTo>
                    <a:lnTo>
                      <a:pt x="37357" y="23090"/>
                    </a:lnTo>
                    <a:lnTo>
                      <a:pt x="37489" y="23782"/>
                    </a:lnTo>
                    <a:lnTo>
                      <a:pt x="37612" y="24473"/>
                    </a:lnTo>
                    <a:lnTo>
                      <a:pt x="37736" y="25165"/>
                    </a:lnTo>
                    <a:lnTo>
                      <a:pt x="37854" y="25856"/>
                    </a:lnTo>
                    <a:lnTo>
                      <a:pt x="37969" y="26559"/>
                    </a:lnTo>
                    <a:lnTo>
                      <a:pt x="38074" y="27274"/>
                    </a:lnTo>
                    <a:lnTo>
                      <a:pt x="38175" y="27989"/>
                    </a:lnTo>
                    <a:lnTo>
                      <a:pt x="38263" y="28704"/>
                    </a:lnTo>
                    <a:lnTo>
                      <a:pt x="38347" y="29431"/>
                    </a:lnTo>
                    <a:lnTo>
                      <a:pt x="38382" y="29794"/>
                    </a:lnTo>
                    <a:lnTo>
                      <a:pt x="38417" y="30169"/>
                    </a:lnTo>
                    <a:lnTo>
                      <a:pt x="38452" y="30533"/>
                    </a:lnTo>
                    <a:lnTo>
                      <a:pt x="38479" y="30908"/>
                    </a:lnTo>
                    <a:lnTo>
                      <a:pt x="38509" y="31283"/>
                    </a:lnTo>
                    <a:lnTo>
                      <a:pt x="38531" y="31658"/>
                    </a:lnTo>
                    <a:lnTo>
                      <a:pt x="38553" y="32033"/>
                    </a:lnTo>
                    <a:lnTo>
                      <a:pt x="38571" y="32408"/>
                    </a:lnTo>
                    <a:lnTo>
                      <a:pt x="38571" y="32408"/>
                    </a:lnTo>
                    <a:lnTo>
                      <a:pt x="38584" y="32783"/>
                    </a:lnTo>
                    <a:lnTo>
                      <a:pt x="38593" y="33170"/>
                    </a:lnTo>
                    <a:lnTo>
                      <a:pt x="38597" y="33557"/>
                    </a:lnTo>
                    <a:lnTo>
                      <a:pt x="38602" y="33943"/>
                    </a:lnTo>
                    <a:lnTo>
                      <a:pt x="38597" y="34330"/>
                    </a:lnTo>
                    <a:lnTo>
                      <a:pt x="38593" y="34717"/>
                    </a:lnTo>
                    <a:lnTo>
                      <a:pt x="38584" y="35104"/>
                    </a:lnTo>
                    <a:lnTo>
                      <a:pt x="38571" y="35490"/>
                    </a:lnTo>
                    <a:lnTo>
                      <a:pt x="38553" y="35877"/>
                    </a:lnTo>
                    <a:lnTo>
                      <a:pt x="38531" y="36252"/>
                    </a:lnTo>
                    <a:lnTo>
                      <a:pt x="38505" y="36639"/>
                    </a:lnTo>
                    <a:lnTo>
                      <a:pt x="38474" y="37014"/>
                    </a:lnTo>
                    <a:lnTo>
                      <a:pt x="38439" y="37389"/>
                    </a:lnTo>
                    <a:lnTo>
                      <a:pt x="38399" y="37752"/>
                    </a:lnTo>
                    <a:lnTo>
                      <a:pt x="38356" y="38128"/>
                    </a:lnTo>
                    <a:lnTo>
                      <a:pt x="38312" y="38491"/>
                    </a:lnTo>
                    <a:lnTo>
                      <a:pt x="38259" y="38842"/>
                    </a:lnTo>
                    <a:lnTo>
                      <a:pt x="38206" y="39194"/>
                    </a:lnTo>
                    <a:lnTo>
                      <a:pt x="38144" y="39534"/>
                    </a:lnTo>
                    <a:lnTo>
                      <a:pt x="38079" y="39874"/>
                    </a:lnTo>
                    <a:lnTo>
                      <a:pt x="38013" y="40202"/>
                    </a:lnTo>
                    <a:lnTo>
                      <a:pt x="37938" y="40518"/>
                    </a:lnTo>
                    <a:lnTo>
                      <a:pt x="37863" y="40835"/>
                    </a:lnTo>
                    <a:lnTo>
                      <a:pt x="37780" y="41140"/>
                    </a:lnTo>
                    <a:lnTo>
                      <a:pt x="37692" y="41433"/>
                    </a:lnTo>
                    <a:lnTo>
                      <a:pt x="37604" y="41714"/>
                    </a:lnTo>
                    <a:lnTo>
                      <a:pt x="37507" y="41995"/>
                    </a:lnTo>
                    <a:lnTo>
                      <a:pt x="37410" y="42253"/>
                    </a:lnTo>
                    <a:lnTo>
                      <a:pt x="37305" y="42511"/>
                    </a:lnTo>
                    <a:lnTo>
                      <a:pt x="37195" y="42745"/>
                    </a:lnTo>
                    <a:lnTo>
                      <a:pt x="37080" y="42980"/>
                    </a:lnTo>
                    <a:lnTo>
                      <a:pt x="36966" y="43191"/>
                    </a:lnTo>
                    <a:lnTo>
                      <a:pt x="36966" y="43191"/>
                    </a:lnTo>
                    <a:lnTo>
                      <a:pt x="36843" y="43390"/>
                    </a:lnTo>
                    <a:lnTo>
                      <a:pt x="36715" y="43566"/>
                    </a:lnTo>
                    <a:lnTo>
                      <a:pt x="36584" y="43718"/>
                    </a:lnTo>
                    <a:lnTo>
                      <a:pt x="36452" y="43859"/>
                    </a:lnTo>
                    <a:lnTo>
                      <a:pt x="36315" y="43976"/>
                    </a:lnTo>
                    <a:lnTo>
                      <a:pt x="36175" y="44070"/>
                    </a:lnTo>
                    <a:lnTo>
                      <a:pt x="36034" y="44152"/>
                    </a:lnTo>
                    <a:lnTo>
                      <a:pt x="35889" y="44210"/>
                    </a:lnTo>
                    <a:lnTo>
                      <a:pt x="35748" y="44257"/>
                    </a:lnTo>
                    <a:lnTo>
                      <a:pt x="35603" y="44269"/>
                    </a:lnTo>
                    <a:lnTo>
                      <a:pt x="35458" y="44269"/>
                    </a:lnTo>
                    <a:lnTo>
                      <a:pt x="35313" y="44257"/>
                    </a:lnTo>
                    <a:lnTo>
                      <a:pt x="35168" y="44222"/>
                    </a:lnTo>
                    <a:lnTo>
                      <a:pt x="35027" y="44164"/>
                    </a:lnTo>
                    <a:lnTo>
                      <a:pt x="34886" y="44093"/>
                    </a:lnTo>
                    <a:lnTo>
                      <a:pt x="34746" y="44011"/>
                    </a:lnTo>
                    <a:lnTo>
                      <a:pt x="34609" y="43906"/>
                    </a:lnTo>
                    <a:lnTo>
                      <a:pt x="34477" y="43777"/>
                    </a:lnTo>
                    <a:lnTo>
                      <a:pt x="34345" y="43636"/>
                    </a:lnTo>
                    <a:lnTo>
                      <a:pt x="34222" y="43472"/>
                    </a:lnTo>
                    <a:lnTo>
                      <a:pt x="34099" y="43296"/>
                    </a:lnTo>
                    <a:lnTo>
                      <a:pt x="33980" y="43097"/>
                    </a:lnTo>
                    <a:lnTo>
                      <a:pt x="33871" y="42886"/>
                    </a:lnTo>
                    <a:lnTo>
                      <a:pt x="33761" y="42663"/>
                    </a:lnTo>
                    <a:lnTo>
                      <a:pt x="33660" y="42417"/>
                    </a:lnTo>
                    <a:lnTo>
                      <a:pt x="33567" y="42148"/>
                    </a:lnTo>
                    <a:lnTo>
                      <a:pt x="33479" y="41878"/>
                    </a:lnTo>
                    <a:lnTo>
                      <a:pt x="33400" y="41585"/>
                    </a:lnTo>
                    <a:lnTo>
                      <a:pt x="33330" y="41269"/>
                    </a:lnTo>
                    <a:lnTo>
                      <a:pt x="33264" y="40940"/>
                    </a:lnTo>
                    <a:lnTo>
                      <a:pt x="33237" y="40776"/>
                    </a:lnTo>
                    <a:lnTo>
                      <a:pt x="33211" y="40601"/>
                    </a:lnTo>
                    <a:lnTo>
                      <a:pt x="33185" y="40425"/>
                    </a:lnTo>
                    <a:lnTo>
                      <a:pt x="33163" y="40249"/>
                    </a:lnTo>
                    <a:lnTo>
                      <a:pt x="33163" y="40249"/>
                    </a:lnTo>
                    <a:lnTo>
                      <a:pt x="33097" y="41726"/>
                    </a:lnTo>
                    <a:lnTo>
                      <a:pt x="33018" y="43367"/>
                    </a:lnTo>
                    <a:lnTo>
                      <a:pt x="32828" y="47094"/>
                    </a:lnTo>
                    <a:lnTo>
                      <a:pt x="32609" y="51301"/>
                    </a:lnTo>
                    <a:lnTo>
                      <a:pt x="32362" y="55884"/>
                    </a:lnTo>
                    <a:lnTo>
                      <a:pt x="32099" y="60736"/>
                    </a:lnTo>
                    <a:lnTo>
                      <a:pt x="31817" y="65741"/>
                    </a:lnTo>
                    <a:lnTo>
                      <a:pt x="31531" y="70792"/>
                    </a:lnTo>
                    <a:lnTo>
                      <a:pt x="31250" y="75785"/>
                    </a:lnTo>
                    <a:lnTo>
                      <a:pt x="30709" y="85127"/>
                    </a:lnTo>
                    <a:lnTo>
                      <a:pt x="30256" y="92885"/>
                    </a:lnTo>
                    <a:lnTo>
                      <a:pt x="29830" y="100152"/>
                    </a:lnTo>
                    <a:lnTo>
                      <a:pt x="17325" y="997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576;p39">
                <a:extLst>
                  <a:ext uri="{FF2B5EF4-FFF2-40B4-BE49-F238E27FC236}">
                    <a16:creationId xmlns:a16="http://schemas.microsoft.com/office/drawing/2014/main" id="{B3BB35BE-AFC5-0191-1228-9E6897D35E90}"/>
                  </a:ext>
                </a:extLst>
              </p:cNvPr>
              <p:cNvSpPr/>
              <p:nvPr/>
            </p:nvSpPr>
            <p:spPr>
              <a:xfrm>
                <a:off x="3175325" y="-13686675"/>
                <a:ext cx="1168650" cy="2503825"/>
              </a:xfrm>
              <a:custGeom>
                <a:avLst/>
                <a:gdLst/>
                <a:ahLst/>
                <a:cxnLst/>
                <a:rect l="l" t="t" r="r" b="b"/>
                <a:pathLst>
                  <a:path w="46746" h="100153" fill="none" extrusionOk="0">
                    <a:moveTo>
                      <a:pt x="29830" y="100152"/>
                    </a:moveTo>
                    <a:lnTo>
                      <a:pt x="28563" y="100105"/>
                    </a:lnTo>
                    <a:lnTo>
                      <a:pt x="28563" y="100105"/>
                    </a:lnTo>
                    <a:lnTo>
                      <a:pt x="29073" y="95874"/>
                    </a:lnTo>
                    <a:lnTo>
                      <a:pt x="29320" y="93765"/>
                    </a:lnTo>
                    <a:lnTo>
                      <a:pt x="29566" y="91655"/>
                    </a:lnTo>
                    <a:lnTo>
                      <a:pt x="29803" y="89545"/>
                    </a:lnTo>
                    <a:lnTo>
                      <a:pt x="30032" y="87435"/>
                    </a:lnTo>
                    <a:lnTo>
                      <a:pt x="30142" y="86381"/>
                    </a:lnTo>
                    <a:lnTo>
                      <a:pt x="30252" y="85326"/>
                    </a:lnTo>
                    <a:lnTo>
                      <a:pt x="30357" y="84271"/>
                    </a:lnTo>
                    <a:lnTo>
                      <a:pt x="30458" y="83216"/>
                    </a:lnTo>
                    <a:lnTo>
                      <a:pt x="30560" y="82150"/>
                    </a:lnTo>
                    <a:lnTo>
                      <a:pt x="30656" y="81095"/>
                    </a:lnTo>
                    <a:lnTo>
                      <a:pt x="30749" y="80028"/>
                    </a:lnTo>
                    <a:lnTo>
                      <a:pt x="30837" y="78962"/>
                    </a:lnTo>
                    <a:lnTo>
                      <a:pt x="30920" y="77895"/>
                    </a:lnTo>
                    <a:lnTo>
                      <a:pt x="31004" y="76828"/>
                    </a:lnTo>
                    <a:lnTo>
                      <a:pt x="31078" y="75750"/>
                    </a:lnTo>
                    <a:lnTo>
                      <a:pt x="31153" y="74672"/>
                    </a:lnTo>
                    <a:lnTo>
                      <a:pt x="31219" y="73594"/>
                    </a:lnTo>
                    <a:lnTo>
                      <a:pt x="31281" y="72504"/>
                    </a:lnTo>
                    <a:lnTo>
                      <a:pt x="31338" y="71425"/>
                    </a:lnTo>
                    <a:lnTo>
                      <a:pt x="31391" y="70324"/>
                    </a:lnTo>
                    <a:lnTo>
                      <a:pt x="31439" y="69234"/>
                    </a:lnTo>
                    <a:lnTo>
                      <a:pt x="31479" y="68132"/>
                    </a:lnTo>
                    <a:lnTo>
                      <a:pt x="31514" y="67030"/>
                    </a:lnTo>
                    <a:lnTo>
                      <a:pt x="31545" y="65917"/>
                    </a:lnTo>
                    <a:lnTo>
                      <a:pt x="31545" y="65917"/>
                    </a:lnTo>
                    <a:lnTo>
                      <a:pt x="31558" y="64956"/>
                    </a:lnTo>
                    <a:lnTo>
                      <a:pt x="31562" y="63995"/>
                    </a:lnTo>
                    <a:lnTo>
                      <a:pt x="31562" y="63995"/>
                    </a:lnTo>
                    <a:lnTo>
                      <a:pt x="31562" y="63444"/>
                    </a:lnTo>
                    <a:lnTo>
                      <a:pt x="31558" y="62893"/>
                    </a:lnTo>
                    <a:lnTo>
                      <a:pt x="31549" y="62342"/>
                    </a:lnTo>
                    <a:lnTo>
                      <a:pt x="31540" y="61791"/>
                    </a:lnTo>
                    <a:lnTo>
                      <a:pt x="31523" y="61240"/>
                    </a:lnTo>
                    <a:lnTo>
                      <a:pt x="31509" y="60689"/>
                    </a:lnTo>
                    <a:lnTo>
                      <a:pt x="31487" y="60139"/>
                    </a:lnTo>
                    <a:lnTo>
                      <a:pt x="31465" y="59588"/>
                    </a:lnTo>
                    <a:lnTo>
                      <a:pt x="31439" y="59037"/>
                    </a:lnTo>
                    <a:lnTo>
                      <a:pt x="31408" y="58498"/>
                    </a:lnTo>
                    <a:lnTo>
                      <a:pt x="31377" y="57947"/>
                    </a:lnTo>
                    <a:lnTo>
                      <a:pt x="31342" y="57408"/>
                    </a:lnTo>
                    <a:lnTo>
                      <a:pt x="31303" y="56869"/>
                    </a:lnTo>
                    <a:lnTo>
                      <a:pt x="31263" y="56329"/>
                    </a:lnTo>
                    <a:lnTo>
                      <a:pt x="31219" y="55790"/>
                    </a:lnTo>
                    <a:lnTo>
                      <a:pt x="31171" y="55251"/>
                    </a:lnTo>
                    <a:lnTo>
                      <a:pt x="31122" y="54724"/>
                    </a:lnTo>
                    <a:lnTo>
                      <a:pt x="31070" y="54185"/>
                    </a:lnTo>
                    <a:lnTo>
                      <a:pt x="31012" y="53657"/>
                    </a:lnTo>
                    <a:lnTo>
                      <a:pt x="30955" y="53130"/>
                    </a:lnTo>
                    <a:lnTo>
                      <a:pt x="30894" y="52602"/>
                    </a:lnTo>
                    <a:lnTo>
                      <a:pt x="30828" y="52075"/>
                    </a:lnTo>
                    <a:lnTo>
                      <a:pt x="30762" y="51559"/>
                    </a:lnTo>
                    <a:lnTo>
                      <a:pt x="30692" y="51032"/>
                    </a:lnTo>
                    <a:lnTo>
                      <a:pt x="30617" y="50516"/>
                    </a:lnTo>
                    <a:lnTo>
                      <a:pt x="30542" y="50000"/>
                    </a:lnTo>
                    <a:lnTo>
                      <a:pt x="30463" y="49496"/>
                    </a:lnTo>
                    <a:lnTo>
                      <a:pt x="30379" y="48981"/>
                    </a:lnTo>
                    <a:lnTo>
                      <a:pt x="30296" y="48477"/>
                    </a:lnTo>
                    <a:lnTo>
                      <a:pt x="30208" y="47973"/>
                    </a:lnTo>
                    <a:lnTo>
                      <a:pt x="30116" y="47480"/>
                    </a:lnTo>
                    <a:lnTo>
                      <a:pt x="30023" y="46976"/>
                    </a:lnTo>
                    <a:lnTo>
                      <a:pt x="30023" y="46976"/>
                    </a:lnTo>
                    <a:lnTo>
                      <a:pt x="29944" y="46566"/>
                    </a:lnTo>
                    <a:lnTo>
                      <a:pt x="29856" y="46168"/>
                    </a:lnTo>
                    <a:lnTo>
                      <a:pt x="29764" y="45769"/>
                    </a:lnTo>
                    <a:lnTo>
                      <a:pt x="29667" y="45382"/>
                    </a:lnTo>
                    <a:lnTo>
                      <a:pt x="29566" y="45019"/>
                    </a:lnTo>
                    <a:lnTo>
                      <a:pt x="29460" y="44656"/>
                    </a:lnTo>
                    <a:lnTo>
                      <a:pt x="29346" y="44304"/>
                    </a:lnTo>
                    <a:lnTo>
                      <a:pt x="29227" y="43976"/>
                    </a:lnTo>
                    <a:lnTo>
                      <a:pt x="29104" y="43648"/>
                    </a:lnTo>
                    <a:lnTo>
                      <a:pt x="28977" y="43343"/>
                    </a:lnTo>
                    <a:lnTo>
                      <a:pt x="28845" y="43038"/>
                    </a:lnTo>
                    <a:lnTo>
                      <a:pt x="28708" y="42757"/>
                    </a:lnTo>
                    <a:lnTo>
                      <a:pt x="28568" y="42499"/>
                    </a:lnTo>
                    <a:lnTo>
                      <a:pt x="28423" y="42241"/>
                    </a:lnTo>
                    <a:lnTo>
                      <a:pt x="28273" y="42007"/>
                    </a:lnTo>
                    <a:lnTo>
                      <a:pt x="28119" y="41784"/>
                    </a:lnTo>
                    <a:lnTo>
                      <a:pt x="28119" y="41784"/>
                    </a:lnTo>
                    <a:lnTo>
                      <a:pt x="27996" y="41620"/>
                    </a:lnTo>
                    <a:lnTo>
                      <a:pt x="27877" y="41480"/>
                    </a:lnTo>
                    <a:lnTo>
                      <a:pt x="27759" y="41339"/>
                    </a:lnTo>
                    <a:lnTo>
                      <a:pt x="27636" y="41210"/>
                    </a:lnTo>
                    <a:lnTo>
                      <a:pt x="27512" y="41093"/>
                    </a:lnTo>
                    <a:lnTo>
                      <a:pt x="27389" y="40987"/>
                    </a:lnTo>
                    <a:lnTo>
                      <a:pt x="27266" y="40894"/>
                    </a:lnTo>
                    <a:lnTo>
                      <a:pt x="27139" y="40811"/>
                    </a:lnTo>
                    <a:lnTo>
                      <a:pt x="27016" y="40741"/>
                    </a:lnTo>
                    <a:lnTo>
                      <a:pt x="26892" y="40671"/>
                    </a:lnTo>
                    <a:lnTo>
                      <a:pt x="26765" y="40624"/>
                    </a:lnTo>
                    <a:lnTo>
                      <a:pt x="26642" y="40577"/>
                    </a:lnTo>
                    <a:lnTo>
                      <a:pt x="26514" y="40542"/>
                    </a:lnTo>
                    <a:lnTo>
                      <a:pt x="26387" y="40518"/>
                    </a:lnTo>
                    <a:lnTo>
                      <a:pt x="26264" y="40495"/>
                    </a:lnTo>
                    <a:lnTo>
                      <a:pt x="26136" y="40495"/>
                    </a:lnTo>
                    <a:lnTo>
                      <a:pt x="26136" y="40495"/>
                    </a:lnTo>
                    <a:lnTo>
                      <a:pt x="25991" y="40507"/>
                    </a:lnTo>
                    <a:lnTo>
                      <a:pt x="25846" y="40518"/>
                    </a:lnTo>
                    <a:lnTo>
                      <a:pt x="25701" y="40554"/>
                    </a:lnTo>
                    <a:lnTo>
                      <a:pt x="25556" y="40601"/>
                    </a:lnTo>
                    <a:lnTo>
                      <a:pt x="25411" y="40659"/>
                    </a:lnTo>
                    <a:lnTo>
                      <a:pt x="25266" y="40729"/>
                    </a:lnTo>
                    <a:lnTo>
                      <a:pt x="25125" y="40811"/>
                    </a:lnTo>
                    <a:lnTo>
                      <a:pt x="24984" y="40917"/>
                    </a:lnTo>
                    <a:lnTo>
                      <a:pt x="24843" y="41022"/>
                    </a:lnTo>
                    <a:lnTo>
                      <a:pt x="24707" y="41140"/>
                    </a:lnTo>
                    <a:lnTo>
                      <a:pt x="24571" y="41280"/>
                    </a:lnTo>
                    <a:lnTo>
                      <a:pt x="24435" y="41421"/>
                    </a:lnTo>
                    <a:lnTo>
                      <a:pt x="24303" y="41585"/>
                    </a:lnTo>
                    <a:lnTo>
                      <a:pt x="24171" y="41749"/>
                    </a:lnTo>
                    <a:lnTo>
                      <a:pt x="24043" y="41937"/>
                    </a:lnTo>
                    <a:lnTo>
                      <a:pt x="23916" y="42124"/>
                    </a:lnTo>
                    <a:lnTo>
                      <a:pt x="23793" y="42335"/>
                    </a:lnTo>
                    <a:lnTo>
                      <a:pt x="23669" y="42546"/>
                    </a:lnTo>
                    <a:lnTo>
                      <a:pt x="23551" y="42781"/>
                    </a:lnTo>
                    <a:lnTo>
                      <a:pt x="23432" y="43015"/>
                    </a:lnTo>
                    <a:lnTo>
                      <a:pt x="23318" y="43273"/>
                    </a:lnTo>
                    <a:lnTo>
                      <a:pt x="23208" y="43531"/>
                    </a:lnTo>
                    <a:lnTo>
                      <a:pt x="23102" y="43800"/>
                    </a:lnTo>
                    <a:lnTo>
                      <a:pt x="22997" y="44093"/>
                    </a:lnTo>
                    <a:lnTo>
                      <a:pt x="22896" y="44386"/>
                    </a:lnTo>
                    <a:lnTo>
                      <a:pt x="22799" y="44691"/>
                    </a:lnTo>
                    <a:lnTo>
                      <a:pt x="22702" y="45007"/>
                    </a:lnTo>
                    <a:lnTo>
                      <a:pt x="22614" y="45336"/>
                    </a:lnTo>
                    <a:lnTo>
                      <a:pt x="22526" y="45664"/>
                    </a:lnTo>
                    <a:lnTo>
                      <a:pt x="22443" y="46015"/>
                    </a:lnTo>
                    <a:lnTo>
                      <a:pt x="22368" y="46367"/>
                    </a:lnTo>
                    <a:lnTo>
                      <a:pt x="22293" y="46742"/>
                    </a:lnTo>
                    <a:lnTo>
                      <a:pt x="22293" y="46742"/>
                    </a:lnTo>
                    <a:lnTo>
                      <a:pt x="22201" y="47223"/>
                    </a:lnTo>
                    <a:lnTo>
                      <a:pt x="22113" y="47703"/>
                    </a:lnTo>
                    <a:lnTo>
                      <a:pt x="22029" y="48195"/>
                    </a:lnTo>
                    <a:lnTo>
                      <a:pt x="21950" y="48688"/>
                    </a:lnTo>
                    <a:lnTo>
                      <a:pt x="21871" y="49192"/>
                    </a:lnTo>
                    <a:lnTo>
                      <a:pt x="21796" y="49684"/>
                    </a:lnTo>
                    <a:lnTo>
                      <a:pt x="21722" y="50200"/>
                    </a:lnTo>
                    <a:lnTo>
                      <a:pt x="21656" y="50704"/>
                    </a:lnTo>
                    <a:lnTo>
                      <a:pt x="21590" y="51219"/>
                    </a:lnTo>
                    <a:lnTo>
                      <a:pt x="21524" y="51735"/>
                    </a:lnTo>
                    <a:lnTo>
                      <a:pt x="21462" y="52262"/>
                    </a:lnTo>
                    <a:lnTo>
                      <a:pt x="21405" y="52778"/>
                    </a:lnTo>
                    <a:lnTo>
                      <a:pt x="21352" y="53305"/>
                    </a:lnTo>
                    <a:lnTo>
                      <a:pt x="21299" y="53845"/>
                    </a:lnTo>
                    <a:lnTo>
                      <a:pt x="21251" y="54372"/>
                    </a:lnTo>
                    <a:lnTo>
                      <a:pt x="21207" y="54911"/>
                    </a:lnTo>
                    <a:lnTo>
                      <a:pt x="21163" y="55462"/>
                    </a:lnTo>
                    <a:lnTo>
                      <a:pt x="21124" y="56001"/>
                    </a:lnTo>
                    <a:lnTo>
                      <a:pt x="21088" y="56552"/>
                    </a:lnTo>
                    <a:lnTo>
                      <a:pt x="21053" y="57103"/>
                    </a:lnTo>
                    <a:lnTo>
                      <a:pt x="21022" y="57654"/>
                    </a:lnTo>
                    <a:lnTo>
                      <a:pt x="20992" y="58216"/>
                    </a:lnTo>
                    <a:lnTo>
                      <a:pt x="20965" y="58779"/>
                    </a:lnTo>
                    <a:lnTo>
                      <a:pt x="20943" y="59342"/>
                    </a:lnTo>
                    <a:lnTo>
                      <a:pt x="20921" y="59904"/>
                    </a:lnTo>
                    <a:lnTo>
                      <a:pt x="20904" y="60478"/>
                    </a:lnTo>
                    <a:lnTo>
                      <a:pt x="20891" y="61053"/>
                    </a:lnTo>
                    <a:lnTo>
                      <a:pt x="20877" y="61627"/>
                    </a:lnTo>
                    <a:lnTo>
                      <a:pt x="20869" y="62201"/>
                    </a:lnTo>
                    <a:lnTo>
                      <a:pt x="20860" y="62776"/>
                    </a:lnTo>
                    <a:lnTo>
                      <a:pt x="20855" y="63362"/>
                    </a:lnTo>
                    <a:lnTo>
                      <a:pt x="20855" y="63948"/>
                    </a:lnTo>
                    <a:lnTo>
                      <a:pt x="20855" y="63948"/>
                    </a:lnTo>
                    <a:lnTo>
                      <a:pt x="20860" y="64815"/>
                    </a:lnTo>
                    <a:lnTo>
                      <a:pt x="20869" y="65682"/>
                    </a:lnTo>
                    <a:lnTo>
                      <a:pt x="20882" y="66561"/>
                    </a:lnTo>
                    <a:lnTo>
                      <a:pt x="20899" y="67440"/>
                    </a:lnTo>
                    <a:lnTo>
                      <a:pt x="20899" y="67440"/>
                    </a:lnTo>
                    <a:lnTo>
                      <a:pt x="20882" y="67265"/>
                    </a:lnTo>
                    <a:lnTo>
                      <a:pt x="20860" y="67100"/>
                    </a:lnTo>
                    <a:lnTo>
                      <a:pt x="20833" y="66936"/>
                    </a:lnTo>
                    <a:lnTo>
                      <a:pt x="20807" y="66772"/>
                    </a:lnTo>
                    <a:lnTo>
                      <a:pt x="20772" y="66620"/>
                    </a:lnTo>
                    <a:lnTo>
                      <a:pt x="20737" y="66468"/>
                    </a:lnTo>
                    <a:lnTo>
                      <a:pt x="20701" y="66327"/>
                    </a:lnTo>
                    <a:lnTo>
                      <a:pt x="20658" y="66186"/>
                    </a:lnTo>
                    <a:lnTo>
                      <a:pt x="20614" y="66046"/>
                    </a:lnTo>
                    <a:lnTo>
                      <a:pt x="20570" y="65917"/>
                    </a:lnTo>
                    <a:lnTo>
                      <a:pt x="20521" y="65788"/>
                    </a:lnTo>
                    <a:lnTo>
                      <a:pt x="20468" y="65671"/>
                    </a:lnTo>
                    <a:lnTo>
                      <a:pt x="20416" y="65553"/>
                    </a:lnTo>
                    <a:lnTo>
                      <a:pt x="20359" y="65448"/>
                    </a:lnTo>
                    <a:lnTo>
                      <a:pt x="20301" y="65342"/>
                    </a:lnTo>
                    <a:lnTo>
                      <a:pt x="20240" y="65237"/>
                    </a:lnTo>
                    <a:lnTo>
                      <a:pt x="20178" y="65143"/>
                    </a:lnTo>
                    <a:lnTo>
                      <a:pt x="20117" y="65049"/>
                    </a:lnTo>
                    <a:lnTo>
                      <a:pt x="19985" y="64897"/>
                    </a:lnTo>
                    <a:lnTo>
                      <a:pt x="19844" y="64756"/>
                    </a:lnTo>
                    <a:lnTo>
                      <a:pt x="19703" y="64639"/>
                    </a:lnTo>
                    <a:lnTo>
                      <a:pt x="19558" y="64557"/>
                    </a:lnTo>
                    <a:lnTo>
                      <a:pt x="19409" y="64487"/>
                    </a:lnTo>
                    <a:lnTo>
                      <a:pt x="19259" y="64452"/>
                    </a:lnTo>
                    <a:lnTo>
                      <a:pt x="19110" y="64428"/>
                    </a:lnTo>
                    <a:lnTo>
                      <a:pt x="19110" y="64428"/>
                    </a:lnTo>
                    <a:lnTo>
                      <a:pt x="18956" y="64452"/>
                    </a:lnTo>
                    <a:lnTo>
                      <a:pt x="18881" y="64463"/>
                    </a:lnTo>
                    <a:lnTo>
                      <a:pt x="18806" y="64487"/>
                    </a:lnTo>
                    <a:lnTo>
                      <a:pt x="18732" y="64522"/>
                    </a:lnTo>
                    <a:lnTo>
                      <a:pt x="18657" y="64557"/>
                    </a:lnTo>
                    <a:lnTo>
                      <a:pt x="18582" y="64604"/>
                    </a:lnTo>
                    <a:lnTo>
                      <a:pt x="18512" y="64663"/>
                    </a:lnTo>
                    <a:lnTo>
                      <a:pt x="18437" y="64721"/>
                    </a:lnTo>
                    <a:lnTo>
                      <a:pt x="18367" y="64792"/>
                    </a:lnTo>
                    <a:lnTo>
                      <a:pt x="18296" y="64874"/>
                    </a:lnTo>
                    <a:lnTo>
                      <a:pt x="18230" y="64956"/>
                    </a:lnTo>
                    <a:lnTo>
                      <a:pt x="18164" y="65049"/>
                    </a:lnTo>
                    <a:lnTo>
                      <a:pt x="18098" y="65143"/>
                    </a:lnTo>
                    <a:lnTo>
                      <a:pt x="18032" y="65249"/>
                    </a:lnTo>
                    <a:lnTo>
                      <a:pt x="17971" y="65366"/>
                    </a:lnTo>
                    <a:lnTo>
                      <a:pt x="17971" y="65366"/>
                    </a:lnTo>
                    <a:lnTo>
                      <a:pt x="17874" y="65577"/>
                    </a:lnTo>
                    <a:lnTo>
                      <a:pt x="17782" y="65788"/>
                    </a:lnTo>
                    <a:lnTo>
                      <a:pt x="17690" y="66022"/>
                    </a:lnTo>
                    <a:lnTo>
                      <a:pt x="17606" y="66257"/>
                    </a:lnTo>
                    <a:lnTo>
                      <a:pt x="17527" y="66503"/>
                    </a:lnTo>
                    <a:lnTo>
                      <a:pt x="17452" y="66749"/>
                    </a:lnTo>
                    <a:lnTo>
                      <a:pt x="17377" y="67007"/>
                    </a:lnTo>
                    <a:lnTo>
                      <a:pt x="17311" y="67276"/>
                    </a:lnTo>
                    <a:lnTo>
                      <a:pt x="17245" y="67558"/>
                    </a:lnTo>
                    <a:lnTo>
                      <a:pt x="17184" y="67839"/>
                    </a:lnTo>
                    <a:lnTo>
                      <a:pt x="17127" y="68132"/>
                    </a:lnTo>
                    <a:lnTo>
                      <a:pt x="17074" y="68425"/>
                    </a:lnTo>
                    <a:lnTo>
                      <a:pt x="17026" y="68730"/>
                    </a:lnTo>
                    <a:lnTo>
                      <a:pt x="16977" y="69034"/>
                    </a:lnTo>
                    <a:lnTo>
                      <a:pt x="16938" y="69351"/>
                    </a:lnTo>
                    <a:lnTo>
                      <a:pt x="16894" y="69667"/>
                    </a:lnTo>
                    <a:lnTo>
                      <a:pt x="16858" y="69984"/>
                    </a:lnTo>
                    <a:lnTo>
                      <a:pt x="16823" y="70312"/>
                    </a:lnTo>
                    <a:lnTo>
                      <a:pt x="16793" y="70640"/>
                    </a:lnTo>
                    <a:lnTo>
                      <a:pt x="16766" y="70968"/>
                    </a:lnTo>
                    <a:lnTo>
                      <a:pt x="16713" y="71648"/>
                    </a:lnTo>
                    <a:lnTo>
                      <a:pt x="16674" y="72316"/>
                    </a:lnTo>
                    <a:lnTo>
                      <a:pt x="16643" y="73008"/>
                    </a:lnTo>
                    <a:lnTo>
                      <a:pt x="16617" y="73687"/>
                    </a:lnTo>
                    <a:lnTo>
                      <a:pt x="16599" y="74367"/>
                    </a:lnTo>
                    <a:lnTo>
                      <a:pt x="16590" y="75035"/>
                    </a:lnTo>
                    <a:lnTo>
                      <a:pt x="16590" y="75035"/>
                    </a:lnTo>
                    <a:lnTo>
                      <a:pt x="16581" y="75832"/>
                    </a:lnTo>
                    <a:lnTo>
                      <a:pt x="16581" y="76629"/>
                    </a:lnTo>
                    <a:lnTo>
                      <a:pt x="16581" y="76629"/>
                    </a:lnTo>
                    <a:lnTo>
                      <a:pt x="16581" y="77391"/>
                    </a:lnTo>
                    <a:lnTo>
                      <a:pt x="16590" y="78153"/>
                    </a:lnTo>
                    <a:lnTo>
                      <a:pt x="16599" y="78903"/>
                    </a:lnTo>
                    <a:lnTo>
                      <a:pt x="16617" y="79653"/>
                    </a:lnTo>
                    <a:lnTo>
                      <a:pt x="16634" y="80415"/>
                    </a:lnTo>
                    <a:lnTo>
                      <a:pt x="16661" y="81165"/>
                    </a:lnTo>
                    <a:lnTo>
                      <a:pt x="16691" y="81915"/>
                    </a:lnTo>
                    <a:lnTo>
                      <a:pt x="16722" y="82665"/>
                    </a:lnTo>
                    <a:lnTo>
                      <a:pt x="16762" y="83415"/>
                    </a:lnTo>
                    <a:lnTo>
                      <a:pt x="16806" y="84154"/>
                    </a:lnTo>
                    <a:lnTo>
                      <a:pt x="16854" y="84904"/>
                    </a:lnTo>
                    <a:lnTo>
                      <a:pt x="16902" y="85642"/>
                    </a:lnTo>
                    <a:lnTo>
                      <a:pt x="16960" y="86381"/>
                    </a:lnTo>
                    <a:lnTo>
                      <a:pt x="17021" y="87119"/>
                    </a:lnTo>
                    <a:lnTo>
                      <a:pt x="17087" y="87846"/>
                    </a:lnTo>
                    <a:lnTo>
                      <a:pt x="17153" y="88572"/>
                    </a:lnTo>
                    <a:lnTo>
                      <a:pt x="17228" y="89311"/>
                    </a:lnTo>
                    <a:lnTo>
                      <a:pt x="17307" y="90026"/>
                    </a:lnTo>
                    <a:lnTo>
                      <a:pt x="17391" y="90752"/>
                    </a:lnTo>
                    <a:lnTo>
                      <a:pt x="17474" y="91467"/>
                    </a:lnTo>
                    <a:lnTo>
                      <a:pt x="17566" y="92182"/>
                    </a:lnTo>
                    <a:lnTo>
                      <a:pt x="17663" y="92885"/>
                    </a:lnTo>
                    <a:lnTo>
                      <a:pt x="17760" y="93600"/>
                    </a:lnTo>
                    <a:lnTo>
                      <a:pt x="17865" y="94304"/>
                    </a:lnTo>
                    <a:lnTo>
                      <a:pt x="17971" y="94995"/>
                    </a:lnTo>
                    <a:lnTo>
                      <a:pt x="18085" y="95687"/>
                    </a:lnTo>
                    <a:lnTo>
                      <a:pt x="18200" y="96378"/>
                    </a:lnTo>
                    <a:lnTo>
                      <a:pt x="18323" y="97070"/>
                    </a:lnTo>
                    <a:lnTo>
                      <a:pt x="18446" y="97749"/>
                    </a:lnTo>
                    <a:lnTo>
                      <a:pt x="18573" y="98418"/>
                    </a:lnTo>
                    <a:lnTo>
                      <a:pt x="18710" y="99097"/>
                    </a:lnTo>
                    <a:lnTo>
                      <a:pt x="18846" y="99754"/>
                    </a:lnTo>
                    <a:lnTo>
                      <a:pt x="17325" y="99707"/>
                    </a:lnTo>
                    <a:lnTo>
                      <a:pt x="17325" y="99707"/>
                    </a:lnTo>
                    <a:lnTo>
                      <a:pt x="17201" y="97937"/>
                    </a:lnTo>
                    <a:lnTo>
                      <a:pt x="17078" y="96085"/>
                    </a:lnTo>
                    <a:lnTo>
                      <a:pt x="16955" y="94163"/>
                    </a:lnTo>
                    <a:lnTo>
                      <a:pt x="16832" y="92159"/>
                    </a:lnTo>
                    <a:lnTo>
                      <a:pt x="16713" y="90084"/>
                    </a:lnTo>
                    <a:lnTo>
                      <a:pt x="16595" y="87951"/>
                    </a:lnTo>
                    <a:lnTo>
                      <a:pt x="16476" y="85759"/>
                    </a:lnTo>
                    <a:lnTo>
                      <a:pt x="16357" y="83509"/>
                    </a:lnTo>
                    <a:lnTo>
                      <a:pt x="16239" y="81212"/>
                    </a:lnTo>
                    <a:lnTo>
                      <a:pt x="16124" y="78868"/>
                    </a:lnTo>
                    <a:lnTo>
                      <a:pt x="15891" y="74074"/>
                    </a:lnTo>
                    <a:lnTo>
                      <a:pt x="15662" y="69175"/>
                    </a:lnTo>
                    <a:lnTo>
                      <a:pt x="15434" y="64206"/>
                    </a:lnTo>
                    <a:lnTo>
                      <a:pt x="14977" y="54231"/>
                    </a:lnTo>
                    <a:lnTo>
                      <a:pt x="14748" y="49309"/>
                    </a:lnTo>
                    <a:lnTo>
                      <a:pt x="14515" y="44492"/>
                    </a:lnTo>
                    <a:lnTo>
                      <a:pt x="14396" y="42124"/>
                    </a:lnTo>
                    <a:lnTo>
                      <a:pt x="14282" y="39804"/>
                    </a:lnTo>
                    <a:lnTo>
                      <a:pt x="14163" y="37530"/>
                    </a:lnTo>
                    <a:lnTo>
                      <a:pt x="14044" y="35315"/>
                    </a:lnTo>
                    <a:lnTo>
                      <a:pt x="13926" y="33146"/>
                    </a:lnTo>
                    <a:lnTo>
                      <a:pt x="13803" y="31037"/>
                    </a:lnTo>
                    <a:lnTo>
                      <a:pt x="13679" y="29009"/>
                    </a:lnTo>
                    <a:lnTo>
                      <a:pt x="13556" y="27040"/>
                    </a:lnTo>
                    <a:lnTo>
                      <a:pt x="13556" y="27040"/>
                    </a:lnTo>
                    <a:lnTo>
                      <a:pt x="13539" y="27520"/>
                    </a:lnTo>
                    <a:lnTo>
                      <a:pt x="13512" y="27989"/>
                    </a:lnTo>
                    <a:lnTo>
                      <a:pt x="13477" y="28470"/>
                    </a:lnTo>
                    <a:lnTo>
                      <a:pt x="13438" y="28939"/>
                    </a:lnTo>
                    <a:lnTo>
                      <a:pt x="13385" y="29407"/>
                    </a:lnTo>
                    <a:lnTo>
                      <a:pt x="13328" y="29865"/>
                    </a:lnTo>
                    <a:lnTo>
                      <a:pt x="13262" y="30322"/>
                    </a:lnTo>
                    <a:lnTo>
                      <a:pt x="13187" y="30779"/>
                    </a:lnTo>
                    <a:lnTo>
                      <a:pt x="13108" y="31212"/>
                    </a:lnTo>
                    <a:lnTo>
                      <a:pt x="13020" y="31646"/>
                    </a:lnTo>
                    <a:lnTo>
                      <a:pt x="12928" y="32068"/>
                    </a:lnTo>
                    <a:lnTo>
                      <a:pt x="12826" y="32478"/>
                    </a:lnTo>
                    <a:lnTo>
                      <a:pt x="12721" y="32877"/>
                    </a:lnTo>
                    <a:lnTo>
                      <a:pt x="12607" y="33264"/>
                    </a:lnTo>
                    <a:lnTo>
                      <a:pt x="12488" y="33639"/>
                    </a:lnTo>
                    <a:lnTo>
                      <a:pt x="12365" y="34002"/>
                    </a:lnTo>
                    <a:lnTo>
                      <a:pt x="12233" y="34354"/>
                    </a:lnTo>
                    <a:lnTo>
                      <a:pt x="12101" y="34682"/>
                    </a:lnTo>
                    <a:lnTo>
                      <a:pt x="11960" y="34998"/>
                    </a:lnTo>
                    <a:lnTo>
                      <a:pt x="11815" y="35291"/>
                    </a:lnTo>
                    <a:lnTo>
                      <a:pt x="11670" y="35561"/>
                    </a:lnTo>
                    <a:lnTo>
                      <a:pt x="11516" y="35819"/>
                    </a:lnTo>
                    <a:lnTo>
                      <a:pt x="11358" y="36065"/>
                    </a:lnTo>
                    <a:lnTo>
                      <a:pt x="11200" y="36276"/>
                    </a:lnTo>
                    <a:lnTo>
                      <a:pt x="11032" y="36475"/>
                    </a:lnTo>
                    <a:lnTo>
                      <a:pt x="10865" y="36639"/>
                    </a:lnTo>
                    <a:lnTo>
                      <a:pt x="10694" y="36791"/>
                    </a:lnTo>
                    <a:lnTo>
                      <a:pt x="10522" y="36909"/>
                    </a:lnTo>
                    <a:lnTo>
                      <a:pt x="10342" y="37002"/>
                    </a:lnTo>
                    <a:lnTo>
                      <a:pt x="10162" y="37073"/>
                    </a:lnTo>
                    <a:lnTo>
                      <a:pt x="10074" y="37108"/>
                    </a:lnTo>
                    <a:lnTo>
                      <a:pt x="9982" y="37120"/>
                    </a:lnTo>
                    <a:lnTo>
                      <a:pt x="9889" y="37131"/>
                    </a:lnTo>
                    <a:lnTo>
                      <a:pt x="9797" y="37131"/>
                    </a:lnTo>
                    <a:lnTo>
                      <a:pt x="9797" y="37131"/>
                    </a:lnTo>
                    <a:lnTo>
                      <a:pt x="9735" y="37131"/>
                    </a:lnTo>
                    <a:lnTo>
                      <a:pt x="9735" y="37131"/>
                    </a:lnTo>
                    <a:lnTo>
                      <a:pt x="9639" y="37120"/>
                    </a:lnTo>
                    <a:lnTo>
                      <a:pt x="9542" y="37108"/>
                    </a:lnTo>
                    <a:lnTo>
                      <a:pt x="9450" y="37084"/>
                    </a:lnTo>
                    <a:lnTo>
                      <a:pt x="9353" y="37049"/>
                    </a:lnTo>
                    <a:lnTo>
                      <a:pt x="9260" y="37014"/>
                    </a:lnTo>
                    <a:lnTo>
                      <a:pt x="9168" y="36967"/>
                    </a:lnTo>
                    <a:lnTo>
                      <a:pt x="9080" y="36909"/>
                    </a:lnTo>
                    <a:lnTo>
                      <a:pt x="8988" y="36850"/>
                    </a:lnTo>
                    <a:lnTo>
                      <a:pt x="8900" y="36780"/>
                    </a:lnTo>
                    <a:lnTo>
                      <a:pt x="8808" y="36709"/>
                    </a:lnTo>
                    <a:lnTo>
                      <a:pt x="8632" y="36545"/>
                    </a:lnTo>
                    <a:lnTo>
                      <a:pt x="8465" y="36358"/>
                    </a:lnTo>
                    <a:lnTo>
                      <a:pt x="8293" y="36135"/>
                    </a:lnTo>
                    <a:lnTo>
                      <a:pt x="8130" y="35901"/>
                    </a:lnTo>
                    <a:lnTo>
                      <a:pt x="7972" y="35631"/>
                    </a:lnTo>
                    <a:lnTo>
                      <a:pt x="7818" y="35350"/>
                    </a:lnTo>
                    <a:lnTo>
                      <a:pt x="7669" y="35045"/>
                    </a:lnTo>
                    <a:lnTo>
                      <a:pt x="7528" y="34729"/>
                    </a:lnTo>
                    <a:lnTo>
                      <a:pt x="7387" y="34389"/>
                    </a:lnTo>
                    <a:lnTo>
                      <a:pt x="7255" y="34025"/>
                    </a:lnTo>
                    <a:lnTo>
                      <a:pt x="7128" y="33662"/>
                    </a:lnTo>
                    <a:lnTo>
                      <a:pt x="7009" y="33264"/>
                    </a:lnTo>
                    <a:lnTo>
                      <a:pt x="6890" y="32865"/>
                    </a:lnTo>
                    <a:lnTo>
                      <a:pt x="6785" y="32443"/>
                    </a:lnTo>
                    <a:lnTo>
                      <a:pt x="6684" y="32021"/>
                    </a:lnTo>
                    <a:lnTo>
                      <a:pt x="6587" y="31576"/>
                    </a:lnTo>
                    <a:lnTo>
                      <a:pt x="6499" y="31130"/>
                    </a:lnTo>
                    <a:lnTo>
                      <a:pt x="6420" y="30673"/>
                    </a:lnTo>
                    <a:lnTo>
                      <a:pt x="6345" y="30204"/>
                    </a:lnTo>
                    <a:lnTo>
                      <a:pt x="6279" y="29736"/>
                    </a:lnTo>
                    <a:lnTo>
                      <a:pt x="6222" y="29255"/>
                    </a:lnTo>
                    <a:lnTo>
                      <a:pt x="6174" y="28763"/>
                    </a:lnTo>
                    <a:lnTo>
                      <a:pt x="6134" y="28271"/>
                    </a:lnTo>
                    <a:lnTo>
                      <a:pt x="6103" y="27778"/>
                    </a:lnTo>
                    <a:lnTo>
                      <a:pt x="6077" y="27286"/>
                    </a:lnTo>
                    <a:lnTo>
                      <a:pt x="6064" y="26794"/>
                    </a:lnTo>
                    <a:lnTo>
                      <a:pt x="6059" y="26290"/>
                    </a:lnTo>
                    <a:lnTo>
                      <a:pt x="6059" y="26290"/>
                    </a:lnTo>
                    <a:lnTo>
                      <a:pt x="6059" y="25973"/>
                    </a:lnTo>
                    <a:lnTo>
                      <a:pt x="6068" y="25645"/>
                    </a:lnTo>
                    <a:lnTo>
                      <a:pt x="6077" y="25329"/>
                    </a:lnTo>
                    <a:lnTo>
                      <a:pt x="6090" y="25001"/>
                    </a:lnTo>
                    <a:lnTo>
                      <a:pt x="6112" y="24684"/>
                    </a:lnTo>
                    <a:lnTo>
                      <a:pt x="6134" y="24368"/>
                    </a:lnTo>
                    <a:lnTo>
                      <a:pt x="6161" y="24051"/>
                    </a:lnTo>
                    <a:lnTo>
                      <a:pt x="6196" y="23735"/>
                    </a:lnTo>
                    <a:lnTo>
                      <a:pt x="6196" y="23735"/>
                    </a:lnTo>
                    <a:lnTo>
                      <a:pt x="6196" y="23735"/>
                    </a:lnTo>
                    <a:lnTo>
                      <a:pt x="6196" y="23735"/>
                    </a:lnTo>
                    <a:lnTo>
                      <a:pt x="6147" y="23934"/>
                    </a:lnTo>
                    <a:lnTo>
                      <a:pt x="6095" y="24145"/>
                    </a:lnTo>
                    <a:lnTo>
                      <a:pt x="6042" y="24333"/>
                    </a:lnTo>
                    <a:lnTo>
                      <a:pt x="5985" y="24520"/>
                    </a:lnTo>
                    <a:lnTo>
                      <a:pt x="5923" y="24708"/>
                    </a:lnTo>
                    <a:lnTo>
                      <a:pt x="5862" y="24883"/>
                    </a:lnTo>
                    <a:lnTo>
                      <a:pt x="5796" y="25059"/>
                    </a:lnTo>
                    <a:lnTo>
                      <a:pt x="5730" y="25223"/>
                    </a:lnTo>
                    <a:lnTo>
                      <a:pt x="5659" y="25387"/>
                    </a:lnTo>
                    <a:lnTo>
                      <a:pt x="5589" y="25540"/>
                    </a:lnTo>
                    <a:lnTo>
                      <a:pt x="5514" y="25680"/>
                    </a:lnTo>
                    <a:lnTo>
                      <a:pt x="5439" y="25821"/>
                    </a:lnTo>
                    <a:lnTo>
                      <a:pt x="5360" y="25962"/>
                    </a:lnTo>
                    <a:lnTo>
                      <a:pt x="5281" y="26091"/>
                    </a:lnTo>
                    <a:lnTo>
                      <a:pt x="5198" y="26208"/>
                    </a:lnTo>
                    <a:lnTo>
                      <a:pt x="5114" y="26325"/>
                    </a:lnTo>
                    <a:lnTo>
                      <a:pt x="5031" y="26430"/>
                    </a:lnTo>
                    <a:lnTo>
                      <a:pt x="4943" y="26536"/>
                    </a:lnTo>
                    <a:lnTo>
                      <a:pt x="4855" y="26630"/>
                    </a:lnTo>
                    <a:lnTo>
                      <a:pt x="4767" y="26724"/>
                    </a:lnTo>
                    <a:lnTo>
                      <a:pt x="4679" y="26806"/>
                    </a:lnTo>
                    <a:lnTo>
                      <a:pt x="4586" y="26876"/>
                    </a:lnTo>
                    <a:lnTo>
                      <a:pt x="4494" y="26946"/>
                    </a:lnTo>
                    <a:lnTo>
                      <a:pt x="4402" y="27005"/>
                    </a:lnTo>
                    <a:lnTo>
                      <a:pt x="4309" y="27063"/>
                    </a:lnTo>
                    <a:lnTo>
                      <a:pt x="4213" y="27110"/>
                    </a:lnTo>
                    <a:lnTo>
                      <a:pt x="4120" y="27145"/>
                    </a:lnTo>
                    <a:lnTo>
                      <a:pt x="4024" y="27181"/>
                    </a:lnTo>
                    <a:lnTo>
                      <a:pt x="3927" y="27204"/>
                    </a:lnTo>
                    <a:lnTo>
                      <a:pt x="3830" y="27227"/>
                    </a:lnTo>
                    <a:lnTo>
                      <a:pt x="3738" y="27239"/>
                    </a:lnTo>
                    <a:lnTo>
                      <a:pt x="3641" y="27239"/>
                    </a:lnTo>
                    <a:lnTo>
                      <a:pt x="3641" y="27239"/>
                    </a:lnTo>
                    <a:lnTo>
                      <a:pt x="3544" y="27239"/>
                    </a:lnTo>
                    <a:lnTo>
                      <a:pt x="3452" y="27227"/>
                    </a:lnTo>
                    <a:lnTo>
                      <a:pt x="3360" y="27204"/>
                    </a:lnTo>
                    <a:lnTo>
                      <a:pt x="3267" y="27181"/>
                    </a:lnTo>
                    <a:lnTo>
                      <a:pt x="3175" y="27145"/>
                    </a:lnTo>
                    <a:lnTo>
                      <a:pt x="3083" y="27110"/>
                    </a:lnTo>
                    <a:lnTo>
                      <a:pt x="2990" y="27063"/>
                    </a:lnTo>
                    <a:lnTo>
                      <a:pt x="2898" y="27005"/>
                    </a:lnTo>
                    <a:lnTo>
                      <a:pt x="2810" y="26946"/>
                    </a:lnTo>
                    <a:lnTo>
                      <a:pt x="2718" y="26876"/>
                    </a:lnTo>
                    <a:lnTo>
                      <a:pt x="2630" y="26806"/>
                    </a:lnTo>
                    <a:lnTo>
                      <a:pt x="2542" y="26712"/>
                    </a:lnTo>
                    <a:lnTo>
                      <a:pt x="2458" y="26618"/>
                    </a:lnTo>
                    <a:lnTo>
                      <a:pt x="2370" y="26524"/>
                    </a:lnTo>
                    <a:lnTo>
                      <a:pt x="2287" y="26419"/>
                    </a:lnTo>
                    <a:lnTo>
                      <a:pt x="2208" y="26302"/>
                    </a:lnTo>
                    <a:lnTo>
                      <a:pt x="2208" y="26302"/>
                    </a:lnTo>
                    <a:lnTo>
                      <a:pt x="2067" y="26091"/>
                    </a:lnTo>
                    <a:lnTo>
                      <a:pt x="1935" y="25856"/>
                    </a:lnTo>
                    <a:lnTo>
                      <a:pt x="1807" y="25622"/>
                    </a:lnTo>
                    <a:lnTo>
                      <a:pt x="1684" y="25364"/>
                    </a:lnTo>
                    <a:lnTo>
                      <a:pt x="1566" y="25106"/>
                    </a:lnTo>
                    <a:lnTo>
                      <a:pt x="1451" y="24825"/>
                    </a:lnTo>
                    <a:lnTo>
                      <a:pt x="1341" y="24532"/>
                    </a:lnTo>
                    <a:lnTo>
                      <a:pt x="1231" y="24227"/>
                    </a:lnTo>
                    <a:lnTo>
                      <a:pt x="1130" y="23911"/>
                    </a:lnTo>
                    <a:lnTo>
                      <a:pt x="1034" y="23594"/>
                    </a:lnTo>
                    <a:lnTo>
                      <a:pt x="941" y="23254"/>
                    </a:lnTo>
                    <a:lnTo>
                      <a:pt x="853" y="22914"/>
                    </a:lnTo>
                    <a:lnTo>
                      <a:pt x="770" y="22563"/>
                    </a:lnTo>
                    <a:lnTo>
                      <a:pt x="691" y="22199"/>
                    </a:lnTo>
                    <a:lnTo>
                      <a:pt x="616" y="21836"/>
                    </a:lnTo>
                    <a:lnTo>
                      <a:pt x="546" y="21461"/>
                    </a:lnTo>
                    <a:lnTo>
                      <a:pt x="480" y="21074"/>
                    </a:lnTo>
                    <a:lnTo>
                      <a:pt x="414" y="20687"/>
                    </a:lnTo>
                    <a:lnTo>
                      <a:pt x="356" y="20289"/>
                    </a:lnTo>
                    <a:lnTo>
                      <a:pt x="304" y="19890"/>
                    </a:lnTo>
                    <a:lnTo>
                      <a:pt x="255" y="19492"/>
                    </a:lnTo>
                    <a:lnTo>
                      <a:pt x="211" y="19082"/>
                    </a:lnTo>
                    <a:lnTo>
                      <a:pt x="172" y="18672"/>
                    </a:lnTo>
                    <a:lnTo>
                      <a:pt x="132" y="18250"/>
                    </a:lnTo>
                    <a:lnTo>
                      <a:pt x="101" y="17839"/>
                    </a:lnTo>
                    <a:lnTo>
                      <a:pt x="75" y="17417"/>
                    </a:lnTo>
                    <a:lnTo>
                      <a:pt x="53" y="16996"/>
                    </a:lnTo>
                    <a:lnTo>
                      <a:pt x="31" y="16574"/>
                    </a:lnTo>
                    <a:lnTo>
                      <a:pt x="18" y="16140"/>
                    </a:lnTo>
                    <a:lnTo>
                      <a:pt x="5" y="15718"/>
                    </a:lnTo>
                    <a:lnTo>
                      <a:pt x="0" y="15296"/>
                    </a:lnTo>
                    <a:lnTo>
                      <a:pt x="0" y="14874"/>
                    </a:lnTo>
                    <a:lnTo>
                      <a:pt x="0" y="14874"/>
                    </a:lnTo>
                    <a:lnTo>
                      <a:pt x="0" y="14487"/>
                    </a:lnTo>
                    <a:lnTo>
                      <a:pt x="0" y="14487"/>
                    </a:lnTo>
                    <a:lnTo>
                      <a:pt x="9" y="14054"/>
                    </a:lnTo>
                    <a:lnTo>
                      <a:pt x="22" y="13597"/>
                    </a:lnTo>
                    <a:lnTo>
                      <a:pt x="49" y="13140"/>
                    </a:lnTo>
                    <a:lnTo>
                      <a:pt x="79" y="12659"/>
                    </a:lnTo>
                    <a:lnTo>
                      <a:pt x="115" y="12178"/>
                    </a:lnTo>
                    <a:lnTo>
                      <a:pt x="159" y="11686"/>
                    </a:lnTo>
                    <a:lnTo>
                      <a:pt x="211" y="11194"/>
                    </a:lnTo>
                    <a:lnTo>
                      <a:pt x="269" y="10690"/>
                    </a:lnTo>
                    <a:lnTo>
                      <a:pt x="334" y="10186"/>
                    </a:lnTo>
                    <a:lnTo>
                      <a:pt x="405" y="9682"/>
                    </a:lnTo>
                    <a:lnTo>
                      <a:pt x="480" y="9166"/>
                    </a:lnTo>
                    <a:lnTo>
                      <a:pt x="559" y="8662"/>
                    </a:lnTo>
                    <a:lnTo>
                      <a:pt x="647" y="8147"/>
                    </a:lnTo>
                    <a:lnTo>
                      <a:pt x="739" y="7631"/>
                    </a:lnTo>
                    <a:lnTo>
                      <a:pt x="836" y="7127"/>
                    </a:lnTo>
                    <a:lnTo>
                      <a:pt x="937" y="6623"/>
                    </a:lnTo>
                    <a:lnTo>
                      <a:pt x="1042" y="6131"/>
                    </a:lnTo>
                    <a:lnTo>
                      <a:pt x="1157" y="5627"/>
                    </a:lnTo>
                    <a:lnTo>
                      <a:pt x="1271" y="5146"/>
                    </a:lnTo>
                    <a:lnTo>
                      <a:pt x="1390" y="4666"/>
                    </a:lnTo>
                    <a:lnTo>
                      <a:pt x="1513" y="4197"/>
                    </a:lnTo>
                    <a:lnTo>
                      <a:pt x="1636" y="3740"/>
                    </a:lnTo>
                    <a:lnTo>
                      <a:pt x="1768" y="3294"/>
                    </a:lnTo>
                    <a:lnTo>
                      <a:pt x="1900" y="2861"/>
                    </a:lnTo>
                    <a:lnTo>
                      <a:pt x="2036" y="2439"/>
                    </a:lnTo>
                    <a:lnTo>
                      <a:pt x="2172" y="2040"/>
                    </a:lnTo>
                    <a:lnTo>
                      <a:pt x="2313" y="1653"/>
                    </a:lnTo>
                    <a:lnTo>
                      <a:pt x="2458" y="1278"/>
                    </a:lnTo>
                    <a:lnTo>
                      <a:pt x="2603" y="927"/>
                    </a:lnTo>
                    <a:lnTo>
                      <a:pt x="2748" y="599"/>
                    </a:lnTo>
                    <a:lnTo>
                      <a:pt x="2898" y="282"/>
                    </a:lnTo>
                    <a:lnTo>
                      <a:pt x="3047" y="1"/>
                    </a:lnTo>
                    <a:lnTo>
                      <a:pt x="41631" y="1"/>
                    </a:lnTo>
                    <a:lnTo>
                      <a:pt x="41631" y="1"/>
                    </a:lnTo>
                    <a:lnTo>
                      <a:pt x="41856" y="188"/>
                    </a:lnTo>
                    <a:lnTo>
                      <a:pt x="42084" y="388"/>
                    </a:lnTo>
                    <a:lnTo>
                      <a:pt x="42308" y="610"/>
                    </a:lnTo>
                    <a:lnTo>
                      <a:pt x="42528" y="856"/>
                    </a:lnTo>
                    <a:lnTo>
                      <a:pt x="42748" y="1114"/>
                    </a:lnTo>
                    <a:lnTo>
                      <a:pt x="42968" y="1384"/>
                    </a:lnTo>
                    <a:lnTo>
                      <a:pt x="43183" y="1677"/>
                    </a:lnTo>
                    <a:lnTo>
                      <a:pt x="43395" y="1982"/>
                    </a:lnTo>
                    <a:lnTo>
                      <a:pt x="43601" y="2310"/>
                    </a:lnTo>
                    <a:lnTo>
                      <a:pt x="43808" y="2650"/>
                    </a:lnTo>
                    <a:lnTo>
                      <a:pt x="44010" y="3001"/>
                    </a:lnTo>
                    <a:lnTo>
                      <a:pt x="44204" y="3376"/>
                    </a:lnTo>
                    <a:lnTo>
                      <a:pt x="44397" y="3763"/>
                    </a:lnTo>
                    <a:lnTo>
                      <a:pt x="44582" y="4162"/>
                    </a:lnTo>
                    <a:lnTo>
                      <a:pt x="44762" y="4572"/>
                    </a:lnTo>
                    <a:lnTo>
                      <a:pt x="44938" y="5006"/>
                    </a:lnTo>
                    <a:lnTo>
                      <a:pt x="45105" y="5451"/>
                    </a:lnTo>
                    <a:lnTo>
                      <a:pt x="45268" y="5908"/>
                    </a:lnTo>
                    <a:lnTo>
                      <a:pt x="45426" y="6377"/>
                    </a:lnTo>
                    <a:lnTo>
                      <a:pt x="45575" y="6857"/>
                    </a:lnTo>
                    <a:lnTo>
                      <a:pt x="45716" y="7350"/>
                    </a:lnTo>
                    <a:lnTo>
                      <a:pt x="45852" y="7865"/>
                    </a:lnTo>
                    <a:lnTo>
                      <a:pt x="45976" y="8381"/>
                    </a:lnTo>
                    <a:lnTo>
                      <a:pt x="46094" y="8920"/>
                    </a:lnTo>
                    <a:lnTo>
                      <a:pt x="46204" y="9459"/>
                    </a:lnTo>
                    <a:lnTo>
                      <a:pt x="46305" y="10022"/>
                    </a:lnTo>
                    <a:lnTo>
                      <a:pt x="46398" y="10584"/>
                    </a:lnTo>
                    <a:lnTo>
                      <a:pt x="46481" y="11170"/>
                    </a:lnTo>
                    <a:lnTo>
                      <a:pt x="46516" y="11463"/>
                    </a:lnTo>
                    <a:lnTo>
                      <a:pt x="46552" y="11757"/>
                    </a:lnTo>
                    <a:lnTo>
                      <a:pt x="46587" y="12061"/>
                    </a:lnTo>
                    <a:lnTo>
                      <a:pt x="46613" y="12366"/>
                    </a:lnTo>
                    <a:lnTo>
                      <a:pt x="46640" y="12671"/>
                    </a:lnTo>
                    <a:lnTo>
                      <a:pt x="46666" y="12975"/>
                    </a:lnTo>
                    <a:lnTo>
                      <a:pt x="46688" y="13280"/>
                    </a:lnTo>
                    <a:lnTo>
                      <a:pt x="46705" y="13597"/>
                    </a:lnTo>
                    <a:lnTo>
                      <a:pt x="46705" y="13597"/>
                    </a:lnTo>
                    <a:lnTo>
                      <a:pt x="46723" y="14007"/>
                    </a:lnTo>
                    <a:lnTo>
                      <a:pt x="46736" y="14429"/>
                    </a:lnTo>
                    <a:lnTo>
                      <a:pt x="46741" y="14839"/>
                    </a:lnTo>
                    <a:lnTo>
                      <a:pt x="46745" y="15249"/>
                    </a:lnTo>
                    <a:lnTo>
                      <a:pt x="46745" y="15249"/>
                    </a:lnTo>
                    <a:lnTo>
                      <a:pt x="46741" y="15812"/>
                    </a:lnTo>
                    <a:lnTo>
                      <a:pt x="46727" y="16374"/>
                    </a:lnTo>
                    <a:lnTo>
                      <a:pt x="46705" y="16925"/>
                    </a:lnTo>
                    <a:lnTo>
                      <a:pt x="46675" y="17476"/>
                    </a:lnTo>
                    <a:lnTo>
                      <a:pt x="46640" y="18027"/>
                    </a:lnTo>
                    <a:lnTo>
                      <a:pt x="46596" y="18566"/>
                    </a:lnTo>
                    <a:lnTo>
                      <a:pt x="46543" y="19094"/>
                    </a:lnTo>
                    <a:lnTo>
                      <a:pt x="46481" y="19621"/>
                    </a:lnTo>
                    <a:lnTo>
                      <a:pt x="46411" y="20137"/>
                    </a:lnTo>
                    <a:lnTo>
                      <a:pt x="46336" y="20641"/>
                    </a:lnTo>
                    <a:lnTo>
                      <a:pt x="46253" y="21145"/>
                    </a:lnTo>
                    <a:lnTo>
                      <a:pt x="46165" y="21637"/>
                    </a:lnTo>
                    <a:lnTo>
                      <a:pt x="46063" y="22106"/>
                    </a:lnTo>
                    <a:lnTo>
                      <a:pt x="45962" y="22574"/>
                    </a:lnTo>
                    <a:lnTo>
                      <a:pt x="45852" y="23032"/>
                    </a:lnTo>
                    <a:lnTo>
                      <a:pt x="45734" y="23489"/>
                    </a:lnTo>
                    <a:lnTo>
                      <a:pt x="45611" y="23922"/>
                    </a:lnTo>
                    <a:lnTo>
                      <a:pt x="45479" y="24333"/>
                    </a:lnTo>
                    <a:lnTo>
                      <a:pt x="45342" y="24743"/>
                    </a:lnTo>
                    <a:lnTo>
                      <a:pt x="45202" y="25141"/>
                    </a:lnTo>
                    <a:lnTo>
                      <a:pt x="45052" y="25516"/>
                    </a:lnTo>
                    <a:lnTo>
                      <a:pt x="44898" y="25880"/>
                    </a:lnTo>
                    <a:lnTo>
                      <a:pt x="44736" y="26231"/>
                    </a:lnTo>
                    <a:lnTo>
                      <a:pt x="44573" y="26559"/>
                    </a:lnTo>
                    <a:lnTo>
                      <a:pt x="44401" y="26876"/>
                    </a:lnTo>
                    <a:lnTo>
                      <a:pt x="44226" y="27169"/>
                    </a:lnTo>
                    <a:lnTo>
                      <a:pt x="44045" y="27450"/>
                    </a:lnTo>
                    <a:lnTo>
                      <a:pt x="43856" y="27720"/>
                    </a:lnTo>
                    <a:lnTo>
                      <a:pt x="43667" y="27954"/>
                    </a:lnTo>
                    <a:lnTo>
                      <a:pt x="43469" y="28177"/>
                    </a:lnTo>
                    <a:lnTo>
                      <a:pt x="43271" y="28388"/>
                    </a:lnTo>
                    <a:lnTo>
                      <a:pt x="43065" y="28564"/>
                    </a:lnTo>
                    <a:lnTo>
                      <a:pt x="43065" y="28564"/>
                    </a:lnTo>
                    <a:lnTo>
                      <a:pt x="42902" y="28669"/>
                    </a:lnTo>
                    <a:lnTo>
                      <a:pt x="42739" y="28751"/>
                    </a:lnTo>
                    <a:lnTo>
                      <a:pt x="42577" y="28833"/>
                    </a:lnTo>
                    <a:lnTo>
                      <a:pt x="42414" y="28892"/>
                    </a:lnTo>
                    <a:lnTo>
                      <a:pt x="42251" y="28939"/>
                    </a:lnTo>
                    <a:lnTo>
                      <a:pt x="42089" y="28962"/>
                    </a:lnTo>
                    <a:lnTo>
                      <a:pt x="41926" y="28986"/>
                    </a:lnTo>
                    <a:lnTo>
                      <a:pt x="41763" y="28997"/>
                    </a:lnTo>
                    <a:lnTo>
                      <a:pt x="41763" y="28997"/>
                    </a:lnTo>
                    <a:lnTo>
                      <a:pt x="41583" y="28986"/>
                    </a:lnTo>
                    <a:lnTo>
                      <a:pt x="41407" y="28962"/>
                    </a:lnTo>
                    <a:lnTo>
                      <a:pt x="41227" y="28915"/>
                    </a:lnTo>
                    <a:lnTo>
                      <a:pt x="41051" y="28868"/>
                    </a:lnTo>
                    <a:lnTo>
                      <a:pt x="40875" y="28798"/>
                    </a:lnTo>
                    <a:lnTo>
                      <a:pt x="40699" y="28704"/>
                    </a:lnTo>
                    <a:lnTo>
                      <a:pt x="40528" y="28611"/>
                    </a:lnTo>
                    <a:lnTo>
                      <a:pt x="40356" y="28493"/>
                    </a:lnTo>
                    <a:lnTo>
                      <a:pt x="40185" y="28353"/>
                    </a:lnTo>
                    <a:lnTo>
                      <a:pt x="40018" y="28212"/>
                    </a:lnTo>
                    <a:lnTo>
                      <a:pt x="39851" y="28048"/>
                    </a:lnTo>
                    <a:lnTo>
                      <a:pt x="39688" y="27872"/>
                    </a:lnTo>
                    <a:lnTo>
                      <a:pt x="39525" y="27685"/>
                    </a:lnTo>
                    <a:lnTo>
                      <a:pt x="39367" y="27485"/>
                    </a:lnTo>
                    <a:lnTo>
                      <a:pt x="39209" y="27263"/>
                    </a:lnTo>
                    <a:lnTo>
                      <a:pt x="39055" y="27028"/>
                    </a:lnTo>
                    <a:lnTo>
                      <a:pt x="38905" y="26794"/>
                    </a:lnTo>
                    <a:lnTo>
                      <a:pt x="38756" y="26536"/>
                    </a:lnTo>
                    <a:lnTo>
                      <a:pt x="38611" y="26255"/>
                    </a:lnTo>
                    <a:lnTo>
                      <a:pt x="38470" y="25973"/>
                    </a:lnTo>
                    <a:lnTo>
                      <a:pt x="38334" y="25680"/>
                    </a:lnTo>
                    <a:lnTo>
                      <a:pt x="38197" y="25364"/>
                    </a:lnTo>
                    <a:lnTo>
                      <a:pt x="38065" y="25047"/>
                    </a:lnTo>
                    <a:lnTo>
                      <a:pt x="37938" y="24719"/>
                    </a:lnTo>
                    <a:lnTo>
                      <a:pt x="37815" y="24368"/>
                    </a:lnTo>
                    <a:lnTo>
                      <a:pt x="37696" y="24004"/>
                    </a:lnTo>
                    <a:lnTo>
                      <a:pt x="37582" y="23641"/>
                    </a:lnTo>
                    <a:lnTo>
                      <a:pt x="37467" y="23254"/>
                    </a:lnTo>
                    <a:lnTo>
                      <a:pt x="37362" y="22867"/>
                    </a:lnTo>
                    <a:lnTo>
                      <a:pt x="37261" y="22457"/>
                    </a:lnTo>
                    <a:lnTo>
                      <a:pt x="37164" y="22047"/>
                    </a:lnTo>
                    <a:lnTo>
                      <a:pt x="37072" y="21613"/>
                    </a:lnTo>
                    <a:lnTo>
                      <a:pt x="37072" y="21613"/>
                    </a:lnTo>
                    <a:lnTo>
                      <a:pt x="37072" y="21613"/>
                    </a:lnTo>
                    <a:lnTo>
                      <a:pt x="37072" y="21613"/>
                    </a:lnTo>
                    <a:lnTo>
                      <a:pt x="37322" y="22903"/>
                    </a:lnTo>
                    <a:lnTo>
                      <a:pt x="37445" y="23559"/>
                    </a:lnTo>
                    <a:lnTo>
                      <a:pt x="37568" y="24215"/>
                    </a:lnTo>
                    <a:lnTo>
                      <a:pt x="37687" y="24872"/>
                    </a:lnTo>
                    <a:lnTo>
                      <a:pt x="37801" y="25528"/>
                    </a:lnTo>
                    <a:lnTo>
                      <a:pt x="37907" y="26196"/>
                    </a:lnTo>
                    <a:lnTo>
                      <a:pt x="38013" y="26864"/>
                    </a:lnTo>
                    <a:lnTo>
                      <a:pt x="38109" y="27532"/>
                    </a:lnTo>
                    <a:lnTo>
                      <a:pt x="38202" y="28212"/>
                    </a:lnTo>
                    <a:lnTo>
                      <a:pt x="38285" y="28892"/>
                    </a:lnTo>
                    <a:lnTo>
                      <a:pt x="38364" y="29583"/>
                    </a:lnTo>
                    <a:lnTo>
                      <a:pt x="38430" y="30287"/>
                    </a:lnTo>
                    <a:lnTo>
                      <a:pt x="38487" y="30978"/>
                    </a:lnTo>
                    <a:lnTo>
                      <a:pt x="38509" y="31341"/>
                    </a:lnTo>
                    <a:lnTo>
                      <a:pt x="38531" y="31693"/>
                    </a:lnTo>
                    <a:lnTo>
                      <a:pt x="38553" y="32045"/>
                    </a:lnTo>
                    <a:lnTo>
                      <a:pt x="38571" y="32408"/>
                    </a:lnTo>
                    <a:lnTo>
                      <a:pt x="38571" y="32408"/>
                    </a:lnTo>
                    <a:lnTo>
                      <a:pt x="38584" y="32795"/>
                    </a:lnTo>
                    <a:lnTo>
                      <a:pt x="38593" y="33181"/>
                    </a:lnTo>
                    <a:lnTo>
                      <a:pt x="38597" y="33568"/>
                    </a:lnTo>
                    <a:lnTo>
                      <a:pt x="38602" y="33967"/>
                    </a:lnTo>
                    <a:lnTo>
                      <a:pt x="38602" y="33967"/>
                    </a:lnTo>
                    <a:lnTo>
                      <a:pt x="38597" y="34307"/>
                    </a:lnTo>
                    <a:lnTo>
                      <a:pt x="38593" y="34647"/>
                    </a:lnTo>
                    <a:lnTo>
                      <a:pt x="38589" y="34975"/>
                    </a:lnTo>
                    <a:lnTo>
                      <a:pt x="38575" y="35315"/>
                    </a:lnTo>
                    <a:lnTo>
                      <a:pt x="38562" y="35654"/>
                    </a:lnTo>
                    <a:lnTo>
                      <a:pt x="38545" y="35983"/>
                    </a:lnTo>
                    <a:lnTo>
                      <a:pt x="38527" y="36323"/>
                    </a:lnTo>
                    <a:lnTo>
                      <a:pt x="38501" y="36651"/>
                    </a:lnTo>
                    <a:lnTo>
                      <a:pt x="38474" y="36979"/>
                    </a:lnTo>
                    <a:lnTo>
                      <a:pt x="38448" y="37307"/>
                    </a:lnTo>
                    <a:lnTo>
                      <a:pt x="38413" y="37635"/>
                    </a:lnTo>
                    <a:lnTo>
                      <a:pt x="38378" y="37952"/>
                    </a:lnTo>
                    <a:lnTo>
                      <a:pt x="38338" y="38268"/>
                    </a:lnTo>
                    <a:lnTo>
                      <a:pt x="38298" y="38585"/>
                    </a:lnTo>
                    <a:lnTo>
                      <a:pt x="38250" y="38901"/>
                    </a:lnTo>
                    <a:lnTo>
                      <a:pt x="38202" y="39206"/>
                    </a:lnTo>
                    <a:lnTo>
                      <a:pt x="38149" y="39499"/>
                    </a:lnTo>
                    <a:lnTo>
                      <a:pt x="38096" y="39792"/>
                    </a:lnTo>
                    <a:lnTo>
                      <a:pt x="38035" y="40085"/>
                    </a:lnTo>
                    <a:lnTo>
                      <a:pt x="37973" y="40366"/>
                    </a:lnTo>
                    <a:lnTo>
                      <a:pt x="37907" y="40647"/>
                    </a:lnTo>
                    <a:lnTo>
                      <a:pt x="37841" y="40917"/>
                    </a:lnTo>
                    <a:lnTo>
                      <a:pt x="37766" y="41187"/>
                    </a:lnTo>
                    <a:lnTo>
                      <a:pt x="37692" y="41444"/>
                    </a:lnTo>
                    <a:lnTo>
                      <a:pt x="37612" y="41691"/>
                    </a:lnTo>
                    <a:lnTo>
                      <a:pt x="37533" y="41925"/>
                    </a:lnTo>
                    <a:lnTo>
                      <a:pt x="37445" y="42159"/>
                    </a:lnTo>
                    <a:lnTo>
                      <a:pt x="37357" y="42382"/>
                    </a:lnTo>
                    <a:lnTo>
                      <a:pt x="37265" y="42605"/>
                    </a:lnTo>
                    <a:lnTo>
                      <a:pt x="37168" y="42804"/>
                    </a:lnTo>
                    <a:lnTo>
                      <a:pt x="37067" y="43003"/>
                    </a:lnTo>
                    <a:lnTo>
                      <a:pt x="36966" y="43191"/>
                    </a:lnTo>
                    <a:lnTo>
                      <a:pt x="36966" y="43191"/>
                    </a:lnTo>
                    <a:lnTo>
                      <a:pt x="36883" y="43320"/>
                    </a:lnTo>
                    <a:lnTo>
                      <a:pt x="36799" y="43449"/>
                    </a:lnTo>
                    <a:lnTo>
                      <a:pt x="36715" y="43566"/>
                    </a:lnTo>
                    <a:lnTo>
                      <a:pt x="36632" y="43671"/>
                    </a:lnTo>
                    <a:lnTo>
                      <a:pt x="36544" y="43765"/>
                    </a:lnTo>
                    <a:lnTo>
                      <a:pt x="36452" y="43859"/>
                    </a:lnTo>
                    <a:lnTo>
                      <a:pt x="36364" y="43941"/>
                    </a:lnTo>
                    <a:lnTo>
                      <a:pt x="36271" y="44011"/>
                    </a:lnTo>
                    <a:lnTo>
                      <a:pt x="36179" y="44070"/>
                    </a:lnTo>
                    <a:lnTo>
                      <a:pt x="36087" y="44128"/>
                    </a:lnTo>
                    <a:lnTo>
                      <a:pt x="35990" y="44175"/>
                    </a:lnTo>
                    <a:lnTo>
                      <a:pt x="35898" y="44210"/>
                    </a:lnTo>
                    <a:lnTo>
                      <a:pt x="35801" y="44234"/>
                    </a:lnTo>
                    <a:lnTo>
                      <a:pt x="35704" y="44257"/>
                    </a:lnTo>
                    <a:lnTo>
                      <a:pt x="35612" y="44269"/>
                    </a:lnTo>
                    <a:lnTo>
                      <a:pt x="35515" y="44281"/>
                    </a:lnTo>
                    <a:lnTo>
                      <a:pt x="35515" y="44281"/>
                    </a:lnTo>
                    <a:lnTo>
                      <a:pt x="35418" y="44269"/>
                    </a:lnTo>
                    <a:lnTo>
                      <a:pt x="35322" y="44257"/>
                    </a:lnTo>
                    <a:lnTo>
                      <a:pt x="35225" y="44234"/>
                    </a:lnTo>
                    <a:lnTo>
                      <a:pt x="35128" y="44210"/>
                    </a:lnTo>
                    <a:lnTo>
                      <a:pt x="35036" y="44175"/>
                    </a:lnTo>
                    <a:lnTo>
                      <a:pt x="34939" y="44128"/>
                    </a:lnTo>
                    <a:lnTo>
                      <a:pt x="34847" y="44070"/>
                    </a:lnTo>
                    <a:lnTo>
                      <a:pt x="34754" y="44011"/>
                    </a:lnTo>
                    <a:lnTo>
                      <a:pt x="34662" y="43941"/>
                    </a:lnTo>
                    <a:lnTo>
                      <a:pt x="34570" y="43871"/>
                    </a:lnTo>
                    <a:lnTo>
                      <a:pt x="34482" y="43777"/>
                    </a:lnTo>
                    <a:lnTo>
                      <a:pt x="34394" y="43683"/>
                    </a:lnTo>
                    <a:lnTo>
                      <a:pt x="34310" y="43589"/>
                    </a:lnTo>
                    <a:lnTo>
                      <a:pt x="34222" y="43472"/>
                    </a:lnTo>
                    <a:lnTo>
                      <a:pt x="34143" y="43355"/>
                    </a:lnTo>
                    <a:lnTo>
                      <a:pt x="34064" y="43238"/>
                    </a:lnTo>
                    <a:lnTo>
                      <a:pt x="33985" y="43109"/>
                    </a:lnTo>
                    <a:lnTo>
                      <a:pt x="33910" y="42968"/>
                    </a:lnTo>
                    <a:lnTo>
                      <a:pt x="33835" y="42816"/>
                    </a:lnTo>
                    <a:lnTo>
                      <a:pt x="33765" y="42663"/>
                    </a:lnTo>
                    <a:lnTo>
                      <a:pt x="33695" y="42499"/>
                    </a:lnTo>
                    <a:lnTo>
                      <a:pt x="33633" y="42335"/>
                    </a:lnTo>
                    <a:lnTo>
                      <a:pt x="33567" y="42159"/>
                    </a:lnTo>
                    <a:lnTo>
                      <a:pt x="33510" y="41972"/>
                    </a:lnTo>
                    <a:lnTo>
                      <a:pt x="33453" y="41784"/>
                    </a:lnTo>
                    <a:lnTo>
                      <a:pt x="33400" y="41585"/>
                    </a:lnTo>
                    <a:lnTo>
                      <a:pt x="33352" y="41374"/>
                    </a:lnTo>
                    <a:lnTo>
                      <a:pt x="33308" y="41163"/>
                    </a:lnTo>
                    <a:lnTo>
                      <a:pt x="33264" y="40940"/>
                    </a:lnTo>
                    <a:lnTo>
                      <a:pt x="33229" y="40718"/>
                    </a:lnTo>
                    <a:lnTo>
                      <a:pt x="33193" y="40483"/>
                    </a:lnTo>
                    <a:lnTo>
                      <a:pt x="33163" y="40249"/>
                    </a:lnTo>
                    <a:lnTo>
                      <a:pt x="33163" y="40249"/>
                    </a:lnTo>
                    <a:lnTo>
                      <a:pt x="33097" y="41726"/>
                    </a:lnTo>
                    <a:lnTo>
                      <a:pt x="33018" y="43367"/>
                    </a:lnTo>
                    <a:lnTo>
                      <a:pt x="32828" y="47094"/>
                    </a:lnTo>
                    <a:lnTo>
                      <a:pt x="32609" y="51301"/>
                    </a:lnTo>
                    <a:lnTo>
                      <a:pt x="32362" y="55884"/>
                    </a:lnTo>
                    <a:lnTo>
                      <a:pt x="32099" y="60736"/>
                    </a:lnTo>
                    <a:lnTo>
                      <a:pt x="31817" y="65741"/>
                    </a:lnTo>
                    <a:lnTo>
                      <a:pt x="31531" y="70792"/>
                    </a:lnTo>
                    <a:lnTo>
                      <a:pt x="31250" y="75785"/>
                    </a:lnTo>
                    <a:lnTo>
                      <a:pt x="30709" y="85127"/>
                    </a:lnTo>
                    <a:lnTo>
                      <a:pt x="30256" y="92885"/>
                    </a:lnTo>
                    <a:lnTo>
                      <a:pt x="29830" y="10015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577;p39">
                <a:extLst>
                  <a:ext uri="{FF2B5EF4-FFF2-40B4-BE49-F238E27FC236}">
                    <a16:creationId xmlns:a16="http://schemas.microsoft.com/office/drawing/2014/main" id="{6B8F9EA7-711C-066F-CF06-282A3FBADAF0}"/>
                  </a:ext>
                </a:extLst>
              </p:cNvPr>
              <p:cNvSpPr/>
              <p:nvPr/>
            </p:nvSpPr>
            <p:spPr>
              <a:xfrm>
                <a:off x="3589850" y="-12674300"/>
                <a:ext cx="374550" cy="1494950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9798" extrusionOk="0">
                    <a:moveTo>
                      <a:pt x="9467" y="0"/>
                    </a:moveTo>
                    <a:lnTo>
                      <a:pt x="9256" y="23"/>
                    </a:lnTo>
                    <a:lnTo>
                      <a:pt x="9050" y="82"/>
                    </a:lnTo>
                    <a:lnTo>
                      <a:pt x="8843" y="164"/>
                    </a:lnTo>
                    <a:lnTo>
                      <a:pt x="8641" y="258"/>
                    </a:lnTo>
                    <a:lnTo>
                      <a:pt x="8438" y="399"/>
                    </a:lnTo>
                    <a:lnTo>
                      <a:pt x="8240" y="551"/>
                    </a:lnTo>
                    <a:lnTo>
                      <a:pt x="8043" y="727"/>
                    </a:lnTo>
                    <a:lnTo>
                      <a:pt x="7849" y="938"/>
                    </a:lnTo>
                    <a:lnTo>
                      <a:pt x="7660" y="1160"/>
                    </a:lnTo>
                    <a:lnTo>
                      <a:pt x="7475" y="1418"/>
                    </a:lnTo>
                    <a:lnTo>
                      <a:pt x="7295" y="1700"/>
                    </a:lnTo>
                    <a:lnTo>
                      <a:pt x="7119" y="2004"/>
                    </a:lnTo>
                    <a:lnTo>
                      <a:pt x="6948" y="2321"/>
                    </a:lnTo>
                    <a:lnTo>
                      <a:pt x="6785" y="2672"/>
                    </a:lnTo>
                    <a:lnTo>
                      <a:pt x="6627" y="3047"/>
                    </a:lnTo>
                    <a:lnTo>
                      <a:pt x="6473" y="3434"/>
                    </a:lnTo>
                    <a:lnTo>
                      <a:pt x="6398" y="3633"/>
                    </a:lnTo>
                    <a:lnTo>
                      <a:pt x="6328" y="3844"/>
                    </a:lnTo>
                    <a:lnTo>
                      <a:pt x="6257" y="4067"/>
                    </a:lnTo>
                    <a:lnTo>
                      <a:pt x="6187" y="4290"/>
                    </a:lnTo>
                    <a:lnTo>
                      <a:pt x="6121" y="4512"/>
                    </a:lnTo>
                    <a:lnTo>
                      <a:pt x="6060" y="4747"/>
                    </a:lnTo>
                    <a:lnTo>
                      <a:pt x="5994" y="4981"/>
                    </a:lnTo>
                    <a:lnTo>
                      <a:pt x="5932" y="5227"/>
                    </a:lnTo>
                    <a:lnTo>
                      <a:pt x="5875" y="5473"/>
                    </a:lnTo>
                    <a:lnTo>
                      <a:pt x="5818" y="5720"/>
                    </a:lnTo>
                    <a:lnTo>
                      <a:pt x="5765" y="5977"/>
                    </a:lnTo>
                    <a:lnTo>
                      <a:pt x="5712" y="6247"/>
                    </a:lnTo>
                    <a:lnTo>
                      <a:pt x="5598" y="6845"/>
                    </a:lnTo>
                    <a:lnTo>
                      <a:pt x="5492" y="7443"/>
                    </a:lnTo>
                    <a:lnTo>
                      <a:pt x="5391" y="8052"/>
                    </a:lnTo>
                    <a:lnTo>
                      <a:pt x="5294" y="8673"/>
                    </a:lnTo>
                    <a:lnTo>
                      <a:pt x="5202" y="9294"/>
                    </a:lnTo>
                    <a:lnTo>
                      <a:pt x="5110" y="9927"/>
                    </a:lnTo>
                    <a:lnTo>
                      <a:pt x="5026" y="10560"/>
                    </a:lnTo>
                    <a:lnTo>
                      <a:pt x="4947" y="11193"/>
                    </a:lnTo>
                    <a:lnTo>
                      <a:pt x="4872" y="11849"/>
                    </a:lnTo>
                    <a:lnTo>
                      <a:pt x="4802" y="12494"/>
                    </a:lnTo>
                    <a:lnTo>
                      <a:pt x="4740" y="13150"/>
                    </a:lnTo>
                    <a:lnTo>
                      <a:pt x="4679" y="13818"/>
                    </a:lnTo>
                    <a:lnTo>
                      <a:pt x="4622" y="14487"/>
                    </a:lnTo>
                    <a:lnTo>
                      <a:pt x="4569" y="15155"/>
                    </a:lnTo>
                    <a:lnTo>
                      <a:pt x="4521" y="15834"/>
                    </a:lnTo>
                    <a:lnTo>
                      <a:pt x="4477" y="16514"/>
                    </a:lnTo>
                    <a:lnTo>
                      <a:pt x="4437" y="17206"/>
                    </a:lnTo>
                    <a:lnTo>
                      <a:pt x="4402" y="17897"/>
                    </a:lnTo>
                    <a:lnTo>
                      <a:pt x="4371" y="18589"/>
                    </a:lnTo>
                    <a:lnTo>
                      <a:pt x="4345" y="19292"/>
                    </a:lnTo>
                    <a:lnTo>
                      <a:pt x="4323" y="19995"/>
                    </a:lnTo>
                    <a:lnTo>
                      <a:pt x="4305" y="20710"/>
                    </a:lnTo>
                    <a:lnTo>
                      <a:pt x="4292" y="21425"/>
                    </a:lnTo>
                    <a:lnTo>
                      <a:pt x="4283" y="22140"/>
                    </a:lnTo>
                    <a:lnTo>
                      <a:pt x="4274" y="22867"/>
                    </a:lnTo>
                    <a:lnTo>
                      <a:pt x="4274" y="23593"/>
                    </a:lnTo>
                    <a:lnTo>
                      <a:pt x="4279" y="24320"/>
                    </a:lnTo>
                    <a:lnTo>
                      <a:pt x="4283" y="25047"/>
                    </a:lnTo>
                    <a:lnTo>
                      <a:pt x="4296" y="25785"/>
                    </a:lnTo>
                    <a:lnTo>
                      <a:pt x="4310" y="26523"/>
                    </a:lnTo>
                    <a:lnTo>
                      <a:pt x="4319" y="26932"/>
                    </a:lnTo>
                    <a:lnTo>
                      <a:pt x="4318" y="26922"/>
                    </a:lnTo>
                    <a:lnTo>
                      <a:pt x="4301" y="26770"/>
                    </a:lnTo>
                    <a:lnTo>
                      <a:pt x="4283" y="26629"/>
                    </a:lnTo>
                    <a:lnTo>
                      <a:pt x="4261" y="26488"/>
                    </a:lnTo>
                    <a:lnTo>
                      <a:pt x="4213" y="26219"/>
                    </a:lnTo>
                    <a:lnTo>
                      <a:pt x="4156" y="25973"/>
                    </a:lnTo>
                    <a:lnTo>
                      <a:pt x="4090" y="25726"/>
                    </a:lnTo>
                    <a:lnTo>
                      <a:pt x="4015" y="25492"/>
                    </a:lnTo>
                    <a:lnTo>
                      <a:pt x="3931" y="25281"/>
                    </a:lnTo>
                    <a:lnTo>
                      <a:pt x="3843" y="25082"/>
                    </a:lnTo>
                    <a:lnTo>
                      <a:pt x="3751" y="24894"/>
                    </a:lnTo>
                    <a:lnTo>
                      <a:pt x="3650" y="24730"/>
                    </a:lnTo>
                    <a:lnTo>
                      <a:pt x="3544" y="24578"/>
                    </a:lnTo>
                    <a:lnTo>
                      <a:pt x="3435" y="24437"/>
                    </a:lnTo>
                    <a:lnTo>
                      <a:pt x="3320" y="24308"/>
                    </a:lnTo>
                    <a:lnTo>
                      <a:pt x="3202" y="24203"/>
                    </a:lnTo>
                    <a:lnTo>
                      <a:pt x="3078" y="24121"/>
                    </a:lnTo>
                    <a:lnTo>
                      <a:pt x="2955" y="24050"/>
                    </a:lnTo>
                    <a:lnTo>
                      <a:pt x="2832" y="23992"/>
                    </a:lnTo>
                    <a:lnTo>
                      <a:pt x="2705" y="23957"/>
                    </a:lnTo>
                    <a:lnTo>
                      <a:pt x="2577" y="23945"/>
                    </a:lnTo>
                    <a:lnTo>
                      <a:pt x="2450" y="23945"/>
                    </a:lnTo>
                    <a:lnTo>
                      <a:pt x="2326" y="23968"/>
                    </a:lnTo>
                    <a:lnTo>
                      <a:pt x="2199" y="24004"/>
                    </a:lnTo>
                    <a:lnTo>
                      <a:pt x="2076" y="24062"/>
                    </a:lnTo>
                    <a:lnTo>
                      <a:pt x="1953" y="24144"/>
                    </a:lnTo>
                    <a:lnTo>
                      <a:pt x="1834" y="24250"/>
                    </a:lnTo>
                    <a:lnTo>
                      <a:pt x="1715" y="24379"/>
                    </a:lnTo>
                    <a:lnTo>
                      <a:pt x="1605" y="24519"/>
                    </a:lnTo>
                    <a:lnTo>
                      <a:pt x="1495" y="24683"/>
                    </a:lnTo>
                    <a:lnTo>
                      <a:pt x="1390" y="24871"/>
                    </a:lnTo>
                    <a:lnTo>
                      <a:pt x="1293" y="25082"/>
                    </a:lnTo>
                    <a:lnTo>
                      <a:pt x="1201" y="25293"/>
                    </a:lnTo>
                    <a:lnTo>
                      <a:pt x="1109" y="25527"/>
                    </a:lnTo>
                    <a:lnTo>
                      <a:pt x="1025" y="25762"/>
                    </a:lnTo>
                    <a:lnTo>
                      <a:pt x="946" y="26008"/>
                    </a:lnTo>
                    <a:lnTo>
                      <a:pt x="871" y="26254"/>
                    </a:lnTo>
                    <a:lnTo>
                      <a:pt x="796" y="26512"/>
                    </a:lnTo>
                    <a:lnTo>
                      <a:pt x="730" y="26781"/>
                    </a:lnTo>
                    <a:lnTo>
                      <a:pt x="664" y="27063"/>
                    </a:lnTo>
                    <a:lnTo>
                      <a:pt x="603" y="27344"/>
                    </a:lnTo>
                    <a:lnTo>
                      <a:pt x="546" y="27637"/>
                    </a:lnTo>
                    <a:lnTo>
                      <a:pt x="493" y="27930"/>
                    </a:lnTo>
                    <a:lnTo>
                      <a:pt x="445" y="28235"/>
                    </a:lnTo>
                    <a:lnTo>
                      <a:pt x="396" y="28539"/>
                    </a:lnTo>
                    <a:lnTo>
                      <a:pt x="357" y="28856"/>
                    </a:lnTo>
                    <a:lnTo>
                      <a:pt x="313" y="29172"/>
                    </a:lnTo>
                    <a:lnTo>
                      <a:pt x="277" y="29489"/>
                    </a:lnTo>
                    <a:lnTo>
                      <a:pt x="242" y="29817"/>
                    </a:lnTo>
                    <a:lnTo>
                      <a:pt x="212" y="30145"/>
                    </a:lnTo>
                    <a:lnTo>
                      <a:pt x="185" y="30473"/>
                    </a:lnTo>
                    <a:lnTo>
                      <a:pt x="132" y="31153"/>
                    </a:lnTo>
                    <a:lnTo>
                      <a:pt x="93" y="31821"/>
                    </a:lnTo>
                    <a:lnTo>
                      <a:pt x="62" y="32513"/>
                    </a:lnTo>
                    <a:lnTo>
                      <a:pt x="36" y="33192"/>
                    </a:lnTo>
                    <a:lnTo>
                      <a:pt x="18" y="33872"/>
                    </a:lnTo>
                    <a:lnTo>
                      <a:pt x="9" y="34540"/>
                    </a:lnTo>
                    <a:lnTo>
                      <a:pt x="0" y="35361"/>
                    </a:lnTo>
                    <a:lnTo>
                      <a:pt x="0" y="36193"/>
                    </a:lnTo>
                    <a:lnTo>
                      <a:pt x="0" y="37013"/>
                    </a:lnTo>
                    <a:lnTo>
                      <a:pt x="9" y="37834"/>
                    </a:lnTo>
                    <a:lnTo>
                      <a:pt x="22" y="38642"/>
                    </a:lnTo>
                    <a:lnTo>
                      <a:pt x="40" y="39463"/>
                    </a:lnTo>
                    <a:lnTo>
                      <a:pt x="66" y="40283"/>
                    </a:lnTo>
                    <a:lnTo>
                      <a:pt x="97" y="41092"/>
                    </a:lnTo>
                    <a:lnTo>
                      <a:pt x="132" y="41901"/>
                    </a:lnTo>
                    <a:lnTo>
                      <a:pt x="172" y="42721"/>
                    </a:lnTo>
                    <a:lnTo>
                      <a:pt x="216" y="43518"/>
                    </a:lnTo>
                    <a:lnTo>
                      <a:pt x="264" y="44327"/>
                    </a:lnTo>
                    <a:lnTo>
                      <a:pt x="321" y="45136"/>
                    </a:lnTo>
                    <a:lnTo>
                      <a:pt x="383" y="45933"/>
                    </a:lnTo>
                    <a:lnTo>
                      <a:pt x="449" y="46729"/>
                    </a:lnTo>
                    <a:lnTo>
                      <a:pt x="519" y="47515"/>
                    </a:lnTo>
                    <a:lnTo>
                      <a:pt x="594" y="48312"/>
                    </a:lnTo>
                    <a:lnTo>
                      <a:pt x="678" y="49097"/>
                    </a:lnTo>
                    <a:lnTo>
                      <a:pt x="766" y="49882"/>
                    </a:lnTo>
                    <a:lnTo>
                      <a:pt x="853" y="50656"/>
                    </a:lnTo>
                    <a:lnTo>
                      <a:pt x="950" y="51429"/>
                    </a:lnTo>
                    <a:lnTo>
                      <a:pt x="1056" y="52203"/>
                    </a:lnTo>
                    <a:lnTo>
                      <a:pt x="1161" y="52965"/>
                    </a:lnTo>
                    <a:lnTo>
                      <a:pt x="1271" y="53727"/>
                    </a:lnTo>
                    <a:lnTo>
                      <a:pt x="1390" y="54488"/>
                    </a:lnTo>
                    <a:lnTo>
                      <a:pt x="1509" y="55239"/>
                    </a:lnTo>
                    <a:lnTo>
                      <a:pt x="1636" y="55989"/>
                    </a:lnTo>
                    <a:lnTo>
                      <a:pt x="1768" y="56727"/>
                    </a:lnTo>
                    <a:lnTo>
                      <a:pt x="1904" y="57454"/>
                    </a:lnTo>
                    <a:lnTo>
                      <a:pt x="2045" y="58192"/>
                    </a:lnTo>
                    <a:lnTo>
                      <a:pt x="2190" y="58907"/>
                    </a:lnTo>
                    <a:lnTo>
                      <a:pt x="2344" y="59634"/>
                    </a:lnTo>
                    <a:lnTo>
                      <a:pt x="2353" y="59552"/>
                    </a:lnTo>
                    <a:lnTo>
                      <a:pt x="11960" y="59798"/>
                    </a:lnTo>
                    <a:lnTo>
                      <a:pt x="12470" y="55543"/>
                    </a:lnTo>
                    <a:lnTo>
                      <a:pt x="12721" y="53422"/>
                    </a:lnTo>
                    <a:lnTo>
                      <a:pt x="12967" y="51300"/>
                    </a:lnTo>
                    <a:lnTo>
                      <a:pt x="13209" y="49179"/>
                    </a:lnTo>
                    <a:lnTo>
                      <a:pt x="13438" y="47058"/>
                    </a:lnTo>
                    <a:lnTo>
                      <a:pt x="13552" y="46003"/>
                    </a:lnTo>
                    <a:lnTo>
                      <a:pt x="13658" y="44936"/>
                    </a:lnTo>
                    <a:lnTo>
                      <a:pt x="13768" y="43881"/>
                    </a:lnTo>
                    <a:lnTo>
                      <a:pt x="13869" y="42815"/>
                    </a:lnTo>
                    <a:lnTo>
                      <a:pt x="13970" y="41748"/>
                    </a:lnTo>
                    <a:lnTo>
                      <a:pt x="14067" y="40682"/>
                    </a:lnTo>
                    <a:lnTo>
                      <a:pt x="14159" y="39615"/>
                    </a:lnTo>
                    <a:lnTo>
                      <a:pt x="14251" y="38537"/>
                    </a:lnTo>
                    <a:lnTo>
                      <a:pt x="14335" y="37459"/>
                    </a:lnTo>
                    <a:lnTo>
                      <a:pt x="14418" y="36392"/>
                    </a:lnTo>
                    <a:lnTo>
                      <a:pt x="14493" y="35302"/>
                    </a:lnTo>
                    <a:lnTo>
                      <a:pt x="14568" y="34224"/>
                    </a:lnTo>
                    <a:lnTo>
                      <a:pt x="14634" y="33134"/>
                    </a:lnTo>
                    <a:lnTo>
                      <a:pt x="14700" y="32044"/>
                    </a:lnTo>
                    <a:lnTo>
                      <a:pt x="14757" y="30954"/>
                    </a:lnTo>
                    <a:lnTo>
                      <a:pt x="14810" y="29864"/>
                    </a:lnTo>
                    <a:lnTo>
                      <a:pt x="14858" y="28762"/>
                    </a:lnTo>
                    <a:lnTo>
                      <a:pt x="14898" y="27649"/>
                    </a:lnTo>
                    <a:lnTo>
                      <a:pt x="14933" y="26535"/>
                    </a:lnTo>
                    <a:lnTo>
                      <a:pt x="14964" y="25422"/>
                    </a:lnTo>
                    <a:lnTo>
                      <a:pt x="14972" y="24812"/>
                    </a:lnTo>
                    <a:lnTo>
                      <a:pt x="14981" y="24191"/>
                    </a:lnTo>
                    <a:lnTo>
                      <a:pt x="14981" y="23582"/>
                    </a:lnTo>
                    <a:lnTo>
                      <a:pt x="14981" y="22972"/>
                    </a:lnTo>
                    <a:lnTo>
                      <a:pt x="14977" y="22351"/>
                    </a:lnTo>
                    <a:lnTo>
                      <a:pt x="14968" y="21741"/>
                    </a:lnTo>
                    <a:lnTo>
                      <a:pt x="14955" y="21132"/>
                    </a:lnTo>
                    <a:lnTo>
                      <a:pt x="14937" y="20523"/>
                    </a:lnTo>
                    <a:lnTo>
                      <a:pt x="14915" y="19913"/>
                    </a:lnTo>
                    <a:lnTo>
                      <a:pt x="14893" y="19304"/>
                    </a:lnTo>
                    <a:lnTo>
                      <a:pt x="14867" y="18694"/>
                    </a:lnTo>
                    <a:lnTo>
                      <a:pt x="14832" y="18096"/>
                    </a:lnTo>
                    <a:lnTo>
                      <a:pt x="14796" y="17487"/>
                    </a:lnTo>
                    <a:lnTo>
                      <a:pt x="14761" y="16889"/>
                    </a:lnTo>
                    <a:lnTo>
                      <a:pt x="14717" y="16291"/>
                    </a:lnTo>
                    <a:lnTo>
                      <a:pt x="14669" y="15694"/>
                    </a:lnTo>
                    <a:lnTo>
                      <a:pt x="14621" y="15096"/>
                    </a:lnTo>
                    <a:lnTo>
                      <a:pt x="14568" y="14498"/>
                    </a:lnTo>
                    <a:lnTo>
                      <a:pt x="14511" y="13912"/>
                    </a:lnTo>
                    <a:lnTo>
                      <a:pt x="14449" y="13314"/>
                    </a:lnTo>
                    <a:lnTo>
                      <a:pt x="14383" y="12728"/>
                    </a:lnTo>
                    <a:lnTo>
                      <a:pt x="14317" y="12142"/>
                    </a:lnTo>
                    <a:lnTo>
                      <a:pt x="14247" y="11568"/>
                    </a:lnTo>
                    <a:lnTo>
                      <a:pt x="14172" y="10994"/>
                    </a:lnTo>
                    <a:lnTo>
                      <a:pt x="14093" y="10420"/>
                    </a:lnTo>
                    <a:lnTo>
                      <a:pt x="14009" y="9845"/>
                    </a:lnTo>
                    <a:lnTo>
                      <a:pt x="13926" y="9271"/>
                    </a:lnTo>
                    <a:lnTo>
                      <a:pt x="13834" y="8708"/>
                    </a:lnTo>
                    <a:lnTo>
                      <a:pt x="13741" y="8146"/>
                    </a:lnTo>
                    <a:lnTo>
                      <a:pt x="13644" y="7595"/>
                    </a:lnTo>
                    <a:lnTo>
                      <a:pt x="13543" y="7032"/>
                    </a:lnTo>
                    <a:lnTo>
                      <a:pt x="13442" y="6481"/>
                    </a:lnTo>
                    <a:lnTo>
                      <a:pt x="13363" y="6071"/>
                    </a:lnTo>
                    <a:lnTo>
                      <a:pt x="13275" y="5673"/>
                    </a:lnTo>
                    <a:lnTo>
                      <a:pt x="13183" y="5274"/>
                    </a:lnTo>
                    <a:lnTo>
                      <a:pt x="13086" y="4887"/>
                    </a:lnTo>
                    <a:lnTo>
                      <a:pt x="12985" y="4524"/>
                    </a:lnTo>
                    <a:lnTo>
                      <a:pt x="12879" y="4161"/>
                    </a:lnTo>
                    <a:lnTo>
                      <a:pt x="12765" y="3809"/>
                    </a:lnTo>
                    <a:lnTo>
                      <a:pt x="12646" y="3481"/>
                    </a:lnTo>
                    <a:lnTo>
                      <a:pt x="12523" y="3153"/>
                    </a:lnTo>
                    <a:lnTo>
                      <a:pt x="12396" y="2848"/>
                    </a:lnTo>
                    <a:lnTo>
                      <a:pt x="12264" y="2543"/>
                    </a:lnTo>
                    <a:lnTo>
                      <a:pt x="12127" y="2262"/>
                    </a:lnTo>
                    <a:lnTo>
                      <a:pt x="11987" y="2004"/>
                    </a:lnTo>
                    <a:lnTo>
                      <a:pt x="11842" y="1746"/>
                    </a:lnTo>
                    <a:lnTo>
                      <a:pt x="11692" y="1512"/>
                    </a:lnTo>
                    <a:lnTo>
                      <a:pt x="11538" y="1289"/>
                    </a:lnTo>
                    <a:lnTo>
                      <a:pt x="11437" y="1149"/>
                    </a:lnTo>
                    <a:lnTo>
                      <a:pt x="11336" y="1031"/>
                    </a:lnTo>
                    <a:lnTo>
                      <a:pt x="11235" y="914"/>
                    </a:lnTo>
                    <a:lnTo>
                      <a:pt x="11134" y="797"/>
                    </a:lnTo>
                    <a:lnTo>
                      <a:pt x="11033" y="692"/>
                    </a:lnTo>
                    <a:lnTo>
                      <a:pt x="10927" y="598"/>
                    </a:lnTo>
                    <a:lnTo>
                      <a:pt x="10826" y="516"/>
                    </a:lnTo>
                    <a:lnTo>
                      <a:pt x="10720" y="434"/>
                    </a:lnTo>
                    <a:lnTo>
                      <a:pt x="10619" y="352"/>
                    </a:lnTo>
                    <a:lnTo>
                      <a:pt x="10514" y="293"/>
                    </a:lnTo>
                    <a:lnTo>
                      <a:pt x="10408" y="223"/>
                    </a:lnTo>
                    <a:lnTo>
                      <a:pt x="10303" y="176"/>
                    </a:lnTo>
                    <a:lnTo>
                      <a:pt x="10096" y="94"/>
                    </a:lnTo>
                    <a:lnTo>
                      <a:pt x="9885" y="35"/>
                    </a:lnTo>
                    <a:lnTo>
                      <a:pt x="96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578;p39">
                <a:extLst>
                  <a:ext uri="{FF2B5EF4-FFF2-40B4-BE49-F238E27FC236}">
                    <a16:creationId xmlns:a16="http://schemas.microsoft.com/office/drawing/2014/main" id="{18AE6D53-8639-2E68-C752-073D6194DE2A}"/>
                  </a:ext>
                </a:extLst>
              </p:cNvPr>
              <p:cNvSpPr/>
              <p:nvPr/>
            </p:nvSpPr>
            <p:spPr>
              <a:xfrm>
                <a:off x="3589850" y="-12674300"/>
                <a:ext cx="374550" cy="1494950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9798" fill="none" extrusionOk="0">
                    <a:moveTo>
                      <a:pt x="2344" y="59634"/>
                    </a:moveTo>
                    <a:lnTo>
                      <a:pt x="2344" y="59634"/>
                    </a:lnTo>
                    <a:lnTo>
                      <a:pt x="2190" y="58907"/>
                    </a:lnTo>
                    <a:lnTo>
                      <a:pt x="2045" y="58192"/>
                    </a:lnTo>
                    <a:lnTo>
                      <a:pt x="1904" y="57454"/>
                    </a:lnTo>
                    <a:lnTo>
                      <a:pt x="1768" y="56727"/>
                    </a:lnTo>
                    <a:lnTo>
                      <a:pt x="1636" y="55989"/>
                    </a:lnTo>
                    <a:lnTo>
                      <a:pt x="1509" y="55239"/>
                    </a:lnTo>
                    <a:lnTo>
                      <a:pt x="1390" y="54488"/>
                    </a:lnTo>
                    <a:lnTo>
                      <a:pt x="1271" y="53727"/>
                    </a:lnTo>
                    <a:lnTo>
                      <a:pt x="1161" y="52965"/>
                    </a:lnTo>
                    <a:lnTo>
                      <a:pt x="1056" y="52203"/>
                    </a:lnTo>
                    <a:lnTo>
                      <a:pt x="950" y="51429"/>
                    </a:lnTo>
                    <a:lnTo>
                      <a:pt x="853" y="50656"/>
                    </a:lnTo>
                    <a:lnTo>
                      <a:pt x="766" y="49882"/>
                    </a:lnTo>
                    <a:lnTo>
                      <a:pt x="678" y="49097"/>
                    </a:lnTo>
                    <a:lnTo>
                      <a:pt x="594" y="48312"/>
                    </a:lnTo>
                    <a:lnTo>
                      <a:pt x="519" y="47515"/>
                    </a:lnTo>
                    <a:lnTo>
                      <a:pt x="449" y="46729"/>
                    </a:lnTo>
                    <a:lnTo>
                      <a:pt x="383" y="45933"/>
                    </a:lnTo>
                    <a:lnTo>
                      <a:pt x="321" y="45136"/>
                    </a:lnTo>
                    <a:lnTo>
                      <a:pt x="264" y="44327"/>
                    </a:lnTo>
                    <a:lnTo>
                      <a:pt x="216" y="43518"/>
                    </a:lnTo>
                    <a:lnTo>
                      <a:pt x="172" y="42721"/>
                    </a:lnTo>
                    <a:lnTo>
                      <a:pt x="132" y="41901"/>
                    </a:lnTo>
                    <a:lnTo>
                      <a:pt x="97" y="41092"/>
                    </a:lnTo>
                    <a:lnTo>
                      <a:pt x="66" y="40283"/>
                    </a:lnTo>
                    <a:lnTo>
                      <a:pt x="40" y="39463"/>
                    </a:lnTo>
                    <a:lnTo>
                      <a:pt x="22" y="38642"/>
                    </a:lnTo>
                    <a:lnTo>
                      <a:pt x="9" y="37834"/>
                    </a:lnTo>
                    <a:lnTo>
                      <a:pt x="0" y="37013"/>
                    </a:lnTo>
                    <a:lnTo>
                      <a:pt x="0" y="36193"/>
                    </a:lnTo>
                    <a:lnTo>
                      <a:pt x="0" y="35361"/>
                    </a:lnTo>
                    <a:lnTo>
                      <a:pt x="9" y="34540"/>
                    </a:lnTo>
                    <a:lnTo>
                      <a:pt x="9" y="34540"/>
                    </a:lnTo>
                    <a:lnTo>
                      <a:pt x="18" y="33872"/>
                    </a:lnTo>
                    <a:lnTo>
                      <a:pt x="36" y="33192"/>
                    </a:lnTo>
                    <a:lnTo>
                      <a:pt x="62" y="32513"/>
                    </a:lnTo>
                    <a:lnTo>
                      <a:pt x="93" y="31821"/>
                    </a:lnTo>
                    <a:lnTo>
                      <a:pt x="132" y="31153"/>
                    </a:lnTo>
                    <a:lnTo>
                      <a:pt x="185" y="30473"/>
                    </a:lnTo>
                    <a:lnTo>
                      <a:pt x="212" y="30145"/>
                    </a:lnTo>
                    <a:lnTo>
                      <a:pt x="242" y="29817"/>
                    </a:lnTo>
                    <a:lnTo>
                      <a:pt x="277" y="29489"/>
                    </a:lnTo>
                    <a:lnTo>
                      <a:pt x="313" y="29172"/>
                    </a:lnTo>
                    <a:lnTo>
                      <a:pt x="357" y="28856"/>
                    </a:lnTo>
                    <a:lnTo>
                      <a:pt x="396" y="28539"/>
                    </a:lnTo>
                    <a:lnTo>
                      <a:pt x="445" y="28235"/>
                    </a:lnTo>
                    <a:lnTo>
                      <a:pt x="493" y="27930"/>
                    </a:lnTo>
                    <a:lnTo>
                      <a:pt x="546" y="27637"/>
                    </a:lnTo>
                    <a:lnTo>
                      <a:pt x="603" y="27344"/>
                    </a:lnTo>
                    <a:lnTo>
                      <a:pt x="664" y="27063"/>
                    </a:lnTo>
                    <a:lnTo>
                      <a:pt x="730" y="26781"/>
                    </a:lnTo>
                    <a:lnTo>
                      <a:pt x="796" y="26512"/>
                    </a:lnTo>
                    <a:lnTo>
                      <a:pt x="871" y="26254"/>
                    </a:lnTo>
                    <a:lnTo>
                      <a:pt x="946" y="26008"/>
                    </a:lnTo>
                    <a:lnTo>
                      <a:pt x="1025" y="25762"/>
                    </a:lnTo>
                    <a:lnTo>
                      <a:pt x="1109" y="25527"/>
                    </a:lnTo>
                    <a:lnTo>
                      <a:pt x="1201" y="25293"/>
                    </a:lnTo>
                    <a:lnTo>
                      <a:pt x="1293" y="25082"/>
                    </a:lnTo>
                    <a:lnTo>
                      <a:pt x="1390" y="24871"/>
                    </a:lnTo>
                    <a:lnTo>
                      <a:pt x="1390" y="24871"/>
                    </a:lnTo>
                    <a:lnTo>
                      <a:pt x="1495" y="24683"/>
                    </a:lnTo>
                    <a:lnTo>
                      <a:pt x="1605" y="24519"/>
                    </a:lnTo>
                    <a:lnTo>
                      <a:pt x="1715" y="24379"/>
                    </a:lnTo>
                    <a:lnTo>
                      <a:pt x="1834" y="24250"/>
                    </a:lnTo>
                    <a:lnTo>
                      <a:pt x="1953" y="24144"/>
                    </a:lnTo>
                    <a:lnTo>
                      <a:pt x="2076" y="24062"/>
                    </a:lnTo>
                    <a:lnTo>
                      <a:pt x="2199" y="24004"/>
                    </a:lnTo>
                    <a:lnTo>
                      <a:pt x="2326" y="23968"/>
                    </a:lnTo>
                    <a:lnTo>
                      <a:pt x="2450" y="23945"/>
                    </a:lnTo>
                    <a:lnTo>
                      <a:pt x="2577" y="23945"/>
                    </a:lnTo>
                    <a:lnTo>
                      <a:pt x="2705" y="23957"/>
                    </a:lnTo>
                    <a:lnTo>
                      <a:pt x="2832" y="23992"/>
                    </a:lnTo>
                    <a:lnTo>
                      <a:pt x="2955" y="24050"/>
                    </a:lnTo>
                    <a:lnTo>
                      <a:pt x="3078" y="24121"/>
                    </a:lnTo>
                    <a:lnTo>
                      <a:pt x="3202" y="24203"/>
                    </a:lnTo>
                    <a:lnTo>
                      <a:pt x="3320" y="24308"/>
                    </a:lnTo>
                    <a:lnTo>
                      <a:pt x="3435" y="24437"/>
                    </a:lnTo>
                    <a:lnTo>
                      <a:pt x="3544" y="24578"/>
                    </a:lnTo>
                    <a:lnTo>
                      <a:pt x="3650" y="24730"/>
                    </a:lnTo>
                    <a:lnTo>
                      <a:pt x="3751" y="24894"/>
                    </a:lnTo>
                    <a:lnTo>
                      <a:pt x="3843" y="25082"/>
                    </a:lnTo>
                    <a:lnTo>
                      <a:pt x="3931" y="25281"/>
                    </a:lnTo>
                    <a:lnTo>
                      <a:pt x="4015" y="25492"/>
                    </a:lnTo>
                    <a:lnTo>
                      <a:pt x="4090" y="25726"/>
                    </a:lnTo>
                    <a:lnTo>
                      <a:pt x="4156" y="25973"/>
                    </a:lnTo>
                    <a:lnTo>
                      <a:pt x="4213" y="26219"/>
                    </a:lnTo>
                    <a:lnTo>
                      <a:pt x="4261" y="26488"/>
                    </a:lnTo>
                    <a:lnTo>
                      <a:pt x="4283" y="26629"/>
                    </a:lnTo>
                    <a:lnTo>
                      <a:pt x="4301" y="26770"/>
                    </a:lnTo>
                    <a:lnTo>
                      <a:pt x="4318" y="26922"/>
                    </a:lnTo>
                    <a:lnTo>
                      <a:pt x="4332" y="27063"/>
                    </a:lnTo>
                    <a:lnTo>
                      <a:pt x="4340" y="27215"/>
                    </a:lnTo>
                    <a:lnTo>
                      <a:pt x="4349" y="27367"/>
                    </a:lnTo>
                    <a:lnTo>
                      <a:pt x="4354" y="27531"/>
                    </a:lnTo>
                    <a:lnTo>
                      <a:pt x="4358" y="27684"/>
                    </a:lnTo>
                    <a:lnTo>
                      <a:pt x="4354" y="27848"/>
                    </a:lnTo>
                    <a:lnTo>
                      <a:pt x="4354" y="28012"/>
                    </a:lnTo>
                    <a:lnTo>
                      <a:pt x="4354" y="28012"/>
                    </a:lnTo>
                    <a:lnTo>
                      <a:pt x="4327" y="27262"/>
                    </a:lnTo>
                    <a:lnTo>
                      <a:pt x="4310" y="26523"/>
                    </a:lnTo>
                    <a:lnTo>
                      <a:pt x="4296" y="25785"/>
                    </a:lnTo>
                    <a:lnTo>
                      <a:pt x="4283" y="25047"/>
                    </a:lnTo>
                    <a:lnTo>
                      <a:pt x="4279" y="24320"/>
                    </a:lnTo>
                    <a:lnTo>
                      <a:pt x="4274" y="23593"/>
                    </a:lnTo>
                    <a:lnTo>
                      <a:pt x="4274" y="22867"/>
                    </a:lnTo>
                    <a:lnTo>
                      <a:pt x="4283" y="22140"/>
                    </a:lnTo>
                    <a:lnTo>
                      <a:pt x="4292" y="21425"/>
                    </a:lnTo>
                    <a:lnTo>
                      <a:pt x="4305" y="20710"/>
                    </a:lnTo>
                    <a:lnTo>
                      <a:pt x="4323" y="19995"/>
                    </a:lnTo>
                    <a:lnTo>
                      <a:pt x="4345" y="19292"/>
                    </a:lnTo>
                    <a:lnTo>
                      <a:pt x="4371" y="18589"/>
                    </a:lnTo>
                    <a:lnTo>
                      <a:pt x="4402" y="17897"/>
                    </a:lnTo>
                    <a:lnTo>
                      <a:pt x="4437" y="17206"/>
                    </a:lnTo>
                    <a:lnTo>
                      <a:pt x="4477" y="16514"/>
                    </a:lnTo>
                    <a:lnTo>
                      <a:pt x="4521" y="15834"/>
                    </a:lnTo>
                    <a:lnTo>
                      <a:pt x="4569" y="15155"/>
                    </a:lnTo>
                    <a:lnTo>
                      <a:pt x="4622" y="14487"/>
                    </a:lnTo>
                    <a:lnTo>
                      <a:pt x="4679" y="13818"/>
                    </a:lnTo>
                    <a:lnTo>
                      <a:pt x="4740" y="13150"/>
                    </a:lnTo>
                    <a:lnTo>
                      <a:pt x="4802" y="12494"/>
                    </a:lnTo>
                    <a:lnTo>
                      <a:pt x="4872" y="11849"/>
                    </a:lnTo>
                    <a:lnTo>
                      <a:pt x="4947" y="11193"/>
                    </a:lnTo>
                    <a:lnTo>
                      <a:pt x="5026" y="10560"/>
                    </a:lnTo>
                    <a:lnTo>
                      <a:pt x="5110" y="9927"/>
                    </a:lnTo>
                    <a:lnTo>
                      <a:pt x="5202" y="9294"/>
                    </a:lnTo>
                    <a:lnTo>
                      <a:pt x="5294" y="8673"/>
                    </a:lnTo>
                    <a:lnTo>
                      <a:pt x="5391" y="8052"/>
                    </a:lnTo>
                    <a:lnTo>
                      <a:pt x="5492" y="7443"/>
                    </a:lnTo>
                    <a:lnTo>
                      <a:pt x="5598" y="6845"/>
                    </a:lnTo>
                    <a:lnTo>
                      <a:pt x="5712" y="6247"/>
                    </a:lnTo>
                    <a:lnTo>
                      <a:pt x="5712" y="6247"/>
                    </a:lnTo>
                    <a:lnTo>
                      <a:pt x="5765" y="5977"/>
                    </a:lnTo>
                    <a:lnTo>
                      <a:pt x="5818" y="5720"/>
                    </a:lnTo>
                    <a:lnTo>
                      <a:pt x="5875" y="5473"/>
                    </a:lnTo>
                    <a:lnTo>
                      <a:pt x="5932" y="5227"/>
                    </a:lnTo>
                    <a:lnTo>
                      <a:pt x="5994" y="4981"/>
                    </a:lnTo>
                    <a:lnTo>
                      <a:pt x="6060" y="4747"/>
                    </a:lnTo>
                    <a:lnTo>
                      <a:pt x="6121" y="4512"/>
                    </a:lnTo>
                    <a:lnTo>
                      <a:pt x="6187" y="4290"/>
                    </a:lnTo>
                    <a:lnTo>
                      <a:pt x="6257" y="4067"/>
                    </a:lnTo>
                    <a:lnTo>
                      <a:pt x="6328" y="3844"/>
                    </a:lnTo>
                    <a:lnTo>
                      <a:pt x="6398" y="3633"/>
                    </a:lnTo>
                    <a:lnTo>
                      <a:pt x="6473" y="3434"/>
                    </a:lnTo>
                    <a:lnTo>
                      <a:pt x="6627" y="3047"/>
                    </a:lnTo>
                    <a:lnTo>
                      <a:pt x="6785" y="2672"/>
                    </a:lnTo>
                    <a:lnTo>
                      <a:pt x="6948" y="2321"/>
                    </a:lnTo>
                    <a:lnTo>
                      <a:pt x="7119" y="2004"/>
                    </a:lnTo>
                    <a:lnTo>
                      <a:pt x="7295" y="1700"/>
                    </a:lnTo>
                    <a:lnTo>
                      <a:pt x="7475" y="1418"/>
                    </a:lnTo>
                    <a:lnTo>
                      <a:pt x="7660" y="1160"/>
                    </a:lnTo>
                    <a:lnTo>
                      <a:pt x="7849" y="938"/>
                    </a:lnTo>
                    <a:lnTo>
                      <a:pt x="8043" y="727"/>
                    </a:lnTo>
                    <a:lnTo>
                      <a:pt x="8240" y="551"/>
                    </a:lnTo>
                    <a:lnTo>
                      <a:pt x="8438" y="399"/>
                    </a:lnTo>
                    <a:lnTo>
                      <a:pt x="8641" y="258"/>
                    </a:lnTo>
                    <a:lnTo>
                      <a:pt x="8843" y="164"/>
                    </a:lnTo>
                    <a:lnTo>
                      <a:pt x="9050" y="82"/>
                    </a:lnTo>
                    <a:lnTo>
                      <a:pt x="9256" y="23"/>
                    </a:lnTo>
                    <a:lnTo>
                      <a:pt x="9467" y="0"/>
                    </a:lnTo>
                    <a:lnTo>
                      <a:pt x="9674" y="0"/>
                    </a:lnTo>
                    <a:lnTo>
                      <a:pt x="9885" y="35"/>
                    </a:lnTo>
                    <a:lnTo>
                      <a:pt x="10096" y="94"/>
                    </a:lnTo>
                    <a:lnTo>
                      <a:pt x="10303" y="176"/>
                    </a:lnTo>
                    <a:lnTo>
                      <a:pt x="10408" y="223"/>
                    </a:lnTo>
                    <a:lnTo>
                      <a:pt x="10514" y="293"/>
                    </a:lnTo>
                    <a:lnTo>
                      <a:pt x="10619" y="352"/>
                    </a:lnTo>
                    <a:lnTo>
                      <a:pt x="10720" y="434"/>
                    </a:lnTo>
                    <a:lnTo>
                      <a:pt x="10826" y="516"/>
                    </a:lnTo>
                    <a:lnTo>
                      <a:pt x="10927" y="598"/>
                    </a:lnTo>
                    <a:lnTo>
                      <a:pt x="11033" y="692"/>
                    </a:lnTo>
                    <a:lnTo>
                      <a:pt x="11134" y="797"/>
                    </a:lnTo>
                    <a:lnTo>
                      <a:pt x="11235" y="914"/>
                    </a:lnTo>
                    <a:lnTo>
                      <a:pt x="11336" y="1031"/>
                    </a:lnTo>
                    <a:lnTo>
                      <a:pt x="11437" y="1149"/>
                    </a:lnTo>
                    <a:lnTo>
                      <a:pt x="11538" y="1289"/>
                    </a:lnTo>
                    <a:lnTo>
                      <a:pt x="11538" y="1289"/>
                    </a:lnTo>
                    <a:lnTo>
                      <a:pt x="11692" y="1512"/>
                    </a:lnTo>
                    <a:lnTo>
                      <a:pt x="11842" y="1746"/>
                    </a:lnTo>
                    <a:lnTo>
                      <a:pt x="11987" y="2004"/>
                    </a:lnTo>
                    <a:lnTo>
                      <a:pt x="12127" y="2262"/>
                    </a:lnTo>
                    <a:lnTo>
                      <a:pt x="12264" y="2543"/>
                    </a:lnTo>
                    <a:lnTo>
                      <a:pt x="12396" y="2848"/>
                    </a:lnTo>
                    <a:lnTo>
                      <a:pt x="12523" y="3153"/>
                    </a:lnTo>
                    <a:lnTo>
                      <a:pt x="12646" y="3481"/>
                    </a:lnTo>
                    <a:lnTo>
                      <a:pt x="12765" y="3809"/>
                    </a:lnTo>
                    <a:lnTo>
                      <a:pt x="12879" y="4161"/>
                    </a:lnTo>
                    <a:lnTo>
                      <a:pt x="12985" y="4524"/>
                    </a:lnTo>
                    <a:lnTo>
                      <a:pt x="13086" y="4887"/>
                    </a:lnTo>
                    <a:lnTo>
                      <a:pt x="13183" y="5274"/>
                    </a:lnTo>
                    <a:lnTo>
                      <a:pt x="13275" y="5673"/>
                    </a:lnTo>
                    <a:lnTo>
                      <a:pt x="13363" y="6071"/>
                    </a:lnTo>
                    <a:lnTo>
                      <a:pt x="13442" y="6481"/>
                    </a:lnTo>
                    <a:lnTo>
                      <a:pt x="13442" y="6481"/>
                    </a:lnTo>
                    <a:lnTo>
                      <a:pt x="13543" y="7032"/>
                    </a:lnTo>
                    <a:lnTo>
                      <a:pt x="13644" y="7595"/>
                    </a:lnTo>
                    <a:lnTo>
                      <a:pt x="13741" y="8146"/>
                    </a:lnTo>
                    <a:lnTo>
                      <a:pt x="13834" y="8708"/>
                    </a:lnTo>
                    <a:lnTo>
                      <a:pt x="13926" y="9271"/>
                    </a:lnTo>
                    <a:lnTo>
                      <a:pt x="14009" y="9845"/>
                    </a:lnTo>
                    <a:lnTo>
                      <a:pt x="14093" y="10420"/>
                    </a:lnTo>
                    <a:lnTo>
                      <a:pt x="14172" y="10994"/>
                    </a:lnTo>
                    <a:lnTo>
                      <a:pt x="14247" y="11568"/>
                    </a:lnTo>
                    <a:lnTo>
                      <a:pt x="14317" y="12142"/>
                    </a:lnTo>
                    <a:lnTo>
                      <a:pt x="14383" y="12728"/>
                    </a:lnTo>
                    <a:lnTo>
                      <a:pt x="14449" y="13314"/>
                    </a:lnTo>
                    <a:lnTo>
                      <a:pt x="14511" y="13912"/>
                    </a:lnTo>
                    <a:lnTo>
                      <a:pt x="14568" y="14498"/>
                    </a:lnTo>
                    <a:lnTo>
                      <a:pt x="14621" y="15096"/>
                    </a:lnTo>
                    <a:lnTo>
                      <a:pt x="14669" y="15694"/>
                    </a:lnTo>
                    <a:lnTo>
                      <a:pt x="14717" y="16291"/>
                    </a:lnTo>
                    <a:lnTo>
                      <a:pt x="14761" y="16889"/>
                    </a:lnTo>
                    <a:lnTo>
                      <a:pt x="14796" y="17487"/>
                    </a:lnTo>
                    <a:lnTo>
                      <a:pt x="14832" y="18096"/>
                    </a:lnTo>
                    <a:lnTo>
                      <a:pt x="14867" y="18694"/>
                    </a:lnTo>
                    <a:lnTo>
                      <a:pt x="14893" y="19304"/>
                    </a:lnTo>
                    <a:lnTo>
                      <a:pt x="14915" y="19913"/>
                    </a:lnTo>
                    <a:lnTo>
                      <a:pt x="14937" y="20523"/>
                    </a:lnTo>
                    <a:lnTo>
                      <a:pt x="14955" y="21132"/>
                    </a:lnTo>
                    <a:lnTo>
                      <a:pt x="14968" y="21741"/>
                    </a:lnTo>
                    <a:lnTo>
                      <a:pt x="14977" y="22351"/>
                    </a:lnTo>
                    <a:lnTo>
                      <a:pt x="14981" y="22972"/>
                    </a:lnTo>
                    <a:lnTo>
                      <a:pt x="14981" y="23582"/>
                    </a:lnTo>
                    <a:lnTo>
                      <a:pt x="14981" y="24191"/>
                    </a:lnTo>
                    <a:lnTo>
                      <a:pt x="14972" y="24812"/>
                    </a:lnTo>
                    <a:lnTo>
                      <a:pt x="14964" y="25422"/>
                    </a:lnTo>
                    <a:lnTo>
                      <a:pt x="14964" y="25422"/>
                    </a:lnTo>
                    <a:lnTo>
                      <a:pt x="14933" y="26535"/>
                    </a:lnTo>
                    <a:lnTo>
                      <a:pt x="14898" y="27649"/>
                    </a:lnTo>
                    <a:lnTo>
                      <a:pt x="14858" y="28762"/>
                    </a:lnTo>
                    <a:lnTo>
                      <a:pt x="14810" y="29864"/>
                    </a:lnTo>
                    <a:lnTo>
                      <a:pt x="14757" y="30954"/>
                    </a:lnTo>
                    <a:lnTo>
                      <a:pt x="14700" y="32044"/>
                    </a:lnTo>
                    <a:lnTo>
                      <a:pt x="14634" y="33134"/>
                    </a:lnTo>
                    <a:lnTo>
                      <a:pt x="14568" y="34224"/>
                    </a:lnTo>
                    <a:lnTo>
                      <a:pt x="14493" y="35302"/>
                    </a:lnTo>
                    <a:lnTo>
                      <a:pt x="14418" y="36392"/>
                    </a:lnTo>
                    <a:lnTo>
                      <a:pt x="14335" y="37459"/>
                    </a:lnTo>
                    <a:lnTo>
                      <a:pt x="14251" y="38537"/>
                    </a:lnTo>
                    <a:lnTo>
                      <a:pt x="14159" y="39615"/>
                    </a:lnTo>
                    <a:lnTo>
                      <a:pt x="14067" y="40682"/>
                    </a:lnTo>
                    <a:lnTo>
                      <a:pt x="13970" y="41748"/>
                    </a:lnTo>
                    <a:lnTo>
                      <a:pt x="13869" y="42815"/>
                    </a:lnTo>
                    <a:lnTo>
                      <a:pt x="13768" y="43881"/>
                    </a:lnTo>
                    <a:lnTo>
                      <a:pt x="13658" y="44936"/>
                    </a:lnTo>
                    <a:lnTo>
                      <a:pt x="13552" y="46003"/>
                    </a:lnTo>
                    <a:lnTo>
                      <a:pt x="13438" y="47058"/>
                    </a:lnTo>
                    <a:lnTo>
                      <a:pt x="13209" y="49179"/>
                    </a:lnTo>
                    <a:lnTo>
                      <a:pt x="12967" y="51300"/>
                    </a:lnTo>
                    <a:lnTo>
                      <a:pt x="12721" y="53422"/>
                    </a:lnTo>
                    <a:lnTo>
                      <a:pt x="12470" y="55543"/>
                    </a:lnTo>
                    <a:lnTo>
                      <a:pt x="11960" y="59798"/>
                    </a:lnTo>
                    <a:lnTo>
                      <a:pt x="2353" y="59552"/>
                    </a:lnTo>
                    <a:lnTo>
                      <a:pt x="2344" y="596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579;p39">
                <a:extLst>
                  <a:ext uri="{FF2B5EF4-FFF2-40B4-BE49-F238E27FC236}">
                    <a16:creationId xmlns:a16="http://schemas.microsoft.com/office/drawing/2014/main" id="{80C9BC79-BABD-BCCC-1146-39FC7CEF02C4}"/>
                  </a:ext>
                </a:extLst>
              </p:cNvPr>
              <p:cNvSpPr/>
              <p:nvPr/>
            </p:nvSpPr>
            <p:spPr>
              <a:xfrm>
                <a:off x="3589850" y="-12674300"/>
                <a:ext cx="374550" cy="1494950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9798" fill="none" extrusionOk="0">
                    <a:moveTo>
                      <a:pt x="11960" y="59798"/>
                    </a:moveTo>
                    <a:lnTo>
                      <a:pt x="9621" y="59739"/>
                    </a:lnTo>
                    <a:lnTo>
                      <a:pt x="9621" y="59739"/>
                    </a:lnTo>
                    <a:lnTo>
                      <a:pt x="9815" y="58497"/>
                    </a:lnTo>
                    <a:lnTo>
                      <a:pt x="9999" y="57266"/>
                    </a:lnTo>
                    <a:lnTo>
                      <a:pt x="10180" y="56059"/>
                    </a:lnTo>
                    <a:lnTo>
                      <a:pt x="10355" y="54863"/>
                    </a:lnTo>
                    <a:lnTo>
                      <a:pt x="10518" y="53680"/>
                    </a:lnTo>
                    <a:lnTo>
                      <a:pt x="10672" y="52496"/>
                    </a:lnTo>
                    <a:lnTo>
                      <a:pt x="10747" y="51898"/>
                    </a:lnTo>
                    <a:lnTo>
                      <a:pt x="10817" y="51312"/>
                    </a:lnTo>
                    <a:lnTo>
                      <a:pt x="10883" y="50714"/>
                    </a:lnTo>
                    <a:lnTo>
                      <a:pt x="10949" y="50117"/>
                    </a:lnTo>
                    <a:lnTo>
                      <a:pt x="11011" y="49531"/>
                    </a:lnTo>
                    <a:lnTo>
                      <a:pt x="11072" y="48933"/>
                    </a:lnTo>
                    <a:lnTo>
                      <a:pt x="11125" y="48335"/>
                    </a:lnTo>
                    <a:lnTo>
                      <a:pt x="11178" y="47726"/>
                    </a:lnTo>
                    <a:lnTo>
                      <a:pt x="11226" y="47128"/>
                    </a:lnTo>
                    <a:lnTo>
                      <a:pt x="11270" y="46519"/>
                    </a:lnTo>
                    <a:lnTo>
                      <a:pt x="11314" y="45897"/>
                    </a:lnTo>
                    <a:lnTo>
                      <a:pt x="11349" y="45288"/>
                    </a:lnTo>
                    <a:lnTo>
                      <a:pt x="11384" y="44667"/>
                    </a:lnTo>
                    <a:lnTo>
                      <a:pt x="11415" y="44034"/>
                    </a:lnTo>
                    <a:lnTo>
                      <a:pt x="11437" y="43401"/>
                    </a:lnTo>
                    <a:lnTo>
                      <a:pt x="11459" y="42756"/>
                    </a:lnTo>
                    <a:lnTo>
                      <a:pt x="11477" y="42112"/>
                    </a:lnTo>
                    <a:lnTo>
                      <a:pt x="11485" y="41455"/>
                    </a:lnTo>
                    <a:lnTo>
                      <a:pt x="11494" y="40799"/>
                    </a:lnTo>
                    <a:lnTo>
                      <a:pt x="11494" y="40119"/>
                    </a:lnTo>
                    <a:lnTo>
                      <a:pt x="11494" y="40119"/>
                    </a:lnTo>
                    <a:lnTo>
                      <a:pt x="11494" y="39779"/>
                    </a:lnTo>
                    <a:lnTo>
                      <a:pt x="11494" y="39779"/>
                    </a:lnTo>
                    <a:lnTo>
                      <a:pt x="11490" y="39170"/>
                    </a:lnTo>
                    <a:lnTo>
                      <a:pt x="11477" y="38560"/>
                    </a:lnTo>
                    <a:lnTo>
                      <a:pt x="11459" y="37951"/>
                    </a:lnTo>
                    <a:lnTo>
                      <a:pt x="11437" y="37341"/>
                    </a:lnTo>
                    <a:lnTo>
                      <a:pt x="11402" y="36732"/>
                    </a:lnTo>
                    <a:lnTo>
                      <a:pt x="11362" y="36134"/>
                    </a:lnTo>
                    <a:lnTo>
                      <a:pt x="11314" y="35536"/>
                    </a:lnTo>
                    <a:lnTo>
                      <a:pt x="11252" y="34962"/>
                    </a:lnTo>
                    <a:lnTo>
                      <a:pt x="11222" y="34669"/>
                    </a:lnTo>
                    <a:lnTo>
                      <a:pt x="11186" y="34388"/>
                    </a:lnTo>
                    <a:lnTo>
                      <a:pt x="11147" y="34107"/>
                    </a:lnTo>
                    <a:lnTo>
                      <a:pt x="11107" y="33825"/>
                    </a:lnTo>
                    <a:lnTo>
                      <a:pt x="11063" y="33544"/>
                    </a:lnTo>
                    <a:lnTo>
                      <a:pt x="11019" y="33274"/>
                    </a:lnTo>
                    <a:lnTo>
                      <a:pt x="10971" y="33005"/>
                    </a:lnTo>
                    <a:lnTo>
                      <a:pt x="10918" y="32747"/>
                    </a:lnTo>
                    <a:lnTo>
                      <a:pt x="10866" y="32489"/>
                    </a:lnTo>
                    <a:lnTo>
                      <a:pt x="10808" y="32231"/>
                    </a:lnTo>
                    <a:lnTo>
                      <a:pt x="10747" y="31985"/>
                    </a:lnTo>
                    <a:lnTo>
                      <a:pt x="10685" y="31739"/>
                    </a:lnTo>
                    <a:lnTo>
                      <a:pt x="10619" y="31505"/>
                    </a:lnTo>
                    <a:lnTo>
                      <a:pt x="10549" y="31270"/>
                    </a:lnTo>
                    <a:lnTo>
                      <a:pt x="10474" y="31036"/>
                    </a:lnTo>
                    <a:lnTo>
                      <a:pt x="10399" y="30813"/>
                    </a:lnTo>
                    <a:lnTo>
                      <a:pt x="10399" y="30813"/>
                    </a:lnTo>
                    <a:lnTo>
                      <a:pt x="10307" y="30567"/>
                    </a:lnTo>
                    <a:lnTo>
                      <a:pt x="10206" y="30333"/>
                    </a:lnTo>
                    <a:lnTo>
                      <a:pt x="10105" y="30110"/>
                    </a:lnTo>
                    <a:lnTo>
                      <a:pt x="9995" y="29899"/>
                    </a:lnTo>
                    <a:lnTo>
                      <a:pt x="9881" y="29711"/>
                    </a:lnTo>
                    <a:lnTo>
                      <a:pt x="9766" y="29524"/>
                    </a:lnTo>
                    <a:lnTo>
                      <a:pt x="9648" y="29360"/>
                    </a:lnTo>
                    <a:lnTo>
                      <a:pt x="9524" y="29219"/>
                    </a:lnTo>
                    <a:lnTo>
                      <a:pt x="9401" y="29078"/>
                    </a:lnTo>
                    <a:lnTo>
                      <a:pt x="9274" y="28961"/>
                    </a:lnTo>
                    <a:lnTo>
                      <a:pt x="9146" y="28868"/>
                    </a:lnTo>
                    <a:lnTo>
                      <a:pt x="9019" y="28785"/>
                    </a:lnTo>
                    <a:lnTo>
                      <a:pt x="8887" y="28715"/>
                    </a:lnTo>
                    <a:lnTo>
                      <a:pt x="8755" y="28668"/>
                    </a:lnTo>
                    <a:lnTo>
                      <a:pt x="8627" y="28645"/>
                    </a:lnTo>
                    <a:lnTo>
                      <a:pt x="8496" y="28633"/>
                    </a:lnTo>
                    <a:lnTo>
                      <a:pt x="8496" y="28633"/>
                    </a:lnTo>
                    <a:lnTo>
                      <a:pt x="8403" y="28645"/>
                    </a:lnTo>
                    <a:lnTo>
                      <a:pt x="8311" y="28657"/>
                    </a:lnTo>
                    <a:lnTo>
                      <a:pt x="8223" y="28680"/>
                    </a:lnTo>
                    <a:lnTo>
                      <a:pt x="8131" y="28715"/>
                    </a:lnTo>
                    <a:lnTo>
                      <a:pt x="8043" y="28762"/>
                    </a:lnTo>
                    <a:lnTo>
                      <a:pt x="7955" y="28809"/>
                    </a:lnTo>
                    <a:lnTo>
                      <a:pt x="7867" y="28879"/>
                    </a:lnTo>
                    <a:lnTo>
                      <a:pt x="7783" y="28950"/>
                    </a:lnTo>
                    <a:lnTo>
                      <a:pt x="7700" y="29043"/>
                    </a:lnTo>
                    <a:lnTo>
                      <a:pt x="7616" y="29137"/>
                    </a:lnTo>
                    <a:lnTo>
                      <a:pt x="7537" y="29243"/>
                    </a:lnTo>
                    <a:lnTo>
                      <a:pt x="7458" y="29371"/>
                    </a:lnTo>
                    <a:lnTo>
                      <a:pt x="7383" y="29500"/>
                    </a:lnTo>
                    <a:lnTo>
                      <a:pt x="7308" y="29641"/>
                    </a:lnTo>
                    <a:lnTo>
                      <a:pt x="7238" y="29793"/>
                    </a:lnTo>
                    <a:lnTo>
                      <a:pt x="7168" y="29958"/>
                    </a:lnTo>
                    <a:lnTo>
                      <a:pt x="7168" y="29958"/>
                    </a:lnTo>
                    <a:lnTo>
                      <a:pt x="7110" y="30110"/>
                    </a:lnTo>
                    <a:lnTo>
                      <a:pt x="7058" y="30262"/>
                    </a:lnTo>
                    <a:lnTo>
                      <a:pt x="7005" y="30426"/>
                    </a:lnTo>
                    <a:lnTo>
                      <a:pt x="6957" y="30590"/>
                    </a:lnTo>
                    <a:lnTo>
                      <a:pt x="6913" y="30755"/>
                    </a:lnTo>
                    <a:lnTo>
                      <a:pt x="6869" y="30930"/>
                    </a:lnTo>
                    <a:lnTo>
                      <a:pt x="6825" y="31106"/>
                    </a:lnTo>
                    <a:lnTo>
                      <a:pt x="6789" y="31282"/>
                    </a:lnTo>
                    <a:lnTo>
                      <a:pt x="6754" y="31469"/>
                    </a:lnTo>
                    <a:lnTo>
                      <a:pt x="6719" y="31657"/>
                    </a:lnTo>
                    <a:lnTo>
                      <a:pt x="6658" y="32044"/>
                    </a:lnTo>
                    <a:lnTo>
                      <a:pt x="6609" y="32431"/>
                    </a:lnTo>
                    <a:lnTo>
                      <a:pt x="6565" y="32841"/>
                    </a:lnTo>
                    <a:lnTo>
                      <a:pt x="6526" y="33263"/>
                    </a:lnTo>
                    <a:lnTo>
                      <a:pt x="6495" y="33685"/>
                    </a:lnTo>
                    <a:lnTo>
                      <a:pt x="6473" y="34107"/>
                    </a:lnTo>
                    <a:lnTo>
                      <a:pt x="6455" y="34540"/>
                    </a:lnTo>
                    <a:lnTo>
                      <a:pt x="6442" y="34986"/>
                    </a:lnTo>
                    <a:lnTo>
                      <a:pt x="6433" y="35419"/>
                    </a:lnTo>
                    <a:lnTo>
                      <a:pt x="6429" y="35865"/>
                    </a:lnTo>
                    <a:lnTo>
                      <a:pt x="6425" y="36298"/>
                    </a:lnTo>
                    <a:lnTo>
                      <a:pt x="6425" y="36298"/>
                    </a:lnTo>
                    <a:lnTo>
                      <a:pt x="6429" y="36767"/>
                    </a:lnTo>
                    <a:lnTo>
                      <a:pt x="6433" y="37236"/>
                    </a:lnTo>
                    <a:lnTo>
                      <a:pt x="6433" y="37236"/>
                    </a:lnTo>
                    <a:lnTo>
                      <a:pt x="6447" y="38361"/>
                    </a:lnTo>
                    <a:lnTo>
                      <a:pt x="6451" y="38924"/>
                    </a:lnTo>
                    <a:lnTo>
                      <a:pt x="6451" y="39486"/>
                    </a:lnTo>
                    <a:lnTo>
                      <a:pt x="6451" y="39486"/>
                    </a:lnTo>
                    <a:lnTo>
                      <a:pt x="6447" y="40189"/>
                    </a:lnTo>
                    <a:lnTo>
                      <a:pt x="6442" y="40541"/>
                    </a:lnTo>
                    <a:lnTo>
                      <a:pt x="6433" y="40893"/>
                    </a:lnTo>
                    <a:lnTo>
                      <a:pt x="6425" y="41233"/>
                    </a:lnTo>
                    <a:lnTo>
                      <a:pt x="6407" y="41572"/>
                    </a:lnTo>
                    <a:lnTo>
                      <a:pt x="6389" y="41912"/>
                    </a:lnTo>
                    <a:lnTo>
                      <a:pt x="6367" y="42252"/>
                    </a:lnTo>
                    <a:lnTo>
                      <a:pt x="6337" y="42580"/>
                    </a:lnTo>
                    <a:lnTo>
                      <a:pt x="6306" y="42909"/>
                    </a:lnTo>
                    <a:lnTo>
                      <a:pt x="6266" y="43237"/>
                    </a:lnTo>
                    <a:lnTo>
                      <a:pt x="6222" y="43553"/>
                    </a:lnTo>
                    <a:lnTo>
                      <a:pt x="6169" y="43858"/>
                    </a:lnTo>
                    <a:lnTo>
                      <a:pt x="6112" y="44174"/>
                    </a:lnTo>
                    <a:lnTo>
                      <a:pt x="6051" y="44467"/>
                    </a:lnTo>
                    <a:lnTo>
                      <a:pt x="5980" y="44760"/>
                    </a:lnTo>
                    <a:lnTo>
                      <a:pt x="5980" y="44760"/>
                    </a:lnTo>
                    <a:lnTo>
                      <a:pt x="5928" y="44960"/>
                    </a:lnTo>
                    <a:lnTo>
                      <a:pt x="5870" y="45159"/>
                    </a:lnTo>
                    <a:lnTo>
                      <a:pt x="5809" y="45346"/>
                    </a:lnTo>
                    <a:lnTo>
                      <a:pt x="5752" y="45522"/>
                    </a:lnTo>
                    <a:lnTo>
                      <a:pt x="5686" y="45698"/>
                    </a:lnTo>
                    <a:lnTo>
                      <a:pt x="5620" y="45874"/>
                    </a:lnTo>
                    <a:lnTo>
                      <a:pt x="5484" y="46202"/>
                    </a:lnTo>
                    <a:lnTo>
                      <a:pt x="5343" y="46519"/>
                    </a:lnTo>
                    <a:lnTo>
                      <a:pt x="5198" y="46823"/>
                    </a:lnTo>
                    <a:lnTo>
                      <a:pt x="4903" y="47433"/>
                    </a:lnTo>
                    <a:lnTo>
                      <a:pt x="4754" y="47737"/>
                    </a:lnTo>
                    <a:lnTo>
                      <a:pt x="4609" y="48042"/>
                    </a:lnTo>
                    <a:lnTo>
                      <a:pt x="4468" y="48359"/>
                    </a:lnTo>
                    <a:lnTo>
                      <a:pt x="4332" y="48687"/>
                    </a:lnTo>
                    <a:lnTo>
                      <a:pt x="4270" y="48863"/>
                    </a:lnTo>
                    <a:lnTo>
                      <a:pt x="4204" y="49038"/>
                    </a:lnTo>
                    <a:lnTo>
                      <a:pt x="4142" y="49214"/>
                    </a:lnTo>
                    <a:lnTo>
                      <a:pt x="4085" y="49402"/>
                    </a:lnTo>
                    <a:lnTo>
                      <a:pt x="4028" y="49601"/>
                    </a:lnTo>
                    <a:lnTo>
                      <a:pt x="3975" y="49800"/>
                    </a:lnTo>
                    <a:lnTo>
                      <a:pt x="3927" y="49999"/>
                    </a:lnTo>
                    <a:lnTo>
                      <a:pt x="3879" y="50222"/>
                    </a:lnTo>
                    <a:lnTo>
                      <a:pt x="3879" y="50222"/>
                    </a:lnTo>
                    <a:lnTo>
                      <a:pt x="3821" y="50539"/>
                    </a:lnTo>
                    <a:lnTo>
                      <a:pt x="3773" y="50867"/>
                    </a:lnTo>
                    <a:lnTo>
                      <a:pt x="3734" y="51195"/>
                    </a:lnTo>
                    <a:lnTo>
                      <a:pt x="3698" y="51535"/>
                    </a:lnTo>
                    <a:lnTo>
                      <a:pt x="3672" y="51886"/>
                    </a:lnTo>
                    <a:lnTo>
                      <a:pt x="3654" y="52226"/>
                    </a:lnTo>
                    <a:lnTo>
                      <a:pt x="3646" y="52578"/>
                    </a:lnTo>
                    <a:lnTo>
                      <a:pt x="3641" y="52930"/>
                    </a:lnTo>
                    <a:lnTo>
                      <a:pt x="3641" y="52930"/>
                    </a:lnTo>
                    <a:lnTo>
                      <a:pt x="3646" y="53352"/>
                    </a:lnTo>
                    <a:lnTo>
                      <a:pt x="3659" y="53773"/>
                    </a:lnTo>
                    <a:lnTo>
                      <a:pt x="3681" y="54195"/>
                    </a:lnTo>
                    <a:lnTo>
                      <a:pt x="3712" y="54617"/>
                    </a:lnTo>
                    <a:lnTo>
                      <a:pt x="3747" y="55039"/>
                    </a:lnTo>
                    <a:lnTo>
                      <a:pt x="3786" y="55461"/>
                    </a:lnTo>
                    <a:lnTo>
                      <a:pt x="3835" y="55883"/>
                    </a:lnTo>
                    <a:lnTo>
                      <a:pt x="3892" y="56305"/>
                    </a:lnTo>
                    <a:lnTo>
                      <a:pt x="3949" y="56715"/>
                    </a:lnTo>
                    <a:lnTo>
                      <a:pt x="4011" y="57126"/>
                    </a:lnTo>
                    <a:lnTo>
                      <a:pt x="4077" y="57536"/>
                    </a:lnTo>
                    <a:lnTo>
                      <a:pt x="4147" y="57934"/>
                    </a:lnTo>
                    <a:lnTo>
                      <a:pt x="4222" y="58333"/>
                    </a:lnTo>
                    <a:lnTo>
                      <a:pt x="4296" y="58720"/>
                    </a:lnTo>
                    <a:lnTo>
                      <a:pt x="4376" y="59095"/>
                    </a:lnTo>
                    <a:lnTo>
                      <a:pt x="4450" y="59458"/>
                    </a:lnTo>
                    <a:lnTo>
                      <a:pt x="8957" y="59716"/>
                    </a:lnTo>
                    <a:lnTo>
                      <a:pt x="2353" y="59552"/>
                    </a:lnTo>
                    <a:lnTo>
                      <a:pt x="2344" y="59634"/>
                    </a:lnTo>
                    <a:lnTo>
                      <a:pt x="2344" y="59634"/>
                    </a:lnTo>
                    <a:lnTo>
                      <a:pt x="2203" y="58954"/>
                    </a:lnTo>
                    <a:lnTo>
                      <a:pt x="2063" y="58274"/>
                    </a:lnTo>
                    <a:lnTo>
                      <a:pt x="1931" y="57594"/>
                    </a:lnTo>
                    <a:lnTo>
                      <a:pt x="1799" y="56903"/>
                    </a:lnTo>
                    <a:lnTo>
                      <a:pt x="1676" y="56211"/>
                    </a:lnTo>
                    <a:lnTo>
                      <a:pt x="1557" y="55508"/>
                    </a:lnTo>
                    <a:lnTo>
                      <a:pt x="1438" y="54805"/>
                    </a:lnTo>
                    <a:lnTo>
                      <a:pt x="1328" y="54102"/>
                    </a:lnTo>
                    <a:lnTo>
                      <a:pt x="1218" y="53387"/>
                    </a:lnTo>
                    <a:lnTo>
                      <a:pt x="1117" y="52672"/>
                    </a:lnTo>
                    <a:lnTo>
                      <a:pt x="1021" y="51945"/>
                    </a:lnTo>
                    <a:lnTo>
                      <a:pt x="924" y="51218"/>
                    </a:lnTo>
                    <a:lnTo>
                      <a:pt x="836" y="50492"/>
                    </a:lnTo>
                    <a:lnTo>
                      <a:pt x="752" y="49765"/>
                    </a:lnTo>
                    <a:lnTo>
                      <a:pt x="669" y="49027"/>
                    </a:lnTo>
                    <a:lnTo>
                      <a:pt x="594" y="48288"/>
                    </a:lnTo>
                    <a:lnTo>
                      <a:pt x="524" y="47538"/>
                    </a:lnTo>
                    <a:lnTo>
                      <a:pt x="453" y="46800"/>
                    </a:lnTo>
                    <a:lnTo>
                      <a:pt x="392" y="46050"/>
                    </a:lnTo>
                    <a:lnTo>
                      <a:pt x="335" y="45300"/>
                    </a:lnTo>
                    <a:lnTo>
                      <a:pt x="282" y="44549"/>
                    </a:lnTo>
                    <a:lnTo>
                      <a:pt x="234" y="43788"/>
                    </a:lnTo>
                    <a:lnTo>
                      <a:pt x="190" y="43038"/>
                    </a:lnTo>
                    <a:lnTo>
                      <a:pt x="150" y="42276"/>
                    </a:lnTo>
                    <a:lnTo>
                      <a:pt x="115" y="41514"/>
                    </a:lnTo>
                    <a:lnTo>
                      <a:pt x="84" y="40752"/>
                    </a:lnTo>
                    <a:lnTo>
                      <a:pt x="58" y="39979"/>
                    </a:lnTo>
                    <a:lnTo>
                      <a:pt x="36" y="39217"/>
                    </a:lnTo>
                    <a:lnTo>
                      <a:pt x="18" y="38443"/>
                    </a:lnTo>
                    <a:lnTo>
                      <a:pt x="9" y="37681"/>
                    </a:lnTo>
                    <a:lnTo>
                      <a:pt x="0" y="36908"/>
                    </a:lnTo>
                    <a:lnTo>
                      <a:pt x="0" y="36134"/>
                    </a:lnTo>
                    <a:lnTo>
                      <a:pt x="0" y="36134"/>
                    </a:lnTo>
                    <a:lnTo>
                      <a:pt x="0" y="35337"/>
                    </a:lnTo>
                    <a:lnTo>
                      <a:pt x="9" y="34540"/>
                    </a:lnTo>
                    <a:lnTo>
                      <a:pt x="9" y="34540"/>
                    </a:lnTo>
                    <a:lnTo>
                      <a:pt x="18" y="33872"/>
                    </a:lnTo>
                    <a:lnTo>
                      <a:pt x="36" y="33192"/>
                    </a:lnTo>
                    <a:lnTo>
                      <a:pt x="62" y="32513"/>
                    </a:lnTo>
                    <a:lnTo>
                      <a:pt x="93" y="31821"/>
                    </a:lnTo>
                    <a:lnTo>
                      <a:pt x="132" y="31153"/>
                    </a:lnTo>
                    <a:lnTo>
                      <a:pt x="185" y="30473"/>
                    </a:lnTo>
                    <a:lnTo>
                      <a:pt x="212" y="30145"/>
                    </a:lnTo>
                    <a:lnTo>
                      <a:pt x="242" y="29817"/>
                    </a:lnTo>
                    <a:lnTo>
                      <a:pt x="277" y="29489"/>
                    </a:lnTo>
                    <a:lnTo>
                      <a:pt x="313" y="29172"/>
                    </a:lnTo>
                    <a:lnTo>
                      <a:pt x="357" y="28856"/>
                    </a:lnTo>
                    <a:lnTo>
                      <a:pt x="396" y="28539"/>
                    </a:lnTo>
                    <a:lnTo>
                      <a:pt x="445" y="28235"/>
                    </a:lnTo>
                    <a:lnTo>
                      <a:pt x="493" y="27930"/>
                    </a:lnTo>
                    <a:lnTo>
                      <a:pt x="546" y="27637"/>
                    </a:lnTo>
                    <a:lnTo>
                      <a:pt x="603" y="27344"/>
                    </a:lnTo>
                    <a:lnTo>
                      <a:pt x="664" y="27063"/>
                    </a:lnTo>
                    <a:lnTo>
                      <a:pt x="730" y="26781"/>
                    </a:lnTo>
                    <a:lnTo>
                      <a:pt x="796" y="26512"/>
                    </a:lnTo>
                    <a:lnTo>
                      <a:pt x="871" y="26254"/>
                    </a:lnTo>
                    <a:lnTo>
                      <a:pt x="946" y="26008"/>
                    </a:lnTo>
                    <a:lnTo>
                      <a:pt x="1025" y="25762"/>
                    </a:lnTo>
                    <a:lnTo>
                      <a:pt x="1109" y="25527"/>
                    </a:lnTo>
                    <a:lnTo>
                      <a:pt x="1201" y="25293"/>
                    </a:lnTo>
                    <a:lnTo>
                      <a:pt x="1293" y="25082"/>
                    </a:lnTo>
                    <a:lnTo>
                      <a:pt x="1390" y="24871"/>
                    </a:lnTo>
                    <a:lnTo>
                      <a:pt x="1390" y="24871"/>
                    </a:lnTo>
                    <a:lnTo>
                      <a:pt x="1451" y="24754"/>
                    </a:lnTo>
                    <a:lnTo>
                      <a:pt x="1517" y="24648"/>
                    </a:lnTo>
                    <a:lnTo>
                      <a:pt x="1583" y="24554"/>
                    </a:lnTo>
                    <a:lnTo>
                      <a:pt x="1649" y="24461"/>
                    </a:lnTo>
                    <a:lnTo>
                      <a:pt x="1715" y="24379"/>
                    </a:lnTo>
                    <a:lnTo>
                      <a:pt x="1786" y="24297"/>
                    </a:lnTo>
                    <a:lnTo>
                      <a:pt x="1856" y="24226"/>
                    </a:lnTo>
                    <a:lnTo>
                      <a:pt x="1931" y="24168"/>
                    </a:lnTo>
                    <a:lnTo>
                      <a:pt x="2001" y="24109"/>
                    </a:lnTo>
                    <a:lnTo>
                      <a:pt x="2076" y="24062"/>
                    </a:lnTo>
                    <a:lnTo>
                      <a:pt x="2151" y="24027"/>
                    </a:lnTo>
                    <a:lnTo>
                      <a:pt x="2225" y="23992"/>
                    </a:lnTo>
                    <a:lnTo>
                      <a:pt x="2300" y="23968"/>
                    </a:lnTo>
                    <a:lnTo>
                      <a:pt x="2375" y="23957"/>
                    </a:lnTo>
                    <a:lnTo>
                      <a:pt x="2529" y="23933"/>
                    </a:lnTo>
                    <a:lnTo>
                      <a:pt x="2529" y="23933"/>
                    </a:lnTo>
                    <a:lnTo>
                      <a:pt x="2678" y="23957"/>
                    </a:lnTo>
                    <a:lnTo>
                      <a:pt x="2828" y="23992"/>
                    </a:lnTo>
                    <a:lnTo>
                      <a:pt x="2977" y="24062"/>
                    </a:lnTo>
                    <a:lnTo>
                      <a:pt x="3122" y="24144"/>
                    </a:lnTo>
                    <a:lnTo>
                      <a:pt x="3263" y="24261"/>
                    </a:lnTo>
                    <a:lnTo>
                      <a:pt x="3404" y="24402"/>
                    </a:lnTo>
                    <a:lnTo>
                      <a:pt x="3536" y="24554"/>
                    </a:lnTo>
                    <a:lnTo>
                      <a:pt x="3597" y="24648"/>
                    </a:lnTo>
                    <a:lnTo>
                      <a:pt x="3659" y="24742"/>
                    </a:lnTo>
                    <a:lnTo>
                      <a:pt x="3720" y="24847"/>
                    </a:lnTo>
                    <a:lnTo>
                      <a:pt x="3778" y="24953"/>
                    </a:lnTo>
                    <a:lnTo>
                      <a:pt x="3835" y="25058"/>
                    </a:lnTo>
                    <a:lnTo>
                      <a:pt x="3887" y="25176"/>
                    </a:lnTo>
                    <a:lnTo>
                      <a:pt x="3940" y="25293"/>
                    </a:lnTo>
                    <a:lnTo>
                      <a:pt x="3989" y="25422"/>
                    </a:lnTo>
                    <a:lnTo>
                      <a:pt x="4033" y="25551"/>
                    </a:lnTo>
                    <a:lnTo>
                      <a:pt x="4077" y="25691"/>
                    </a:lnTo>
                    <a:lnTo>
                      <a:pt x="4120" y="25832"/>
                    </a:lnTo>
                    <a:lnTo>
                      <a:pt x="4156" y="25973"/>
                    </a:lnTo>
                    <a:lnTo>
                      <a:pt x="4191" y="26125"/>
                    </a:lnTo>
                    <a:lnTo>
                      <a:pt x="4226" y="26277"/>
                    </a:lnTo>
                    <a:lnTo>
                      <a:pt x="4252" y="26441"/>
                    </a:lnTo>
                    <a:lnTo>
                      <a:pt x="4279" y="26605"/>
                    </a:lnTo>
                    <a:lnTo>
                      <a:pt x="4301" y="26770"/>
                    </a:lnTo>
                    <a:lnTo>
                      <a:pt x="4318" y="26945"/>
                    </a:lnTo>
                    <a:lnTo>
                      <a:pt x="4318" y="26945"/>
                    </a:lnTo>
                    <a:lnTo>
                      <a:pt x="4318" y="26945"/>
                    </a:lnTo>
                    <a:lnTo>
                      <a:pt x="4318" y="26945"/>
                    </a:lnTo>
                    <a:lnTo>
                      <a:pt x="4301" y="26066"/>
                    </a:lnTo>
                    <a:lnTo>
                      <a:pt x="4288" y="25187"/>
                    </a:lnTo>
                    <a:lnTo>
                      <a:pt x="4279" y="24320"/>
                    </a:lnTo>
                    <a:lnTo>
                      <a:pt x="4274" y="23453"/>
                    </a:lnTo>
                    <a:lnTo>
                      <a:pt x="4274" y="23453"/>
                    </a:lnTo>
                    <a:lnTo>
                      <a:pt x="4274" y="22867"/>
                    </a:lnTo>
                    <a:lnTo>
                      <a:pt x="4279" y="22281"/>
                    </a:lnTo>
                    <a:lnTo>
                      <a:pt x="4288" y="21706"/>
                    </a:lnTo>
                    <a:lnTo>
                      <a:pt x="4296" y="21132"/>
                    </a:lnTo>
                    <a:lnTo>
                      <a:pt x="4310" y="20558"/>
                    </a:lnTo>
                    <a:lnTo>
                      <a:pt x="4323" y="19983"/>
                    </a:lnTo>
                    <a:lnTo>
                      <a:pt x="4340" y="19409"/>
                    </a:lnTo>
                    <a:lnTo>
                      <a:pt x="4362" y="18847"/>
                    </a:lnTo>
                    <a:lnTo>
                      <a:pt x="4384" y="18284"/>
                    </a:lnTo>
                    <a:lnTo>
                      <a:pt x="4411" y="17721"/>
                    </a:lnTo>
                    <a:lnTo>
                      <a:pt x="4441" y="17159"/>
                    </a:lnTo>
                    <a:lnTo>
                      <a:pt x="4472" y="16608"/>
                    </a:lnTo>
                    <a:lnTo>
                      <a:pt x="4507" y="16057"/>
                    </a:lnTo>
                    <a:lnTo>
                      <a:pt x="4543" y="15506"/>
                    </a:lnTo>
                    <a:lnTo>
                      <a:pt x="4582" y="14967"/>
                    </a:lnTo>
                    <a:lnTo>
                      <a:pt x="4626" y="14416"/>
                    </a:lnTo>
                    <a:lnTo>
                      <a:pt x="4670" y="13877"/>
                    </a:lnTo>
                    <a:lnTo>
                      <a:pt x="4718" y="13350"/>
                    </a:lnTo>
                    <a:lnTo>
                      <a:pt x="4771" y="12810"/>
                    </a:lnTo>
                    <a:lnTo>
                      <a:pt x="4824" y="12283"/>
                    </a:lnTo>
                    <a:lnTo>
                      <a:pt x="4881" y="11767"/>
                    </a:lnTo>
                    <a:lnTo>
                      <a:pt x="4943" y="11240"/>
                    </a:lnTo>
                    <a:lnTo>
                      <a:pt x="5009" y="10724"/>
                    </a:lnTo>
                    <a:lnTo>
                      <a:pt x="5075" y="10209"/>
                    </a:lnTo>
                    <a:lnTo>
                      <a:pt x="5141" y="9705"/>
                    </a:lnTo>
                    <a:lnTo>
                      <a:pt x="5215" y="9189"/>
                    </a:lnTo>
                    <a:lnTo>
                      <a:pt x="5290" y="8697"/>
                    </a:lnTo>
                    <a:lnTo>
                      <a:pt x="5369" y="8193"/>
                    </a:lnTo>
                    <a:lnTo>
                      <a:pt x="5448" y="7700"/>
                    </a:lnTo>
                    <a:lnTo>
                      <a:pt x="5532" y="7208"/>
                    </a:lnTo>
                    <a:lnTo>
                      <a:pt x="5620" y="6728"/>
                    </a:lnTo>
                    <a:lnTo>
                      <a:pt x="5712" y="6247"/>
                    </a:lnTo>
                    <a:lnTo>
                      <a:pt x="5712" y="6247"/>
                    </a:lnTo>
                    <a:lnTo>
                      <a:pt x="5787" y="5872"/>
                    </a:lnTo>
                    <a:lnTo>
                      <a:pt x="5862" y="5520"/>
                    </a:lnTo>
                    <a:lnTo>
                      <a:pt x="5945" y="5169"/>
                    </a:lnTo>
                    <a:lnTo>
                      <a:pt x="6033" y="4841"/>
                    </a:lnTo>
                    <a:lnTo>
                      <a:pt x="6121" y="4512"/>
                    </a:lnTo>
                    <a:lnTo>
                      <a:pt x="6218" y="4196"/>
                    </a:lnTo>
                    <a:lnTo>
                      <a:pt x="6315" y="3891"/>
                    </a:lnTo>
                    <a:lnTo>
                      <a:pt x="6416" y="3598"/>
                    </a:lnTo>
                    <a:lnTo>
                      <a:pt x="6521" y="3305"/>
                    </a:lnTo>
                    <a:lnTo>
                      <a:pt x="6627" y="3036"/>
                    </a:lnTo>
                    <a:lnTo>
                      <a:pt x="6737" y="2778"/>
                    </a:lnTo>
                    <a:lnTo>
                      <a:pt x="6851" y="2520"/>
                    </a:lnTo>
                    <a:lnTo>
                      <a:pt x="6970" y="2286"/>
                    </a:lnTo>
                    <a:lnTo>
                      <a:pt x="7088" y="2051"/>
                    </a:lnTo>
                    <a:lnTo>
                      <a:pt x="7212" y="1840"/>
                    </a:lnTo>
                    <a:lnTo>
                      <a:pt x="7335" y="1629"/>
                    </a:lnTo>
                    <a:lnTo>
                      <a:pt x="7462" y="1442"/>
                    </a:lnTo>
                    <a:lnTo>
                      <a:pt x="7590" y="1254"/>
                    </a:lnTo>
                    <a:lnTo>
                      <a:pt x="7722" y="1090"/>
                    </a:lnTo>
                    <a:lnTo>
                      <a:pt x="7854" y="926"/>
                    </a:lnTo>
                    <a:lnTo>
                      <a:pt x="7990" y="785"/>
                    </a:lnTo>
                    <a:lnTo>
                      <a:pt x="8126" y="645"/>
                    </a:lnTo>
                    <a:lnTo>
                      <a:pt x="8262" y="527"/>
                    </a:lnTo>
                    <a:lnTo>
                      <a:pt x="8403" y="422"/>
                    </a:lnTo>
                    <a:lnTo>
                      <a:pt x="8544" y="316"/>
                    </a:lnTo>
                    <a:lnTo>
                      <a:pt x="8685" y="234"/>
                    </a:lnTo>
                    <a:lnTo>
                      <a:pt x="8830" y="164"/>
                    </a:lnTo>
                    <a:lnTo>
                      <a:pt x="8975" y="106"/>
                    </a:lnTo>
                    <a:lnTo>
                      <a:pt x="9120" y="59"/>
                    </a:lnTo>
                    <a:lnTo>
                      <a:pt x="9265" y="23"/>
                    </a:lnTo>
                    <a:lnTo>
                      <a:pt x="9410" y="12"/>
                    </a:lnTo>
                    <a:lnTo>
                      <a:pt x="9555" y="0"/>
                    </a:lnTo>
                    <a:lnTo>
                      <a:pt x="9555" y="0"/>
                    </a:lnTo>
                    <a:lnTo>
                      <a:pt x="9683" y="0"/>
                    </a:lnTo>
                    <a:lnTo>
                      <a:pt x="9806" y="23"/>
                    </a:lnTo>
                    <a:lnTo>
                      <a:pt x="9933" y="47"/>
                    </a:lnTo>
                    <a:lnTo>
                      <a:pt x="10061" y="82"/>
                    </a:lnTo>
                    <a:lnTo>
                      <a:pt x="10184" y="129"/>
                    </a:lnTo>
                    <a:lnTo>
                      <a:pt x="10311" y="176"/>
                    </a:lnTo>
                    <a:lnTo>
                      <a:pt x="10435" y="246"/>
                    </a:lnTo>
                    <a:lnTo>
                      <a:pt x="10558" y="316"/>
                    </a:lnTo>
                    <a:lnTo>
                      <a:pt x="10685" y="399"/>
                    </a:lnTo>
                    <a:lnTo>
                      <a:pt x="10808" y="492"/>
                    </a:lnTo>
                    <a:lnTo>
                      <a:pt x="10931" y="598"/>
                    </a:lnTo>
                    <a:lnTo>
                      <a:pt x="11055" y="715"/>
                    </a:lnTo>
                    <a:lnTo>
                      <a:pt x="11178" y="844"/>
                    </a:lnTo>
                    <a:lnTo>
                      <a:pt x="11296" y="985"/>
                    </a:lnTo>
                    <a:lnTo>
                      <a:pt x="11415" y="1125"/>
                    </a:lnTo>
                    <a:lnTo>
                      <a:pt x="11538" y="1289"/>
                    </a:lnTo>
                    <a:lnTo>
                      <a:pt x="11538" y="1289"/>
                    </a:lnTo>
                    <a:lnTo>
                      <a:pt x="11692" y="1512"/>
                    </a:lnTo>
                    <a:lnTo>
                      <a:pt x="11842" y="1746"/>
                    </a:lnTo>
                    <a:lnTo>
                      <a:pt x="11987" y="2004"/>
                    </a:lnTo>
                    <a:lnTo>
                      <a:pt x="12127" y="2262"/>
                    </a:lnTo>
                    <a:lnTo>
                      <a:pt x="12264" y="2543"/>
                    </a:lnTo>
                    <a:lnTo>
                      <a:pt x="12396" y="2848"/>
                    </a:lnTo>
                    <a:lnTo>
                      <a:pt x="12523" y="3153"/>
                    </a:lnTo>
                    <a:lnTo>
                      <a:pt x="12646" y="3481"/>
                    </a:lnTo>
                    <a:lnTo>
                      <a:pt x="12765" y="3809"/>
                    </a:lnTo>
                    <a:lnTo>
                      <a:pt x="12879" y="4161"/>
                    </a:lnTo>
                    <a:lnTo>
                      <a:pt x="12985" y="4524"/>
                    </a:lnTo>
                    <a:lnTo>
                      <a:pt x="13086" y="4887"/>
                    </a:lnTo>
                    <a:lnTo>
                      <a:pt x="13183" y="5274"/>
                    </a:lnTo>
                    <a:lnTo>
                      <a:pt x="13275" y="5673"/>
                    </a:lnTo>
                    <a:lnTo>
                      <a:pt x="13363" y="6071"/>
                    </a:lnTo>
                    <a:lnTo>
                      <a:pt x="13442" y="6481"/>
                    </a:lnTo>
                    <a:lnTo>
                      <a:pt x="13442" y="6481"/>
                    </a:lnTo>
                    <a:lnTo>
                      <a:pt x="13535" y="6985"/>
                    </a:lnTo>
                    <a:lnTo>
                      <a:pt x="13627" y="7478"/>
                    </a:lnTo>
                    <a:lnTo>
                      <a:pt x="13715" y="7982"/>
                    </a:lnTo>
                    <a:lnTo>
                      <a:pt x="13798" y="8486"/>
                    </a:lnTo>
                    <a:lnTo>
                      <a:pt x="13882" y="9001"/>
                    </a:lnTo>
                    <a:lnTo>
                      <a:pt x="13961" y="9505"/>
                    </a:lnTo>
                    <a:lnTo>
                      <a:pt x="14036" y="10021"/>
                    </a:lnTo>
                    <a:lnTo>
                      <a:pt x="14111" y="10537"/>
                    </a:lnTo>
                    <a:lnTo>
                      <a:pt x="14181" y="11064"/>
                    </a:lnTo>
                    <a:lnTo>
                      <a:pt x="14247" y="11580"/>
                    </a:lnTo>
                    <a:lnTo>
                      <a:pt x="14313" y="12107"/>
                    </a:lnTo>
                    <a:lnTo>
                      <a:pt x="14374" y="12635"/>
                    </a:lnTo>
                    <a:lnTo>
                      <a:pt x="14431" y="13162"/>
                    </a:lnTo>
                    <a:lnTo>
                      <a:pt x="14489" y="13690"/>
                    </a:lnTo>
                    <a:lnTo>
                      <a:pt x="14541" y="14229"/>
                    </a:lnTo>
                    <a:lnTo>
                      <a:pt x="14590" y="14756"/>
                    </a:lnTo>
                    <a:lnTo>
                      <a:pt x="14638" y="15295"/>
                    </a:lnTo>
                    <a:lnTo>
                      <a:pt x="14682" y="15834"/>
                    </a:lnTo>
                    <a:lnTo>
                      <a:pt x="14722" y="16374"/>
                    </a:lnTo>
                    <a:lnTo>
                      <a:pt x="14761" y="16913"/>
                    </a:lnTo>
                    <a:lnTo>
                      <a:pt x="14796" y="17452"/>
                    </a:lnTo>
                    <a:lnTo>
                      <a:pt x="14827" y="18003"/>
                    </a:lnTo>
                    <a:lnTo>
                      <a:pt x="14858" y="18542"/>
                    </a:lnTo>
                    <a:lnTo>
                      <a:pt x="14884" y="19093"/>
                    </a:lnTo>
                    <a:lnTo>
                      <a:pt x="14906" y="19644"/>
                    </a:lnTo>
                    <a:lnTo>
                      <a:pt x="14928" y="20194"/>
                    </a:lnTo>
                    <a:lnTo>
                      <a:pt x="14942" y="20745"/>
                    </a:lnTo>
                    <a:lnTo>
                      <a:pt x="14959" y="21296"/>
                    </a:lnTo>
                    <a:lnTo>
                      <a:pt x="14968" y="21847"/>
                    </a:lnTo>
                    <a:lnTo>
                      <a:pt x="14977" y="22398"/>
                    </a:lnTo>
                    <a:lnTo>
                      <a:pt x="14981" y="22949"/>
                    </a:lnTo>
                    <a:lnTo>
                      <a:pt x="14981" y="23500"/>
                    </a:lnTo>
                    <a:lnTo>
                      <a:pt x="14981" y="23500"/>
                    </a:lnTo>
                    <a:lnTo>
                      <a:pt x="14977" y="24461"/>
                    </a:lnTo>
                    <a:lnTo>
                      <a:pt x="14964" y="25422"/>
                    </a:lnTo>
                    <a:lnTo>
                      <a:pt x="14964" y="25422"/>
                    </a:lnTo>
                    <a:lnTo>
                      <a:pt x="14933" y="26535"/>
                    </a:lnTo>
                    <a:lnTo>
                      <a:pt x="14898" y="27637"/>
                    </a:lnTo>
                    <a:lnTo>
                      <a:pt x="14858" y="28739"/>
                    </a:lnTo>
                    <a:lnTo>
                      <a:pt x="14810" y="29829"/>
                    </a:lnTo>
                    <a:lnTo>
                      <a:pt x="14757" y="30930"/>
                    </a:lnTo>
                    <a:lnTo>
                      <a:pt x="14700" y="32009"/>
                    </a:lnTo>
                    <a:lnTo>
                      <a:pt x="14638" y="33099"/>
                    </a:lnTo>
                    <a:lnTo>
                      <a:pt x="14572" y="34177"/>
                    </a:lnTo>
                    <a:lnTo>
                      <a:pt x="14497" y="35255"/>
                    </a:lnTo>
                    <a:lnTo>
                      <a:pt x="14423" y="36333"/>
                    </a:lnTo>
                    <a:lnTo>
                      <a:pt x="14339" y="37400"/>
                    </a:lnTo>
                    <a:lnTo>
                      <a:pt x="14256" y="38467"/>
                    </a:lnTo>
                    <a:lnTo>
                      <a:pt x="14168" y="39533"/>
                    </a:lnTo>
                    <a:lnTo>
                      <a:pt x="14075" y="40600"/>
                    </a:lnTo>
                    <a:lnTo>
                      <a:pt x="13979" y="41655"/>
                    </a:lnTo>
                    <a:lnTo>
                      <a:pt x="13877" y="42721"/>
                    </a:lnTo>
                    <a:lnTo>
                      <a:pt x="13776" y="43776"/>
                    </a:lnTo>
                    <a:lnTo>
                      <a:pt x="13671" y="44831"/>
                    </a:lnTo>
                    <a:lnTo>
                      <a:pt x="13561" y="45886"/>
                    </a:lnTo>
                    <a:lnTo>
                      <a:pt x="13451" y="46940"/>
                    </a:lnTo>
                    <a:lnTo>
                      <a:pt x="13222" y="49050"/>
                    </a:lnTo>
                    <a:lnTo>
                      <a:pt x="12985" y="51160"/>
                    </a:lnTo>
                    <a:lnTo>
                      <a:pt x="12739" y="53270"/>
                    </a:lnTo>
                    <a:lnTo>
                      <a:pt x="12492" y="55379"/>
                    </a:lnTo>
                    <a:lnTo>
                      <a:pt x="11982" y="59610"/>
                    </a:lnTo>
                    <a:lnTo>
                      <a:pt x="11982" y="59610"/>
                    </a:lnTo>
                    <a:lnTo>
                      <a:pt x="11960" y="597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580;p39">
                <a:extLst>
                  <a:ext uri="{FF2B5EF4-FFF2-40B4-BE49-F238E27FC236}">
                    <a16:creationId xmlns:a16="http://schemas.microsoft.com/office/drawing/2014/main" id="{C9CF9018-6F02-ED5A-E91B-079D9C5F44AD}"/>
                  </a:ext>
                </a:extLst>
              </p:cNvPr>
              <p:cNvSpPr/>
              <p:nvPr/>
            </p:nvSpPr>
            <p:spPr>
              <a:xfrm>
                <a:off x="3680875" y="-11958475"/>
                <a:ext cx="196350" cy="77825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31130" extrusionOk="0">
                    <a:moveTo>
                      <a:pt x="4824" y="0"/>
                    </a:moveTo>
                    <a:lnTo>
                      <a:pt x="4714" y="12"/>
                    </a:lnTo>
                    <a:lnTo>
                      <a:pt x="4604" y="35"/>
                    </a:lnTo>
                    <a:lnTo>
                      <a:pt x="4494" y="82"/>
                    </a:lnTo>
                    <a:lnTo>
                      <a:pt x="4388" y="129"/>
                    </a:lnTo>
                    <a:lnTo>
                      <a:pt x="4283" y="199"/>
                    </a:lnTo>
                    <a:lnTo>
                      <a:pt x="4177" y="281"/>
                    </a:lnTo>
                    <a:lnTo>
                      <a:pt x="4076" y="387"/>
                    </a:lnTo>
                    <a:lnTo>
                      <a:pt x="3980" y="504"/>
                    </a:lnTo>
                    <a:lnTo>
                      <a:pt x="3883" y="633"/>
                    </a:lnTo>
                    <a:lnTo>
                      <a:pt x="3786" y="785"/>
                    </a:lnTo>
                    <a:lnTo>
                      <a:pt x="3698" y="949"/>
                    </a:lnTo>
                    <a:lnTo>
                      <a:pt x="3610" y="1125"/>
                    </a:lnTo>
                    <a:lnTo>
                      <a:pt x="3527" y="1325"/>
                    </a:lnTo>
                    <a:lnTo>
                      <a:pt x="3461" y="1500"/>
                    </a:lnTo>
                    <a:lnTo>
                      <a:pt x="3399" y="1676"/>
                    </a:lnTo>
                    <a:lnTo>
                      <a:pt x="3342" y="1852"/>
                    </a:lnTo>
                    <a:lnTo>
                      <a:pt x="3289" y="2039"/>
                    </a:lnTo>
                    <a:lnTo>
                      <a:pt x="3241" y="2239"/>
                    </a:lnTo>
                    <a:lnTo>
                      <a:pt x="3192" y="2438"/>
                    </a:lnTo>
                    <a:lnTo>
                      <a:pt x="3148" y="2637"/>
                    </a:lnTo>
                    <a:lnTo>
                      <a:pt x="3109" y="2848"/>
                    </a:lnTo>
                    <a:lnTo>
                      <a:pt x="3069" y="3059"/>
                    </a:lnTo>
                    <a:lnTo>
                      <a:pt x="3039" y="3282"/>
                    </a:lnTo>
                    <a:lnTo>
                      <a:pt x="3003" y="3505"/>
                    </a:lnTo>
                    <a:lnTo>
                      <a:pt x="2977" y="3727"/>
                    </a:lnTo>
                    <a:lnTo>
                      <a:pt x="2951" y="3962"/>
                    </a:lnTo>
                    <a:lnTo>
                      <a:pt x="2924" y="4184"/>
                    </a:lnTo>
                    <a:lnTo>
                      <a:pt x="2885" y="4665"/>
                    </a:lnTo>
                    <a:lnTo>
                      <a:pt x="2849" y="5145"/>
                    </a:lnTo>
                    <a:lnTo>
                      <a:pt x="2823" y="5626"/>
                    </a:lnTo>
                    <a:lnTo>
                      <a:pt x="2806" y="6130"/>
                    </a:lnTo>
                    <a:lnTo>
                      <a:pt x="2792" y="6622"/>
                    </a:lnTo>
                    <a:lnTo>
                      <a:pt x="2788" y="7114"/>
                    </a:lnTo>
                    <a:lnTo>
                      <a:pt x="2784" y="7618"/>
                    </a:lnTo>
                    <a:lnTo>
                      <a:pt x="2788" y="8111"/>
                    </a:lnTo>
                    <a:lnTo>
                      <a:pt x="2792" y="8603"/>
                    </a:lnTo>
                    <a:lnTo>
                      <a:pt x="2801" y="9576"/>
                    </a:lnTo>
                    <a:lnTo>
                      <a:pt x="2810" y="10560"/>
                    </a:lnTo>
                    <a:lnTo>
                      <a:pt x="2810" y="11052"/>
                    </a:lnTo>
                    <a:lnTo>
                      <a:pt x="2806" y="11545"/>
                    </a:lnTo>
                    <a:lnTo>
                      <a:pt x="2801" y="12037"/>
                    </a:lnTo>
                    <a:lnTo>
                      <a:pt x="2784" y="12518"/>
                    </a:lnTo>
                    <a:lnTo>
                      <a:pt x="2762" y="12998"/>
                    </a:lnTo>
                    <a:lnTo>
                      <a:pt x="2735" y="13479"/>
                    </a:lnTo>
                    <a:lnTo>
                      <a:pt x="2696" y="13947"/>
                    </a:lnTo>
                    <a:lnTo>
                      <a:pt x="2674" y="14170"/>
                    </a:lnTo>
                    <a:lnTo>
                      <a:pt x="2647" y="14405"/>
                    </a:lnTo>
                    <a:lnTo>
                      <a:pt x="2621" y="14627"/>
                    </a:lnTo>
                    <a:lnTo>
                      <a:pt x="2590" y="14850"/>
                    </a:lnTo>
                    <a:lnTo>
                      <a:pt x="2555" y="15073"/>
                    </a:lnTo>
                    <a:lnTo>
                      <a:pt x="2520" y="15295"/>
                    </a:lnTo>
                    <a:lnTo>
                      <a:pt x="2480" y="15506"/>
                    </a:lnTo>
                    <a:lnTo>
                      <a:pt x="2436" y="15717"/>
                    </a:lnTo>
                    <a:lnTo>
                      <a:pt x="2388" y="15928"/>
                    </a:lnTo>
                    <a:lnTo>
                      <a:pt x="2339" y="16127"/>
                    </a:lnTo>
                    <a:lnTo>
                      <a:pt x="2287" y="16327"/>
                    </a:lnTo>
                    <a:lnTo>
                      <a:pt x="2229" y="16526"/>
                    </a:lnTo>
                    <a:lnTo>
                      <a:pt x="2168" y="16713"/>
                    </a:lnTo>
                    <a:lnTo>
                      <a:pt x="2111" y="16889"/>
                    </a:lnTo>
                    <a:lnTo>
                      <a:pt x="2045" y="17065"/>
                    </a:lnTo>
                    <a:lnTo>
                      <a:pt x="1979" y="17241"/>
                    </a:lnTo>
                    <a:lnTo>
                      <a:pt x="1843" y="17569"/>
                    </a:lnTo>
                    <a:lnTo>
                      <a:pt x="1702" y="17886"/>
                    </a:lnTo>
                    <a:lnTo>
                      <a:pt x="1557" y="18190"/>
                    </a:lnTo>
                    <a:lnTo>
                      <a:pt x="1262" y="18800"/>
                    </a:lnTo>
                    <a:lnTo>
                      <a:pt x="1113" y="19104"/>
                    </a:lnTo>
                    <a:lnTo>
                      <a:pt x="968" y="19409"/>
                    </a:lnTo>
                    <a:lnTo>
                      <a:pt x="827" y="19726"/>
                    </a:lnTo>
                    <a:lnTo>
                      <a:pt x="691" y="20054"/>
                    </a:lnTo>
                    <a:lnTo>
                      <a:pt x="629" y="20230"/>
                    </a:lnTo>
                    <a:lnTo>
                      <a:pt x="563" y="20405"/>
                    </a:lnTo>
                    <a:lnTo>
                      <a:pt x="501" y="20581"/>
                    </a:lnTo>
                    <a:lnTo>
                      <a:pt x="444" y="20769"/>
                    </a:lnTo>
                    <a:lnTo>
                      <a:pt x="387" y="20968"/>
                    </a:lnTo>
                    <a:lnTo>
                      <a:pt x="334" y="21167"/>
                    </a:lnTo>
                    <a:lnTo>
                      <a:pt x="286" y="21366"/>
                    </a:lnTo>
                    <a:lnTo>
                      <a:pt x="238" y="21589"/>
                    </a:lnTo>
                    <a:lnTo>
                      <a:pt x="189" y="21859"/>
                    </a:lnTo>
                    <a:lnTo>
                      <a:pt x="145" y="22128"/>
                    </a:lnTo>
                    <a:lnTo>
                      <a:pt x="110" y="22398"/>
                    </a:lnTo>
                    <a:lnTo>
                      <a:pt x="79" y="22679"/>
                    </a:lnTo>
                    <a:lnTo>
                      <a:pt x="53" y="22972"/>
                    </a:lnTo>
                    <a:lnTo>
                      <a:pt x="31" y="23253"/>
                    </a:lnTo>
                    <a:lnTo>
                      <a:pt x="18" y="23547"/>
                    </a:lnTo>
                    <a:lnTo>
                      <a:pt x="9" y="23840"/>
                    </a:lnTo>
                    <a:lnTo>
                      <a:pt x="5" y="24133"/>
                    </a:lnTo>
                    <a:lnTo>
                      <a:pt x="0" y="24426"/>
                    </a:lnTo>
                    <a:lnTo>
                      <a:pt x="5" y="24730"/>
                    </a:lnTo>
                    <a:lnTo>
                      <a:pt x="13" y="25023"/>
                    </a:lnTo>
                    <a:lnTo>
                      <a:pt x="27" y="25328"/>
                    </a:lnTo>
                    <a:lnTo>
                      <a:pt x="44" y="25633"/>
                    </a:lnTo>
                    <a:lnTo>
                      <a:pt x="66" y="25926"/>
                    </a:lnTo>
                    <a:lnTo>
                      <a:pt x="88" y="26230"/>
                    </a:lnTo>
                    <a:lnTo>
                      <a:pt x="119" y="26535"/>
                    </a:lnTo>
                    <a:lnTo>
                      <a:pt x="150" y="26840"/>
                    </a:lnTo>
                    <a:lnTo>
                      <a:pt x="180" y="27133"/>
                    </a:lnTo>
                    <a:lnTo>
                      <a:pt x="220" y="27438"/>
                    </a:lnTo>
                    <a:lnTo>
                      <a:pt x="299" y="28024"/>
                    </a:lnTo>
                    <a:lnTo>
                      <a:pt x="392" y="28610"/>
                    </a:lnTo>
                    <a:lnTo>
                      <a:pt x="488" y="29184"/>
                    </a:lnTo>
                    <a:lnTo>
                      <a:pt x="589" y="29747"/>
                    </a:lnTo>
                    <a:lnTo>
                      <a:pt x="699" y="30297"/>
                    </a:lnTo>
                    <a:lnTo>
                      <a:pt x="809" y="30825"/>
                    </a:lnTo>
                    <a:lnTo>
                      <a:pt x="5976" y="31130"/>
                    </a:lnTo>
                    <a:lnTo>
                      <a:pt x="6174" y="29864"/>
                    </a:lnTo>
                    <a:lnTo>
                      <a:pt x="6363" y="28621"/>
                    </a:lnTo>
                    <a:lnTo>
                      <a:pt x="6547" y="27391"/>
                    </a:lnTo>
                    <a:lnTo>
                      <a:pt x="6723" y="26172"/>
                    </a:lnTo>
                    <a:lnTo>
                      <a:pt x="6886" y="24965"/>
                    </a:lnTo>
                    <a:lnTo>
                      <a:pt x="7044" y="23757"/>
                    </a:lnTo>
                    <a:lnTo>
                      <a:pt x="7119" y="23160"/>
                    </a:lnTo>
                    <a:lnTo>
                      <a:pt x="7189" y="22550"/>
                    </a:lnTo>
                    <a:lnTo>
                      <a:pt x="7260" y="21953"/>
                    </a:lnTo>
                    <a:lnTo>
                      <a:pt x="7326" y="21343"/>
                    </a:lnTo>
                    <a:lnTo>
                      <a:pt x="7387" y="20745"/>
                    </a:lnTo>
                    <a:lnTo>
                      <a:pt x="7444" y="20136"/>
                    </a:lnTo>
                    <a:lnTo>
                      <a:pt x="7502" y="19526"/>
                    </a:lnTo>
                    <a:lnTo>
                      <a:pt x="7554" y="18917"/>
                    </a:lnTo>
                    <a:lnTo>
                      <a:pt x="7603" y="18296"/>
                    </a:lnTo>
                    <a:lnTo>
                      <a:pt x="7647" y="17675"/>
                    </a:lnTo>
                    <a:lnTo>
                      <a:pt x="7686" y="17053"/>
                    </a:lnTo>
                    <a:lnTo>
                      <a:pt x="7721" y="16420"/>
                    </a:lnTo>
                    <a:lnTo>
                      <a:pt x="7757" y="15788"/>
                    </a:lnTo>
                    <a:lnTo>
                      <a:pt x="7783" y="15143"/>
                    </a:lnTo>
                    <a:lnTo>
                      <a:pt x="7805" y="14498"/>
                    </a:lnTo>
                    <a:lnTo>
                      <a:pt x="7827" y="13842"/>
                    </a:lnTo>
                    <a:lnTo>
                      <a:pt x="7840" y="13186"/>
                    </a:lnTo>
                    <a:lnTo>
                      <a:pt x="7849" y="12506"/>
                    </a:lnTo>
                    <a:lnTo>
                      <a:pt x="7853" y="11838"/>
                    </a:lnTo>
                    <a:lnTo>
                      <a:pt x="7853" y="11146"/>
                    </a:lnTo>
                    <a:lnTo>
                      <a:pt x="7849" y="10537"/>
                    </a:lnTo>
                    <a:lnTo>
                      <a:pt x="7836" y="9927"/>
                    </a:lnTo>
                    <a:lnTo>
                      <a:pt x="7818" y="9318"/>
                    </a:lnTo>
                    <a:lnTo>
                      <a:pt x="7796" y="8708"/>
                    </a:lnTo>
                    <a:lnTo>
                      <a:pt x="7761" y="8099"/>
                    </a:lnTo>
                    <a:lnTo>
                      <a:pt x="7721" y="7501"/>
                    </a:lnTo>
                    <a:lnTo>
                      <a:pt x="7673" y="6903"/>
                    </a:lnTo>
                    <a:lnTo>
                      <a:pt x="7611" y="6329"/>
                    </a:lnTo>
                    <a:lnTo>
                      <a:pt x="7581" y="6036"/>
                    </a:lnTo>
                    <a:lnTo>
                      <a:pt x="7545" y="5755"/>
                    </a:lnTo>
                    <a:lnTo>
                      <a:pt x="7506" y="5474"/>
                    </a:lnTo>
                    <a:lnTo>
                      <a:pt x="7466" y="5192"/>
                    </a:lnTo>
                    <a:lnTo>
                      <a:pt x="7422" y="4911"/>
                    </a:lnTo>
                    <a:lnTo>
                      <a:pt x="7378" y="4641"/>
                    </a:lnTo>
                    <a:lnTo>
                      <a:pt x="7330" y="4372"/>
                    </a:lnTo>
                    <a:lnTo>
                      <a:pt x="7277" y="4114"/>
                    </a:lnTo>
                    <a:lnTo>
                      <a:pt x="7225" y="3856"/>
                    </a:lnTo>
                    <a:lnTo>
                      <a:pt x="7167" y="3598"/>
                    </a:lnTo>
                    <a:lnTo>
                      <a:pt x="7106" y="3352"/>
                    </a:lnTo>
                    <a:lnTo>
                      <a:pt x="7044" y="3106"/>
                    </a:lnTo>
                    <a:lnTo>
                      <a:pt x="6978" y="2872"/>
                    </a:lnTo>
                    <a:lnTo>
                      <a:pt x="6908" y="2637"/>
                    </a:lnTo>
                    <a:lnTo>
                      <a:pt x="6833" y="2403"/>
                    </a:lnTo>
                    <a:lnTo>
                      <a:pt x="6758" y="2180"/>
                    </a:lnTo>
                    <a:lnTo>
                      <a:pt x="6679" y="1969"/>
                    </a:lnTo>
                    <a:lnTo>
                      <a:pt x="6596" y="1770"/>
                    </a:lnTo>
                    <a:lnTo>
                      <a:pt x="6508" y="1571"/>
                    </a:lnTo>
                    <a:lnTo>
                      <a:pt x="6415" y="1383"/>
                    </a:lnTo>
                    <a:lnTo>
                      <a:pt x="6323" y="1219"/>
                    </a:lnTo>
                    <a:lnTo>
                      <a:pt x="6226" y="1055"/>
                    </a:lnTo>
                    <a:lnTo>
                      <a:pt x="6130" y="903"/>
                    </a:lnTo>
                    <a:lnTo>
                      <a:pt x="6024" y="762"/>
                    </a:lnTo>
                    <a:lnTo>
                      <a:pt x="5923" y="621"/>
                    </a:lnTo>
                    <a:lnTo>
                      <a:pt x="5817" y="504"/>
                    </a:lnTo>
                    <a:lnTo>
                      <a:pt x="5712" y="399"/>
                    </a:lnTo>
                    <a:lnTo>
                      <a:pt x="5602" y="305"/>
                    </a:lnTo>
                    <a:lnTo>
                      <a:pt x="5492" y="223"/>
                    </a:lnTo>
                    <a:lnTo>
                      <a:pt x="5382" y="152"/>
                    </a:lnTo>
                    <a:lnTo>
                      <a:pt x="5272" y="94"/>
                    </a:lnTo>
                    <a:lnTo>
                      <a:pt x="5158" y="59"/>
                    </a:lnTo>
                    <a:lnTo>
                      <a:pt x="5048" y="24"/>
                    </a:lnTo>
                    <a:lnTo>
                      <a:pt x="4934" y="12"/>
                    </a:lnTo>
                    <a:lnTo>
                      <a:pt x="4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581;p39">
                <a:extLst>
                  <a:ext uri="{FF2B5EF4-FFF2-40B4-BE49-F238E27FC236}">
                    <a16:creationId xmlns:a16="http://schemas.microsoft.com/office/drawing/2014/main" id="{AD207CE6-CBA0-F4ED-C627-27B19658190A}"/>
                  </a:ext>
                </a:extLst>
              </p:cNvPr>
              <p:cNvSpPr/>
              <p:nvPr/>
            </p:nvSpPr>
            <p:spPr>
              <a:xfrm>
                <a:off x="3680875" y="-11958475"/>
                <a:ext cx="196350" cy="77825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31130" fill="none" extrusionOk="0">
                    <a:moveTo>
                      <a:pt x="809" y="30825"/>
                    </a:moveTo>
                    <a:lnTo>
                      <a:pt x="809" y="30825"/>
                    </a:lnTo>
                    <a:lnTo>
                      <a:pt x="699" y="30297"/>
                    </a:lnTo>
                    <a:lnTo>
                      <a:pt x="589" y="29747"/>
                    </a:lnTo>
                    <a:lnTo>
                      <a:pt x="488" y="29184"/>
                    </a:lnTo>
                    <a:lnTo>
                      <a:pt x="392" y="28610"/>
                    </a:lnTo>
                    <a:lnTo>
                      <a:pt x="299" y="28024"/>
                    </a:lnTo>
                    <a:lnTo>
                      <a:pt x="220" y="27438"/>
                    </a:lnTo>
                    <a:lnTo>
                      <a:pt x="180" y="27133"/>
                    </a:lnTo>
                    <a:lnTo>
                      <a:pt x="150" y="26840"/>
                    </a:lnTo>
                    <a:lnTo>
                      <a:pt x="119" y="26535"/>
                    </a:lnTo>
                    <a:lnTo>
                      <a:pt x="88" y="26230"/>
                    </a:lnTo>
                    <a:lnTo>
                      <a:pt x="66" y="25926"/>
                    </a:lnTo>
                    <a:lnTo>
                      <a:pt x="44" y="25633"/>
                    </a:lnTo>
                    <a:lnTo>
                      <a:pt x="27" y="25328"/>
                    </a:lnTo>
                    <a:lnTo>
                      <a:pt x="13" y="25023"/>
                    </a:lnTo>
                    <a:lnTo>
                      <a:pt x="5" y="24730"/>
                    </a:lnTo>
                    <a:lnTo>
                      <a:pt x="0" y="24426"/>
                    </a:lnTo>
                    <a:lnTo>
                      <a:pt x="5" y="24133"/>
                    </a:lnTo>
                    <a:lnTo>
                      <a:pt x="9" y="23840"/>
                    </a:lnTo>
                    <a:lnTo>
                      <a:pt x="18" y="23547"/>
                    </a:lnTo>
                    <a:lnTo>
                      <a:pt x="31" y="23253"/>
                    </a:lnTo>
                    <a:lnTo>
                      <a:pt x="53" y="22972"/>
                    </a:lnTo>
                    <a:lnTo>
                      <a:pt x="79" y="22679"/>
                    </a:lnTo>
                    <a:lnTo>
                      <a:pt x="110" y="22398"/>
                    </a:lnTo>
                    <a:lnTo>
                      <a:pt x="145" y="22128"/>
                    </a:lnTo>
                    <a:lnTo>
                      <a:pt x="189" y="21859"/>
                    </a:lnTo>
                    <a:lnTo>
                      <a:pt x="238" y="21589"/>
                    </a:lnTo>
                    <a:lnTo>
                      <a:pt x="238" y="21589"/>
                    </a:lnTo>
                    <a:lnTo>
                      <a:pt x="286" y="21366"/>
                    </a:lnTo>
                    <a:lnTo>
                      <a:pt x="334" y="21167"/>
                    </a:lnTo>
                    <a:lnTo>
                      <a:pt x="387" y="20968"/>
                    </a:lnTo>
                    <a:lnTo>
                      <a:pt x="444" y="20769"/>
                    </a:lnTo>
                    <a:lnTo>
                      <a:pt x="501" y="20581"/>
                    </a:lnTo>
                    <a:lnTo>
                      <a:pt x="563" y="20405"/>
                    </a:lnTo>
                    <a:lnTo>
                      <a:pt x="629" y="20230"/>
                    </a:lnTo>
                    <a:lnTo>
                      <a:pt x="691" y="20054"/>
                    </a:lnTo>
                    <a:lnTo>
                      <a:pt x="827" y="19726"/>
                    </a:lnTo>
                    <a:lnTo>
                      <a:pt x="968" y="19409"/>
                    </a:lnTo>
                    <a:lnTo>
                      <a:pt x="1113" y="19104"/>
                    </a:lnTo>
                    <a:lnTo>
                      <a:pt x="1262" y="18800"/>
                    </a:lnTo>
                    <a:lnTo>
                      <a:pt x="1557" y="18190"/>
                    </a:lnTo>
                    <a:lnTo>
                      <a:pt x="1702" y="17886"/>
                    </a:lnTo>
                    <a:lnTo>
                      <a:pt x="1843" y="17569"/>
                    </a:lnTo>
                    <a:lnTo>
                      <a:pt x="1979" y="17241"/>
                    </a:lnTo>
                    <a:lnTo>
                      <a:pt x="2045" y="17065"/>
                    </a:lnTo>
                    <a:lnTo>
                      <a:pt x="2111" y="16889"/>
                    </a:lnTo>
                    <a:lnTo>
                      <a:pt x="2168" y="16713"/>
                    </a:lnTo>
                    <a:lnTo>
                      <a:pt x="2229" y="16526"/>
                    </a:lnTo>
                    <a:lnTo>
                      <a:pt x="2287" y="16327"/>
                    </a:lnTo>
                    <a:lnTo>
                      <a:pt x="2339" y="16127"/>
                    </a:lnTo>
                    <a:lnTo>
                      <a:pt x="2339" y="16127"/>
                    </a:lnTo>
                    <a:lnTo>
                      <a:pt x="2388" y="15928"/>
                    </a:lnTo>
                    <a:lnTo>
                      <a:pt x="2436" y="15717"/>
                    </a:lnTo>
                    <a:lnTo>
                      <a:pt x="2480" y="15506"/>
                    </a:lnTo>
                    <a:lnTo>
                      <a:pt x="2520" y="15295"/>
                    </a:lnTo>
                    <a:lnTo>
                      <a:pt x="2555" y="15073"/>
                    </a:lnTo>
                    <a:lnTo>
                      <a:pt x="2590" y="14850"/>
                    </a:lnTo>
                    <a:lnTo>
                      <a:pt x="2621" y="14627"/>
                    </a:lnTo>
                    <a:lnTo>
                      <a:pt x="2647" y="14405"/>
                    </a:lnTo>
                    <a:lnTo>
                      <a:pt x="2674" y="14170"/>
                    </a:lnTo>
                    <a:lnTo>
                      <a:pt x="2696" y="13947"/>
                    </a:lnTo>
                    <a:lnTo>
                      <a:pt x="2735" y="13479"/>
                    </a:lnTo>
                    <a:lnTo>
                      <a:pt x="2762" y="12998"/>
                    </a:lnTo>
                    <a:lnTo>
                      <a:pt x="2784" y="12518"/>
                    </a:lnTo>
                    <a:lnTo>
                      <a:pt x="2801" y="12037"/>
                    </a:lnTo>
                    <a:lnTo>
                      <a:pt x="2806" y="11545"/>
                    </a:lnTo>
                    <a:lnTo>
                      <a:pt x="2810" y="11052"/>
                    </a:lnTo>
                    <a:lnTo>
                      <a:pt x="2810" y="10560"/>
                    </a:lnTo>
                    <a:lnTo>
                      <a:pt x="2801" y="9576"/>
                    </a:lnTo>
                    <a:lnTo>
                      <a:pt x="2792" y="8603"/>
                    </a:lnTo>
                    <a:lnTo>
                      <a:pt x="2792" y="8603"/>
                    </a:lnTo>
                    <a:lnTo>
                      <a:pt x="2788" y="8111"/>
                    </a:lnTo>
                    <a:lnTo>
                      <a:pt x="2784" y="7618"/>
                    </a:lnTo>
                    <a:lnTo>
                      <a:pt x="2788" y="7114"/>
                    </a:lnTo>
                    <a:lnTo>
                      <a:pt x="2792" y="6622"/>
                    </a:lnTo>
                    <a:lnTo>
                      <a:pt x="2806" y="6130"/>
                    </a:lnTo>
                    <a:lnTo>
                      <a:pt x="2823" y="5626"/>
                    </a:lnTo>
                    <a:lnTo>
                      <a:pt x="2849" y="5145"/>
                    </a:lnTo>
                    <a:lnTo>
                      <a:pt x="2885" y="4665"/>
                    </a:lnTo>
                    <a:lnTo>
                      <a:pt x="2924" y="4184"/>
                    </a:lnTo>
                    <a:lnTo>
                      <a:pt x="2951" y="3962"/>
                    </a:lnTo>
                    <a:lnTo>
                      <a:pt x="2977" y="3727"/>
                    </a:lnTo>
                    <a:lnTo>
                      <a:pt x="3003" y="3505"/>
                    </a:lnTo>
                    <a:lnTo>
                      <a:pt x="3039" y="3282"/>
                    </a:lnTo>
                    <a:lnTo>
                      <a:pt x="3069" y="3059"/>
                    </a:lnTo>
                    <a:lnTo>
                      <a:pt x="3109" y="2848"/>
                    </a:lnTo>
                    <a:lnTo>
                      <a:pt x="3148" y="2637"/>
                    </a:lnTo>
                    <a:lnTo>
                      <a:pt x="3192" y="2438"/>
                    </a:lnTo>
                    <a:lnTo>
                      <a:pt x="3241" y="2239"/>
                    </a:lnTo>
                    <a:lnTo>
                      <a:pt x="3289" y="2039"/>
                    </a:lnTo>
                    <a:lnTo>
                      <a:pt x="3342" y="1852"/>
                    </a:lnTo>
                    <a:lnTo>
                      <a:pt x="3399" y="1676"/>
                    </a:lnTo>
                    <a:lnTo>
                      <a:pt x="3461" y="1500"/>
                    </a:lnTo>
                    <a:lnTo>
                      <a:pt x="3527" y="1325"/>
                    </a:lnTo>
                    <a:lnTo>
                      <a:pt x="3527" y="1325"/>
                    </a:lnTo>
                    <a:lnTo>
                      <a:pt x="3610" y="1125"/>
                    </a:lnTo>
                    <a:lnTo>
                      <a:pt x="3698" y="949"/>
                    </a:lnTo>
                    <a:lnTo>
                      <a:pt x="3786" y="785"/>
                    </a:lnTo>
                    <a:lnTo>
                      <a:pt x="3883" y="633"/>
                    </a:lnTo>
                    <a:lnTo>
                      <a:pt x="3980" y="504"/>
                    </a:lnTo>
                    <a:lnTo>
                      <a:pt x="4076" y="387"/>
                    </a:lnTo>
                    <a:lnTo>
                      <a:pt x="4177" y="281"/>
                    </a:lnTo>
                    <a:lnTo>
                      <a:pt x="4283" y="199"/>
                    </a:lnTo>
                    <a:lnTo>
                      <a:pt x="4388" y="129"/>
                    </a:lnTo>
                    <a:lnTo>
                      <a:pt x="4494" y="82"/>
                    </a:lnTo>
                    <a:lnTo>
                      <a:pt x="4604" y="35"/>
                    </a:lnTo>
                    <a:lnTo>
                      <a:pt x="4714" y="12"/>
                    </a:lnTo>
                    <a:lnTo>
                      <a:pt x="4824" y="0"/>
                    </a:lnTo>
                    <a:lnTo>
                      <a:pt x="4934" y="12"/>
                    </a:lnTo>
                    <a:lnTo>
                      <a:pt x="5048" y="24"/>
                    </a:lnTo>
                    <a:lnTo>
                      <a:pt x="5158" y="59"/>
                    </a:lnTo>
                    <a:lnTo>
                      <a:pt x="5272" y="94"/>
                    </a:lnTo>
                    <a:lnTo>
                      <a:pt x="5382" y="152"/>
                    </a:lnTo>
                    <a:lnTo>
                      <a:pt x="5492" y="223"/>
                    </a:lnTo>
                    <a:lnTo>
                      <a:pt x="5602" y="305"/>
                    </a:lnTo>
                    <a:lnTo>
                      <a:pt x="5712" y="399"/>
                    </a:lnTo>
                    <a:lnTo>
                      <a:pt x="5817" y="504"/>
                    </a:lnTo>
                    <a:lnTo>
                      <a:pt x="5923" y="621"/>
                    </a:lnTo>
                    <a:lnTo>
                      <a:pt x="6024" y="762"/>
                    </a:lnTo>
                    <a:lnTo>
                      <a:pt x="6130" y="903"/>
                    </a:lnTo>
                    <a:lnTo>
                      <a:pt x="6226" y="1055"/>
                    </a:lnTo>
                    <a:lnTo>
                      <a:pt x="6323" y="1219"/>
                    </a:lnTo>
                    <a:lnTo>
                      <a:pt x="6415" y="1383"/>
                    </a:lnTo>
                    <a:lnTo>
                      <a:pt x="6508" y="1571"/>
                    </a:lnTo>
                    <a:lnTo>
                      <a:pt x="6596" y="1770"/>
                    </a:lnTo>
                    <a:lnTo>
                      <a:pt x="6679" y="1969"/>
                    </a:lnTo>
                    <a:lnTo>
                      <a:pt x="6758" y="2180"/>
                    </a:lnTo>
                    <a:lnTo>
                      <a:pt x="6758" y="2180"/>
                    </a:lnTo>
                    <a:lnTo>
                      <a:pt x="6833" y="2403"/>
                    </a:lnTo>
                    <a:lnTo>
                      <a:pt x="6908" y="2637"/>
                    </a:lnTo>
                    <a:lnTo>
                      <a:pt x="6978" y="2872"/>
                    </a:lnTo>
                    <a:lnTo>
                      <a:pt x="7044" y="3106"/>
                    </a:lnTo>
                    <a:lnTo>
                      <a:pt x="7106" y="3352"/>
                    </a:lnTo>
                    <a:lnTo>
                      <a:pt x="7167" y="3598"/>
                    </a:lnTo>
                    <a:lnTo>
                      <a:pt x="7225" y="3856"/>
                    </a:lnTo>
                    <a:lnTo>
                      <a:pt x="7277" y="4114"/>
                    </a:lnTo>
                    <a:lnTo>
                      <a:pt x="7330" y="4372"/>
                    </a:lnTo>
                    <a:lnTo>
                      <a:pt x="7378" y="4641"/>
                    </a:lnTo>
                    <a:lnTo>
                      <a:pt x="7422" y="4911"/>
                    </a:lnTo>
                    <a:lnTo>
                      <a:pt x="7466" y="5192"/>
                    </a:lnTo>
                    <a:lnTo>
                      <a:pt x="7506" y="5474"/>
                    </a:lnTo>
                    <a:lnTo>
                      <a:pt x="7545" y="5755"/>
                    </a:lnTo>
                    <a:lnTo>
                      <a:pt x="7581" y="6036"/>
                    </a:lnTo>
                    <a:lnTo>
                      <a:pt x="7611" y="6329"/>
                    </a:lnTo>
                    <a:lnTo>
                      <a:pt x="7673" y="6903"/>
                    </a:lnTo>
                    <a:lnTo>
                      <a:pt x="7721" y="7501"/>
                    </a:lnTo>
                    <a:lnTo>
                      <a:pt x="7761" y="8099"/>
                    </a:lnTo>
                    <a:lnTo>
                      <a:pt x="7796" y="8708"/>
                    </a:lnTo>
                    <a:lnTo>
                      <a:pt x="7818" y="9318"/>
                    </a:lnTo>
                    <a:lnTo>
                      <a:pt x="7836" y="9927"/>
                    </a:lnTo>
                    <a:lnTo>
                      <a:pt x="7849" y="10537"/>
                    </a:lnTo>
                    <a:lnTo>
                      <a:pt x="7853" y="11146"/>
                    </a:lnTo>
                    <a:lnTo>
                      <a:pt x="7853" y="11146"/>
                    </a:lnTo>
                    <a:lnTo>
                      <a:pt x="7853" y="11838"/>
                    </a:lnTo>
                    <a:lnTo>
                      <a:pt x="7849" y="12506"/>
                    </a:lnTo>
                    <a:lnTo>
                      <a:pt x="7840" y="13186"/>
                    </a:lnTo>
                    <a:lnTo>
                      <a:pt x="7827" y="13842"/>
                    </a:lnTo>
                    <a:lnTo>
                      <a:pt x="7805" y="14498"/>
                    </a:lnTo>
                    <a:lnTo>
                      <a:pt x="7783" y="15143"/>
                    </a:lnTo>
                    <a:lnTo>
                      <a:pt x="7757" y="15788"/>
                    </a:lnTo>
                    <a:lnTo>
                      <a:pt x="7721" y="16420"/>
                    </a:lnTo>
                    <a:lnTo>
                      <a:pt x="7686" y="17053"/>
                    </a:lnTo>
                    <a:lnTo>
                      <a:pt x="7647" y="17675"/>
                    </a:lnTo>
                    <a:lnTo>
                      <a:pt x="7603" y="18296"/>
                    </a:lnTo>
                    <a:lnTo>
                      <a:pt x="7554" y="18917"/>
                    </a:lnTo>
                    <a:lnTo>
                      <a:pt x="7502" y="19526"/>
                    </a:lnTo>
                    <a:lnTo>
                      <a:pt x="7444" y="20136"/>
                    </a:lnTo>
                    <a:lnTo>
                      <a:pt x="7387" y="20745"/>
                    </a:lnTo>
                    <a:lnTo>
                      <a:pt x="7326" y="21343"/>
                    </a:lnTo>
                    <a:lnTo>
                      <a:pt x="7260" y="21953"/>
                    </a:lnTo>
                    <a:lnTo>
                      <a:pt x="7189" y="22550"/>
                    </a:lnTo>
                    <a:lnTo>
                      <a:pt x="7119" y="23160"/>
                    </a:lnTo>
                    <a:lnTo>
                      <a:pt x="7044" y="23757"/>
                    </a:lnTo>
                    <a:lnTo>
                      <a:pt x="6886" y="24965"/>
                    </a:lnTo>
                    <a:lnTo>
                      <a:pt x="6723" y="26172"/>
                    </a:lnTo>
                    <a:lnTo>
                      <a:pt x="6547" y="27391"/>
                    </a:lnTo>
                    <a:lnTo>
                      <a:pt x="6363" y="28621"/>
                    </a:lnTo>
                    <a:lnTo>
                      <a:pt x="6174" y="29864"/>
                    </a:lnTo>
                    <a:lnTo>
                      <a:pt x="5976" y="31130"/>
                    </a:lnTo>
                    <a:lnTo>
                      <a:pt x="809" y="308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582;p39">
                <a:extLst>
                  <a:ext uri="{FF2B5EF4-FFF2-40B4-BE49-F238E27FC236}">
                    <a16:creationId xmlns:a16="http://schemas.microsoft.com/office/drawing/2014/main" id="{A0003217-50C0-4CE3-75F7-9A030A93BA0E}"/>
                  </a:ext>
                </a:extLst>
              </p:cNvPr>
              <p:cNvSpPr/>
              <p:nvPr/>
            </p:nvSpPr>
            <p:spPr>
              <a:xfrm>
                <a:off x="3680875" y="-11958475"/>
                <a:ext cx="196350" cy="77825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31130" fill="none" extrusionOk="0">
                    <a:moveTo>
                      <a:pt x="5976" y="31130"/>
                    </a:moveTo>
                    <a:lnTo>
                      <a:pt x="809" y="30825"/>
                    </a:lnTo>
                    <a:lnTo>
                      <a:pt x="809" y="30825"/>
                    </a:lnTo>
                    <a:lnTo>
                      <a:pt x="735" y="30462"/>
                    </a:lnTo>
                    <a:lnTo>
                      <a:pt x="655" y="30087"/>
                    </a:lnTo>
                    <a:lnTo>
                      <a:pt x="581" y="29700"/>
                    </a:lnTo>
                    <a:lnTo>
                      <a:pt x="506" y="29301"/>
                    </a:lnTo>
                    <a:lnTo>
                      <a:pt x="436" y="28903"/>
                    </a:lnTo>
                    <a:lnTo>
                      <a:pt x="370" y="28493"/>
                    </a:lnTo>
                    <a:lnTo>
                      <a:pt x="308" y="28082"/>
                    </a:lnTo>
                    <a:lnTo>
                      <a:pt x="251" y="27672"/>
                    </a:lnTo>
                    <a:lnTo>
                      <a:pt x="194" y="27250"/>
                    </a:lnTo>
                    <a:lnTo>
                      <a:pt x="145" y="26828"/>
                    </a:lnTo>
                    <a:lnTo>
                      <a:pt x="106" y="26406"/>
                    </a:lnTo>
                    <a:lnTo>
                      <a:pt x="71" y="25984"/>
                    </a:lnTo>
                    <a:lnTo>
                      <a:pt x="40" y="25562"/>
                    </a:lnTo>
                    <a:lnTo>
                      <a:pt x="18" y="25140"/>
                    </a:lnTo>
                    <a:lnTo>
                      <a:pt x="5" y="24719"/>
                    </a:lnTo>
                    <a:lnTo>
                      <a:pt x="0" y="24297"/>
                    </a:lnTo>
                    <a:lnTo>
                      <a:pt x="0" y="24297"/>
                    </a:lnTo>
                    <a:lnTo>
                      <a:pt x="5" y="23945"/>
                    </a:lnTo>
                    <a:lnTo>
                      <a:pt x="13" y="23593"/>
                    </a:lnTo>
                    <a:lnTo>
                      <a:pt x="31" y="23253"/>
                    </a:lnTo>
                    <a:lnTo>
                      <a:pt x="57" y="22902"/>
                    </a:lnTo>
                    <a:lnTo>
                      <a:pt x="93" y="22562"/>
                    </a:lnTo>
                    <a:lnTo>
                      <a:pt x="132" y="22234"/>
                    </a:lnTo>
                    <a:lnTo>
                      <a:pt x="180" y="21906"/>
                    </a:lnTo>
                    <a:lnTo>
                      <a:pt x="238" y="21589"/>
                    </a:lnTo>
                    <a:lnTo>
                      <a:pt x="238" y="21589"/>
                    </a:lnTo>
                    <a:lnTo>
                      <a:pt x="286" y="21366"/>
                    </a:lnTo>
                    <a:lnTo>
                      <a:pt x="334" y="21167"/>
                    </a:lnTo>
                    <a:lnTo>
                      <a:pt x="387" y="20968"/>
                    </a:lnTo>
                    <a:lnTo>
                      <a:pt x="444" y="20769"/>
                    </a:lnTo>
                    <a:lnTo>
                      <a:pt x="501" y="20581"/>
                    </a:lnTo>
                    <a:lnTo>
                      <a:pt x="563" y="20405"/>
                    </a:lnTo>
                    <a:lnTo>
                      <a:pt x="629" y="20230"/>
                    </a:lnTo>
                    <a:lnTo>
                      <a:pt x="691" y="20054"/>
                    </a:lnTo>
                    <a:lnTo>
                      <a:pt x="827" y="19726"/>
                    </a:lnTo>
                    <a:lnTo>
                      <a:pt x="968" y="19409"/>
                    </a:lnTo>
                    <a:lnTo>
                      <a:pt x="1113" y="19104"/>
                    </a:lnTo>
                    <a:lnTo>
                      <a:pt x="1262" y="18800"/>
                    </a:lnTo>
                    <a:lnTo>
                      <a:pt x="1557" y="18190"/>
                    </a:lnTo>
                    <a:lnTo>
                      <a:pt x="1702" y="17886"/>
                    </a:lnTo>
                    <a:lnTo>
                      <a:pt x="1843" y="17569"/>
                    </a:lnTo>
                    <a:lnTo>
                      <a:pt x="1979" y="17241"/>
                    </a:lnTo>
                    <a:lnTo>
                      <a:pt x="2045" y="17065"/>
                    </a:lnTo>
                    <a:lnTo>
                      <a:pt x="2111" y="16889"/>
                    </a:lnTo>
                    <a:lnTo>
                      <a:pt x="2168" y="16713"/>
                    </a:lnTo>
                    <a:lnTo>
                      <a:pt x="2229" y="16526"/>
                    </a:lnTo>
                    <a:lnTo>
                      <a:pt x="2287" y="16327"/>
                    </a:lnTo>
                    <a:lnTo>
                      <a:pt x="2339" y="16127"/>
                    </a:lnTo>
                    <a:lnTo>
                      <a:pt x="2339" y="16127"/>
                    </a:lnTo>
                    <a:lnTo>
                      <a:pt x="2410" y="15834"/>
                    </a:lnTo>
                    <a:lnTo>
                      <a:pt x="2471" y="15541"/>
                    </a:lnTo>
                    <a:lnTo>
                      <a:pt x="2528" y="15225"/>
                    </a:lnTo>
                    <a:lnTo>
                      <a:pt x="2581" y="14920"/>
                    </a:lnTo>
                    <a:lnTo>
                      <a:pt x="2625" y="14604"/>
                    </a:lnTo>
                    <a:lnTo>
                      <a:pt x="2665" y="14276"/>
                    </a:lnTo>
                    <a:lnTo>
                      <a:pt x="2696" y="13947"/>
                    </a:lnTo>
                    <a:lnTo>
                      <a:pt x="2726" y="13619"/>
                    </a:lnTo>
                    <a:lnTo>
                      <a:pt x="2748" y="13279"/>
                    </a:lnTo>
                    <a:lnTo>
                      <a:pt x="2766" y="12939"/>
                    </a:lnTo>
                    <a:lnTo>
                      <a:pt x="2784" y="12600"/>
                    </a:lnTo>
                    <a:lnTo>
                      <a:pt x="2792" y="12260"/>
                    </a:lnTo>
                    <a:lnTo>
                      <a:pt x="2801" y="11908"/>
                    </a:lnTo>
                    <a:lnTo>
                      <a:pt x="2806" y="11556"/>
                    </a:lnTo>
                    <a:lnTo>
                      <a:pt x="2810" y="10853"/>
                    </a:lnTo>
                    <a:lnTo>
                      <a:pt x="2810" y="10853"/>
                    </a:lnTo>
                    <a:lnTo>
                      <a:pt x="2810" y="10291"/>
                    </a:lnTo>
                    <a:lnTo>
                      <a:pt x="2806" y="9728"/>
                    </a:lnTo>
                    <a:lnTo>
                      <a:pt x="2792" y="8603"/>
                    </a:lnTo>
                    <a:lnTo>
                      <a:pt x="2792" y="8603"/>
                    </a:lnTo>
                    <a:lnTo>
                      <a:pt x="2788" y="8134"/>
                    </a:lnTo>
                    <a:lnTo>
                      <a:pt x="2784" y="7665"/>
                    </a:lnTo>
                    <a:lnTo>
                      <a:pt x="2784" y="7665"/>
                    </a:lnTo>
                    <a:lnTo>
                      <a:pt x="2788" y="7232"/>
                    </a:lnTo>
                    <a:lnTo>
                      <a:pt x="2792" y="6786"/>
                    </a:lnTo>
                    <a:lnTo>
                      <a:pt x="2801" y="6353"/>
                    </a:lnTo>
                    <a:lnTo>
                      <a:pt x="2814" y="5907"/>
                    </a:lnTo>
                    <a:lnTo>
                      <a:pt x="2832" y="5474"/>
                    </a:lnTo>
                    <a:lnTo>
                      <a:pt x="2854" y="5052"/>
                    </a:lnTo>
                    <a:lnTo>
                      <a:pt x="2885" y="4630"/>
                    </a:lnTo>
                    <a:lnTo>
                      <a:pt x="2924" y="4208"/>
                    </a:lnTo>
                    <a:lnTo>
                      <a:pt x="2968" y="3798"/>
                    </a:lnTo>
                    <a:lnTo>
                      <a:pt x="3017" y="3411"/>
                    </a:lnTo>
                    <a:lnTo>
                      <a:pt x="3078" y="3024"/>
                    </a:lnTo>
                    <a:lnTo>
                      <a:pt x="3113" y="2836"/>
                    </a:lnTo>
                    <a:lnTo>
                      <a:pt x="3148" y="2649"/>
                    </a:lnTo>
                    <a:lnTo>
                      <a:pt x="3184" y="2473"/>
                    </a:lnTo>
                    <a:lnTo>
                      <a:pt x="3228" y="2297"/>
                    </a:lnTo>
                    <a:lnTo>
                      <a:pt x="3272" y="2122"/>
                    </a:lnTo>
                    <a:lnTo>
                      <a:pt x="3316" y="1957"/>
                    </a:lnTo>
                    <a:lnTo>
                      <a:pt x="3364" y="1793"/>
                    </a:lnTo>
                    <a:lnTo>
                      <a:pt x="3417" y="1629"/>
                    </a:lnTo>
                    <a:lnTo>
                      <a:pt x="3469" y="1477"/>
                    </a:lnTo>
                    <a:lnTo>
                      <a:pt x="3527" y="1325"/>
                    </a:lnTo>
                    <a:lnTo>
                      <a:pt x="3527" y="1325"/>
                    </a:lnTo>
                    <a:lnTo>
                      <a:pt x="3597" y="1160"/>
                    </a:lnTo>
                    <a:lnTo>
                      <a:pt x="3667" y="1008"/>
                    </a:lnTo>
                    <a:lnTo>
                      <a:pt x="3742" y="867"/>
                    </a:lnTo>
                    <a:lnTo>
                      <a:pt x="3817" y="738"/>
                    </a:lnTo>
                    <a:lnTo>
                      <a:pt x="3896" y="610"/>
                    </a:lnTo>
                    <a:lnTo>
                      <a:pt x="3975" y="504"/>
                    </a:lnTo>
                    <a:lnTo>
                      <a:pt x="4059" y="410"/>
                    </a:lnTo>
                    <a:lnTo>
                      <a:pt x="4142" y="317"/>
                    </a:lnTo>
                    <a:lnTo>
                      <a:pt x="4226" y="246"/>
                    </a:lnTo>
                    <a:lnTo>
                      <a:pt x="4314" y="176"/>
                    </a:lnTo>
                    <a:lnTo>
                      <a:pt x="4402" y="129"/>
                    </a:lnTo>
                    <a:lnTo>
                      <a:pt x="4490" y="82"/>
                    </a:lnTo>
                    <a:lnTo>
                      <a:pt x="4582" y="47"/>
                    </a:lnTo>
                    <a:lnTo>
                      <a:pt x="4670" y="24"/>
                    </a:lnTo>
                    <a:lnTo>
                      <a:pt x="4762" y="12"/>
                    </a:lnTo>
                    <a:lnTo>
                      <a:pt x="4855" y="0"/>
                    </a:lnTo>
                    <a:lnTo>
                      <a:pt x="4855" y="0"/>
                    </a:lnTo>
                    <a:lnTo>
                      <a:pt x="4986" y="12"/>
                    </a:lnTo>
                    <a:lnTo>
                      <a:pt x="5114" y="35"/>
                    </a:lnTo>
                    <a:lnTo>
                      <a:pt x="5246" y="82"/>
                    </a:lnTo>
                    <a:lnTo>
                      <a:pt x="5378" y="152"/>
                    </a:lnTo>
                    <a:lnTo>
                      <a:pt x="5505" y="235"/>
                    </a:lnTo>
                    <a:lnTo>
                      <a:pt x="5633" y="328"/>
                    </a:lnTo>
                    <a:lnTo>
                      <a:pt x="5760" y="445"/>
                    </a:lnTo>
                    <a:lnTo>
                      <a:pt x="5883" y="586"/>
                    </a:lnTo>
                    <a:lnTo>
                      <a:pt x="6007" y="727"/>
                    </a:lnTo>
                    <a:lnTo>
                      <a:pt x="6125" y="891"/>
                    </a:lnTo>
                    <a:lnTo>
                      <a:pt x="6240" y="1078"/>
                    </a:lnTo>
                    <a:lnTo>
                      <a:pt x="6354" y="1266"/>
                    </a:lnTo>
                    <a:lnTo>
                      <a:pt x="6464" y="1477"/>
                    </a:lnTo>
                    <a:lnTo>
                      <a:pt x="6565" y="1700"/>
                    </a:lnTo>
                    <a:lnTo>
                      <a:pt x="6666" y="1934"/>
                    </a:lnTo>
                    <a:lnTo>
                      <a:pt x="6758" y="2180"/>
                    </a:lnTo>
                    <a:lnTo>
                      <a:pt x="6758" y="2180"/>
                    </a:lnTo>
                    <a:lnTo>
                      <a:pt x="6833" y="2403"/>
                    </a:lnTo>
                    <a:lnTo>
                      <a:pt x="6908" y="2637"/>
                    </a:lnTo>
                    <a:lnTo>
                      <a:pt x="6978" y="2872"/>
                    </a:lnTo>
                    <a:lnTo>
                      <a:pt x="7044" y="3106"/>
                    </a:lnTo>
                    <a:lnTo>
                      <a:pt x="7106" y="3352"/>
                    </a:lnTo>
                    <a:lnTo>
                      <a:pt x="7167" y="3598"/>
                    </a:lnTo>
                    <a:lnTo>
                      <a:pt x="7225" y="3856"/>
                    </a:lnTo>
                    <a:lnTo>
                      <a:pt x="7277" y="4114"/>
                    </a:lnTo>
                    <a:lnTo>
                      <a:pt x="7330" y="4372"/>
                    </a:lnTo>
                    <a:lnTo>
                      <a:pt x="7378" y="4641"/>
                    </a:lnTo>
                    <a:lnTo>
                      <a:pt x="7422" y="4911"/>
                    </a:lnTo>
                    <a:lnTo>
                      <a:pt x="7466" y="5192"/>
                    </a:lnTo>
                    <a:lnTo>
                      <a:pt x="7506" y="5474"/>
                    </a:lnTo>
                    <a:lnTo>
                      <a:pt x="7545" y="5755"/>
                    </a:lnTo>
                    <a:lnTo>
                      <a:pt x="7581" y="6036"/>
                    </a:lnTo>
                    <a:lnTo>
                      <a:pt x="7611" y="6329"/>
                    </a:lnTo>
                    <a:lnTo>
                      <a:pt x="7673" y="6903"/>
                    </a:lnTo>
                    <a:lnTo>
                      <a:pt x="7721" y="7501"/>
                    </a:lnTo>
                    <a:lnTo>
                      <a:pt x="7761" y="8099"/>
                    </a:lnTo>
                    <a:lnTo>
                      <a:pt x="7796" y="8708"/>
                    </a:lnTo>
                    <a:lnTo>
                      <a:pt x="7818" y="9318"/>
                    </a:lnTo>
                    <a:lnTo>
                      <a:pt x="7836" y="9927"/>
                    </a:lnTo>
                    <a:lnTo>
                      <a:pt x="7849" y="10537"/>
                    </a:lnTo>
                    <a:lnTo>
                      <a:pt x="7853" y="11146"/>
                    </a:lnTo>
                    <a:lnTo>
                      <a:pt x="7853" y="11146"/>
                    </a:lnTo>
                    <a:lnTo>
                      <a:pt x="7853" y="11486"/>
                    </a:lnTo>
                    <a:lnTo>
                      <a:pt x="7853" y="11486"/>
                    </a:lnTo>
                    <a:lnTo>
                      <a:pt x="7853" y="12166"/>
                    </a:lnTo>
                    <a:lnTo>
                      <a:pt x="7844" y="12822"/>
                    </a:lnTo>
                    <a:lnTo>
                      <a:pt x="7836" y="13479"/>
                    </a:lnTo>
                    <a:lnTo>
                      <a:pt x="7818" y="14123"/>
                    </a:lnTo>
                    <a:lnTo>
                      <a:pt x="7796" y="14768"/>
                    </a:lnTo>
                    <a:lnTo>
                      <a:pt x="7774" y="15401"/>
                    </a:lnTo>
                    <a:lnTo>
                      <a:pt x="7743" y="16034"/>
                    </a:lnTo>
                    <a:lnTo>
                      <a:pt x="7708" y="16655"/>
                    </a:lnTo>
                    <a:lnTo>
                      <a:pt x="7673" y="17264"/>
                    </a:lnTo>
                    <a:lnTo>
                      <a:pt x="7629" y="17886"/>
                    </a:lnTo>
                    <a:lnTo>
                      <a:pt x="7585" y="18495"/>
                    </a:lnTo>
                    <a:lnTo>
                      <a:pt x="7537" y="19093"/>
                    </a:lnTo>
                    <a:lnTo>
                      <a:pt x="7484" y="19702"/>
                    </a:lnTo>
                    <a:lnTo>
                      <a:pt x="7431" y="20300"/>
                    </a:lnTo>
                    <a:lnTo>
                      <a:pt x="7370" y="20898"/>
                    </a:lnTo>
                    <a:lnTo>
                      <a:pt x="7308" y="21484"/>
                    </a:lnTo>
                    <a:lnTo>
                      <a:pt x="7242" y="22081"/>
                    </a:lnTo>
                    <a:lnTo>
                      <a:pt x="7176" y="22679"/>
                    </a:lnTo>
                    <a:lnTo>
                      <a:pt x="7106" y="23265"/>
                    </a:lnTo>
                    <a:lnTo>
                      <a:pt x="7031" y="23863"/>
                    </a:lnTo>
                    <a:lnTo>
                      <a:pt x="6877" y="25047"/>
                    </a:lnTo>
                    <a:lnTo>
                      <a:pt x="6714" y="26230"/>
                    </a:lnTo>
                    <a:lnTo>
                      <a:pt x="6539" y="27426"/>
                    </a:lnTo>
                    <a:lnTo>
                      <a:pt x="6358" y="28633"/>
                    </a:lnTo>
                    <a:lnTo>
                      <a:pt x="6174" y="29864"/>
                    </a:lnTo>
                    <a:lnTo>
                      <a:pt x="5980" y="31106"/>
                    </a:lnTo>
                    <a:lnTo>
                      <a:pt x="5980" y="31106"/>
                    </a:lnTo>
                    <a:lnTo>
                      <a:pt x="5976" y="3113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583;p39">
                <a:extLst>
                  <a:ext uri="{FF2B5EF4-FFF2-40B4-BE49-F238E27FC236}">
                    <a16:creationId xmlns:a16="http://schemas.microsoft.com/office/drawing/2014/main" id="{7BCDF5D7-4FF5-0F96-301F-5823D09BB09E}"/>
                  </a:ext>
                </a:extLst>
              </p:cNvPr>
              <p:cNvSpPr/>
              <p:nvPr/>
            </p:nvSpPr>
            <p:spPr>
              <a:xfrm>
                <a:off x="3080900" y="-12395950"/>
                <a:ext cx="109400" cy="29127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11651" extrusionOk="0">
                    <a:moveTo>
                      <a:pt x="2190" y="0"/>
                    </a:moveTo>
                    <a:lnTo>
                      <a:pt x="2080" y="12"/>
                    </a:lnTo>
                    <a:lnTo>
                      <a:pt x="1970" y="24"/>
                    </a:lnTo>
                    <a:lnTo>
                      <a:pt x="1860" y="71"/>
                    </a:lnTo>
                    <a:lnTo>
                      <a:pt x="1750" y="118"/>
                    </a:lnTo>
                    <a:lnTo>
                      <a:pt x="1645" y="176"/>
                    </a:lnTo>
                    <a:lnTo>
                      <a:pt x="1544" y="258"/>
                    </a:lnTo>
                    <a:lnTo>
                      <a:pt x="1438" y="352"/>
                    </a:lnTo>
                    <a:lnTo>
                      <a:pt x="1341" y="458"/>
                    </a:lnTo>
                    <a:lnTo>
                      <a:pt x="1245" y="575"/>
                    </a:lnTo>
                    <a:lnTo>
                      <a:pt x="1148" y="692"/>
                    </a:lnTo>
                    <a:lnTo>
                      <a:pt x="1060" y="833"/>
                    </a:lnTo>
                    <a:lnTo>
                      <a:pt x="968" y="985"/>
                    </a:lnTo>
                    <a:lnTo>
                      <a:pt x="884" y="1149"/>
                    </a:lnTo>
                    <a:lnTo>
                      <a:pt x="801" y="1325"/>
                    </a:lnTo>
                    <a:lnTo>
                      <a:pt x="721" y="1501"/>
                    </a:lnTo>
                    <a:lnTo>
                      <a:pt x="647" y="1700"/>
                    </a:lnTo>
                    <a:lnTo>
                      <a:pt x="572" y="1899"/>
                    </a:lnTo>
                    <a:lnTo>
                      <a:pt x="502" y="2110"/>
                    </a:lnTo>
                    <a:lnTo>
                      <a:pt x="440" y="2333"/>
                    </a:lnTo>
                    <a:lnTo>
                      <a:pt x="378" y="2556"/>
                    </a:lnTo>
                    <a:lnTo>
                      <a:pt x="321" y="2790"/>
                    </a:lnTo>
                    <a:lnTo>
                      <a:pt x="268" y="3036"/>
                    </a:lnTo>
                    <a:lnTo>
                      <a:pt x="220" y="3294"/>
                    </a:lnTo>
                    <a:lnTo>
                      <a:pt x="176" y="3552"/>
                    </a:lnTo>
                    <a:lnTo>
                      <a:pt x="137" y="3810"/>
                    </a:lnTo>
                    <a:lnTo>
                      <a:pt x="101" y="4079"/>
                    </a:lnTo>
                    <a:lnTo>
                      <a:pt x="71" y="4360"/>
                    </a:lnTo>
                    <a:lnTo>
                      <a:pt x="49" y="4642"/>
                    </a:lnTo>
                    <a:lnTo>
                      <a:pt x="27" y="4923"/>
                    </a:lnTo>
                    <a:lnTo>
                      <a:pt x="13" y="5216"/>
                    </a:lnTo>
                    <a:lnTo>
                      <a:pt x="5" y="5509"/>
                    </a:lnTo>
                    <a:lnTo>
                      <a:pt x="0" y="5814"/>
                    </a:lnTo>
                    <a:lnTo>
                      <a:pt x="5" y="6119"/>
                    </a:lnTo>
                    <a:lnTo>
                      <a:pt x="13" y="6412"/>
                    </a:lnTo>
                    <a:lnTo>
                      <a:pt x="27" y="6705"/>
                    </a:lnTo>
                    <a:lnTo>
                      <a:pt x="44" y="6986"/>
                    </a:lnTo>
                    <a:lnTo>
                      <a:pt x="71" y="7267"/>
                    </a:lnTo>
                    <a:lnTo>
                      <a:pt x="97" y="7548"/>
                    </a:lnTo>
                    <a:lnTo>
                      <a:pt x="132" y="7818"/>
                    </a:lnTo>
                    <a:lnTo>
                      <a:pt x="172" y="8088"/>
                    </a:lnTo>
                    <a:lnTo>
                      <a:pt x="216" y="8345"/>
                    </a:lnTo>
                    <a:lnTo>
                      <a:pt x="264" y="8592"/>
                    </a:lnTo>
                    <a:lnTo>
                      <a:pt x="317" y="8838"/>
                    </a:lnTo>
                    <a:lnTo>
                      <a:pt x="374" y="9072"/>
                    </a:lnTo>
                    <a:lnTo>
                      <a:pt x="431" y="9307"/>
                    </a:lnTo>
                    <a:lnTo>
                      <a:pt x="497" y="9517"/>
                    </a:lnTo>
                    <a:lnTo>
                      <a:pt x="567" y="9740"/>
                    </a:lnTo>
                    <a:lnTo>
                      <a:pt x="638" y="9939"/>
                    </a:lnTo>
                    <a:lnTo>
                      <a:pt x="713" y="10127"/>
                    </a:lnTo>
                    <a:lnTo>
                      <a:pt x="792" y="10314"/>
                    </a:lnTo>
                    <a:lnTo>
                      <a:pt x="875" y="10490"/>
                    </a:lnTo>
                    <a:lnTo>
                      <a:pt x="963" y="10654"/>
                    </a:lnTo>
                    <a:lnTo>
                      <a:pt x="1051" y="10807"/>
                    </a:lnTo>
                    <a:lnTo>
                      <a:pt x="1139" y="10947"/>
                    </a:lnTo>
                    <a:lnTo>
                      <a:pt x="1236" y="11076"/>
                    </a:lnTo>
                    <a:lnTo>
                      <a:pt x="1333" y="11194"/>
                    </a:lnTo>
                    <a:lnTo>
                      <a:pt x="1429" y="11299"/>
                    </a:lnTo>
                    <a:lnTo>
                      <a:pt x="1530" y="11393"/>
                    </a:lnTo>
                    <a:lnTo>
                      <a:pt x="1636" y="11463"/>
                    </a:lnTo>
                    <a:lnTo>
                      <a:pt x="1741" y="11533"/>
                    </a:lnTo>
                    <a:lnTo>
                      <a:pt x="1851" y="11580"/>
                    </a:lnTo>
                    <a:lnTo>
                      <a:pt x="1957" y="11627"/>
                    </a:lnTo>
                    <a:lnTo>
                      <a:pt x="2071" y="11651"/>
                    </a:lnTo>
                    <a:lnTo>
                      <a:pt x="2304" y="11651"/>
                    </a:lnTo>
                    <a:lnTo>
                      <a:pt x="2414" y="11627"/>
                    </a:lnTo>
                    <a:lnTo>
                      <a:pt x="2524" y="11580"/>
                    </a:lnTo>
                    <a:lnTo>
                      <a:pt x="2630" y="11533"/>
                    </a:lnTo>
                    <a:lnTo>
                      <a:pt x="2735" y="11463"/>
                    </a:lnTo>
                    <a:lnTo>
                      <a:pt x="2841" y="11393"/>
                    </a:lnTo>
                    <a:lnTo>
                      <a:pt x="2942" y="11299"/>
                    </a:lnTo>
                    <a:lnTo>
                      <a:pt x="3039" y="11194"/>
                    </a:lnTo>
                    <a:lnTo>
                      <a:pt x="3135" y="11076"/>
                    </a:lnTo>
                    <a:lnTo>
                      <a:pt x="3232" y="10947"/>
                    </a:lnTo>
                    <a:lnTo>
                      <a:pt x="3320" y="10807"/>
                    </a:lnTo>
                    <a:lnTo>
                      <a:pt x="3412" y="10654"/>
                    </a:lnTo>
                    <a:lnTo>
                      <a:pt x="3496" y="10490"/>
                    </a:lnTo>
                    <a:lnTo>
                      <a:pt x="3579" y="10326"/>
                    </a:lnTo>
                    <a:lnTo>
                      <a:pt x="3659" y="10139"/>
                    </a:lnTo>
                    <a:lnTo>
                      <a:pt x="3733" y="9951"/>
                    </a:lnTo>
                    <a:lnTo>
                      <a:pt x="3804" y="9740"/>
                    </a:lnTo>
                    <a:lnTo>
                      <a:pt x="3874" y="9529"/>
                    </a:lnTo>
                    <a:lnTo>
                      <a:pt x="3940" y="9318"/>
                    </a:lnTo>
                    <a:lnTo>
                      <a:pt x="3997" y="9084"/>
                    </a:lnTo>
                    <a:lnTo>
                      <a:pt x="4054" y="8849"/>
                    </a:lnTo>
                    <a:lnTo>
                      <a:pt x="4107" y="8603"/>
                    </a:lnTo>
                    <a:lnTo>
                      <a:pt x="4155" y="8357"/>
                    </a:lnTo>
                    <a:lnTo>
                      <a:pt x="4199" y="8099"/>
                    </a:lnTo>
                    <a:lnTo>
                      <a:pt x="4239" y="7841"/>
                    </a:lnTo>
                    <a:lnTo>
                      <a:pt x="4274" y="7572"/>
                    </a:lnTo>
                    <a:lnTo>
                      <a:pt x="4305" y="7291"/>
                    </a:lnTo>
                    <a:lnTo>
                      <a:pt x="4327" y="7009"/>
                    </a:lnTo>
                    <a:lnTo>
                      <a:pt x="4349" y="6728"/>
                    </a:lnTo>
                    <a:lnTo>
                      <a:pt x="4362" y="6435"/>
                    </a:lnTo>
                    <a:lnTo>
                      <a:pt x="4371" y="6142"/>
                    </a:lnTo>
                    <a:lnTo>
                      <a:pt x="4375" y="5837"/>
                    </a:lnTo>
                    <a:lnTo>
                      <a:pt x="4371" y="5544"/>
                    </a:lnTo>
                    <a:lnTo>
                      <a:pt x="4362" y="5240"/>
                    </a:lnTo>
                    <a:lnTo>
                      <a:pt x="4349" y="4947"/>
                    </a:lnTo>
                    <a:lnTo>
                      <a:pt x="4331" y="4665"/>
                    </a:lnTo>
                    <a:lnTo>
                      <a:pt x="4305" y="4384"/>
                    </a:lnTo>
                    <a:lnTo>
                      <a:pt x="4274" y="4103"/>
                    </a:lnTo>
                    <a:lnTo>
                      <a:pt x="4243" y="3833"/>
                    </a:lnTo>
                    <a:lnTo>
                      <a:pt x="4204" y="3575"/>
                    </a:lnTo>
                    <a:lnTo>
                      <a:pt x="4160" y="3317"/>
                    </a:lnTo>
                    <a:lnTo>
                      <a:pt x="4111" y="3060"/>
                    </a:lnTo>
                    <a:lnTo>
                      <a:pt x="4059" y="2813"/>
                    </a:lnTo>
                    <a:lnTo>
                      <a:pt x="4002" y="2579"/>
                    </a:lnTo>
                    <a:lnTo>
                      <a:pt x="3940" y="2356"/>
                    </a:lnTo>
                    <a:lnTo>
                      <a:pt x="3878" y="2134"/>
                    </a:lnTo>
                    <a:lnTo>
                      <a:pt x="3808" y="1923"/>
                    </a:lnTo>
                    <a:lnTo>
                      <a:pt x="3738" y="1712"/>
                    </a:lnTo>
                    <a:lnTo>
                      <a:pt x="3659" y="1524"/>
                    </a:lnTo>
                    <a:lnTo>
                      <a:pt x="3579" y="1337"/>
                    </a:lnTo>
                    <a:lnTo>
                      <a:pt x="3500" y="1161"/>
                    </a:lnTo>
                    <a:lnTo>
                      <a:pt x="3412" y="997"/>
                    </a:lnTo>
                    <a:lnTo>
                      <a:pt x="3324" y="844"/>
                    </a:lnTo>
                    <a:lnTo>
                      <a:pt x="3232" y="704"/>
                    </a:lnTo>
                    <a:lnTo>
                      <a:pt x="3140" y="575"/>
                    </a:lnTo>
                    <a:lnTo>
                      <a:pt x="3043" y="458"/>
                    </a:lnTo>
                    <a:lnTo>
                      <a:pt x="2942" y="364"/>
                    </a:lnTo>
                    <a:lnTo>
                      <a:pt x="2841" y="270"/>
                    </a:lnTo>
                    <a:lnTo>
                      <a:pt x="2740" y="188"/>
                    </a:lnTo>
                    <a:lnTo>
                      <a:pt x="2634" y="118"/>
                    </a:lnTo>
                    <a:lnTo>
                      <a:pt x="2524" y="71"/>
                    </a:lnTo>
                    <a:lnTo>
                      <a:pt x="2414" y="36"/>
                    </a:lnTo>
                    <a:lnTo>
                      <a:pt x="2304" y="12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584;p39">
                <a:extLst>
                  <a:ext uri="{FF2B5EF4-FFF2-40B4-BE49-F238E27FC236}">
                    <a16:creationId xmlns:a16="http://schemas.microsoft.com/office/drawing/2014/main" id="{D96AE59C-B453-956C-CA5D-2E815A11D3AD}"/>
                  </a:ext>
                </a:extLst>
              </p:cNvPr>
              <p:cNvSpPr/>
              <p:nvPr/>
            </p:nvSpPr>
            <p:spPr>
              <a:xfrm>
                <a:off x="4290950" y="-12645300"/>
                <a:ext cx="276150" cy="611250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24450" extrusionOk="0">
                    <a:moveTo>
                      <a:pt x="4358" y="0"/>
                    </a:moveTo>
                    <a:lnTo>
                      <a:pt x="4151" y="12"/>
                    </a:lnTo>
                    <a:lnTo>
                      <a:pt x="3949" y="36"/>
                    </a:lnTo>
                    <a:lnTo>
                      <a:pt x="3743" y="71"/>
                    </a:lnTo>
                    <a:lnTo>
                      <a:pt x="3540" y="118"/>
                    </a:lnTo>
                    <a:lnTo>
                      <a:pt x="3338" y="164"/>
                    </a:lnTo>
                    <a:lnTo>
                      <a:pt x="3136" y="235"/>
                    </a:lnTo>
                    <a:lnTo>
                      <a:pt x="2938" y="317"/>
                    </a:lnTo>
                    <a:lnTo>
                      <a:pt x="2740" y="411"/>
                    </a:lnTo>
                    <a:lnTo>
                      <a:pt x="2547" y="516"/>
                    </a:lnTo>
                    <a:lnTo>
                      <a:pt x="2362" y="645"/>
                    </a:lnTo>
                    <a:lnTo>
                      <a:pt x="2177" y="786"/>
                    </a:lnTo>
                    <a:lnTo>
                      <a:pt x="1997" y="938"/>
                    </a:lnTo>
                    <a:lnTo>
                      <a:pt x="1821" y="1102"/>
                    </a:lnTo>
                    <a:lnTo>
                      <a:pt x="1654" y="1290"/>
                    </a:lnTo>
                    <a:lnTo>
                      <a:pt x="1491" y="1489"/>
                    </a:lnTo>
                    <a:lnTo>
                      <a:pt x="1337" y="1700"/>
                    </a:lnTo>
                    <a:lnTo>
                      <a:pt x="1192" y="1934"/>
                    </a:lnTo>
                    <a:lnTo>
                      <a:pt x="1056" y="2192"/>
                    </a:lnTo>
                    <a:lnTo>
                      <a:pt x="990" y="2321"/>
                    </a:lnTo>
                    <a:lnTo>
                      <a:pt x="924" y="2462"/>
                    </a:lnTo>
                    <a:lnTo>
                      <a:pt x="867" y="2602"/>
                    </a:lnTo>
                    <a:lnTo>
                      <a:pt x="805" y="2755"/>
                    </a:lnTo>
                    <a:lnTo>
                      <a:pt x="753" y="2907"/>
                    </a:lnTo>
                    <a:lnTo>
                      <a:pt x="695" y="3059"/>
                    </a:lnTo>
                    <a:lnTo>
                      <a:pt x="647" y="3223"/>
                    </a:lnTo>
                    <a:lnTo>
                      <a:pt x="599" y="3388"/>
                    </a:lnTo>
                    <a:lnTo>
                      <a:pt x="621" y="3388"/>
                    </a:lnTo>
                    <a:lnTo>
                      <a:pt x="533" y="3704"/>
                    </a:lnTo>
                    <a:lnTo>
                      <a:pt x="449" y="4032"/>
                    </a:lnTo>
                    <a:lnTo>
                      <a:pt x="374" y="4360"/>
                    </a:lnTo>
                    <a:lnTo>
                      <a:pt x="308" y="4700"/>
                    </a:lnTo>
                    <a:lnTo>
                      <a:pt x="247" y="5052"/>
                    </a:lnTo>
                    <a:lnTo>
                      <a:pt x="190" y="5403"/>
                    </a:lnTo>
                    <a:lnTo>
                      <a:pt x="146" y="5755"/>
                    </a:lnTo>
                    <a:lnTo>
                      <a:pt x="102" y="6107"/>
                    </a:lnTo>
                    <a:lnTo>
                      <a:pt x="71" y="6470"/>
                    </a:lnTo>
                    <a:lnTo>
                      <a:pt x="40" y="6845"/>
                    </a:lnTo>
                    <a:lnTo>
                      <a:pt x="23" y="7208"/>
                    </a:lnTo>
                    <a:lnTo>
                      <a:pt x="9" y="7572"/>
                    </a:lnTo>
                    <a:lnTo>
                      <a:pt x="1" y="7947"/>
                    </a:lnTo>
                    <a:lnTo>
                      <a:pt x="1" y="8310"/>
                    </a:lnTo>
                    <a:lnTo>
                      <a:pt x="5" y="8685"/>
                    </a:lnTo>
                    <a:lnTo>
                      <a:pt x="18" y="9049"/>
                    </a:lnTo>
                    <a:lnTo>
                      <a:pt x="40" y="9412"/>
                    </a:lnTo>
                    <a:lnTo>
                      <a:pt x="67" y="9775"/>
                    </a:lnTo>
                    <a:lnTo>
                      <a:pt x="97" y="10139"/>
                    </a:lnTo>
                    <a:lnTo>
                      <a:pt x="137" y="10490"/>
                    </a:lnTo>
                    <a:lnTo>
                      <a:pt x="181" y="10842"/>
                    </a:lnTo>
                    <a:lnTo>
                      <a:pt x="234" y="11182"/>
                    </a:lnTo>
                    <a:lnTo>
                      <a:pt x="291" y="11522"/>
                    </a:lnTo>
                    <a:lnTo>
                      <a:pt x="357" y="11861"/>
                    </a:lnTo>
                    <a:lnTo>
                      <a:pt x="427" y="12178"/>
                    </a:lnTo>
                    <a:lnTo>
                      <a:pt x="502" y="12494"/>
                    </a:lnTo>
                    <a:lnTo>
                      <a:pt x="585" y="12799"/>
                    </a:lnTo>
                    <a:lnTo>
                      <a:pt x="673" y="13104"/>
                    </a:lnTo>
                    <a:lnTo>
                      <a:pt x="770" y="13385"/>
                    </a:lnTo>
                    <a:lnTo>
                      <a:pt x="871" y="13666"/>
                    </a:lnTo>
                    <a:lnTo>
                      <a:pt x="981" y="13936"/>
                    </a:lnTo>
                    <a:lnTo>
                      <a:pt x="1096" y="14182"/>
                    </a:lnTo>
                    <a:lnTo>
                      <a:pt x="1179" y="14358"/>
                    </a:lnTo>
                    <a:lnTo>
                      <a:pt x="1267" y="14522"/>
                    </a:lnTo>
                    <a:lnTo>
                      <a:pt x="1355" y="14674"/>
                    </a:lnTo>
                    <a:lnTo>
                      <a:pt x="1447" y="14827"/>
                    </a:lnTo>
                    <a:lnTo>
                      <a:pt x="1540" y="14956"/>
                    </a:lnTo>
                    <a:lnTo>
                      <a:pt x="1636" y="15085"/>
                    </a:lnTo>
                    <a:lnTo>
                      <a:pt x="1729" y="15202"/>
                    </a:lnTo>
                    <a:lnTo>
                      <a:pt x="1825" y="15307"/>
                    </a:lnTo>
                    <a:lnTo>
                      <a:pt x="1927" y="15401"/>
                    </a:lnTo>
                    <a:lnTo>
                      <a:pt x="2023" y="15495"/>
                    </a:lnTo>
                    <a:lnTo>
                      <a:pt x="2124" y="15565"/>
                    </a:lnTo>
                    <a:lnTo>
                      <a:pt x="2226" y="15635"/>
                    </a:lnTo>
                    <a:lnTo>
                      <a:pt x="2327" y="15694"/>
                    </a:lnTo>
                    <a:lnTo>
                      <a:pt x="2428" y="15741"/>
                    </a:lnTo>
                    <a:lnTo>
                      <a:pt x="2529" y="15788"/>
                    </a:lnTo>
                    <a:lnTo>
                      <a:pt x="2634" y="15811"/>
                    </a:lnTo>
                    <a:lnTo>
                      <a:pt x="2736" y="15835"/>
                    </a:lnTo>
                    <a:lnTo>
                      <a:pt x="2841" y="15846"/>
                    </a:lnTo>
                    <a:lnTo>
                      <a:pt x="2942" y="15835"/>
                    </a:lnTo>
                    <a:lnTo>
                      <a:pt x="3048" y="15835"/>
                    </a:lnTo>
                    <a:lnTo>
                      <a:pt x="3149" y="15811"/>
                    </a:lnTo>
                    <a:lnTo>
                      <a:pt x="3254" y="15776"/>
                    </a:lnTo>
                    <a:lnTo>
                      <a:pt x="3356" y="15741"/>
                    </a:lnTo>
                    <a:lnTo>
                      <a:pt x="3461" y="15682"/>
                    </a:lnTo>
                    <a:lnTo>
                      <a:pt x="3562" y="15624"/>
                    </a:lnTo>
                    <a:lnTo>
                      <a:pt x="3663" y="15553"/>
                    </a:lnTo>
                    <a:lnTo>
                      <a:pt x="3765" y="15471"/>
                    </a:lnTo>
                    <a:lnTo>
                      <a:pt x="3866" y="15378"/>
                    </a:lnTo>
                    <a:lnTo>
                      <a:pt x="3962" y="15284"/>
                    </a:lnTo>
                    <a:lnTo>
                      <a:pt x="4059" y="15167"/>
                    </a:lnTo>
                    <a:lnTo>
                      <a:pt x="4160" y="15049"/>
                    </a:lnTo>
                    <a:lnTo>
                      <a:pt x="4253" y="14921"/>
                    </a:lnTo>
                    <a:lnTo>
                      <a:pt x="4187" y="15167"/>
                    </a:lnTo>
                    <a:lnTo>
                      <a:pt x="4125" y="15424"/>
                    </a:lnTo>
                    <a:lnTo>
                      <a:pt x="4072" y="15682"/>
                    </a:lnTo>
                    <a:lnTo>
                      <a:pt x="4024" y="15964"/>
                    </a:lnTo>
                    <a:lnTo>
                      <a:pt x="3984" y="16233"/>
                    </a:lnTo>
                    <a:lnTo>
                      <a:pt x="3949" y="16526"/>
                    </a:lnTo>
                    <a:lnTo>
                      <a:pt x="3923" y="16807"/>
                    </a:lnTo>
                    <a:lnTo>
                      <a:pt x="3905" y="17101"/>
                    </a:lnTo>
                    <a:lnTo>
                      <a:pt x="3892" y="17394"/>
                    </a:lnTo>
                    <a:lnTo>
                      <a:pt x="3888" y="17698"/>
                    </a:lnTo>
                    <a:lnTo>
                      <a:pt x="3888" y="17991"/>
                    </a:lnTo>
                    <a:lnTo>
                      <a:pt x="3896" y="18296"/>
                    </a:lnTo>
                    <a:lnTo>
                      <a:pt x="3914" y="18589"/>
                    </a:lnTo>
                    <a:lnTo>
                      <a:pt x="3936" y="18882"/>
                    </a:lnTo>
                    <a:lnTo>
                      <a:pt x="3967" y="19175"/>
                    </a:lnTo>
                    <a:lnTo>
                      <a:pt x="4002" y="19468"/>
                    </a:lnTo>
                    <a:lnTo>
                      <a:pt x="4050" y="19738"/>
                    </a:lnTo>
                    <a:lnTo>
                      <a:pt x="4099" y="20007"/>
                    </a:lnTo>
                    <a:lnTo>
                      <a:pt x="4151" y="20277"/>
                    </a:lnTo>
                    <a:lnTo>
                      <a:pt x="4209" y="20535"/>
                    </a:lnTo>
                    <a:lnTo>
                      <a:pt x="4270" y="20792"/>
                    </a:lnTo>
                    <a:lnTo>
                      <a:pt x="4336" y="21039"/>
                    </a:lnTo>
                    <a:lnTo>
                      <a:pt x="4402" y="21273"/>
                    </a:lnTo>
                    <a:lnTo>
                      <a:pt x="4472" y="21496"/>
                    </a:lnTo>
                    <a:lnTo>
                      <a:pt x="4552" y="21718"/>
                    </a:lnTo>
                    <a:lnTo>
                      <a:pt x="4631" y="21941"/>
                    </a:lnTo>
                    <a:lnTo>
                      <a:pt x="4710" y="22140"/>
                    </a:lnTo>
                    <a:lnTo>
                      <a:pt x="4798" y="22340"/>
                    </a:lnTo>
                    <a:lnTo>
                      <a:pt x="4886" y="22527"/>
                    </a:lnTo>
                    <a:lnTo>
                      <a:pt x="4974" y="22703"/>
                    </a:lnTo>
                    <a:lnTo>
                      <a:pt x="5070" y="22867"/>
                    </a:lnTo>
                    <a:lnTo>
                      <a:pt x="5167" y="23019"/>
                    </a:lnTo>
                    <a:lnTo>
                      <a:pt x="5312" y="23242"/>
                    </a:lnTo>
                    <a:lnTo>
                      <a:pt x="5462" y="23441"/>
                    </a:lnTo>
                    <a:lnTo>
                      <a:pt x="5616" y="23617"/>
                    </a:lnTo>
                    <a:lnTo>
                      <a:pt x="5770" y="23781"/>
                    </a:lnTo>
                    <a:lnTo>
                      <a:pt x="5923" y="23934"/>
                    </a:lnTo>
                    <a:lnTo>
                      <a:pt x="6082" y="24051"/>
                    </a:lnTo>
                    <a:lnTo>
                      <a:pt x="6236" y="24168"/>
                    </a:lnTo>
                    <a:lnTo>
                      <a:pt x="6394" y="24262"/>
                    </a:lnTo>
                    <a:lnTo>
                      <a:pt x="6557" y="24332"/>
                    </a:lnTo>
                    <a:lnTo>
                      <a:pt x="6715" y="24391"/>
                    </a:lnTo>
                    <a:lnTo>
                      <a:pt x="6878" y="24426"/>
                    </a:lnTo>
                    <a:lnTo>
                      <a:pt x="7036" y="24449"/>
                    </a:lnTo>
                    <a:lnTo>
                      <a:pt x="7199" y="24449"/>
                    </a:lnTo>
                    <a:lnTo>
                      <a:pt x="7357" y="24438"/>
                    </a:lnTo>
                    <a:lnTo>
                      <a:pt x="7515" y="24414"/>
                    </a:lnTo>
                    <a:lnTo>
                      <a:pt x="7678" y="24367"/>
                    </a:lnTo>
                    <a:lnTo>
                      <a:pt x="7836" y="24297"/>
                    </a:lnTo>
                    <a:lnTo>
                      <a:pt x="7990" y="24227"/>
                    </a:lnTo>
                    <a:lnTo>
                      <a:pt x="8148" y="24121"/>
                    </a:lnTo>
                    <a:lnTo>
                      <a:pt x="8302" y="24004"/>
                    </a:lnTo>
                    <a:lnTo>
                      <a:pt x="8456" y="23875"/>
                    </a:lnTo>
                    <a:lnTo>
                      <a:pt x="8606" y="23734"/>
                    </a:lnTo>
                    <a:lnTo>
                      <a:pt x="8755" y="23558"/>
                    </a:lnTo>
                    <a:lnTo>
                      <a:pt x="8905" y="23383"/>
                    </a:lnTo>
                    <a:lnTo>
                      <a:pt x="9045" y="23183"/>
                    </a:lnTo>
                    <a:lnTo>
                      <a:pt x="9190" y="22972"/>
                    </a:lnTo>
                    <a:lnTo>
                      <a:pt x="9327" y="22738"/>
                    </a:lnTo>
                    <a:lnTo>
                      <a:pt x="9463" y="22492"/>
                    </a:lnTo>
                    <a:lnTo>
                      <a:pt x="9595" y="22234"/>
                    </a:lnTo>
                    <a:lnTo>
                      <a:pt x="9722" y="21953"/>
                    </a:lnTo>
                    <a:lnTo>
                      <a:pt x="9850" y="21660"/>
                    </a:lnTo>
                    <a:lnTo>
                      <a:pt x="9969" y="21343"/>
                    </a:lnTo>
                    <a:lnTo>
                      <a:pt x="10079" y="20992"/>
                    </a:lnTo>
                    <a:lnTo>
                      <a:pt x="10184" y="20628"/>
                    </a:lnTo>
                    <a:lnTo>
                      <a:pt x="10281" y="20265"/>
                    </a:lnTo>
                    <a:lnTo>
                      <a:pt x="10373" y="19890"/>
                    </a:lnTo>
                    <a:lnTo>
                      <a:pt x="10461" y="19503"/>
                    </a:lnTo>
                    <a:lnTo>
                      <a:pt x="10540" y="19105"/>
                    </a:lnTo>
                    <a:lnTo>
                      <a:pt x="10615" y="18718"/>
                    </a:lnTo>
                    <a:lnTo>
                      <a:pt x="10681" y="18308"/>
                    </a:lnTo>
                    <a:lnTo>
                      <a:pt x="10747" y="17897"/>
                    </a:lnTo>
                    <a:lnTo>
                      <a:pt x="10804" y="17487"/>
                    </a:lnTo>
                    <a:lnTo>
                      <a:pt x="10853" y="17065"/>
                    </a:lnTo>
                    <a:lnTo>
                      <a:pt x="10896" y="16643"/>
                    </a:lnTo>
                    <a:lnTo>
                      <a:pt x="10936" y="16221"/>
                    </a:lnTo>
                    <a:lnTo>
                      <a:pt x="10971" y="15788"/>
                    </a:lnTo>
                    <a:lnTo>
                      <a:pt x="10998" y="15354"/>
                    </a:lnTo>
                    <a:lnTo>
                      <a:pt x="11020" y="14921"/>
                    </a:lnTo>
                    <a:lnTo>
                      <a:pt x="11033" y="14487"/>
                    </a:lnTo>
                    <a:lnTo>
                      <a:pt x="11042" y="14041"/>
                    </a:lnTo>
                    <a:lnTo>
                      <a:pt x="11046" y="13608"/>
                    </a:lnTo>
                    <a:lnTo>
                      <a:pt x="11042" y="13162"/>
                    </a:lnTo>
                    <a:lnTo>
                      <a:pt x="11033" y="12729"/>
                    </a:lnTo>
                    <a:lnTo>
                      <a:pt x="11015" y="12295"/>
                    </a:lnTo>
                    <a:lnTo>
                      <a:pt x="10993" y="11850"/>
                    </a:lnTo>
                    <a:lnTo>
                      <a:pt x="10967" y="11416"/>
                    </a:lnTo>
                    <a:lnTo>
                      <a:pt x="10932" y="10982"/>
                    </a:lnTo>
                    <a:lnTo>
                      <a:pt x="10892" y="10549"/>
                    </a:lnTo>
                    <a:lnTo>
                      <a:pt x="10844" y="10127"/>
                    </a:lnTo>
                    <a:lnTo>
                      <a:pt x="10791" y="9693"/>
                    </a:lnTo>
                    <a:lnTo>
                      <a:pt x="10734" y="9271"/>
                    </a:lnTo>
                    <a:lnTo>
                      <a:pt x="10668" y="8861"/>
                    </a:lnTo>
                    <a:lnTo>
                      <a:pt x="10597" y="8451"/>
                    </a:lnTo>
                    <a:lnTo>
                      <a:pt x="10518" y="8041"/>
                    </a:lnTo>
                    <a:lnTo>
                      <a:pt x="10430" y="7654"/>
                    </a:lnTo>
                    <a:lnTo>
                      <a:pt x="10342" y="7267"/>
                    </a:lnTo>
                    <a:lnTo>
                      <a:pt x="10246" y="6904"/>
                    </a:lnTo>
                    <a:lnTo>
                      <a:pt x="10149" y="6540"/>
                    </a:lnTo>
                    <a:lnTo>
                      <a:pt x="10048" y="6177"/>
                    </a:lnTo>
                    <a:lnTo>
                      <a:pt x="9942" y="5837"/>
                    </a:lnTo>
                    <a:lnTo>
                      <a:pt x="9832" y="5497"/>
                    </a:lnTo>
                    <a:lnTo>
                      <a:pt x="9722" y="5169"/>
                    </a:lnTo>
                    <a:lnTo>
                      <a:pt x="9608" y="4853"/>
                    </a:lnTo>
                    <a:lnTo>
                      <a:pt x="9489" y="4536"/>
                    </a:lnTo>
                    <a:lnTo>
                      <a:pt x="9366" y="4243"/>
                    </a:lnTo>
                    <a:lnTo>
                      <a:pt x="9243" y="3950"/>
                    </a:lnTo>
                    <a:lnTo>
                      <a:pt x="9116" y="3669"/>
                    </a:lnTo>
                    <a:lnTo>
                      <a:pt x="8984" y="3399"/>
                    </a:lnTo>
                    <a:lnTo>
                      <a:pt x="8852" y="3130"/>
                    </a:lnTo>
                    <a:lnTo>
                      <a:pt x="8716" y="2884"/>
                    </a:lnTo>
                    <a:lnTo>
                      <a:pt x="8579" y="2637"/>
                    </a:lnTo>
                    <a:lnTo>
                      <a:pt x="8439" y="2403"/>
                    </a:lnTo>
                    <a:lnTo>
                      <a:pt x="8293" y="2192"/>
                    </a:lnTo>
                    <a:lnTo>
                      <a:pt x="8148" y="1981"/>
                    </a:lnTo>
                    <a:lnTo>
                      <a:pt x="7999" y="1782"/>
                    </a:lnTo>
                    <a:lnTo>
                      <a:pt x="7849" y="1594"/>
                    </a:lnTo>
                    <a:lnTo>
                      <a:pt x="7700" y="1419"/>
                    </a:lnTo>
                    <a:lnTo>
                      <a:pt x="7546" y="1254"/>
                    </a:lnTo>
                    <a:lnTo>
                      <a:pt x="7388" y="1102"/>
                    </a:lnTo>
                    <a:lnTo>
                      <a:pt x="7229" y="950"/>
                    </a:lnTo>
                    <a:lnTo>
                      <a:pt x="7071" y="821"/>
                    </a:lnTo>
                    <a:lnTo>
                      <a:pt x="6908" y="704"/>
                    </a:lnTo>
                    <a:lnTo>
                      <a:pt x="6746" y="598"/>
                    </a:lnTo>
                    <a:lnTo>
                      <a:pt x="6583" y="504"/>
                    </a:lnTo>
                    <a:lnTo>
                      <a:pt x="6416" y="422"/>
                    </a:lnTo>
                    <a:lnTo>
                      <a:pt x="6249" y="352"/>
                    </a:lnTo>
                    <a:lnTo>
                      <a:pt x="6077" y="293"/>
                    </a:lnTo>
                    <a:lnTo>
                      <a:pt x="5906" y="223"/>
                    </a:lnTo>
                    <a:lnTo>
                      <a:pt x="5726" y="176"/>
                    </a:lnTo>
                    <a:lnTo>
                      <a:pt x="5541" y="129"/>
                    </a:lnTo>
                    <a:lnTo>
                      <a:pt x="5352" y="82"/>
                    </a:lnTo>
                    <a:lnTo>
                      <a:pt x="5158" y="47"/>
                    </a:lnTo>
                    <a:lnTo>
                      <a:pt x="4961" y="24"/>
                    </a:lnTo>
                    <a:lnTo>
                      <a:pt x="4763" y="12"/>
                    </a:lnTo>
                    <a:lnTo>
                      <a:pt x="4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585;p39">
                <a:extLst>
                  <a:ext uri="{FF2B5EF4-FFF2-40B4-BE49-F238E27FC236}">
                    <a16:creationId xmlns:a16="http://schemas.microsoft.com/office/drawing/2014/main" id="{78DB63E3-54A8-4EEB-4EC9-B40E422E28B2}"/>
                  </a:ext>
                </a:extLst>
              </p:cNvPr>
              <p:cNvSpPr/>
              <p:nvPr/>
            </p:nvSpPr>
            <p:spPr>
              <a:xfrm>
                <a:off x="4290950" y="-12645300"/>
                <a:ext cx="276150" cy="611250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24450" fill="none" extrusionOk="0">
                    <a:moveTo>
                      <a:pt x="621" y="3388"/>
                    </a:moveTo>
                    <a:lnTo>
                      <a:pt x="621" y="3388"/>
                    </a:lnTo>
                    <a:lnTo>
                      <a:pt x="533" y="3704"/>
                    </a:lnTo>
                    <a:lnTo>
                      <a:pt x="449" y="4032"/>
                    </a:lnTo>
                    <a:lnTo>
                      <a:pt x="374" y="4360"/>
                    </a:lnTo>
                    <a:lnTo>
                      <a:pt x="308" y="4700"/>
                    </a:lnTo>
                    <a:lnTo>
                      <a:pt x="247" y="5052"/>
                    </a:lnTo>
                    <a:lnTo>
                      <a:pt x="190" y="5403"/>
                    </a:lnTo>
                    <a:lnTo>
                      <a:pt x="146" y="5755"/>
                    </a:lnTo>
                    <a:lnTo>
                      <a:pt x="102" y="6107"/>
                    </a:lnTo>
                    <a:lnTo>
                      <a:pt x="71" y="6470"/>
                    </a:lnTo>
                    <a:lnTo>
                      <a:pt x="40" y="6845"/>
                    </a:lnTo>
                    <a:lnTo>
                      <a:pt x="23" y="7208"/>
                    </a:lnTo>
                    <a:lnTo>
                      <a:pt x="9" y="7572"/>
                    </a:lnTo>
                    <a:lnTo>
                      <a:pt x="1" y="7947"/>
                    </a:lnTo>
                    <a:lnTo>
                      <a:pt x="1" y="8310"/>
                    </a:lnTo>
                    <a:lnTo>
                      <a:pt x="5" y="8685"/>
                    </a:lnTo>
                    <a:lnTo>
                      <a:pt x="18" y="9049"/>
                    </a:lnTo>
                    <a:lnTo>
                      <a:pt x="40" y="9412"/>
                    </a:lnTo>
                    <a:lnTo>
                      <a:pt x="67" y="9775"/>
                    </a:lnTo>
                    <a:lnTo>
                      <a:pt x="97" y="10139"/>
                    </a:lnTo>
                    <a:lnTo>
                      <a:pt x="137" y="10490"/>
                    </a:lnTo>
                    <a:lnTo>
                      <a:pt x="181" y="10842"/>
                    </a:lnTo>
                    <a:lnTo>
                      <a:pt x="234" y="11182"/>
                    </a:lnTo>
                    <a:lnTo>
                      <a:pt x="291" y="11522"/>
                    </a:lnTo>
                    <a:lnTo>
                      <a:pt x="357" y="11861"/>
                    </a:lnTo>
                    <a:lnTo>
                      <a:pt x="427" y="12178"/>
                    </a:lnTo>
                    <a:lnTo>
                      <a:pt x="502" y="12494"/>
                    </a:lnTo>
                    <a:lnTo>
                      <a:pt x="585" y="12799"/>
                    </a:lnTo>
                    <a:lnTo>
                      <a:pt x="673" y="13104"/>
                    </a:lnTo>
                    <a:lnTo>
                      <a:pt x="770" y="13385"/>
                    </a:lnTo>
                    <a:lnTo>
                      <a:pt x="871" y="13666"/>
                    </a:lnTo>
                    <a:lnTo>
                      <a:pt x="981" y="13936"/>
                    </a:lnTo>
                    <a:lnTo>
                      <a:pt x="1096" y="14182"/>
                    </a:lnTo>
                    <a:lnTo>
                      <a:pt x="1096" y="14182"/>
                    </a:lnTo>
                    <a:lnTo>
                      <a:pt x="1179" y="14358"/>
                    </a:lnTo>
                    <a:lnTo>
                      <a:pt x="1267" y="14522"/>
                    </a:lnTo>
                    <a:lnTo>
                      <a:pt x="1355" y="14674"/>
                    </a:lnTo>
                    <a:lnTo>
                      <a:pt x="1447" y="14827"/>
                    </a:lnTo>
                    <a:lnTo>
                      <a:pt x="1540" y="14956"/>
                    </a:lnTo>
                    <a:lnTo>
                      <a:pt x="1636" y="15085"/>
                    </a:lnTo>
                    <a:lnTo>
                      <a:pt x="1729" y="15202"/>
                    </a:lnTo>
                    <a:lnTo>
                      <a:pt x="1825" y="15307"/>
                    </a:lnTo>
                    <a:lnTo>
                      <a:pt x="1927" y="15401"/>
                    </a:lnTo>
                    <a:lnTo>
                      <a:pt x="2023" y="15495"/>
                    </a:lnTo>
                    <a:lnTo>
                      <a:pt x="2124" y="15565"/>
                    </a:lnTo>
                    <a:lnTo>
                      <a:pt x="2226" y="15635"/>
                    </a:lnTo>
                    <a:lnTo>
                      <a:pt x="2327" y="15694"/>
                    </a:lnTo>
                    <a:lnTo>
                      <a:pt x="2428" y="15741"/>
                    </a:lnTo>
                    <a:lnTo>
                      <a:pt x="2529" y="15788"/>
                    </a:lnTo>
                    <a:lnTo>
                      <a:pt x="2634" y="15811"/>
                    </a:lnTo>
                    <a:lnTo>
                      <a:pt x="2736" y="15835"/>
                    </a:lnTo>
                    <a:lnTo>
                      <a:pt x="2841" y="15846"/>
                    </a:lnTo>
                    <a:lnTo>
                      <a:pt x="2942" y="15835"/>
                    </a:lnTo>
                    <a:lnTo>
                      <a:pt x="3048" y="15835"/>
                    </a:lnTo>
                    <a:lnTo>
                      <a:pt x="3149" y="15811"/>
                    </a:lnTo>
                    <a:lnTo>
                      <a:pt x="3254" y="15776"/>
                    </a:lnTo>
                    <a:lnTo>
                      <a:pt x="3356" y="15741"/>
                    </a:lnTo>
                    <a:lnTo>
                      <a:pt x="3461" y="15682"/>
                    </a:lnTo>
                    <a:lnTo>
                      <a:pt x="3562" y="15624"/>
                    </a:lnTo>
                    <a:lnTo>
                      <a:pt x="3663" y="15553"/>
                    </a:lnTo>
                    <a:lnTo>
                      <a:pt x="3765" y="15471"/>
                    </a:lnTo>
                    <a:lnTo>
                      <a:pt x="3866" y="15378"/>
                    </a:lnTo>
                    <a:lnTo>
                      <a:pt x="3962" y="15284"/>
                    </a:lnTo>
                    <a:lnTo>
                      <a:pt x="4059" y="15167"/>
                    </a:lnTo>
                    <a:lnTo>
                      <a:pt x="4160" y="15049"/>
                    </a:lnTo>
                    <a:lnTo>
                      <a:pt x="4253" y="14921"/>
                    </a:lnTo>
                    <a:lnTo>
                      <a:pt x="4253" y="14921"/>
                    </a:lnTo>
                    <a:lnTo>
                      <a:pt x="4187" y="15167"/>
                    </a:lnTo>
                    <a:lnTo>
                      <a:pt x="4125" y="15424"/>
                    </a:lnTo>
                    <a:lnTo>
                      <a:pt x="4072" y="15682"/>
                    </a:lnTo>
                    <a:lnTo>
                      <a:pt x="4024" y="15964"/>
                    </a:lnTo>
                    <a:lnTo>
                      <a:pt x="3984" y="16233"/>
                    </a:lnTo>
                    <a:lnTo>
                      <a:pt x="3949" y="16526"/>
                    </a:lnTo>
                    <a:lnTo>
                      <a:pt x="3923" y="16807"/>
                    </a:lnTo>
                    <a:lnTo>
                      <a:pt x="3905" y="17101"/>
                    </a:lnTo>
                    <a:lnTo>
                      <a:pt x="3892" y="17394"/>
                    </a:lnTo>
                    <a:lnTo>
                      <a:pt x="3888" y="17698"/>
                    </a:lnTo>
                    <a:lnTo>
                      <a:pt x="3888" y="17991"/>
                    </a:lnTo>
                    <a:lnTo>
                      <a:pt x="3896" y="18296"/>
                    </a:lnTo>
                    <a:lnTo>
                      <a:pt x="3914" y="18589"/>
                    </a:lnTo>
                    <a:lnTo>
                      <a:pt x="3936" y="18882"/>
                    </a:lnTo>
                    <a:lnTo>
                      <a:pt x="3967" y="19175"/>
                    </a:lnTo>
                    <a:lnTo>
                      <a:pt x="4002" y="19468"/>
                    </a:lnTo>
                    <a:lnTo>
                      <a:pt x="4002" y="19468"/>
                    </a:lnTo>
                    <a:lnTo>
                      <a:pt x="4050" y="19738"/>
                    </a:lnTo>
                    <a:lnTo>
                      <a:pt x="4099" y="20007"/>
                    </a:lnTo>
                    <a:lnTo>
                      <a:pt x="4151" y="20277"/>
                    </a:lnTo>
                    <a:lnTo>
                      <a:pt x="4209" y="20535"/>
                    </a:lnTo>
                    <a:lnTo>
                      <a:pt x="4270" y="20792"/>
                    </a:lnTo>
                    <a:lnTo>
                      <a:pt x="4336" y="21039"/>
                    </a:lnTo>
                    <a:lnTo>
                      <a:pt x="4402" y="21273"/>
                    </a:lnTo>
                    <a:lnTo>
                      <a:pt x="4472" y="21496"/>
                    </a:lnTo>
                    <a:lnTo>
                      <a:pt x="4552" y="21718"/>
                    </a:lnTo>
                    <a:lnTo>
                      <a:pt x="4631" y="21941"/>
                    </a:lnTo>
                    <a:lnTo>
                      <a:pt x="4710" y="22140"/>
                    </a:lnTo>
                    <a:lnTo>
                      <a:pt x="4798" y="22340"/>
                    </a:lnTo>
                    <a:lnTo>
                      <a:pt x="4886" y="22527"/>
                    </a:lnTo>
                    <a:lnTo>
                      <a:pt x="4974" y="22703"/>
                    </a:lnTo>
                    <a:lnTo>
                      <a:pt x="5070" y="22867"/>
                    </a:lnTo>
                    <a:lnTo>
                      <a:pt x="5167" y="23019"/>
                    </a:lnTo>
                    <a:lnTo>
                      <a:pt x="5167" y="23019"/>
                    </a:lnTo>
                    <a:lnTo>
                      <a:pt x="5312" y="23242"/>
                    </a:lnTo>
                    <a:lnTo>
                      <a:pt x="5462" y="23441"/>
                    </a:lnTo>
                    <a:lnTo>
                      <a:pt x="5616" y="23617"/>
                    </a:lnTo>
                    <a:lnTo>
                      <a:pt x="5770" y="23781"/>
                    </a:lnTo>
                    <a:lnTo>
                      <a:pt x="5923" y="23934"/>
                    </a:lnTo>
                    <a:lnTo>
                      <a:pt x="6082" y="24051"/>
                    </a:lnTo>
                    <a:lnTo>
                      <a:pt x="6236" y="24168"/>
                    </a:lnTo>
                    <a:lnTo>
                      <a:pt x="6394" y="24262"/>
                    </a:lnTo>
                    <a:lnTo>
                      <a:pt x="6557" y="24332"/>
                    </a:lnTo>
                    <a:lnTo>
                      <a:pt x="6715" y="24391"/>
                    </a:lnTo>
                    <a:lnTo>
                      <a:pt x="6878" y="24426"/>
                    </a:lnTo>
                    <a:lnTo>
                      <a:pt x="7036" y="24449"/>
                    </a:lnTo>
                    <a:lnTo>
                      <a:pt x="7199" y="24449"/>
                    </a:lnTo>
                    <a:lnTo>
                      <a:pt x="7357" y="24438"/>
                    </a:lnTo>
                    <a:lnTo>
                      <a:pt x="7515" y="24414"/>
                    </a:lnTo>
                    <a:lnTo>
                      <a:pt x="7678" y="24367"/>
                    </a:lnTo>
                    <a:lnTo>
                      <a:pt x="7836" y="24297"/>
                    </a:lnTo>
                    <a:lnTo>
                      <a:pt x="7990" y="24227"/>
                    </a:lnTo>
                    <a:lnTo>
                      <a:pt x="8148" y="24121"/>
                    </a:lnTo>
                    <a:lnTo>
                      <a:pt x="8302" y="24004"/>
                    </a:lnTo>
                    <a:lnTo>
                      <a:pt x="8456" y="23875"/>
                    </a:lnTo>
                    <a:lnTo>
                      <a:pt x="8606" y="23734"/>
                    </a:lnTo>
                    <a:lnTo>
                      <a:pt x="8755" y="23558"/>
                    </a:lnTo>
                    <a:lnTo>
                      <a:pt x="8905" y="23383"/>
                    </a:lnTo>
                    <a:lnTo>
                      <a:pt x="9045" y="23183"/>
                    </a:lnTo>
                    <a:lnTo>
                      <a:pt x="9190" y="22972"/>
                    </a:lnTo>
                    <a:lnTo>
                      <a:pt x="9327" y="22738"/>
                    </a:lnTo>
                    <a:lnTo>
                      <a:pt x="9463" y="22492"/>
                    </a:lnTo>
                    <a:lnTo>
                      <a:pt x="9595" y="22234"/>
                    </a:lnTo>
                    <a:lnTo>
                      <a:pt x="9722" y="21953"/>
                    </a:lnTo>
                    <a:lnTo>
                      <a:pt x="9850" y="21660"/>
                    </a:lnTo>
                    <a:lnTo>
                      <a:pt x="9969" y="21343"/>
                    </a:lnTo>
                    <a:lnTo>
                      <a:pt x="9969" y="21343"/>
                    </a:lnTo>
                    <a:lnTo>
                      <a:pt x="10079" y="20992"/>
                    </a:lnTo>
                    <a:lnTo>
                      <a:pt x="10184" y="20628"/>
                    </a:lnTo>
                    <a:lnTo>
                      <a:pt x="10281" y="20265"/>
                    </a:lnTo>
                    <a:lnTo>
                      <a:pt x="10373" y="19890"/>
                    </a:lnTo>
                    <a:lnTo>
                      <a:pt x="10461" y="19503"/>
                    </a:lnTo>
                    <a:lnTo>
                      <a:pt x="10540" y="19105"/>
                    </a:lnTo>
                    <a:lnTo>
                      <a:pt x="10615" y="18718"/>
                    </a:lnTo>
                    <a:lnTo>
                      <a:pt x="10681" y="18308"/>
                    </a:lnTo>
                    <a:lnTo>
                      <a:pt x="10747" y="17897"/>
                    </a:lnTo>
                    <a:lnTo>
                      <a:pt x="10804" y="17487"/>
                    </a:lnTo>
                    <a:lnTo>
                      <a:pt x="10853" y="17065"/>
                    </a:lnTo>
                    <a:lnTo>
                      <a:pt x="10896" y="16643"/>
                    </a:lnTo>
                    <a:lnTo>
                      <a:pt x="10936" y="16221"/>
                    </a:lnTo>
                    <a:lnTo>
                      <a:pt x="10971" y="15788"/>
                    </a:lnTo>
                    <a:lnTo>
                      <a:pt x="10998" y="15354"/>
                    </a:lnTo>
                    <a:lnTo>
                      <a:pt x="11020" y="14921"/>
                    </a:lnTo>
                    <a:lnTo>
                      <a:pt x="11033" y="14487"/>
                    </a:lnTo>
                    <a:lnTo>
                      <a:pt x="11042" y="14041"/>
                    </a:lnTo>
                    <a:lnTo>
                      <a:pt x="11046" y="13608"/>
                    </a:lnTo>
                    <a:lnTo>
                      <a:pt x="11042" y="13162"/>
                    </a:lnTo>
                    <a:lnTo>
                      <a:pt x="11033" y="12729"/>
                    </a:lnTo>
                    <a:lnTo>
                      <a:pt x="11015" y="12295"/>
                    </a:lnTo>
                    <a:lnTo>
                      <a:pt x="10993" y="11850"/>
                    </a:lnTo>
                    <a:lnTo>
                      <a:pt x="10967" y="11416"/>
                    </a:lnTo>
                    <a:lnTo>
                      <a:pt x="10932" y="10982"/>
                    </a:lnTo>
                    <a:lnTo>
                      <a:pt x="10892" y="10549"/>
                    </a:lnTo>
                    <a:lnTo>
                      <a:pt x="10844" y="10127"/>
                    </a:lnTo>
                    <a:lnTo>
                      <a:pt x="10791" y="9693"/>
                    </a:lnTo>
                    <a:lnTo>
                      <a:pt x="10734" y="9271"/>
                    </a:lnTo>
                    <a:lnTo>
                      <a:pt x="10668" y="8861"/>
                    </a:lnTo>
                    <a:lnTo>
                      <a:pt x="10597" y="8451"/>
                    </a:lnTo>
                    <a:lnTo>
                      <a:pt x="10518" y="8041"/>
                    </a:lnTo>
                    <a:lnTo>
                      <a:pt x="10518" y="8041"/>
                    </a:lnTo>
                    <a:lnTo>
                      <a:pt x="10430" y="7654"/>
                    </a:lnTo>
                    <a:lnTo>
                      <a:pt x="10342" y="7267"/>
                    </a:lnTo>
                    <a:lnTo>
                      <a:pt x="10246" y="6904"/>
                    </a:lnTo>
                    <a:lnTo>
                      <a:pt x="10149" y="6540"/>
                    </a:lnTo>
                    <a:lnTo>
                      <a:pt x="10048" y="6177"/>
                    </a:lnTo>
                    <a:lnTo>
                      <a:pt x="9942" y="5837"/>
                    </a:lnTo>
                    <a:lnTo>
                      <a:pt x="9832" y="5497"/>
                    </a:lnTo>
                    <a:lnTo>
                      <a:pt x="9722" y="5169"/>
                    </a:lnTo>
                    <a:lnTo>
                      <a:pt x="9608" y="4853"/>
                    </a:lnTo>
                    <a:lnTo>
                      <a:pt x="9489" y="4536"/>
                    </a:lnTo>
                    <a:lnTo>
                      <a:pt x="9366" y="4243"/>
                    </a:lnTo>
                    <a:lnTo>
                      <a:pt x="9243" y="3950"/>
                    </a:lnTo>
                    <a:lnTo>
                      <a:pt x="9116" y="3669"/>
                    </a:lnTo>
                    <a:lnTo>
                      <a:pt x="8984" y="3399"/>
                    </a:lnTo>
                    <a:lnTo>
                      <a:pt x="8852" y="3130"/>
                    </a:lnTo>
                    <a:lnTo>
                      <a:pt x="8716" y="2884"/>
                    </a:lnTo>
                    <a:lnTo>
                      <a:pt x="8579" y="2637"/>
                    </a:lnTo>
                    <a:lnTo>
                      <a:pt x="8439" y="2403"/>
                    </a:lnTo>
                    <a:lnTo>
                      <a:pt x="8293" y="2192"/>
                    </a:lnTo>
                    <a:lnTo>
                      <a:pt x="8148" y="1981"/>
                    </a:lnTo>
                    <a:lnTo>
                      <a:pt x="7999" y="1782"/>
                    </a:lnTo>
                    <a:lnTo>
                      <a:pt x="7849" y="1594"/>
                    </a:lnTo>
                    <a:lnTo>
                      <a:pt x="7700" y="1419"/>
                    </a:lnTo>
                    <a:lnTo>
                      <a:pt x="7546" y="1254"/>
                    </a:lnTo>
                    <a:lnTo>
                      <a:pt x="7388" y="1102"/>
                    </a:lnTo>
                    <a:lnTo>
                      <a:pt x="7229" y="950"/>
                    </a:lnTo>
                    <a:lnTo>
                      <a:pt x="7071" y="821"/>
                    </a:lnTo>
                    <a:lnTo>
                      <a:pt x="6908" y="704"/>
                    </a:lnTo>
                    <a:lnTo>
                      <a:pt x="6746" y="598"/>
                    </a:lnTo>
                    <a:lnTo>
                      <a:pt x="6583" y="504"/>
                    </a:lnTo>
                    <a:lnTo>
                      <a:pt x="6416" y="422"/>
                    </a:lnTo>
                    <a:lnTo>
                      <a:pt x="6249" y="352"/>
                    </a:lnTo>
                    <a:lnTo>
                      <a:pt x="6249" y="352"/>
                    </a:lnTo>
                    <a:lnTo>
                      <a:pt x="6077" y="293"/>
                    </a:lnTo>
                    <a:lnTo>
                      <a:pt x="5906" y="223"/>
                    </a:lnTo>
                    <a:lnTo>
                      <a:pt x="5726" y="176"/>
                    </a:lnTo>
                    <a:lnTo>
                      <a:pt x="5541" y="129"/>
                    </a:lnTo>
                    <a:lnTo>
                      <a:pt x="5352" y="82"/>
                    </a:lnTo>
                    <a:lnTo>
                      <a:pt x="5158" y="47"/>
                    </a:lnTo>
                    <a:lnTo>
                      <a:pt x="4961" y="24"/>
                    </a:lnTo>
                    <a:lnTo>
                      <a:pt x="4763" y="12"/>
                    </a:lnTo>
                    <a:lnTo>
                      <a:pt x="4560" y="0"/>
                    </a:lnTo>
                    <a:lnTo>
                      <a:pt x="4358" y="0"/>
                    </a:lnTo>
                    <a:lnTo>
                      <a:pt x="4151" y="12"/>
                    </a:lnTo>
                    <a:lnTo>
                      <a:pt x="3949" y="36"/>
                    </a:lnTo>
                    <a:lnTo>
                      <a:pt x="3743" y="71"/>
                    </a:lnTo>
                    <a:lnTo>
                      <a:pt x="3540" y="118"/>
                    </a:lnTo>
                    <a:lnTo>
                      <a:pt x="3338" y="164"/>
                    </a:lnTo>
                    <a:lnTo>
                      <a:pt x="3136" y="235"/>
                    </a:lnTo>
                    <a:lnTo>
                      <a:pt x="2938" y="317"/>
                    </a:lnTo>
                    <a:lnTo>
                      <a:pt x="2740" y="411"/>
                    </a:lnTo>
                    <a:lnTo>
                      <a:pt x="2547" y="516"/>
                    </a:lnTo>
                    <a:lnTo>
                      <a:pt x="2362" y="645"/>
                    </a:lnTo>
                    <a:lnTo>
                      <a:pt x="2177" y="786"/>
                    </a:lnTo>
                    <a:lnTo>
                      <a:pt x="1997" y="938"/>
                    </a:lnTo>
                    <a:lnTo>
                      <a:pt x="1821" y="1102"/>
                    </a:lnTo>
                    <a:lnTo>
                      <a:pt x="1654" y="1290"/>
                    </a:lnTo>
                    <a:lnTo>
                      <a:pt x="1491" y="1489"/>
                    </a:lnTo>
                    <a:lnTo>
                      <a:pt x="1337" y="1700"/>
                    </a:lnTo>
                    <a:lnTo>
                      <a:pt x="1192" y="1934"/>
                    </a:lnTo>
                    <a:lnTo>
                      <a:pt x="1056" y="2192"/>
                    </a:lnTo>
                    <a:lnTo>
                      <a:pt x="990" y="2321"/>
                    </a:lnTo>
                    <a:lnTo>
                      <a:pt x="924" y="2462"/>
                    </a:lnTo>
                    <a:lnTo>
                      <a:pt x="867" y="2602"/>
                    </a:lnTo>
                    <a:lnTo>
                      <a:pt x="805" y="2755"/>
                    </a:lnTo>
                    <a:lnTo>
                      <a:pt x="753" y="2907"/>
                    </a:lnTo>
                    <a:lnTo>
                      <a:pt x="695" y="3059"/>
                    </a:lnTo>
                    <a:lnTo>
                      <a:pt x="647" y="3223"/>
                    </a:lnTo>
                    <a:lnTo>
                      <a:pt x="599" y="3388"/>
                    </a:lnTo>
                    <a:lnTo>
                      <a:pt x="621" y="33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586;p39">
                <a:extLst>
                  <a:ext uri="{FF2B5EF4-FFF2-40B4-BE49-F238E27FC236}">
                    <a16:creationId xmlns:a16="http://schemas.microsoft.com/office/drawing/2014/main" id="{4F25886D-59FD-358C-7280-2673ECFCB1C0}"/>
                  </a:ext>
                </a:extLst>
              </p:cNvPr>
              <p:cNvSpPr/>
              <p:nvPr/>
            </p:nvSpPr>
            <p:spPr>
              <a:xfrm>
                <a:off x="3453750" y="-5603350"/>
                <a:ext cx="570225" cy="957575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38303" extrusionOk="0">
                    <a:moveTo>
                      <a:pt x="11486" y="0"/>
                    </a:moveTo>
                    <a:lnTo>
                      <a:pt x="11227" y="23"/>
                    </a:lnTo>
                    <a:lnTo>
                      <a:pt x="11007" y="59"/>
                    </a:lnTo>
                    <a:lnTo>
                      <a:pt x="10787" y="106"/>
                    </a:lnTo>
                    <a:lnTo>
                      <a:pt x="10567" y="164"/>
                    </a:lnTo>
                    <a:lnTo>
                      <a:pt x="10356" y="234"/>
                    </a:lnTo>
                    <a:lnTo>
                      <a:pt x="10145" y="316"/>
                    </a:lnTo>
                    <a:lnTo>
                      <a:pt x="9934" y="410"/>
                    </a:lnTo>
                    <a:lnTo>
                      <a:pt x="9732" y="527"/>
                    </a:lnTo>
                    <a:lnTo>
                      <a:pt x="9529" y="645"/>
                    </a:lnTo>
                    <a:lnTo>
                      <a:pt x="9327" y="774"/>
                    </a:lnTo>
                    <a:lnTo>
                      <a:pt x="9129" y="914"/>
                    </a:lnTo>
                    <a:lnTo>
                      <a:pt x="8936" y="1067"/>
                    </a:lnTo>
                    <a:lnTo>
                      <a:pt x="8747" y="1231"/>
                    </a:lnTo>
                    <a:lnTo>
                      <a:pt x="8558" y="1406"/>
                    </a:lnTo>
                    <a:lnTo>
                      <a:pt x="8368" y="1594"/>
                    </a:lnTo>
                    <a:lnTo>
                      <a:pt x="8184" y="1793"/>
                    </a:lnTo>
                    <a:lnTo>
                      <a:pt x="8004" y="1993"/>
                    </a:lnTo>
                    <a:lnTo>
                      <a:pt x="7823" y="2215"/>
                    </a:lnTo>
                    <a:lnTo>
                      <a:pt x="7647" y="2438"/>
                    </a:lnTo>
                    <a:lnTo>
                      <a:pt x="7476" y="2672"/>
                    </a:lnTo>
                    <a:lnTo>
                      <a:pt x="7304" y="2918"/>
                    </a:lnTo>
                    <a:lnTo>
                      <a:pt x="7137" y="3165"/>
                    </a:lnTo>
                    <a:lnTo>
                      <a:pt x="6970" y="3434"/>
                    </a:lnTo>
                    <a:lnTo>
                      <a:pt x="6808" y="3704"/>
                    </a:lnTo>
                    <a:lnTo>
                      <a:pt x="6645" y="3985"/>
                    </a:lnTo>
                    <a:lnTo>
                      <a:pt x="6487" y="4266"/>
                    </a:lnTo>
                    <a:lnTo>
                      <a:pt x="6333" y="4559"/>
                    </a:lnTo>
                    <a:lnTo>
                      <a:pt x="6179" y="4864"/>
                    </a:lnTo>
                    <a:lnTo>
                      <a:pt x="6025" y="5180"/>
                    </a:lnTo>
                    <a:lnTo>
                      <a:pt x="5880" y="5497"/>
                    </a:lnTo>
                    <a:lnTo>
                      <a:pt x="5730" y="5813"/>
                    </a:lnTo>
                    <a:lnTo>
                      <a:pt x="5590" y="6153"/>
                    </a:lnTo>
                    <a:lnTo>
                      <a:pt x="5444" y="6481"/>
                    </a:lnTo>
                    <a:lnTo>
                      <a:pt x="5308" y="6833"/>
                    </a:lnTo>
                    <a:lnTo>
                      <a:pt x="5167" y="7185"/>
                    </a:lnTo>
                    <a:lnTo>
                      <a:pt x="5036" y="7536"/>
                    </a:lnTo>
                    <a:lnTo>
                      <a:pt x="4904" y="7900"/>
                    </a:lnTo>
                    <a:lnTo>
                      <a:pt x="4772" y="8275"/>
                    </a:lnTo>
                    <a:lnTo>
                      <a:pt x="4644" y="8650"/>
                    </a:lnTo>
                    <a:lnTo>
                      <a:pt x="4517" y="9025"/>
                    </a:lnTo>
                    <a:lnTo>
                      <a:pt x="4394" y="9412"/>
                    </a:lnTo>
                    <a:lnTo>
                      <a:pt x="4270" y="9798"/>
                    </a:lnTo>
                    <a:lnTo>
                      <a:pt x="4152" y="10185"/>
                    </a:lnTo>
                    <a:lnTo>
                      <a:pt x="4033" y="10584"/>
                    </a:lnTo>
                    <a:lnTo>
                      <a:pt x="3919" y="10994"/>
                    </a:lnTo>
                    <a:lnTo>
                      <a:pt x="3694" y="11803"/>
                    </a:lnTo>
                    <a:lnTo>
                      <a:pt x="3479" y="12635"/>
                    </a:lnTo>
                    <a:lnTo>
                      <a:pt x="3272" y="13479"/>
                    </a:lnTo>
                    <a:lnTo>
                      <a:pt x="3070" y="14334"/>
                    </a:lnTo>
                    <a:lnTo>
                      <a:pt x="2881" y="15201"/>
                    </a:lnTo>
                    <a:lnTo>
                      <a:pt x="2696" y="16069"/>
                    </a:lnTo>
                    <a:lnTo>
                      <a:pt x="2520" y="16948"/>
                    </a:lnTo>
                    <a:lnTo>
                      <a:pt x="2349" y="17827"/>
                    </a:lnTo>
                    <a:lnTo>
                      <a:pt x="2186" y="18706"/>
                    </a:lnTo>
                    <a:lnTo>
                      <a:pt x="2032" y="19597"/>
                    </a:lnTo>
                    <a:lnTo>
                      <a:pt x="1887" y="20476"/>
                    </a:lnTo>
                    <a:lnTo>
                      <a:pt x="1747" y="21355"/>
                    </a:lnTo>
                    <a:lnTo>
                      <a:pt x="1610" y="22234"/>
                    </a:lnTo>
                    <a:lnTo>
                      <a:pt x="1483" y="23101"/>
                    </a:lnTo>
                    <a:lnTo>
                      <a:pt x="1360" y="23968"/>
                    </a:lnTo>
                    <a:lnTo>
                      <a:pt x="1245" y="24824"/>
                    </a:lnTo>
                    <a:lnTo>
                      <a:pt x="1140" y="25656"/>
                    </a:lnTo>
                    <a:lnTo>
                      <a:pt x="1034" y="26488"/>
                    </a:lnTo>
                    <a:lnTo>
                      <a:pt x="938" y="27309"/>
                    </a:lnTo>
                    <a:lnTo>
                      <a:pt x="845" y="28106"/>
                    </a:lnTo>
                    <a:lnTo>
                      <a:pt x="762" y="28891"/>
                    </a:lnTo>
                    <a:lnTo>
                      <a:pt x="683" y="29653"/>
                    </a:lnTo>
                    <a:lnTo>
                      <a:pt x="608" y="30391"/>
                    </a:lnTo>
                    <a:lnTo>
                      <a:pt x="537" y="31118"/>
                    </a:lnTo>
                    <a:lnTo>
                      <a:pt x="410" y="32477"/>
                    </a:lnTo>
                    <a:lnTo>
                      <a:pt x="304" y="33732"/>
                    </a:lnTo>
                    <a:lnTo>
                      <a:pt x="216" y="34868"/>
                    </a:lnTo>
                    <a:lnTo>
                      <a:pt x="146" y="35865"/>
                    </a:lnTo>
                    <a:lnTo>
                      <a:pt x="89" y="36708"/>
                    </a:lnTo>
                    <a:lnTo>
                      <a:pt x="49" y="37388"/>
                    </a:lnTo>
                    <a:lnTo>
                      <a:pt x="23" y="37881"/>
                    </a:lnTo>
                    <a:lnTo>
                      <a:pt x="1" y="38302"/>
                    </a:lnTo>
                    <a:lnTo>
                      <a:pt x="22808" y="38302"/>
                    </a:lnTo>
                    <a:lnTo>
                      <a:pt x="22800" y="37857"/>
                    </a:lnTo>
                    <a:lnTo>
                      <a:pt x="22786" y="37330"/>
                    </a:lnTo>
                    <a:lnTo>
                      <a:pt x="22764" y="36603"/>
                    </a:lnTo>
                    <a:lnTo>
                      <a:pt x="22734" y="35712"/>
                    </a:lnTo>
                    <a:lnTo>
                      <a:pt x="22690" y="34657"/>
                    </a:lnTo>
                    <a:lnTo>
                      <a:pt x="22628" y="33462"/>
                    </a:lnTo>
                    <a:lnTo>
                      <a:pt x="22553" y="32138"/>
                    </a:lnTo>
                    <a:lnTo>
                      <a:pt x="22509" y="31434"/>
                    </a:lnTo>
                    <a:lnTo>
                      <a:pt x="22461" y="30708"/>
                    </a:lnTo>
                    <a:lnTo>
                      <a:pt x="22408" y="29946"/>
                    </a:lnTo>
                    <a:lnTo>
                      <a:pt x="22351" y="29172"/>
                    </a:lnTo>
                    <a:lnTo>
                      <a:pt x="22285" y="28364"/>
                    </a:lnTo>
                    <a:lnTo>
                      <a:pt x="22215" y="27543"/>
                    </a:lnTo>
                    <a:lnTo>
                      <a:pt x="22140" y="26711"/>
                    </a:lnTo>
                    <a:lnTo>
                      <a:pt x="22061" y="25855"/>
                    </a:lnTo>
                    <a:lnTo>
                      <a:pt x="21973" y="24988"/>
                    </a:lnTo>
                    <a:lnTo>
                      <a:pt x="21876" y="24109"/>
                    </a:lnTo>
                    <a:lnTo>
                      <a:pt x="21775" y="23218"/>
                    </a:lnTo>
                    <a:lnTo>
                      <a:pt x="21669" y="22316"/>
                    </a:lnTo>
                    <a:lnTo>
                      <a:pt x="21551" y="21413"/>
                    </a:lnTo>
                    <a:lnTo>
                      <a:pt x="21432" y="20511"/>
                    </a:lnTo>
                    <a:lnTo>
                      <a:pt x="21300" y="19597"/>
                    </a:lnTo>
                    <a:lnTo>
                      <a:pt x="21164" y="18682"/>
                    </a:lnTo>
                    <a:lnTo>
                      <a:pt x="21014" y="17768"/>
                    </a:lnTo>
                    <a:lnTo>
                      <a:pt x="20860" y="16866"/>
                    </a:lnTo>
                    <a:lnTo>
                      <a:pt x="20698" y="15963"/>
                    </a:lnTo>
                    <a:lnTo>
                      <a:pt x="20526" y="15061"/>
                    </a:lnTo>
                    <a:lnTo>
                      <a:pt x="20346" y="14170"/>
                    </a:lnTo>
                    <a:lnTo>
                      <a:pt x="20157" y="13291"/>
                    </a:lnTo>
                    <a:lnTo>
                      <a:pt x="20060" y="12857"/>
                    </a:lnTo>
                    <a:lnTo>
                      <a:pt x="19959" y="12424"/>
                    </a:lnTo>
                    <a:lnTo>
                      <a:pt x="19854" y="12002"/>
                    </a:lnTo>
                    <a:lnTo>
                      <a:pt x="19748" y="11568"/>
                    </a:lnTo>
                    <a:lnTo>
                      <a:pt x="19638" y="11158"/>
                    </a:lnTo>
                    <a:lnTo>
                      <a:pt x="19528" y="10736"/>
                    </a:lnTo>
                    <a:lnTo>
                      <a:pt x="19414" y="10326"/>
                    </a:lnTo>
                    <a:lnTo>
                      <a:pt x="19299" y="9916"/>
                    </a:lnTo>
                    <a:lnTo>
                      <a:pt x="19181" y="9517"/>
                    </a:lnTo>
                    <a:lnTo>
                      <a:pt x="19062" y="9119"/>
                    </a:lnTo>
                    <a:lnTo>
                      <a:pt x="18935" y="8720"/>
                    </a:lnTo>
                    <a:lnTo>
                      <a:pt x="18811" y="8333"/>
                    </a:lnTo>
                    <a:lnTo>
                      <a:pt x="18680" y="7958"/>
                    </a:lnTo>
                    <a:lnTo>
                      <a:pt x="18548" y="7583"/>
                    </a:lnTo>
                    <a:lnTo>
                      <a:pt x="18416" y="7208"/>
                    </a:lnTo>
                    <a:lnTo>
                      <a:pt x="18275" y="6845"/>
                    </a:lnTo>
                    <a:lnTo>
                      <a:pt x="18139" y="6493"/>
                    </a:lnTo>
                    <a:lnTo>
                      <a:pt x="17994" y="6142"/>
                    </a:lnTo>
                    <a:lnTo>
                      <a:pt x="17848" y="5802"/>
                    </a:lnTo>
                    <a:lnTo>
                      <a:pt x="17699" y="5462"/>
                    </a:lnTo>
                    <a:lnTo>
                      <a:pt x="17545" y="5134"/>
                    </a:lnTo>
                    <a:lnTo>
                      <a:pt x="17391" y="4817"/>
                    </a:lnTo>
                    <a:lnTo>
                      <a:pt x="17233" y="4512"/>
                    </a:lnTo>
                    <a:lnTo>
                      <a:pt x="17075" y="4208"/>
                    </a:lnTo>
                    <a:lnTo>
                      <a:pt x="16908" y="3915"/>
                    </a:lnTo>
                    <a:lnTo>
                      <a:pt x="16740" y="3622"/>
                    </a:lnTo>
                    <a:lnTo>
                      <a:pt x="16573" y="3352"/>
                    </a:lnTo>
                    <a:lnTo>
                      <a:pt x="16397" y="3083"/>
                    </a:lnTo>
                    <a:lnTo>
                      <a:pt x="16222" y="2825"/>
                    </a:lnTo>
                    <a:lnTo>
                      <a:pt x="16041" y="2579"/>
                    </a:lnTo>
                    <a:lnTo>
                      <a:pt x="15861" y="2332"/>
                    </a:lnTo>
                    <a:lnTo>
                      <a:pt x="15676" y="2110"/>
                    </a:lnTo>
                    <a:lnTo>
                      <a:pt x="15487" y="1887"/>
                    </a:lnTo>
                    <a:lnTo>
                      <a:pt x="15294" y="1688"/>
                    </a:lnTo>
                    <a:lnTo>
                      <a:pt x="15096" y="1489"/>
                    </a:lnTo>
                    <a:lnTo>
                      <a:pt x="14898" y="1301"/>
                    </a:lnTo>
                    <a:lnTo>
                      <a:pt x="14696" y="1125"/>
                    </a:lnTo>
                    <a:lnTo>
                      <a:pt x="14489" y="961"/>
                    </a:lnTo>
                    <a:lnTo>
                      <a:pt x="14278" y="809"/>
                    </a:lnTo>
                    <a:lnTo>
                      <a:pt x="14067" y="680"/>
                    </a:lnTo>
                    <a:lnTo>
                      <a:pt x="13847" y="551"/>
                    </a:lnTo>
                    <a:lnTo>
                      <a:pt x="13627" y="434"/>
                    </a:lnTo>
                    <a:lnTo>
                      <a:pt x="13407" y="328"/>
                    </a:lnTo>
                    <a:lnTo>
                      <a:pt x="13179" y="246"/>
                    </a:lnTo>
                    <a:lnTo>
                      <a:pt x="12946" y="164"/>
                    </a:lnTo>
                    <a:lnTo>
                      <a:pt x="12713" y="106"/>
                    </a:lnTo>
                    <a:lnTo>
                      <a:pt x="12475" y="59"/>
                    </a:lnTo>
                    <a:lnTo>
                      <a:pt x="12233" y="23"/>
                    </a:lnTo>
                    <a:lnTo>
                      <a:pt x="1198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587;p39">
                <a:extLst>
                  <a:ext uri="{FF2B5EF4-FFF2-40B4-BE49-F238E27FC236}">
                    <a16:creationId xmlns:a16="http://schemas.microsoft.com/office/drawing/2014/main" id="{B8A0107D-889F-A0E7-4969-7FD93CF47421}"/>
                  </a:ext>
                </a:extLst>
              </p:cNvPr>
              <p:cNvSpPr/>
              <p:nvPr/>
            </p:nvSpPr>
            <p:spPr>
              <a:xfrm>
                <a:off x="3395175" y="-5855925"/>
                <a:ext cx="308150" cy="847975"/>
              </a:xfrm>
              <a:custGeom>
                <a:avLst/>
                <a:gdLst/>
                <a:ahLst/>
                <a:cxnLst/>
                <a:rect l="l" t="t" r="r" b="b"/>
                <a:pathLst>
                  <a:path w="12326" h="33919" extrusionOk="0">
                    <a:moveTo>
                      <a:pt x="9005" y="0"/>
                    </a:moveTo>
                    <a:lnTo>
                      <a:pt x="317" y="19268"/>
                    </a:lnTo>
                    <a:lnTo>
                      <a:pt x="247" y="19796"/>
                    </a:lnTo>
                    <a:lnTo>
                      <a:pt x="185" y="20300"/>
                    </a:lnTo>
                    <a:lnTo>
                      <a:pt x="132" y="20804"/>
                    </a:lnTo>
                    <a:lnTo>
                      <a:pt x="93" y="21284"/>
                    </a:lnTo>
                    <a:lnTo>
                      <a:pt x="58" y="21765"/>
                    </a:lnTo>
                    <a:lnTo>
                      <a:pt x="31" y="22234"/>
                    </a:lnTo>
                    <a:lnTo>
                      <a:pt x="14" y="22679"/>
                    </a:lnTo>
                    <a:lnTo>
                      <a:pt x="5" y="23124"/>
                    </a:lnTo>
                    <a:lnTo>
                      <a:pt x="0" y="23558"/>
                    </a:lnTo>
                    <a:lnTo>
                      <a:pt x="5" y="23980"/>
                    </a:lnTo>
                    <a:lnTo>
                      <a:pt x="18" y="24390"/>
                    </a:lnTo>
                    <a:lnTo>
                      <a:pt x="36" y="24789"/>
                    </a:lnTo>
                    <a:lnTo>
                      <a:pt x="62" y="25187"/>
                    </a:lnTo>
                    <a:lnTo>
                      <a:pt x="93" y="25562"/>
                    </a:lnTo>
                    <a:lnTo>
                      <a:pt x="132" y="25937"/>
                    </a:lnTo>
                    <a:lnTo>
                      <a:pt x="172" y="26301"/>
                    </a:lnTo>
                    <a:lnTo>
                      <a:pt x="220" y="26652"/>
                    </a:lnTo>
                    <a:lnTo>
                      <a:pt x="273" y="26992"/>
                    </a:lnTo>
                    <a:lnTo>
                      <a:pt x="335" y="27320"/>
                    </a:lnTo>
                    <a:lnTo>
                      <a:pt x="396" y="27649"/>
                    </a:lnTo>
                    <a:lnTo>
                      <a:pt x="462" y="27953"/>
                    </a:lnTo>
                    <a:lnTo>
                      <a:pt x="532" y="28258"/>
                    </a:lnTo>
                    <a:lnTo>
                      <a:pt x="612" y="28563"/>
                    </a:lnTo>
                    <a:lnTo>
                      <a:pt x="686" y="28844"/>
                    </a:lnTo>
                    <a:lnTo>
                      <a:pt x="770" y="29114"/>
                    </a:lnTo>
                    <a:lnTo>
                      <a:pt x="853" y="29383"/>
                    </a:lnTo>
                    <a:lnTo>
                      <a:pt x="941" y="29641"/>
                    </a:lnTo>
                    <a:lnTo>
                      <a:pt x="1034" y="29899"/>
                    </a:lnTo>
                    <a:lnTo>
                      <a:pt x="1126" y="30133"/>
                    </a:lnTo>
                    <a:lnTo>
                      <a:pt x="1218" y="30368"/>
                    </a:lnTo>
                    <a:lnTo>
                      <a:pt x="1315" y="30590"/>
                    </a:lnTo>
                    <a:lnTo>
                      <a:pt x="1412" y="30813"/>
                    </a:lnTo>
                    <a:lnTo>
                      <a:pt x="1513" y="31012"/>
                    </a:lnTo>
                    <a:lnTo>
                      <a:pt x="1610" y="31212"/>
                    </a:lnTo>
                    <a:lnTo>
                      <a:pt x="1711" y="31411"/>
                    </a:lnTo>
                    <a:lnTo>
                      <a:pt x="1812" y="31587"/>
                    </a:lnTo>
                    <a:lnTo>
                      <a:pt x="2010" y="31938"/>
                    </a:lnTo>
                    <a:lnTo>
                      <a:pt x="2212" y="32243"/>
                    </a:lnTo>
                    <a:lnTo>
                      <a:pt x="2406" y="32536"/>
                    </a:lnTo>
                    <a:lnTo>
                      <a:pt x="2595" y="32782"/>
                    </a:lnTo>
                    <a:lnTo>
                      <a:pt x="2779" y="33017"/>
                    </a:lnTo>
                    <a:lnTo>
                      <a:pt x="2951" y="33216"/>
                    </a:lnTo>
                    <a:lnTo>
                      <a:pt x="3109" y="33380"/>
                    </a:lnTo>
                    <a:lnTo>
                      <a:pt x="3254" y="33532"/>
                    </a:lnTo>
                    <a:lnTo>
                      <a:pt x="3382" y="33649"/>
                    </a:lnTo>
                    <a:lnTo>
                      <a:pt x="3492" y="33755"/>
                    </a:lnTo>
                    <a:lnTo>
                      <a:pt x="3645" y="33884"/>
                    </a:lnTo>
                    <a:lnTo>
                      <a:pt x="3703" y="33919"/>
                    </a:lnTo>
                    <a:lnTo>
                      <a:pt x="3936" y="32735"/>
                    </a:lnTo>
                    <a:lnTo>
                      <a:pt x="12325" y="12682"/>
                    </a:lnTo>
                    <a:lnTo>
                      <a:pt x="12294" y="12178"/>
                    </a:lnTo>
                    <a:lnTo>
                      <a:pt x="12255" y="11674"/>
                    </a:lnTo>
                    <a:lnTo>
                      <a:pt x="12215" y="11181"/>
                    </a:lnTo>
                    <a:lnTo>
                      <a:pt x="12167" y="10701"/>
                    </a:lnTo>
                    <a:lnTo>
                      <a:pt x="12114" y="10220"/>
                    </a:lnTo>
                    <a:lnTo>
                      <a:pt x="12057" y="9740"/>
                    </a:lnTo>
                    <a:lnTo>
                      <a:pt x="11995" y="9271"/>
                    </a:lnTo>
                    <a:lnTo>
                      <a:pt x="11925" y="8802"/>
                    </a:lnTo>
                    <a:lnTo>
                      <a:pt x="11855" y="8345"/>
                    </a:lnTo>
                    <a:lnTo>
                      <a:pt x="11776" y="7888"/>
                    </a:lnTo>
                    <a:lnTo>
                      <a:pt x="11696" y="7442"/>
                    </a:lnTo>
                    <a:lnTo>
                      <a:pt x="11608" y="6997"/>
                    </a:lnTo>
                    <a:lnTo>
                      <a:pt x="11516" y="6563"/>
                    </a:lnTo>
                    <a:lnTo>
                      <a:pt x="11424" y="6142"/>
                    </a:lnTo>
                    <a:lnTo>
                      <a:pt x="11323" y="5720"/>
                    </a:lnTo>
                    <a:lnTo>
                      <a:pt x="11217" y="5309"/>
                    </a:lnTo>
                    <a:lnTo>
                      <a:pt x="11107" y="4911"/>
                    </a:lnTo>
                    <a:lnTo>
                      <a:pt x="10997" y="4512"/>
                    </a:lnTo>
                    <a:lnTo>
                      <a:pt x="10879" y="4126"/>
                    </a:lnTo>
                    <a:lnTo>
                      <a:pt x="10760" y="3751"/>
                    </a:lnTo>
                    <a:lnTo>
                      <a:pt x="10632" y="3387"/>
                    </a:lnTo>
                    <a:lnTo>
                      <a:pt x="10505" y="3024"/>
                    </a:lnTo>
                    <a:lnTo>
                      <a:pt x="10369" y="2672"/>
                    </a:lnTo>
                    <a:lnTo>
                      <a:pt x="10232" y="2332"/>
                    </a:lnTo>
                    <a:lnTo>
                      <a:pt x="10092" y="2004"/>
                    </a:lnTo>
                    <a:lnTo>
                      <a:pt x="9946" y="1688"/>
                    </a:lnTo>
                    <a:lnTo>
                      <a:pt x="9801" y="1371"/>
                    </a:lnTo>
                    <a:lnTo>
                      <a:pt x="9647" y="1078"/>
                    </a:lnTo>
                    <a:lnTo>
                      <a:pt x="9494" y="797"/>
                    </a:lnTo>
                    <a:lnTo>
                      <a:pt x="9335" y="516"/>
                    </a:lnTo>
                    <a:lnTo>
                      <a:pt x="9173" y="246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588;p39">
                <a:extLst>
                  <a:ext uri="{FF2B5EF4-FFF2-40B4-BE49-F238E27FC236}">
                    <a16:creationId xmlns:a16="http://schemas.microsoft.com/office/drawing/2014/main" id="{84D33BDC-56F8-4BB4-2AAD-1A51CFA5546A}"/>
                  </a:ext>
                </a:extLst>
              </p:cNvPr>
              <p:cNvSpPr/>
              <p:nvPr/>
            </p:nvSpPr>
            <p:spPr>
              <a:xfrm>
                <a:off x="3395175" y="-5855925"/>
                <a:ext cx="308150" cy="847975"/>
              </a:xfrm>
              <a:custGeom>
                <a:avLst/>
                <a:gdLst/>
                <a:ahLst/>
                <a:cxnLst/>
                <a:rect l="l" t="t" r="r" b="b"/>
                <a:pathLst>
                  <a:path w="12326" h="33919" fill="none" extrusionOk="0">
                    <a:moveTo>
                      <a:pt x="3703" y="33919"/>
                    </a:moveTo>
                    <a:lnTo>
                      <a:pt x="3703" y="33919"/>
                    </a:lnTo>
                    <a:lnTo>
                      <a:pt x="3645" y="33884"/>
                    </a:lnTo>
                    <a:lnTo>
                      <a:pt x="3492" y="33755"/>
                    </a:lnTo>
                    <a:lnTo>
                      <a:pt x="3382" y="33649"/>
                    </a:lnTo>
                    <a:lnTo>
                      <a:pt x="3254" y="33532"/>
                    </a:lnTo>
                    <a:lnTo>
                      <a:pt x="3109" y="33380"/>
                    </a:lnTo>
                    <a:lnTo>
                      <a:pt x="2951" y="33216"/>
                    </a:lnTo>
                    <a:lnTo>
                      <a:pt x="2779" y="33017"/>
                    </a:lnTo>
                    <a:lnTo>
                      <a:pt x="2595" y="32782"/>
                    </a:lnTo>
                    <a:lnTo>
                      <a:pt x="2406" y="32536"/>
                    </a:lnTo>
                    <a:lnTo>
                      <a:pt x="2212" y="32243"/>
                    </a:lnTo>
                    <a:lnTo>
                      <a:pt x="2010" y="31938"/>
                    </a:lnTo>
                    <a:lnTo>
                      <a:pt x="1812" y="31587"/>
                    </a:lnTo>
                    <a:lnTo>
                      <a:pt x="1711" y="31411"/>
                    </a:lnTo>
                    <a:lnTo>
                      <a:pt x="1610" y="31212"/>
                    </a:lnTo>
                    <a:lnTo>
                      <a:pt x="1513" y="31012"/>
                    </a:lnTo>
                    <a:lnTo>
                      <a:pt x="1412" y="30813"/>
                    </a:lnTo>
                    <a:lnTo>
                      <a:pt x="1315" y="30590"/>
                    </a:lnTo>
                    <a:lnTo>
                      <a:pt x="1218" y="30368"/>
                    </a:lnTo>
                    <a:lnTo>
                      <a:pt x="1126" y="30133"/>
                    </a:lnTo>
                    <a:lnTo>
                      <a:pt x="1034" y="29899"/>
                    </a:lnTo>
                    <a:lnTo>
                      <a:pt x="941" y="29641"/>
                    </a:lnTo>
                    <a:lnTo>
                      <a:pt x="853" y="29383"/>
                    </a:lnTo>
                    <a:lnTo>
                      <a:pt x="770" y="29114"/>
                    </a:lnTo>
                    <a:lnTo>
                      <a:pt x="686" y="28844"/>
                    </a:lnTo>
                    <a:lnTo>
                      <a:pt x="612" y="28563"/>
                    </a:lnTo>
                    <a:lnTo>
                      <a:pt x="532" y="28258"/>
                    </a:lnTo>
                    <a:lnTo>
                      <a:pt x="462" y="27953"/>
                    </a:lnTo>
                    <a:lnTo>
                      <a:pt x="396" y="27649"/>
                    </a:lnTo>
                    <a:lnTo>
                      <a:pt x="335" y="27320"/>
                    </a:lnTo>
                    <a:lnTo>
                      <a:pt x="273" y="26992"/>
                    </a:lnTo>
                    <a:lnTo>
                      <a:pt x="220" y="26652"/>
                    </a:lnTo>
                    <a:lnTo>
                      <a:pt x="172" y="26301"/>
                    </a:lnTo>
                    <a:lnTo>
                      <a:pt x="132" y="25937"/>
                    </a:lnTo>
                    <a:lnTo>
                      <a:pt x="93" y="25562"/>
                    </a:lnTo>
                    <a:lnTo>
                      <a:pt x="62" y="25187"/>
                    </a:lnTo>
                    <a:lnTo>
                      <a:pt x="36" y="24789"/>
                    </a:lnTo>
                    <a:lnTo>
                      <a:pt x="18" y="24390"/>
                    </a:lnTo>
                    <a:lnTo>
                      <a:pt x="5" y="23980"/>
                    </a:lnTo>
                    <a:lnTo>
                      <a:pt x="0" y="23558"/>
                    </a:lnTo>
                    <a:lnTo>
                      <a:pt x="5" y="23124"/>
                    </a:lnTo>
                    <a:lnTo>
                      <a:pt x="14" y="22679"/>
                    </a:lnTo>
                    <a:lnTo>
                      <a:pt x="31" y="22234"/>
                    </a:lnTo>
                    <a:lnTo>
                      <a:pt x="58" y="21765"/>
                    </a:lnTo>
                    <a:lnTo>
                      <a:pt x="93" y="21284"/>
                    </a:lnTo>
                    <a:lnTo>
                      <a:pt x="132" y="20804"/>
                    </a:lnTo>
                    <a:lnTo>
                      <a:pt x="185" y="20300"/>
                    </a:lnTo>
                    <a:lnTo>
                      <a:pt x="247" y="19796"/>
                    </a:lnTo>
                    <a:lnTo>
                      <a:pt x="317" y="19268"/>
                    </a:lnTo>
                    <a:lnTo>
                      <a:pt x="9005" y="0"/>
                    </a:lnTo>
                    <a:lnTo>
                      <a:pt x="9005" y="0"/>
                    </a:lnTo>
                    <a:lnTo>
                      <a:pt x="9173" y="246"/>
                    </a:lnTo>
                    <a:lnTo>
                      <a:pt x="9335" y="516"/>
                    </a:lnTo>
                    <a:lnTo>
                      <a:pt x="9494" y="797"/>
                    </a:lnTo>
                    <a:lnTo>
                      <a:pt x="9647" y="1078"/>
                    </a:lnTo>
                    <a:lnTo>
                      <a:pt x="9801" y="1371"/>
                    </a:lnTo>
                    <a:lnTo>
                      <a:pt x="9946" y="1688"/>
                    </a:lnTo>
                    <a:lnTo>
                      <a:pt x="10092" y="2004"/>
                    </a:lnTo>
                    <a:lnTo>
                      <a:pt x="10232" y="2332"/>
                    </a:lnTo>
                    <a:lnTo>
                      <a:pt x="10369" y="2672"/>
                    </a:lnTo>
                    <a:lnTo>
                      <a:pt x="10505" y="3024"/>
                    </a:lnTo>
                    <a:lnTo>
                      <a:pt x="10632" y="3387"/>
                    </a:lnTo>
                    <a:lnTo>
                      <a:pt x="10760" y="3751"/>
                    </a:lnTo>
                    <a:lnTo>
                      <a:pt x="10879" y="4126"/>
                    </a:lnTo>
                    <a:lnTo>
                      <a:pt x="10997" y="4512"/>
                    </a:lnTo>
                    <a:lnTo>
                      <a:pt x="11107" y="4911"/>
                    </a:lnTo>
                    <a:lnTo>
                      <a:pt x="11217" y="5309"/>
                    </a:lnTo>
                    <a:lnTo>
                      <a:pt x="11323" y="5720"/>
                    </a:lnTo>
                    <a:lnTo>
                      <a:pt x="11424" y="6142"/>
                    </a:lnTo>
                    <a:lnTo>
                      <a:pt x="11516" y="6563"/>
                    </a:lnTo>
                    <a:lnTo>
                      <a:pt x="11608" y="6997"/>
                    </a:lnTo>
                    <a:lnTo>
                      <a:pt x="11696" y="7442"/>
                    </a:lnTo>
                    <a:lnTo>
                      <a:pt x="11776" y="7888"/>
                    </a:lnTo>
                    <a:lnTo>
                      <a:pt x="11855" y="8345"/>
                    </a:lnTo>
                    <a:lnTo>
                      <a:pt x="11925" y="8802"/>
                    </a:lnTo>
                    <a:lnTo>
                      <a:pt x="11995" y="9271"/>
                    </a:lnTo>
                    <a:lnTo>
                      <a:pt x="12057" y="9740"/>
                    </a:lnTo>
                    <a:lnTo>
                      <a:pt x="12114" y="10220"/>
                    </a:lnTo>
                    <a:lnTo>
                      <a:pt x="12167" y="10701"/>
                    </a:lnTo>
                    <a:lnTo>
                      <a:pt x="12215" y="11181"/>
                    </a:lnTo>
                    <a:lnTo>
                      <a:pt x="12255" y="11674"/>
                    </a:lnTo>
                    <a:lnTo>
                      <a:pt x="12294" y="12178"/>
                    </a:lnTo>
                    <a:lnTo>
                      <a:pt x="12325" y="12682"/>
                    </a:lnTo>
                    <a:lnTo>
                      <a:pt x="3936" y="32735"/>
                    </a:lnTo>
                    <a:lnTo>
                      <a:pt x="3703" y="339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589;p39">
                <a:extLst>
                  <a:ext uri="{FF2B5EF4-FFF2-40B4-BE49-F238E27FC236}">
                    <a16:creationId xmlns:a16="http://schemas.microsoft.com/office/drawing/2014/main" id="{C679180D-3F63-4EA4-0DA3-7F5C28C3106A}"/>
                  </a:ext>
                </a:extLst>
              </p:cNvPr>
              <p:cNvSpPr/>
              <p:nvPr/>
            </p:nvSpPr>
            <p:spPr>
              <a:xfrm>
                <a:off x="3453750" y="-4970450"/>
                <a:ext cx="570225" cy="324675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2987" extrusionOk="0">
                    <a:moveTo>
                      <a:pt x="11767" y="0"/>
                    </a:moveTo>
                    <a:lnTo>
                      <a:pt x="11530" y="12"/>
                    </a:lnTo>
                    <a:lnTo>
                      <a:pt x="11297" y="24"/>
                    </a:lnTo>
                    <a:lnTo>
                      <a:pt x="11064" y="59"/>
                    </a:lnTo>
                    <a:lnTo>
                      <a:pt x="10831" y="94"/>
                    </a:lnTo>
                    <a:lnTo>
                      <a:pt x="10598" y="141"/>
                    </a:lnTo>
                    <a:lnTo>
                      <a:pt x="10369" y="199"/>
                    </a:lnTo>
                    <a:lnTo>
                      <a:pt x="10145" y="270"/>
                    </a:lnTo>
                    <a:lnTo>
                      <a:pt x="9916" y="340"/>
                    </a:lnTo>
                    <a:lnTo>
                      <a:pt x="9692" y="434"/>
                    </a:lnTo>
                    <a:lnTo>
                      <a:pt x="9472" y="528"/>
                    </a:lnTo>
                    <a:lnTo>
                      <a:pt x="9248" y="621"/>
                    </a:lnTo>
                    <a:lnTo>
                      <a:pt x="9032" y="739"/>
                    </a:lnTo>
                    <a:lnTo>
                      <a:pt x="8813" y="856"/>
                    </a:lnTo>
                    <a:lnTo>
                      <a:pt x="8597" y="973"/>
                    </a:lnTo>
                    <a:lnTo>
                      <a:pt x="8386" y="1102"/>
                    </a:lnTo>
                    <a:lnTo>
                      <a:pt x="8175" y="1243"/>
                    </a:lnTo>
                    <a:lnTo>
                      <a:pt x="7964" y="1383"/>
                    </a:lnTo>
                    <a:lnTo>
                      <a:pt x="7757" y="1536"/>
                    </a:lnTo>
                    <a:lnTo>
                      <a:pt x="7551" y="1700"/>
                    </a:lnTo>
                    <a:lnTo>
                      <a:pt x="7146" y="2028"/>
                    </a:lnTo>
                    <a:lnTo>
                      <a:pt x="6746" y="2379"/>
                    </a:lnTo>
                    <a:lnTo>
                      <a:pt x="6359" y="2755"/>
                    </a:lnTo>
                    <a:lnTo>
                      <a:pt x="5977" y="3141"/>
                    </a:lnTo>
                    <a:lnTo>
                      <a:pt x="5607" y="3552"/>
                    </a:lnTo>
                    <a:lnTo>
                      <a:pt x="5247" y="3962"/>
                    </a:lnTo>
                    <a:lnTo>
                      <a:pt x="4895" y="4395"/>
                    </a:lnTo>
                    <a:lnTo>
                      <a:pt x="4552" y="4829"/>
                    </a:lnTo>
                    <a:lnTo>
                      <a:pt x="4222" y="5286"/>
                    </a:lnTo>
                    <a:lnTo>
                      <a:pt x="3901" y="5732"/>
                    </a:lnTo>
                    <a:lnTo>
                      <a:pt x="3589" y="6189"/>
                    </a:lnTo>
                    <a:lnTo>
                      <a:pt x="3290" y="6646"/>
                    </a:lnTo>
                    <a:lnTo>
                      <a:pt x="3000" y="7103"/>
                    </a:lnTo>
                    <a:lnTo>
                      <a:pt x="2723" y="7548"/>
                    </a:lnTo>
                    <a:lnTo>
                      <a:pt x="2459" y="8005"/>
                    </a:lnTo>
                    <a:lnTo>
                      <a:pt x="2208" y="8439"/>
                    </a:lnTo>
                    <a:lnTo>
                      <a:pt x="1966" y="8873"/>
                    </a:lnTo>
                    <a:lnTo>
                      <a:pt x="1738" y="9295"/>
                    </a:lnTo>
                    <a:lnTo>
                      <a:pt x="1522" y="9705"/>
                    </a:lnTo>
                    <a:lnTo>
                      <a:pt x="1320" y="10103"/>
                    </a:lnTo>
                    <a:lnTo>
                      <a:pt x="1131" y="10478"/>
                    </a:lnTo>
                    <a:lnTo>
                      <a:pt x="792" y="11182"/>
                    </a:lnTo>
                    <a:lnTo>
                      <a:pt x="515" y="11791"/>
                    </a:lnTo>
                    <a:lnTo>
                      <a:pt x="291" y="12283"/>
                    </a:lnTo>
                    <a:lnTo>
                      <a:pt x="133" y="12670"/>
                    </a:lnTo>
                    <a:lnTo>
                      <a:pt x="1" y="12986"/>
                    </a:lnTo>
                    <a:lnTo>
                      <a:pt x="22808" y="12986"/>
                    </a:lnTo>
                    <a:lnTo>
                      <a:pt x="22544" y="12307"/>
                    </a:lnTo>
                    <a:lnTo>
                      <a:pt x="22276" y="11662"/>
                    </a:lnTo>
                    <a:lnTo>
                      <a:pt x="22012" y="11029"/>
                    </a:lnTo>
                    <a:lnTo>
                      <a:pt x="21744" y="10420"/>
                    </a:lnTo>
                    <a:lnTo>
                      <a:pt x="21480" y="9822"/>
                    </a:lnTo>
                    <a:lnTo>
                      <a:pt x="21212" y="9248"/>
                    </a:lnTo>
                    <a:lnTo>
                      <a:pt x="20948" y="8697"/>
                    </a:lnTo>
                    <a:lnTo>
                      <a:pt x="20680" y="8169"/>
                    </a:lnTo>
                    <a:lnTo>
                      <a:pt x="20416" y="7654"/>
                    </a:lnTo>
                    <a:lnTo>
                      <a:pt x="20153" y="7161"/>
                    </a:lnTo>
                    <a:lnTo>
                      <a:pt x="19884" y="6693"/>
                    </a:lnTo>
                    <a:lnTo>
                      <a:pt x="19620" y="6235"/>
                    </a:lnTo>
                    <a:lnTo>
                      <a:pt x="19357" y="5802"/>
                    </a:lnTo>
                    <a:lnTo>
                      <a:pt x="19093" y="5380"/>
                    </a:lnTo>
                    <a:lnTo>
                      <a:pt x="18829" y="4981"/>
                    </a:lnTo>
                    <a:lnTo>
                      <a:pt x="18570" y="4595"/>
                    </a:lnTo>
                    <a:lnTo>
                      <a:pt x="18306" y="4231"/>
                    </a:lnTo>
                    <a:lnTo>
                      <a:pt x="18042" y="3880"/>
                    </a:lnTo>
                    <a:lnTo>
                      <a:pt x="17783" y="3552"/>
                    </a:lnTo>
                    <a:lnTo>
                      <a:pt x="17523" y="3235"/>
                    </a:lnTo>
                    <a:lnTo>
                      <a:pt x="17264" y="2930"/>
                    </a:lnTo>
                    <a:lnTo>
                      <a:pt x="17004" y="2649"/>
                    </a:lnTo>
                    <a:lnTo>
                      <a:pt x="16745" y="2391"/>
                    </a:lnTo>
                    <a:lnTo>
                      <a:pt x="16485" y="2133"/>
                    </a:lnTo>
                    <a:lnTo>
                      <a:pt x="16230" y="1899"/>
                    </a:lnTo>
                    <a:lnTo>
                      <a:pt x="15971" y="1676"/>
                    </a:lnTo>
                    <a:lnTo>
                      <a:pt x="15716" y="1477"/>
                    </a:lnTo>
                    <a:lnTo>
                      <a:pt x="15461" y="1278"/>
                    </a:lnTo>
                    <a:lnTo>
                      <a:pt x="15210" y="1102"/>
                    </a:lnTo>
                    <a:lnTo>
                      <a:pt x="14955" y="938"/>
                    </a:lnTo>
                    <a:lnTo>
                      <a:pt x="14705" y="797"/>
                    </a:lnTo>
                    <a:lnTo>
                      <a:pt x="14454" y="657"/>
                    </a:lnTo>
                    <a:lnTo>
                      <a:pt x="14203" y="539"/>
                    </a:lnTo>
                    <a:lnTo>
                      <a:pt x="13953" y="422"/>
                    </a:lnTo>
                    <a:lnTo>
                      <a:pt x="13706" y="328"/>
                    </a:lnTo>
                    <a:lnTo>
                      <a:pt x="13460" y="246"/>
                    </a:lnTo>
                    <a:lnTo>
                      <a:pt x="13214" y="176"/>
                    </a:lnTo>
                    <a:lnTo>
                      <a:pt x="12968" y="117"/>
                    </a:lnTo>
                    <a:lnTo>
                      <a:pt x="12726" y="71"/>
                    </a:lnTo>
                    <a:lnTo>
                      <a:pt x="12484" y="35"/>
                    </a:lnTo>
                    <a:lnTo>
                      <a:pt x="12247" y="12"/>
                    </a:lnTo>
                    <a:lnTo>
                      <a:pt x="1200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590;p39">
                <a:extLst>
                  <a:ext uri="{FF2B5EF4-FFF2-40B4-BE49-F238E27FC236}">
                    <a16:creationId xmlns:a16="http://schemas.microsoft.com/office/drawing/2014/main" id="{EB8D05D0-103F-01F4-FEB6-E49DD220CABE}"/>
                  </a:ext>
                </a:extLst>
              </p:cNvPr>
              <p:cNvSpPr/>
              <p:nvPr/>
            </p:nvSpPr>
            <p:spPr>
              <a:xfrm>
                <a:off x="3780575" y="-2224950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5" y="95"/>
                    </a:lnTo>
                    <a:lnTo>
                      <a:pt x="18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29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5" y="552"/>
                    </a:lnTo>
                    <a:lnTo>
                      <a:pt x="53" y="587"/>
                    </a:lnTo>
                    <a:lnTo>
                      <a:pt x="71" y="622"/>
                    </a:lnTo>
                    <a:lnTo>
                      <a:pt x="97" y="634"/>
                    </a:lnTo>
                    <a:lnTo>
                      <a:pt x="119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5" y="587"/>
                    </a:lnTo>
                    <a:lnTo>
                      <a:pt x="203" y="552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29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2"/>
                    </a:lnTo>
                    <a:lnTo>
                      <a:pt x="203" y="95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5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591;p39">
                <a:extLst>
                  <a:ext uri="{FF2B5EF4-FFF2-40B4-BE49-F238E27FC236}">
                    <a16:creationId xmlns:a16="http://schemas.microsoft.com/office/drawing/2014/main" id="{2D2BA356-45EB-65A7-C4C4-4C737C7D0662}"/>
                  </a:ext>
                </a:extLst>
              </p:cNvPr>
              <p:cNvSpPr/>
              <p:nvPr/>
            </p:nvSpPr>
            <p:spPr>
              <a:xfrm>
                <a:off x="3625025" y="-2147300"/>
                <a:ext cx="255700" cy="6300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25200" extrusionOk="0">
                    <a:moveTo>
                      <a:pt x="1" y="1"/>
                    </a:moveTo>
                    <a:lnTo>
                      <a:pt x="1" y="25200"/>
                    </a:lnTo>
                    <a:lnTo>
                      <a:pt x="10228" y="25200"/>
                    </a:lnTo>
                    <a:lnTo>
                      <a:pt x="1022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592;p39">
                <a:extLst>
                  <a:ext uri="{FF2B5EF4-FFF2-40B4-BE49-F238E27FC236}">
                    <a16:creationId xmlns:a16="http://schemas.microsoft.com/office/drawing/2014/main" id="{E859405E-AFB3-5D1D-FD78-0FE099999939}"/>
                  </a:ext>
                </a:extLst>
              </p:cNvPr>
              <p:cNvSpPr/>
              <p:nvPr/>
            </p:nvSpPr>
            <p:spPr>
              <a:xfrm>
                <a:off x="3625025" y="-2147300"/>
                <a:ext cx="255700" cy="6300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25200" fill="none" extrusionOk="0">
                    <a:moveTo>
                      <a:pt x="1" y="25200"/>
                    </a:moveTo>
                    <a:lnTo>
                      <a:pt x="10228" y="25200"/>
                    </a:lnTo>
                    <a:lnTo>
                      <a:pt x="10228" y="1"/>
                    </a:lnTo>
                    <a:lnTo>
                      <a:pt x="1" y="1"/>
                    </a:lnTo>
                    <a:lnTo>
                      <a:pt x="1" y="252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593;p39">
                <a:extLst>
                  <a:ext uri="{FF2B5EF4-FFF2-40B4-BE49-F238E27FC236}">
                    <a16:creationId xmlns:a16="http://schemas.microsoft.com/office/drawing/2014/main" id="{E72BC5CD-3025-DB62-5DAD-76C11A298FED}"/>
                  </a:ext>
                </a:extLst>
              </p:cNvPr>
              <p:cNvSpPr/>
              <p:nvPr/>
            </p:nvSpPr>
            <p:spPr>
              <a:xfrm>
                <a:off x="3529725" y="-1861600"/>
                <a:ext cx="446325" cy="1848925"/>
              </a:xfrm>
              <a:custGeom>
                <a:avLst/>
                <a:gdLst/>
                <a:ahLst/>
                <a:cxnLst/>
                <a:rect l="l" t="t" r="r" b="b"/>
                <a:pathLst>
                  <a:path w="17853" h="73957" extrusionOk="0">
                    <a:moveTo>
                      <a:pt x="8847" y="0"/>
                    </a:moveTo>
                    <a:lnTo>
                      <a:pt x="8640" y="12"/>
                    </a:lnTo>
                    <a:lnTo>
                      <a:pt x="8434" y="35"/>
                    </a:lnTo>
                    <a:lnTo>
                      <a:pt x="8236" y="71"/>
                    </a:lnTo>
                    <a:lnTo>
                      <a:pt x="8034" y="106"/>
                    </a:lnTo>
                    <a:lnTo>
                      <a:pt x="7840" y="164"/>
                    </a:lnTo>
                    <a:lnTo>
                      <a:pt x="7647" y="235"/>
                    </a:lnTo>
                    <a:lnTo>
                      <a:pt x="7458" y="305"/>
                    </a:lnTo>
                    <a:lnTo>
                      <a:pt x="7269" y="387"/>
                    </a:lnTo>
                    <a:lnTo>
                      <a:pt x="7084" y="481"/>
                    </a:lnTo>
                    <a:lnTo>
                      <a:pt x="6899" y="586"/>
                    </a:lnTo>
                    <a:lnTo>
                      <a:pt x="6723" y="703"/>
                    </a:lnTo>
                    <a:lnTo>
                      <a:pt x="6543" y="821"/>
                    </a:lnTo>
                    <a:lnTo>
                      <a:pt x="6372" y="961"/>
                    </a:lnTo>
                    <a:lnTo>
                      <a:pt x="6200" y="1102"/>
                    </a:lnTo>
                    <a:lnTo>
                      <a:pt x="6029" y="1243"/>
                    </a:lnTo>
                    <a:lnTo>
                      <a:pt x="5866" y="1407"/>
                    </a:lnTo>
                    <a:lnTo>
                      <a:pt x="5703" y="1571"/>
                    </a:lnTo>
                    <a:lnTo>
                      <a:pt x="5541" y="1735"/>
                    </a:lnTo>
                    <a:lnTo>
                      <a:pt x="5382" y="1922"/>
                    </a:lnTo>
                    <a:lnTo>
                      <a:pt x="5228" y="2110"/>
                    </a:lnTo>
                    <a:lnTo>
                      <a:pt x="5074" y="2297"/>
                    </a:lnTo>
                    <a:lnTo>
                      <a:pt x="4925" y="2497"/>
                    </a:lnTo>
                    <a:lnTo>
                      <a:pt x="4780" y="2708"/>
                    </a:lnTo>
                    <a:lnTo>
                      <a:pt x="4635" y="2930"/>
                    </a:lnTo>
                    <a:lnTo>
                      <a:pt x="4494" y="3153"/>
                    </a:lnTo>
                    <a:lnTo>
                      <a:pt x="4358" y="3376"/>
                    </a:lnTo>
                    <a:lnTo>
                      <a:pt x="4221" y="3610"/>
                    </a:lnTo>
                    <a:lnTo>
                      <a:pt x="4090" y="3845"/>
                    </a:lnTo>
                    <a:lnTo>
                      <a:pt x="3958" y="4091"/>
                    </a:lnTo>
                    <a:lnTo>
                      <a:pt x="3830" y="4337"/>
                    </a:lnTo>
                    <a:lnTo>
                      <a:pt x="3707" y="4595"/>
                    </a:lnTo>
                    <a:lnTo>
                      <a:pt x="3584" y="4852"/>
                    </a:lnTo>
                    <a:lnTo>
                      <a:pt x="3465" y="5122"/>
                    </a:lnTo>
                    <a:lnTo>
                      <a:pt x="3351" y="5392"/>
                    </a:lnTo>
                    <a:lnTo>
                      <a:pt x="3237" y="5661"/>
                    </a:lnTo>
                    <a:lnTo>
                      <a:pt x="3127" y="5942"/>
                    </a:lnTo>
                    <a:lnTo>
                      <a:pt x="3017" y="6224"/>
                    </a:lnTo>
                    <a:lnTo>
                      <a:pt x="2911" y="6505"/>
                    </a:lnTo>
                    <a:lnTo>
                      <a:pt x="2810" y="6798"/>
                    </a:lnTo>
                    <a:lnTo>
                      <a:pt x="2709" y="7091"/>
                    </a:lnTo>
                    <a:lnTo>
                      <a:pt x="2612" y="7384"/>
                    </a:lnTo>
                    <a:lnTo>
                      <a:pt x="2520" y="7677"/>
                    </a:lnTo>
                    <a:lnTo>
                      <a:pt x="2427" y="7982"/>
                    </a:lnTo>
                    <a:lnTo>
                      <a:pt x="2340" y="8287"/>
                    </a:lnTo>
                    <a:lnTo>
                      <a:pt x="2256" y="8591"/>
                    </a:lnTo>
                    <a:lnTo>
                      <a:pt x="2172" y="8896"/>
                    </a:lnTo>
                    <a:lnTo>
                      <a:pt x="2089" y="9201"/>
                    </a:lnTo>
                    <a:lnTo>
                      <a:pt x="2014" y="9506"/>
                    </a:lnTo>
                    <a:lnTo>
                      <a:pt x="1869" y="10138"/>
                    </a:lnTo>
                    <a:lnTo>
                      <a:pt x="1733" y="10760"/>
                    </a:lnTo>
                    <a:lnTo>
                      <a:pt x="1610" y="11393"/>
                    </a:lnTo>
                    <a:lnTo>
                      <a:pt x="1495" y="12014"/>
                    </a:lnTo>
                    <a:lnTo>
                      <a:pt x="1394" y="12647"/>
                    </a:lnTo>
                    <a:lnTo>
                      <a:pt x="1302" y="13268"/>
                    </a:lnTo>
                    <a:lnTo>
                      <a:pt x="1262" y="13596"/>
                    </a:lnTo>
                    <a:lnTo>
                      <a:pt x="1223" y="13959"/>
                    </a:lnTo>
                    <a:lnTo>
                      <a:pt x="1179" y="14346"/>
                    </a:lnTo>
                    <a:lnTo>
                      <a:pt x="1139" y="14768"/>
                    </a:lnTo>
                    <a:lnTo>
                      <a:pt x="1100" y="15213"/>
                    </a:lnTo>
                    <a:lnTo>
                      <a:pt x="1064" y="15694"/>
                    </a:lnTo>
                    <a:lnTo>
                      <a:pt x="990" y="16714"/>
                    </a:lnTo>
                    <a:lnTo>
                      <a:pt x="915" y="17827"/>
                    </a:lnTo>
                    <a:lnTo>
                      <a:pt x="849" y="19034"/>
                    </a:lnTo>
                    <a:lnTo>
                      <a:pt x="783" y="20312"/>
                    </a:lnTo>
                    <a:lnTo>
                      <a:pt x="721" y="21648"/>
                    </a:lnTo>
                    <a:lnTo>
                      <a:pt x="660" y="23054"/>
                    </a:lnTo>
                    <a:lnTo>
                      <a:pt x="603" y="24496"/>
                    </a:lnTo>
                    <a:lnTo>
                      <a:pt x="546" y="25973"/>
                    </a:lnTo>
                    <a:lnTo>
                      <a:pt x="493" y="27485"/>
                    </a:lnTo>
                    <a:lnTo>
                      <a:pt x="444" y="29008"/>
                    </a:lnTo>
                    <a:lnTo>
                      <a:pt x="400" y="30544"/>
                    </a:lnTo>
                    <a:lnTo>
                      <a:pt x="312" y="33614"/>
                    </a:lnTo>
                    <a:lnTo>
                      <a:pt x="238" y="36591"/>
                    </a:lnTo>
                    <a:lnTo>
                      <a:pt x="176" y="39428"/>
                    </a:lnTo>
                    <a:lnTo>
                      <a:pt x="123" y="42018"/>
                    </a:lnTo>
                    <a:lnTo>
                      <a:pt x="79" y="44315"/>
                    </a:lnTo>
                    <a:lnTo>
                      <a:pt x="22" y="47702"/>
                    </a:lnTo>
                    <a:lnTo>
                      <a:pt x="0" y="48968"/>
                    </a:lnTo>
                    <a:lnTo>
                      <a:pt x="13" y="49636"/>
                    </a:lnTo>
                    <a:lnTo>
                      <a:pt x="35" y="50304"/>
                    </a:lnTo>
                    <a:lnTo>
                      <a:pt x="57" y="50961"/>
                    </a:lnTo>
                    <a:lnTo>
                      <a:pt x="84" y="51617"/>
                    </a:lnTo>
                    <a:lnTo>
                      <a:pt x="115" y="52273"/>
                    </a:lnTo>
                    <a:lnTo>
                      <a:pt x="150" y="52918"/>
                    </a:lnTo>
                    <a:lnTo>
                      <a:pt x="194" y="53563"/>
                    </a:lnTo>
                    <a:lnTo>
                      <a:pt x="238" y="54207"/>
                    </a:lnTo>
                    <a:lnTo>
                      <a:pt x="286" y="54829"/>
                    </a:lnTo>
                    <a:lnTo>
                      <a:pt x="339" y="55461"/>
                    </a:lnTo>
                    <a:lnTo>
                      <a:pt x="396" y="56083"/>
                    </a:lnTo>
                    <a:lnTo>
                      <a:pt x="458" y="56692"/>
                    </a:lnTo>
                    <a:lnTo>
                      <a:pt x="524" y="57290"/>
                    </a:lnTo>
                    <a:lnTo>
                      <a:pt x="594" y="57888"/>
                    </a:lnTo>
                    <a:lnTo>
                      <a:pt x="669" y="58485"/>
                    </a:lnTo>
                    <a:lnTo>
                      <a:pt x="748" y="59071"/>
                    </a:lnTo>
                    <a:lnTo>
                      <a:pt x="831" y="59646"/>
                    </a:lnTo>
                    <a:lnTo>
                      <a:pt x="919" y="60208"/>
                    </a:lnTo>
                    <a:lnTo>
                      <a:pt x="1012" y="60771"/>
                    </a:lnTo>
                    <a:lnTo>
                      <a:pt x="1104" y="61322"/>
                    </a:lnTo>
                    <a:lnTo>
                      <a:pt x="1205" y="61873"/>
                    </a:lnTo>
                    <a:lnTo>
                      <a:pt x="1311" y="62400"/>
                    </a:lnTo>
                    <a:lnTo>
                      <a:pt x="1416" y="62927"/>
                    </a:lnTo>
                    <a:lnTo>
                      <a:pt x="1526" y="63443"/>
                    </a:lnTo>
                    <a:lnTo>
                      <a:pt x="1645" y="63947"/>
                    </a:lnTo>
                    <a:lnTo>
                      <a:pt x="1764" y="64451"/>
                    </a:lnTo>
                    <a:lnTo>
                      <a:pt x="1887" y="64932"/>
                    </a:lnTo>
                    <a:lnTo>
                      <a:pt x="2014" y="65412"/>
                    </a:lnTo>
                    <a:lnTo>
                      <a:pt x="2142" y="65881"/>
                    </a:lnTo>
                    <a:lnTo>
                      <a:pt x="2278" y="66338"/>
                    </a:lnTo>
                    <a:lnTo>
                      <a:pt x="2414" y="66772"/>
                    </a:lnTo>
                    <a:lnTo>
                      <a:pt x="2559" y="67205"/>
                    </a:lnTo>
                    <a:lnTo>
                      <a:pt x="2704" y="67639"/>
                    </a:lnTo>
                    <a:lnTo>
                      <a:pt x="2854" y="68049"/>
                    </a:lnTo>
                    <a:lnTo>
                      <a:pt x="3008" y="68448"/>
                    </a:lnTo>
                    <a:lnTo>
                      <a:pt x="3166" y="68834"/>
                    </a:lnTo>
                    <a:lnTo>
                      <a:pt x="3324" y="69210"/>
                    </a:lnTo>
                    <a:lnTo>
                      <a:pt x="3492" y="69573"/>
                    </a:lnTo>
                    <a:lnTo>
                      <a:pt x="3659" y="69924"/>
                    </a:lnTo>
                    <a:lnTo>
                      <a:pt x="3830" y="70253"/>
                    </a:lnTo>
                    <a:lnTo>
                      <a:pt x="4006" y="70581"/>
                    </a:lnTo>
                    <a:lnTo>
                      <a:pt x="4186" y="70897"/>
                    </a:lnTo>
                    <a:lnTo>
                      <a:pt x="4367" y="71190"/>
                    </a:lnTo>
                    <a:lnTo>
                      <a:pt x="4556" y="71472"/>
                    </a:lnTo>
                    <a:lnTo>
                      <a:pt x="4745" y="71741"/>
                    </a:lnTo>
                    <a:lnTo>
                      <a:pt x="4938" y="71999"/>
                    </a:lnTo>
                    <a:lnTo>
                      <a:pt x="5132" y="72233"/>
                    </a:lnTo>
                    <a:lnTo>
                      <a:pt x="5334" y="72468"/>
                    </a:lnTo>
                    <a:lnTo>
                      <a:pt x="5536" y="72679"/>
                    </a:lnTo>
                    <a:lnTo>
                      <a:pt x="5743" y="72866"/>
                    </a:lnTo>
                    <a:lnTo>
                      <a:pt x="5949" y="73054"/>
                    </a:lnTo>
                    <a:lnTo>
                      <a:pt x="6165" y="73218"/>
                    </a:lnTo>
                    <a:lnTo>
                      <a:pt x="6380" y="73370"/>
                    </a:lnTo>
                    <a:lnTo>
                      <a:pt x="6600" y="73499"/>
                    </a:lnTo>
                    <a:lnTo>
                      <a:pt x="6824" y="73616"/>
                    </a:lnTo>
                    <a:lnTo>
                      <a:pt x="7049" y="73710"/>
                    </a:lnTo>
                    <a:lnTo>
                      <a:pt x="7277" y="73804"/>
                    </a:lnTo>
                    <a:lnTo>
                      <a:pt x="7510" y="73863"/>
                    </a:lnTo>
                    <a:lnTo>
                      <a:pt x="7748" y="73909"/>
                    </a:lnTo>
                    <a:lnTo>
                      <a:pt x="7985" y="73945"/>
                    </a:lnTo>
                    <a:lnTo>
                      <a:pt x="8227" y="73956"/>
                    </a:lnTo>
                    <a:lnTo>
                      <a:pt x="8473" y="73956"/>
                    </a:lnTo>
                    <a:lnTo>
                      <a:pt x="8720" y="73933"/>
                    </a:lnTo>
                    <a:lnTo>
                      <a:pt x="8970" y="73898"/>
                    </a:lnTo>
                    <a:lnTo>
                      <a:pt x="9243" y="73886"/>
                    </a:lnTo>
                    <a:lnTo>
                      <a:pt x="9511" y="73863"/>
                    </a:lnTo>
                    <a:lnTo>
                      <a:pt x="9775" y="73816"/>
                    </a:lnTo>
                    <a:lnTo>
                      <a:pt x="10034" y="73745"/>
                    </a:lnTo>
                    <a:lnTo>
                      <a:pt x="10294" y="73663"/>
                    </a:lnTo>
                    <a:lnTo>
                      <a:pt x="10544" y="73558"/>
                    </a:lnTo>
                    <a:lnTo>
                      <a:pt x="10795" y="73441"/>
                    </a:lnTo>
                    <a:lnTo>
                      <a:pt x="11037" y="73300"/>
                    </a:lnTo>
                    <a:lnTo>
                      <a:pt x="11279" y="73148"/>
                    </a:lnTo>
                    <a:lnTo>
                      <a:pt x="11516" y="72972"/>
                    </a:lnTo>
                    <a:lnTo>
                      <a:pt x="11749" y="72784"/>
                    </a:lnTo>
                    <a:lnTo>
                      <a:pt x="11978" y="72573"/>
                    </a:lnTo>
                    <a:lnTo>
                      <a:pt x="12206" y="72351"/>
                    </a:lnTo>
                    <a:lnTo>
                      <a:pt x="12426" y="72116"/>
                    </a:lnTo>
                    <a:lnTo>
                      <a:pt x="12642" y="71858"/>
                    </a:lnTo>
                    <a:lnTo>
                      <a:pt x="12857" y="71589"/>
                    </a:lnTo>
                    <a:lnTo>
                      <a:pt x="13064" y="71307"/>
                    </a:lnTo>
                    <a:lnTo>
                      <a:pt x="13271" y="71003"/>
                    </a:lnTo>
                    <a:lnTo>
                      <a:pt x="13468" y="70686"/>
                    </a:lnTo>
                    <a:lnTo>
                      <a:pt x="13666" y="70370"/>
                    </a:lnTo>
                    <a:lnTo>
                      <a:pt x="13860" y="70018"/>
                    </a:lnTo>
                    <a:lnTo>
                      <a:pt x="14049" y="69667"/>
                    </a:lnTo>
                    <a:lnTo>
                      <a:pt x="14233" y="69303"/>
                    </a:lnTo>
                    <a:lnTo>
                      <a:pt x="14409" y="68917"/>
                    </a:lnTo>
                    <a:lnTo>
                      <a:pt x="14585" y="68530"/>
                    </a:lnTo>
                    <a:lnTo>
                      <a:pt x="14757" y="68120"/>
                    </a:lnTo>
                    <a:lnTo>
                      <a:pt x="14924" y="67698"/>
                    </a:lnTo>
                    <a:lnTo>
                      <a:pt x="15086" y="67276"/>
                    </a:lnTo>
                    <a:lnTo>
                      <a:pt x="15245" y="66830"/>
                    </a:lnTo>
                    <a:lnTo>
                      <a:pt x="15399" y="66385"/>
                    </a:lnTo>
                    <a:lnTo>
                      <a:pt x="15548" y="65928"/>
                    </a:lnTo>
                    <a:lnTo>
                      <a:pt x="15693" y="65447"/>
                    </a:lnTo>
                    <a:lnTo>
                      <a:pt x="15834" y="64967"/>
                    </a:lnTo>
                    <a:lnTo>
                      <a:pt x="15966" y="64474"/>
                    </a:lnTo>
                    <a:lnTo>
                      <a:pt x="16098" y="63982"/>
                    </a:lnTo>
                    <a:lnTo>
                      <a:pt x="16225" y="63466"/>
                    </a:lnTo>
                    <a:lnTo>
                      <a:pt x="16348" y="62951"/>
                    </a:lnTo>
                    <a:lnTo>
                      <a:pt x="16467" y="62423"/>
                    </a:lnTo>
                    <a:lnTo>
                      <a:pt x="16577" y="61896"/>
                    </a:lnTo>
                    <a:lnTo>
                      <a:pt x="16687" y="61357"/>
                    </a:lnTo>
                    <a:lnTo>
                      <a:pt x="16793" y="60806"/>
                    </a:lnTo>
                    <a:lnTo>
                      <a:pt x="16889" y="60255"/>
                    </a:lnTo>
                    <a:lnTo>
                      <a:pt x="16986" y="59693"/>
                    </a:lnTo>
                    <a:lnTo>
                      <a:pt x="17074" y="59118"/>
                    </a:lnTo>
                    <a:lnTo>
                      <a:pt x="17157" y="58544"/>
                    </a:lnTo>
                    <a:lnTo>
                      <a:pt x="17237" y="57970"/>
                    </a:lnTo>
                    <a:lnTo>
                      <a:pt x="17316" y="57384"/>
                    </a:lnTo>
                    <a:lnTo>
                      <a:pt x="17386" y="56786"/>
                    </a:lnTo>
                    <a:lnTo>
                      <a:pt x="17452" y="56200"/>
                    </a:lnTo>
                    <a:lnTo>
                      <a:pt x="17509" y="55590"/>
                    </a:lnTo>
                    <a:lnTo>
                      <a:pt x="17566" y="54993"/>
                    </a:lnTo>
                    <a:lnTo>
                      <a:pt x="17619" y="54383"/>
                    </a:lnTo>
                    <a:lnTo>
                      <a:pt x="17663" y="53774"/>
                    </a:lnTo>
                    <a:lnTo>
                      <a:pt x="17707" y="53152"/>
                    </a:lnTo>
                    <a:lnTo>
                      <a:pt x="17742" y="52543"/>
                    </a:lnTo>
                    <a:lnTo>
                      <a:pt x="17773" y="51922"/>
                    </a:lnTo>
                    <a:lnTo>
                      <a:pt x="17799" y="51301"/>
                    </a:lnTo>
                    <a:lnTo>
                      <a:pt x="17821" y="50679"/>
                    </a:lnTo>
                    <a:lnTo>
                      <a:pt x="17835" y="50047"/>
                    </a:lnTo>
                    <a:lnTo>
                      <a:pt x="17848" y="49425"/>
                    </a:lnTo>
                    <a:lnTo>
                      <a:pt x="17852" y="48792"/>
                    </a:lnTo>
                    <a:lnTo>
                      <a:pt x="17852" y="48171"/>
                    </a:lnTo>
                    <a:lnTo>
                      <a:pt x="17848" y="47538"/>
                    </a:lnTo>
                    <a:lnTo>
                      <a:pt x="17839" y="46917"/>
                    </a:lnTo>
                    <a:lnTo>
                      <a:pt x="17747" y="42194"/>
                    </a:lnTo>
                    <a:lnTo>
                      <a:pt x="17650" y="37459"/>
                    </a:lnTo>
                    <a:lnTo>
                      <a:pt x="17544" y="32794"/>
                    </a:lnTo>
                    <a:lnTo>
                      <a:pt x="17487" y="30532"/>
                    </a:lnTo>
                    <a:lnTo>
                      <a:pt x="17430" y="28317"/>
                    </a:lnTo>
                    <a:lnTo>
                      <a:pt x="17373" y="26172"/>
                    </a:lnTo>
                    <a:lnTo>
                      <a:pt x="17311" y="24109"/>
                    </a:lnTo>
                    <a:lnTo>
                      <a:pt x="17250" y="22128"/>
                    </a:lnTo>
                    <a:lnTo>
                      <a:pt x="17188" y="20265"/>
                    </a:lnTo>
                    <a:lnTo>
                      <a:pt x="17127" y="18519"/>
                    </a:lnTo>
                    <a:lnTo>
                      <a:pt x="17061" y="16901"/>
                    </a:lnTo>
                    <a:lnTo>
                      <a:pt x="16995" y="15424"/>
                    </a:lnTo>
                    <a:lnTo>
                      <a:pt x="16929" y="14100"/>
                    </a:lnTo>
                    <a:lnTo>
                      <a:pt x="16889" y="13479"/>
                    </a:lnTo>
                    <a:lnTo>
                      <a:pt x="16845" y="12858"/>
                    </a:lnTo>
                    <a:lnTo>
                      <a:pt x="16793" y="12272"/>
                    </a:lnTo>
                    <a:lnTo>
                      <a:pt x="16740" y="11697"/>
                    </a:lnTo>
                    <a:lnTo>
                      <a:pt x="16674" y="11135"/>
                    </a:lnTo>
                    <a:lnTo>
                      <a:pt x="16608" y="10607"/>
                    </a:lnTo>
                    <a:lnTo>
                      <a:pt x="16537" y="10080"/>
                    </a:lnTo>
                    <a:lnTo>
                      <a:pt x="16458" y="9576"/>
                    </a:lnTo>
                    <a:lnTo>
                      <a:pt x="16375" y="9095"/>
                    </a:lnTo>
                    <a:lnTo>
                      <a:pt x="16287" y="8626"/>
                    </a:lnTo>
                    <a:lnTo>
                      <a:pt x="16195" y="8181"/>
                    </a:lnTo>
                    <a:lnTo>
                      <a:pt x="16102" y="7736"/>
                    </a:lnTo>
                    <a:lnTo>
                      <a:pt x="16001" y="7326"/>
                    </a:lnTo>
                    <a:lnTo>
                      <a:pt x="15896" y="6915"/>
                    </a:lnTo>
                    <a:lnTo>
                      <a:pt x="15790" y="6529"/>
                    </a:lnTo>
                    <a:lnTo>
                      <a:pt x="15680" y="6153"/>
                    </a:lnTo>
                    <a:lnTo>
                      <a:pt x="15566" y="5802"/>
                    </a:lnTo>
                    <a:lnTo>
                      <a:pt x="15451" y="5450"/>
                    </a:lnTo>
                    <a:lnTo>
                      <a:pt x="15333" y="5122"/>
                    </a:lnTo>
                    <a:lnTo>
                      <a:pt x="15214" y="4806"/>
                    </a:lnTo>
                    <a:lnTo>
                      <a:pt x="15091" y="4501"/>
                    </a:lnTo>
                    <a:lnTo>
                      <a:pt x="14963" y="4220"/>
                    </a:lnTo>
                    <a:lnTo>
                      <a:pt x="14836" y="3938"/>
                    </a:lnTo>
                    <a:lnTo>
                      <a:pt x="14708" y="3680"/>
                    </a:lnTo>
                    <a:lnTo>
                      <a:pt x="14581" y="3423"/>
                    </a:lnTo>
                    <a:lnTo>
                      <a:pt x="14449" y="3188"/>
                    </a:lnTo>
                    <a:lnTo>
                      <a:pt x="14317" y="2954"/>
                    </a:lnTo>
                    <a:lnTo>
                      <a:pt x="14185" y="2743"/>
                    </a:lnTo>
                    <a:lnTo>
                      <a:pt x="14053" y="2544"/>
                    </a:lnTo>
                    <a:lnTo>
                      <a:pt x="13921" y="2344"/>
                    </a:lnTo>
                    <a:lnTo>
                      <a:pt x="13789" y="2157"/>
                    </a:lnTo>
                    <a:lnTo>
                      <a:pt x="13657" y="1993"/>
                    </a:lnTo>
                    <a:lnTo>
                      <a:pt x="13530" y="1829"/>
                    </a:lnTo>
                    <a:lnTo>
                      <a:pt x="13398" y="1676"/>
                    </a:lnTo>
                    <a:lnTo>
                      <a:pt x="13266" y="1524"/>
                    </a:lnTo>
                    <a:lnTo>
                      <a:pt x="13139" y="1395"/>
                    </a:lnTo>
                    <a:lnTo>
                      <a:pt x="12888" y="1149"/>
                    </a:lnTo>
                    <a:lnTo>
                      <a:pt x="12642" y="938"/>
                    </a:lnTo>
                    <a:lnTo>
                      <a:pt x="12409" y="762"/>
                    </a:lnTo>
                    <a:lnTo>
                      <a:pt x="12184" y="610"/>
                    </a:lnTo>
                    <a:lnTo>
                      <a:pt x="11973" y="481"/>
                    </a:lnTo>
                    <a:lnTo>
                      <a:pt x="11776" y="387"/>
                    </a:lnTo>
                    <a:lnTo>
                      <a:pt x="11595" y="305"/>
                    </a:lnTo>
                    <a:lnTo>
                      <a:pt x="11433" y="235"/>
                    </a:lnTo>
                    <a:lnTo>
                      <a:pt x="11292" y="199"/>
                    </a:lnTo>
                    <a:lnTo>
                      <a:pt x="11173" y="164"/>
                    </a:lnTo>
                    <a:lnTo>
                      <a:pt x="11006" y="129"/>
                    </a:lnTo>
                    <a:lnTo>
                      <a:pt x="10944" y="117"/>
                    </a:lnTo>
                    <a:lnTo>
                      <a:pt x="9700" y="71"/>
                    </a:lnTo>
                    <a:lnTo>
                      <a:pt x="9485" y="35"/>
                    </a:lnTo>
                    <a:lnTo>
                      <a:pt x="9269" y="12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594;p39">
                <a:extLst>
                  <a:ext uri="{FF2B5EF4-FFF2-40B4-BE49-F238E27FC236}">
                    <a16:creationId xmlns:a16="http://schemas.microsoft.com/office/drawing/2014/main" id="{6759DA44-7521-8A45-3D64-EEC706AD58D3}"/>
                  </a:ext>
                </a:extLst>
              </p:cNvPr>
              <p:cNvSpPr/>
              <p:nvPr/>
            </p:nvSpPr>
            <p:spPr>
              <a:xfrm>
                <a:off x="3529725" y="-1861600"/>
                <a:ext cx="446325" cy="1848925"/>
              </a:xfrm>
              <a:custGeom>
                <a:avLst/>
                <a:gdLst/>
                <a:ahLst/>
                <a:cxnLst/>
                <a:rect l="l" t="t" r="r" b="b"/>
                <a:pathLst>
                  <a:path w="17853" h="73957" fill="none" extrusionOk="0">
                    <a:moveTo>
                      <a:pt x="10944" y="117"/>
                    </a:moveTo>
                    <a:lnTo>
                      <a:pt x="10944" y="117"/>
                    </a:lnTo>
                    <a:lnTo>
                      <a:pt x="11006" y="129"/>
                    </a:lnTo>
                    <a:lnTo>
                      <a:pt x="11173" y="164"/>
                    </a:lnTo>
                    <a:lnTo>
                      <a:pt x="11292" y="199"/>
                    </a:lnTo>
                    <a:lnTo>
                      <a:pt x="11433" y="235"/>
                    </a:lnTo>
                    <a:lnTo>
                      <a:pt x="11595" y="305"/>
                    </a:lnTo>
                    <a:lnTo>
                      <a:pt x="11776" y="387"/>
                    </a:lnTo>
                    <a:lnTo>
                      <a:pt x="11973" y="481"/>
                    </a:lnTo>
                    <a:lnTo>
                      <a:pt x="12184" y="610"/>
                    </a:lnTo>
                    <a:lnTo>
                      <a:pt x="12409" y="762"/>
                    </a:lnTo>
                    <a:lnTo>
                      <a:pt x="12642" y="938"/>
                    </a:lnTo>
                    <a:lnTo>
                      <a:pt x="12888" y="1149"/>
                    </a:lnTo>
                    <a:lnTo>
                      <a:pt x="13139" y="1395"/>
                    </a:lnTo>
                    <a:lnTo>
                      <a:pt x="13266" y="1524"/>
                    </a:lnTo>
                    <a:lnTo>
                      <a:pt x="13398" y="1676"/>
                    </a:lnTo>
                    <a:lnTo>
                      <a:pt x="13530" y="1829"/>
                    </a:lnTo>
                    <a:lnTo>
                      <a:pt x="13657" y="1993"/>
                    </a:lnTo>
                    <a:lnTo>
                      <a:pt x="13789" y="2157"/>
                    </a:lnTo>
                    <a:lnTo>
                      <a:pt x="13921" y="2344"/>
                    </a:lnTo>
                    <a:lnTo>
                      <a:pt x="14053" y="2544"/>
                    </a:lnTo>
                    <a:lnTo>
                      <a:pt x="14185" y="2743"/>
                    </a:lnTo>
                    <a:lnTo>
                      <a:pt x="14317" y="2954"/>
                    </a:lnTo>
                    <a:lnTo>
                      <a:pt x="14449" y="3188"/>
                    </a:lnTo>
                    <a:lnTo>
                      <a:pt x="14581" y="3423"/>
                    </a:lnTo>
                    <a:lnTo>
                      <a:pt x="14708" y="3680"/>
                    </a:lnTo>
                    <a:lnTo>
                      <a:pt x="14836" y="3938"/>
                    </a:lnTo>
                    <a:lnTo>
                      <a:pt x="14963" y="4220"/>
                    </a:lnTo>
                    <a:lnTo>
                      <a:pt x="15091" y="4501"/>
                    </a:lnTo>
                    <a:lnTo>
                      <a:pt x="15214" y="4806"/>
                    </a:lnTo>
                    <a:lnTo>
                      <a:pt x="15333" y="5122"/>
                    </a:lnTo>
                    <a:lnTo>
                      <a:pt x="15451" y="5450"/>
                    </a:lnTo>
                    <a:lnTo>
                      <a:pt x="15566" y="5802"/>
                    </a:lnTo>
                    <a:lnTo>
                      <a:pt x="15680" y="6153"/>
                    </a:lnTo>
                    <a:lnTo>
                      <a:pt x="15790" y="6529"/>
                    </a:lnTo>
                    <a:lnTo>
                      <a:pt x="15896" y="6915"/>
                    </a:lnTo>
                    <a:lnTo>
                      <a:pt x="16001" y="7326"/>
                    </a:lnTo>
                    <a:lnTo>
                      <a:pt x="16102" y="7736"/>
                    </a:lnTo>
                    <a:lnTo>
                      <a:pt x="16195" y="8181"/>
                    </a:lnTo>
                    <a:lnTo>
                      <a:pt x="16287" y="8626"/>
                    </a:lnTo>
                    <a:lnTo>
                      <a:pt x="16375" y="9095"/>
                    </a:lnTo>
                    <a:lnTo>
                      <a:pt x="16458" y="9576"/>
                    </a:lnTo>
                    <a:lnTo>
                      <a:pt x="16537" y="10080"/>
                    </a:lnTo>
                    <a:lnTo>
                      <a:pt x="16608" y="10607"/>
                    </a:lnTo>
                    <a:lnTo>
                      <a:pt x="16674" y="11135"/>
                    </a:lnTo>
                    <a:lnTo>
                      <a:pt x="16740" y="11697"/>
                    </a:lnTo>
                    <a:lnTo>
                      <a:pt x="16793" y="12272"/>
                    </a:lnTo>
                    <a:lnTo>
                      <a:pt x="16845" y="12858"/>
                    </a:lnTo>
                    <a:lnTo>
                      <a:pt x="16889" y="13479"/>
                    </a:lnTo>
                    <a:lnTo>
                      <a:pt x="16929" y="14100"/>
                    </a:lnTo>
                    <a:lnTo>
                      <a:pt x="16929" y="14100"/>
                    </a:lnTo>
                    <a:lnTo>
                      <a:pt x="16995" y="15424"/>
                    </a:lnTo>
                    <a:lnTo>
                      <a:pt x="17061" y="16901"/>
                    </a:lnTo>
                    <a:lnTo>
                      <a:pt x="17127" y="18519"/>
                    </a:lnTo>
                    <a:lnTo>
                      <a:pt x="17188" y="20265"/>
                    </a:lnTo>
                    <a:lnTo>
                      <a:pt x="17250" y="22128"/>
                    </a:lnTo>
                    <a:lnTo>
                      <a:pt x="17311" y="24109"/>
                    </a:lnTo>
                    <a:lnTo>
                      <a:pt x="17373" y="26172"/>
                    </a:lnTo>
                    <a:lnTo>
                      <a:pt x="17430" y="28317"/>
                    </a:lnTo>
                    <a:lnTo>
                      <a:pt x="17487" y="30532"/>
                    </a:lnTo>
                    <a:lnTo>
                      <a:pt x="17544" y="32794"/>
                    </a:lnTo>
                    <a:lnTo>
                      <a:pt x="17650" y="37459"/>
                    </a:lnTo>
                    <a:lnTo>
                      <a:pt x="17747" y="42194"/>
                    </a:lnTo>
                    <a:lnTo>
                      <a:pt x="17839" y="46917"/>
                    </a:lnTo>
                    <a:lnTo>
                      <a:pt x="17839" y="46917"/>
                    </a:lnTo>
                    <a:lnTo>
                      <a:pt x="17848" y="47538"/>
                    </a:lnTo>
                    <a:lnTo>
                      <a:pt x="17852" y="48171"/>
                    </a:lnTo>
                    <a:lnTo>
                      <a:pt x="17852" y="48792"/>
                    </a:lnTo>
                    <a:lnTo>
                      <a:pt x="17848" y="49425"/>
                    </a:lnTo>
                    <a:lnTo>
                      <a:pt x="17835" y="50047"/>
                    </a:lnTo>
                    <a:lnTo>
                      <a:pt x="17821" y="50679"/>
                    </a:lnTo>
                    <a:lnTo>
                      <a:pt x="17799" y="51301"/>
                    </a:lnTo>
                    <a:lnTo>
                      <a:pt x="17773" y="51922"/>
                    </a:lnTo>
                    <a:lnTo>
                      <a:pt x="17742" y="52543"/>
                    </a:lnTo>
                    <a:lnTo>
                      <a:pt x="17707" y="53152"/>
                    </a:lnTo>
                    <a:lnTo>
                      <a:pt x="17663" y="53774"/>
                    </a:lnTo>
                    <a:lnTo>
                      <a:pt x="17619" y="54383"/>
                    </a:lnTo>
                    <a:lnTo>
                      <a:pt x="17566" y="54993"/>
                    </a:lnTo>
                    <a:lnTo>
                      <a:pt x="17509" y="55590"/>
                    </a:lnTo>
                    <a:lnTo>
                      <a:pt x="17452" y="56200"/>
                    </a:lnTo>
                    <a:lnTo>
                      <a:pt x="17386" y="56786"/>
                    </a:lnTo>
                    <a:lnTo>
                      <a:pt x="17316" y="57384"/>
                    </a:lnTo>
                    <a:lnTo>
                      <a:pt x="17237" y="57970"/>
                    </a:lnTo>
                    <a:lnTo>
                      <a:pt x="17157" y="58544"/>
                    </a:lnTo>
                    <a:lnTo>
                      <a:pt x="17074" y="59118"/>
                    </a:lnTo>
                    <a:lnTo>
                      <a:pt x="16986" y="59693"/>
                    </a:lnTo>
                    <a:lnTo>
                      <a:pt x="16889" y="60255"/>
                    </a:lnTo>
                    <a:lnTo>
                      <a:pt x="16793" y="60806"/>
                    </a:lnTo>
                    <a:lnTo>
                      <a:pt x="16687" y="61357"/>
                    </a:lnTo>
                    <a:lnTo>
                      <a:pt x="16577" y="61896"/>
                    </a:lnTo>
                    <a:lnTo>
                      <a:pt x="16467" y="62423"/>
                    </a:lnTo>
                    <a:lnTo>
                      <a:pt x="16348" y="62951"/>
                    </a:lnTo>
                    <a:lnTo>
                      <a:pt x="16225" y="63466"/>
                    </a:lnTo>
                    <a:lnTo>
                      <a:pt x="16098" y="63982"/>
                    </a:lnTo>
                    <a:lnTo>
                      <a:pt x="15966" y="64474"/>
                    </a:lnTo>
                    <a:lnTo>
                      <a:pt x="15834" y="64967"/>
                    </a:lnTo>
                    <a:lnTo>
                      <a:pt x="15693" y="65447"/>
                    </a:lnTo>
                    <a:lnTo>
                      <a:pt x="15548" y="65928"/>
                    </a:lnTo>
                    <a:lnTo>
                      <a:pt x="15399" y="66385"/>
                    </a:lnTo>
                    <a:lnTo>
                      <a:pt x="15245" y="66830"/>
                    </a:lnTo>
                    <a:lnTo>
                      <a:pt x="15086" y="67276"/>
                    </a:lnTo>
                    <a:lnTo>
                      <a:pt x="14924" y="67698"/>
                    </a:lnTo>
                    <a:lnTo>
                      <a:pt x="14757" y="68120"/>
                    </a:lnTo>
                    <a:lnTo>
                      <a:pt x="14585" y="68530"/>
                    </a:lnTo>
                    <a:lnTo>
                      <a:pt x="14409" y="68917"/>
                    </a:lnTo>
                    <a:lnTo>
                      <a:pt x="14233" y="69303"/>
                    </a:lnTo>
                    <a:lnTo>
                      <a:pt x="14049" y="69667"/>
                    </a:lnTo>
                    <a:lnTo>
                      <a:pt x="13860" y="70018"/>
                    </a:lnTo>
                    <a:lnTo>
                      <a:pt x="13666" y="70370"/>
                    </a:lnTo>
                    <a:lnTo>
                      <a:pt x="13468" y="70686"/>
                    </a:lnTo>
                    <a:lnTo>
                      <a:pt x="13271" y="71003"/>
                    </a:lnTo>
                    <a:lnTo>
                      <a:pt x="13064" y="71307"/>
                    </a:lnTo>
                    <a:lnTo>
                      <a:pt x="12857" y="71589"/>
                    </a:lnTo>
                    <a:lnTo>
                      <a:pt x="12642" y="71858"/>
                    </a:lnTo>
                    <a:lnTo>
                      <a:pt x="12426" y="72116"/>
                    </a:lnTo>
                    <a:lnTo>
                      <a:pt x="12206" y="72351"/>
                    </a:lnTo>
                    <a:lnTo>
                      <a:pt x="11978" y="72573"/>
                    </a:lnTo>
                    <a:lnTo>
                      <a:pt x="11749" y="72784"/>
                    </a:lnTo>
                    <a:lnTo>
                      <a:pt x="11516" y="72972"/>
                    </a:lnTo>
                    <a:lnTo>
                      <a:pt x="11279" y="73148"/>
                    </a:lnTo>
                    <a:lnTo>
                      <a:pt x="11037" y="73300"/>
                    </a:lnTo>
                    <a:lnTo>
                      <a:pt x="10795" y="73441"/>
                    </a:lnTo>
                    <a:lnTo>
                      <a:pt x="10544" y="73558"/>
                    </a:lnTo>
                    <a:lnTo>
                      <a:pt x="10294" y="73663"/>
                    </a:lnTo>
                    <a:lnTo>
                      <a:pt x="10034" y="73745"/>
                    </a:lnTo>
                    <a:lnTo>
                      <a:pt x="9775" y="73816"/>
                    </a:lnTo>
                    <a:lnTo>
                      <a:pt x="9511" y="73863"/>
                    </a:lnTo>
                    <a:lnTo>
                      <a:pt x="9243" y="73886"/>
                    </a:lnTo>
                    <a:lnTo>
                      <a:pt x="8970" y="73898"/>
                    </a:lnTo>
                    <a:lnTo>
                      <a:pt x="8970" y="73898"/>
                    </a:lnTo>
                    <a:lnTo>
                      <a:pt x="8720" y="73933"/>
                    </a:lnTo>
                    <a:lnTo>
                      <a:pt x="8473" y="73956"/>
                    </a:lnTo>
                    <a:lnTo>
                      <a:pt x="8227" y="73956"/>
                    </a:lnTo>
                    <a:lnTo>
                      <a:pt x="7985" y="73945"/>
                    </a:lnTo>
                    <a:lnTo>
                      <a:pt x="7748" y="73909"/>
                    </a:lnTo>
                    <a:lnTo>
                      <a:pt x="7510" y="73863"/>
                    </a:lnTo>
                    <a:lnTo>
                      <a:pt x="7277" y="73804"/>
                    </a:lnTo>
                    <a:lnTo>
                      <a:pt x="7049" y="73710"/>
                    </a:lnTo>
                    <a:lnTo>
                      <a:pt x="6824" y="73616"/>
                    </a:lnTo>
                    <a:lnTo>
                      <a:pt x="6600" y="73499"/>
                    </a:lnTo>
                    <a:lnTo>
                      <a:pt x="6380" y="73370"/>
                    </a:lnTo>
                    <a:lnTo>
                      <a:pt x="6165" y="73218"/>
                    </a:lnTo>
                    <a:lnTo>
                      <a:pt x="5949" y="73054"/>
                    </a:lnTo>
                    <a:lnTo>
                      <a:pt x="5743" y="72866"/>
                    </a:lnTo>
                    <a:lnTo>
                      <a:pt x="5536" y="72679"/>
                    </a:lnTo>
                    <a:lnTo>
                      <a:pt x="5334" y="72468"/>
                    </a:lnTo>
                    <a:lnTo>
                      <a:pt x="5132" y="72233"/>
                    </a:lnTo>
                    <a:lnTo>
                      <a:pt x="4938" y="71999"/>
                    </a:lnTo>
                    <a:lnTo>
                      <a:pt x="4745" y="71741"/>
                    </a:lnTo>
                    <a:lnTo>
                      <a:pt x="4556" y="71472"/>
                    </a:lnTo>
                    <a:lnTo>
                      <a:pt x="4367" y="71190"/>
                    </a:lnTo>
                    <a:lnTo>
                      <a:pt x="4186" y="70897"/>
                    </a:lnTo>
                    <a:lnTo>
                      <a:pt x="4006" y="70581"/>
                    </a:lnTo>
                    <a:lnTo>
                      <a:pt x="3830" y="70253"/>
                    </a:lnTo>
                    <a:lnTo>
                      <a:pt x="3659" y="69924"/>
                    </a:lnTo>
                    <a:lnTo>
                      <a:pt x="3492" y="69573"/>
                    </a:lnTo>
                    <a:lnTo>
                      <a:pt x="3324" y="69210"/>
                    </a:lnTo>
                    <a:lnTo>
                      <a:pt x="3166" y="68834"/>
                    </a:lnTo>
                    <a:lnTo>
                      <a:pt x="3008" y="68448"/>
                    </a:lnTo>
                    <a:lnTo>
                      <a:pt x="2854" y="68049"/>
                    </a:lnTo>
                    <a:lnTo>
                      <a:pt x="2704" y="67639"/>
                    </a:lnTo>
                    <a:lnTo>
                      <a:pt x="2559" y="67205"/>
                    </a:lnTo>
                    <a:lnTo>
                      <a:pt x="2414" y="66772"/>
                    </a:lnTo>
                    <a:lnTo>
                      <a:pt x="2278" y="66338"/>
                    </a:lnTo>
                    <a:lnTo>
                      <a:pt x="2142" y="65881"/>
                    </a:lnTo>
                    <a:lnTo>
                      <a:pt x="2014" y="65412"/>
                    </a:lnTo>
                    <a:lnTo>
                      <a:pt x="1887" y="64932"/>
                    </a:lnTo>
                    <a:lnTo>
                      <a:pt x="1764" y="64451"/>
                    </a:lnTo>
                    <a:lnTo>
                      <a:pt x="1645" y="63947"/>
                    </a:lnTo>
                    <a:lnTo>
                      <a:pt x="1526" y="63443"/>
                    </a:lnTo>
                    <a:lnTo>
                      <a:pt x="1416" y="62927"/>
                    </a:lnTo>
                    <a:lnTo>
                      <a:pt x="1311" y="62400"/>
                    </a:lnTo>
                    <a:lnTo>
                      <a:pt x="1205" y="61873"/>
                    </a:lnTo>
                    <a:lnTo>
                      <a:pt x="1104" y="61322"/>
                    </a:lnTo>
                    <a:lnTo>
                      <a:pt x="1012" y="60771"/>
                    </a:lnTo>
                    <a:lnTo>
                      <a:pt x="919" y="60208"/>
                    </a:lnTo>
                    <a:lnTo>
                      <a:pt x="831" y="59646"/>
                    </a:lnTo>
                    <a:lnTo>
                      <a:pt x="748" y="59071"/>
                    </a:lnTo>
                    <a:lnTo>
                      <a:pt x="669" y="58485"/>
                    </a:lnTo>
                    <a:lnTo>
                      <a:pt x="594" y="57888"/>
                    </a:lnTo>
                    <a:lnTo>
                      <a:pt x="524" y="57290"/>
                    </a:lnTo>
                    <a:lnTo>
                      <a:pt x="458" y="56692"/>
                    </a:lnTo>
                    <a:lnTo>
                      <a:pt x="396" y="56083"/>
                    </a:lnTo>
                    <a:lnTo>
                      <a:pt x="339" y="55461"/>
                    </a:lnTo>
                    <a:lnTo>
                      <a:pt x="286" y="54829"/>
                    </a:lnTo>
                    <a:lnTo>
                      <a:pt x="238" y="54207"/>
                    </a:lnTo>
                    <a:lnTo>
                      <a:pt x="194" y="53563"/>
                    </a:lnTo>
                    <a:lnTo>
                      <a:pt x="150" y="52918"/>
                    </a:lnTo>
                    <a:lnTo>
                      <a:pt x="115" y="52273"/>
                    </a:lnTo>
                    <a:lnTo>
                      <a:pt x="84" y="51617"/>
                    </a:lnTo>
                    <a:lnTo>
                      <a:pt x="57" y="50961"/>
                    </a:lnTo>
                    <a:lnTo>
                      <a:pt x="35" y="50304"/>
                    </a:lnTo>
                    <a:lnTo>
                      <a:pt x="13" y="49636"/>
                    </a:lnTo>
                    <a:lnTo>
                      <a:pt x="0" y="48968"/>
                    </a:lnTo>
                    <a:lnTo>
                      <a:pt x="0" y="48968"/>
                    </a:lnTo>
                    <a:lnTo>
                      <a:pt x="22" y="47702"/>
                    </a:lnTo>
                    <a:lnTo>
                      <a:pt x="79" y="44315"/>
                    </a:lnTo>
                    <a:lnTo>
                      <a:pt x="123" y="42018"/>
                    </a:lnTo>
                    <a:lnTo>
                      <a:pt x="176" y="39428"/>
                    </a:lnTo>
                    <a:lnTo>
                      <a:pt x="238" y="36591"/>
                    </a:lnTo>
                    <a:lnTo>
                      <a:pt x="312" y="33614"/>
                    </a:lnTo>
                    <a:lnTo>
                      <a:pt x="400" y="30544"/>
                    </a:lnTo>
                    <a:lnTo>
                      <a:pt x="444" y="29008"/>
                    </a:lnTo>
                    <a:lnTo>
                      <a:pt x="493" y="27485"/>
                    </a:lnTo>
                    <a:lnTo>
                      <a:pt x="546" y="25973"/>
                    </a:lnTo>
                    <a:lnTo>
                      <a:pt x="603" y="24496"/>
                    </a:lnTo>
                    <a:lnTo>
                      <a:pt x="660" y="23054"/>
                    </a:lnTo>
                    <a:lnTo>
                      <a:pt x="721" y="21648"/>
                    </a:lnTo>
                    <a:lnTo>
                      <a:pt x="783" y="20312"/>
                    </a:lnTo>
                    <a:lnTo>
                      <a:pt x="849" y="19034"/>
                    </a:lnTo>
                    <a:lnTo>
                      <a:pt x="915" y="17827"/>
                    </a:lnTo>
                    <a:lnTo>
                      <a:pt x="990" y="16714"/>
                    </a:lnTo>
                    <a:lnTo>
                      <a:pt x="1064" y="15694"/>
                    </a:lnTo>
                    <a:lnTo>
                      <a:pt x="1100" y="15213"/>
                    </a:lnTo>
                    <a:lnTo>
                      <a:pt x="1139" y="14768"/>
                    </a:lnTo>
                    <a:lnTo>
                      <a:pt x="1179" y="14346"/>
                    </a:lnTo>
                    <a:lnTo>
                      <a:pt x="1223" y="13959"/>
                    </a:lnTo>
                    <a:lnTo>
                      <a:pt x="1262" y="13596"/>
                    </a:lnTo>
                    <a:lnTo>
                      <a:pt x="1302" y="13268"/>
                    </a:lnTo>
                    <a:lnTo>
                      <a:pt x="1302" y="13268"/>
                    </a:lnTo>
                    <a:lnTo>
                      <a:pt x="1394" y="12647"/>
                    </a:lnTo>
                    <a:lnTo>
                      <a:pt x="1495" y="12014"/>
                    </a:lnTo>
                    <a:lnTo>
                      <a:pt x="1610" y="11393"/>
                    </a:lnTo>
                    <a:lnTo>
                      <a:pt x="1733" y="10760"/>
                    </a:lnTo>
                    <a:lnTo>
                      <a:pt x="1869" y="10138"/>
                    </a:lnTo>
                    <a:lnTo>
                      <a:pt x="2014" y="9506"/>
                    </a:lnTo>
                    <a:lnTo>
                      <a:pt x="2089" y="9201"/>
                    </a:lnTo>
                    <a:lnTo>
                      <a:pt x="2172" y="8896"/>
                    </a:lnTo>
                    <a:lnTo>
                      <a:pt x="2256" y="8591"/>
                    </a:lnTo>
                    <a:lnTo>
                      <a:pt x="2340" y="8287"/>
                    </a:lnTo>
                    <a:lnTo>
                      <a:pt x="2427" y="7982"/>
                    </a:lnTo>
                    <a:lnTo>
                      <a:pt x="2520" y="7677"/>
                    </a:lnTo>
                    <a:lnTo>
                      <a:pt x="2612" y="7384"/>
                    </a:lnTo>
                    <a:lnTo>
                      <a:pt x="2709" y="7091"/>
                    </a:lnTo>
                    <a:lnTo>
                      <a:pt x="2810" y="6798"/>
                    </a:lnTo>
                    <a:lnTo>
                      <a:pt x="2911" y="6505"/>
                    </a:lnTo>
                    <a:lnTo>
                      <a:pt x="3017" y="6224"/>
                    </a:lnTo>
                    <a:lnTo>
                      <a:pt x="3127" y="5942"/>
                    </a:lnTo>
                    <a:lnTo>
                      <a:pt x="3237" y="5661"/>
                    </a:lnTo>
                    <a:lnTo>
                      <a:pt x="3351" y="5392"/>
                    </a:lnTo>
                    <a:lnTo>
                      <a:pt x="3465" y="5122"/>
                    </a:lnTo>
                    <a:lnTo>
                      <a:pt x="3584" y="4852"/>
                    </a:lnTo>
                    <a:lnTo>
                      <a:pt x="3707" y="4595"/>
                    </a:lnTo>
                    <a:lnTo>
                      <a:pt x="3830" y="4337"/>
                    </a:lnTo>
                    <a:lnTo>
                      <a:pt x="3958" y="4091"/>
                    </a:lnTo>
                    <a:lnTo>
                      <a:pt x="4090" y="3845"/>
                    </a:lnTo>
                    <a:lnTo>
                      <a:pt x="4221" y="3610"/>
                    </a:lnTo>
                    <a:lnTo>
                      <a:pt x="4358" y="3376"/>
                    </a:lnTo>
                    <a:lnTo>
                      <a:pt x="4494" y="3153"/>
                    </a:lnTo>
                    <a:lnTo>
                      <a:pt x="4635" y="2930"/>
                    </a:lnTo>
                    <a:lnTo>
                      <a:pt x="4780" y="2708"/>
                    </a:lnTo>
                    <a:lnTo>
                      <a:pt x="4925" y="2497"/>
                    </a:lnTo>
                    <a:lnTo>
                      <a:pt x="5074" y="2297"/>
                    </a:lnTo>
                    <a:lnTo>
                      <a:pt x="5228" y="2110"/>
                    </a:lnTo>
                    <a:lnTo>
                      <a:pt x="5382" y="1922"/>
                    </a:lnTo>
                    <a:lnTo>
                      <a:pt x="5541" y="1735"/>
                    </a:lnTo>
                    <a:lnTo>
                      <a:pt x="5703" y="1571"/>
                    </a:lnTo>
                    <a:lnTo>
                      <a:pt x="5866" y="1407"/>
                    </a:lnTo>
                    <a:lnTo>
                      <a:pt x="6029" y="1243"/>
                    </a:lnTo>
                    <a:lnTo>
                      <a:pt x="6200" y="1102"/>
                    </a:lnTo>
                    <a:lnTo>
                      <a:pt x="6372" y="961"/>
                    </a:lnTo>
                    <a:lnTo>
                      <a:pt x="6543" y="821"/>
                    </a:lnTo>
                    <a:lnTo>
                      <a:pt x="6723" y="703"/>
                    </a:lnTo>
                    <a:lnTo>
                      <a:pt x="6899" y="586"/>
                    </a:lnTo>
                    <a:lnTo>
                      <a:pt x="7084" y="481"/>
                    </a:lnTo>
                    <a:lnTo>
                      <a:pt x="7269" y="387"/>
                    </a:lnTo>
                    <a:lnTo>
                      <a:pt x="7458" y="305"/>
                    </a:lnTo>
                    <a:lnTo>
                      <a:pt x="7647" y="235"/>
                    </a:lnTo>
                    <a:lnTo>
                      <a:pt x="7840" y="164"/>
                    </a:lnTo>
                    <a:lnTo>
                      <a:pt x="8034" y="106"/>
                    </a:lnTo>
                    <a:lnTo>
                      <a:pt x="8236" y="71"/>
                    </a:lnTo>
                    <a:lnTo>
                      <a:pt x="8434" y="35"/>
                    </a:lnTo>
                    <a:lnTo>
                      <a:pt x="8640" y="12"/>
                    </a:lnTo>
                    <a:lnTo>
                      <a:pt x="8847" y="0"/>
                    </a:lnTo>
                    <a:lnTo>
                      <a:pt x="9058" y="0"/>
                    </a:lnTo>
                    <a:lnTo>
                      <a:pt x="9269" y="12"/>
                    </a:lnTo>
                    <a:lnTo>
                      <a:pt x="9485" y="35"/>
                    </a:lnTo>
                    <a:lnTo>
                      <a:pt x="9700" y="71"/>
                    </a:lnTo>
                    <a:lnTo>
                      <a:pt x="10944" y="1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595;p39">
                <a:extLst>
                  <a:ext uri="{FF2B5EF4-FFF2-40B4-BE49-F238E27FC236}">
                    <a16:creationId xmlns:a16="http://schemas.microsoft.com/office/drawing/2014/main" id="{3BCCEA02-ACB6-7568-42E9-51F237B4A5F5}"/>
                  </a:ext>
                </a:extLst>
              </p:cNvPr>
              <p:cNvSpPr/>
              <p:nvPr/>
            </p:nvSpPr>
            <p:spPr>
              <a:xfrm>
                <a:off x="3562475" y="-1035600"/>
                <a:ext cx="380800" cy="316175"/>
              </a:xfrm>
              <a:custGeom>
                <a:avLst/>
                <a:gdLst/>
                <a:ahLst/>
                <a:cxnLst/>
                <a:rect l="l" t="t" r="r" b="b"/>
                <a:pathLst>
                  <a:path w="15232" h="12647" extrusionOk="0">
                    <a:moveTo>
                      <a:pt x="2322" y="0"/>
                    </a:moveTo>
                    <a:lnTo>
                      <a:pt x="2204" y="12"/>
                    </a:lnTo>
                    <a:lnTo>
                      <a:pt x="2085" y="35"/>
                    </a:lnTo>
                    <a:lnTo>
                      <a:pt x="1970" y="71"/>
                    </a:lnTo>
                    <a:lnTo>
                      <a:pt x="1856" y="129"/>
                    </a:lnTo>
                    <a:lnTo>
                      <a:pt x="1742" y="199"/>
                    </a:lnTo>
                    <a:lnTo>
                      <a:pt x="1632" y="281"/>
                    </a:lnTo>
                    <a:lnTo>
                      <a:pt x="1526" y="375"/>
                    </a:lnTo>
                    <a:lnTo>
                      <a:pt x="1421" y="492"/>
                    </a:lnTo>
                    <a:lnTo>
                      <a:pt x="1315" y="621"/>
                    </a:lnTo>
                    <a:lnTo>
                      <a:pt x="1214" y="750"/>
                    </a:lnTo>
                    <a:lnTo>
                      <a:pt x="1117" y="903"/>
                    </a:lnTo>
                    <a:lnTo>
                      <a:pt x="1025" y="1067"/>
                    </a:lnTo>
                    <a:lnTo>
                      <a:pt x="933" y="1231"/>
                    </a:lnTo>
                    <a:lnTo>
                      <a:pt x="845" y="1418"/>
                    </a:lnTo>
                    <a:lnTo>
                      <a:pt x="761" y="1618"/>
                    </a:lnTo>
                    <a:lnTo>
                      <a:pt x="678" y="1817"/>
                    </a:lnTo>
                    <a:lnTo>
                      <a:pt x="603" y="2040"/>
                    </a:lnTo>
                    <a:lnTo>
                      <a:pt x="528" y="2262"/>
                    </a:lnTo>
                    <a:lnTo>
                      <a:pt x="462" y="2497"/>
                    </a:lnTo>
                    <a:lnTo>
                      <a:pt x="396" y="2743"/>
                    </a:lnTo>
                    <a:lnTo>
                      <a:pt x="335" y="2989"/>
                    </a:lnTo>
                    <a:lnTo>
                      <a:pt x="278" y="3247"/>
                    </a:lnTo>
                    <a:lnTo>
                      <a:pt x="229" y="3516"/>
                    </a:lnTo>
                    <a:lnTo>
                      <a:pt x="181" y="3786"/>
                    </a:lnTo>
                    <a:lnTo>
                      <a:pt x="141" y="4067"/>
                    </a:lnTo>
                    <a:lnTo>
                      <a:pt x="102" y="4360"/>
                    </a:lnTo>
                    <a:lnTo>
                      <a:pt x="71" y="4653"/>
                    </a:lnTo>
                    <a:lnTo>
                      <a:pt x="45" y="4958"/>
                    </a:lnTo>
                    <a:lnTo>
                      <a:pt x="27" y="5263"/>
                    </a:lnTo>
                    <a:lnTo>
                      <a:pt x="9" y="5567"/>
                    </a:lnTo>
                    <a:lnTo>
                      <a:pt x="1" y="5884"/>
                    </a:lnTo>
                    <a:lnTo>
                      <a:pt x="1" y="6200"/>
                    </a:lnTo>
                    <a:lnTo>
                      <a:pt x="1" y="6446"/>
                    </a:lnTo>
                    <a:lnTo>
                      <a:pt x="1" y="6763"/>
                    </a:lnTo>
                    <a:lnTo>
                      <a:pt x="9" y="7079"/>
                    </a:lnTo>
                    <a:lnTo>
                      <a:pt x="27" y="7396"/>
                    </a:lnTo>
                    <a:lnTo>
                      <a:pt x="45" y="7701"/>
                    </a:lnTo>
                    <a:lnTo>
                      <a:pt x="71" y="7994"/>
                    </a:lnTo>
                    <a:lnTo>
                      <a:pt x="102" y="8287"/>
                    </a:lnTo>
                    <a:lnTo>
                      <a:pt x="141" y="8580"/>
                    </a:lnTo>
                    <a:lnTo>
                      <a:pt x="181" y="8861"/>
                    </a:lnTo>
                    <a:lnTo>
                      <a:pt x="229" y="9130"/>
                    </a:lnTo>
                    <a:lnTo>
                      <a:pt x="278" y="9400"/>
                    </a:lnTo>
                    <a:lnTo>
                      <a:pt x="335" y="9658"/>
                    </a:lnTo>
                    <a:lnTo>
                      <a:pt x="396" y="9916"/>
                    </a:lnTo>
                    <a:lnTo>
                      <a:pt x="462" y="10150"/>
                    </a:lnTo>
                    <a:lnTo>
                      <a:pt x="528" y="10385"/>
                    </a:lnTo>
                    <a:lnTo>
                      <a:pt x="603" y="10619"/>
                    </a:lnTo>
                    <a:lnTo>
                      <a:pt x="678" y="10830"/>
                    </a:lnTo>
                    <a:lnTo>
                      <a:pt x="761" y="11029"/>
                    </a:lnTo>
                    <a:lnTo>
                      <a:pt x="845" y="11228"/>
                    </a:lnTo>
                    <a:lnTo>
                      <a:pt x="933" y="11416"/>
                    </a:lnTo>
                    <a:lnTo>
                      <a:pt x="1025" y="11580"/>
                    </a:lnTo>
                    <a:lnTo>
                      <a:pt x="1117" y="11744"/>
                    </a:lnTo>
                    <a:lnTo>
                      <a:pt x="1214" y="11896"/>
                    </a:lnTo>
                    <a:lnTo>
                      <a:pt x="1315" y="12037"/>
                    </a:lnTo>
                    <a:lnTo>
                      <a:pt x="1421" y="12154"/>
                    </a:lnTo>
                    <a:lnTo>
                      <a:pt x="1526" y="12272"/>
                    </a:lnTo>
                    <a:lnTo>
                      <a:pt x="1632" y="12365"/>
                    </a:lnTo>
                    <a:lnTo>
                      <a:pt x="1742" y="12447"/>
                    </a:lnTo>
                    <a:lnTo>
                      <a:pt x="1856" y="12518"/>
                    </a:lnTo>
                    <a:lnTo>
                      <a:pt x="1970" y="12576"/>
                    </a:lnTo>
                    <a:lnTo>
                      <a:pt x="2085" y="12611"/>
                    </a:lnTo>
                    <a:lnTo>
                      <a:pt x="2204" y="12635"/>
                    </a:lnTo>
                    <a:lnTo>
                      <a:pt x="2322" y="12647"/>
                    </a:lnTo>
                    <a:lnTo>
                      <a:pt x="12906" y="12647"/>
                    </a:lnTo>
                    <a:lnTo>
                      <a:pt x="13029" y="12635"/>
                    </a:lnTo>
                    <a:lnTo>
                      <a:pt x="13143" y="12611"/>
                    </a:lnTo>
                    <a:lnTo>
                      <a:pt x="13262" y="12576"/>
                    </a:lnTo>
                    <a:lnTo>
                      <a:pt x="13376" y="12518"/>
                    </a:lnTo>
                    <a:lnTo>
                      <a:pt x="13491" y="12447"/>
                    </a:lnTo>
                    <a:lnTo>
                      <a:pt x="13601" y="12365"/>
                    </a:lnTo>
                    <a:lnTo>
                      <a:pt x="13706" y="12272"/>
                    </a:lnTo>
                    <a:lnTo>
                      <a:pt x="13812" y="12154"/>
                    </a:lnTo>
                    <a:lnTo>
                      <a:pt x="13917" y="12037"/>
                    </a:lnTo>
                    <a:lnTo>
                      <a:pt x="14014" y="11896"/>
                    </a:lnTo>
                    <a:lnTo>
                      <a:pt x="14115" y="11744"/>
                    </a:lnTo>
                    <a:lnTo>
                      <a:pt x="14207" y="11580"/>
                    </a:lnTo>
                    <a:lnTo>
                      <a:pt x="14300" y="11416"/>
                    </a:lnTo>
                    <a:lnTo>
                      <a:pt x="14388" y="11228"/>
                    </a:lnTo>
                    <a:lnTo>
                      <a:pt x="14471" y="11029"/>
                    </a:lnTo>
                    <a:lnTo>
                      <a:pt x="14550" y="10830"/>
                    </a:lnTo>
                    <a:lnTo>
                      <a:pt x="14630" y="10619"/>
                    </a:lnTo>
                    <a:lnTo>
                      <a:pt x="14700" y="10385"/>
                    </a:lnTo>
                    <a:lnTo>
                      <a:pt x="14770" y="10150"/>
                    </a:lnTo>
                    <a:lnTo>
                      <a:pt x="14836" y="9916"/>
                    </a:lnTo>
                    <a:lnTo>
                      <a:pt x="14898" y="9658"/>
                    </a:lnTo>
                    <a:lnTo>
                      <a:pt x="14950" y="9400"/>
                    </a:lnTo>
                    <a:lnTo>
                      <a:pt x="15003" y="9130"/>
                    </a:lnTo>
                    <a:lnTo>
                      <a:pt x="15052" y="8861"/>
                    </a:lnTo>
                    <a:lnTo>
                      <a:pt x="15091" y="8580"/>
                    </a:lnTo>
                    <a:lnTo>
                      <a:pt x="15126" y="8287"/>
                    </a:lnTo>
                    <a:lnTo>
                      <a:pt x="15162" y="7994"/>
                    </a:lnTo>
                    <a:lnTo>
                      <a:pt x="15184" y="7701"/>
                    </a:lnTo>
                    <a:lnTo>
                      <a:pt x="15206" y="7396"/>
                    </a:lnTo>
                    <a:lnTo>
                      <a:pt x="15219" y="7079"/>
                    </a:lnTo>
                    <a:lnTo>
                      <a:pt x="15232" y="6763"/>
                    </a:lnTo>
                    <a:lnTo>
                      <a:pt x="15232" y="6446"/>
                    </a:lnTo>
                    <a:lnTo>
                      <a:pt x="15232" y="6200"/>
                    </a:lnTo>
                    <a:lnTo>
                      <a:pt x="15232" y="5884"/>
                    </a:lnTo>
                    <a:lnTo>
                      <a:pt x="15219" y="5567"/>
                    </a:lnTo>
                    <a:lnTo>
                      <a:pt x="15206" y="5263"/>
                    </a:lnTo>
                    <a:lnTo>
                      <a:pt x="15184" y="4958"/>
                    </a:lnTo>
                    <a:lnTo>
                      <a:pt x="15162" y="4653"/>
                    </a:lnTo>
                    <a:lnTo>
                      <a:pt x="15126" y="4360"/>
                    </a:lnTo>
                    <a:lnTo>
                      <a:pt x="15091" y="4067"/>
                    </a:lnTo>
                    <a:lnTo>
                      <a:pt x="15052" y="3786"/>
                    </a:lnTo>
                    <a:lnTo>
                      <a:pt x="15003" y="3516"/>
                    </a:lnTo>
                    <a:lnTo>
                      <a:pt x="14950" y="3247"/>
                    </a:lnTo>
                    <a:lnTo>
                      <a:pt x="14898" y="2989"/>
                    </a:lnTo>
                    <a:lnTo>
                      <a:pt x="14836" y="2743"/>
                    </a:lnTo>
                    <a:lnTo>
                      <a:pt x="14770" y="2497"/>
                    </a:lnTo>
                    <a:lnTo>
                      <a:pt x="14700" y="2262"/>
                    </a:lnTo>
                    <a:lnTo>
                      <a:pt x="14630" y="2040"/>
                    </a:lnTo>
                    <a:lnTo>
                      <a:pt x="14550" y="1817"/>
                    </a:lnTo>
                    <a:lnTo>
                      <a:pt x="14471" y="1618"/>
                    </a:lnTo>
                    <a:lnTo>
                      <a:pt x="14388" y="1418"/>
                    </a:lnTo>
                    <a:lnTo>
                      <a:pt x="14300" y="1231"/>
                    </a:lnTo>
                    <a:lnTo>
                      <a:pt x="14207" y="1067"/>
                    </a:lnTo>
                    <a:lnTo>
                      <a:pt x="14115" y="903"/>
                    </a:lnTo>
                    <a:lnTo>
                      <a:pt x="14014" y="750"/>
                    </a:lnTo>
                    <a:lnTo>
                      <a:pt x="13917" y="621"/>
                    </a:lnTo>
                    <a:lnTo>
                      <a:pt x="13812" y="492"/>
                    </a:lnTo>
                    <a:lnTo>
                      <a:pt x="13706" y="375"/>
                    </a:lnTo>
                    <a:lnTo>
                      <a:pt x="13601" y="281"/>
                    </a:lnTo>
                    <a:lnTo>
                      <a:pt x="13491" y="199"/>
                    </a:lnTo>
                    <a:lnTo>
                      <a:pt x="13376" y="129"/>
                    </a:lnTo>
                    <a:lnTo>
                      <a:pt x="13262" y="71"/>
                    </a:lnTo>
                    <a:lnTo>
                      <a:pt x="13143" y="35"/>
                    </a:lnTo>
                    <a:lnTo>
                      <a:pt x="13029" y="12"/>
                    </a:lnTo>
                    <a:lnTo>
                      <a:pt x="1290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596;p39">
                <a:extLst>
                  <a:ext uri="{FF2B5EF4-FFF2-40B4-BE49-F238E27FC236}">
                    <a16:creationId xmlns:a16="http://schemas.microsoft.com/office/drawing/2014/main" id="{96F1F0FF-8F50-1533-6EFB-BAF01F4A1E19}"/>
                  </a:ext>
                </a:extLst>
              </p:cNvPr>
              <p:cNvSpPr/>
              <p:nvPr/>
            </p:nvSpPr>
            <p:spPr>
              <a:xfrm>
                <a:off x="3843225" y="-925725"/>
                <a:ext cx="37400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3845" extrusionOk="0">
                    <a:moveTo>
                      <a:pt x="682" y="0"/>
                    </a:moveTo>
                    <a:lnTo>
                      <a:pt x="612" y="24"/>
                    </a:lnTo>
                    <a:lnTo>
                      <a:pt x="541" y="59"/>
                    </a:lnTo>
                    <a:lnTo>
                      <a:pt x="475" y="118"/>
                    </a:lnTo>
                    <a:lnTo>
                      <a:pt x="410" y="188"/>
                    </a:lnTo>
                    <a:lnTo>
                      <a:pt x="348" y="270"/>
                    </a:lnTo>
                    <a:lnTo>
                      <a:pt x="291" y="375"/>
                    </a:lnTo>
                    <a:lnTo>
                      <a:pt x="238" y="493"/>
                    </a:lnTo>
                    <a:lnTo>
                      <a:pt x="190" y="622"/>
                    </a:lnTo>
                    <a:lnTo>
                      <a:pt x="146" y="762"/>
                    </a:lnTo>
                    <a:lnTo>
                      <a:pt x="106" y="915"/>
                    </a:lnTo>
                    <a:lnTo>
                      <a:pt x="71" y="1067"/>
                    </a:lnTo>
                    <a:lnTo>
                      <a:pt x="45" y="1243"/>
                    </a:lnTo>
                    <a:lnTo>
                      <a:pt x="23" y="1419"/>
                    </a:lnTo>
                    <a:lnTo>
                      <a:pt x="9" y="1606"/>
                    </a:lnTo>
                    <a:lnTo>
                      <a:pt x="1" y="1805"/>
                    </a:lnTo>
                    <a:lnTo>
                      <a:pt x="1" y="1876"/>
                    </a:lnTo>
                    <a:lnTo>
                      <a:pt x="5" y="2075"/>
                    </a:lnTo>
                    <a:lnTo>
                      <a:pt x="18" y="2274"/>
                    </a:lnTo>
                    <a:lnTo>
                      <a:pt x="40" y="2462"/>
                    </a:lnTo>
                    <a:lnTo>
                      <a:pt x="62" y="2637"/>
                    </a:lnTo>
                    <a:lnTo>
                      <a:pt x="97" y="2813"/>
                    </a:lnTo>
                    <a:lnTo>
                      <a:pt x="133" y="2977"/>
                    </a:lnTo>
                    <a:lnTo>
                      <a:pt x="176" y="3130"/>
                    </a:lnTo>
                    <a:lnTo>
                      <a:pt x="225" y="3270"/>
                    </a:lnTo>
                    <a:lnTo>
                      <a:pt x="282" y="3399"/>
                    </a:lnTo>
                    <a:lnTo>
                      <a:pt x="339" y="3505"/>
                    </a:lnTo>
                    <a:lnTo>
                      <a:pt x="401" y="3610"/>
                    </a:lnTo>
                    <a:lnTo>
                      <a:pt x="467" y="3692"/>
                    </a:lnTo>
                    <a:lnTo>
                      <a:pt x="533" y="3751"/>
                    </a:lnTo>
                    <a:lnTo>
                      <a:pt x="603" y="3810"/>
                    </a:lnTo>
                    <a:lnTo>
                      <a:pt x="678" y="3833"/>
                    </a:lnTo>
                    <a:lnTo>
                      <a:pt x="757" y="3845"/>
                    </a:lnTo>
                    <a:lnTo>
                      <a:pt x="827" y="3845"/>
                    </a:lnTo>
                    <a:lnTo>
                      <a:pt x="898" y="3821"/>
                    </a:lnTo>
                    <a:lnTo>
                      <a:pt x="968" y="3774"/>
                    </a:lnTo>
                    <a:lnTo>
                      <a:pt x="1034" y="3716"/>
                    </a:lnTo>
                    <a:lnTo>
                      <a:pt x="1095" y="3645"/>
                    </a:lnTo>
                    <a:lnTo>
                      <a:pt x="1157" y="3552"/>
                    </a:lnTo>
                    <a:lnTo>
                      <a:pt x="1214" y="3446"/>
                    </a:lnTo>
                    <a:lnTo>
                      <a:pt x="1267" y="3329"/>
                    </a:lnTo>
                    <a:lnTo>
                      <a:pt x="1315" y="3200"/>
                    </a:lnTo>
                    <a:lnTo>
                      <a:pt x="1355" y="3059"/>
                    </a:lnTo>
                    <a:lnTo>
                      <a:pt x="1394" y="2907"/>
                    </a:lnTo>
                    <a:lnTo>
                      <a:pt x="1425" y="2743"/>
                    </a:lnTo>
                    <a:lnTo>
                      <a:pt x="1452" y="2567"/>
                    </a:lnTo>
                    <a:lnTo>
                      <a:pt x="1474" y="2391"/>
                    </a:lnTo>
                    <a:lnTo>
                      <a:pt x="1487" y="2204"/>
                    </a:lnTo>
                    <a:lnTo>
                      <a:pt x="1496" y="2016"/>
                    </a:lnTo>
                    <a:lnTo>
                      <a:pt x="1491" y="1805"/>
                    </a:lnTo>
                    <a:lnTo>
                      <a:pt x="1478" y="1618"/>
                    </a:lnTo>
                    <a:lnTo>
                      <a:pt x="1460" y="1419"/>
                    </a:lnTo>
                    <a:lnTo>
                      <a:pt x="1438" y="1243"/>
                    </a:lnTo>
                    <a:lnTo>
                      <a:pt x="1408" y="1067"/>
                    </a:lnTo>
                    <a:lnTo>
                      <a:pt x="1368" y="903"/>
                    </a:lnTo>
                    <a:lnTo>
                      <a:pt x="1329" y="750"/>
                    </a:lnTo>
                    <a:lnTo>
                      <a:pt x="1280" y="610"/>
                    </a:lnTo>
                    <a:lnTo>
                      <a:pt x="1227" y="469"/>
                    </a:lnTo>
                    <a:lnTo>
                      <a:pt x="1170" y="364"/>
                    </a:lnTo>
                    <a:lnTo>
                      <a:pt x="1109" y="258"/>
                    </a:lnTo>
                    <a:lnTo>
                      <a:pt x="1043" y="176"/>
                    </a:lnTo>
                    <a:lnTo>
                      <a:pt x="977" y="106"/>
                    </a:lnTo>
                    <a:lnTo>
                      <a:pt x="906" y="47"/>
                    </a:lnTo>
                    <a:lnTo>
                      <a:pt x="832" y="12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597;p39">
                <a:extLst>
                  <a:ext uri="{FF2B5EF4-FFF2-40B4-BE49-F238E27FC236}">
                    <a16:creationId xmlns:a16="http://schemas.microsoft.com/office/drawing/2014/main" id="{F48513E3-F85D-3888-2630-9CF7F1A3FF51}"/>
                  </a:ext>
                </a:extLst>
              </p:cNvPr>
              <p:cNvSpPr/>
              <p:nvPr/>
            </p:nvSpPr>
            <p:spPr>
              <a:xfrm>
                <a:off x="3495200" y="-1144025"/>
                <a:ext cx="35325" cy="4114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6457" extrusionOk="0">
                    <a:moveTo>
                      <a:pt x="704" y="1"/>
                    </a:moveTo>
                    <a:lnTo>
                      <a:pt x="669" y="12"/>
                    </a:lnTo>
                    <a:lnTo>
                      <a:pt x="634" y="48"/>
                    </a:lnTo>
                    <a:lnTo>
                      <a:pt x="599" y="94"/>
                    </a:lnTo>
                    <a:lnTo>
                      <a:pt x="563" y="165"/>
                    </a:lnTo>
                    <a:lnTo>
                      <a:pt x="528" y="258"/>
                    </a:lnTo>
                    <a:lnTo>
                      <a:pt x="498" y="376"/>
                    </a:lnTo>
                    <a:lnTo>
                      <a:pt x="462" y="505"/>
                    </a:lnTo>
                    <a:lnTo>
                      <a:pt x="432" y="645"/>
                    </a:lnTo>
                    <a:lnTo>
                      <a:pt x="401" y="809"/>
                    </a:lnTo>
                    <a:lnTo>
                      <a:pt x="370" y="997"/>
                    </a:lnTo>
                    <a:lnTo>
                      <a:pt x="339" y="1196"/>
                    </a:lnTo>
                    <a:lnTo>
                      <a:pt x="313" y="1407"/>
                    </a:lnTo>
                    <a:lnTo>
                      <a:pt x="256" y="1876"/>
                    </a:lnTo>
                    <a:lnTo>
                      <a:pt x="207" y="2415"/>
                    </a:lnTo>
                    <a:lnTo>
                      <a:pt x="159" y="3001"/>
                    </a:lnTo>
                    <a:lnTo>
                      <a:pt x="119" y="3634"/>
                    </a:lnTo>
                    <a:lnTo>
                      <a:pt x="84" y="4302"/>
                    </a:lnTo>
                    <a:lnTo>
                      <a:pt x="53" y="5029"/>
                    </a:lnTo>
                    <a:lnTo>
                      <a:pt x="31" y="5779"/>
                    </a:lnTo>
                    <a:lnTo>
                      <a:pt x="14" y="6564"/>
                    </a:lnTo>
                    <a:lnTo>
                      <a:pt x="1" y="7385"/>
                    </a:lnTo>
                    <a:lnTo>
                      <a:pt x="1" y="8217"/>
                    </a:lnTo>
                    <a:lnTo>
                      <a:pt x="1" y="9061"/>
                    </a:lnTo>
                    <a:lnTo>
                      <a:pt x="14" y="9881"/>
                    </a:lnTo>
                    <a:lnTo>
                      <a:pt x="31" y="10666"/>
                    </a:lnTo>
                    <a:lnTo>
                      <a:pt x="53" y="11416"/>
                    </a:lnTo>
                    <a:lnTo>
                      <a:pt x="84" y="12143"/>
                    </a:lnTo>
                    <a:lnTo>
                      <a:pt x="119" y="12823"/>
                    </a:lnTo>
                    <a:lnTo>
                      <a:pt x="159" y="13456"/>
                    </a:lnTo>
                    <a:lnTo>
                      <a:pt x="207" y="14042"/>
                    </a:lnTo>
                    <a:lnTo>
                      <a:pt x="256" y="14569"/>
                    </a:lnTo>
                    <a:lnTo>
                      <a:pt x="313" y="15050"/>
                    </a:lnTo>
                    <a:lnTo>
                      <a:pt x="339" y="15261"/>
                    </a:lnTo>
                    <a:lnTo>
                      <a:pt x="370" y="15460"/>
                    </a:lnTo>
                    <a:lnTo>
                      <a:pt x="401" y="15647"/>
                    </a:lnTo>
                    <a:lnTo>
                      <a:pt x="432" y="15812"/>
                    </a:lnTo>
                    <a:lnTo>
                      <a:pt x="462" y="15952"/>
                    </a:lnTo>
                    <a:lnTo>
                      <a:pt x="498" y="16081"/>
                    </a:lnTo>
                    <a:lnTo>
                      <a:pt x="528" y="16198"/>
                    </a:lnTo>
                    <a:lnTo>
                      <a:pt x="563" y="16292"/>
                    </a:lnTo>
                    <a:lnTo>
                      <a:pt x="599" y="16362"/>
                    </a:lnTo>
                    <a:lnTo>
                      <a:pt x="634" y="16409"/>
                    </a:lnTo>
                    <a:lnTo>
                      <a:pt x="669" y="16444"/>
                    </a:lnTo>
                    <a:lnTo>
                      <a:pt x="704" y="16456"/>
                    </a:lnTo>
                    <a:lnTo>
                      <a:pt x="744" y="16444"/>
                    </a:lnTo>
                    <a:lnTo>
                      <a:pt x="779" y="16409"/>
                    </a:lnTo>
                    <a:lnTo>
                      <a:pt x="814" y="16362"/>
                    </a:lnTo>
                    <a:lnTo>
                      <a:pt x="849" y="16292"/>
                    </a:lnTo>
                    <a:lnTo>
                      <a:pt x="880" y="16198"/>
                    </a:lnTo>
                    <a:lnTo>
                      <a:pt x="915" y="16081"/>
                    </a:lnTo>
                    <a:lnTo>
                      <a:pt x="946" y="15952"/>
                    </a:lnTo>
                    <a:lnTo>
                      <a:pt x="981" y="15812"/>
                    </a:lnTo>
                    <a:lnTo>
                      <a:pt x="1012" y="15647"/>
                    </a:lnTo>
                    <a:lnTo>
                      <a:pt x="1043" y="15460"/>
                    </a:lnTo>
                    <a:lnTo>
                      <a:pt x="1069" y="15261"/>
                    </a:lnTo>
                    <a:lnTo>
                      <a:pt x="1100" y="15050"/>
                    </a:lnTo>
                    <a:lnTo>
                      <a:pt x="1153" y="14581"/>
                    </a:lnTo>
                    <a:lnTo>
                      <a:pt x="1205" y="14042"/>
                    </a:lnTo>
                    <a:lnTo>
                      <a:pt x="1249" y="13456"/>
                    </a:lnTo>
                    <a:lnTo>
                      <a:pt x="1289" y="12823"/>
                    </a:lnTo>
                    <a:lnTo>
                      <a:pt x="1324" y="12143"/>
                    </a:lnTo>
                    <a:lnTo>
                      <a:pt x="1355" y="11428"/>
                    </a:lnTo>
                    <a:lnTo>
                      <a:pt x="1381" y="10666"/>
                    </a:lnTo>
                    <a:lnTo>
                      <a:pt x="1399" y="9881"/>
                    </a:lnTo>
                    <a:lnTo>
                      <a:pt x="1408" y="9061"/>
                    </a:lnTo>
                    <a:lnTo>
                      <a:pt x="1412" y="8217"/>
                    </a:lnTo>
                    <a:lnTo>
                      <a:pt x="1408" y="7385"/>
                    </a:lnTo>
                    <a:lnTo>
                      <a:pt x="1399" y="6564"/>
                    </a:lnTo>
                    <a:lnTo>
                      <a:pt x="1381" y="5779"/>
                    </a:lnTo>
                    <a:lnTo>
                      <a:pt x="1355" y="5029"/>
                    </a:lnTo>
                    <a:lnTo>
                      <a:pt x="1324" y="4302"/>
                    </a:lnTo>
                    <a:lnTo>
                      <a:pt x="1289" y="3634"/>
                    </a:lnTo>
                    <a:lnTo>
                      <a:pt x="1249" y="3001"/>
                    </a:lnTo>
                    <a:lnTo>
                      <a:pt x="1205" y="2415"/>
                    </a:lnTo>
                    <a:lnTo>
                      <a:pt x="1153" y="1876"/>
                    </a:lnTo>
                    <a:lnTo>
                      <a:pt x="1100" y="1407"/>
                    </a:lnTo>
                    <a:lnTo>
                      <a:pt x="1069" y="1196"/>
                    </a:lnTo>
                    <a:lnTo>
                      <a:pt x="1043" y="997"/>
                    </a:lnTo>
                    <a:lnTo>
                      <a:pt x="1012" y="809"/>
                    </a:lnTo>
                    <a:lnTo>
                      <a:pt x="981" y="645"/>
                    </a:lnTo>
                    <a:lnTo>
                      <a:pt x="946" y="505"/>
                    </a:lnTo>
                    <a:lnTo>
                      <a:pt x="915" y="376"/>
                    </a:lnTo>
                    <a:lnTo>
                      <a:pt x="880" y="258"/>
                    </a:lnTo>
                    <a:lnTo>
                      <a:pt x="849" y="165"/>
                    </a:lnTo>
                    <a:lnTo>
                      <a:pt x="814" y="94"/>
                    </a:lnTo>
                    <a:lnTo>
                      <a:pt x="779" y="48"/>
                    </a:lnTo>
                    <a:lnTo>
                      <a:pt x="744" y="1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598;p39">
                <a:extLst>
                  <a:ext uri="{FF2B5EF4-FFF2-40B4-BE49-F238E27FC236}">
                    <a16:creationId xmlns:a16="http://schemas.microsoft.com/office/drawing/2014/main" id="{AD3D5BF6-460E-0F1A-F5A9-6E33BDBB2A7B}"/>
                  </a:ext>
                </a:extLst>
              </p:cNvPr>
              <p:cNvSpPr/>
              <p:nvPr/>
            </p:nvSpPr>
            <p:spPr>
              <a:xfrm>
                <a:off x="3507525" y="-1144025"/>
                <a:ext cx="3947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6527" extrusionOk="0">
                    <a:moveTo>
                      <a:pt x="251" y="1"/>
                    </a:moveTo>
                    <a:lnTo>
                      <a:pt x="224" y="106"/>
                    </a:lnTo>
                    <a:lnTo>
                      <a:pt x="198" y="223"/>
                    </a:lnTo>
                    <a:lnTo>
                      <a:pt x="172" y="352"/>
                    </a:lnTo>
                    <a:lnTo>
                      <a:pt x="150" y="493"/>
                    </a:lnTo>
                    <a:lnTo>
                      <a:pt x="132" y="657"/>
                    </a:lnTo>
                    <a:lnTo>
                      <a:pt x="114" y="821"/>
                    </a:lnTo>
                    <a:lnTo>
                      <a:pt x="97" y="997"/>
                    </a:lnTo>
                    <a:lnTo>
                      <a:pt x="84" y="1196"/>
                    </a:lnTo>
                    <a:lnTo>
                      <a:pt x="62" y="1618"/>
                    </a:lnTo>
                    <a:lnTo>
                      <a:pt x="48" y="2075"/>
                    </a:lnTo>
                    <a:lnTo>
                      <a:pt x="35" y="2567"/>
                    </a:lnTo>
                    <a:lnTo>
                      <a:pt x="31" y="3107"/>
                    </a:lnTo>
                    <a:lnTo>
                      <a:pt x="26" y="3669"/>
                    </a:lnTo>
                    <a:lnTo>
                      <a:pt x="31" y="4255"/>
                    </a:lnTo>
                    <a:lnTo>
                      <a:pt x="35" y="5509"/>
                    </a:lnTo>
                    <a:lnTo>
                      <a:pt x="44" y="6845"/>
                    </a:lnTo>
                    <a:lnTo>
                      <a:pt x="48" y="8217"/>
                    </a:lnTo>
                    <a:lnTo>
                      <a:pt x="48" y="8920"/>
                    </a:lnTo>
                    <a:lnTo>
                      <a:pt x="44" y="9600"/>
                    </a:lnTo>
                    <a:lnTo>
                      <a:pt x="26" y="10924"/>
                    </a:lnTo>
                    <a:lnTo>
                      <a:pt x="9" y="12178"/>
                    </a:lnTo>
                    <a:lnTo>
                      <a:pt x="5" y="12764"/>
                    </a:lnTo>
                    <a:lnTo>
                      <a:pt x="0" y="13327"/>
                    </a:lnTo>
                    <a:lnTo>
                      <a:pt x="5" y="13854"/>
                    </a:lnTo>
                    <a:lnTo>
                      <a:pt x="9" y="14346"/>
                    </a:lnTo>
                    <a:lnTo>
                      <a:pt x="18" y="14804"/>
                    </a:lnTo>
                    <a:lnTo>
                      <a:pt x="35" y="15225"/>
                    </a:lnTo>
                    <a:lnTo>
                      <a:pt x="48" y="15413"/>
                    </a:lnTo>
                    <a:lnTo>
                      <a:pt x="62" y="15589"/>
                    </a:lnTo>
                    <a:lnTo>
                      <a:pt x="79" y="15765"/>
                    </a:lnTo>
                    <a:lnTo>
                      <a:pt x="97" y="15917"/>
                    </a:lnTo>
                    <a:lnTo>
                      <a:pt x="114" y="16069"/>
                    </a:lnTo>
                    <a:lnTo>
                      <a:pt x="141" y="16198"/>
                    </a:lnTo>
                    <a:lnTo>
                      <a:pt x="163" y="16315"/>
                    </a:lnTo>
                    <a:lnTo>
                      <a:pt x="194" y="16421"/>
                    </a:lnTo>
                    <a:lnTo>
                      <a:pt x="211" y="16456"/>
                    </a:lnTo>
                    <a:lnTo>
                      <a:pt x="238" y="16491"/>
                    </a:lnTo>
                    <a:lnTo>
                      <a:pt x="273" y="16503"/>
                    </a:lnTo>
                    <a:lnTo>
                      <a:pt x="312" y="16515"/>
                    </a:lnTo>
                    <a:lnTo>
                      <a:pt x="400" y="16526"/>
                    </a:lnTo>
                    <a:lnTo>
                      <a:pt x="506" y="16515"/>
                    </a:lnTo>
                    <a:lnTo>
                      <a:pt x="607" y="16480"/>
                    </a:lnTo>
                    <a:lnTo>
                      <a:pt x="699" y="16456"/>
                    </a:lnTo>
                    <a:lnTo>
                      <a:pt x="774" y="16433"/>
                    </a:lnTo>
                    <a:lnTo>
                      <a:pt x="822" y="16421"/>
                    </a:lnTo>
                    <a:lnTo>
                      <a:pt x="858" y="16409"/>
                    </a:lnTo>
                    <a:lnTo>
                      <a:pt x="897" y="16374"/>
                    </a:lnTo>
                    <a:lnTo>
                      <a:pt x="932" y="16327"/>
                    </a:lnTo>
                    <a:lnTo>
                      <a:pt x="967" y="16257"/>
                    </a:lnTo>
                    <a:lnTo>
                      <a:pt x="1003" y="16163"/>
                    </a:lnTo>
                    <a:lnTo>
                      <a:pt x="1038" y="16046"/>
                    </a:lnTo>
                    <a:lnTo>
                      <a:pt x="1073" y="15917"/>
                    </a:lnTo>
                    <a:lnTo>
                      <a:pt x="1104" y="15776"/>
                    </a:lnTo>
                    <a:lnTo>
                      <a:pt x="1139" y="15612"/>
                    </a:lnTo>
                    <a:lnTo>
                      <a:pt x="1170" y="15436"/>
                    </a:lnTo>
                    <a:lnTo>
                      <a:pt x="1200" y="15237"/>
                    </a:lnTo>
                    <a:lnTo>
                      <a:pt x="1231" y="15026"/>
                    </a:lnTo>
                    <a:lnTo>
                      <a:pt x="1262" y="14792"/>
                    </a:lnTo>
                    <a:lnTo>
                      <a:pt x="1293" y="14557"/>
                    </a:lnTo>
                    <a:lnTo>
                      <a:pt x="1346" y="14030"/>
                    </a:lnTo>
                    <a:lnTo>
                      <a:pt x="1394" y="13444"/>
                    </a:lnTo>
                    <a:lnTo>
                      <a:pt x="1442" y="12811"/>
                    </a:lnTo>
                    <a:lnTo>
                      <a:pt x="1482" y="12143"/>
                    </a:lnTo>
                    <a:lnTo>
                      <a:pt x="1513" y="11416"/>
                    </a:lnTo>
                    <a:lnTo>
                      <a:pt x="1539" y="10666"/>
                    </a:lnTo>
                    <a:lnTo>
                      <a:pt x="1561" y="9881"/>
                    </a:lnTo>
                    <a:lnTo>
                      <a:pt x="1574" y="9061"/>
                    </a:lnTo>
                    <a:lnTo>
                      <a:pt x="1579" y="8217"/>
                    </a:lnTo>
                    <a:lnTo>
                      <a:pt x="1574" y="7385"/>
                    </a:lnTo>
                    <a:lnTo>
                      <a:pt x="1561" y="6564"/>
                    </a:lnTo>
                    <a:lnTo>
                      <a:pt x="1543" y="5779"/>
                    </a:lnTo>
                    <a:lnTo>
                      <a:pt x="1517" y="5029"/>
                    </a:lnTo>
                    <a:lnTo>
                      <a:pt x="1482" y="4302"/>
                    </a:lnTo>
                    <a:lnTo>
                      <a:pt x="1447" y="3634"/>
                    </a:lnTo>
                    <a:lnTo>
                      <a:pt x="1398" y="3001"/>
                    </a:lnTo>
                    <a:lnTo>
                      <a:pt x="1350" y="2415"/>
                    </a:lnTo>
                    <a:lnTo>
                      <a:pt x="1297" y="1876"/>
                    </a:lnTo>
                    <a:lnTo>
                      <a:pt x="1266" y="1641"/>
                    </a:lnTo>
                    <a:lnTo>
                      <a:pt x="1236" y="1407"/>
                    </a:lnTo>
                    <a:lnTo>
                      <a:pt x="1205" y="1196"/>
                    </a:lnTo>
                    <a:lnTo>
                      <a:pt x="1174" y="997"/>
                    </a:lnTo>
                    <a:lnTo>
                      <a:pt x="1139" y="809"/>
                    </a:lnTo>
                    <a:lnTo>
                      <a:pt x="1104" y="645"/>
                    </a:lnTo>
                    <a:lnTo>
                      <a:pt x="1069" y="505"/>
                    </a:lnTo>
                    <a:lnTo>
                      <a:pt x="1033" y="376"/>
                    </a:lnTo>
                    <a:lnTo>
                      <a:pt x="998" y="258"/>
                    </a:lnTo>
                    <a:lnTo>
                      <a:pt x="959" y="165"/>
                    </a:lnTo>
                    <a:lnTo>
                      <a:pt x="919" y="94"/>
                    </a:lnTo>
                    <a:lnTo>
                      <a:pt x="884" y="48"/>
                    </a:lnTo>
                    <a:lnTo>
                      <a:pt x="844" y="12"/>
                    </a:lnTo>
                    <a:lnTo>
                      <a:pt x="80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599;p39">
                <a:extLst>
                  <a:ext uri="{FF2B5EF4-FFF2-40B4-BE49-F238E27FC236}">
                    <a16:creationId xmlns:a16="http://schemas.microsoft.com/office/drawing/2014/main" id="{F778B822-34DA-9CF8-136B-23A1DDCF8004}"/>
                  </a:ext>
                </a:extLst>
              </p:cNvPr>
              <p:cNvSpPr/>
              <p:nvPr/>
            </p:nvSpPr>
            <p:spPr>
              <a:xfrm>
                <a:off x="3970950" y="-1131425"/>
                <a:ext cx="35325" cy="4114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6457" extrusionOk="0">
                    <a:moveTo>
                      <a:pt x="704" y="1"/>
                    </a:moveTo>
                    <a:lnTo>
                      <a:pt x="669" y="12"/>
                    </a:lnTo>
                    <a:lnTo>
                      <a:pt x="634" y="36"/>
                    </a:lnTo>
                    <a:lnTo>
                      <a:pt x="599" y="94"/>
                    </a:lnTo>
                    <a:lnTo>
                      <a:pt x="564" y="165"/>
                    </a:lnTo>
                    <a:lnTo>
                      <a:pt x="529" y="258"/>
                    </a:lnTo>
                    <a:lnTo>
                      <a:pt x="493" y="364"/>
                    </a:lnTo>
                    <a:lnTo>
                      <a:pt x="463" y="493"/>
                    </a:lnTo>
                    <a:lnTo>
                      <a:pt x="432" y="645"/>
                    </a:lnTo>
                    <a:lnTo>
                      <a:pt x="401" y="809"/>
                    </a:lnTo>
                    <a:lnTo>
                      <a:pt x="370" y="985"/>
                    </a:lnTo>
                    <a:lnTo>
                      <a:pt x="340" y="1184"/>
                    </a:lnTo>
                    <a:lnTo>
                      <a:pt x="309" y="1407"/>
                    </a:lnTo>
                    <a:lnTo>
                      <a:pt x="256" y="1876"/>
                    </a:lnTo>
                    <a:lnTo>
                      <a:pt x="208" y="2403"/>
                    </a:lnTo>
                    <a:lnTo>
                      <a:pt x="159" y="2989"/>
                    </a:lnTo>
                    <a:lnTo>
                      <a:pt x="120" y="3622"/>
                    </a:lnTo>
                    <a:lnTo>
                      <a:pt x="84" y="4302"/>
                    </a:lnTo>
                    <a:lnTo>
                      <a:pt x="54" y="5029"/>
                    </a:lnTo>
                    <a:lnTo>
                      <a:pt x="32" y="5779"/>
                    </a:lnTo>
                    <a:lnTo>
                      <a:pt x="14" y="6576"/>
                    </a:lnTo>
                    <a:lnTo>
                      <a:pt x="1" y="7384"/>
                    </a:lnTo>
                    <a:lnTo>
                      <a:pt x="1" y="8228"/>
                    </a:lnTo>
                    <a:lnTo>
                      <a:pt x="1" y="9072"/>
                    </a:lnTo>
                    <a:lnTo>
                      <a:pt x="14" y="9893"/>
                    </a:lnTo>
                    <a:lnTo>
                      <a:pt x="32" y="10678"/>
                    </a:lnTo>
                    <a:lnTo>
                      <a:pt x="54" y="11428"/>
                    </a:lnTo>
                    <a:lnTo>
                      <a:pt x="84" y="12155"/>
                    </a:lnTo>
                    <a:lnTo>
                      <a:pt x="120" y="12834"/>
                    </a:lnTo>
                    <a:lnTo>
                      <a:pt x="159" y="13467"/>
                    </a:lnTo>
                    <a:lnTo>
                      <a:pt x="208" y="14042"/>
                    </a:lnTo>
                    <a:lnTo>
                      <a:pt x="256" y="14581"/>
                    </a:lnTo>
                    <a:lnTo>
                      <a:pt x="309" y="15050"/>
                    </a:lnTo>
                    <a:lnTo>
                      <a:pt x="340" y="15261"/>
                    </a:lnTo>
                    <a:lnTo>
                      <a:pt x="370" y="15460"/>
                    </a:lnTo>
                    <a:lnTo>
                      <a:pt x="401" y="15647"/>
                    </a:lnTo>
                    <a:lnTo>
                      <a:pt x="432" y="15811"/>
                    </a:lnTo>
                    <a:lnTo>
                      <a:pt x="463" y="15952"/>
                    </a:lnTo>
                    <a:lnTo>
                      <a:pt x="493" y="16081"/>
                    </a:lnTo>
                    <a:lnTo>
                      <a:pt x="529" y="16198"/>
                    </a:lnTo>
                    <a:lnTo>
                      <a:pt x="564" y="16280"/>
                    </a:lnTo>
                    <a:lnTo>
                      <a:pt x="599" y="16362"/>
                    </a:lnTo>
                    <a:lnTo>
                      <a:pt x="634" y="16409"/>
                    </a:lnTo>
                    <a:lnTo>
                      <a:pt x="669" y="16444"/>
                    </a:lnTo>
                    <a:lnTo>
                      <a:pt x="704" y="16456"/>
                    </a:lnTo>
                    <a:lnTo>
                      <a:pt x="740" y="16444"/>
                    </a:lnTo>
                    <a:lnTo>
                      <a:pt x="779" y="16409"/>
                    </a:lnTo>
                    <a:lnTo>
                      <a:pt x="814" y="16362"/>
                    </a:lnTo>
                    <a:lnTo>
                      <a:pt x="845" y="16280"/>
                    </a:lnTo>
                    <a:lnTo>
                      <a:pt x="880" y="16198"/>
                    </a:lnTo>
                    <a:lnTo>
                      <a:pt x="916" y="16081"/>
                    </a:lnTo>
                    <a:lnTo>
                      <a:pt x="946" y="15952"/>
                    </a:lnTo>
                    <a:lnTo>
                      <a:pt x="981" y="15811"/>
                    </a:lnTo>
                    <a:lnTo>
                      <a:pt x="1012" y="15647"/>
                    </a:lnTo>
                    <a:lnTo>
                      <a:pt x="1043" y="15460"/>
                    </a:lnTo>
                    <a:lnTo>
                      <a:pt x="1069" y="15261"/>
                    </a:lnTo>
                    <a:lnTo>
                      <a:pt x="1100" y="15050"/>
                    </a:lnTo>
                    <a:lnTo>
                      <a:pt x="1153" y="14581"/>
                    </a:lnTo>
                    <a:lnTo>
                      <a:pt x="1206" y="14042"/>
                    </a:lnTo>
                    <a:lnTo>
                      <a:pt x="1250" y="13467"/>
                    </a:lnTo>
                    <a:lnTo>
                      <a:pt x="1289" y="12834"/>
                    </a:lnTo>
                    <a:lnTo>
                      <a:pt x="1324" y="12155"/>
                    </a:lnTo>
                    <a:lnTo>
                      <a:pt x="1355" y="11428"/>
                    </a:lnTo>
                    <a:lnTo>
                      <a:pt x="1377" y="10678"/>
                    </a:lnTo>
                    <a:lnTo>
                      <a:pt x="1395" y="9893"/>
                    </a:lnTo>
                    <a:lnTo>
                      <a:pt x="1408" y="9072"/>
                    </a:lnTo>
                    <a:lnTo>
                      <a:pt x="1412" y="8228"/>
                    </a:lnTo>
                    <a:lnTo>
                      <a:pt x="1408" y="7384"/>
                    </a:lnTo>
                    <a:lnTo>
                      <a:pt x="1395" y="6576"/>
                    </a:lnTo>
                    <a:lnTo>
                      <a:pt x="1377" y="5779"/>
                    </a:lnTo>
                    <a:lnTo>
                      <a:pt x="1355" y="5029"/>
                    </a:lnTo>
                    <a:lnTo>
                      <a:pt x="1324" y="4302"/>
                    </a:lnTo>
                    <a:lnTo>
                      <a:pt x="1289" y="3622"/>
                    </a:lnTo>
                    <a:lnTo>
                      <a:pt x="1250" y="2989"/>
                    </a:lnTo>
                    <a:lnTo>
                      <a:pt x="1206" y="2403"/>
                    </a:lnTo>
                    <a:lnTo>
                      <a:pt x="1153" y="1876"/>
                    </a:lnTo>
                    <a:lnTo>
                      <a:pt x="1100" y="1407"/>
                    </a:lnTo>
                    <a:lnTo>
                      <a:pt x="1069" y="1184"/>
                    </a:lnTo>
                    <a:lnTo>
                      <a:pt x="1043" y="985"/>
                    </a:lnTo>
                    <a:lnTo>
                      <a:pt x="1012" y="809"/>
                    </a:lnTo>
                    <a:lnTo>
                      <a:pt x="981" y="645"/>
                    </a:lnTo>
                    <a:lnTo>
                      <a:pt x="946" y="493"/>
                    </a:lnTo>
                    <a:lnTo>
                      <a:pt x="916" y="364"/>
                    </a:lnTo>
                    <a:lnTo>
                      <a:pt x="880" y="258"/>
                    </a:lnTo>
                    <a:lnTo>
                      <a:pt x="845" y="165"/>
                    </a:lnTo>
                    <a:lnTo>
                      <a:pt x="814" y="94"/>
                    </a:lnTo>
                    <a:lnTo>
                      <a:pt x="779" y="36"/>
                    </a:lnTo>
                    <a:lnTo>
                      <a:pt x="740" y="1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600;p39">
                <a:extLst>
                  <a:ext uri="{FF2B5EF4-FFF2-40B4-BE49-F238E27FC236}">
                    <a16:creationId xmlns:a16="http://schemas.microsoft.com/office/drawing/2014/main" id="{899BDA15-F0AC-BC42-A1AB-4562F297D282}"/>
                  </a:ext>
                </a:extLst>
              </p:cNvPr>
              <p:cNvSpPr/>
              <p:nvPr/>
            </p:nvSpPr>
            <p:spPr>
              <a:xfrm>
                <a:off x="3954475" y="-1133175"/>
                <a:ext cx="39700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6527" extrusionOk="0">
                    <a:moveTo>
                      <a:pt x="1192" y="0"/>
                    </a:moveTo>
                    <a:lnTo>
                      <a:pt x="1091" y="12"/>
                    </a:lnTo>
                    <a:lnTo>
                      <a:pt x="985" y="35"/>
                    </a:lnTo>
                    <a:lnTo>
                      <a:pt x="893" y="71"/>
                    </a:lnTo>
                    <a:lnTo>
                      <a:pt x="818" y="94"/>
                    </a:lnTo>
                    <a:lnTo>
                      <a:pt x="774" y="106"/>
                    </a:lnTo>
                    <a:lnTo>
                      <a:pt x="735" y="117"/>
                    </a:lnTo>
                    <a:lnTo>
                      <a:pt x="695" y="141"/>
                    </a:lnTo>
                    <a:lnTo>
                      <a:pt x="656" y="188"/>
                    </a:lnTo>
                    <a:lnTo>
                      <a:pt x="616" y="258"/>
                    </a:lnTo>
                    <a:lnTo>
                      <a:pt x="581" y="352"/>
                    </a:lnTo>
                    <a:lnTo>
                      <a:pt x="541" y="457"/>
                    </a:lnTo>
                    <a:lnTo>
                      <a:pt x="506" y="586"/>
                    </a:lnTo>
                    <a:lnTo>
                      <a:pt x="471" y="727"/>
                    </a:lnTo>
                    <a:lnTo>
                      <a:pt x="436" y="891"/>
                    </a:lnTo>
                    <a:lnTo>
                      <a:pt x="405" y="1067"/>
                    </a:lnTo>
                    <a:lnTo>
                      <a:pt x="370" y="1266"/>
                    </a:lnTo>
                    <a:lnTo>
                      <a:pt x="339" y="1477"/>
                    </a:lnTo>
                    <a:lnTo>
                      <a:pt x="308" y="1711"/>
                    </a:lnTo>
                    <a:lnTo>
                      <a:pt x="282" y="1958"/>
                    </a:lnTo>
                    <a:lnTo>
                      <a:pt x="225" y="2485"/>
                    </a:lnTo>
                    <a:lnTo>
                      <a:pt x="176" y="3071"/>
                    </a:lnTo>
                    <a:lnTo>
                      <a:pt x="132" y="3704"/>
                    </a:lnTo>
                    <a:lnTo>
                      <a:pt x="93" y="4372"/>
                    </a:lnTo>
                    <a:lnTo>
                      <a:pt x="62" y="5099"/>
                    </a:lnTo>
                    <a:lnTo>
                      <a:pt x="36" y="5849"/>
                    </a:lnTo>
                    <a:lnTo>
                      <a:pt x="14" y="6646"/>
                    </a:lnTo>
                    <a:lnTo>
                      <a:pt x="5" y="7454"/>
                    </a:lnTo>
                    <a:lnTo>
                      <a:pt x="0" y="8298"/>
                    </a:lnTo>
                    <a:lnTo>
                      <a:pt x="5" y="9142"/>
                    </a:lnTo>
                    <a:lnTo>
                      <a:pt x="14" y="9963"/>
                    </a:lnTo>
                    <a:lnTo>
                      <a:pt x="36" y="10748"/>
                    </a:lnTo>
                    <a:lnTo>
                      <a:pt x="62" y="11498"/>
                    </a:lnTo>
                    <a:lnTo>
                      <a:pt x="93" y="12225"/>
                    </a:lnTo>
                    <a:lnTo>
                      <a:pt x="132" y="12904"/>
                    </a:lnTo>
                    <a:lnTo>
                      <a:pt x="176" y="13537"/>
                    </a:lnTo>
                    <a:lnTo>
                      <a:pt x="225" y="14112"/>
                    </a:lnTo>
                    <a:lnTo>
                      <a:pt x="282" y="14651"/>
                    </a:lnTo>
                    <a:lnTo>
                      <a:pt x="308" y="14885"/>
                    </a:lnTo>
                    <a:lnTo>
                      <a:pt x="339" y="15120"/>
                    </a:lnTo>
                    <a:lnTo>
                      <a:pt x="370" y="15331"/>
                    </a:lnTo>
                    <a:lnTo>
                      <a:pt x="405" y="15530"/>
                    </a:lnTo>
                    <a:lnTo>
                      <a:pt x="436" y="15717"/>
                    </a:lnTo>
                    <a:lnTo>
                      <a:pt x="471" y="15881"/>
                    </a:lnTo>
                    <a:lnTo>
                      <a:pt x="506" y="16022"/>
                    </a:lnTo>
                    <a:lnTo>
                      <a:pt x="541" y="16151"/>
                    </a:lnTo>
                    <a:lnTo>
                      <a:pt x="581" y="16268"/>
                    </a:lnTo>
                    <a:lnTo>
                      <a:pt x="616" y="16350"/>
                    </a:lnTo>
                    <a:lnTo>
                      <a:pt x="656" y="16432"/>
                    </a:lnTo>
                    <a:lnTo>
                      <a:pt x="695" y="16479"/>
                    </a:lnTo>
                    <a:lnTo>
                      <a:pt x="735" y="16514"/>
                    </a:lnTo>
                    <a:lnTo>
                      <a:pt x="774" y="16526"/>
                    </a:lnTo>
                    <a:lnTo>
                      <a:pt x="1341" y="16526"/>
                    </a:lnTo>
                    <a:lnTo>
                      <a:pt x="1368" y="16421"/>
                    </a:lnTo>
                    <a:lnTo>
                      <a:pt x="1394" y="16303"/>
                    </a:lnTo>
                    <a:lnTo>
                      <a:pt x="1416" y="16175"/>
                    </a:lnTo>
                    <a:lnTo>
                      <a:pt x="1438" y="16034"/>
                    </a:lnTo>
                    <a:lnTo>
                      <a:pt x="1460" y="15870"/>
                    </a:lnTo>
                    <a:lnTo>
                      <a:pt x="1478" y="15706"/>
                    </a:lnTo>
                    <a:lnTo>
                      <a:pt x="1491" y="15530"/>
                    </a:lnTo>
                    <a:lnTo>
                      <a:pt x="1504" y="15331"/>
                    </a:lnTo>
                    <a:lnTo>
                      <a:pt x="1526" y="14909"/>
                    </a:lnTo>
                    <a:lnTo>
                      <a:pt x="1544" y="14452"/>
                    </a:lnTo>
                    <a:lnTo>
                      <a:pt x="1553" y="13959"/>
                    </a:lnTo>
                    <a:lnTo>
                      <a:pt x="1561" y="13420"/>
                    </a:lnTo>
                    <a:lnTo>
                      <a:pt x="1561" y="12858"/>
                    </a:lnTo>
                    <a:lnTo>
                      <a:pt x="1561" y="12272"/>
                    </a:lnTo>
                    <a:lnTo>
                      <a:pt x="1557" y="11006"/>
                    </a:lnTo>
                    <a:lnTo>
                      <a:pt x="1548" y="9681"/>
                    </a:lnTo>
                    <a:lnTo>
                      <a:pt x="1544" y="8298"/>
                    </a:lnTo>
                    <a:lnTo>
                      <a:pt x="1544" y="7607"/>
                    </a:lnTo>
                    <a:lnTo>
                      <a:pt x="1548" y="6927"/>
                    </a:lnTo>
                    <a:lnTo>
                      <a:pt x="1566" y="5603"/>
                    </a:lnTo>
                    <a:lnTo>
                      <a:pt x="1579" y="4349"/>
                    </a:lnTo>
                    <a:lnTo>
                      <a:pt x="1588" y="3763"/>
                    </a:lnTo>
                    <a:lnTo>
                      <a:pt x="1588" y="3200"/>
                    </a:lnTo>
                    <a:lnTo>
                      <a:pt x="1588" y="2673"/>
                    </a:lnTo>
                    <a:lnTo>
                      <a:pt x="1583" y="2169"/>
                    </a:lnTo>
                    <a:lnTo>
                      <a:pt x="1575" y="1711"/>
                    </a:lnTo>
                    <a:lnTo>
                      <a:pt x="1557" y="1301"/>
                    </a:lnTo>
                    <a:lnTo>
                      <a:pt x="1544" y="1114"/>
                    </a:lnTo>
                    <a:lnTo>
                      <a:pt x="1531" y="926"/>
                    </a:lnTo>
                    <a:lnTo>
                      <a:pt x="1517" y="762"/>
                    </a:lnTo>
                    <a:lnTo>
                      <a:pt x="1500" y="598"/>
                    </a:lnTo>
                    <a:lnTo>
                      <a:pt x="1478" y="457"/>
                    </a:lnTo>
                    <a:lnTo>
                      <a:pt x="1456" y="328"/>
                    </a:lnTo>
                    <a:lnTo>
                      <a:pt x="1429" y="211"/>
                    </a:lnTo>
                    <a:lnTo>
                      <a:pt x="1403" y="106"/>
                    </a:lnTo>
                    <a:lnTo>
                      <a:pt x="1385" y="59"/>
                    </a:lnTo>
                    <a:lnTo>
                      <a:pt x="1359" y="35"/>
                    </a:lnTo>
                    <a:lnTo>
                      <a:pt x="1324" y="12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601;p39">
                <a:extLst>
                  <a:ext uri="{FF2B5EF4-FFF2-40B4-BE49-F238E27FC236}">
                    <a16:creationId xmlns:a16="http://schemas.microsoft.com/office/drawing/2014/main" id="{1BB68F61-8ADA-D1CE-4AA1-71671E24F850}"/>
                  </a:ext>
                </a:extLst>
              </p:cNvPr>
              <p:cNvSpPr/>
              <p:nvPr/>
            </p:nvSpPr>
            <p:spPr>
              <a:xfrm>
                <a:off x="3954475" y="-1133175"/>
                <a:ext cx="39700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6527" fill="none" extrusionOk="0">
                    <a:moveTo>
                      <a:pt x="0" y="8298"/>
                    </a:moveTo>
                    <a:lnTo>
                      <a:pt x="0" y="8298"/>
                    </a:lnTo>
                    <a:lnTo>
                      <a:pt x="5" y="9142"/>
                    </a:lnTo>
                    <a:lnTo>
                      <a:pt x="14" y="9963"/>
                    </a:lnTo>
                    <a:lnTo>
                      <a:pt x="36" y="10748"/>
                    </a:lnTo>
                    <a:lnTo>
                      <a:pt x="62" y="11498"/>
                    </a:lnTo>
                    <a:lnTo>
                      <a:pt x="93" y="12225"/>
                    </a:lnTo>
                    <a:lnTo>
                      <a:pt x="132" y="12904"/>
                    </a:lnTo>
                    <a:lnTo>
                      <a:pt x="176" y="13537"/>
                    </a:lnTo>
                    <a:lnTo>
                      <a:pt x="225" y="14112"/>
                    </a:lnTo>
                    <a:lnTo>
                      <a:pt x="282" y="14651"/>
                    </a:lnTo>
                    <a:lnTo>
                      <a:pt x="308" y="14885"/>
                    </a:lnTo>
                    <a:lnTo>
                      <a:pt x="339" y="15120"/>
                    </a:lnTo>
                    <a:lnTo>
                      <a:pt x="370" y="15331"/>
                    </a:lnTo>
                    <a:lnTo>
                      <a:pt x="405" y="15530"/>
                    </a:lnTo>
                    <a:lnTo>
                      <a:pt x="436" y="15717"/>
                    </a:lnTo>
                    <a:lnTo>
                      <a:pt x="471" y="15881"/>
                    </a:lnTo>
                    <a:lnTo>
                      <a:pt x="506" y="16022"/>
                    </a:lnTo>
                    <a:lnTo>
                      <a:pt x="541" y="16151"/>
                    </a:lnTo>
                    <a:lnTo>
                      <a:pt x="581" y="16268"/>
                    </a:lnTo>
                    <a:lnTo>
                      <a:pt x="616" y="16350"/>
                    </a:lnTo>
                    <a:lnTo>
                      <a:pt x="656" y="16432"/>
                    </a:lnTo>
                    <a:lnTo>
                      <a:pt x="695" y="16479"/>
                    </a:lnTo>
                    <a:lnTo>
                      <a:pt x="735" y="16514"/>
                    </a:lnTo>
                    <a:lnTo>
                      <a:pt x="774" y="16526"/>
                    </a:lnTo>
                    <a:lnTo>
                      <a:pt x="1341" y="16526"/>
                    </a:lnTo>
                    <a:lnTo>
                      <a:pt x="1341" y="16526"/>
                    </a:lnTo>
                    <a:lnTo>
                      <a:pt x="1368" y="16421"/>
                    </a:lnTo>
                    <a:lnTo>
                      <a:pt x="1394" y="16303"/>
                    </a:lnTo>
                    <a:lnTo>
                      <a:pt x="1416" y="16175"/>
                    </a:lnTo>
                    <a:lnTo>
                      <a:pt x="1438" y="16034"/>
                    </a:lnTo>
                    <a:lnTo>
                      <a:pt x="1460" y="15870"/>
                    </a:lnTo>
                    <a:lnTo>
                      <a:pt x="1478" y="15706"/>
                    </a:lnTo>
                    <a:lnTo>
                      <a:pt x="1491" y="15530"/>
                    </a:lnTo>
                    <a:lnTo>
                      <a:pt x="1504" y="15331"/>
                    </a:lnTo>
                    <a:lnTo>
                      <a:pt x="1526" y="14909"/>
                    </a:lnTo>
                    <a:lnTo>
                      <a:pt x="1544" y="14452"/>
                    </a:lnTo>
                    <a:lnTo>
                      <a:pt x="1553" y="13959"/>
                    </a:lnTo>
                    <a:lnTo>
                      <a:pt x="1561" y="13420"/>
                    </a:lnTo>
                    <a:lnTo>
                      <a:pt x="1561" y="12858"/>
                    </a:lnTo>
                    <a:lnTo>
                      <a:pt x="1561" y="12272"/>
                    </a:lnTo>
                    <a:lnTo>
                      <a:pt x="1557" y="11006"/>
                    </a:lnTo>
                    <a:lnTo>
                      <a:pt x="1548" y="9681"/>
                    </a:lnTo>
                    <a:lnTo>
                      <a:pt x="1544" y="8298"/>
                    </a:lnTo>
                    <a:lnTo>
                      <a:pt x="1544" y="8298"/>
                    </a:lnTo>
                    <a:lnTo>
                      <a:pt x="1544" y="7607"/>
                    </a:lnTo>
                    <a:lnTo>
                      <a:pt x="1548" y="6927"/>
                    </a:lnTo>
                    <a:lnTo>
                      <a:pt x="1566" y="5603"/>
                    </a:lnTo>
                    <a:lnTo>
                      <a:pt x="1579" y="4349"/>
                    </a:lnTo>
                    <a:lnTo>
                      <a:pt x="1588" y="3763"/>
                    </a:lnTo>
                    <a:lnTo>
                      <a:pt x="1588" y="3200"/>
                    </a:lnTo>
                    <a:lnTo>
                      <a:pt x="1588" y="2673"/>
                    </a:lnTo>
                    <a:lnTo>
                      <a:pt x="1583" y="2169"/>
                    </a:lnTo>
                    <a:lnTo>
                      <a:pt x="1575" y="1711"/>
                    </a:lnTo>
                    <a:lnTo>
                      <a:pt x="1557" y="1301"/>
                    </a:lnTo>
                    <a:lnTo>
                      <a:pt x="1544" y="1114"/>
                    </a:lnTo>
                    <a:lnTo>
                      <a:pt x="1531" y="926"/>
                    </a:lnTo>
                    <a:lnTo>
                      <a:pt x="1517" y="762"/>
                    </a:lnTo>
                    <a:lnTo>
                      <a:pt x="1500" y="598"/>
                    </a:lnTo>
                    <a:lnTo>
                      <a:pt x="1478" y="457"/>
                    </a:lnTo>
                    <a:lnTo>
                      <a:pt x="1456" y="328"/>
                    </a:lnTo>
                    <a:lnTo>
                      <a:pt x="1429" y="211"/>
                    </a:lnTo>
                    <a:lnTo>
                      <a:pt x="1403" y="106"/>
                    </a:lnTo>
                    <a:lnTo>
                      <a:pt x="1403" y="106"/>
                    </a:lnTo>
                    <a:lnTo>
                      <a:pt x="1385" y="59"/>
                    </a:lnTo>
                    <a:lnTo>
                      <a:pt x="1359" y="35"/>
                    </a:lnTo>
                    <a:lnTo>
                      <a:pt x="1324" y="12"/>
                    </a:lnTo>
                    <a:lnTo>
                      <a:pt x="1284" y="0"/>
                    </a:lnTo>
                    <a:lnTo>
                      <a:pt x="1192" y="0"/>
                    </a:lnTo>
                    <a:lnTo>
                      <a:pt x="1091" y="12"/>
                    </a:lnTo>
                    <a:lnTo>
                      <a:pt x="985" y="35"/>
                    </a:lnTo>
                    <a:lnTo>
                      <a:pt x="893" y="71"/>
                    </a:lnTo>
                    <a:lnTo>
                      <a:pt x="818" y="94"/>
                    </a:lnTo>
                    <a:lnTo>
                      <a:pt x="774" y="106"/>
                    </a:lnTo>
                    <a:lnTo>
                      <a:pt x="774" y="106"/>
                    </a:lnTo>
                    <a:lnTo>
                      <a:pt x="735" y="117"/>
                    </a:lnTo>
                    <a:lnTo>
                      <a:pt x="695" y="141"/>
                    </a:lnTo>
                    <a:lnTo>
                      <a:pt x="656" y="188"/>
                    </a:lnTo>
                    <a:lnTo>
                      <a:pt x="616" y="258"/>
                    </a:lnTo>
                    <a:lnTo>
                      <a:pt x="581" y="352"/>
                    </a:lnTo>
                    <a:lnTo>
                      <a:pt x="541" y="457"/>
                    </a:lnTo>
                    <a:lnTo>
                      <a:pt x="506" y="586"/>
                    </a:lnTo>
                    <a:lnTo>
                      <a:pt x="471" y="727"/>
                    </a:lnTo>
                    <a:lnTo>
                      <a:pt x="436" y="891"/>
                    </a:lnTo>
                    <a:lnTo>
                      <a:pt x="405" y="1067"/>
                    </a:lnTo>
                    <a:lnTo>
                      <a:pt x="370" y="1266"/>
                    </a:lnTo>
                    <a:lnTo>
                      <a:pt x="339" y="1477"/>
                    </a:lnTo>
                    <a:lnTo>
                      <a:pt x="308" y="1711"/>
                    </a:lnTo>
                    <a:lnTo>
                      <a:pt x="282" y="1958"/>
                    </a:lnTo>
                    <a:lnTo>
                      <a:pt x="225" y="2485"/>
                    </a:lnTo>
                    <a:lnTo>
                      <a:pt x="176" y="3071"/>
                    </a:lnTo>
                    <a:lnTo>
                      <a:pt x="132" y="3704"/>
                    </a:lnTo>
                    <a:lnTo>
                      <a:pt x="93" y="4372"/>
                    </a:lnTo>
                    <a:lnTo>
                      <a:pt x="62" y="5099"/>
                    </a:lnTo>
                    <a:lnTo>
                      <a:pt x="36" y="5849"/>
                    </a:lnTo>
                    <a:lnTo>
                      <a:pt x="14" y="6646"/>
                    </a:lnTo>
                    <a:lnTo>
                      <a:pt x="5" y="7454"/>
                    </a:lnTo>
                    <a:lnTo>
                      <a:pt x="0" y="82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602;p39">
                <a:extLst>
                  <a:ext uri="{FF2B5EF4-FFF2-40B4-BE49-F238E27FC236}">
                    <a16:creationId xmlns:a16="http://schemas.microsoft.com/office/drawing/2014/main" id="{17A570AB-89DE-A12E-CB66-28965DF3C346}"/>
                  </a:ext>
                </a:extLst>
              </p:cNvPr>
              <p:cNvSpPr/>
              <p:nvPr/>
            </p:nvSpPr>
            <p:spPr>
              <a:xfrm>
                <a:off x="3581500" y="-1803000"/>
                <a:ext cx="384975" cy="685375"/>
              </a:xfrm>
              <a:custGeom>
                <a:avLst/>
                <a:gdLst/>
                <a:ahLst/>
                <a:cxnLst/>
                <a:rect l="l" t="t" r="r" b="b"/>
                <a:pathLst>
                  <a:path w="15399" h="27415" extrusionOk="0">
                    <a:moveTo>
                      <a:pt x="1742" y="1735"/>
                    </a:moveTo>
                    <a:lnTo>
                      <a:pt x="1605" y="2005"/>
                    </a:lnTo>
                    <a:lnTo>
                      <a:pt x="1478" y="2274"/>
                    </a:lnTo>
                    <a:lnTo>
                      <a:pt x="1350" y="2555"/>
                    </a:lnTo>
                    <a:lnTo>
                      <a:pt x="1223" y="2848"/>
                    </a:lnTo>
                    <a:lnTo>
                      <a:pt x="1100" y="3141"/>
                    </a:lnTo>
                    <a:lnTo>
                      <a:pt x="981" y="3446"/>
                    </a:lnTo>
                    <a:lnTo>
                      <a:pt x="867" y="3751"/>
                    </a:lnTo>
                    <a:lnTo>
                      <a:pt x="752" y="4067"/>
                    </a:lnTo>
                    <a:lnTo>
                      <a:pt x="647" y="4395"/>
                    </a:lnTo>
                    <a:lnTo>
                      <a:pt x="541" y="4724"/>
                    </a:lnTo>
                    <a:lnTo>
                      <a:pt x="440" y="5052"/>
                    </a:lnTo>
                    <a:lnTo>
                      <a:pt x="343" y="5403"/>
                    </a:lnTo>
                    <a:lnTo>
                      <a:pt x="251" y="5743"/>
                    </a:lnTo>
                    <a:lnTo>
                      <a:pt x="163" y="6107"/>
                    </a:lnTo>
                    <a:lnTo>
                      <a:pt x="79" y="6458"/>
                    </a:lnTo>
                    <a:lnTo>
                      <a:pt x="0" y="6833"/>
                    </a:lnTo>
                    <a:lnTo>
                      <a:pt x="40" y="6775"/>
                    </a:lnTo>
                    <a:lnTo>
                      <a:pt x="123" y="6458"/>
                    </a:lnTo>
                    <a:lnTo>
                      <a:pt x="211" y="6142"/>
                    </a:lnTo>
                    <a:lnTo>
                      <a:pt x="299" y="5825"/>
                    </a:lnTo>
                    <a:lnTo>
                      <a:pt x="392" y="5509"/>
                    </a:lnTo>
                    <a:lnTo>
                      <a:pt x="488" y="5204"/>
                    </a:lnTo>
                    <a:lnTo>
                      <a:pt x="590" y="4899"/>
                    </a:lnTo>
                    <a:lnTo>
                      <a:pt x="691" y="4595"/>
                    </a:lnTo>
                    <a:lnTo>
                      <a:pt x="796" y="4290"/>
                    </a:lnTo>
                    <a:lnTo>
                      <a:pt x="902" y="3997"/>
                    </a:lnTo>
                    <a:lnTo>
                      <a:pt x="1012" y="3704"/>
                    </a:lnTo>
                    <a:lnTo>
                      <a:pt x="1126" y="3411"/>
                    </a:lnTo>
                    <a:lnTo>
                      <a:pt x="1245" y="3130"/>
                    </a:lnTo>
                    <a:lnTo>
                      <a:pt x="1363" y="2848"/>
                    </a:lnTo>
                    <a:lnTo>
                      <a:pt x="1486" y="2567"/>
                    </a:lnTo>
                    <a:lnTo>
                      <a:pt x="1614" y="2298"/>
                    </a:lnTo>
                    <a:lnTo>
                      <a:pt x="1742" y="2040"/>
                    </a:lnTo>
                    <a:lnTo>
                      <a:pt x="1742" y="1735"/>
                    </a:lnTo>
                    <a:close/>
                    <a:moveTo>
                      <a:pt x="11969" y="0"/>
                    </a:moveTo>
                    <a:lnTo>
                      <a:pt x="11969" y="176"/>
                    </a:lnTo>
                    <a:lnTo>
                      <a:pt x="12079" y="340"/>
                    </a:lnTo>
                    <a:lnTo>
                      <a:pt x="12189" y="516"/>
                    </a:lnTo>
                    <a:lnTo>
                      <a:pt x="12299" y="704"/>
                    </a:lnTo>
                    <a:lnTo>
                      <a:pt x="12409" y="891"/>
                    </a:lnTo>
                    <a:lnTo>
                      <a:pt x="12519" y="1102"/>
                    </a:lnTo>
                    <a:lnTo>
                      <a:pt x="12629" y="1313"/>
                    </a:lnTo>
                    <a:lnTo>
                      <a:pt x="12734" y="1524"/>
                    </a:lnTo>
                    <a:lnTo>
                      <a:pt x="12840" y="1758"/>
                    </a:lnTo>
                    <a:lnTo>
                      <a:pt x="12945" y="1993"/>
                    </a:lnTo>
                    <a:lnTo>
                      <a:pt x="13051" y="2239"/>
                    </a:lnTo>
                    <a:lnTo>
                      <a:pt x="13152" y="2497"/>
                    </a:lnTo>
                    <a:lnTo>
                      <a:pt x="13253" y="2755"/>
                    </a:lnTo>
                    <a:lnTo>
                      <a:pt x="13354" y="3036"/>
                    </a:lnTo>
                    <a:lnTo>
                      <a:pt x="13451" y="3317"/>
                    </a:lnTo>
                    <a:lnTo>
                      <a:pt x="13548" y="3610"/>
                    </a:lnTo>
                    <a:lnTo>
                      <a:pt x="13640" y="3915"/>
                    </a:lnTo>
                    <a:lnTo>
                      <a:pt x="13732" y="4231"/>
                    </a:lnTo>
                    <a:lnTo>
                      <a:pt x="13825" y="4560"/>
                    </a:lnTo>
                    <a:lnTo>
                      <a:pt x="13908" y="4899"/>
                    </a:lnTo>
                    <a:lnTo>
                      <a:pt x="13996" y="5239"/>
                    </a:lnTo>
                    <a:lnTo>
                      <a:pt x="14075" y="5603"/>
                    </a:lnTo>
                    <a:lnTo>
                      <a:pt x="14154" y="5966"/>
                    </a:lnTo>
                    <a:lnTo>
                      <a:pt x="14229" y="6353"/>
                    </a:lnTo>
                    <a:lnTo>
                      <a:pt x="14304" y="6751"/>
                    </a:lnTo>
                    <a:lnTo>
                      <a:pt x="14374" y="7150"/>
                    </a:lnTo>
                    <a:lnTo>
                      <a:pt x="14440" y="7572"/>
                    </a:lnTo>
                    <a:lnTo>
                      <a:pt x="14502" y="7994"/>
                    </a:lnTo>
                    <a:lnTo>
                      <a:pt x="14559" y="8439"/>
                    </a:lnTo>
                    <a:lnTo>
                      <a:pt x="14616" y="8896"/>
                    </a:lnTo>
                    <a:lnTo>
                      <a:pt x="14669" y="9365"/>
                    </a:lnTo>
                    <a:lnTo>
                      <a:pt x="14712" y="9798"/>
                    </a:lnTo>
                    <a:lnTo>
                      <a:pt x="14704" y="9705"/>
                    </a:lnTo>
                    <a:lnTo>
                      <a:pt x="14642" y="9095"/>
                    </a:lnTo>
                    <a:lnTo>
                      <a:pt x="14572" y="8498"/>
                    </a:lnTo>
                    <a:lnTo>
                      <a:pt x="14497" y="7900"/>
                    </a:lnTo>
                    <a:lnTo>
                      <a:pt x="14414" y="7326"/>
                    </a:lnTo>
                    <a:lnTo>
                      <a:pt x="14326" y="6763"/>
                    </a:lnTo>
                    <a:lnTo>
                      <a:pt x="14225" y="6212"/>
                    </a:lnTo>
                    <a:lnTo>
                      <a:pt x="14115" y="5673"/>
                    </a:lnTo>
                    <a:lnTo>
                      <a:pt x="13996" y="5146"/>
                    </a:lnTo>
                    <a:lnTo>
                      <a:pt x="13934" y="4888"/>
                    </a:lnTo>
                    <a:lnTo>
                      <a:pt x="13869" y="4630"/>
                    </a:lnTo>
                    <a:lnTo>
                      <a:pt x="13803" y="4372"/>
                    </a:lnTo>
                    <a:lnTo>
                      <a:pt x="13732" y="4126"/>
                    </a:lnTo>
                    <a:lnTo>
                      <a:pt x="13662" y="3880"/>
                    </a:lnTo>
                    <a:lnTo>
                      <a:pt x="13587" y="3634"/>
                    </a:lnTo>
                    <a:lnTo>
                      <a:pt x="13508" y="3388"/>
                    </a:lnTo>
                    <a:lnTo>
                      <a:pt x="13429" y="3153"/>
                    </a:lnTo>
                    <a:lnTo>
                      <a:pt x="13345" y="2919"/>
                    </a:lnTo>
                    <a:lnTo>
                      <a:pt x="13257" y="2684"/>
                    </a:lnTo>
                    <a:lnTo>
                      <a:pt x="13169" y="2450"/>
                    </a:lnTo>
                    <a:lnTo>
                      <a:pt x="13077" y="2227"/>
                    </a:lnTo>
                    <a:lnTo>
                      <a:pt x="12985" y="2005"/>
                    </a:lnTo>
                    <a:lnTo>
                      <a:pt x="12888" y="1782"/>
                    </a:lnTo>
                    <a:lnTo>
                      <a:pt x="12778" y="1536"/>
                    </a:lnTo>
                    <a:lnTo>
                      <a:pt x="12668" y="1301"/>
                    </a:lnTo>
                    <a:lnTo>
                      <a:pt x="12554" y="1067"/>
                    </a:lnTo>
                    <a:lnTo>
                      <a:pt x="12439" y="832"/>
                    </a:lnTo>
                    <a:lnTo>
                      <a:pt x="12325" y="622"/>
                    </a:lnTo>
                    <a:lnTo>
                      <a:pt x="12206" y="399"/>
                    </a:lnTo>
                    <a:lnTo>
                      <a:pt x="12088" y="200"/>
                    </a:lnTo>
                    <a:lnTo>
                      <a:pt x="11969" y="0"/>
                    </a:lnTo>
                    <a:close/>
                    <a:moveTo>
                      <a:pt x="14712" y="9798"/>
                    </a:moveTo>
                    <a:lnTo>
                      <a:pt x="14761" y="10338"/>
                    </a:lnTo>
                    <a:lnTo>
                      <a:pt x="14717" y="9845"/>
                    </a:lnTo>
                    <a:lnTo>
                      <a:pt x="14712" y="9798"/>
                    </a:lnTo>
                    <a:close/>
                    <a:moveTo>
                      <a:pt x="14792" y="10748"/>
                    </a:moveTo>
                    <a:lnTo>
                      <a:pt x="14827" y="11275"/>
                    </a:lnTo>
                    <a:lnTo>
                      <a:pt x="14849" y="11618"/>
                    </a:lnTo>
                    <a:lnTo>
                      <a:pt x="14827" y="11252"/>
                    </a:lnTo>
                    <a:lnTo>
                      <a:pt x="14792" y="10748"/>
                    </a:lnTo>
                    <a:close/>
                    <a:moveTo>
                      <a:pt x="14849" y="11618"/>
                    </a:moveTo>
                    <a:lnTo>
                      <a:pt x="14858" y="11756"/>
                    </a:lnTo>
                    <a:lnTo>
                      <a:pt x="14911" y="12787"/>
                    </a:lnTo>
                    <a:lnTo>
                      <a:pt x="14959" y="13901"/>
                    </a:lnTo>
                    <a:lnTo>
                      <a:pt x="14919" y="12916"/>
                    </a:lnTo>
                    <a:lnTo>
                      <a:pt x="14893" y="12365"/>
                    </a:lnTo>
                    <a:lnTo>
                      <a:pt x="14862" y="11815"/>
                    </a:lnTo>
                    <a:lnTo>
                      <a:pt x="14849" y="11618"/>
                    </a:lnTo>
                    <a:close/>
                    <a:moveTo>
                      <a:pt x="15236" y="21531"/>
                    </a:moveTo>
                    <a:lnTo>
                      <a:pt x="15315" y="24391"/>
                    </a:lnTo>
                    <a:lnTo>
                      <a:pt x="15398" y="27370"/>
                    </a:lnTo>
                    <a:lnTo>
                      <a:pt x="15385" y="26770"/>
                    </a:lnTo>
                    <a:lnTo>
                      <a:pt x="15355" y="25469"/>
                    </a:lnTo>
                    <a:lnTo>
                      <a:pt x="15302" y="23676"/>
                    </a:lnTo>
                    <a:lnTo>
                      <a:pt x="15236" y="21531"/>
                    </a:lnTo>
                    <a:close/>
                    <a:moveTo>
                      <a:pt x="15398" y="27370"/>
                    </a:moveTo>
                    <a:lnTo>
                      <a:pt x="15399" y="27414"/>
                    </a:lnTo>
                    <a:lnTo>
                      <a:pt x="15399" y="27403"/>
                    </a:lnTo>
                    <a:lnTo>
                      <a:pt x="15398" y="2737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603;p39">
                <a:extLst>
                  <a:ext uri="{FF2B5EF4-FFF2-40B4-BE49-F238E27FC236}">
                    <a16:creationId xmlns:a16="http://schemas.microsoft.com/office/drawing/2014/main" id="{016256D8-BAE4-3CCE-D427-982BCAAE5D3B}"/>
                  </a:ext>
                </a:extLst>
              </p:cNvPr>
              <p:cNvSpPr/>
              <p:nvPr/>
            </p:nvSpPr>
            <p:spPr>
              <a:xfrm>
                <a:off x="3880700" y="-1803000"/>
                <a:ext cx="69850" cy="2584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0338" fill="none" extrusionOk="0">
                    <a:moveTo>
                      <a:pt x="2793" y="10338"/>
                    </a:moveTo>
                    <a:lnTo>
                      <a:pt x="2793" y="10338"/>
                    </a:lnTo>
                    <a:lnTo>
                      <a:pt x="2749" y="9845"/>
                    </a:lnTo>
                    <a:lnTo>
                      <a:pt x="2701" y="9365"/>
                    </a:lnTo>
                    <a:lnTo>
                      <a:pt x="2648" y="8896"/>
                    </a:lnTo>
                    <a:lnTo>
                      <a:pt x="2591" y="8439"/>
                    </a:lnTo>
                    <a:lnTo>
                      <a:pt x="2534" y="7994"/>
                    </a:lnTo>
                    <a:lnTo>
                      <a:pt x="2472" y="7572"/>
                    </a:lnTo>
                    <a:lnTo>
                      <a:pt x="2406" y="7150"/>
                    </a:lnTo>
                    <a:lnTo>
                      <a:pt x="2336" y="6751"/>
                    </a:lnTo>
                    <a:lnTo>
                      <a:pt x="2261" y="6353"/>
                    </a:lnTo>
                    <a:lnTo>
                      <a:pt x="2186" y="5966"/>
                    </a:lnTo>
                    <a:lnTo>
                      <a:pt x="2107" y="5603"/>
                    </a:lnTo>
                    <a:lnTo>
                      <a:pt x="2028" y="5239"/>
                    </a:lnTo>
                    <a:lnTo>
                      <a:pt x="1940" y="4899"/>
                    </a:lnTo>
                    <a:lnTo>
                      <a:pt x="1857" y="4560"/>
                    </a:lnTo>
                    <a:lnTo>
                      <a:pt x="1764" y="4231"/>
                    </a:lnTo>
                    <a:lnTo>
                      <a:pt x="1672" y="3915"/>
                    </a:lnTo>
                    <a:lnTo>
                      <a:pt x="1580" y="3610"/>
                    </a:lnTo>
                    <a:lnTo>
                      <a:pt x="1483" y="3317"/>
                    </a:lnTo>
                    <a:lnTo>
                      <a:pt x="1386" y="3036"/>
                    </a:lnTo>
                    <a:lnTo>
                      <a:pt x="1285" y="2755"/>
                    </a:lnTo>
                    <a:lnTo>
                      <a:pt x="1184" y="2497"/>
                    </a:lnTo>
                    <a:lnTo>
                      <a:pt x="1083" y="2239"/>
                    </a:lnTo>
                    <a:lnTo>
                      <a:pt x="977" y="1993"/>
                    </a:lnTo>
                    <a:lnTo>
                      <a:pt x="872" y="1758"/>
                    </a:lnTo>
                    <a:lnTo>
                      <a:pt x="766" y="1524"/>
                    </a:lnTo>
                    <a:lnTo>
                      <a:pt x="661" y="1313"/>
                    </a:lnTo>
                    <a:lnTo>
                      <a:pt x="551" y="1102"/>
                    </a:lnTo>
                    <a:lnTo>
                      <a:pt x="441" y="891"/>
                    </a:lnTo>
                    <a:lnTo>
                      <a:pt x="331" y="704"/>
                    </a:lnTo>
                    <a:lnTo>
                      <a:pt x="221" y="516"/>
                    </a:lnTo>
                    <a:lnTo>
                      <a:pt x="111" y="340"/>
                    </a:lnTo>
                    <a:lnTo>
                      <a:pt x="1" y="17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20" y="200"/>
                    </a:lnTo>
                    <a:lnTo>
                      <a:pt x="238" y="399"/>
                    </a:lnTo>
                    <a:lnTo>
                      <a:pt x="357" y="622"/>
                    </a:lnTo>
                    <a:lnTo>
                      <a:pt x="471" y="832"/>
                    </a:lnTo>
                    <a:lnTo>
                      <a:pt x="586" y="1067"/>
                    </a:lnTo>
                    <a:lnTo>
                      <a:pt x="700" y="1301"/>
                    </a:lnTo>
                    <a:lnTo>
                      <a:pt x="810" y="1536"/>
                    </a:lnTo>
                    <a:lnTo>
                      <a:pt x="920" y="1782"/>
                    </a:lnTo>
                    <a:lnTo>
                      <a:pt x="920" y="1782"/>
                    </a:lnTo>
                    <a:lnTo>
                      <a:pt x="1017" y="2005"/>
                    </a:lnTo>
                    <a:lnTo>
                      <a:pt x="1109" y="2227"/>
                    </a:lnTo>
                    <a:lnTo>
                      <a:pt x="1201" y="2450"/>
                    </a:lnTo>
                    <a:lnTo>
                      <a:pt x="1289" y="2684"/>
                    </a:lnTo>
                    <a:lnTo>
                      <a:pt x="1377" y="2919"/>
                    </a:lnTo>
                    <a:lnTo>
                      <a:pt x="1461" y="3153"/>
                    </a:lnTo>
                    <a:lnTo>
                      <a:pt x="1540" y="3388"/>
                    </a:lnTo>
                    <a:lnTo>
                      <a:pt x="1619" y="3634"/>
                    </a:lnTo>
                    <a:lnTo>
                      <a:pt x="1694" y="3880"/>
                    </a:lnTo>
                    <a:lnTo>
                      <a:pt x="1764" y="4126"/>
                    </a:lnTo>
                    <a:lnTo>
                      <a:pt x="1835" y="4372"/>
                    </a:lnTo>
                    <a:lnTo>
                      <a:pt x="1901" y="4630"/>
                    </a:lnTo>
                    <a:lnTo>
                      <a:pt x="1966" y="4888"/>
                    </a:lnTo>
                    <a:lnTo>
                      <a:pt x="2028" y="5146"/>
                    </a:lnTo>
                    <a:lnTo>
                      <a:pt x="2147" y="5673"/>
                    </a:lnTo>
                    <a:lnTo>
                      <a:pt x="2257" y="6212"/>
                    </a:lnTo>
                    <a:lnTo>
                      <a:pt x="2358" y="6763"/>
                    </a:lnTo>
                    <a:lnTo>
                      <a:pt x="2446" y="7326"/>
                    </a:lnTo>
                    <a:lnTo>
                      <a:pt x="2529" y="7900"/>
                    </a:lnTo>
                    <a:lnTo>
                      <a:pt x="2604" y="8498"/>
                    </a:lnTo>
                    <a:lnTo>
                      <a:pt x="2674" y="9095"/>
                    </a:lnTo>
                    <a:lnTo>
                      <a:pt x="2736" y="9705"/>
                    </a:lnTo>
                    <a:lnTo>
                      <a:pt x="2793" y="103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604;p39">
                <a:extLst>
                  <a:ext uri="{FF2B5EF4-FFF2-40B4-BE49-F238E27FC236}">
                    <a16:creationId xmlns:a16="http://schemas.microsoft.com/office/drawing/2014/main" id="{A520820A-878E-B03F-76E5-1963338E391D}"/>
                  </a:ext>
                </a:extLst>
              </p:cNvPr>
              <p:cNvSpPr/>
              <p:nvPr/>
            </p:nvSpPr>
            <p:spPr>
              <a:xfrm>
                <a:off x="3951275" y="-1534325"/>
                <a:ext cx="4200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54" fill="none" extrusionOk="0">
                    <a:moveTo>
                      <a:pt x="168" y="3154"/>
                    </a:moveTo>
                    <a:lnTo>
                      <a:pt x="168" y="3154"/>
                    </a:lnTo>
                    <a:lnTo>
                      <a:pt x="120" y="2040"/>
                    </a:lnTo>
                    <a:lnTo>
                      <a:pt x="67" y="1009"/>
                    </a:lnTo>
                    <a:lnTo>
                      <a:pt x="67" y="1009"/>
                    </a:lnTo>
                    <a:lnTo>
                      <a:pt x="36" y="505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6" y="528"/>
                    </a:lnTo>
                    <a:lnTo>
                      <a:pt x="71" y="1068"/>
                    </a:lnTo>
                    <a:lnTo>
                      <a:pt x="102" y="1618"/>
                    </a:lnTo>
                    <a:lnTo>
                      <a:pt x="128" y="2169"/>
                    </a:lnTo>
                    <a:lnTo>
                      <a:pt x="128" y="2169"/>
                    </a:lnTo>
                    <a:lnTo>
                      <a:pt x="168" y="31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605;p39">
                <a:extLst>
                  <a:ext uri="{FF2B5EF4-FFF2-40B4-BE49-F238E27FC236}">
                    <a16:creationId xmlns:a16="http://schemas.microsoft.com/office/drawing/2014/main" id="{967EBEE9-528C-6C7A-D805-0335E51818D9}"/>
                  </a:ext>
                </a:extLst>
              </p:cNvPr>
              <p:cNvSpPr/>
              <p:nvPr/>
            </p:nvSpPr>
            <p:spPr>
              <a:xfrm>
                <a:off x="3962375" y="-1264750"/>
                <a:ext cx="4100" cy="1471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5885" fill="none" extrusionOk="0">
                    <a:moveTo>
                      <a:pt x="164" y="5884"/>
                    </a:moveTo>
                    <a:lnTo>
                      <a:pt x="164" y="5884"/>
                    </a:lnTo>
                    <a:lnTo>
                      <a:pt x="164" y="5873"/>
                    </a:lnTo>
                    <a:lnTo>
                      <a:pt x="164" y="5873"/>
                    </a:lnTo>
                    <a:lnTo>
                      <a:pt x="80" y="286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67" y="2146"/>
                    </a:lnTo>
                    <a:lnTo>
                      <a:pt x="120" y="3939"/>
                    </a:lnTo>
                    <a:lnTo>
                      <a:pt x="150" y="5240"/>
                    </a:lnTo>
                    <a:lnTo>
                      <a:pt x="164" y="5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606;p39">
                <a:extLst>
                  <a:ext uri="{FF2B5EF4-FFF2-40B4-BE49-F238E27FC236}">
                    <a16:creationId xmlns:a16="http://schemas.microsoft.com/office/drawing/2014/main" id="{465A5DB4-79B7-7C1E-2853-F08C75B738EF}"/>
                  </a:ext>
                </a:extLst>
              </p:cNvPr>
              <p:cNvSpPr/>
              <p:nvPr/>
            </p:nvSpPr>
            <p:spPr>
              <a:xfrm>
                <a:off x="3625025" y="-1870400"/>
                <a:ext cx="255700" cy="1184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4736" extrusionOk="0">
                    <a:moveTo>
                      <a:pt x="5426" y="1"/>
                    </a:moveTo>
                    <a:lnTo>
                      <a:pt x="5233" y="12"/>
                    </a:lnTo>
                    <a:lnTo>
                      <a:pt x="5035" y="12"/>
                    </a:lnTo>
                    <a:lnTo>
                      <a:pt x="4842" y="36"/>
                    </a:lnTo>
                    <a:lnTo>
                      <a:pt x="4648" y="59"/>
                    </a:lnTo>
                    <a:lnTo>
                      <a:pt x="4455" y="94"/>
                    </a:lnTo>
                    <a:lnTo>
                      <a:pt x="4261" y="141"/>
                    </a:lnTo>
                    <a:lnTo>
                      <a:pt x="4068" y="200"/>
                    </a:lnTo>
                    <a:lnTo>
                      <a:pt x="3874" y="258"/>
                    </a:lnTo>
                    <a:lnTo>
                      <a:pt x="3681" y="341"/>
                    </a:lnTo>
                    <a:lnTo>
                      <a:pt x="3492" y="423"/>
                    </a:lnTo>
                    <a:lnTo>
                      <a:pt x="3298" y="516"/>
                    </a:lnTo>
                    <a:lnTo>
                      <a:pt x="3109" y="622"/>
                    </a:lnTo>
                    <a:lnTo>
                      <a:pt x="2920" y="751"/>
                    </a:lnTo>
                    <a:lnTo>
                      <a:pt x="2731" y="880"/>
                    </a:lnTo>
                    <a:lnTo>
                      <a:pt x="2546" y="1032"/>
                    </a:lnTo>
                    <a:lnTo>
                      <a:pt x="2357" y="1184"/>
                    </a:lnTo>
                    <a:lnTo>
                      <a:pt x="2208" y="1325"/>
                    </a:lnTo>
                    <a:lnTo>
                      <a:pt x="2054" y="1477"/>
                    </a:lnTo>
                    <a:lnTo>
                      <a:pt x="1904" y="1641"/>
                    </a:lnTo>
                    <a:lnTo>
                      <a:pt x="1751" y="1806"/>
                    </a:lnTo>
                    <a:lnTo>
                      <a:pt x="1597" y="1981"/>
                    </a:lnTo>
                    <a:lnTo>
                      <a:pt x="1447" y="2157"/>
                    </a:lnTo>
                    <a:lnTo>
                      <a:pt x="1298" y="2356"/>
                    </a:lnTo>
                    <a:lnTo>
                      <a:pt x="1148" y="2556"/>
                    </a:lnTo>
                    <a:lnTo>
                      <a:pt x="999" y="2755"/>
                    </a:lnTo>
                    <a:lnTo>
                      <a:pt x="849" y="2978"/>
                    </a:lnTo>
                    <a:lnTo>
                      <a:pt x="704" y="3200"/>
                    </a:lnTo>
                    <a:lnTo>
                      <a:pt x="559" y="3435"/>
                    </a:lnTo>
                    <a:lnTo>
                      <a:pt x="418" y="3669"/>
                    </a:lnTo>
                    <a:lnTo>
                      <a:pt x="278" y="3915"/>
                    </a:lnTo>
                    <a:lnTo>
                      <a:pt x="137" y="4173"/>
                    </a:lnTo>
                    <a:lnTo>
                      <a:pt x="1" y="4431"/>
                    </a:lnTo>
                    <a:lnTo>
                      <a:pt x="1" y="4736"/>
                    </a:lnTo>
                    <a:lnTo>
                      <a:pt x="119" y="4490"/>
                    </a:lnTo>
                    <a:lnTo>
                      <a:pt x="247" y="4255"/>
                    </a:lnTo>
                    <a:lnTo>
                      <a:pt x="370" y="4032"/>
                    </a:lnTo>
                    <a:lnTo>
                      <a:pt x="502" y="3798"/>
                    </a:lnTo>
                    <a:lnTo>
                      <a:pt x="634" y="3587"/>
                    </a:lnTo>
                    <a:lnTo>
                      <a:pt x="766" y="3364"/>
                    </a:lnTo>
                    <a:lnTo>
                      <a:pt x="902" y="3153"/>
                    </a:lnTo>
                    <a:lnTo>
                      <a:pt x="1043" y="2954"/>
                    </a:lnTo>
                    <a:lnTo>
                      <a:pt x="1183" y="2755"/>
                    </a:lnTo>
                    <a:lnTo>
                      <a:pt x="1328" y="2567"/>
                    </a:lnTo>
                    <a:lnTo>
                      <a:pt x="1474" y="2392"/>
                    </a:lnTo>
                    <a:lnTo>
                      <a:pt x="1623" y="2204"/>
                    </a:lnTo>
                    <a:lnTo>
                      <a:pt x="1777" y="2040"/>
                    </a:lnTo>
                    <a:lnTo>
                      <a:pt x="1931" y="1876"/>
                    </a:lnTo>
                    <a:lnTo>
                      <a:pt x="2089" y="1724"/>
                    </a:lnTo>
                    <a:lnTo>
                      <a:pt x="2247" y="1571"/>
                    </a:lnTo>
                    <a:lnTo>
                      <a:pt x="2410" y="1431"/>
                    </a:lnTo>
                    <a:lnTo>
                      <a:pt x="2573" y="1302"/>
                    </a:lnTo>
                    <a:lnTo>
                      <a:pt x="2740" y="1173"/>
                    </a:lnTo>
                    <a:lnTo>
                      <a:pt x="2911" y="1055"/>
                    </a:lnTo>
                    <a:lnTo>
                      <a:pt x="3083" y="950"/>
                    </a:lnTo>
                    <a:lnTo>
                      <a:pt x="3254" y="844"/>
                    </a:lnTo>
                    <a:lnTo>
                      <a:pt x="3435" y="751"/>
                    </a:lnTo>
                    <a:lnTo>
                      <a:pt x="3615" y="669"/>
                    </a:lnTo>
                    <a:lnTo>
                      <a:pt x="3795" y="598"/>
                    </a:lnTo>
                    <a:lnTo>
                      <a:pt x="3980" y="528"/>
                    </a:lnTo>
                    <a:lnTo>
                      <a:pt x="4164" y="481"/>
                    </a:lnTo>
                    <a:lnTo>
                      <a:pt x="4358" y="434"/>
                    </a:lnTo>
                    <a:lnTo>
                      <a:pt x="4547" y="399"/>
                    </a:lnTo>
                    <a:lnTo>
                      <a:pt x="4741" y="376"/>
                    </a:lnTo>
                    <a:lnTo>
                      <a:pt x="4938" y="352"/>
                    </a:lnTo>
                    <a:lnTo>
                      <a:pt x="5325" y="352"/>
                    </a:lnTo>
                    <a:lnTo>
                      <a:pt x="5510" y="364"/>
                    </a:lnTo>
                    <a:lnTo>
                      <a:pt x="5699" y="387"/>
                    </a:lnTo>
                    <a:lnTo>
                      <a:pt x="5888" y="423"/>
                    </a:lnTo>
                    <a:lnTo>
                      <a:pt x="7132" y="469"/>
                    </a:lnTo>
                    <a:lnTo>
                      <a:pt x="7203" y="481"/>
                    </a:lnTo>
                    <a:lnTo>
                      <a:pt x="7401" y="528"/>
                    </a:lnTo>
                    <a:lnTo>
                      <a:pt x="7541" y="563"/>
                    </a:lnTo>
                    <a:lnTo>
                      <a:pt x="7708" y="622"/>
                    </a:lnTo>
                    <a:lnTo>
                      <a:pt x="7898" y="704"/>
                    </a:lnTo>
                    <a:lnTo>
                      <a:pt x="8104" y="809"/>
                    </a:lnTo>
                    <a:lnTo>
                      <a:pt x="8333" y="938"/>
                    </a:lnTo>
                    <a:lnTo>
                      <a:pt x="8575" y="1102"/>
                    </a:lnTo>
                    <a:lnTo>
                      <a:pt x="8830" y="1290"/>
                    </a:lnTo>
                    <a:lnTo>
                      <a:pt x="8962" y="1407"/>
                    </a:lnTo>
                    <a:lnTo>
                      <a:pt x="9098" y="1524"/>
                    </a:lnTo>
                    <a:lnTo>
                      <a:pt x="9234" y="1653"/>
                    </a:lnTo>
                    <a:lnTo>
                      <a:pt x="9371" y="1794"/>
                    </a:lnTo>
                    <a:lnTo>
                      <a:pt x="9511" y="1946"/>
                    </a:lnTo>
                    <a:lnTo>
                      <a:pt x="9652" y="2099"/>
                    </a:lnTo>
                    <a:lnTo>
                      <a:pt x="9797" y="2274"/>
                    </a:lnTo>
                    <a:lnTo>
                      <a:pt x="9938" y="2462"/>
                    </a:lnTo>
                    <a:lnTo>
                      <a:pt x="10083" y="2661"/>
                    </a:lnTo>
                    <a:lnTo>
                      <a:pt x="10228" y="2872"/>
                    </a:lnTo>
                    <a:lnTo>
                      <a:pt x="10228" y="2696"/>
                    </a:lnTo>
                    <a:lnTo>
                      <a:pt x="10065" y="2438"/>
                    </a:lnTo>
                    <a:lnTo>
                      <a:pt x="9898" y="2204"/>
                    </a:lnTo>
                    <a:lnTo>
                      <a:pt x="9731" y="1970"/>
                    </a:lnTo>
                    <a:lnTo>
                      <a:pt x="9560" y="1759"/>
                    </a:lnTo>
                    <a:lnTo>
                      <a:pt x="9388" y="1559"/>
                    </a:lnTo>
                    <a:lnTo>
                      <a:pt x="9212" y="1372"/>
                    </a:lnTo>
                    <a:lnTo>
                      <a:pt x="9036" y="1196"/>
                    </a:lnTo>
                    <a:lnTo>
                      <a:pt x="8856" y="1044"/>
                    </a:lnTo>
                    <a:lnTo>
                      <a:pt x="8676" y="891"/>
                    </a:lnTo>
                    <a:lnTo>
                      <a:pt x="8496" y="762"/>
                    </a:lnTo>
                    <a:lnTo>
                      <a:pt x="8311" y="645"/>
                    </a:lnTo>
                    <a:lnTo>
                      <a:pt x="8126" y="540"/>
                    </a:lnTo>
                    <a:lnTo>
                      <a:pt x="7942" y="446"/>
                    </a:lnTo>
                    <a:lnTo>
                      <a:pt x="7752" y="376"/>
                    </a:lnTo>
                    <a:lnTo>
                      <a:pt x="7563" y="317"/>
                    </a:lnTo>
                    <a:lnTo>
                      <a:pt x="7374" y="270"/>
                    </a:lnTo>
                    <a:lnTo>
                      <a:pt x="6886" y="165"/>
                    </a:lnTo>
                    <a:lnTo>
                      <a:pt x="6398" y="83"/>
                    </a:lnTo>
                    <a:lnTo>
                      <a:pt x="6156" y="47"/>
                    </a:lnTo>
                    <a:lnTo>
                      <a:pt x="5915" y="24"/>
                    </a:lnTo>
                    <a:lnTo>
                      <a:pt x="5668" y="12"/>
                    </a:lnTo>
                    <a:lnTo>
                      <a:pt x="5426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607;p39">
                <a:extLst>
                  <a:ext uri="{FF2B5EF4-FFF2-40B4-BE49-F238E27FC236}">
                    <a16:creationId xmlns:a16="http://schemas.microsoft.com/office/drawing/2014/main" id="{2BC1DC37-7897-3173-499F-0D2F0A03BD25}"/>
                  </a:ext>
                </a:extLst>
              </p:cNvPr>
              <p:cNvSpPr/>
              <p:nvPr/>
            </p:nvSpPr>
            <p:spPr>
              <a:xfrm>
                <a:off x="3625025" y="-1870400"/>
                <a:ext cx="255700" cy="118400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4736" fill="none" extrusionOk="0">
                    <a:moveTo>
                      <a:pt x="1" y="4736"/>
                    </a:moveTo>
                    <a:lnTo>
                      <a:pt x="1" y="4431"/>
                    </a:lnTo>
                    <a:lnTo>
                      <a:pt x="1" y="4431"/>
                    </a:lnTo>
                    <a:lnTo>
                      <a:pt x="137" y="4173"/>
                    </a:lnTo>
                    <a:lnTo>
                      <a:pt x="278" y="3915"/>
                    </a:lnTo>
                    <a:lnTo>
                      <a:pt x="418" y="3669"/>
                    </a:lnTo>
                    <a:lnTo>
                      <a:pt x="559" y="3435"/>
                    </a:lnTo>
                    <a:lnTo>
                      <a:pt x="704" y="3200"/>
                    </a:lnTo>
                    <a:lnTo>
                      <a:pt x="849" y="2978"/>
                    </a:lnTo>
                    <a:lnTo>
                      <a:pt x="999" y="2755"/>
                    </a:lnTo>
                    <a:lnTo>
                      <a:pt x="1148" y="2556"/>
                    </a:lnTo>
                    <a:lnTo>
                      <a:pt x="1298" y="2356"/>
                    </a:lnTo>
                    <a:lnTo>
                      <a:pt x="1447" y="2157"/>
                    </a:lnTo>
                    <a:lnTo>
                      <a:pt x="1597" y="1981"/>
                    </a:lnTo>
                    <a:lnTo>
                      <a:pt x="1751" y="1806"/>
                    </a:lnTo>
                    <a:lnTo>
                      <a:pt x="1904" y="1641"/>
                    </a:lnTo>
                    <a:lnTo>
                      <a:pt x="2054" y="1477"/>
                    </a:lnTo>
                    <a:lnTo>
                      <a:pt x="2208" y="1325"/>
                    </a:lnTo>
                    <a:lnTo>
                      <a:pt x="2357" y="1184"/>
                    </a:lnTo>
                    <a:lnTo>
                      <a:pt x="2357" y="1184"/>
                    </a:lnTo>
                    <a:lnTo>
                      <a:pt x="2546" y="1032"/>
                    </a:lnTo>
                    <a:lnTo>
                      <a:pt x="2731" y="880"/>
                    </a:lnTo>
                    <a:lnTo>
                      <a:pt x="2920" y="751"/>
                    </a:lnTo>
                    <a:lnTo>
                      <a:pt x="3109" y="622"/>
                    </a:lnTo>
                    <a:lnTo>
                      <a:pt x="3298" y="516"/>
                    </a:lnTo>
                    <a:lnTo>
                      <a:pt x="3492" y="423"/>
                    </a:lnTo>
                    <a:lnTo>
                      <a:pt x="3681" y="341"/>
                    </a:lnTo>
                    <a:lnTo>
                      <a:pt x="3874" y="258"/>
                    </a:lnTo>
                    <a:lnTo>
                      <a:pt x="4068" y="200"/>
                    </a:lnTo>
                    <a:lnTo>
                      <a:pt x="4261" y="141"/>
                    </a:lnTo>
                    <a:lnTo>
                      <a:pt x="4455" y="94"/>
                    </a:lnTo>
                    <a:lnTo>
                      <a:pt x="4648" y="59"/>
                    </a:lnTo>
                    <a:lnTo>
                      <a:pt x="4842" y="36"/>
                    </a:lnTo>
                    <a:lnTo>
                      <a:pt x="5035" y="12"/>
                    </a:lnTo>
                    <a:lnTo>
                      <a:pt x="5233" y="12"/>
                    </a:lnTo>
                    <a:lnTo>
                      <a:pt x="5426" y="1"/>
                    </a:lnTo>
                    <a:lnTo>
                      <a:pt x="5426" y="1"/>
                    </a:lnTo>
                    <a:lnTo>
                      <a:pt x="5668" y="12"/>
                    </a:lnTo>
                    <a:lnTo>
                      <a:pt x="5915" y="24"/>
                    </a:lnTo>
                    <a:lnTo>
                      <a:pt x="6156" y="47"/>
                    </a:lnTo>
                    <a:lnTo>
                      <a:pt x="6398" y="83"/>
                    </a:lnTo>
                    <a:lnTo>
                      <a:pt x="6886" y="165"/>
                    </a:lnTo>
                    <a:lnTo>
                      <a:pt x="7374" y="270"/>
                    </a:lnTo>
                    <a:lnTo>
                      <a:pt x="7374" y="270"/>
                    </a:lnTo>
                    <a:lnTo>
                      <a:pt x="7563" y="317"/>
                    </a:lnTo>
                    <a:lnTo>
                      <a:pt x="7752" y="376"/>
                    </a:lnTo>
                    <a:lnTo>
                      <a:pt x="7942" y="446"/>
                    </a:lnTo>
                    <a:lnTo>
                      <a:pt x="8126" y="540"/>
                    </a:lnTo>
                    <a:lnTo>
                      <a:pt x="8311" y="645"/>
                    </a:lnTo>
                    <a:lnTo>
                      <a:pt x="8496" y="762"/>
                    </a:lnTo>
                    <a:lnTo>
                      <a:pt x="8676" y="891"/>
                    </a:lnTo>
                    <a:lnTo>
                      <a:pt x="8856" y="1044"/>
                    </a:lnTo>
                    <a:lnTo>
                      <a:pt x="9036" y="1196"/>
                    </a:lnTo>
                    <a:lnTo>
                      <a:pt x="9212" y="1372"/>
                    </a:lnTo>
                    <a:lnTo>
                      <a:pt x="9388" y="1559"/>
                    </a:lnTo>
                    <a:lnTo>
                      <a:pt x="9560" y="1759"/>
                    </a:lnTo>
                    <a:lnTo>
                      <a:pt x="9731" y="1970"/>
                    </a:lnTo>
                    <a:lnTo>
                      <a:pt x="9898" y="2204"/>
                    </a:lnTo>
                    <a:lnTo>
                      <a:pt x="10065" y="2438"/>
                    </a:lnTo>
                    <a:lnTo>
                      <a:pt x="10228" y="2696"/>
                    </a:lnTo>
                    <a:lnTo>
                      <a:pt x="10228" y="2872"/>
                    </a:lnTo>
                    <a:lnTo>
                      <a:pt x="10228" y="2872"/>
                    </a:lnTo>
                    <a:lnTo>
                      <a:pt x="10083" y="2661"/>
                    </a:lnTo>
                    <a:lnTo>
                      <a:pt x="9938" y="2462"/>
                    </a:lnTo>
                    <a:lnTo>
                      <a:pt x="9797" y="2274"/>
                    </a:lnTo>
                    <a:lnTo>
                      <a:pt x="9652" y="2099"/>
                    </a:lnTo>
                    <a:lnTo>
                      <a:pt x="9511" y="1946"/>
                    </a:lnTo>
                    <a:lnTo>
                      <a:pt x="9371" y="1794"/>
                    </a:lnTo>
                    <a:lnTo>
                      <a:pt x="9234" y="1653"/>
                    </a:lnTo>
                    <a:lnTo>
                      <a:pt x="9098" y="1524"/>
                    </a:lnTo>
                    <a:lnTo>
                      <a:pt x="8962" y="1407"/>
                    </a:lnTo>
                    <a:lnTo>
                      <a:pt x="8830" y="1290"/>
                    </a:lnTo>
                    <a:lnTo>
                      <a:pt x="8575" y="1102"/>
                    </a:lnTo>
                    <a:lnTo>
                      <a:pt x="8333" y="938"/>
                    </a:lnTo>
                    <a:lnTo>
                      <a:pt x="8104" y="809"/>
                    </a:lnTo>
                    <a:lnTo>
                      <a:pt x="7898" y="704"/>
                    </a:lnTo>
                    <a:lnTo>
                      <a:pt x="7708" y="622"/>
                    </a:lnTo>
                    <a:lnTo>
                      <a:pt x="7541" y="563"/>
                    </a:lnTo>
                    <a:lnTo>
                      <a:pt x="7401" y="528"/>
                    </a:lnTo>
                    <a:lnTo>
                      <a:pt x="7203" y="481"/>
                    </a:lnTo>
                    <a:lnTo>
                      <a:pt x="7132" y="469"/>
                    </a:lnTo>
                    <a:lnTo>
                      <a:pt x="5888" y="423"/>
                    </a:lnTo>
                    <a:lnTo>
                      <a:pt x="5888" y="423"/>
                    </a:lnTo>
                    <a:lnTo>
                      <a:pt x="5699" y="387"/>
                    </a:lnTo>
                    <a:lnTo>
                      <a:pt x="5510" y="364"/>
                    </a:lnTo>
                    <a:lnTo>
                      <a:pt x="5325" y="352"/>
                    </a:lnTo>
                    <a:lnTo>
                      <a:pt x="5141" y="352"/>
                    </a:lnTo>
                    <a:lnTo>
                      <a:pt x="5141" y="352"/>
                    </a:lnTo>
                    <a:lnTo>
                      <a:pt x="4938" y="352"/>
                    </a:lnTo>
                    <a:lnTo>
                      <a:pt x="4741" y="376"/>
                    </a:lnTo>
                    <a:lnTo>
                      <a:pt x="4547" y="399"/>
                    </a:lnTo>
                    <a:lnTo>
                      <a:pt x="4358" y="434"/>
                    </a:lnTo>
                    <a:lnTo>
                      <a:pt x="4164" y="481"/>
                    </a:lnTo>
                    <a:lnTo>
                      <a:pt x="3980" y="528"/>
                    </a:lnTo>
                    <a:lnTo>
                      <a:pt x="3795" y="598"/>
                    </a:lnTo>
                    <a:lnTo>
                      <a:pt x="3615" y="669"/>
                    </a:lnTo>
                    <a:lnTo>
                      <a:pt x="3435" y="751"/>
                    </a:lnTo>
                    <a:lnTo>
                      <a:pt x="3254" y="844"/>
                    </a:lnTo>
                    <a:lnTo>
                      <a:pt x="3083" y="950"/>
                    </a:lnTo>
                    <a:lnTo>
                      <a:pt x="2911" y="1055"/>
                    </a:lnTo>
                    <a:lnTo>
                      <a:pt x="2740" y="1173"/>
                    </a:lnTo>
                    <a:lnTo>
                      <a:pt x="2573" y="1302"/>
                    </a:lnTo>
                    <a:lnTo>
                      <a:pt x="2410" y="1431"/>
                    </a:lnTo>
                    <a:lnTo>
                      <a:pt x="2247" y="1571"/>
                    </a:lnTo>
                    <a:lnTo>
                      <a:pt x="2089" y="1724"/>
                    </a:lnTo>
                    <a:lnTo>
                      <a:pt x="1931" y="1876"/>
                    </a:lnTo>
                    <a:lnTo>
                      <a:pt x="1777" y="2040"/>
                    </a:lnTo>
                    <a:lnTo>
                      <a:pt x="1623" y="2204"/>
                    </a:lnTo>
                    <a:lnTo>
                      <a:pt x="1474" y="2392"/>
                    </a:lnTo>
                    <a:lnTo>
                      <a:pt x="1328" y="2567"/>
                    </a:lnTo>
                    <a:lnTo>
                      <a:pt x="1183" y="2755"/>
                    </a:lnTo>
                    <a:lnTo>
                      <a:pt x="1043" y="2954"/>
                    </a:lnTo>
                    <a:lnTo>
                      <a:pt x="902" y="3153"/>
                    </a:lnTo>
                    <a:lnTo>
                      <a:pt x="766" y="3364"/>
                    </a:lnTo>
                    <a:lnTo>
                      <a:pt x="634" y="3587"/>
                    </a:lnTo>
                    <a:lnTo>
                      <a:pt x="502" y="3798"/>
                    </a:lnTo>
                    <a:lnTo>
                      <a:pt x="370" y="4032"/>
                    </a:lnTo>
                    <a:lnTo>
                      <a:pt x="247" y="4255"/>
                    </a:lnTo>
                    <a:lnTo>
                      <a:pt x="119" y="4490"/>
                    </a:lnTo>
                    <a:lnTo>
                      <a:pt x="1" y="47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608;p39">
                <a:extLst>
                  <a:ext uri="{FF2B5EF4-FFF2-40B4-BE49-F238E27FC236}">
                    <a16:creationId xmlns:a16="http://schemas.microsoft.com/office/drawing/2014/main" id="{14B2AB43-4C66-B7A0-EB9C-BCD3437F7690}"/>
                  </a:ext>
                </a:extLst>
              </p:cNvPr>
              <p:cNvSpPr/>
              <p:nvPr/>
            </p:nvSpPr>
            <p:spPr>
              <a:xfrm>
                <a:off x="3582416" y="-1865986"/>
                <a:ext cx="384000" cy="743675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29747" extrusionOk="0">
                    <a:moveTo>
                      <a:pt x="6640" y="0"/>
                    </a:moveTo>
                    <a:lnTo>
                      <a:pt x="6443" y="24"/>
                    </a:lnTo>
                    <a:lnTo>
                      <a:pt x="6249" y="47"/>
                    </a:lnTo>
                    <a:lnTo>
                      <a:pt x="6060" y="82"/>
                    </a:lnTo>
                    <a:lnTo>
                      <a:pt x="5866" y="129"/>
                    </a:lnTo>
                    <a:lnTo>
                      <a:pt x="5682" y="176"/>
                    </a:lnTo>
                    <a:lnTo>
                      <a:pt x="5497" y="246"/>
                    </a:lnTo>
                    <a:lnTo>
                      <a:pt x="5317" y="317"/>
                    </a:lnTo>
                    <a:lnTo>
                      <a:pt x="5137" y="399"/>
                    </a:lnTo>
                    <a:lnTo>
                      <a:pt x="4956" y="492"/>
                    </a:lnTo>
                    <a:lnTo>
                      <a:pt x="4785" y="598"/>
                    </a:lnTo>
                    <a:lnTo>
                      <a:pt x="4613" y="703"/>
                    </a:lnTo>
                    <a:lnTo>
                      <a:pt x="4442" y="821"/>
                    </a:lnTo>
                    <a:lnTo>
                      <a:pt x="4275" y="950"/>
                    </a:lnTo>
                    <a:lnTo>
                      <a:pt x="4112" y="1079"/>
                    </a:lnTo>
                    <a:lnTo>
                      <a:pt x="3949" y="1219"/>
                    </a:lnTo>
                    <a:lnTo>
                      <a:pt x="3791" y="1372"/>
                    </a:lnTo>
                    <a:lnTo>
                      <a:pt x="3633" y="1524"/>
                    </a:lnTo>
                    <a:lnTo>
                      <a:pt x="3479" y="1688"/>
                    </a:lnTo>
                    <a:lnTo>
                      <a:pt x="3325" y="1852"/>
                    </a:lnTo>
                    <a:lnTo>
                      <a:pt x="3176" y="2040"/>
                    </a:lnTo>
                    <a:lnTo>
                      <a:pt x="3030" y="2215"/>
                    </a:lnTo>
                    <a:lnTo>
                      <a:pt x="2885" y="2403"/>
                    </a:lnTo>
                    <a:lnTo>
                      <a:pt x="2745" y="2602"/>
                    </a:lnTo>
                    <a:lnTo>
                      <a:pt x="2604" y="2801"/>
                    </a:lnTo>
                    <a:lnTo>
                      <a:pt x="2468" y="3012"/>
                    </a:lnTo>
                    <a:lnTo>
                      <a:pt x="2336" y="3235"/>
                    </a:lnTo>
                    <a:lnTo>
                      <a:pt x="2204" y="3446"/>
                    </a:lnTo>
                    <a:lnTo>
                      <a:pt x="2072" y="3680"/>
                    </a:lnTo>
                    <a:lnTo>
                      <a:pt x="1949" y="3903"/>
                    </a:lnTo>
                    <a:lnTo>
                      <a:pt x="1821" y="4138"/>
                    </a:lnTo>
                    <a:lnTo>
                      <a:pt x="1703" y="4384"/>
                    </a:lnTo>
                    <a:lnTo>
                      <a:pt x="1575" y="4642"/>
                    </a:lnTo>
                    <a:lnTo>
                      <a:pt x="1447" y="4911"/>
                    </a:lnTo>
                    <a:lnTo>
                      <a:pt x="1324" y="5192"/>
                    </a:lnTo>
                    <a:lnTo>
                      <a:pt x="1206" y="5474"/>
                    </a:lnTo>
                    <a:lnTo>
                      <a:pt x="1087" y="5755"/>
                    </a:lnTo>
                    <a:lnTo>
                      <a:pt x="973" y="6048"/>
                    </a:lnTo>
                    <a:lnTo>
                      <a:pt x="863" y="6341"/>
                    </a:lnTo>
                    <a:lnTo>
                      <a:pt x="757" y="6634"/>
                    </a:lnTo>
                    <a:lnTo>
                      <a:pt x="652" y="6939"/>
                    </a:lnTo>
                    <a:lnTo>
                      <a:pt x="551" y="7243"/>
                    </a:lnTo>
                    <a:lnTo>
                      <a:pt x="449" y="7548"/>
                    </a:lnTo>
                    <a:lnTo>
                      <a:pt x="353" y="7853"/>
                    </a:lnTo>
                    <a:lnTo>
                      <a:pt x="260" y="8169"/>
                    </a:lnTo>
                    <a:lnTo>
                      <a:pt x="172" y="8486"/>
                    </a:lnTo>
                    <a:lnTo>
                      <a:pt x="84" y="8802"/>
                    </a:lnTo>
                    <a:lnTo>
                      <a:pt x="1" y="9119"/>
                    </a:lnTo>
                    <a:lnTo>
                      <a:pt x="111" y="8978"/>
                    </a:lnTo>
                    <a:lnTo>
                      <a:pt x="282" y="8744"/>
                    </a:lnTo>
                    <a:lnTo>
                      <a:pt x="520" y="8451"/>
                    </a:lnTo>
                    <a:lnTo>
                      <a:pt x="810" y="8111"/>
                    </a:lnTo>
                    <a:lnTo>
                      <a:pt x="1157" y="7724"/>
                    </a:lnTo>
                    <a:lnTo>
                      <a:pt x="1549" y="7302"/>
                    </a:lnTo>
                    <a:lnTo>
                      <a:pt x="1764" y="7079"/>
                    </a:lnTo>
                    <a:lnTo>
                      <a:pt x="1993" y="6857"/>
                    </a:lnTo>
                    <a:lnTo>
                      <a:pt x="2226" y="6634"/>
                    </a:lnTo>
                    <a:lnTo>
                      <a:pt x="2472" y="6411"/>
                    </a:lnTo>
                    <a:lnTo>
                      <a:pt x="2727" y="6189"/>
                    </a:lnTo>
                    <a:lnTo>
                      <a:pt x="2991" y="5978"/>
                    </a:lnTo>
                    <a:lnTo>
                      <a:pt x="3263" y="5767"/>
                    </a:lnTo>
                    <a:lnTo>
                      <a:pt x="3540" y="5556"/>
                    </a:lnTo>
                    <a:lnTo>
                      <a:pt x="3831" y="5356"/>
                    </a:lnTo>
                    <a:lnTo>
                      <a:pt x="4121" y="5169"/>
                    </a:lnTo>
                    <a:lnTo>
                      <a:pt x="4424" y="4993"/>
                    </a:lnTo>
                    <a:lnTo>
                      <a:pt x="4728" y="4817"/>
                    </a:lnTo>
                    <a:lnTo>
                      <a:pt x="5040" y="4665"/>
                    </a:lnTo>
                    <a:lnTo>
                      <a:pt x="5356" y="4536"/>
                    </a:lnTo>
                    <a:lnTo>
                      <a:pt x="5673" y="4407"/>
                    </a:lnTo>
                    <a:lnTo>
                      <a:pt x="5998" y="4313"/>
                    </a:lnTo>
                    <a:lnTo>
                      <a:pt x="6324" y="4231"/>
                    </a:lnTo>
                    <a:lnTo>
                      <a:pt x="6654" y="4161"/>
                    </a:lnTo>
                    <a:lnTo>
                      <a:pt x="6988" y="4126"/>
                    </a:lnTo>
                    <a:lnTo>
                      <a:pt x="7322" y="4114"/>
                    </a:lnTo>
                    <a:lnTo>
                      <a:pt x="7625" y="4126"/>
                    </a:lnTo>
                    <a:lnTo>
                      <a:pt x="7924" y="4161"/>
                    </a:lnTo>
                    <a:lnTo>
                      <a:pt x="8228" y="4220"/>
                    </a:lnTo>
                    <a:lnTo>
                      <a:pt x="8531" y="4302"/>
                    </a:lnTo>
                    <a:lnTo>
                      <a:pt x="8834" y="4407"/>
                    </a:lnTo>
                    <a:lnTo>
                      <a:pt x="9138" y="4536"/>
                    </a:lnTo>
                    <a:lnTo>
                      <a:pt x="9287" y="4618"/>
                    </a:lnTo>
                    <a:lnTo>
                      <a:pt x="9437" y="4700"/>
                    </a:lnTo>
                    <a:lnTo>
                      <a:pt x="9586" y="4794"/>
                    </a:lnTo>
                    <a:lnTo>
                      <a:pt x="9736" y="4888"/>
                    </a:lnTo>
                    <a:lnTo>
                      <a:pt x="9885" y="4993"/>
                    </a:lnTo>
                    <a:lnTo>
                      <a:pt x="10030" y="5110"/>
                    </a:lnTo>
                    <a:lnTo>
                      <a:pt x="10180" y="5239"/>
                    </a:lnTo>
                    <a:lnTo>
                      <a:pt x="10325" y="5368"/>
                    </a:lnTo>
                    <a:lnTo>
                      <a:pt x="10475" y="5497"/>
                    </a:lnTo>
                    <a:lnTo>
                      <a:pt x="10620" y="5649"/>
                    </a:lnTo>
                    <a:lnTo>
                      <a:pt x="10765" y="5802"/>
                    </a:lnTo>
                    <a:lnTo>
                      <a:pt x="10905" y="5966"/>
                    </a:lnTo>
                    <a:lnTo>
                      <a:pt x="11051" y="6142"/>
                    </a:lnTo>
                    <a:lnTo>
                      <a:pt x="11191" y="6318"/>
                    </a:lnTo>
                    <a:lnTo>
                      <a:pt x="11336" y="6505"/>
                    </a:lnTo>
                    <a:lnTo>
                      <a:pt x="11477" y="6704"/>
                    </a:lnTo>
                    <a:lnTo>
                      <a:pt x="11613" y="6915"/>
                    </a:lnTo>
                    <a:lnTo>
                      <a:pt x="11754" y="7138"/>
                    </a:lnTo>
                    <a:lnTo>
                      <a:pt x="11890" y="7361"/>
                    </a:lnTo>
                    <a:lnTo>
                      <a:pt x="12027" y="7595"/>
                    </a:lnTo>
                    <a:lnTo>
                      <a:pt x="12044" y="7630"/>
                    </a:lnTo>
                    <a:lnTo>
                      <a:pt x="12101" y="7712"/>
                    </a:lnTo>
                    <a:lnTo>
                      <a:pt x="12194" y="7876"/>
                    </a:lnTo>
                    <a:lnTo>
                      <a:pt x="12313" y="8099"/>
                    </a:lnTo>
                    <a:lnTo>
                      <a:pt x="12383" y="8251"/>
                    </a:lnTo>
                    <a:lnTo>
                      <a:pt x="12458" y="8416"/>
                    </a:lnTo>
                    <a:lnTo>
                      <a:pt x="12537" y="8615"/>
                    </a:lnTo>
                    <a:lnTo>
                      <a:pt x="12620" y="8826"/>
                    </a:lnTo>
                    <a:lnTo>
                      <a:pt x="12708" y="9072"/>
                    </a:lnTo>
                    <a:lnTo>
                      <a:pt x="12801" y="9330"/>
                    </a:lnTo>
                    <a:lnTo>
                      <a:pt x="12897" y="9634"/>
                    </a:lnTo>
                    <a:lnTo>
                      <a:pt x="12994" y="9951"/>
                    </a:lnTo>
                    <a:lnTo>
                      <a:pt x="13091" y="10303"/>
                    </a:lnTo>
                    <a:lnTo>
                      <a:pt x="13192" y="10678"/>
                    </a:lnTo>
                    <a:lnTo>
                      <a:pt x="13293" y="11088"/>
                    </a:lnTo>
                    <a:lnTo>
                      <a:pt x="13394" y="11533"/>
                    </a:lnTo>
                    <a:lnTo>
                      <a:pt x="13495" y="12014"/>
                    </a:lnTo>
                    <a:lnTo>
                      <a:pt x="13592" y="12518"/>
                    </a:lnTo>
                    <a:lnTo>
                      <a:pt x="13693" y="13069"/>
                    </a:lnTo>
                    <a:lnTo>
                      <a:pt x="13790" y="13643"/>
                    </a:lnTo>
                    <a:lnTo>
                      <a:pt x="13882" y="14264"/>
                    </a:lnTo>
                    <a:lnTo>
                      <a:pt x="13975" y="14920"/>
                    </a:lnTo>
                    <a:lnTo>
                      <a:pt x="14063" y="15612"/>
                    </a:lnTo>
                    <a:lnTo>
                      <a:pt x="14146" y="16339"/>
                    </a:lnTo>
                    <a:lnTo>
                      <a:pt x="14225" y="17112"/>
                    </a:lnTo>
                    <a:lnTo>
                      <a:pt x="14300" y="17933"/>
                    </a:lnTo>
                    <a:lnTo>
                      <a:pt x="14366" y="18788"/>
                    </a:lnTo>
                    <a:lnTo>
                      <a:pt x="14427" y="19691"/>
                    </a:lnTo>
                    <a:lnTo>
                      <a:pt x="14533" y="21273"/>
                    </a:lnTo>
                    <a:lnTo>
                      <a:pt x="14630" y="22691"/>
                    </a:lnTo>
                    <a:lnTo>
                      <a:pt x="14722" y="23945"/>
                    </a:lnTo>
                    <a:lnTo>
                      <a:pt x="14810" y="25035"/>
                    </a:lnTo>
                    <a:lnTo>
                      <a:pt x="14889" y="25984"/>
                    </a:lnTo>
                    <a:lnTo>
                      <a:pt x="14964" y="26793"/>
                    </a:lnTo>
                    <a:lnTo>
                      <a:pt x="15034" y="27485"/>
                    </a:lnTo>
                    <a:lnTo>
                      <a:pt x="15096" y="28047"/>
                    </a:lnTo>
                    <a:lnTo>
                      <a:pt x="15153" y="28516"/>
                    </a:lnTo>
                    <a:lnTo>
                      <a:pt x="15201" y="28891"/>
                    </a:lnTo>
                    <a:lnTo>
                      <a:pt x="15241" y="29184"/>
                    </a:lnTo>
                    <a:lnTo>
                      <a:pt x="15281" y="29407"/>
                    </a:lnTo>
                    <a:lnTo>
                      <a:pt x="15307" y="29559"/>
                    </a:lnTo>
                    <a:lnTo>
                      <a:pt x="15333" y="29665"/>
                    </a:lnTo>
                    <a:lnTo>
                      <a:pt x="15346" y="29723"/>
                    </a:lnTo>
                    <a:lnTo>
                      <a:pt x="15360" y="29747"/>
                    </a:lnTo>
                    <a:lnTo>
                      <a:pt x="15276" y="26735"/>
                    </a:lnTo>
                    <a:lnTo>
                      <a:pt x="15197" y="23875"/>
                    </a:lnTo>
                    <a:lnTo>
                      <a:pt x="15131" y="21964"/>
                    </a:lnTo>
                    <a:lnTo>
                      <a:pt x="15065" y="20007"/>
                    </a:lnTo>
                    <a:lnTo>
                      <a:pt x="14995" y="18073"/>
                    </a:lnTo>
                    <a:lnTo>
                      <a:pt x="14920" y="16245"/>
                    </a:lnTo>
                    <a:lnTo>
                      <a:pt x="14872" y="15131"/>
                    </a:lnTo>
                    <a:lnTo>
                      <a:pt x="14819" y="14100"/>
                    </a:lnTo>
                    <a:lnTo>
                      <a:pt x="14788" y="13596"/>
                    </a:lnTo>
                    <a:lnTo>
                      <a:pt x="14753" y="13092"/>
                    </a:lnTo>
                    <a:lnTo>
                      <a:pt x="14722" y="12682"/>
                    </a:lnTo>
                    <a:lnTo>
                      <a:pt x="14678" y="12189"/>
                    </a:lnTo>
                    <a:lnTo>
                      <a:pt x="14630" y="11709"/>
                    </a:lnTo>
                    <a:lnTo>
                      <a:pt x="14577" y="11240"/>
                    </a:lnTo>
                    <a:lnTo>
                      <a:pt x="14520" y="10783"/>
                    </a:lnTo>
                    <a:lnTo>
                      <a:pt x="14463" y="10338"/>
                    </a:lnTo>
                    <a:lnTo>
                      <a:pt x="14401" y="9916"/>
                    </a:lnTo>
                    <a:lnTo>
                      <a:pt x="14335" y="9494"/>
                    </a:lnTo>
                    <a:lnTo>
                      <a:pt x="14265" y="9095"/>
                    </a:lnTo>
                    <a:lnTo>
                      <a:pt x="14190" y="8697"/>
                    </a:lnTo>
                    <a:lnTo>
                      <a:pt x="14115" y="8310"/>
                    </a:lnTo>
                    <a:lnTo>
                      <a:pt x="14036" y="7947"/>
                    </a:lnTo>
                    <a:lnTo>
                      <a:pt x="13957" y="7583"/>
                    </a:lnTo>
                    <a:lnTo>
                      <a:pt x="13869" y="7243"/>
                    </a:lnTo>
                    <a:lnTo>
                      <a:pt x="13786" y="6904"/>
                    </a:lnTo>
                    <a:lnTo>
                      <a:pt x="13693" y="6575"/>
                    </a:lnTo>
                    <a:lnTo>
                      <a:pt x="13601" y="6259"/>
                    </a:lnTo>
                    <a:lnTo>
                      <a:pt x="13509" y="5954"/>
                    </a:lnTo>
                    <a:lnTo>
                      <a:pt x="13412" y="5661"/>
                    </a:lnTo>
                    <a:lnTo>
                      <a:pt x="13315" y="5380"/>
                    </a:lnTo>
                    <a:lnTo>
                      <a:pt x="13214" y="5099"/>
                    </a:lnTo>
                    <a:lnTo>
                      <a:pt x="13113" y="4841"/>
                    </a:lnTo>
                    <a:lnTo>
                      <a:pt x="13012" y="4583"/>
                    </a:lnTo>
                    <a:lnTo>
                      <a:pt x="12906" y="4337"/>
                    </a:lnTo>
                    <a:lnTo>
                      <a:pt x="12801" y="4102"/>
                    </a:lnTo>
                    <a:lnTo>
                      <a:pt x="12695" y="3868"/>
                    </a:lnTo>
                    <a:lnTo>
                      <a:pt x="12590" y="3657"/>
                    </a:lnTo>
                    <a:lnTo>
                      <a:pt x="12480" y="3446"/>
                    </a:lnTo>
                    <a:lnTo>
                      <a:pt x="12370" y="3235"/>
                    </a:lnTo>
                    <a:lnTo>
                      <a:pt x="12260" y="3048"/>
                    </a:lnTo>
                    <a:lnTo>
                      <a:pt x="12150" y="2860"/>
                    </a:lnTo>
                    <a:lnTo>
                      <a:pt x="12040" y="2684"/>
                    </a:lnTo>
                    <a:lnTo>
                      <a:pt x="11930" y="2520"/>
                    </a:lnTo>
                    <a:lnTo>
                      <a:pt x="11785" y="2309"/>
                    </a:lnTo>
                    <a:lnTo>
                      <a:pt x="11640" y="2110"/>
                    </a:lnTo>
                    <a:lnTo>
                      <a:pt x="11499" y="1922"/>
                    </a:lnTo>
                    <a:lnTo>
                      <a:pt x="11354" y="1747"/>
                    </a:lnTo>
                    <a:lnTo>
                      <a:pt x="11213" y="1594"/>
                    </a:lnTo>
                    <a:lnTo>
                      <a:pt x="11073" y="1442"/>
                    </a:lnTo>
                    <a:lnTo>
                      <a:pt x="10936" y="1301"/>
                    </a:lnTo>
                    <a:lnTo>
                      <a:pt x="10800" y="1172"/>
                    </a:lnTo>
                    <a:lnTo>
                      <a:pt x="10664" y="1055"/>
                    </a:lnTo>
                    <a:lnTo>
                      <a:pt x="10532" y="938"/>
                    </a:lnTo>
                    <a:lnTo>
                      <a:pt x="10277" y="750"/>
                    </a:lnTo>
                    <a:lnTo>
                      <a:pt x="10035" y="586"/>
                    </a:lnTo>
                    <a:lnTo>
                      <a:pt x="9806" y="457"/>
                    </a:lnTo>
                    <a:lnTo>
                      <a:pt x="9600" y="352"/>
                    </a:lnTo>
                    <a:lnTo>
                      <a:pt x="9410" y="270"/>
                    </a:lnTo>
                    <a:lnTo>
                      <a:pt x="9243" y="211"/>
                    </a:lnTo>
                    <a:lnTo>
                      <a:pt x="9103" y="176"/>
                    </a:lnTo>
                    <a:lnTo>
                      <a:pt x="8905" y="129"/>
                    </a:lnTo>
                    <a:lnTo>
                      <a:pt x="8834" y="117"/>
                    </a:lnTo>
                    <a:lnTo>
                      <a:pt x="7590" y="71"/>
                    </a:lnTo>
                    <a:lnTo>
                      <a:pt x="7401" y="35"/>
                    </a:lnTo>
                    <a:lnTo>
                      <a:pt x="7212" y="12"/>
                    </a:lnTo>
                    <a:lnTo>
                      <a:pt x="70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609;p39">
                <a:extLst>
                  <a:ext uri="{FF2B5EF4-FFF2-40B4-BE49-F238E27FC236}">
                    <a16:creationId xmlns:a16="http://schemas.microsoft.com/office/drawing/2014/main" id="{D3F8CAE9-2710-C992-6EF0-6426B0F1DD50}"/>
                  </a:ext>
                </a:extLst>
              </p:cNvPr>
              <p:cNvSpPr/>
              <p:nvPr/>
            </p:nvSpPr>
            <p:spPr>
              <a:xfrm>
                <a:off x="3550275" y="-1080450"/>
                <a:ext cx="406100" cy="412000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6480" extrusionOk="0">
                    <a:moveTo>
                      <a:pt x="13095" y="200"/>
                    </a:moveTo>
                    <a:lnTo>
                      <a:pt x="12994" y="212"/>
                    </a:lnTo>
                    <a:lnTo>
                      <a:pt x="12897" y="224"/>
                    </a:lnTo>
                    <a:lnTo>
                      <a:pt x="12994" y="247"/>
                    </a:lnTo>
                    <a:lnTo>
                      <a:pt x="13196" y="247"/>
                    </a:lnTo>
                    <a:lnTo>
                      <a:pt x="13293" y="224"/>
                    </a:lnTo>
                    <a:lnTo>
                      <a:pt x="13196" y="212"/>
                    </a:lnTo>
                    <a:lnTo>
                      <a:pt x="13095" y="200"/>
                    </a:lnTo>
                    <a:close/>
                    <a:moveTo>
                      <a:pt x="13288" y="1"/>
                    </a:moveTo>
                    <a:lnTo>
                      <a:pt x="13389" y="95"/>
                    </a:lnTo>
                    <a:lnTo>
                      <a:pt x="13486" y="212"/>
                    </a:lnTo>
                    <a:lnTo>
                      <a:pt x="13583" y="329"/>
                    </a:lnTo>
                    <a:lnTo>
                      <a:pt x="13675" y="470"/>
                    </a:lnTo>
                    <a:lnTo>
                      <a:pt x="13816" y="517"/>
                    </a:lnTo>
                    <a:lnTo>
                      <a:pt x="13957" y="587"/>
                    </a:lnTo>
                    <a:lnTo>
                      <a:pt x="14097" y="669"/>
                    </a:lnTo>
                    <a:lnTo>
                      <a:pt x="14238" y="775"/>
                    </a:lnTo>
                    <a:lnTo>
                      <a:pt x="14370" y="903"/>
                    </a:lnTo>
                    <a:lnTo>
                      <a:pt x="14502" y="1056"/>
                    </a:lnTo>
                    <a:lnTo>
                      <a:pt x="14634" y="1220"/>
                    </a:lnTo>
                    <a:lnTo>
                      <a:pt x="14761" y="1407"/>
                    </a:lnTo>
                    <a:lnTo>
                      <a:pt x="14858" y="1560"/>
                    </a:lnTo>
                    <a:lnTo>
                      <a:pt x="14955" y="1724"/>
                    </a:lnTo>
                    <a:lnTo>
                      <a:pt x="15047" y="1900"/>
                    </a:lnTo>
                    <a:lnTo>
                      <a:pt x="15139" y="2087"/>
                    </a:lnTo>
                    <a:lnTo>
                      <a:pt x="15227" y="2275"/>
                    </a:lnTo>
                    <a:lnTo>
                      <a:pt x="15311" y="2486"/>
                    </a:lnTo>
                    <a:lnTo>
                      <a:pt x="15390" y="2697"/>
                    </a:lnTo>
                    <a:lnTo>
                      <a:pt x="15417" y="2773"/>
                    </a:lnTo>
                    <a:lnTo>
                      <a:pt x="15386" y="2673"/>
                    </a:lnTo>
                    <a:lnTo>
                      <a:pt x="15315" y="2462"/>
                    </a:lnTo>
                    <a:lnTo>
                      <a:pt x="15236" y="2251"/>
                    </a:lnTo>
                    <a:lnTo>
                      <a:pt x="15157" y="2052"/>
                    </a:lnTo>
                    <a:lnTo>
                      <a:pt x="15074" y="1865"/>
                    </a:lnTo>
                    <a:lnTo>
                      <a:pt x="14990" y="1677"/>
                    </a:lnTo>
                    <a:lnTo>
                      <a:pt x="14902" y="1501"/>
                    </a:lnTo>
                    <a:lnTo>
                      <a:pt x="14810" y="1337"/>
                    </a:lnTo>
                    <a:lnTo>
                      <a:pt x="14717" y="1185"/>
                    </a:lnTo>
                    <a:lnTo>
                      <a:pt x="14594" y="997"/>
                    </a:lnTo>
                    <a:lnTo>
                      <a:pt x="14471" y="821"/>
                    </a:lnTo>
                    <a:lnTo>
                      <a:pt x="14348" y="669"/>
                    </a:lnTo>
                    <a:lnTo>
                      <a:pt x="14216" y="528"/>
                    </a:lnTo>
                    <a:lnTo>
                      <a:pt x="14084" y="411"/>
                    </a:lnTo>
                    <a:lnTo>
                      <a:pt x="13952" y="306"/>
                    </a:lnTo>
                    <a:lnTo>
                      <a:pt x="13816" y="224"/>
                    </a:lnTo>
                    <a:lnTo>
                      <a:pt x="13680" y="165"/>
                    </a:lnTo>
                    <a:lnTo>
                      <a:pt x="13587" y="106"/>
                    </a:lnTo>
                    <a:lnTo>
                      <a:pt x="13513" y="71"/>
                    </a:lnTo>
                    <a:lnTo>
                      <a:pt x="13389" y="24"/>
                    </a:lnTo>
                    <a:lnTo>
                      <a:pt x="13315" y="13"/>
                    </a:lnTo>
                    <a:lnTo>
                      <a:pt x="13288" y="1"/>
                    </a:lnTo>
                    <a:close/>
                    <a:moveTo>
                      <a:pt x="3004" y="48"/>
                    </a:moveTo>
                    <a:lnTo>
                      <a:pt x="2885" y="60"/>
                    </a:lnTo>
                    <a:lnTo>
                      <a:pt x="2771" y="83"/>
                    </a:lnTo>
                    <a:lnTo>
                      <a:pt x="2656" y="106"/>
                    </a:lnTo>
                    <a:lnTo>
                      <a:pt x="2546" y="153"/>
                    </a:lnTo>
                    <a:lnTo>
                      <a:pt x="2432" y="200"/>
                    </a:lnTo>
                    <a:lnTo>
                      <a:pt x="2322" y="271"/>
                    </a:lnTo>
                    <a:lnTo>
                      <a:pt x="2212" y="341"/>
                    </a:lnTo>
                    <a:lnTo>
                      <a:pt x="2102" y="423"/>
                    </a:lnTo>
                    <a:lnTo>
                      <a:pt x="1997" y="528"/>
                    </a:lnTo>
                    <a:lnTo>
                      <a:pt x="1891" y="634"/>
                    </a:lnTo>
                    <a:lnTo>
                      <a:pt x="1790" y="751"/>
                    </a:lnTo>
                    <a:lnTo>
                      <a:pt x="1689" y="868"/>
                    </a:lnTo>
                    <a:lnTo>
                      <a:pt x="1588" y="1009"/>
                    </a:lnTo>
                    <a:lnTo>
                      <a:pt x="1491" y="1150"/>
                    </a:lnTo>
                    <a:lnTo>
                      <a:pt x="1394" y="1314"/>
                    </a:lnTo>
                    <a:lnTo>
                      <a:pt x="1302" y="1478"/>
                    </a:lnTo>
                    <a:lnTo>
                      <a:pt x="1210" y="1642"/>
                    </a:lnTo>
                    <a:lnTo>
                      <a:pt x="1122" y="1829"/>
                    </a:lnTo>
                    <a:lnTo>
                      <a:pt x="1038" y="2017"/>
                    </a:lnTo>
                    <a:lnTo>
                      <a:pt x="955" y="2216"/>
                    </a:lnTo>
                    <a:lnTo>
                      <a:pt x="871" y="2427"/>
                    </a:lnTo>
                    <a:lnTo>
                      <a:pt x="796" y="2650"/>
                    </a:lnTo>
                    <a:lnTo>
                      <a:pt x="717" y="2872"/>
                    </a:lnTo>
                    <a:lnTo>
                      <a:pt x="647" y="3107"/>
                    </a:lnTo>
                    <a:lnTo>
                      <a:pt x="577" y="3341"/>
                    </a:lnTo>
                    <a:lnTo>
                      <a:pt x="515" y="3587"/>
                    </a:lnTo>
                    <a:lnTo>
                      <a:pt x="449" y="3845"/>
                    </a:lnTo>
                    <a:lnTo>
                      <a:pt x="392" y="4103"/>
                    </a:lnTo>
                    <a:lnTo>
                      <a:pt x="335" y="4373"/>
                    </a:lnTo>
                    <a:lnTo>
                      <a:pt x="286" y="4654"/>
                    </a:lnTo>
                    <a:lnTo>
                      <a:pt x="238" y="4935"/>
                    </a:lnTo>
                    <a:lnTo>
                      <a:pt x="194" y="5240"/>
                    </a:lnTo>
                    <a:lnTo>
                      <a:pt x="154" y="5556"/>
                    </a:lnTo>
                    <a:lnTo>
                      <a:pt x="119" y="5861"/>
                    </a:lnTo>
                    <a:lnTo>
                      <a:pt x="88" y="6178"/>
                    </a:lnTo>
                    <a:lnTo>
                      <a:pt x="62" y="6494"/>
                    </a:lnTo>
                    <a:lnTo>
                      <a:pt x="40" y="6822"/>
                    </a:lnTo>
                    <a:lnTo>
                      <a:pt x="23" y="7139"/>
                    </a:lnTo>
                    <a:lnTo>
                      <a:pt x="14" y="7467"/>
                    </a:lnTo>
                    <a:lnTo>
                      <a:pt x="5" y="7783"/>
                    </a:lnTo>
                    <a:lnTo>
                      <a:pt x="1" y="8112"/>
                    </a:lnTo>
                    <a:lnTo>
                      <a:pt x="1" y="8440"/>
                    </a:lnTo>
                    <a:lnTo>
                      <a:pt x="5" y="8768"/>
                    </a:lnTo>
                    <a:lnTo>
                      <a:pt x="14" y="9084"/>
                    </a:lnTo>
                    <a:lnTo>
                      <a:pt x="27" y="9412"/>
                    </a:lnTo>
                    <a:lnTo>
                      <a:pt x="45" y="9741"/>
                    </a:lnTo>
                    <a:lnTo>
                      <a:pt x="67" y="10057"/>
                    </a:lnTo>
                    <a:lnTo>
                      <a:pt x="97" y="10409"/>
                    </a:lnTo>
                    <a:lnTo>
                      <a:pt x="132" y="10737"/>
                    </a:lnTo>
                    <a:lnTo>
                      <a:pt x="172" y="11077"/>
                    </a:lnTo>
                    <a:lnTo>
                      <a:pt x="220" y="11405"/>
                    </a:lnTo>
                    <a:lnTo>
                      <a:pt x="269" y="11721"/>
                    </a:lnTo>
                    <a:lnTo>
                      <a:pt x="326" y="12026"/>
                    </a:lnTo>
                    <a:lnTo>
                      <a:pt x="383" y="12331"/>
                    </a:lnTo>
                    <a:lnTo>
                      <a:pt x="449" y="12624"/>
                    </a:lnTo>
                    <a:lnTo>
                      <a:pt x="519" y="12905"/>
                    </a:lnTo>
                    <a:lnTo>
                      <a:pt x="590" y="13186"/>
                    </a:lnTo>
                    <a:lnTo>
                      <a:pt x="669" y="13456"/>
                    </a:lnTo>
                    <a:lnTo>
                      <a:pt x="748" y="13714"/>
                    </a:lnTo>
                    <a:lnTo>
                      <a:pt x="836" y="13960"/>
                    </a:lnTo>
                    <a:lnTo>
                      <a:pt x="924" y="14194"/>
                    </a:lnTo>
                    <a:lnTo>
                      <a:pt x="1016" y="14429"/>
                    </a:lnTo>
                    <a:lnTo>
                      <a:pt x="1109" y="14652"/>
                    </a:lnTo>
                    <a:lnTo>
                      <a:pt x="1210" y="14851"/>
                    </a:lnTo>
                    <a:lnTo>
                      <a:pt x="1311" y="15050"/>
                    </a:lnTo>
                    <a:lnTo>
                      <a:pt x="1416" y="15238"/>
                    </a:lnTo>
                    <a:lnTo>
                      <a:pt x="1526" y="15402"/>
                    </a:lnTo>
                    <a:lnTo>
                      <a:pt x="1636" y="15566"/>
                    </a:lnTo>
                    <a:lnTo>
                      <a:pt x="1751" y="15718"/>
                    </a:lnTo>
                    <a:lnTo>
                      <a:pt x="1865" y="15847"/>
                    </a:lnTo>
                    <a:lnTo>
                      <a:pt x="1984" y="15976"/>
                    </a:lnTo>
                    <a:lnTo>
                      <a:pt x="2107" y="16081"/>
                    </a:lnTo>
                    <a:lnTo>
                      <a:pt x="2230" y="16187"/>
                    </a:lnTo>
                    <a:lnTo>
                      <a:pt x="2353" y="16269"/>
                    </a:lnTo>
                    <a:lnTo>
                      <a:pt x="2480" y="16339"/>
                    </a:lnTo>
                    <a:lnTo>
                      <a:pt x="2608" y="16386"/>
                    </a:lnTo>
                    <a:lnTo>
                      <a:pt x="2740" y="16433"/>
                    </a:lnTo>
                    <a:lnTo>
                      <a:pt x="2872" y="16456"/>
                    </a:lnTo>
                    <a:lnTo>
                      <a:pt x="12268" y="16456"/>
                    </a:lnTo>
                    <a:lnTo>
                      <a:pt x="12470" y="16480"/>
                    </a:lnTo>
                    <a:lnTo>
                      <a:pt x="12875" y="16480"/>
                    </a:lnTo>
                    <a:lnTo>
                      <a:pt x="13077" y="16468"/>
                    </a:lnTo>
                    <a:lnTo>
                      <a:pt x="13280" y="16433"/>
                    </a:lnTo>
                    <a:lnTo>
                      <a:pt x="13482" y="16398"/>
                    </a:lnTo>
                    <a:lnTo>
                      <a:pt x="13684" y="16339"/>
                    </a:lnTo>
                    <a:lnTo>
                      <a:pt x="13886" y="16281"/>
                    </a:lnTo>
                    <a:lnTo>
                      <a:pt x="13979" y="16222"/>
                    </a:lnTo>
                    <a:lnTo>
                      <a:pt x="14067" y="16163"/>
                    </a:lnTo>
                    <a:lnTo>
                      <a:pt x="14159" y="16093"/>
                    </a:lnTo>
                    <a:lnTo>
                      <a:pt x="14247" y="16011"/>
                    </a:lnTo>
                    <a:lnTo>
                      <a:pt x="14335" y="15917"/>
                    </a:lnTo>
                    <a:lnTo>
                      <a:pt x="14418" y="15824"/>
                    </a:lnTo>
                    <a:lnTo>
                      <a:pt x="14506" y="15730"/>
                    </a:lnTo>
                    <a:lnTo>
                      <a:pt x="14590" y="15624"/>
                    </a:lnTo>
                    <a:lnTo>
                      <a:pt x="14669" y="15507"/>
                    </a:lnTo>
                    <a:lnTo>
                      <a:pt x="14753" y="15390"/>
                    </a:lnTo>
                    <a:lnTo>
                      <a:pt x="14832" y="15261"/>
                    </a:lnTo>
                    <a:lnTo>
                      <a:pt x="14906" y="15132"/>
                    </a:lnTo>
                    <a:lnTo>
                      <a:pt x="14986" y="14991"/>
                    </a:lnTo>
                    <a:lnTo>
                      <a:pt x="15056" y="14851"/>
                    </a:lnTo>
                    <a:lnTo>
                      <a:pt x="15131" y="14698"/>
                    </a:lnTo>
                    <a:lnTo>
                      <a:pt x="15201" y="14534"/>
                    </a:lnTo>
                    <a:lnTo>
                      <a:pt x="15271" y="14382"/>
                    </a:lnTo>
                    <a:lnTo>
                      <a:pt x="15337" y="14206"/>
                    </a:lnTo>
                    <a:lnTo>
                      <a:pt x="15403" y="14030"/>
                    </a:lnTo>
                    <a:lnTo>
                      <a:pt x="15465" y="13855"/>
                    </a:lnTo>
                    <a:lnTo>
                      <a:pt x="15526" y="13679"/>
                    </a:lnTo>
                    <a:lnTo>
                      <a:pt x="15584" y="13479"/>
                    </a:lnTo>
                    <a:lnTo>
                      <a:pt x="15641" y="13292"/>
                    </a:lnTo>
                    <a:lnTo>
                      <a:pt x="15694" y="13093"/>
                    </a:lnTo>
                    <a:lnTo>
                      <a:pt x="15746" y="12893"/>
                    </a:lnTo>
                    <a:lnTo>
                      <a:pt x="15799" y="12682"/>
                    </a:lnTo>
                    <a:lnTo>
                      <a:pt x="15847" y="12472"/>
                    </a:lnTo>
                    <a:lnTo>
                      <a:pt x="15891" y="12249"/>
                    </a:lnTo>
                    <a:lnTo>
                      <a:pt x="15935" y="12026"/>
                    </a:lnTo>
                    <a:lnTo>
                      <a:pt x="15975" y="11803"/>
                    </a:lnTo>
                    <a:lnTo>
                      <a:pt x="16010" y="11569"/>
                    </a:lnTo>
                    <a:lnTo>
                      <a:pt x="16050" y="11335"/>
                    </a:lnTo>
                    <a:lnTo>
                      <a:pt x="16098" y="10948"/>
                    </a:lnTo>
                    <a:lnTo>
                      <a:pt x="16142" y="10549"/>
                    </a:lnTo>
                    <a:lnTo>
                      <a:pt x="16177" y="10151"/>
                    </a:lnTo>
                    <a:lnTo>
                      <a:pt x="16204" y="9741"/>
                    </a:lnTo>
                    <a:lnTo>
                      <a:pt x="16226" y="9342"/>
                    </a:lnTo>
                    <a:lnTo>
                      <a:pt x="16239" y="8932"/>
                    </a:lnTo>
                    <a:lnTo>
                      <a:pt x="16243" y="8522"/>
                    </a:lnTo>
                    <a:lnTo>
                      <a:pt x="16243" y="8123"/>
                    </a:lnTo>
                    <a:lnTo>
                      <a:pt x="16234" y="7713"/>
                    </a:lnTo>
                    <a:lnTo>
                      <a:pt x="16217" y="7303"/>
                    </a:lnTo>
                    <a:lnTo>
                      <a:pt x="16195" y="6904"/>
                    </a:lnTo>
                    <a:lnTo>
                      <a:pt x="16164" y="6494"/>
                    </a:lnTo>
                    <a:lnTo>
                      <a:pt x="16129" y="6107"/>
                    </a:lnTo>
                    <a:lnTo>
                      <a:pt x="16080" y="5709"/>
                    </a:lnTo>
                    <a:lnTo>
                      <a:pt x="16028" y="5322"/>
                    </a:lnTo>
                    <a:lnTo>
                      <a:pt x="15971" y="4935"/>
                    </a:lnTo>
                    <a:lnTo>
                      <a:pt x="15922" y="4666"/>
                    </a:lnTo>
                    <a:lnTo>
                      <a:pt x="15869" y="4384"/>
                    </a:lnTo>
                    <a:lnTo>
                      <a:pt x="15812" y="4127"/>
                    </a:lnTo>
                    <a:lnTo>
                      <a:pt x="15751" y="3869"/>
                    </a:lnTo>
                    <a:lnTo>
                      <a:pt x="15685" y="3623"/>
                    </a:lnTo>
                    <a:lnTo>
                      <a:pt x="15614" y="3376"/>
                    </a:lnTo>
                    <a:lnTo>
                      <a:pt x="15544" y="3142"/>
                    </a:lnTo>
                    <a:lnTo>
                      <a:pt x="15469" y="2919"/>
                    </a:lnTo>
                    <a:lnTo>
                      <a:pt x="15417" y="2773"/>
                    </a:lnTo>
                    <a:lnTo>
                      <a:pt x="15456" y="2896"/>
                    </a:lnTo>
                    <a:lnTo>
                      <a:pt x="15526" y="3130"/>
                    </a:lnTo>
                    <a:lnTo>
                      <a:pt x="15588" y="3365"/>
                    </a:lnTo>
                    <a:lnTo>
                      <a:pt x="15650" y="3611"/>
                    </a:lnTo>
                    <a:lnTo>
                      <a:pt x="15707" y="3857"/>
                    </a:lnTo>
                    <a:lnTo>
                      <a:pt x="15759" y="4115"/>
                    </a:lnTo>
                    <a:lnTo>
                      <a:pt x="15808" y="4373"/>
                    </a:lnTo>
                    <a:lnTo>
                      <a:pt x="15856" y="4642"/>
                    </a:lnTo>
                    <a:lnTo>
                      <a:pt x="15905" y="4982"/>
                    </a:lnTo>
                    <a:lnTo>
                      <a:pt x="15949" y="5322"/>
                    </a:lnTo>
                    <a:lnTo>
                      <a:pt x="15988" y="5674"/>
                    </a:lnTo>
                    <a:lnTo>
                      <a:pt x="16019" y="6025"/>
                    </a:lnTo>
                    <a:lnTo>
                      <a:pt x="16045" y="6377"/>
                    </a:lnTo>
                    <a:lnTo>
                      <a:pt x="16063" y="6740"/>
                    </a:lnTo>
                    <a:lnTo>
                      <a:pt x="16076" y="7092"/>
                    </a:lnTo>
                    <a:lnTo>
                      <a:pt x="16080" y="7455"/>
                    </a:lnTo>
                    <a:lnTo>
                      <a:pt x="16085" y="7865"/>
                    </a:lnTo>
                    <a:lnTo>
                      <a:pt x="16080" y="8276"/>
                    </a:lnTo>
                    <a:lnTo>
                      <a:pt x="16067" y="8674"/>
                    </a:lnTo>
                    <a:lnTo>
                      <a:pt x="16050" y="9084"/>
                    </a:lnTo>
                    <a:lnTo>
                      <a:pt x="16019" y="9483"/>
                    </a:lnTo>
                    <a:lnTo>
                      <a:pt x="15984" y="9870"/>
                    </a:lnTo>
                    <a:lnTo>
                      <a:pt x="15940" y="10268"/>
                    </a:lnTo>
                    <a:lnTo>
                      <a:pt x="15887" y="10643"/>
                    </a:lnTo>
                    <a:lnTo>
                      <a:pt x="15856" y="10866"/>
                    </a:lnTo>
                    <a:lnTo>
                      <a:pt x="15821" y="11077"/>
                    </a:lnTo>
                    <a:lnTo>
                      <a:pt x="15781" y="11288"/>
                    </a:lnTo>
                    <a:lnTo>
                      <a:pt x="15742" y="11499"/>
                    </a:lnTo>
                    <a:lnTo>
                      <a:pt x="15698" y="11698"/>
                    </a:lnTo>
                    <a:lnTo>
                      <a:pt x="15654" y="11897"/>
                    </a:lnTo>
                    <a:lnTo>
                      <a:pt x="15606" y="12096"/>
                    </a:lnTo>
                    <a:lnTo>
                      <a:pt x="15557" y="12284"/>
                    </a:lnTo>
                    <a:lnTo>
                      <a:pt x="15504" y="12472"/>
                    </a:lnTo>
                    <a:lnTo>
                      <a:pt x="15452" y="12647"/>
                    </a:lnTo>
                    <a:lnTo>
                      <a:pt x="15395" y="12823"/>
                    </a:lnTo>
                    <a:lnTo>
                      <a:pt x="15337" y="12999"/>
                    </a:lnTo>
                    <a:lnTo>
                      <a:pt x="15280" y="13163"/>
                    </a:lnTo>
                    <a:lnTo>
                      <a:pt x="15219" y="13327"/>
                    </a:lnTo>
                    <a:lnTo>
                      <a:pt x="15153" y="13479"/>
                    </a:lnTo>
                    <a:lnTo>
                      <a:pt x="15091" y="13632"/>
                    </a:lnTo>
                    <a:lnTo>
                      <a:pt x="15021" y="13772"/>
                    </a:lnTo>
                    <a:lnTo>
                      <a:pt x="14955" y="13913"/>
                    </a:lnTo>
                    <a:lnTo>
                      <a:pt x="14884" y="14054"/>
                    </a:lnTo>
                    <a:lnTo>
                      <a:pt x="14814" y="14183"/>
                    </a:lnTo>
                    <a:lnTo>
                      <a:pt x="14739" y="14300"/>
                    </a:lnTo>
                    <a:lnTo>
                      <a:pt x="14665" y="14417"/>
                    </a:lnTo>
                    <a:lnTo>
                      <a:pt x="14590" y="14523"/>
                    </a:lnTo>
                    <a:lnTo>
                      <a:pt x="14511" y="14628"/>
                    </a:lnTo>
                    <a:lnTo>
                      <a:pt x="14436" y="14734"/>
                    </a:lnTo>
                    <a:lnTo>
                      <a:pt x="14352" y="14816"/>
                    </a:lnTo>
                    <a:lnTo>
                      <a:pt x="14273" y="14909"/>
                    </a:lnTo>
                    <a:lnTo>
                      <a:pt x="14190" y="14980"/>
                    </a:lnTo>
                    <a:lnTo>
                      <a:pt x="14106" y="15062"/>
                    </a:lnTo>
                    <a:lnTo>
                      <a:pt x="14023" y="15120"/>
                    </a:lnTo>
                    <a:lnTo>
                      <a:pt x="13939" y="15179"/>
                    </a:lnTo>
                    <a:lnTo>
                      <a:pt x="13851" y="15238"/>
                    </a:lnTo>
                    <a:lnTo>
                      <a:pt x="13658" y="15284"/>
                    </a:lnTo>
                    <a:lnTo>
                      <a:pt x="13460" y="15331"/>
                    </a:lnTo>
                    <a:lnTo>
                      <a:pt x="13262" y="15355"/>
                    </a:lnTo>
                    <a:lnTo>
                      <a:pt x="13064" y="15378"/>
                    </a:lnTo>
                    <a:lnTo>
                      <a:pt x="12866" y="15390"/>
                    </a:lnTo>
                    <a:lnTo>
                      <a:pt x="12673" y="15402"/>
                    </a:lnTo>
                    <a:lnTo>
                      <a:pt x="12475" y="15390"/>
                    </a:lnTo>
                    <a:lnTo>
                      <a:pt x="12277" y="15378"/>
                    </a:lnTo>
                    <a:lnTo>
                      <a:pt x="3013" y="15378"/>
                    </a:lnTo>
                    <a:lnTo>
                      <a:pt x="2894" y="15366"/>
                    </a:lnTo>
                    <a:lnTo>
                      <a:pt x="2771" y="15343"/>
                    </a:lnTo>
                    <a:lnTo>
                      <a:pt x="2652" y="15308"/>
                    </a:lnTo>
                    <a:lnTo>
                      <a:pt x="2533" y="15261"/>
                    </a:lnTo>
                    <a:lnTo>
                      <a:pt x="2419" y="15202"/>
                    </a:lnTo>
                    <a:lnTo>
                      <a:pt x="2305" y="15132"/>
                    </a:lnTo>
                    <a:lnTo>
                      <a:pt x="2190" y="15038"/>
                    </a:lnTo>
                    <a:lnTo>
                      <a:pt x="2080" y="14945"/>
                    </a:lnTo>
                    <a:lnTo>
                      <a:pt x="1975" y="14827"/>
                    </a:lnTo>
                    <a:lnTo>
                      <a:pt x="1865" y="14710"/>
                    </a:lnTo>
                    <a:lnTo>
                      <a:pt x="1764" y="14569"/>
                    </a:lnTo>
                    <a:lnTo>
                      <a:pt x="1658" y="14429"/>
                    </a:lnTo>
                    <a:lnTo>
                      <a:pt x="1561" y="14276"/>
                    </a:lnTo>
                    <a:lnTo>
                      <a:pt x="1465" y="14101"/>
                    </a:lnTo>
                    <a:lnTo>
                      <a:pt x="1372" y="13925"/>
                    </a:lnTo>
                    <a:lnTo>
                      <a:pt x="1280" y="13737"/>
                    </a:lnTo>
                    <a:lnTo>
                      <a:pt x="1192" y="13538"/>
                    </a:lnTo>
                    <a:lnTo>
                      <a:pt x="1109" y="13339"/>
                    </a:lnTo>
                    <a:lnTo>
                      <a:pt x="1025" y="13116"/>
                    </a:lnTo>
                    <a:lnTo>
                      <a:pt x="946" y="12893"/>
                    </a:lnTo>
                    <a:lnTo>
                      <a:pt x="871" y="12659"/>
                    </a:lnTo>
                    <a:lnTo>
                      <a:pt x="801" y="12413"/>
                    </a:lnTo>
                    <a:lnTo>
                      <a:pt x="735" y="12155"/>
                    </a:lnTo>
                    <a:lnTo>
                      <a:pt x="669" y="11897"/>
                    </a:lnTo>
                    <a:lnTo>
                      <a:pt x="612" y="11628"/>
                    </a:lnTo>
                    <a:lnTo>
                      <a:pt x="555" y="11358"/>
                    </a:lnTo>
                    <a:lnTo>
                      <a:pt x="506" y="11077"/>
                    </a:lnTo>
                    <a:lnTo>
                      <a:pt x="458" y="10784"/>
                    </a:lnTo>
                    <a:lnTo>
                      <a:pt x="418" y="10491"/>
                    </a:lnTo>
                    <a:lnTo>
                      <a:pt x="379" y="10186"/>
                    </a:lnTo>
                    <a:lnTo>
                      <a:pt x="348" y="9870"/>
                    </a:lnTo>
                    <a:lnTo>
                      <a:pt x="317" y="9565"/>
                    </a:lnTo>
                    <a:lnTo>
                      <a:pt x="300" y="9260"/>
                    </a:lnTo>
                    <a:lnTo>
                      <a:pt x="282" y="8967"/>
                    </a:lnTo>
                    <a:lnTo>
                      <a:pt x="269" y="8674"/>
                    </a:lnTo>
                    <a:lnTo>
                      <a:pt x="260" y="8369"/>
                    </a:lnTo>
                    <a:lnTo>
                      <a:pt x="256" y="8076"/>
                    </a:lnTo>
                    <a:lnTo>
                      <a:pt x="256" y="7783"/>
                    </a:lnTo>
                    <a:lnTo>
                      <a:pt x="260" y="7479"/>
                    </a:lnTo>
                    <a:lnTo>
                      <a:pt x="269" y="7186"/>
                    </a:lnTo>
                    <a:lnTo>
                      <a:pt x="278" y="6893"/>
                    </a:lnTo>
                    <a:lnTo>
                      <a:pt x="295" y="6600"/>
                    </a:lnTo>
                    <a:lnTo>
                      <a:pt x="313" y="6307"/>
                    </a:lnTo>
                    <a:lnTo>
                      <a:pt x="335" y="6014"/>
                    </a:lnTo>
                    <a:lnTo>
                      <a:pt x="366" y="5721"/>
                    </a:lnTo>
                    <a:lnTo>
                      <a:pt x="396" y="5439"/>
                    </a:lnTo>
                    <a:lnTo>
                      <a:pt x="427" y="5158"/>
                    </a:lnTo>
                    <a:lnTo>
                      <a:pt x="467" y="4877"/>
                    </a:lnTo>
                    <a:lnTo>
                      <a:pt x="511" y="4607"/>
                    </a:lnTo>
                    <a:lnTo>
                      <a:pt x="559" y="4361"/>
                    </a:lnTo>
                    <a:lnTo>
                      <a:pt x="612" y="4103"/>
                    </a:lnTo>
                    <a:lnTo>
                      <a:pt x="664" y="3869"/>
                    </a:lnTo>
                    <a:lnTo>
                      <a:pt x="722" y="3634"/>
                    </a:lnTo>
                    <a:lnTo>
                      <a:pt x="783" y="3400"/>
                    </a:lnTo>
                    <a:lnTo>
                      <a:pt x="845" y="3177"/>
                    </a:lnTo>
                    <a:lnTo>
                      <a:pt x="911" y="2966"/>
                    </a:lnTo>
                    <a:lnTo>
                      <a:pt x="981" y="2755"/>
                    </a:lnTo>
                    <a:lnTo>
                      <a:pt x="1051" y="2556"/>
                    </a:lnTo>
                    <a:lnTo>
                      <a:pt x="1126" y="2357"/>
                    </a:lnTo>
                    <a:lnTo>
                      <a:pt x="1201" y="2181"/>
                    </a:lnTo>
                    <a:lnTo>
                      <a:pt x="1280" y="2005"/>
                    </a:lnTo>
                    <a:lnTo>
                      <a:pt x="1364" y="1829"/>
                    </a:lnTo>
                    <a:lnTo>
                      <a:pt x="1447" y="1665"/>
                    </a:lnTo>
                    <a:lnTo>
                      <a:pt x="1531" y="1513"/>
                    </a:lnTo>
                    <a:lnTo>
                      <a:pt x="1619" y="1372"/>
                    </a:lnTo>
                    <a:lnTo>
                      <a:pt x="1711" y="1243"/>
                    </a:lnTo>
                    <a:lnTo>
                      <a:pt x="1799" y="1114"/>
                    </a:lnTo>
                    <a:lnTo>
                      <a:pt x="1896" y="997"/>
                    </a:lnTo>
                    <a:lnTo>
                      <a:pt x="1988" y="880"/>
                    </a:lnTo>
                    <a:lnTo>
                      <a:pt x="2085" y="786"/>
                    </a:lnTo>
                    <a:lnTo>
                      <a:pt x="2186" y="692"/>
                    </a:lnTo>
                    <a:lnTo>
                      <a:pt x="2283" y="610"/>
                    </a:lnTo>
                    <a:lnTo>
                      <a:pt x="2384" y="540"/>
                    </a:lnTo>
                    <a:lnTo>
                      <a:pt x="2485" y="481"/>
                    </a:lnTo>
                    <a:lnTo>
                      <a:pt x="2590" y="435"/>
                    </a:lnTo>
                    <a:lnTo>
                      <a:pt x="2696" y="399"/>
                    </a:lnTo>
                    <a:lnTo>
                      <a:pt x="2797" y="364"/>
                    </a:lnTo>
                    <a:lnTo>
                      <a:pt x="2907" y="341"/>
                    </a:lnTo>
                    <a:lnTo>
                      <a:pt x="7603" y="341"/>
                    </a:lnTo>
                    <a:lnTo>
                      <a:pt x="11767" y="224"/>
                    </a:lnTo>
                    <a:lnTo>
                      <a:pt x="12897" y="224"/>
                    </a:lnTo>
                    <a:lnTo>
                      <a:pt x="11767" y="165"/>
                    </a:lnTo>
                    <a:lnTo>
                      <a:pt x="7603" y="60"/>
                    </a:lnTo>
                    <a:lnTo>
                      <a:pt x="3118" y="60"/>
                    </a:lnTo>
                    <a:lnTo>
                      <a:pt x="3004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610;p39">
                <a:extLst>
                  <a:ext uri="{FF2B5EF4-FFF2-40B4-BE49-F238E27FC236}">
                    <a16:creationId xmlns:a16="http://schemas.microsoft.com/office/drawing/2014/main" id="{50398376-5E34-935A-0B3E-DA8B48306B43}"/>
                  </a:ext>
                </a:extLst>
              </p:cNvPr>
              <p:cNvSpPr/>
              <p:nvPr/>
            </p:nvSpPr>
            <p:spPr>
              <a:xfrm>
                <a:off x="3752000" y="-688675"/>
                <a:ext cx="7050" cy="67452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6981" extrusionOk="0">
                    <a:moveTo>
                      <a:pt x="202" y="0"/>
                    </a:moveTo>
                    <a:lnTo>
                      <a:pt x="172" y="481"/>
                    </a:lnTo>
                    <a:lnTo>
                      <a:pt x="150" y="973"/>
                    </a:lnTo>
                    <a:lnTo>
                      <a:pt x="132" y="1465"/>
                    </a:lnTo>
                    <a:lnTo>
                      <a:pt x="114" y="1958"/>
                    </a:lnTo>
                    <a:lnTo>
                      <a:pt x="101" y="2461"/>
                    </a:lnTo>
                    <a:lnTo>
                      <a:pt x="97" y="2954"/>
                    </a:lnTo>
                    <a:lnTo>
                      <a:pt x="92" y="3446"/>
                    </a:lnTo>
                    <a:lnTo>
                      <a:pt x="88" y="3938"/>
                    </a:lnTo>
                    <a:lnTo>
                      <a:pt x="66" y="5942"/>
                    </a:lnTo>
                    <a:lnTo>
                      <a:pt x="44" y="8228"/>
                    </a:lnTo>
                    <a:lnTo>
                      <a:pt x="26" y="10760"/>
                    </a:lnTo>
                    <a:lnTo>
                      <a:pt x="9" y="13479"/>
                    </a:lnTo>
                    <a:lnTo>
                      <a:pt x="4" y="14862"/>
                    </a:lnTo>
                    <a:lnTo>
                      <a:pt x="0" y="16198"/>
                    </a:lnTo>
                    <a:lnTo>
                      <a:pt x="0" y="18729"/>
                    </a:lnTo>
                    <a:lnTo>
                      <a:pt x="4" y="21027"/>
                    </a:lnTo>
                    <a:lnTo>
                      <a:pt x="9" y="23019"/>
                    </a:lnTo>
                    <a:lnTo>
                      <a:pt x="4" y="23523"/>
                    </a:lnTo>
                    <a:lnTo>
                      <a:pt x="4" y="24015"/>
                    </a:lnTo>
                    <a:lnTo>
                      <a:pt x="9" y="24508"/>
                    </a:lnTo>
                    <a:lnTo>
                      <a:pt x="13" y="25000"/>
                    </a:lnTo>
                    <a:lnTo>
                      <a:pt x="26" y="25504"/>
                    </a:lnTo>
                    <a:lnTo>
                      <a:pt x="40" y="25996"/>
                    </a:lnTo>
                    <a:lnTo>
                      <a:pt x="57" y="26488"/>
                    </a:lnTo>
                    <a:lnTo>
                      <a:pt x="79" y="26981"/>
                    </a:lnTo>
                    <a:lnTo>
                      <a:pt x="106" y="26488"/>
                    </a:lnTo>
                    <a:lnTo>
                      <a:pt x="132" y="25996"/>
                    </a:lnTo>
                    <a:lnTo>
                      <a:pt x="150" y="25504"/>
                    </a:lnTo>
                    <a:lnTo>
                      <a:pt x="163" y="25012"/>
                    </a:lnTo>
                    <a:lnTo>
                      <a:pt x="176" y="24519"/>
                    </a:lnTo>
                    <a:lnTo>
                      <a:pt x="185" y="24027"/>
                    </a:lnTo>
                    <a:lnTo>
                      <a:pt x="185" y="23535"/>
                    </a:lnTo>
                    <a:lnTo>
                      <a:pt x="185" y="23031"/>
                    </a:lnTo>
                    <a:lnTo>
                      <a:pt x="211" y="21038"/>
                    </a:lnTo>
                    <a:lnTo>
                      <a:pt x="233" y="18753"/>
                    </a:lnTo>
                    <a:lnTo>
                      <a:pt x="255" y="16210"/>
                    </a:lnTo>
                    <a:lnTo>
                      <a:pt x="268" y="13490"/>
                    </a:lnTo>
                    <a:lnTo>
                      <a:pt x="277" y="10771"/>
                    </a:lnTo>
                    <a:lnTo>
                      <a:pt x="281" y="8240"/>
                    </a:lnTo>
                    <a:lnTo>
                      <a:pt x="281" y="5942"/>
                    </a:lnTo>
                    <a:lnTo>
                      <a:pt x="277" y="4899"/>
                    </a:lnTo>
                    <a:lnTo>
                      <a:pt x="268" y="3938"/>
                    </a:lnTo>
                    <a:lnTo>
                      <a:pt x="273" y="3446"/>
                    </a:lnTo>
                    <a:lnTo>
                      <a:pt x="273" y="2954"/>
                    </a:lnTo>
                    <a:lnTo>
                      <a:pt x="273" y="2461"/>
                    </a:lnTo>
                    <a:lnTo>
                      <a:pt x="264" y="1969"/>
                    </a:lnTo>
                    <a:lnTo>
                      <a:pt x="255" y="1477"/>
                    </a:lnTo>
                    <a:lnTo>
                      <a:pt x="242" y="985"/>
                    </a:lnTo>
                    <a:lnTo>
                      <a:pt x="224" y="492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611;p39">
                <a:extLst>
                  <a:ext uri="{FF2B5EF4-FFF2-40B4-BE49-F238E27FC236}">
                    <a16:creationId xmlns:a16="http://schemas.microsoft.com/office/drawing/2014/main" id="{EBB283D5-7ABD-238C-4A6B-3BCCD8FE2191}"/>
                  </a:ext>
                </a:extLst>
              </p:cNvPr>
              <p:cNvSpPr/>
              <p:nvPr/>
            </p:nvSpPr>
            <p:spPr>
              <a:xfrm>
                <a:off x="3756375" y="-1868925"/>
                <a:ext cx="6300" cy="7765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1060" extrusionOk="0">
                    <a:moveTo>
                      <a:pt x="128" y="0"/>
                    </a:moveTo>
                    <a:lnTo>
                      <a:pt x="120" y="24"/>
                    </a:lnTo>
                    <a:lnTo>
                      <a:pt x="115" y="82"/>
                    </a:lnTo>
                    <a:lnTo>
                      <a:pt x="102" y="317"/>
                    </a:lnTo>
                    <a:lnTo>
                      <a:pt x="89" y="703"/>
                    </a:lnTo>
                    <a:lnTo>
                      <a:pt x="80" y="1219"/>
                    </a:lnTo>
                    <a:lnTo>
                      <a:pt x="58" y="2661"/>
                    </a:lnTo>
                    <a:lnTo>
                      <a:pt x="41" y="4548"/>
                    </a:lnTo>
                    <a:lnTo>
                      <a:pt x="23" y="6857"/>
                    </a:lnTo>
                    <a:lnTo>
                      <a:pt x="10" y="9494"/>
                    </a:lnTo>
                    <a:lnTo>
                      <a:pt x="5" y="12412"/>
                    </a:lnTo>
                    <a:lnTo>
                      <a:pt x="1" y="15542"/>
                    </a:lnTo>
                    <a:lnTo>
                      <a:pt x="5" y="18671"/>
                    </a:lnTo>
                    <a:lnTo>
                      <a:pt x="10" y="21578"/>
                    </a:lnTo>
                    <a:lnTo>
                      <a:pt x="23" y="24215"/>
                    </a:lnTo>
                    <a:lnTo>
                      <a:pt x="41" y="26512"/>
                    </a:lnTo>
                    <a:lnTo>
                      <a:pt x="58" y="28411"/>
                    </a:lnTo>
                    <a:lnTo>
                      <a:pt x="80" y="29840"/>
                    </a:lnTo>
                    <a:lnTo>
                      <a:pt x="89" y="30356"/>
                    </a:lnTo>
                    <a:lnTo>
                      <a:pt x="102" y="30743"/>
                    </a:lnTo>
                    <a:lnTo>
                      <a:pt x="115" y="30977"/>
                    </a:lnTo>
                    <a:lnTo>
                      <a:pt x="120" y="31036"/>
                    </a:lnTo>
                    <a:lnTo>
                      <a:pt x="128" y="31059"/>
                    </a:lnTo>
                    <a:lnTo>
                      <a:pt x="133" y="31036"/>
                    </a:lnTo>
                    <a:lnTo>
                      <a:pt x="137" y="30977"/>
                    </a:lnTo>
                    <a:lnTo>
                      <a:pt x="150" y="30743"/>
                    </a:lnTo>
                    <a:lnTo>
                      <a:pt x="164" y="30356"/>
                    </a:lnTo>
                    <a:lnTo>
                      <a:pt x="172" y="29840"/>
                    </a:lnTo>
                    <a:lnTo>
                      <a:pt x="194" y="28411"/>
                    </a:lnTo>
                    <a:lnTo>
                      <a:pt x="212" y="26512"/>
                    </a:lnTo>
                    <a:lnTo>
                      <a:pt x="230" y="24215"/>
                    </a:lnTo>
                    <a:lnTo>
                      <a:pt x="243" y="21578"/>
                    </a:lnTo>
                    <a:lnTo>
                      <a:pt x="247" y="18671"/>
                    </a:lnTo>
                    <a:lnTo>
                      <a:pt x="252" y="15542"/>
                    </a:lnTo>
                    <a:lnTo>
                      <a:pt x="247" y="12412"/>
                    </a:lnTo>
                    <a:lnTo>
                      <a:pt x="243" y="9494"/>
                    </a:lnTo>
                    <a:lnTo>
                      <a:pt x="230" y="6857"/>
                    </a:lnTo>
                    <a:lnTo>
                      <a:pt x="216" y="4548"/>
                    </a:lnTo>
                    <a:lnTo>
                      <a:pt x="199" y="2661"/>
                    </a:lnTo>
                    <a:lnTo>
                      <a:pt x="177" y="1219"/>
                    </a:lnTo>
                    <a:lnTo>
                      <a:pt x="164" y="703"/>
                    </a:lnTo>
                    <a:lnTo>
                      <a:pt x="150" y="317"/>
                    </a:lnTo>
                    <a:lnTo>
                      <a:pt x="142" y="82"/>
                    </a:lnTo>
                    <a:lnTo>
                      <a:pt x="133" y="24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612;p39">
                <a:extLst>
                  <a:ext uri="{FF2B5EF4-FFF2-40B4-BE49-F238E27FC236}">
                    <a16:creationId xmlns:a16="http://schemas.microsoft.com/office/drawing/2014/main" id="{B62A7D46-4A4F-24DD-029B-D5E51F8C2FA5}"/>
                  </a:ext>
                </a:extLst>
              </p:cNvPr>
              <p:cNvSpPr/>
              <p:nvPr/>
            </p:nvSpPr>
            <p:spPr>
              <a:xfrm>
                <a:off x="3770675" y="-2614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1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3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19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613;p39">
                <a:extLst>
                  <a:ext uri="{FF2B5EF4-FFF2-40B4-BE49-F238E27FC236}">
                    <a16:creationId xmlns:a16="http://schemas.microsoft.com/office/drawing/2014/main" id="{8B3F7C00-2492-7EED-CF8D-A27AB053E897}"/>
                  </a:ext>
                </a:extLst>
              </p:cNvPr>
              <p:cNvSpPr/>
              <p:nvPr/>
            </p:nvSpPr>
            <p:spPr>
              <a:xfrm>
                <a:off x="3783975" y="-1452575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97" y="1"/>
                    </a:moveTo>
                    <a:lnTo>
                      <a:pt x="75" y="24"/>
                    </a:lnTo>
                    <a:lnTo>
                      <a:pt x="53" y="48"/>
                    </a:lnTo>
                    <a:lnTo>
                      <a:pt x="36" y="95"/>
                    </a:lnTo>
                    <a:lnTo>
                      <a:pt x="23" y="142"/>
                    </a:lnTo>
                    <a:lnTo>
                      <a:pt x="14" y="189"/>
                    </a:lnTo>
                    <a:lnTo>
                      <a:pt x="5" y="259"/>
                    </a:lnTo>
                    <a:lnTo>
                      <a:pt x="1" y="317"/>
                    </a:lnTo>
                    <a:lnTo>
                      <a:pt x="5" y="388"/>
                    </a:lnTo>
                    <a:lnTo>
                      <a:pt x="14" y="446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3" y="587"/>
                    </a:lnTo>
                    <a:lnTo>
                      <a:pt x="75" y="610"/>
                    </a:lnTo>
                    <a:lnTo>
                      <a:pt x="97" y="634"/>
                    </a:lnTo>
                    <a:lnTo>
                      <a:pt x="146" y="634"/>
                    </a:lnTo>
                    <a:lnTo>
                      <a:pt x="168" y="610"/>
                    </a:lnTo>
                    <a:lnTo>
                      <a:pt x="190" y="587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34" y="446"/>
                    </a:lnTo>
                    <a:lnTo>
                      <a:pt x="238" y="388"/>
                    </a:lnTo>
                    <a:lnTo>
                      <a:pt x="242" y="317"/>
                    </a:lnTo>
                    <a:lnTo>
                      <a:pt x="238" y="259"/>
                    </a:lnTo>
                    <a:lnTo>
                      <a:pt x="234" y="189"/>
                    </a:lnTo>
                    <a:lnTo>
                      <a:pt x="220" y="142"/>
                    </a:lnTo>
                    <a:lnTo>
                      <a:pt x="207" y="95"/>
                    </a:lnTo>
                    <a:lnTo>
                      <a:pt x="190" y="48"/>
                    </a:lnTo>
                    <a:lnTo>
                      <a:pt x="168" y="24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614;p39">
                <a:extLst>
                  <a:ext uri="{FF2B5EF4-FFF2-40B4-BE49-F238E27FC236}">
                    <a16:creationId xmlns:a16="http://schemas.microsoft.com/office/drawing/2014/main" id="{CC58A4CD-C64D-E0CB-A654-4851B1DDB106}"/>
                  </a:ext>
                </a:extLst>
              </p:cNvPr>
              <p:cNvSpPr/>
              <p:nvPr/>
            </p:nvSpPr>
            <p:spPr>
              <a:xfrm>
                <a:off x="3773650" y="-4176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3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3" y="200"/>
                    </a:lnTo>
                    <a:lnTo>
                      <a:pt x="5" y="258"/>
                    </a:lnTo>
                    <a:lnTo>
                      <a:pt x="0" y="317"/>
                    </a:lnTo>
                    <a:lnTo>
                      <a:pt x="5" y="387"/>
                    </a:lnTo>
                    <a:lnTo>
                      <a:pt x="13" y="446"/>
                    </a:lnTo>
                    <a:lnTo>
                      <a:pt x="22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42" y="387"/>
                    </a:lnTo>
                    <a:lnTo>
                      <a:pt x="242" y="317"/>
                    </a:lnTo>
                    <a:lnTo>
                      <a:pt x="242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615;p39">
                <a:extLst>
                  <a:ext uri="{FF2B5EF4-FFF2-40B4-BE49-F238E27FC236}">
                    <a16:creationId xmlns:a16="http://schemas.microsoft.com/office/drawing/2014/main" id="{80599CC5-65AB-1056-C0DC-02B3292BF2F5}"/>
                  </a:ext>
                </a:extLst>
              </p:cNvPr>
              <p:cNvSpPr/>
              <p:nvPr/>
            </p:nvSpPr>
            <p:spPr>
              <a:xfrm>
                <a:off x="3783975" y="-12020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3"/>
                    </a:lnTo>
                    <a:lnTo>
                      <a:pt x="75" y="24"/>
                    </a:lnTo>
                    <a:lnTo>
                      <a:pt x="53" y="60"/>
                    </a:lnTo>
                    <a:lnTo>
                      <a:pt x="36" y="95"/>
                    </a:lnTo>
                    <a:lnTo>
                      <a:pt x="23" y="142"/>
                    </a:lnTo>
                    <a:lnTo>
                      <a:pt x="14" y="200"/>
                    </a:lnTo>
                    <a:lnTo>
                      <a:pt x="5" y="259"/>
                    </a:lnTo>
                    <a:lnTo>
                      <a:pt x="1" y="329"/>
                    </a:lnTo>
                    <a:lnTo>
                      <a:pt x="5" y="388"/>
                    </a:lnTo>
                    <a:lnTo>
                      <a:pt x="14" y="446"/>
                    </a:lnTo>
                    <a:lnTo>
                      <a:pt x="23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6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2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38" y="388"/>
                    </a:lnTo>
                    <a:lnTo>
                      <a:pt x="242" y="329"/>
                    </a:lnTo>
                    <a:lnTo>
                      <a:pt x="238" y="259"/>
                    </a:lnTo>
                    <a:lnTo>
                      <a:pt x="234" y="200"/>
                    </a:lnTo>
                    <a:lnTo>
                      <a:pt x="220" y="142"/>
                    </a:lnTo>
                    <a:lnTo>
                      <a:pt x="207" y="95"/>
                    </a:lnTo>
                    <a:lnTo>
                      <a:pt x="190" y="60"/>
                    </a:lnTo>
                    <a:lnTo>
                      <a:pt x="168" y="24"/>
                    </a:lnTo>
                    <a:lnTo>
                      <a:pt x="146" y="13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616;p39">
                <a:extLst>
                  <a:ext uri="{FF2B5EF4-FFF2-40B4-BE49-F238E27FC236}">
                    <a16:creationId xmlns:a16="http://schemas.microsoft.com/office/drawing/2014/main" id="{449D41C7-BDA4-EFC8-BD03-8CAE55B10E41}"/>
                  </a:ext>
                </a:extLst>
              </p:cNvPr>
              <p:cNvSpPr/>
              <p:nvPr/>
            </p:nvSpPr>
            <p:spPr>
              <a:xfrm>
                <a:off x="3969975" y="-1128775"/>
                <a:ext cx="19375" cy="3935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5741" extrusionOk="0">
                    <a:moveTo>
                      <a:pt x="774" y="0"/>
                    </a:moveTo>
                    <a:lnTo>
                      <a:pt x="704" y="246"/>
                    </a:lnTo>
                    <a:lnTo>
                      <a:pt x="642" y="492"/>
                    </a:lnTo>
                    <a:lnTo>
                      <a:pt x="585" y="750"/>
                    </a:lnTo>
                    <a:lnTo>
                      <a:pt x="532" y="1020"/>
                    </a:lnTo>
                    <a:lnTo>
                      <a:pt x="484" y="1289"/>
                    </a:lnTo>
                    <a:lnTo>
                      <a:pt x="440" y="1571"/>
                    </a:lnTo>
                    <a:lnTo>
                      <a:pt x="405" y="1852"/>
                    </a:lnTo>
                    <a:lnTo>
                      <a:pt x="374" y="2145"/>
                    </a:lnTo>
                    <a:lnTo>
                      <a:pt x="330" y="2485"/>
                    </a:lnTo>
                    <a:lnTo>
                      <a:pt x="291" y="2836"/>
                    </a:lnTo>
                    <a:lnTo>
                      <a:pt x="251" y="3188"/>
                    </a:lnTo>
                    <a:lnTo>
                      <a:pt x="216" y="3540"/>
                    </a:lnTo>
                    <a:lnTo>
                      <a:pt x="185" y="3891"/>
                    </a:lnTo>
                    <a:lnTo>
                      <a:pt x="154" y="4243"/>
                    </a:lnTo>
                    <a:lnTo>
                      <a:pt x="128" y="4595"/>
                    </a:lnTo>
                    <a:lnTo>
                      <a:pt x="102" y="4958"/>
                    </a:lnTo>
                    <a:lnTo>
                      <a:pt x="80" y="5309"/>
                    </a:lnTo>
                    <a:lnTo>
                      <a:pt x="62" y="5673"/>
                    </a:lnTo>
                    <a:lnTo>
                      <a:pt x="44" y="6036"/>
                    </a:lnTo>
                    <a:lnTo>
                      <a:pt x="31" y="6388"/>
                    </a:lnTo>
                    <a:lnTo>
                      <a:pt x="18" y="6751"/>
                    </a:lnTo>
                    <a:lnTo>
                      <a:pt x="9" y="7114"/>
                    </a:lnTo>
                    <a:lnTo>
                      <a:pt x="5" y="7478"/>
                    </a:lnTo>
                    <a:lnTo>
                      <a:pt x="0" y="7841"/>
                    </a:lnTo>
                    <a:lnTo>
                      <a:pt x="0" y="8204"/>
                    </a:lnTo>
                    <a:lnTo>
                      <a:pt x="0" y="8568"/>
                    </a:lnTo>
                    <a:lnTo>
                      <a:pt x="5" y="8931"/>
                    </a:lnTo>
                    <a:lnTo>
                      <a:pt x="14" y="9294"/>
                    </a:lnTo>
                    <a:lnTo>
                      <a:pt x="22" y="9658"/>
                    </a:lnTo>
                    <a:lnTo>
                      <a:pt x="36" y="10021"/>
                    </a:lnTo>
                    <a:lnTo>
                      <a:pt x="49" y="10384"/>
                    </a:lnTo>
                    <a:lnTo>
                      <a:pt x="66" y="10748"/>
                    </a:lnTo>
                    <a:lnTo>
                      <a:pt x="88" y="11099"/>
                    </a:lnTo>
                    <a:lnTo>
                      <a:pt x="115" y="11463"/>
                    </a:lnTo>
                    <a:lnTo>
                      <a:pt x="141" y="11814"/>
                    </a:lnTo>
                    <a:lnTo>
                      <a:pt x="167" y="12178"/>
                    </a:lnTo>
                    <a:lnTo>
                      <a:pt x="198" y="12529"/>
                    </a:lnTo>
                    <a:lnTo>
                      <a:pt x="233" y="12881"/>
                    </a:lnTo>
                    <a:lnTo>
                      <a:pt x="273" y="13232"/>
                    </a:lnTo>
                    <a:lnTo>
                      <a:pt x="313" y="13584"/>
                    </a:lnTo>
                    <a:lnTo>
                      <a:pt x="343" y="13865"/>
                    </a:lnTo>
                    <a:lnTo>
                      <a:pt x="379" y="14158"/>
                    </a:lnTo>
                    <a:lnTo>
                      <a:pt x="418" y="14440"/>
                    </a:lnTo>
                    <a:lnTo>
                      <a:pt x="462" y="14709"/>
                    </a:lnTo>
                    <a:lnTo>
                      <a:pt x="510" y="14979"/>
                    </a:lnTo>
                    <a:lnTo>
                      <a:pt x="563" y="15237"/>
                    </a:lnTo>
                    <a:lnTo>
                      <a:pt x="625" y="15495"/>
                    </a:lnTo>
                    <a:lnTo>
                      <a:pt x="686" y="15741"/>
                    </a:lnTo>
                    <a:lnTo>
                      <a:pt x="638" y="15260"/>
                    </a:lnTo>
                    <a:lnTo>
                      <a:pt x="594" y="14780"/>
                    </a:lnTo>
                    <a:lnTo>
                      <a:pt x="550" y="14287"/>
                    </a:lnTo>
                    <a:lnTo>
                      <a:pt x="510" y="13795"/>
                    </a:lnTo>
                    <a:lnTo>
                      <a:pt x="475" y="13315"/>
                    </a:lnTo>
                    <a:lnTo>
                      <a:pt x="440" y="12822"/>
                    </a:lnTo>
                    <a:lnTo>
                      <a:pt x="409" y="12330"/>
                    </a:lnTo>
                    <a:lnTo>
                      <a:pt x="379" y="11838"/>
                    </a:lnTo>
                    <a:lnTo>
                      <a:pt x="352" y="11345"/>
                    </a:lnTo>
                    <a:lnTo>
                      <a:pt x="330" y="10842"/>
                    </a:lnTo>
                    <a:lnTo>
                      <a:pt x="308" y="10349"/>
                    </a:lnTo>
                    <a:lnTo>
                      <a:pt x="291" y="9845"/>
                    </a:lnTo>
                    <a:lnTo>
                      <a:pt x="277" y="9353"/>
                    </a:lnTo>
                    <a:lnTo>
                      <a:pt x="264" y="8849"/>
                    </a:lnTo>
                    <a:lnTo>
                      <a:pt x="255" y="8357"/>
                    </a:lnTo>
                    <a:lnTo>
                      <a:pt x="251" y="7853"/>
                    </a:lnTo>
                    <a:lnTo>
                      <a:pt x="260" y="7361"/>
                    </a:lnTo>
                    <a:lnTo>
                      <a:pt x="277" y="6857"/>
                    </a:lnTo>
                    <a:lnTo>
                      <a:pt x="291" y="6364"/>
                    </a:lnTo>
                    <a:lnTo>
                      <a:pt x="313" y="5860"/>
                    </a:lnTo>
                    <a:lnTo>
                      <a:pt x="335" y="5368"/>
                    </a:lnTo>
                    <a:lnTo>
                      <a:pt x="361" y="4876"/>
                    </a:lnTo>
                    <a:lnTo>
                      <a:pt x="392" y="4384"/>
                    </a:lnTo>
                    <a:lnTo>
                      <a:pt x="422" y="3891"/>
                    </a:lnTo>
                    <a:lnTo>
                      <a:pt x="458" y="3399"/>
                    </a:lnTo>
                    <a:lnTo>
                      <a:pt x="493" y="2907"/>
                    </a:lnTo>
                    <a:lnTo>
                      <a:pt x="532" y="2414"/>
                    </a:lnTo>
                    <a:lnTo>
                      <a:pt x="576" y="1934"/>
                    </a:lnTo>
                    <a:lnTo>
                      <a:pt x="620" y="1453"/>
                    </a:lnTo>
                    <a:lnTo>
                      <a:pt x="669" y="961"/>
                    </a:lnTo>
                    <a:lnTo>
                      <a:pt x="717" y="481"/>
                    </a:lnTo>
                    <a:lnTo>
                      <a:pt x="774" y="0"/>
                    </a:lnTo>
                    <a:close/>
                    <a:moveTo>
                      <a:pt x="686" y="15741"/>
                    </a:moveTo>
                    <a:lnTo>
                      <a:pt x="686" y="15741"/>
                    </a:lnTo>
                    <a:lnTo>
                      <a:pt x="686" y="1574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617;p39">
                <a:extLst>
                  <a:ext uri="{FF2B5EF4-FFF2-40B4-BE49-F238E27FC236}">
                    <a16:creationId xmlns:a16="http://schemas.microsoft.com/office/drawing/2014/main" id="{E6B44B7A-D31B-65DA-A9C1-346D92C9F97D}"/>
                  </a:ext>
                </a:extLst>
              </p:cNvPr>
              <p:cNvSpPr/>
              <p:nvPr/>
            </p:nvSpPr>
            <p:spPr>
              <a:xfrm>
                <a:off x="3508825" y="-1161025"/>
                <a:ext cx="24550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6996" extrusionOk="0">
                    <a:moveTo>
                      <a:pt x="10" y="1"/>
                    </a:moveTo>
                    <a:lnTo>
                      <a:pt x="5" y="13"/>
                    </a:lnTo>
                    <a:lnTo>
                      <a:pt x="10" y="48"/>
                    </a:lnTo>
                    <a:lnTo>
                      <a:pt x="27" y="177"/>
                    </a:lnTo>
                    <a:lnTo>
                      <a:pt x="106" y="669"/>
                    </a:lnTo>
                    <a:lnTo>
                      <a:pt x="168" y="1021"/>
                    </a:lnTo>
                    <a:lnTo>
                      <a:pt x="234" y="1454"/>
                    </a:lnTo>
                    <a:lnTo>
                      <a:pt x="304" y="1946"/>
                    </a:lnTo>
                    <a:lnTo>
                      <a:pt x="375" y="2497"/>
                    </a:lnTo>
                    <a:lnTo>
                      <a:pt x="419" y="2884"/>
                    </a:lnTo>
                    <a:lnTo>
                      <a:pt x="458" y="3271"/>
                    </a:lnTo>
                    <a:lnTo>
                      <a:pt x="498" y="3658"/>
                    </a:lnTo>
                    <a:lnTo>
                      <a:pt x="533" y="4044"/>
                    </a:lnTo>
                    <a:lnTo>
                      <a:pt x="564" y="4443"/>
                    </a:lnTo>
                    <a:lnTo>
                      <a:pt x="594" y="4841"/>
                    </a:lnTo>
                    <a:lnTo>
                      <a:pt x="621" y="5228"/>
                    </a:lnTo>
                    <a:lnTo>
                      <a:pt x="643" y="5627"/>
                    </a:lnTo>
                    <a:lnTo>
                      <a:pt x="665" y="6025"/>
                    </a:lnTo>
                    <a:lnTo>
                      <a:pt x="682" y="6424"/>
                    </a:lnTo>
                    <a:lnTo>
                      <a:pt x="700" y="6822"/>
                    </a:lnTo>
                    <a:lnTo>
                      <a:pt x="709" y="7221"/>
                    </a:lnTo>
                    <a:lnTo>
                      <a:pt x="722" y="7619"/>
                    </a:lnTo>
                    <a:lnTo>
                      <a:pt x="726" y="8018"/>
                    </a:lnTo>
                    <a:lnTo>
                      <a:pt x="731" y="8428"/>
                    </a:lnTo>
                    <a:lnTo>
                      <a:pt x="731" y="8826"/>
                    </a:lnTo>
                    <a:lnTo>
                      <a:pt x="731" y="12401"/>
                    </a:lnTo>
                    <a:lnTo>
                      <a:pt x="735" y="12753"/>
                    </a:lnTo>
                    <a:lnTo>
                      <a:pt x="735" y="13116"/>
                    </a:lnTo>
                    <a:lnTo>
                      <a:pt x="731" y="13468"/>
                    </a:lnTo>
                    <a:lnTo>
                      <a:pt x="722" y="13831"/>
                    </a:lnTo>
                    <a:lnTo>
                      <a:pt x="709" y="14183"/>
                    </a:lnTo>
                    <a:lnTo>
                      <a:pt x="691" y="14534"/>
                    </a:lnTo>
                    <a:lnTo>
                      <a:pt x="669" y="14886"/>
                    </a:lnTo>
                    <a:lnTo>
                      <a:pt x="647" y="15237"/>
                    </a:lnTo>
                    <a:lnTo>
                      <a:pt x="621" y="15460"/>
                    </a:lnTo>
                    <a:lnTo>
                      <a:pt x="590" y="15671"/>
                    </a:lnTo>
                    <a:lnTo>
                      <a:pt x="550" y="15870"/>
                    </a:lnTo>
                    <a:lnTo>
                      <a:pt x="502" y="16058"/>
                    </a:lnTo>
                    <a:lnTo>
                      <a:pt x="449" y="16234"/>
                    </a:lnTo>
                    <a:lnTo>
                      <a:pt x="388" y="16398"/>
                    </a:lnTo>
                    <a:lnTo>
                      <a:pt x="317" y="16538"/>
                    </a:lnTo>
                    <a:lnTo>
                      <a:pt x="247" y="16667"/>
                    </a:lnTo>
                    <a:lnTo>
                      <a:pt x="194" y="16726"/>
                    </a:lnTo>
                    <a:lnTo>
                      <a:pt x="146" y="16773"/>
                    </a:lnTo>
                    <a:lnTo>
                      <a:pt x="71" y="16831"/>
                    </a:lnTo>
                    <a:lnTo>
                      <a:pt x="18" y="16867"/>
                    </a:lnTo>
                    <a:lnTo>
                      <a:pt x="5" y="16890"/>
                    </a:lnTo>
                    <a:lnTo>
                      <a:pt x="1" y="16902"/>
                    </a:lnTo>
                    <a:lnTo>
                      <a:pt x="5" y="16925"/>
                    </a:lnTo>
                    <a:lnTo>
                      <a:pt x="18" y="16949"/>
                    </a:lnTo>
                    <a:lnTo>
                      <a:pt x="45" y="16972"/>
                    </a:lnTo>
                    <a:lnTo>
                      <a:pt x="76" y="16984"/>
                    </a:lnTo>
                    <a:lnTo>
                      <a:pt x="115" y="16995"/>
                    </a:lnTo>
                    <a:lnTo>
                      <a:pt x="164" y="16984"/>
                    </a:lnTo>
                    <a:lnTo>
                      <a:pt x="221" y="16949"/>
                    </a:lnTo>
                    <a:lnTo>
                      <a:pt x="287" y="16902"/>
                    </a:lnTo>
                    <a:lnTo>
                      <a:pt x="331" y="16855"/>
                    </a:lnTo>
                    <a:lnTo>
                      <a:pt x="379" y="16796"/>
                    </a:lnTo>
                    <a:lnTo>
                      <a:pt x="423" y="16726"/>
                    </a:lnTo>
                    <a:lnTo>
                      <a:pt x="463" y="16656"/>
                    </a:lnTo>
                    <a:lnTo>
                      <a:pt x="502" y="16585"/>
                    </a:lnTo>
                    <a:lnTo>
                      <a:pt x="542" y="16503"/>
                    </a:lnTo>
                    <a:lnTo>
                      <a:pt x="581" y="16409"/>
                    </a:lnTo>
                    <a:lnTo>
                      <a:pt x="616" y="16316"/>
                    </a:lnTo>
                    <a:lnTo>
                      <a:pt x="647" y="16222"/>
                    </a:lnTo>
                    <a:lnTo>
                      <a:pt x="678" y="16116"/>
                    </a:lnTo>
                    <a:lnTo>
                      <a:pt x="709" y="16011"/>
                    </a:lnTo>
                    <a:lnTo>
                      <a:pt x="731" y="15894"/>
                    </a:lnTo>
                    <a:lnTo>
                      <a:pt x="757" y="15777"/>
                    </a:lnTo>
                    <a:lnTo>
                      <a:pt x="779" y="15659"/>
                    </a:lnTo>
                    <a:lnTo>
                      <a:pt x="797" y="15530"/>
                    </a:lnTo>
                    <a:lnTo>
                      <a:pt x="814" y="15402"/>
                    </a:lnTo>
                    <a:lnTo>
                      <a:pt x="849" y="15038"/>
                    </a:lnTo>
                    <a:lnTo>
                      <a:pt x="880" y="14675"/>
                    </a:lnTo>
                    <a:lnTo>
                      <a:pt x="907" y="14312"/>
                    </a:lnTo>
                    <a:lnTo>
                      <a:pt x="924" y="13936"/>
                    </a:lnTo>
                    <a:lnTo>
                      <a:pt x="942" y="13561"/>
                    </a:lnTo>
                    <a:lnTo>
                      <a:pt x="955" y="13186"/>
                    </a:lnTo>
                    <a:lnTo>
                      <a:pt x="959" y="12811"/>
                    </a:lnTo>
                    <a:lnTo>
                      <a:pt x="964" y="12436"/>
                    </a:lnTo>
                    <a:lnTo>
                      <a:pt x="968" y="11592"/>
                    </a:lnTo>
                    <a:lnTo>
                      <a:pt x="977" y="10702"/>
                    </a:lnTo>
                    <a:lnTo>
                      <a:pt x="981" y="10245"/>
                    </a:lnTo>
                    <a:lnTo>
                      <a:pt x="977" y="9776"/>
                    </a:lnTo>
                    <a:lnTo>
                      <a:pt x="973" y="9307"/>
                    </a:lnTo>
                    <a:lnTo>
                      <a:pt x="964" y="8826"/>
                    </a:lnTo>
                    <a:lnTo>
                      <a:pt x="959" y="8416"/>
                    </a:lnTo>
                    <a:lnTo>
                      <a:pt x="955" y="7994"/>
                    </a:lnTo>
                    <a:lnTo>
                      <a:pt x="951" y="7584"/>
                    </a:lnTo>
                    <a:lnTo>
                      <a:pt x="937" y="7174"/>
                    </a:lnTo>
                    <a:lnTo>
                      <a:pt x="920" y="6764"/>
                    </a:lnTo>
                    <a:lnTo>
                      <a:pt x="902" y="6353"/>
                    </a:lnTo>
                    <a:lnTo>
                      <a:pt x="880" y="5943"/>
                    </a:lnTo>
                    <a:lnTo>
                      <a:pt x="854" y="5533"/>
                    </a:lnTo>
                    <a:lnTo>
                      <a:pt x="828" y="5123"/>
                    </a:lnTo>
                    <a:lnTo>
                      <a:pt x="792" y="4724"/>
                    </a:lnTo>
                    <a:lnTo>
                      <a:pt x="757" y="4326"/>
                    </a:lnTo>
                    <a:lnTo>
                      <a:pt x="718" y="3915"/>
                    </a:lnTo>
                    <a:lnTo>
                      <a:pt x="674" y="3517"/>
                    </a:lnTo>
                    <a:lnTo>
                      <a:pt x="630" y="3130"/>
                    </a:lnTo>
                    <a:lnTo>
                      <a:pt x="577" y="2732"/>
                    </a:lnTo>
                    <a:lnTo>
                      <a:pt x="524" y="2345"/>
                    </a:lnTo>
                    <a:lnTo>
                      <a:pt x="485" y="2017"/>
                    </a:lnTo>
                    <a:lnTo>
                      <a:pt x="436" y="1700"/>
                    </a:lnTo>
                    <a:lnTo>
                      <a:pt x="379" y="1396"/>
                    </a:lnTo>
                    <a:lnTo>
                      <a:pt x="317" y="1091"/>
                    </a:lnTo>
                    <a:lnTo>
                      <a:pt x="252" y="810"/>
                    </a:lnTo>
                    <a:lnTo>
                      <a:pt x="177" y="528"/>
                    </a:lnTo>
                    <a:lnTo>
                      <a:pt x="98" y="259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618;p39">
                <a:extLst>
                  <a:ext uri="{FF2B5EF4-FFF2-40B4-BE49-F238E27FC236}">
                    <a16:creationId xmlns:a16="http://schemas.microsoft.com/office/drawing/2014/main" id="{7EAB10D8-749E-A54D-60E4-8AE4EBC9B08E}"/>
                  </a:ext>
                </a:extLst>
              </p:cNvPr>
              <p:cNvSpPr/>
              <p:nvPr/>
            </p:nvSpPr>
            <p:spPr>
              <a:xfrm>
                <a:off x="3622825" y="-912250"/>
                <a:ext cx="49500" cy="8030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3212" extrusionOk="0">
                    <a:moveTo>
                      <a:pt x="75" y="0"/>
                    </a:moveTo>
                    <a:lnTo>
                      <a:pt x="67" y="24"/>
                    </a:lnTo>
                    <a:lnTo>
                      <a:pt x="49" y="83"/>
                    </a:lnTo>
                    <a:lnTo>
                      <a:pt x="27" y="188"/>
                    </a:lnTo>
                    <a:lnTo>
                      <a:pt x="14" y="340"/>
                    </a:lnTo>
                    <a:lnTo>
                      <a:pt x="5" y="528"/>
                    </a:lnTo>
                    <a:lnTo>
                      <a:pt x="1" y="751"/>
                    </a:lnTo>
                    <a:lnTo>
                      <a:pt x="5" y="868"/>
                    </a:lnTo>
                    <a:lnTo>
                      <a:pt x="14" y="997"/>
                    </a:lnTo>
                    <a:lnTo>
                      <a:pt x="23" y="1137"/>
                    </a:lnTo>
                    <a:lnTo>
                      <a:pt x="36" y="1278"/>
                    </a:lnTo>
                    <a:lnTo>
                      <a:pt x="58" y="1466"/>
                    </a:lnTo>
                    <a:lnTo>
                      <a:pt x="84" y="1641"/>
                    </a:lnTo>
                    <a:lnTo>
                      <a:pt x="115" y="1817"/>
                    </a:lnTo>
                    <a:lnTo>
                      <a:pt x="150" y="1981"/>
                    </a:lnTo>
                    <a:lnTo>
                      <a:pt x="190" y="2134"/>
                    </a:lnTo>
                    <a:lnTo>
                      <a:pt x="234" y="2286"/>
                    </a:lnTo>
                    <a:lnTo>
                      <a:pt x="286" y="2427"/>
                    </a:lnTo>
                    <a:lnTo>
                      <a:pt x="339" y="2567"/>
                    </a:lnTo>
                    <a:lnTo>
                      <a:pt x="418" y="2731"/>
                    </a:lnTo>
                    <a:lnTo>
                      <a:pt x="502" y="2872"/>
                    </a:lnTo>
                    <a:lnTo>
                      <a:pt x="585" y="2989"/>
                    </a:lnTo>
                    <a:lnTo>
                      <a:pt x="678" y="3083"/>
                    </a:lnTo>
                    <a:lnTo>
                      <a:pt x="770" y="3153"/>
                    </a:lnTo>
                    <a:lnTo>
                      <a:pt x="862" y="3188"/>
                    </a:lnTo>
                    <a:lnTo>
                      <a:pt x="955" y="3212"/>
                    </a:lnTo>
                    <a:lnTo>
                      <a:pt x="1051" y="3212"/>
                    </a:lnTo>
                    <a:lnTo>
                      <a:pt x="1144" y="3177"/>
                    </a:lnTo>
                    <a:lnTo>
                      <a:pt x="1236" y="3130"/>
                    </a:lnTo>
                    <a:lnTo>
                      <a:pt x="1328" y="3048"/>
                    </a:lnTo>
                    <a:lnTo>
                      <a:pt x="1416" y="2954"/>
                    </a:lnTo>
                    <a:lnTo>
                      <a:pt x="1500" y="2825"/>
                    </a:lnTo>
                    <a:lnTo>
                      <a:pt x="1579" y="2673"/>
                    </a:lnTo>
                    <a:lnTo>
                      <a:pt x="1658" y="2509"/>
                    </a:lnTo>
                    <a:lnTo>
                      <a:pt x="1729" y="2321"/>
                    </a:lnTo>
                    <a:lnTo>
                      <a:pt x="1764" y="2192"/>
                    </a:lnTo>
                    <a:lnTo>
                      <a:pt x="1799" y="2063"/>
                    </a:lnTo>
                    <a:lnTo>
                      <a:pt x="1830" y="1934"/>
                    </a:lnTo>
                    <a:lnTo>
                      <a:pt x="1861" y="1805"/>
                    </a:lnTo>
                    <a:lnTo>
                      <a:pt x="1883" y="1665"/>
                    </a:lnTo>
                    <a:lnTo>
                      <a:pt x="1909" y="1512"/>
                    </a:lnTo>
                    <a:lnTo>
                      <a:pt x="1926" y="1372"/>
                    </a:lnTo>
                    <a:lnTo>
                      <a:pt x="1944" y="1219"/>
                    </a:lnTo>
                    <a:lnTo>
                      <a:pt x="1957" y="1079"/>
                    </a:lnTo>
                    <a:lnTo>
                      <a:pt x="1966" y="950"/>
                    </a:lnTo>
                    <a:lnTo>
                      <a:pt x="1975" y="821"/>
                    </a:lnTo>
                    <a:lnTo>
                      <a:pt x="1979" y="704"/>
                    </a:lnTo>
                    <a:lnTo>
                      <a:pt x="1979" y="598"/>
                    </a:lnTo>
                    <a:lnTo>
                      <a:pt x="1975" y="493"/>
                    </a:lnTo>
                    <a:lnTo>
                      <a:pt x="1962" y="317"/>
                    </a:lnTo>
                    <a:lnTo>
                      <a:pt x="1944" y="176"/>
                    </a:lnTo>
                    <a:lnTo>
                      <a:pt x="1926" y="71"/>
                    </a:lnTo>
                    <a:lnTo>
                      <a:pt x="1913" y="36"/>
                    </a:lnTo>
                    <a:lnTo>
                      <a:pt x="1904" y="12"/>
                    </a:lnTo>
                    <a:lnTo>
                      <a:pt x="1891" y="0"/>
                    </a:lnTo>
                    <a:lnTo>
                      <a:pt x="1883" y="0"/>
                    </a:lnTo>
                    <a:lnTo>
                      <a:pt x="1878" y="12"/>
                    </a:lnTo>
                    <a:lnTo>
                      <a:pt x="1874" y="24"/>
                    </a:lnTo>
                    <a:lnTo>
                      <a:pt x="1865" y="94"/>
                    </a:lnTo>
                    <a:lnTo>
                      <a:pt x="1856" y="340"/>
                    </a:lnTo>
                    <a:lnTo>
                      <a:pt x="1847" y="516"/>
                    </a:lnTo>
                    <a:lnTo>
                      <a:pt x="1830" y="715"/>
                    </a:lnTo>
                    <a:lnTo>
                      <a:pt x="1808" y="938"/>
                    </a:lnTo>
                    <a:lnTo>
                      <a:pt x="1773" y="1184"/>
                    </a:lnTo>
                    <a:lnTo>
                      <a:pt x="1737" y="1384"/>
                    </a:lnTo>
                    <a:lnTo>
                      <a:pt x="1693" y="1583"/>
                    </a:lnTo>
                    <a:lnTo>
                      <a:pt x="1645" y="1759"/>
                    </a:lnTo>
                    <a:lnTo>
                      <a:pt x="1592" y="1934"/>
                    </a:lnTo>
                    <a:lnTo>
                      <a:pt x="1531" y="2075"/>
                    </a:lnTo>
                    <a:lnTo>
                      <a:pt x="1465" y="2204"/>
                    </a:lnTo>
                    <a:lnTo>
                      <a:pt x="1394" y="2321"/>
                    </a:lnTo>
                    <a:lnTo>
                      <a:pt x="1324" y="2415"/>
                    </a:lnTo>
                    <a:lnTo>
                      <a:pt x="1245" y="2497"/>
                    </a:lnTo>
                    <a:lnTo>
                      <a:pt x="1166" y="2544"/>
                    </a:lnTo>
                    <a:lnTo>
                      <a:pt x="1087" y="2579"/>
                    </a:lnTo>
                    <a:lnTo>
                      <a:pt x="1007" y="2602"/>
                    </a:lnTo>
                    <a:lnTo>
                      <a:pt x="924" y="2591"/>
                    </a:lnTo>
                    <a:lnTo>
                      <a:pt x="840" y="2567"/>
                    </a:lnTo>
                    <a:lnTo>
                      <a:pt x="757" y="2509"/>
                    </a:lnTo>
                    <a:lnTo>
                      <a:pt x="673" y="2438"/>
                    </a:lnTo>
                    <a:lnTo>
                      <a:pt x="599" y="2345"/>
                    </a:lnTo>
                    <a:lnTo>
                      <a:pt x="524" y="2227"/>
                    </a:lnTo>
                    <a:lnTo>
                      <a:pt x="453" y="2087"/>
                    </a:lnTo>
                    <a:lnTo>
                      <a:pt x="392" y="1934"/>
                    </a:lnTo>
                    <a:lnTo>
                      <a:pt x="335" y="1770"/>
                    </a:lnTo>
                    <a:lnTo>
                      <a:pt x="282" y="1583"/>
                    </a:lnTo>
                    <a:lnTo>
                      <a:pt x="238" y="1384"/>
                    </a:lnTo>
                    <a:lnTo>
                      <a:pt x="203" y="1184"/>
                    </a:lnTo>
                    <a:lnTo>
                      <a:pt x="168" y="938"/>
                    </a:lnTo>
                    <a:lnTo>
                      <a:pt x="141" y="715"/>
                    </a:lnTo>
                    <a:lnTo>
                      <a:pt x="128" y="516"/>
                    </a:lnTo>
                    <a:lnTo>
                      <a:pt x="115" y="340"/>
                    </a:lnTo>
                    <a:lnTo>
                      <a:pt x="102" y="94"/>
                    </a:lnTo>
                    <a:lnTo>
                      <a:pt x="93" y="24"/>
                    </a:lnTo>
                    <a:lnTo>
                      <a:pt x="89" y="1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619;p39">
                <a:extLst>
                  <a:ext uri="{FF2B5EF4-FFF2-40B4-BE49-F238E27FC236}">
                    <a16:creationId xmlns:a16="http://schemas.microsoft.com/office/drawing/2014/main" id="{C4983D31-DDBC-FD74-01BB-7055A0D7D45F}"/>
                  </a:ext>
                </a:extLst>
              </p:cNvPr>
              <p:cNvSpPr/>
              <p:nvPr/>
            </p:nvSpPr>
            <p:spPr>
              <a:xfrm>
                <a:off x="3626450" y="-2046200"/>
                <a:ext cx="2536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704" extrusionOk="0">
                    <a:moveTo>
                      <a:pt x="3171" y="0"/>
                    </a:moveTo>
                    <a:lnTo>
                      <a:pt x="2533" y="36"/>
                    </a:lnTo>
                    <a:lnTo>
                      <a:pt x="1900" y="82"/>
                    </a:lnTo>
                    <a:lnTo>
                      <a:pt x="1267" y="164"/>
                    </a:lnTo>
                    <a:lnTo>
                      <a:pt x="634" y="258"/>
                    </a:lnTo>
                    <a:lnTo>
                      <a:pt x="1" y="375"/>
                    </a:lnTo>
                    <a:lnTo>
                      <a:pt x="5" y="387"/>
                    </a:lnTo>
                    <a:lnTo>
                      <a:pt x="27" y="411"/>
                    </a:lnTo>
                    <a:lnTo>
                      <a:pt x="102" y="434"/>
                    </a:lnTo>
                    <a:lnTo>
                      <a:pt x="229" y="469"/>
                    </a:lnTo>
                    <a:lnTo>
                      <a:pt x="401" y="504"/>
                    </a:lnTo>
                    <a:lnTo>
                      <a:pt x="867" y="551"/>
                    </a:lnTo>
                    <a:lnTo>
                      <a:pt x="1487" y="610"/>
                    </a:lnTo>
                    <a:lnTo>
                      <a:pt x="2239" y="645"/>
                    </a:lnTo>
                    <a:lnTo>
                      <a:pt x="3101" y="680"/>
                    </a:lnTo>
                    <a:lnTo>
                      <a:pt x="4050" y="704"/>
                    </a:lnTo>
                    <a:lnTo>
                      <a:pt x="6095" y="704"/>
                    </a:lnTo>
                    <a:lnTo>
                      <a:pt x="7049" y="680"/>
                    </a:lnTo>
                    <a:lnTo>
                      <a:pt x="7911" y="645"/>
                    </a:lnTo>
                    <a:lnTo>
                      <a:pt x="8658" y="610"/>
                    </a:lnTo>
                    <a:lnTo>
                      <a:pt x="9278" y="551"/>
                    </a:lnTo>
                    <a:lnTo>
                      <a:pt x="9749" y="504"/>
                    </a:lnTo>
                    <a:lnTo>
                      <a:pt x="9920" y="469"/>
                    </a:lnTo>
                    <a:lnTo>
                      <a:pt x="10043" y="434"/>
                    </a:lnTo>
                    <a:lnTo>
                      <a:pt x="10123" y="411"/>
                    </a:lnTo>
                    <a:lnTo>
                      <a:pt x="10140" y="387"/>
                    </a:lnTo>
                    <a:lnTo>
                      <a:pt x="10145" y="375"/>
                    </a:lnTo>
                    <a:lnTo>
                      <a:pt x="9511" y="258"/>
                    </a:lnTo>
                    <a:lnTo>
                      <a:pt x="8878" y="164"/>
                    </a:lnTo>
                    <a:lnTo>
                      <a:pt x="8245" y="82"/>
                    </a:lnTo>
                    <a:lnTo>
                      <a:pt x="7612" y="36"/>
                    </a:lnTo>
                    <a:lnTo>
                      <a:pt x="6979" y="0"/>
                    </a:lnTo>
                    <a:lnTo>
                      <a:pt x="5708" y="0"/>
                    </a:lnTo>
                    <a:lnTo>
                      <a:pt x="5075" y="36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620;p39">
                <a:extLst>
                  <a:ext uri="{FF2B5EF4-FFF2-40B4-BE49-F238E27FC236}">
                    <a16:creationId xmlns:a16="http://schemas.microsoft.com/office/drawing/2014/main" id="{F2A14201-E055-2426-13AD-A722870E1D47}"/>
                  </a:ext>
                </a:extLst>
              </p:cNvPr>
              <p:cNvSpPr/>
              <p:nvPr/>
            </p:nvSpPr>
            <p:spPr>
              <a:xfrm>
                <a:off x="3626450" y="-1964450"/>
                <a:ext cx="2536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716" extrusionOk="0">
                    <a:moveTo>
                      <a:pt x="3804" y="0"/>
                    </a:moveTo>
                    <a:lnTo>
                      <a:pt x="3171" y="12"/>
                    </a:lnTo>
                    <a:lnTo>
                      <a:pt x="2533" y="47"/>
                    </a:lnTo>
                    <a:lnTo>
                      <a:pt x="1900" y="94"/>
                    </a:lnTo>
                    <a:lnTo>
                      <a:pt x="1267" y="164"/>
                    </a:lnTo>
                    <a:lnTo>
                      <a:pt x="634" y="270"/>
                    </a:lnTo>
                    <a:lnTo>
                      <a:pt x="1" y="375"/>
                    </a:lnTo>
                    <a:lnTo>
                      <a:pt x="5" y="399"/>
                    </a:lnTo>
                    <a:lnTo>
                      <a:pt x="27" y="411"/>
                    </a:lnTo>
                    <a:lnTo>
                      <a:pt x="102" y="446"/>
                    </a:lnTo>
                    <a:lnTo>
                      <a:pt x="229" y="481"/>
                    </a:lnTo>
                    <a:lnTo>
                      <a:pt x="401" y="504"/>
                    </a:lnTo>
                    <a:lnTo>
                      <a:pt x="867" y="563"/>
                    </a:lnTo>
                    <a:lnTo>
                      <a:pt x="1487" y="610"/>
                    </a:lnTo>
                    <a:lnTo>
                      <a:pt x="2239" y="657"/>
                    </a:lnTo>
                    <a:lnTo>
                      <a:pt x="3101" y="692"/>
                    </a:lnTo>
                    <a:lnTo>
                      <a:pt x="4050" y="704"/>
                    </a:lnTo>
                    <a:lnTo>
                      <a:pt x="5075" y="715"/>
                    </a:lnTo>
                    <a:lnTo>
                      <a:pt x="6095" y="704"/>
                    </a:lnTo>
                    <a:lnTo>
                      <a:pt x="7049" y="692"/>
                    </a:lnTo>
                    <a:lnTo>
                      <a:pt x="7911" y="657"/>
                    </a:lnTo>
                    <a:lnTo>
                      <a:pt x="8658" y="622"/>
                    </a:lnTo>
                    <a:lnTo>
                      <a:pt x="9278" y="575"/>
                    </a:lnTo>
                    <a:lnTo>
                      <a:pt x="9749" y="516"/>
                    </a:lnTo>
                    <a:lnTo>
                      <a:pt x="9920" y="481"/>
                    </a:lnTo>
                    <a:lnTo>
                      <a:pt x="10043" y="446"/>
                    </a:lnTo>
                    <a:lnTo>
                      <a:pt x="10123" y="411"/>
                    </a:lnTo>
                    <a:lnTo>
                      <a:pt x="10140" y="399"/>
                    </a:lnTo>
                    <a:lnTo>
                      <a:pt x="10145" y="375"/>
                    </a:lnTo>
                    <a:lnTo>
                      <a:pt x="9511" y="270"/>
                    </a:lnTo>
                    <a:lnTo>
                      <a:pt x="8878" y="164"/>
                    </a:lnTo>
                    <a:lnTo>
                      <a:pt x="8245" y="94"/>
                    </a:lnTo>
                    <a:lnTo>
                      <a:pt x="7612" y="47"/>
                    </a:lnTo>
                    <a:lnTo>
                      <a:pt x="6979" y="12"/>
                    </a:lnTo>
                    <a:lnTo>
                      <a:pt x="6341" y="0"/>
                    </a:lnTo>
                    <a:lnTo>
                      <a:pt x="5708" y="12"/>
                    </a:lnTo>
                    <a:lnTo>
                      <a:pt x="5075" y="47"/>
                    </a:lnTo>
                    <a:lnTo>
                      <a:pt x="4437" y="12"/>
                    </a:lnTo>
                    <a:lnTo>
                      <a:pt x="3804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621;p39">
                <a:extLst>
                  <a:ext uri="{FF2B5EF4-FFF2-40B4-BE49-F238E27FC236}">
                    <a16:creationId xmlns:a16="http://schemas.microsoft.com/office/drawing/2014/main" id="{E1165DB2-E6B3-A517-E975-B56D39EA8AAA}"/>
                  </a:ext>
                </a:extLst>
              </p:cNvPr>
              <p:cNvSpPr/>
              <p:nvPr/>
            </p:nvSpPr>
            <p:spPr>
              <a:xfrm>
                <a:off x="3284375" y="-4467650"/>
                <a:ext cx="898425" cy="2352900"/>
              </a:xfrm>
              <a:custGeom>
                <a:avLst/>
                <a:gdLst/>
                <a:ahLst/>
                <a:cxnLst/>
                <a:rect l="l" t="t" r="r" b="b"/>
                <a:pathLst>
                  <a:path w="35937" h="94116" extrusionOk="0">
                    <a:moveTo>
                      <a:pt x="17689" y="1"/>
                    </a:moveTo>
                    <a:lnTo>
                      <a:pt x="17052" y="12"/>
                    </a:lnTo>
                    <a:lnTo>
                      <a:pt x="16410" y="24"/>
                    </a:lnTo>
                    <a:lnTo>
                      <a:pt x="15772" y="47"/>
                    </a:lnTo>
                    <a:lnTo>
                      <a:pt x="15143" y="94"/>
                    </a:lnTo>
                    <a:lnTo>
                      <a:pt x="14515" y="141"/>
                    </a:lnTo>
                    <a:lnTo>
                      <a:pt x="13890" y="211"/>
                    </a:lnTo>
                    <a:lnTo>
                      <a:pt x="13275" y="294"/>
                    </a:lnTo>
                    <a:lnTo>
                      <a:pt x="12668" y="387"/>
                    </a:lnTo>
                    <a:lnTo>
                      <a:pt x="12070" y="493"/>
                    </a:lnTo>
                    <a:lnTo>
                      <a:pt x="11485" y="622"/>
                    </a:lnTo>
                    <a:lnTo>
                      <a:pt x="10909" y="774"/>
                    </a:lnTo>
                    <a:lnTo>
                      <a:pt x="10346" y="926"/>
                    </a:lnTo>
                    <a:lnTo>
                      <a:pt x="9801" y="1114"/>
                    </a:lnTo>
                    <a:lnTo>
                      <a:pt x="9265" y="1301"/>
                    </a:lnTo>
                    <a:lnTo>
                      <a:pt x="8750" y="1524"/>
                    </a:lnTo>
                    <a:lnTo>
                      <a:pt x="8495" y="1641"/>
                    </a:lnTo>
                    <a:lnTo>
                      <a:pt x="8249" y="1759"/>
                    </a:lnTo>
                    <a:lnTo>
                      <a:pt x="8007" y="1888"/>
                    </a:lnTo>
                    <a:lnTo>
                      <a:pt x="7770" y="2016"/>
                    </a:lnTo>
                    <a:lnTo>
                      <a:pt x="7585" y="2134"/>
                    </a:lnTo>
                    <a:lnTo>
                      <a:pt x="7400" y="2263"/>
                    </a:lnTo>
                    <a:lnTo>
                      <a:pt x="7220" y="2415"/>
                    </a:lnTo>
                    <a:lnTo>
                      <a:pt x="7044" y="2591"/>
                    </a:lnTo>
                    <a:lnTo>
                      <a:pt x="6868" y="2778"/>
                    </a:lnTo>
                    <a:lnTo>
                      <a:pt x="6692" y="2978"/>
                    </a:lnTo>
                    <a:lnTo>
                      <a:pt x="6525" y="3200"/>
                    </a:lnTo>
                    <a:lnTo>
                      <a:pt x="6354" y="3446"/>
                    </a:lnTo>
                    <a:lnTo>
                      <a:pt x="6191" y="3704"/>
                    </a:lnTo>
                    <a:lnTo>
                      <a:pt x="6028" y="3974"/>
                    </a:lnTo>
                    <a:lnTo>
                      <a:pt x="5866" y="4255"/>
                    </a:lnTo>
                    <a:lnTo>
                      <a:pt x="5707" y="4560"/>
                    </a:lnTo>
                    <a:lnTo>
                      <a:pt x="5554" y="4888"/>
                    </a:lnTo>
                    <a:lnTo>
                      <a:pt x="5400" y="5216"/>
                    </a:lnTo>
                    <a:lnTo>
                      <a:pt x="5246" y="5568"/>
                    </a:lnTo>
                    <a:lnTo>
                      <a:pt x="5101" y="5931"/>
                    </a:lnTo>
                    <a:lnTo>
                      <a:pt x="4951" y="6318"/>
                    </a:lnTo>
                    <a:lnTo>
                      <a:pt x="4810" y="6705"/>
                    </a:lnTo>
                    <a:lnTo>
                      <a:pt x="4665" y="7115"/>
                    </a:lnTo>
                    <a:lnTo>
                      <a:pt x="4529" y="7537"/>
                    </a:lnTo>
                    <a:lnTo>
                      <a:pt x="4393" y="7970"/>
                    </a:lnTo>
                    <a:lnTo>
                      <a:pt x="4256" y="8428"/>
                    </a:lnTo>
                    <a:lnTo>
                      <a:pt x="4125" y="8885"/>
                    </a:lnTo>
                    <a:lnTo>
                      <a:pt x="3993" y="9365"/>
                    </a:lnTo>
                    <a:lnTo>
                      <a:pt x="3865" y="9846"/>
                    </a:lnTo>
                    <a:lnTo>
                      <a:pt x="3742" y="10350"/>
                    </a:lnTo>
                    <a:lnTo>
                      <a:pt x="3619" y="10854"/>
                    </a:lnTo>
                    <a:lnTo>
                      <a:pt x="3496" y="11381"/>
                    </a:lnTo>
                    <a:lnTo>
                      <a:pt x="3377" y="11908"/>
                    </a:lnTo>
                    <a:lnTo>
                      <a:pt x="3263" y="12459"/>
                    </a:lnTo>
                    <a:lnTo>
                      <a:pt x="3148" y="13010"/>
                    </a:lnTo>
                    <a:lnTo>
                      <a:pt x="3038" y="13585"/>
                    </a:lnTo>
                    <a:lnTo>
                      <a:pt x="2929" y="14159"/>
                    </a:lnTo>
                    <a:lnTo>
                      <a:pt x="2819" y="14745"/>
                    </a:lnTo>
                    <a:lnTo>
                      <a:pt x="2713" y="15343"/>
                    </a:lnTo>
                    <a:lnTo>
                      <a:pt x="2612" y="15952"/>
                    </a:lnTo>
                    <a:lnTo>
                      <a:pt x="2511" y="16562"/>
                    </a:lnTo>
                    <a:lnTo>
                      <a:pt x="2410" y="17194"/>
                    </a:lnTo>
                    <a:lnTo>
                      <a:pt x="2313" y="17827"/>
                    </a:lnTo>
                    <a:lnTo>
                      <a:pt x="2221" y="18460"/>
                    </a:lnTo>
                    <a:lnTo>
                      <a:pt x="2128" y="19117"/>
                    </a:lnTo>
                    <a:lnTo>
                      <a:pt x="2040" y="19773"/>
                    </a:lnTo>
                    <a:lnTo>
                      <a:pt x="1948" y="20441"/>
                    </a:lnTo>
                    <a:lnTo>
                      <a:pt x="1864" y="21109"/>
                    </a:lnTo>
                    <a:lnTo>
                      <a:pt x="1781" y="21789"/>
                    </a:lnTo>
                    <a:lnTo>
                      <a:pt x="1697" y="22480"/>
                    </a:lnTo>
                    <a:lnTo>
                      <a:pt x="1618" y="23172"/>
                    </a:lnTo>
                    <a:lnTo>
                      <a:pt x="1539" y="23875"/>
                    </a:lnTo>
                    <a:lnTo>
                      <a:pt x="1390" y="25293"/>
                    </a:lnTo>
                    <a:lnTo>
                      <a:pt x="1249" y="26735"/>
                    </a:lnTo>
                    <a:lnTo>
                      <a:pt x="1117" y="28200"/>
                    </a:lnTo>
                    <a:lnTo>
                      <a:pt x="994" y="29677"/>
                    </a:lnTo>
                    <a:lnTo>
                      <a:pt x="875" y="31177"/>
                    </a:lnTo>
                    <a:lnTo>
                      <a:pt x="765" y="32689"/>
                    </a:lnTo>
                    <a:lnTo>
                      <a:pt x="664" y="34213"/>
                    </a:lnTo>
                    <a:lnTo>
                      <a:pt x="567" y="35748"/>
                    </a:lnTo>
                    <a:lnTo>
                      <a:pt x="484" y="37283"/>
                    </a:lnTo>
                    <a:lnTo>
                      <a:pt x="405" y="38830"/>
                    </a:lnTo>
                    <a:lnTo>
                      <a:pt x="330" y="40377"/>
                    </a:lnTo>
                    <a:lnTo>
                      <a:pt x="268" y="41936"/>
                    </a:lnTo>
                    <a:lnTo>
                      <a:pt x="211" y="43483"/>
                    </a:lnTo>
                    <a:lnTo>
                      <a:pt x="158" y="45030"/>
                    </a:lnTo>
                    <a:lnTo>
                      <a:pt x="114" y="46566"/>
                    </a:lnTo>
                    <a:lnTo>
                      <a:pt x="79" y="48101"/>
                    </a:lnTo>
                    <a:lnTo>
                      <a:pt x="49" y="49637"/>
                    </a:lnTo>
                    <a:lnTo>
                      <a:pt x="27" y="51149"/>
                    </a:lnTo>
                    <a:lnTo>
                      <a:pt x="13" y="52649"/>
                    </a:lnTo>
                    <a:lnTo>
                      <a:pt x="0" y="54137"/>
                    </a:lnTo>
                    <a:lnTo>
                      <a:pt x="0" y="55602"/>
                    </a:lnTo>
                    <a:lnTo>
                      <a:pt x="5" y="57056"/>
                    </a:lnTo>
                    <a:lnTo>
                      <a:pt x="13" y="58486"/>
                    </a:lnTo>
                    <a:lnTo>
                      <a:pt x="31" y="59892"/>
                    </a:lnTo>
                    <a:lnTo>
                      <a:pt x="53" y="61263"/>
                    </a:lnTo>
                    <a:lnTo>
                      <a:pt x="79" y="62611"/>
                    </a:lnTo>
                    <a:lnTo>
                      <a:pt x="114" y="63936"/>
                    </a:lnTo>
                    <a:lnTo>
                      <a:pt x="154" y="65225"/>
                    </a:lnTo>
                    <a:lnTo>
                      <a:pt x="202" y="66479"/>
                    </a:lnTo>
                    <a:lnTo>
                      <a:pt x="255" y="67698"/>
                    </a:lnTo>
                    <a:lnTo>
                      <a:pt x="312" y="68870"/>
                    </a:lnTo>
                    <a:lnTo>
                      <a:pt x="374" y="70007"/>
                    </a:lnTo>
                    <a:lnTo>
                      <a:pt x="444" y="71109"/>
                    </a:lnTo>
                    <a:lnTo>
                      <a:pt x="519" y="72152"/>
                    </a:lnTo>
                    <a:lnTo>
                      <a:pt x="598" y="73160"/>
                    </a:lnTo>
                    <a:lnTo>
                      <a:pt x="686" y="74109"/>
                    </a:lnTo>
                    <a:lnTo>
                      <a:pt x="774" y="75011"/>
                    </a:lnTo>
                    <a:lnTo>
                      <a:pt x="822" y="75445"/>
                    </a:lnTo>
                    <a:lnTo>
                      <a:pt x="871" y="75867"/>
                    </a:lnTo>
                    <a:lnTo>
                      <a:pt x="919" y="76266"/>
                    </a:lnTo>
                    <a:lnTo>
                      <a:pt x="972" y="76652"/>
                    </a:lnTo>
                    <a:lnTo>
                      <a:pt x="1025" y="77027"/>
                    </a:lnTo>
                    <a:lnTo>
                      <a:pt x="1077" y="77391"/>
                    </a:lnTo>
                    <a:lnTo>
                      <a:pt x="1135" y="77742"/>
                    </a:lnTo>
                    <a:lnTo>
                      <a:pt x="1192" y="78094"/>
                    </a:lnTo>
                    <a:lnTo>
                      <a:pt x="1258" y="78434"/>
                    </a:lnTo>
                    <a:lnTo>
                      <a:pt x="1328" y="78774"/>
                    </a:lnTo>
                    <a:lnTo>
                      <a:pt x="1403" y="79102"/>
                    </a:lnTo>
                    <a:lnTo>
                      <a:pt x="1478" y="79430"/>
                    </a:lnTo>
                    <a:lnTo>
                      <a:pt x="1561" y="79746"/>
                    </a:lnTo>
                    <a:lnTo>
                      <a:pt x="1645" y="80063"/>
                    </a:lnTo>
                    <a:lnTo>
                      <a:pt x="1737" y="80379"/>
                    </a:lnTo>
                    <a:lnTo>
                      <a:pt x="1829" y="80684"/>
                    </a:lnTo>
                    <a:lnTo>
                      <a:pt x="1926" y="80989"/>
                    </a:lnTo>
                    <a:lnTo>
                      <a:pt x="2027" y="81294"/>
                    </a:lnTo>
                    <a:lnTo>
                      <a:pt x="2133" y="81587"/>
                    </a:lnTo>
                    <a:lnTo>
                      <a:pt x="2238" y="81880"/>
                    </a:lnTo>
                    <a:lnTo>
                      <a:pt x="2353" y="82161"/>
                    </a:lnTo>
                    <a:lnTo>
                      <a:pt x="2467" y="82442"/>
                    </a:lnTo>
                    <a:lnTo>
                      <a:pt x="2581" y="82723"/>
                    </a:lnTo>
                    <a:lnTo>
                      <a:pt x="2704" y="82993"/>
                    </a:lnTo>
                    <a:lnTo>
                      <a:pt x="2827" y="83263"/>
                    </a:lnTo>
                    <a:lnTo>
                      <a:pt x="2955" y="83520"/>
                    </a:lnTo>
                    <a:lnTo>
                      <a:pt x="3087" y="83790"/>
                    </a:lnTo>
                    <a:lnTo>
                      <a:pt x="3219" y="84036"/>
                    </a:lnTo>
                    <a:lnTo>
                      <a:pt x="3355" y="84294"/>
                    </a:lnTo>
                    <a:lnTo>
                      <a:pt x="3491" y="84540"/>
                    </a:lnTo>
                    <a:lnTo>
                      <a:pt x="3632" y="84786"/>
                    </a:lnTo>
                    <a:lnTo>
                      <a:pt x="3777" y="85021"/>
                    </a:lnTo>
                    <a:lnTo>
                      <a:pt x="4072" y="85490"/>
                    </a:lnTo>
                    <a:lnTo>
                      <a:pt x="4375" y="85935"/>
                    </a:lnTo>
                    <a:lnTo>
                      <a:pt x="4692" y="86369"/>
                    </a:lnTo>
                    <a:lnTo>
                      <a:pt x="5013" y="86790"/>
                    </a:lnTo>
                    <a:lnTo>
                      <a:pt x="5343" y="87189"/>
                    </a:lnTo>
                    <a:lnTo>
                      <a:pt x="5677" y="87587"/>
                    </a:lnTo>
                    <a:lnTo>
                      <a:pt x="6020" y="87963"/>
                    </a:lnTo>
                    <a:lnTo>
                      <a:pt x="6367" y="88314"/>
                    </a:lnTo>
                    <a:lnTo>
                      <a:pt x="6719" y="88666"/>
                    </a:lnTo>
                    <a:lnTo>
                      <a:pt x="7075" y="88994"/>
                    </a:lnTo>
                    <a:lnTo>
                      <a:pt x="7440" y="89310"/>
                    </a:lnTo>
                    <a:lnTo>
                      <a:pt x="7800" y="89615"/>
                    </a:lnTo>
                    <a:lnTo>
                      <a:pt x="8170" y="89908"/>
                    </a:lnTo>
                    <a:lnTo>
                      <a:pt x="8539" y="90189"/>
                    </a:lnTo>
                    <a:lnTo>
                      <a:pt x="8909" y="90459"/>
                    </a:lnTo>
                    <a:lnTo>
                      <a:pt x="9282" y="90717"/>
                    </a:lnTo>
                    <a:lnTo>
                      <a:pt x="9652" y="90963"/>
                    </a:lnTo>
                    <a:lnTo>
                      <a:pt x="10021" y="91197"/>
                    </a:lnTo>
                    <a:lnTo>
                      <a:pt x="10390" y="91408"/>
                    </a:lnTo>
                    <a:lnTo>
                      <a:pt x="10760" y="91619"/>
                    </a:lnTo>
                    <a:lnTo>
                      <a:pt x="11125" y="91819"/>
                    </a:lnTo>
                    <a:lnTo>
                      <a:pt x="11490" y="92006"/>
                    </a:lnTo>
                    <a:lnTo>
                      <a:pt x="11850" y="92194"/>
                    </a:lnTo>
                    <a:lnTo>
                      <a:pt x="12202" y="92358"/>
                    </a:lnTo>
                    <a:lnTo>
                      <a:pt x="12554" y="92510"/>
                    </a:lnTo>
                    <a:lnTo>
                      <a:pt x="13240" y="92803"/>
                    </a:lnTo>
                    <a:lnTo>
                      <a:pt x="13895" y="93061"/>
                    </a:lnTo>
                    <a:lnTo>
                      <a:pt x="14524" y="93272"/>
                    </a:lnTo>
                    <a:lnTo>
                      <a:pt x="15113" y="93471"/>
                    </a:lnTo>
                    <a:lnTo>
                      <a:pt x="15662" y="93623"/>
                    </a:lnTo>
                    <a:lnTo>
                      <a:pt x="16164" y="93764"/>
                    </a:lnTo>
                    <a:lnTo>
                      <a:pt x="16616" y="93870"/>
                    </a:lnTo>
                    <a:lnTo>
                      <a:pt x="17012" y="93952"/>
                    </a:lnTo>
                    <a:lnTo>
                      <a:pt x="17346" y="94022"/>
                    </a:lnTo>
                    <a:lnTo>
                      <a:pt x="17812" y="94092"/>
                    </a:lnTo>
                    <a:lnTo>
                      <a:pt x="17980" y="94116"/>
                    </a:lnTo>
                    <a:lnTo>
                      <a:pt x="18683" y="94081"/>
                    </a:lnTo>
                    <a:lnTo>
                      <a:pt x="19378" y="94010"/>
                    </a:lnTo>
                    <a:lnTo>
                      <a:pt x="20059" y="93917"/>
                    </a:lnTo>
                    <a:lnTo>
                      <a:pt x="20728" y="93788"/>
                    </a:lnTo>
                    <a:lnTo>
                      <a:pt x="21057" y="93717"/>
                    </a:lnTo>
                    <a:lnTo>
                      <a:pt x="21387" y="93647"/>
                    </a:lnTo>
                    <a:lnTo>
                      <a:pt x="21708" y="93565"/>
                    </a:lnTo>
                    <a:lnTo>
                      <a:pt x="22029" y="93471"/>
                    </a:lnTo>
                    <a:lnTo>
                      <a:pt x="22350" y="93377"/>
                    </a:lnTo>
                    <a:lnTo>
                      <a:pt x="22662" y="93272"/>
                    </a:lnTo>
                    <a:lnTo>
                      <a:pt x="22975" y="93166"/>
                    </a:lnTo>
                    <a:lnTo>
                      <a:pt x="23282" y="93049"/>
                    </a:lnTo>
                    <a:lnTo>
                      <a:pt x="23590" y="92932"/>
                    </a:lnTo>
                    <a:lnTo>
                      <a:pt x="23894" y="92803"/>
                    </a:lnTo>
                    <a:lnTo>
                      <a:pt x="24193" y="92662"/>
                    </a:lnTo>
                    <a:lnTo>
                      <a:pt x="24487" y="92522"/>
                    </a:lnTo>
                    <a:lnTo>
                      <a:pt x="24782" y="92369"/>
                    </a:lnTo>
                    <a:lnTo>
                      <a:pt x="25072" y="92217"/>
                    </a:lnTo>
                    <a:lnTo>
                      <a:pt x="25358" y="92053"/>
                    </a:lnTo>
                    <a:lnTo>
                      <a:pt x="25639" y="91889"/>
                    </a:lnTo>
                    <a:lnTo>
                      <a:pt x="25921" y="91713"/>
                    </a:lnTo>
                    <a:lnTo>
                      <a:pt x="26198" y="91537"/>
                    </a:lnTo>
                    <a:lnTo>
                      <a:pt x="26475" y="91338"/>
                    </a:lnTo>
                    <a:lnTo>
                      <a:pt x="26743" y="91150"/>
                    </a:lnTo>
                    <a:lnTo>
                      <a:pt x="27011" y="90951"/>
                    </a:lnTo>
                    <a:lnTo>
                      <a:pt x="27275" y="90740"/>
                    </a:lnTo>
                    <a:lnTo>
                      <a:pt x="27539" y="90529"/>
                    </a:lnTo>
                    <a:lnTo>
                      <a:pt x="27798" y="90307"/>
                    </a:lnTo>
                    <a:lnTo>
                      <a:pt x="28053" y="90072"/>
                    </a:lnTo>
                    <a:lnTo>
                      <a:pt x="28304" y="89838"/>
                    </a:lnTo>
                    <a:lnTo>
                      <a:pt x="28554" y="89603"/>
                    </a:lnTo>
                    <a:lnTo>
                      <a:pt x="28801" y="89346"/>
                    </a:lnTo>
                    <a:lnTo>
                      <a:pt x="29042" y="89099"/>
                    </a:lnTo>
                    <a:lnTo>
                      <a:pt x="29280" y="88830"/>
                    </a:lnTo>
                    <a:lnTo>
                      <a:pt x="29517" y="88572"/>
                    </a:lnTo>
                    <a:lnTo>
                      <a:pt x="29750" y="88291"/>
                    </a:lnTo>
                    <a:lnTo>
                      <a:pt x="29979" y="88009"/>
                    </a:lnTo>
                    <a:lnTo>
                      <a:pt x="30208" y="87716"/>
                    </a:lnTo>
                    <a:lnTo>
                      <a:pt x="30432" y="87423"/>
                    </a:lnTo>
                    <a:lnTo>
                      <a:pt x="30652" y="87130"/>
                    </a:lnTo>
                    <a:lnTo>
                      <a:pt x="30867" y="86814"/>
                    </a:lnTo>
                    <a:lnTo>
                      <a:pt x="31083" y="86497"/>
                    </a:lnTo>
                    <a:lnTo>
                      <a:pt x="31294" y="86181"/>
                    </a:lnTo>
                    <a:lnTo>
                      <a:pt x="31500" y="85853"/>
                    </a:lnTo>
                    <a:lnTo>
                      <a:pt x="31707" y="85513"/>
                    </a:lnTo>
                    <a:lnTo>
                      <a:pt x="31905" y="85173"/>
                    </a:lnTo>
                    <a:lnTo>
                      <a:pt x="32103" y="84821"/>
                    </a:lnTo>
                    <a:lnTo>
                      <a:pt x="32301" y="84470"/>
                    </a:lnTo>
                    <a:lnTo>
                      <a:pt x="32490" y="84106"/>
                    </a:lnTo>
                    <a:lnTo>
                      <a:pt x="32679" y="83731"/>
                    </a:lnTo>
                    <a:lnTo>
                      <a:pt x="32863" y="83356"/>
                    </a:lnTo>
                    <a:lnTo>
                      <a:pt x="33044" y="82970"/>
                    </a:lnTo>
                    <a:lnTo>
                      <a:pt x="33224" y="82583"/>
                    </a:lnTo>
                    <a:lnTo>
                      <a:pt x="33400" y="82184"/>
                    </a:lnTo>
                    <a:lnTo>
                      <a:pt x="33571" y="81786"/>
                    </a:lnTo>
                    <a:lnTo>
                      <a:pt x="33738" y="81376"/>
                    </a:lnTo>
                    <a:lnTo>
                      <a:pt x="33906" y="80954"/>
                    </a:lnTo>
                    <a:lnTo>
                      <a:pt x="34064" y="80532"/>
                    </a:lnTo>
                    <a:lnTo>
                      <a:pt x="34227" y="80098"/>
                    </a:lnTo>
                    <a:lnTo>
                      <a:pt x="34380" y="79664"/>
                    </a:lnTo>
                    <a:lnTo>
                      <a:pt x="34517" y="78867"/>
                    </a:lnTo>
                    <a:lnTo>
                      <a:pt x="34649" y="78059"/>
                    </a:lnTo>
                    <a:lnTo>
                      <a:pt x="34772" y="77238"/>
                    </a:lnTo>
                    <a:lnTo>
                      <a:pt x="34891" y="76394"/>
                    </a:lnTo>
                    <a:lnTo>
                      <a:pt x="35000" y="75527"/>
                    </a:lnTo>
                    <a:lnTo>
                      <a:pt x="35106" y="74660"/>
                    </a:lnTo>
                    <a:lnTo>
                      <a:pt x="35203" y="73769"/>
                    </a:lnTo>
                    <a:lnTo>
                      <a:pt x="35291" y="72867"/>
                    </a:lnTo>
                    <a:lnTo>
                      <a:pt x="35374" y="71941"/>
                    </a:lnTo>
                    <a:lnTo>
                      <a:pt x="35453" y="71015"/>
                    </a:lnTo>
                    <a:lnTo>
                      <a:pt x="35524" y="70065"/>
                    </a:lnTo>
                    <a:lnTo>
                      <a:pt x="35585" y="69116"/>
                    </a:lnTo>
                    <a:lnTo>
                      <a:pt x="35647" y="68143"/>
                    </a:lnTo>
                    <a:lnTo>
                      <a:pt x="35700" y="67159"/>
                    </a:lnTo>
                    <a:lnTo>
                      <a:pt x="35748" y="66174"/>
                    </a:lnTo>
                    <a:lnTo>
                      <a:pt x="35788" y="65178"/>
                    </a:lnTo>
                    <a:lnTo>
                      <a:pt x="35823" y="64158"/>
                    </a:lnTo>
                    <a:lnTo>
                      <a:pt x="35858" y="63150"/>
                    </a:lnTo>
                    <a:lnTo>
                      <a:pt x="35880" y="62119"/>
                    </a:lnTo>
                    <a:lnTo>
                      <a:pt x="35902" y="61088"/>
                    </a:lnTo>
                    <a:lnTo>
                      <a:pt x="35919" y="60044"/>
                    </a:lnTo>
                    <a:lnTo>
                      <a:pt x="35928" y="58990"/>
                    </a:lnTo>
                    <a:lnTo>
                      <a:pt x="35937" y="57935"/>
                    </a:lnTo>
                    <a:lnTo>
                      <a:pt x="35937" y="56880"/>
                    </a:lnTo>
                    <a:lnTo>
                      <a:pt x="35933" y="55813"/>
                    </a:lnTo>
                    <a:lnTo>
                      <a:pt x="35928" y="54747"/>
                    </a:lnTo>
                    <a:lnTo>
                      <a:pt x="35915" y="53668"/>
                    </a:lnTo>
                    <a:lnTo>
                      <a:pt x="35902" y="52590"/>
                    </a:lnTo>
                    <a:lnTo>
                      <a:pt x="35880" y="51512"/>
                    </a:lnTo>
                    <a:lnTo>
                      <a:pt x="35858" y="50434"/>
                    </a:lnTo>
                    <a:lnTo>
                      <a:pt x="35831" y="49344"/>
                    </a:lnTo>
                    <a:lnTo>
                      <a:pt x="35801" y="48265"/>
                    </a:lnTo>
                    <a:lnTo>
                      <a:pt x="35766" y="47175"/>
                    </a:lnTo>
                    <a:lnTo>
                      <a:pt x="35730" y="46085"/>
                    </a:lnTo>
                    <a:lnTo>
                      <a:pt x="35686" y="45007"/>
                    </a:lnTo>
                    <a:lnTo>
                      <a:pt x="35647" y="43917"/>
                    </a:lnTo>
                    <a:lnTo>
                      <a:pt x="35598" y="42839"/>
                    </a:lnTo>
                    <a:lnTo>
                      <a:pt x="35550" y="41760"/>
                    </a:lnTo>
                    <a:lnTo>
                      <a:pt x="35497" y="40682"/>
                    </a:lnTo>
                    <a:lnTo>
                      <a:pt x="35440" y="39616"/>
                    </a:lnTo>
                    <a:lnTo>
                      <a:pt x="35326" y="37471"/>
                    </a:lnTo>
                    <a:lnTo>
                      <a:pt x="35198" y="35361"/>
                    </a:lnTo>
                    <a:lnTo>
                      <a:pt x="35066" y="33275"/>
                    </a:lnTo>
                    <a:lnTo>
                      <a:pt x="34926" y="31212"/>
                    </a:lnTo>
                    <a:lnTo>
                      <a:pt x="34781" y="29184"/>
                    </a:lnTo>
                    <a:lnTo>
                      <a:pt x="34631" y="27192"/>
                    </a:lnTo>
                    <a:lnTo>
                      <a:pt x="34473" y="25246"/>
                    </a:lnTo>
                    <a:lnTo>
                      <a:pt x="34319" y="23348"/>
                    </a:lnTo>
                    <a:lnTo>
                      <a:pt x="34156" y="21496"/>
                    </a:lnTo>
                    <a:lnTo>
                      <a:pt x="33998" y="19703"/>
                    </a:lnTo>
                    <a:lnTo>
                      <a:pt x="33840" y="17968"/>
                    </a:lnTo>
                    <a:lnTo>
                      <a:pt x="33677" y="16292"/>
                    </a:lnTo>
                    <a:lnTo>
                      <a:pt x="33637" y="15893"/>
                    </a:lnTo>
                    <a:lnTo>
                      <a:pt x="33593" y="15495"/>
                    </a:lnTo>
                    <a:lnTo>
                      <a:pt x="33549" y="15096"/>
                    </a:lnTo>
                    <a:lnTo>
                      <a:pt x="33501" y="14710"/>
                    </a:lnTo>
                    <a:lnTo>
                      <a:pt x="33448" y="14323"/>
                    </a:lnTo>
                    <a:lnTo>
                      <a:pt x="33391" y="13936"/>
                    </a:lnTo>
                    <a:lnTo>
                      <a:pt x="33334" y="13549"/>
                    </a:lnTo>
                    <a:lnTo>
                      <a:pt x="33277" y="13174"/>
                    </a:lnTo>
                    <a:lnTo>
                      <a:pt x="33215" y="12799"/>
                    </a:lnTo>
                    <a:lnTo>
                      <a:pt x="33149" y="12436"/>
                    </a:lnTo>
                    <a:lnTo>
                      <a:pt x="33079" y="12073"/>
                    </a:lnTo>
                    <a:lnTo>
                      <a:pt x="33009" y="11709"/>
                    </a:lnTo>
                    <a:lnTo>
                      <a:pt x="32938" y="11358"/>
                    </a:lnTo>
                    <a:lnTo>
                      <a:pt x="32863" y="11006"/>
                    </a:lnTo>
                    <a:lnTo>
                      <a:pt x="32784" y="10666"/>
                    </a:lnTo>
                    <a:lnTo>
                      <a:pt x="32705" y="10326"/>
                    </a:lnTo>
                    <a:lnTo>
                      <a:pt x="32622" y="9986"/>
                    </a:lnTo>
                    <a:lnTo>
                      <a:pt x="32538" y="9658"/>
                    </a:lnTo>
                    <a:lnTo>
                      <a:pt x="32450" y="9330"/>
                    </a:lnTo>
                    <a:lnTo>
                      <a:pt x="32362" y="9002"/>
                    </a:lnTo>
                    <a:lnTo>
                      <a:pt x="32270" y="8685"/>
                    </a:lnTo>
                    <a:lnTo>
                      <a:pt x="32173" y="8381"/>
                    </a:lnTo>
                    <a:lnTo>
                      <a:pt x="32081" y="8064"/>
                    </a:lnTo>
                    <a:lnTo>
                      <a:pt x="31980" y="7771"/>
                    </a:lnTo>
                    <a:lnTo>
                      <a:pt x="31883" y="7466"/>
                    </a:lnTo>
                    <a:lnTo>
                      <a:pt x="31777" y="7185"/>
                    </a:lnTo>
                    <a:lnTo>
                      <a:pt x="31672" y="6892"/>
                    </a:lnTo>
                    <a:lnTo>
                      <a:pt x="31566" y="6611"/>
                    </a:lnTo>
                    <a:lnTo>
                      <a:pt x="31461" y="6341"/>
                    </a:lnTo>
                    <a:lnTo>
                      <a:pt x="31351" y="6072"/>
                    </a:lnTo>
                    <a:lnTo>
                      <a:pt x="31237" y="5814"/>
                    </a:lnTo>
                    <a:lnTo>
                      <a:pt x="31122" y="5556"/>
                    </a:lnTo>
                    <a:lnTo>
                      <a:pt x="31008" y="5298"/>
                    </a:lnTo>
                    <a:lnTo>
                      <a:pt x="30889" y="5052"/>
                    </a:lnTo>
                    <a:lnTo>
                      <a:pt x="30771" y="4818"/>
                    </a:lnTo>
                    <a:lnTo>
                      <a:pt x="30647" y="4583"/>
                    </a:lnTo>
                    <a:lnTo>
                      <a:pt x="30524" y="4361"/>
                    </a:lnTo>
                    <a:lnTo>
                      <a:pt x="30401" y="4138"/>
                    </a:lnTo>
                    <a:lnTo>
                      <a:pt x="30274" y="3927"/>
                    </a:lnTo>
                    <a:lnTo>
                      <a:pt x="30146" y="3716"/>
                    </a:lnTo>
                    <a:lnTo>
                      <a:pt x="30019" y="3517"/>
                    </a:lnTo>
                    <a:lnTo>
                      <a:pt x="29887" y="3317"/>
                    </a:lnTo>
                    <a:lnTo>
                      <a:pt x="29755" y="3130"/>
                    </a:lnTo>
                    <a:lnTo>
                      <a:pt x="29623" y="2954"/>
                    </a:lnTo>
                    <a:lnTo>
                      <a:pt x="29487" y="2778"/>
                    </a:lnTo>
                    <a:lnTo>
                      <a:pt x="29350" y="2614"/>
                    </a:lnTo>
                    <a:lnTo>
                      <a:pt x="29210" y="2450"/>
                    </a:lnTo>
                    <a:lnTo>
                      <a:pt x="29073" y="2298"/>
                    </a:lnTo>
                    <a:lnTo>
                      <a:pt x="28933" y="2145"/>
                    </a:lnTo>
                    <a:lnTo>
                      <a:pt x="28787" y="2005"/>
                    </a:lnTo>
                    <a:lnTo>
                      <a:pt x="28647" y="1876"/>
                    </a:lnTo>
                    <a:lnTo>
                      <a:pt x="28502" y="1747"/>
                    </a:lnTo>
                    <a:lnTo>
                      <a:pt x="28357" y="1630"/>
                    </a:lnTo>
                    <a:lnTo>
                      <a:pt x="28211" y="1524"/>
                    </a:lnTo>
                    <a:lnTo>
                      <a:pt x="28062" y="1419"/>
                    </a:lnTo>
                    <a:lnTo>
                      <a:pt x="27912" y="1325"/>
                    </a:lnTo>
                    <a:lnTo>
                      <a:pt x="27763" y="1243"/>
                    </a:lnTo>
                    <a:lnTo>
                      <a:pt x="27613" y="1161"/>
                    </a:lnTo>
                    <a:lnTo>
                      <a:pt x="27460" y="1091"/>
                    </a:lnTo>
                    <a:lnTo>
                      <a:pt x="27306" y="1020"/>
                    </a:lnTo>
                    <a:lnTo>
                      <a:pt x="27156" y="973"/>
                    </a:lnTo>
                    <a:lnTo>
                      <a:pt x="26998" y="926"/>
                    </a:lnTo>
                    <a:lnTo>
                      <a:pt x="26844" y="880"/>
                    </a:lnTo>
                    <a:lnTo>
                      <a:pt x="26690" y="856"/>
                    </a:lnTo>
                    <a:lnTo>
                      <a:pt x="25626" y="680"/>
                    </a:lnTo>
                    <a:lnTo>
                      <a:pt x="24500" y="516"/>
                    </a:lnTo>
                    <a:lnTo>
                      <a:pt x="23331" y="364"/>
                    </a:lnTo>
                    <a:lnTo>
                      <a:pt x="22117" y="235"/>
                    </a:lnTo>
                    <a:lnTo>
                      <a:pt x="21502" y="176"/>
                    </a:lnTo>
                    <a:lnTo>
                      <a:pt x="20873" y="129"/>
                    </a:lnTo>
                    <a:lnTo>
                      <a:pt x="20244" y="83"/>
                    </a:lnTo>
                    <a:lnTo>
                      <a:pt x="19611" y="47"/>
                    </a:lnTo>
                    <a:lnTo>
                      <a:pt x="18973" y="24"/>
                    </a:lnTo>
                    <a:lnTo>
                      <a:pt x="18331" y="12"/>
                    </a:lnTo>
                    <a:lnTo>
                      <a:pt x="176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622;p39">
                <a:extLst>
                  <a:ext uri="{FF2B5EF4-FFF2-40B4-BE49-F238E27FC236}">
                    <a16:creationId xmlns:a16="http://schemas.microsoft.com/office/drawing/2014/main" id="{9EDC87E1-6A89-10BD-7A84-1E7006754392}"/>
                  </a:ext>
                </a:extLst>
              </p:cNvPr>
              <p:cNvSpPr/>
              <p:nvPr/>
            </p:nvSpPr>
            <p:spPr>
              <a:xfrm>
                <a:off x="3284375" y="-4467650"/>
                <a:ext cx="898425" cy="2352900"/>
              </a:xfrm>
              <a:custGeom>
                <a:avLst/>
                <a:gdLst/>
                <a:ahLst/>
                <a:cxnLst/>
                <a:rect l="l" t="t" r="r" b="b"/>
                <a:pathLst>
                  <a:path w="35937" h="94116" fill="none" extrusionOk="0">
                    <a:moveTo>
                      <a:pt x="17980" y="94116"/>
                    </a:moveTo>
                    <a:lnTo>
                      <a:pt x="17980" y="94116"/>
                    </a:lnTo>
                    <a:lnTo>
                      <a:pt x="17812" y="94092"/>
                    </a:lnTo>
                    <a:lnTo>
                      <a:pt x="17346" y="94022"/>
                    </a:lnTo>
                    <a:lnTo>
                      <a:pt x="17012" y="93952"/>
                    </a:lnTo>
                    <a:lnTo>
                      <a:pt x="16616" y="93870"/>
                    </a:lnTo>
                    <a:lnTo>
                      <a:pt x="16164" y="93764"/>
                    </a:lnTo>
                    <a:lnTo>
                      <a:pt x="15662" y="93623"/>
                    </a:lnTo>
                    <a:lnTo>
                      <a:pt x="15113" y="93471"/>
                    </a:lnTo>
                    <a:lnTo>
                      <a:pt x="14524" y="93272"/>
                    </a:lnTo>
                    <a:lnTo>
                      <a:pt x="13895" y="93061"/>
                    </a:lnTo>
                    <a:lnTo>
                      <a:pt x="13240" y="92803"/>
                    </a:lnTo>
                    <a:lnTo>
                      <a:pt x="12554" y="92510"/>
                    </a:lnTo>
                    <a:lnTo>
                      <a:pt x="12202" y="92358"/>
                    </a:lnTo>
                    <a:lnTo>
                      <a:pt x="11850" y="92194"/>
                    </a:lnTo>
                    <a:lnTo>
                      <a:pt x="11490" y="92006"/>
                    </a:lnTo>
                    <a:lnTo>
                      <a:pt x="11125" y="91819"/>
                    </a:lnTo>
                    <a:lnTo>
                      <a:pt x="10760" y="91619"/>
                    </a:lnTo>
                    <a:lnTo>
                      <a:pt x="10390" y="91408"/>
                    </a:lnTo>
                    <a:lnTo>
                      <a:pt x="10021" y="91197"/>
                    </a:lnTo>
                    <a:lnTo>
                      <a:pt x="9652" y="90963"/>
                    </a:lnTo>
                    <a:lnTo>
                      <a:pt x="9282" y="90717"/>
                    </a:lnTo>
                    <a:lnTo>
                      <a:pt x="8909" y="90459"/>
                    </a:lnTo>
                    <a:lnTo>
                      <a:pt x="8539" y="90189"/>
                    </a:lnTo>
                    <a:lnTo>
                      <a:pt x="8170" y="89908"/>
                    </a:lnTo>
                    <a:lnTo>
                      <a:pt x="7800" y="89615"/>
                    </a:lnTo>
                    <a:lnTo>
                      <a:pt x="7440" y="89310"/>
                    </a:lnTo>
                    <a:lnTo>
                      <a:pt x="7075" y="88994"/>
                    </a:lnTo>
                    <a:lnTo>
                      <a:pt x="6719" y="88666"/>
                    </a:lnTo>
                    <a:lnTo>
                      <a:pt x="6367" y="88314"/>
                    </a:lnTo>
                    <a:lnTo>
                      <a:pt x="6020" y="87963"/>
                    </a:lnTo>
                    <a:lnTo>
                      <a:pt x="5677" y="87587"/>
                    </a:lnTo>
                    <a:lnTo>
                      <a:pt x="5343" y="87189"/>
                    </a:lnTo>
                    <a:lnTo>
                      <a:pt x="5013" y="86790"/>
                    </a:lnTo>
                    <a:lnTo>
                      <a:pt x="4692" y="86369"/>
                    </a:lnTo>
                    <a:lnTo>
                      <a:pt x="4375" y="85935"/>
                    </a:lnTo>
                    <a:lnTo>
                      <a:pt x="4072" y="85490"/>
                    </a:lnTo>
                    <a:lnTo>
                      <a:pt x="3777" y="85021"/>
                    </a:lnTo>
                    <a:lnTo>
                      <a:pt x="3632" y="84786"/>
                    </a:lnTo>
                    <a:lnTo>
                      <a:pt x="3491" y="84540"/>
                    </a:lnTo>
                    <a:lnTo>
                      <a:pt x="3355" y="84294"/>
                    </a:lnTo>
                    <a:lnTo>
                      <a:pt x="3219" y="84036"/>
                    </a:lnTo>
                    <a:lnTo>
                      <a:pt x="3087" y="83790"/>
                    </a:lnTo>
                    <a:lnTo>
                      <a:pt x="2955" y="83520"/>
                    </a:lnTo>
                    <a:lnTo>
                      <a:pt x="2827" y="83263"/>
                    </a:lnTo>
                    <a:lnTo>
                      <a:pt x="2704" y="82993"/>
                    </a:lnTo>
                    <a:lnTo>
                      <a:pt x="2581" y="82723"/>
                    </a:lnTo>
                    <a:lnTo>
                      <a:pt x="2467" y="82442"/>
                    </a:lnTo>
                    <a:lnTo>
                      <a:pt x="2353" y="82161"/>
                    </a:lnTo>
                    <a:lnTo>
                      <a:pt x="2238" y="81880"/>
                    </a:lnTo>
                    <a:lnTo>
                      <a:pt x="2133" y="81587"/>
                    </a:lnTo>
                    <a:lnTo>
                      <a:pt x="2027" y="81294"/>
                    </a:lnTo>
                    <a:lnTo>
                      <a:pt x="1926" y="80989"/>
                    </a:lnTo>
                    <a:lnTo>
                      <a:pt x="1829" y="80684"/>
                    </a:lnTo>
                    <a:lnTo>
                      <a:pt x="1737" y="80379"/>
                    </a:lnTo>
                    <a:lnTo>
                      <a:pt x="1645" y="80063"/>
                    </a:lnTo>
                    <a:lnTo>
                      <a:pt x="1561" y="79746"/>
                    </a:lnTo>
                    <a:lnTo>
                      <a:pt x="1478" y="79430"/>
                    </a:lnTo>
                    <a:lnTo>
                      <a:pt x="1403" y="79102"/>
                    </a:lnTo>
                    <a:lnTo>
                      <a:pt x="1328" y="78774"/>
                    </a:lnTo>
                    <a:lnTo>
                      <a:pt x="1258" y="78434"/>
                    </a:lnTo>
                    <a:lnTo>
                      <a:pt x="1192" y="78094"/>
                    </a:lnTo>
                    <a:lnTo>
                      <a:pt x="1135" y="77742"/>
                    </a:lnTo>
                    <a:lnTo>
                      <a:pt x="1077" y="77391"/>
                    </a:lnTo>
                    <a:lnTo>
                      <a:pt x="1077" y="77391"/>
                    </a:lnTo>
                    <a:lnTo>
                      <a:pt x="1025" y="77027"/>
                    </a:lnTo>
                    <a:lnTo>
                      <a:pt x="972" y="76652"/>
                    </a:lnTo>
                    <a:lnTo>
                      <a:pt x="919" y="76266"/>
                    </a:lnTo>
                    <a:lnTo>
                      <a:pt x="871" y="75867"/>
                    </a:lnTo>
                    <a:lnTo>
                      <a:pt x="822" y="75445"/>
                    </a:lnTo>
                    <a:lnTo>
                      <a:pt x="774" y="75011"/>
                    </a:lnTo>
                    <a:lnTo>
                      <a:pt x="686" y="74109"/>
                    </a:lnTo>
                    <a:lnTo>
                      <a:pt x="598" y="73160"/>
                    </a:lnTo>
                    <a:lnTo>
                      <a:pt x="519" y="72152"/>
                    </a:lnTo>
                    <a:lnTo>
                      <a:pt x="444" y="71109"/>
                    </a:lnTo>
                    <a:lnTo>
                      <a:pt x="374" y="70007"/>
                    </a:lnTo>
                    <a:lnTo>
                      <a:pt x="312" y="68870"/>
                    </a:lnTo>
                    <a:lnTo>
                      <a:pt x="255" y="67698"/>
                    </a:lnTo>
                    <a:lnTo>
                      <a:pt x="202" y="66479"/>
                    </a:lnTo>
                    <a:lnTo>
                      <a:pt x="154" y="65225"/>
                    </a:lnTo>
                    <a:lnTo>
                      <a:pt x="114" y="63936"/>
                    </a:lnTo>
                    <a:lnTo>
                      <a:pt x="79" y="62611"/>
                    </a:lnTo>
                    <a:lnTo>
                      <a:pt x="53" y="61263"/>
                    </a:lnTo>
                    <a:lnTo>
                      <a:pt x="31" y="59892"/>
                    </a:lnTo>
                    <a:lnTo>
                      <a:pt x="13" y="58486"/>
                    </a:lnTo>
                    <a:lnTo>
                      <a:pt x="5" y="57056"/>
                    </a:lnTo>
                    <a:lnTo>
                      <a:pt x="0" y="55602"/>
                    </a:lnTo>
                    <a:lnTo>
                      <a:pt x="0" y="54137"/>
                    </a:lnTo>
                    <a:lnTo>
                      <a:pt x="13" y="52649"/>
                    </a:lnTo>
                    <a:lnTo>
                      <a:pt x="27" y="51149"/>
                    </a:lnTo>
                    <a:lnTo>
                      <a:pt x="49" y="49637"/>
                    </a:lnTo>
                    <a:lnTo>
                      <a:pt x="79" y="48101"/>
                    </a:lnTo>
                    <a:lnTo>
                      <a:pt x="114" y="46566"/>
                    </a:lnTo>
                    <a:lnTo>
                      <a:pt x="158" y="45030"/>
                    </a:lnTo>
                    <a:lnTo>
                      <a:pt x="211" y="43483"/>
                    </a:lnTo>
                    <a:lnTo>
                      <a:pt x="268" y="41936"/>
                    </a:lnTo>
                    <a:lnTo>
                      <a:pt x="330" y="40377"/>
                    </a:lnTo>
                    <a:lnTo>
                      <a:pt x="405" y="38830"/>
                    </a:lnTo>
                    <a:lnTo>
                      <a:pt x="484" y="37283"/>
                    </a:lnTo>
                    <a:lnTo>
                      <a:pt x="567" y="35748"/>
                    </a:lnTo>
                    <a:lnTo>
                      <a:pt x="664" y="34213"/>
                    </a:lnTo>
                    <a:lnTo>
                      <a:pt x="765" y="32689"/>
                    </a:lnTo>
                    <a:lnTo>
                      <a:pt x="875" y="31177"/>
                    </a:lnTo>
                    <a:lnTo>
                      <a:pt x="994" y="29677"/>
                    </a:lnTo>
                    <a:lnTo>
                      <a:pt x="1117" y="28200"/>
                    </a:lnTo>
                    <a:lnTo>
                      <a:pt x="1249" y="26735"/>
                    </a:lnTo>
                    <a:lnTo>
                      <a:pt x="1390" y="25293"/>
                    </a:lnTo>
                    <a:lnTo>
                      <a:pt x="1539" y="23875"/>
                    </a:lnTo>
                    <a:lnTo>
                      <a:pt x="1618" y="23172"/>
                    </a:lnTo>
                    <a:lnTo>
                      <a:pt x="1697" y="22480"/>
                    </a:lnTo>
                    <a:lnTo>
                      <a:pt x="1781" y="21789"/>
                    </a:lnTo>
                    <a:lnTo>
                      <a:pt x="1864" y="21109"/>
                    </a:lnTo>
                    <a:lnTo>
                      <a:pt x="1948" y="20441"/>
                    </a:lnTo>
                    <a:lnTo>
                      <a:pt x="2040" y="19773"/>
                    </a:lnTo>
                    <a:lnTo>
                      <a:pt x="2128" y="19117"/>
                    </a:lnTo>
                    <a:lnTo>
                      <a:pt x="2221" y="18460"/>
                    </a:lnTo>
                    <a:lnTo>
                      <a:pt x="2313" y="17827"/>
                    </a:lnTo>
                    <a:lnTo>
                      <a:pt x="2410" y="17194"/>
                    </a:lnTo>
                    <a:lnTo>
                      <a:pt x="2511" y="16562"/>
                    </a:lnTo>
                    <a:lnTo>
                      <a:pt x="2612" y="15952"/>
                    </a:lnTo>
                    <a:lnTo>
                      <a:pt x="2713" y="15343"/>
                    </a:lnTo>
                    <a:lnTo>
                      <a:pt x="2819" y="14745"/>
                    </a:lnTo>
                    <a:lnTo>
                      <a:pt x="2929" y="14159"/>
                    </a:lnTo>
                    <a:lnTo>
                      <a:pt x="3038" y="13585"/>
                    </a:lnTo>
                    <a:lnTo>
                      <a:pt x="3148" y="13010"/>
                    </a:lnTo>
                    <a:lnTo>
                      <a:pt x="3263" y="12459"/>
                    </a:lnTo>
                    <a:lnTo>
                      <a:pt x="3377" y="11908"/>
                    </a:lnTo>
                    <a:lnTo>
                      <a:pt x="3496" y="11381"/>
                    </a:lnTo>
                    <a:lnTo>
                      <a:pt x="3619" y="10854"/>
                    </a:lnTo>
                    <a:lnTo>
                      <a:pt x="3742" y="10350"/>
                    </a:lnTo>
                    <a:lnTo>
                      <a:pt x="3865" y="9846"/>
                    </a:lnTo>
                    <a:lnTo>
                      <a:pt x="3993" y="9365"/>
                    </a:lnTo>
                    <a:lnTo>
                      <a:pt x="4125" y="8885"/>
                    </a:lnTo>
                    <a:lnTo>
                      <a:pt x="4256" y="8428"/>
                    </a:lnTo>
                    <a:lnTo>
                      <a:pt x="4393" y="7970"/>
                    </a:lnTo>
                    <a:lnTo>
                      <a:pt x="4529" y="7537"/>
                    </a:lnTo>
                    <a:lnTo>
                      <a:pt x="4665" y="7115"/>
                    </a:lnTo>
                    <a:lnTo>
                      <a:pt x="4810" y="6705"/>
                    </a:lnTo>
                    <a:lnTo>
                      <a:pt x="4951" y="6318"/>
                    </a:lnTo>
                    <a:lnTo>
                      <a:pt x="5101" y="5931"/>
                    </a:lnTo>
                    <a:lnTo>
                      <a:pt x="5246" y="5568"/>
                    </a:lnTo>
                    <a:lnTo>
                      <a:pt x="5400" y="5216"/>
                    </a:lnTo>
                    <a:lnTo>
                      <a:pt x="5554" y="4888"/>
                    </a:lnTo>
                    <a:lnTo>
                      <a:pt x="5707" y="4560"/>
                    </a:lnTo>
                    <a:lnTo>
                      <a:pt x="5866" y="4255"/>
                    </a:lnTo>
                    <a:lnTo>
                      <a:pt x="6028" y="3974"/>
                    </a:lnTo>
                    <a:lnTo>
                      <a:pt x="6191" y="3704"/>
                    </a:lnTo>
                    <a:lnTo>
                      <a:pt x="6354" y="3446"/>
                    </a:lnTo>
                    <a:lnTo>
                      <a:pt x="6525" y="3200"/>
                    </a:lnTo>
                    <a:lnTo>
                      <a:pt x="6692" y="2978"/>
                    </a:lnTo>
                    <a:lnTo>
                      <a:pt x="6868" y="2778"/>
                    </a:lnTo>
                    <a:lnTo>
                      <a:pt x="7044" y="2591"/>
                    </a:lnTo>
                    <a:lnTo>
                      <a:pt x="7220" y="2415"/>
                    </a:lnTo>
                    <a:lnTo>
                      <a:pt x="7400" y="2263"/>
                    </a:lnTo>
                    <a:lnTo>
                      <a:pt x="7585" y="2134"/>
                    </a:lnTo>
                    <a:lnTo>
                      <a:pt x="7770" y="2016"/>
                    </a:lnTo>
                    <a:lnTo>
                      <a:pt x="7770" y="2016"/>
                    </a:lnTo>
                    <a:lnTo>
                      <a:pt x="8007" y="1888"/>
                    </a:lnTo>
                    <a:lnTo>
                      <a:pt x="8249" y="1759"/>
                    </a:lnTo>
                    <a:lnTo>
                      <a:pt x="8495" y="1641"/>
                    </a:lnTo>
                    <a:lnTo>
                      <a:pt x="8750" y="1524"/>
                    </a:lnTo>
                    <a:lnTo>
                      <a:pt x="9265" y="1301"/>
                    </a:lnTo>
                    <a:lnTo>
                      <a:pt x="9801" y="1114"/>
                    </a:lnTo>
                    <a:lnTo>
                      <a:pt x="10346" y="926"/>
                    </a:lnTo>
                    <a:lnTo>
                      <a:pt x="10909" y="774"/>
                    </a:lnTo>
                    <a:lnTo>
                      <a:pt x="11485" y="622"/>
                    </a:lnTo>
                    <a:lnTo>
                      <a:pt x="12070" y="493"/>
                    </a:lnTo>
                    <a:lnTo>
                      <a:pt x="12668" y="387"/>
                    </a:lnTo>
                    <a:lnTo>
                      <a:pt x="13275" y="294"/>
                    </a:lnTo>
                    <a:lnTo>
                      <a:pt x="13890" y="211"/>
                    </a:lnTo>
                    <a:lnTo>
                      <a:pt x="14515" y="141"/>
                    </a:lnTo>
                    <a:lnTo>
                      <a:pt x="15143" y="94"/>
                    </a:lnTo>
                    <a:lnTo>
                      <a:pt x="15772" y="47"/>
                    </a:lnTo>
                    <a:lnTo>
                      <a:pt x="16410" y="24"/>
                    </a:lnTo>
                    <a:lnTo>
                      <a:pt x="17052" y="12"/>
                    </a:lnTo>
                    <a:lnTo>
                      <a:pt x="17689" y="1"/>
                    </a:lnTo>
                    <a:lnTo>
                      <a:pt x="18331" y="12"/>
                    </a:lnTo>
                    <a:lnTo>
                      <a:pt x="18973" y="24"/>
                    </a:lnTo>
                    <a:lnTo>
                      <a:pt x="19611" y="47"/>
                    </a:lnTo>
                    <a:lnTo>
                      <a:pt x="20244" y="83"/>
                    </a:lnTo>
                    <a:lnTo>
                      <a:pt x="20873" y="129"/>
                    </a:lnTo>
                    <a:lnTo>
                      <a:pt x="21502" y="176"/>
                    </a:lnTo>
                    <a:lnTo>
                      <a:pt x="22117" y="235"/>
                    </a:lnTo>
                    <a:lnTo>
                      <a:pt x="23331" y="364"/>
                    </a:lnTo>
                    <a:lnTo>
                      <a:pt x="24500" y="516"/>
                    </a:lnTo>
                    <a:lnTo>
                      <a:pt x="25626" y="680"/>
                    </a:lnTo>
                    <a:lnTo>
                      <a:pt x="26690" y="856"/>
                    </a:lnTo>
                    <a:lnTo>
                      <a:pt x="26690" y="856"/>
                    </a:lnTo>
                    <a:lnTo>
                      <a:pt x="26844" y="880"/>
                    </a:lnTo>
                    <a:lnTo>
                      <a:pt x="26998" y="926"/>
                    </a:lnTo>
                    <a:lnTo>
                      <a:pt x="27156" y="973"/>
                    </a:lnTo>
                    <a:lnTo>
                      <a:pt x="27306" y="1020"/>
                    </a:lnTo>
                    <a:lnTo>
                      <a:pt x="27460" y="1091"/>
                    </a:lnTo>
                    <a:lnTo>
                      <a:pt x="27613" y="1161"/>
                    </a:lnTo>
                    <a:lnTo>
                      <a:pt x="27763" y="1243"/>
                    </a:lnTo>
                    <a:lnTo>
                      <a:pt x="27912" y="1325"/>
                    </a:lnTo>
                    <a:lnTo>
                      <a:pt x="28062" y="1419"/>
                    </a:lnTo>
                    <a:lnTo>
                      <a:pt x="28211" y="1524"/>
                    </a:lnTo>
                    <a:lnTo>
                      <a:pt x="28357" y="1630"/>
                    </a:lnTo>
                    <a:lnTo>
                      <a:pt x="28502" y="1747"/>
                    </a:lnTo>
                    <a:lnTo>
                      <a:pt x="28647" y="1876"/>
                    </a:lnTo>
                    <a:lnTo>
                      <a:pt x="28787" y="2005"/>
                    </a:lnTo>
                    <a:lnTo>
                      <a:pt x="28933" y="2145"/>
                    </a:lnTo>
                    <a:lnTo>
                      <a:pt x="29073" y="2298"/>
                    </a:lnTo>
                    <a:lnTo>
                      <a:pt x="29210" y="2450"/>
                    </a:lnTo>
                    <a:lnTo>
                      <a:pt x="29350" y="2614"/>
                    </a:lnTo>
                    <a:lnTo>
                      <a:pt x="29487" y="2778"/>
                    </a:lnTo>
                    <a:lnTo>
                      <a:pt x="29623" y="2954"/>
                    </a:lnTo>
                    <a:lnTo>
                      <a:pt x="29755" y="3130"/>
                    </a:lnTo>
                    <a:lnTo>
                      <a:pt x="29887" y="3317"/>
                    </a:lnTo>
                    <a:lnTo>
                      <a:pt x="30019" y="3517"/>
                    </a:lnTo>
                    <a:lnTo>
                      <a:pt x="30146" y="3716"/>
                    </a:lnTo>
                    <a:lnTo>
                      <a:pt x="30274" y="3927"/>
                    </a:lnTo>
                    <a:lnTo>
                      <a:pt x="30401" y="4138"/>
                    </a:lnTo>
                    <a:lnTo>
                      <a:pt x="30524" y="4361"/>
                    </a:lnTo>
                    <a:lnTo>
                      <a:pt x="30647" y="4583"/>
                    </a:lnTo>
                    <a:lnTo>
                      <a:pt x="30771" y="4818"/>
                    </a:lnTo>
                    <a:lnTo>
                      <a:pt x="30889" y="5052"/>
                    </a:lnTo>
                    <a:lnTo>
                      <a:pt x="31008" y="5298"/>
                    </a:lnTo>
                    <a:lnTo>
                      <a:pt x="31122" y="5556"/>
                    </a:lnTo>
                    <a:lnTo>
                      <a:pt x="31237" y="5814"/>
                    </a:lnTo>
                    <a:lnTo>
                      <a:pt x="31351" y="6072"/>
                    </a:lnTo>
                    <a:lnTo>
                      <a:pt x="31461" y="6341"/>
                    </a:lnTo>
                    <a:lnTo>
                      <a:pt x="31566" y="6611"/>
                    </a:lnTo>
                    <a:lnTo>
                      <a:pt x="31672" y="6892"/>
                    </a:lnTo>
                    <a:lnTo>
                      <a:pt x="31777" y="7185"/>
                    </a:lnTo>
                    <a:lnTo>
                      <a:pt x="31883" y="7466"/>
                    </a:lnTo>
                    <a:lnTo>
                      <a:pt x="31980" y="7771"/>
                    </a:lnTo>
                    <a:lnTo>
                      <a:pt x="32081" y="8064"/>
                    </a:lnTo>
                    <a:lnTo>
                      <a:pt x="32173" y="8381"/>
                    </a:lnTo>
                    <a:lnTo>
                      <a:pt x="32270" y="8685"/>
                    </a:lnTo>
                    <a:lnTo>
                      <a:pt x="32362" y="9002"/>
                    </a:lnTo>
                    <a:lnTo>
                      <a:pt x="32450" y="9330"/>
                    </a:lnTo>
                    <a:lnTo>
                      <a:pt x="32538" y="9658"/>
                    </a:lnTo>
                    <a:lnTo>
                      <a:pt x="32622" y="9986"/>
                    </a:lnTo>
                    <a:lnTo>
                      <a:pt x="32705" y="10326"/>
                    </a:lnTo>
                    <a:lnTo>
                      <a:pt x="32784" y="10666"/>
                    </a:lnTo>
                    <a:lnTo>
                      <a:pt x="32863" y="11006"/>
                    </a:lnTo>
                    <a:lnTo>
                      <a:pt x="32938" y="11358"/>
                    </a:lnTo>
                    <a:lnTo>
                      <a:pt x="33009" y="11709"/>
                    </a:lnTo>
                    <a:lnTo>
                      <a:pt x="33079" y="12073"/>
                    </a:lnTo>
                    <a:lnTo>
                      <a:pt x="33149" y="12436"/>
                    </a:lnTo>
                    <a:lnTo>
                      <a:pt x="33215" y="12799"/>
                    </a:lnTo>
                    <a:lnTo>
                      <a:pt x="33277" y="13174"/>
                    </a:lnTo>
                    <a:lnTo>
                      <a:pt x="33334" y="13549"/>
                    </a:lnTo>
                    <a:lnTo>
                      <a:pt x="33391" y="13936"/>
                    </a:lnTo>
                    <a:lnTo>
                      <a:pt x="33448" y="14323"/>
                    </a:lnTo>
                    <a:lnTo>
                      <a:pt x="33501" y="14710"/>
                    </a:lnTo>
                    <a:lnTo>
                      <a:pt x="33549" y="15096"/>
                    </a:lnTo>
                    <a:lnTo>
                      <a:pt x="33593" y="15495"/>
                    </a:lnTo>
                    <a:lnTo>
                      <a:pt x="33637" y="15893"/>
                    </a:lnTo>
                    <a:lnTo>
                      <a:pt x="33677" y="16292"/>
                    </a:lnTo>
                    <a:lnTo>
                      <a:pt x="33677" y="16292"/>
                    </a:lnTo>
                    <a:lnTo>
                      <a:pt x="33840" y="17968"/>
                    </a:lnTo>
                    <a:lnTo>
                      <a:pt x="33998" y="19703"/>
                    </a:lnTo>
                    <a:lnTo>
                      <a:pt x="34156" y="21496"/>
                    </a:lnTo>
                    <a:lnTo>
                      <a:pt x="34319" y="23348"/>
                    </a:lnTo>
                    <a:lnTo>
                      <a:pt x="34473" y="25246"/>
                    </a:lnTo>
                    <a:lnTo>
                      <a:pt x="34631" y="27192"/>
                    </a:lnTo>
                    <a:lnTo>
                      <a:pt x="34781" y="29184"/>
                    </a:lnTo>
                    <a:lnTo>
                      <a:pt x="34926" y="31212"/>
                    </a:lnTo>
                    <a:lnTo>
                      <a:pt x="35066" y="33275"/>
                    </a:lnTo>
                    <a:lnTo>
                      <a:pt x="35198" y="35361"/>
                    </a:lnTo>
                    <a:lnTo>
                      <a:pt x="35326" y="37471"/>
                    </a:lnTo>
                    <a:lnTo>
                      <a:pt x="35440" y="39616"/>
                    </a:lnTo>
                    <a:lnTo>
                      <a:pt x="35497" y="40682"/>
                    </a:lnTo>
                    <a:lnTo>
                      <a:pt x="35550" y="41760"/>
                    </a:lnTo>
                    <a:lnTo>
                      <a:pt x="35598" y="42839"/>
                    </a:lnTo>
                    <a:lnTo>
                      <a:pt x="35647" y="43917"/>
                    </a:lnTo>
                    <a:lnTo>
                      <a:pt x="35686" y="45007"/>
                    </a:lnTo>
                    <a:lnTo>
                      <a:pt x="35730" y="46085"/>
                    </a:lnTo>
                    <a:lnTo>
                      <a:pt x="35766" y="47175"/>
                    </a:lnTo>
                    <a:lnTo>
                      <a:pt x="35801" y="48265"/>
                    </a:lnTo>
                    <a:lnTo>
                      <a:pt x="35831" y="49344"/>
                    </a:lnTo>
                    <a:lnTo>
                      <a:pt x="35858" y="50434"/>
                    </a:lnTo>
                    <a:lnTo>
                      <a:pt x="35880" y="51512"/>
                    </a:lnTo>
                    <a:lnTo>
                      <a:pt x="35902" y="52590"/>
                    </a:lnTo>
                    <a:lnTo>
                      <a:pt x="35915" y="53668"/>
                    </a:lnTo>
                    <a:lnTo>
                      <a:pt x="35928" y="54747"/>
                    </a:lnTo>
                    <a:lnTo>
                      <a:pt x="35933" y="55813"/>
                    </a:lnTo>
                    <a:lnTo>
                      <a:pt x="35937" y="56880"/>
                    </a:lnTo>
                    <a:lnTo>
                      <a:pt x="35937" y="57935"/>
                    </a:lnTo>
                    <a:lnTo>
                      <a:pt x="35928" y="58990"/>
                    </a:lnTo>
                    <a:lnTo>
                      <a:pt x="35919" y="60044"/>
                    </a:lnTo>
                    <a:lnTo>
                      <a:pt x="35902" y="61088"/>
                    </a:lnTo>
                    <a:lnTo>
                      <a:pt x="35880" y="62119"/>
                    </a:lnTo>
                    <a:lnTo>
                      <a:pt x="35858" y="63150"/>
                    </a:lnTo>
                    <a:lnTo>
                      <a:pt x="35823" y="64158"/>
                    </a:lnTo>
                    <a:lnTo>
                      <a:pt x="35788" y="65178"/>
                    </a:lnTo>
                    <a:lnTo>
                      <a:pt x="35748" y="66174"/>
                    </a:lnTo>
                    <a:lnTo>
                      <a:pt x="35700" y="67159"/>
                    </a:lnTo>
                    <a:lnTo>
                      <a:pt x="35647" y="68143"/>
                    </a:lnTo>
                    <a:lnTo>
                      <a:pt x="35585" y="69116"/>
                    </a:lnTo>
                    <a:lnTo>
                      <a:pt x="35524" y="70065"/>
                    </a:lnTo>
                    <a:lnTo>
                      <a:pt x="35453" y="71015"/>
                    </a:lnTo>
                    <a:lnTo>
                      <a:pt x="35374" y="71941"/>
                    </a:lnTo>
                    <a:lnTo>
                      <a:pt x="35291" y="72867"/>
                    </a:lnTo>
                    <a:lnTo>
                      <a:pt x="35203" y="73769"/>
                    </a:lnTo>
                    <a:lnTo>
                      <a:pt x="35106" y="74660"/>
                    </a:lnTo>
                    <a:lnTo>
                      <a:pt x="35000" y="75527"/>
                    </a:lnTo>
                    <a:lnTo>
                      <a:pt x="34891" y="76394"/>
                    </a:lnTo>
                    <a:lnTo>
                      <a:pt x="34772" y="77238"/>
                    </a:lnTo>
                    <a:lnTo>
                      <a:pt x="34649" y="78059"/>
                    </a:lnTo>
                    <a:lnTo>
                      <a:pt x="34517" y="78867"/>
                    </a:lnTo>
                    <a:lnTo>
                      <a:pt x="34380" y="79664"/>
                    </a:lnTo>
                    <a:lnTo>
                      <a:pt x="34380" y="79664"/>
                    </a:lnTo>
                    <a:lnTo>
                      <a:pt x="34227" y="80098"/>
                    </a:lnTo>
                    <a:lnTo>
                      <a:pt x="34064" y="80532"/>
                    </a:lnTo>
                    <a:lnTo>
                      <a:pt x="33906" y="80954"/>
                    </a:lnTo>
                    <a:lnTo>
                      <a:pt x="33738" y="81376"/>
                    </a:lnTo>
                    <a:lnTo>
                      <a:pt x="33571" y="81786"/>
                    </a:lnTo>
                    <a:lnTo>
                      <a:pt x="33400" y="82184"/>
                    </a:lnTo>
                    <a:lnTo>
                      <a:pt x="33224" y="82583"/>
                    </a:lnTo>
                    <a:lnTo>
                      <a:pt x="33044" y="82970"/>
                    </a:lnTo>
                    <a:lnTo>
                      <a:pt x="32863" y="83356"/>
                    </a:lnTo>
                    <a:lnTo>
                      <a:pt x="32679" y="83731"/>
                    </a:lnTo>
                    <a:lnTo>
                      <a:pt x="32490" y="84106"/>
                    </a:lnTo>
                    <a:lnTo>
                      <a:pt x="32301" y="84470"/>
                    </a:lnTo>
                    <a:lnTo>
                      <a:pt x="32103" y="84821"/>
                    </a:lnTo>
                    <a:lnTo>
                      <a:pt x="31905" y="85173"/>
                    </a:lnTo>
                    <a:lnTo>
                      <a:pt x="31707" y="85513"/>
                    </a:lnTo>
                    <a:lnTo>
                      <a:pt x="31500" y="85853"/>
                    </a:lnTo>
                    <a:lnTo>
                      <a:pt x="31294" y="86181"/>
                    </a:lnTo>
                    <a:lnTo>
                      <a:pt x="31083" y="86497"/>
                    </a:lnTo>
                    <a:lnTo>
                      <a:pt x="30867" y="86814"/>
                    </a:lnTo>
                    <a:lnTo>
                      <a:pt x="30652" y="87130"/>
                    </a:lnTo>
                    <a:lnTo>
                      <a:pt x="30432" y="87423"/>
                    </a:lnTo>
                    <a:lnTo>
                      <a:pt x="30208" y="87716"/>
                    </a:lnTo>
                    <a:lnTo>
                      <a:pt x="29979" y="88009"/>
                    </a:lnTo>
                    <a:lnTo>
                      <a:pt x="29750" y="88291"/>
                    </a:lnTo>
                    <a:lnTo>
                      <a:pt x="29517" y="88572"/>
                    </a:lnTo>
                    <a:lnTo>
                      <a:pt x="29280" y="88830"/>
                    </a:lnTo>
                    <a:lnTo>
                      <a:pt x="29042" y="89099"/>
                    </a:lnTo>
                    <a:lnTo>
                      <a:pt x="28801" y="89346"/>
                    </a:lnTo>
                    <a:lnTo>
                      <a:pt x="28554" y="89603"/>
                    </a:lnTo>
                    <a:lnTo>
                      <a:pt x="28304" y="89838"/>
                    </a:lnTo>
                    <a:lnTo>
                      <a:pt x="28053" y="90072"/>
                    </a:lnTo>
                    <a:lnTo>
                      <a:pt x="27798" y="90307"/>
                    </a:lnTo>
                    <a:lnTo>
                      <a:pt x="27539" y="90529"/>
                    </a:lnTo>
                    <a:lnTo>
                      <a:pt x="27275" y="90740"/>
                    </a:lnTo>
                    <a:lnTo>
                      <a:pt x="27011" y="90951"/>
                    </a:lnTo>
                    <a:lnTo>
                      <a:pt x="26743" y="91150"/>
                    </a:lnTo>
                    <a:lnTo>
                      <a:pt x="26475" y="91338"/>
                    </a:lnTo>
                    <a:lnTo>
                      <a:pt x="26198" y="91537"/>
                    </a:lnTo>
                    <a:lnTo>
                      <a:pt x="25921" y="91713"/>
                    </a:lnTo>
                    <a:lnTo>
                      <a:pt x="25639" y="91889"/>
                    </a:lnTo>
                    <a:lnTo>
                      <a:pt x="25358" y="92053"/>
                    </a:lnTo>
                    <a:lnTo>
                      <a:pt x="25072" y="92217"/>
                    </a:lnTo>
                    <a:lnTo>
                      <a:pt x="24782" y="92369"/>
                    </a:lnTo>
                    <a:lnTo>
                      <a:pt x="24487" y="92522"/>
                    </a:lnTo>
                    <a:lnTo>
                      <a:pt x="24193" y="92662"/>
                    </a:lnTo>
                    <a:lnTo>
                      <a:pt x="23894" y="92803"/>
                    </a:lnTo>
                    <a:lnTo>
                      <a:pt x="23590" y="92932"/>
                    </a:lnTo>
                    <a:lnTo>
                      <a:pt x="23282" y="93049"/>
                    </a:lnTo>
                    <a:lnTo>
                      <a:pt x="22975" y="93166"/>
                    </a:lnTo>
                    <a:lnTo>
                      <a:pt x="22662" y="93272"/>
                    </a:lnTo>
                    <a:lnTo>
                      <a:pt x="22350" y="93377"/>
                    </a:lnTo>
                    <a:lnTo>
                      <a:pt x="22029" y="93471"/>
                    </a:lnTo>
                    <a:lnTo>
                      <a:pt x="21708" y="93565"/>
                    </a:lnTo>
                    <a:lnTo>
                      <a:pt x="21387" y="93647"/>
                    </a:lnTo>
                    <a:lnTo>
                      <a:pt x="21057" y="93717"/>
                    </a:lnTo>
                    <a:lnTo>
                      <a:pt x="20728" y="93788"/>
                    </a:lnTo>
                    <a:lnTo>
                      <a:pt x="20059" y="93917"/>
                    </a:lnTo>
                    <a:lnTo>
                      <a:pt x="19378" y="94010"/>
                    </a:lnTo>
                    <a:lnTo>
                      <a:pt x="18683" y="94081"/>
                    </a:lnTo>
                    <a:lnTo>
                      <a:pt x="17980" y="941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623;p39">
                <a:extLst>
                  <a:ext uri="{FF2B5EF4-FFF2-40B4-BE49-F238E27FC236}">
                    <a16:creationId xmlns:a16="http://schemas.microsoft.com/office/drawing/2014/main" id="{DDEA3019-F1A9-2A3B-22BB-487C0F525C13}"/>
                  </a:ext>
                </a:extLst>
              </p:cNvPr>
              <p:cNvSpPr/>
              <p:nvPr/>
            </p:nvSpPr>
            <p:spPr>
              <a:xfrm>
                <a:off x="3413425" y="-3549950"/>
                <a:ext cx="649900" cy="908375"/>
              </a:xfrm>
              <a:custGeom>
                <a:avLst/>
                <a:gdLst/>
                <a:ahLst/>
                <a:cxnLst/>
                <a:rect l="l" t="t" r="r" b="b"/>
                <a:pathLst>
                  <a:path w="25996" h="36335" extrusionOk="0">
                    <a:moveTo>
                      <a:pt x="6508" y="1"/>
                    </a:moveTo>
                    <a:lnTo>
                      <a:pt x="6336" y="24"/>
                    </a:lnTo>
                    <a:lnTo>
                      <a:pt x="6165" y="48"/>
                    </a:lnTo>
                    <a:lnTo>
                      <a:pt x="5998" y="95"/>
                    </a:lnTo>
                    <a:lnTo>
                      <a:pt x="5831" y="142"/>
                    </a:lnTo>
                    <a:lnTo>
                      <a:pt x="5664" y="212"/>
                    </a:lnTo>
                    <a:lnTo>
                      <a:pt x="5497" y="282"/>
                    </a:lnTo>
                    <a:lnTo>
                      <a:pt x="5334" y="364"/>
                    </a:lnTo>
                    <a:lnTo>
                      <a:pt x="5171" y="458"/>
                    </a:lnTo>
                    <a:lnTo>
                      <a:pt x="5013" y="564"/>
                    </a:lnTo>
                    <a:lnTo>
                      <a:pt x="4850" y="681"/>
                    </a:lnTo>
                    <a:lnTo>
                      <a:pt x="4692" y="798"/>
                    </a:lnTo>
                    <a:lnTo>
                      <a:pt x="4538" y="939"/>
                    </a:lnTo>
                    <a:lnTo>
                      <a:pt x="4384" y="1079"/>
                    </a:lnTo>
                    <a:lnTo>
                      <a:pt x="4230" y="1232"/>
                    </a:lnTo>
                    <a:lnTo>
                      <a:pt x="4081" y="1396"/>
                    </a:lnTo>
                    <a:lnTo>
                      <a:pt x="3931" y="1572"/>
                    </a:lnTo>
                    <a:lnTo>
                      <a:pt x="3786" y="1759"/>
                    </a:lnTo>
                    <a:lnTo>
                      <a:pt x="3641" y="1947"/>
                    </a:lnTo>
                    <a:lnTo>
                      <a:pt x="3496" y="2146"/>
                    </a:lnTo>
                    <a:lnTo>
                      <a:pt x="3355" y="2357"/>
                    </a:lnTo>
                    <a:lnTo>
                      <a:pt x="3214" y="2579"/>
                    </a:lnTo>
                    <a:lnTo>
                      <a:pt x="3078" y="2802"/>
                    </a:lnTo>
                    <a:lnTo>
                      <a:pt x="2946" y="3048"/>
                    </a:lnTo>
                    <a:lnTo>
                      <a:pt x="2814" y="3283"/>
                    </a:lnTo>
                    <a:lnTo>
                      <a:pt x="2682" y="3541"/>
                    </a:lnTo>
                    <a:lnTo>
                      <a:pt x="2555" y="3798"/>
                    </a:lnTo>
                    <a:lnTo>
                      <a:pt x="2432" y="4068"/>
                    </a:lnTo>
                    <a:lnTo>
                      <a:pt x="2309" y="4349"/>
                    </a:lnTo>
                    <a:lnTo>
                      <a:pt x="2190" y="4631"/>
                    </a:lnTo>
                    <a:lnTo>
                      <a:pt x="2071" y="4924"/>
                    </a:lnTo>
                    <a:lnTo>
                      <a:pt x="1957" y="5217"/>
                    </a:lnTo>
                    <a:lnTo>
                      <a:pt x="1843" y="5521"/>
                    </a:lnTo>
                    <a:lnTo>
                      <a:pt x="1733" y="5838"/>
                    </a:lnTo>
                    <a:lnTo>
                      <a:pt x="1627" y="6154"/>
                    </a:lnTo>
                    <a:lnTo>
                      <a:pt x="1526" y="6482"/>
                    </a:lnTo>
                    <a:lnTo>
                      <a:pt x="1425" y="6811"/>
                    </a:lnTo>
                    <a:lnTo>
                      <a:pt x="1328" y="7150"/>
                    </a:lnTo>
                    <a:lnTo>
                      <a:pt x="1231" y="7502"/>
                    </a:lnTo>
                    <a:lnTo>
                      <a:pt x="1139" y="7854"/>
                    </a:lnTo>
                    <a:lnTo>
                      <a:pt x="1051" y="8217"/>
                    </a:lnTo>
                    <a:lnTo>
                      <a:pt x="968" y="8580"/>
                    </a:lnTo>
                    <a:lnTo>
                      <a:pt x="884" y="8944"/>
                    </a:lnTo>
                    <a:lnTo>
                      <a:pt x="805" y="9319"/>
                    </a:lnTo>
                    <a:lnTo>
                      <a:pt x="730" y="9706"/>
                    </a:lnTo>
                    <a:lnTo>
                      <a:pt x="655" y="10092"/>
                    </a:lnTo>
                    <a:lnTo>
                      <a:pt x="589" y="10479"/>
                    </a:lnTo>
                    <a:lnTo>
                      <a:pt x="524" y="10878"/>
                    </a:lnTo>
                    <a:lnTo>
                      <a:pt x="462" y="11288"/>
                    </a:lnTo>
                    <a:lnTo>
                      <a:pt x="405" y="11686"/>
                    </a:lnTo>
                    <a:lnTo>
                      <a:pt x="348" y="12096"/>
                    </a:lnTo>
                    <a:lnTo>
                      <a:pt x="299" y="12518"/>
                    </a:lnTo>
                    <a:lnTo>
                      <a:pt x="251" y="12940"/>
                    </a:lnTo>
                    <a:lnTo>
                      <a:pt x="207" y="13362"/>
                    </a:lnTo>
                    <a:lnTo>
                      <a:pt x="172" y="13796"/>
                    </a:lnTo>
                    <a:lnTo>
                      <a:pt x="132" y="14230"/>
                    </a:lnTo>
                    <a:lnTo>
                      <a:pt x="101" y="14663"/>
                    </a:lnTo>
                    <a:lnTo>
                      <a:pt x="75" y="15097"/>
                    </a:lnTo>
                    <a:lnTo>
                      <a:pt x="53" y="15542"/>
                    </a:lnTo>
                    <a:lnTo>
                      <a:pt x="31" y="15988"/>
                    </a:lnTo>
                    <a:lnTo>
                      <a:pt x="18" y="16445"/>
                    </a:lnTo>
                    <a:lnTo>
                      <a:pt x="9" y="16902"/>
                    </a:lnTo>
                    <a:lnTo>
                      <a:pt x="0" y="17359"/>
                    </a:lnTo>
                    <a:lnTo>
                      <a:pt x="0" y="17816"/>
                    </a:lnTo>
                    <a:lnTo>
                      <a:pt x="0" y="18519"/>
                    </a:lnTo>
                    <a:lnTo>
                      <a:pt x="0" y="18976"/>
                    </a:lnTo>
                    <a:lnTo>
                      <a:pt x="9" y="19433"/>
                    </a:lnTo>
                    <a:lnTo>
                      <a:pt x="18" y="19891"/>
                    </a:lnTo>
                    <a:lnTo>
                      <a:pt x="31" y="20336"/>
                    </a:lnTo>
                    <a:lnTo>
                      <a:pt x="53" y="20781"/>
                    </a:lnTo>
                    <a:lnTo>
                      <a:pt x="75" y="21227"/>
                    </a:lnTo>
                    <a:lnTo>
                      <a:pt x="101" y="21672"/>
                    </a:lnTo>
                    <a:lnTo>
                      <a:pt x="132" y="22106"/>
                    </a:lnTo>
                    <a:lnTo>
                      <a:pt x="172" y="22539"/>
                    </a:lnTo>
                    <a:lnTo>
                      <a:pt x="207" y="22973"/>
                    </a:lnTo>
                    <a:lnTo>
                      <a:pt x="251" y="23395"/>
                    </a:lnTo>
                    <a:lnTo>
                      <a:pt x="299" y="23817"/>
                    </a:lnTo>
                    <a:lnTo>
                      <a:pt x="348" y="24227"/>
                    </a:lnTo>
                    <a:lnTo>
                      <a:pt x="405" y="24637"/>
                    </a:lnTo>
                    <a:lnTo>
                      <a:pt x="462" y="25048"/>
                    </a:lnTo>
                    <a:lnTo>
                      <a:pt x="524" y="25446"/>
                    </a:lnTo>
                    <a:lnTo>
                      <a:pt x="589" y="25845"/>
                    </a:lnTo>
                    <a:lnTo>
                      <a:pt x="655" y="26243"/>
                    </a:lnTo>
                    <a:lnTo>
                      <a:pt x="730" y="26630"/>
                    </a:lnTo>
                    <a:lnTo>
                      <a:pt x="805" y="27005"/>
                    </a:lnTo>
                    <a:lnTo>
                      <a:pt x="884" y="27380"/>
                    </a:lnTo>
                    <a:lnTo>
                      <a:pt x="968" y="27755"/>
                    </a:lnTo>
                    <a:lnTo>
                      <a:pt x="1051" y="28118"/>
                    </a:lnTo>
                    <a:lnTo>
                      <a:pt x="1139" y="28482"/>
                    </a:lnTo>
                    <a:lnTo>
                      <a:pt x="1231" y="28833"/>
                    </a:lnTo>
                    <a:lnTo>
                      <a:pt x="1328" y="29173"/>
                    </a:lnTo>
                    <a:lnTo>
                      <a:pt x="1425" y="29513"/>
                    </a:lnTo>
                    <a:lnTo>
                      <a:pt x="1526" y="29853"/>
                    </a:lnTo>
                    <a:lnTo>
                      <a:pt x="1627" y="30181"/>
                    </a:lnTo>
                    <a:lnTo>
                      <a:pt x="1733" y="30498"/>
                    </a:lnTo>
                    <a:lnTo>
                      <a:pt x="1843" y="30814"/>
                    </a:lnTo>
                    <a:lnTo>
                      <a:pt x="1957" y="31119"/>
                    </a:lnTo>
                    <a:lnTo>
                      <a:pt x="2071" y="31412"/>
                    </a:lnTo>
                    <a:lnTo>
                      <a:pt x="2190" y="31705"/>
                    </a:lnTo>
                    <a:lnTo>
                      <a:pt x="2309" y="31986"/>
                    </a:lnTo>
                    <a:lnTo>
                      <a:pt x="2432" y="32267"/>
                    </a:lnTo>
                    <a:lnTo>
                      <a:pt x="2555" y="32537"/>
                    </a:lnTo>
                    <a:lnTo>
                      <a:pt x="2682" y="32795"/>
                    </a:lnTo>
                    <a:lnTo>
                      <a:pt x="2814" y="33041"/>
                    </a:lnTo>
                    <a:lnTo>
                      <a:pt x="2946" y="33287"/>
                    </a:lnTo>
                    <a:lnTo>
                      <a:pt x="3078" y="33521"/>
                    </a:lnTo>
                    <a:lnTo>
                      <a:pt x="3214" y="33756"/>
                    </a:lnTo>
                    <a:lnTo>
                      <a:pt x="3355" y="33967"/>
                    </a:lnTo>
                    <a:lnTo>
                      <a:pt x="3496" y="34178"/>
                    </a:lnTo>
                    <a:lnTo>
                      <a:pt x="3641" y="34377"/>
                    </a:lnTo>
                    <a:lnTo>
                      <a:pt x="3786" y="34576"/>
                    </a:lnTo>
                    <a:lnTo>
                      <a:pt x="3931" y="34752"/>
                    </a:lnTo>
                    <a:lnTo>
                      <a:pt x="4081" y="34928"/>
                    </a:lnTo>
                    <a:lnTo>
                      <a:pt x="4230" y="35092"/>
                    </a:lnTo>
                    <a:lnTo>
                      <a:pt x="4384" y="35256"/>
                    </a:lnTo>
                    <a:lnTo>
                      <a:pt x="4538" y="35397"/>
                    </a:lnTo>
                    <a:lnTo>
                      <a:pt x="4692" y="35526"/>
                    </a:lnTo>
                    <a:lnTo>
                      <a:pt x="4850" y="35655"/>
                    </a:lnTo>
                    <a:lnTo>
                      <a:pt x="5013" y="35772"/>
                    </a:lnTo>
                    <a:lnTo>
                      <a:pt x="5171" y="35877"/>
                    </a:lnTo>
                    <a:lnTo>
                      <a:pt x="5334" y="35971"/>
                    </a:lnTo>
                    <a:lnTo>
                      <a:pt x="5497" y="36053"/>
                    </a:lnTo>
                    <a:lnTo>
                      <a:pt x="5664" y="36123"/>
                    </a:lnTo>
                    <a:lnTo>
                      <a:pt x="5831" y="36194"/>
                    </a:lnTo>
                    <a:lnTo>
                      <a:pt x="5998" y="36241"/>
                    </a:lnTo>
                    <a:lnTo>
                      <a:pt x="6165" y="36276"/>
                    </a:lnTo>
                    <a:lnTo>
                      <a:pt x="6336" y="36311"/>
                    </a:lnTo>
                    <a:lnTo>
                      <a:pt x="6508" y="36323"/>
                    </a:lnTo>
                    <a:lnTo>
                      <a:pt x="6679" y="36334"/>
                    </a:lnTo>
                    <a:lnTo>
                      <a:pt x="19312" y="36334"/>
                    </a:lnTo>
                    <a:lnTo>
                      <a:pt x="19483" y="36323"/>
                    </a:lnTo>
                    <a:lnTo>
                      <a:pt x="19655" y="36311"/>
                    </a:lnTo>
                    <a:lnTo>
                      <a:pt x="19826" y="36276"/>
                    </a:lnTo>
                    <a:lnTo>
                      <a:pt x="19994" y="36241"/>
                    </a:lnTo>
                    <a:lnTo>
                      <a:pt x="20161" y="36194"/>
                    </a:lnTo>
                    <a:lnTo>
                      <a:pt x="20328" y="36123"/>
                    </a:lnTo>
                    <a:lnTo>
                      <a:pt x="20495" y="36053"/>
                    </a:lnTo>
                    <a:lnTo>
                      <a:pt x="20657" y="35971"/>
                    </a:lnTo>
                    <a:lnTo>
                      <a:pt x="20820" y="35877"/>
                    </a:lnTo>
                    <a:lnTo>
                      <a:pt x="20983" y="35772"/>
                    </a:lnTo>
                    <a:lnTo>
                      <a:pt x="21141" y="35655"/>
                    </a:lnTo>
                    <a:lnTo>
                      <a:pt x="21299" y="35526"/>
                    </a:lnTo>
                    <a:lnTo>
                      <a:pt x="21453" y="35397"/>
                    </a:lnTo>
                    <a:lnTo>
                      <a:pt x="21607" y="35256"/>
                    </a:lnTo>
                    <a:lnTo>
                      <a:pt x="21761" y="35092"/>
                    </a:lnTo>
                    <a:lnTo>
                      <a:pt x="21911" y="34928"/>
                    </a:lnTo>
                    <a:lnTo>
                      <a:pt x="22060" y="34752"/>
                    </a:lnTo>
                    <a:lnTo>
                      <a:pt x="22210" y="34576"/>
                    </a:lnTo>
                    <a:lnTo>
                      <a:pt x="22355" y="34377"/>
                    </a:lnTo>
                    <a:lnTo>
                      <a:pt x="22495" y="34178"/>
                    </a:lnTo>
                    <a:lnTo>
                      <a:pt x="22636" y="33967"/>
                    </a:lnTo>
                    <a:lnTo>
                      <a:pt x="22777" y="33756"/>
                    </a:lnTo>
                    <a:lnTo>
                      <a:pt x="22913" y="33521"/>
                    </a:lnTo>
                    <a:lnTo>
                      <a:pt x="23049" y="33287"/>
                    </a:lnTo>
                    <a:lnTo>
                      <a:pt x="23181" y="33041"/>
                    </a:lnTo>
                    <a:lnTo>
                      <a:pt x="23309" y="32795"/>
                    </a:lnTo>
                    <a:lnTo>
                      <a:pt x="23436" y="32537"/>
                    </a:lnTo>
                    <a:lnTo>
                      <a:pt x="23564" y="32267"/>
                    </a:lnTo>
                    <a:lnTo>
                      <a:pt x="23687" y="31986"/>
                    </a:lnTo>
                    <a:lnTo>
                      <a:pt x="23806" y="31705"/>
                    </a:lnTo>
                    <a:lnTo>
                      <a:pt x="23920" y="31412"/>
                    </a:lnTo>
                    <a:lnTo>
                      <a:pt x="24039" y="31119"/>
                    </a:lnTo>
                    <a:lnTo>
                      <a:pt x="24149" y="30814"/>
                    </a:lnTo>
                    <a:lnTo>
                      <a:pt x="24259" y="30498"/>
                    </a:lnTo>
                    <a:lnTo>
                      <a:pt x="24364" y="30181"/>
                    </a:lnTo>
                    <a:lnTo>
                      <a:pt x="24470" y="29853"/>
                    </a:lnTo>
                    <a:lnTo>
                      <a:pt x="24571" y="29513"/>
                    </a:lnTo>
                    <a:lnTo>
                      <a:pt x="24668" y="29173"/>
                    </a:lnTo>
                    <a:lnTo>
                      <a:pt x="24760" y="28833"/>
                    </a:lnTo>
                    <a:lnTo>
                      <a:pt x="24852" y="28482"/>
                    </a:lnTo>
                    <a:lnTo>
                      <a:pt x="24940" y="28118"/>
                    </a:lnTo>
                    <a:lnTo>
                      <a:pt x="25028" y="27755"/>
                    </a:lnTo>
                    <a:lnTo>
                      <a:pt x="25107" y="27380"/>
                    </a:lnTo>
                    <a:lnTo>
                      <a:pt x="25186" y="27005"/>
                    </a:lnTo>
                    <a:lnTo>
                      <a:pt x="25261" y="26630"/>
                    </a:lnTo>
                    <a:lnTo>
                      <a:pt x="25336" y="26243"/>
                    </a:lnTo>
                    <a:lnTo>
                      <a:pt x="25402" y="25845"/>
                    </a:lnTo>
                    <a:lnTo>
                      <a:pt x="25468" y="25446"/>
                    </a:lnTo>
                    <a:lnTo>
                      <a:pt x="25529" y="25048"/>
                    </a:lnTo>
                    <a:lnTo>
                      <a:pt x="25591" y="24637"/>
                    </a:lnTo>
                    <a:lnTo>
                      <a:pt x="25644" y="24227"/>
                    </a:lnTo>
                    <a:lnTo>
                      <a:pt x="25692" y="23817"/>
                    </a:lnTo>
                    <a:lnTo>
                      <a:pt x="25740" y="23395"/>
                    </a:lnTo>
                    <a:lnTo>
                      <a:pt x="25784" y="22973"/>
                    </a:lnTo>
                    <a:lnTo>
                      <a:pt x="25824" y="22539"/>
                    </a:lnTo>
                    <a:lnTo>
                      <a:pt x="25859" y="22106"/>
                    </a:lnTo>
                    <a:lnTo>
                      <a:pt x="25890" y="21672"/>
                    </a:lnTo>
                    <a:lnTo>
                      <a:pt x="25916" y="21227"/>
                    </a:lnTo>
                    <a:lnTo>
                      <a:pt x="25943" y="20781"/>
                    </a:lnTo>
                    <a:lnTo>
                      <a:pt x="25960" y="20336"/>
                    </a:lnTo>
                    <a:lnTo>
                      <a:pt x="25973" y="19891"/>
                    </a:lnTo>
                    <a:lnTo>
                      <a:pt x="25987" y="19433"/>
                    </a:lnTo>
                    <a:lnTo>
                      <a:pt x="25991" y="18976"/>
                    </a:lnTo>
                    <a:lnTo>
                      <a:pt x="25995" y="18519"/>
                    </a:lnTo>
                    <a:lnTo>
                      <a:pt x="25995" y="17816"/>
                    </a:lnTo>
                    <a:lnTo>
                      <a:pt x="25991" y="17359"/>
                    </a:lnTo>
                    <a:lnTo>
                      <a:pt x="25987" y="16902"/>
                    </a:lnTo>
                    <a:lnTo>
                      <a:pt x="25973" y="16445"/>
                    </a:lnTo>
                    <a:lnTo>
                      <a:pt x="25960" y="15988"/>
                    </a:lnTo>
                    <a:lnTo>
                      <a:pt x="25943" y="15542"/>
                    </a:lnTo>
                    <a:lnTo>
                      <a:pt x="25916" y="15097"/>
                    </a:lnTo>
                    <a:lnTo>
                      <a:pt x="25890" y="14663"/>
                    </a:lnTo>
                    <a:lnTo>
                      <a:pt x="25859" y="14230"/>
                    </a:lnTo>
                    <a:lnTo>
                      <a:pt x="25824" y="13796"/>
                    </a:lnTo>
                    <a:lnTo>
                      <a:pt x="25784" y="13362"/>
                    </a:lnTo>
                    <a:lnTo>
                      <a:pt x="25740" y="12940"/>
                    </a:lnTo>
                    <a:lnTo>
                      <a:pt x="25692" y="12518"/>
                    </a:lnTo>
                    <a:lnTo>
                      <a:pt x="25644" y="12096"/>
                    </a:lnTo>
                    <a:lnTo>
                      <a:pt x="25591" y="11686"/>
                    </a:lnTo>
                    <a:lnTo>
                      <a:pt x="25529" y="11288"/>
                    </a:lnTo>
                    <a:lnTo>
                      <a:pt x="25468" y="10878"/>
                    </a:lnTo>
                    <a:lnTo>
                      <a:pt x="25402" y="10479"/>
                    </a:lnTo>
                    <a:lnTo>
                      <a:pt x="25336" y="10092"/>
                    </a:lnTo>
                    <a:lnTo>
                      <a:pt x="25261" y="9706"/>
                    </a:lnTo>
                    <a:lnTo>
                      <a:pt x="25186" y="9319"/>
                    </a:lnTo>
                    <a:lnTo>
                      <a:pt x="25107" y="8944"/>
                    </a:lnTo>
                    <a:lnTo>
                      <a:pt x="25028" y="8580"/>
                    </a:lnTo>
                    <a:lnTo>
                      <a:pt x="24940" y="8217"/>
                    </a:lnTo>
                    <a:lnTo>
                      <a:pt x="24852" y="7854"/>
                    </a:lnTo>
                    <a:lnTo>
                      <a:pt x="24760" y="7502"/>
                    </a:lnTo>
                    <a:lnTo>
                      <a:pt x="24668" y="7150"/>
                    </a:lnTo>
                    <a:lnTo>
                      <a:pt x="24571" y="6811"/>
                    </a:lnTo>
                    <a:lnTo>
                      <a:pt x="24470" y="6482"/>
                    </a:lnTo>
                    <a:lnTo>
                      <a:pt x="24364" y="6154"/>
                    </a:lnTo>
                    <a:lnTo>
                      <a:pt x="24259" y="5838"/>
                    </a:lnTo>
                    <a:lnTo>
                      <a:pt x="24149" y="5521"/>
                    </a:lnTo>
                    <a:lnTo>
                      <a:pt x="24039" y="5217"/>
                    </a:lnTo>
                    <a:lnTo>
                      <a:pt x="23920" y="4924"/>
                    </a:lnTo>
                    <a:lnTo>
                      <a:pt x="23806" y="4631"/>
                    </a:lnTo>
                    <a:lnTo>
                      <a:pt x="23687" y="4349"/>
                    </a:lnTo>
                    <a:lnTo>
                      <a:pt x="23564" y="4068"/>
                    </a:lnTo>
                    <a:lnTo>
                      <a:pt x="23436" y="3798"/>
                    </a:lnTo>
                    <a:lnTo>
                      <a:pt x="23309" y="3541"/>
                    </a:lnTo>
                    <a:lnTo>
                      <a:pt x="23181" y="3283"/>
                    </a:lnTo>
                    <a:lnTo>
                      <a:pt x="23049" y="3048"/>
                    </a:lnTo>
                    <a:lnTo>
                      <a:pt x="22913" y="2802"/>
                    </a:lnTo>
                    <a:lnTo>
                      <a:pt x="22777" y="2579"/>
                    </a:lnTo>
                    <a:lnTo>
                      <a:pt x="22636" y="2357"/>
                    </a:lnTo>
                    <a:lnTo>
                      <a:pt x="22495" y="2146"/>
                    </a:lnTo>
                    <a:lnTo>
                      <a:pt x="22355" y="1947"/>
                    </a:lnTo>
                    <a:lnTo>
                      <a:pt x="22210" y="1759"/>
                    </a:lnTo>
                    <a:lnTo>
                      <a:pt x="22060" y="1572"/>
                    </a:lnTo>
                    <a:lnTo>
                      <a:pt x="21911" y="1396"/>
                    </a:lnTo>
                    <a:lnTo>
                      <a:pt x="21761" y="1232"/>
                    </a:lnTo>
                    <a:lnTo>
                      <a:pt x="21607" y="1079"/>
                    </a:lnTo>
                    <a:lnTo>
                      <a:pt x="21453" y="939"/>
                    </a:lnTo>
                    <a:lnTo>
                      <a:pt x="21299" y="798"/>
                    </a:lnTo>
                    <a:lnTo>
                      <a:pt x="21141" y="681"/>
                    </a:lnTo>
                    <a:lnTo>
                      <a:pt x="20983" y="564"/>
                    </a:lnTo>
                    <a:lnTo>
                      <a:pt x="20820" y="458"/>
                    </a:lnTo>
                    <a:lnTo>
                      <a:pt x="20657" y="364"/>
                    </a:lnTo>
                    <a:lnTo>
                      <a:pt x="20495" y="282"/>
                    </a:lnTo>
                    <a:lnTo>
                      <a:pt x="20328" y="212"/>
                    </a:lnTo>
                    <a:lnTo>
                      <a:pt x="20161" y="142"/>
                    </a:lnTo>
                    <a:lnTo>
                      <a:pt x="19994" y="95"/>
                    </a:lnTo>
                    <a:lnTo>
                      <a:pt x="19826" y="48"/>
                    </a:lnTo>
                    <a:lnTo>
                      <a:pt x="19655" y="24"/>
                    </a:lnTo>
                    <a:lnTo>
                      <a:pt x="194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5" name="Google Shape;624;p39">
                <a:extLst>
                  <a:ext uri="{FF2B5EF4-FFF2-40B4-BE49-F238E27FC236}">
                    <a16:creationId xmlns:a16="http://schemas.microsoft.com/office/drawing/2014/main" id="{AA1A0E52-1678-01AC-05F0-A724C4108F0A}"/>
                  </a:ext>
                </a:extLst>
              </p:cNvPr>
              <p:cNvSpPr/>
              <p:nvPr/>
            </p:nvSpPr>
            <p:spPr>
              <a:xfrm>
                <a:off x="3786500" y="-38640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5"/>
                    </a:lnTo>
                    <a:lnTo>
                      <a:pt x="36" y="552"/>
                    </a:lnTo>
                    <a:lnTo>
                      <a:pt x="54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2"/>
                    </a:lnTo>
                    <a:lnTo>
                      <a:pt x="221" y="505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625;p39">
                <a:extLst>
                  <a:ext uri="{FF2B5EF4-FFF2-40B4-BE49-F238E27FC236}">
                    <a16:creationId xmlns:a16="http://schemas.microsoft.com/office/drawing/2014/main" id="{A4AD7732-5F05-152D-AAFD-80C6A57C1EF5}"/>
                  </a:ext>
                </a:extLst>
              </p:cNvPr>
              <p:cNvSpPr/>
              <p:nvPr/>
            </p:nvSpPr>
            <p:spPr>
              <a:xfrm>
                <a:off x="3848175" y="-373542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5" y="36"/>
                    </a:lnTo>
                    <a:lnTo>
                      <a:pt x="53" y="60"/>
                    </a:lnTo>
                    <a:lnTo>
                      <a:pt x="36" y="95"/>
                    </a:lnTo>
                    <a:lnTo>
                      <a:pt x="22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29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19" y="646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85" y="587"/>
                    </a:lnTo>
                    <a:lnTo>
                      <a:pt x="203" y="552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29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2"/>
                    </a:lnTo>
                    <a:lnTo>
                      <a:pt x="203" y="95"/>
                    </a:lnTo>
                    <a:lnTo>
                      <a:pt x="185" y="60"/>
                    </a:lnTo>
                    <a:lnTo>
                      <a:pt x="168" y="36"/>
                    </a:lnTo>
                    <a:lnTo>
                      <a:pt x="146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626;p39">
                <a:extLst>
                  <a:ext uri="{FF2B5EF4-FFF2-40B4-BE49-F238E27FC236}">
                    <a16:creationId xmlns:a16="http://schemas.microsoft.com/office/drawing/2014/main" id="{1D78600D-D318-1A8D-6AD5-7CE2A97DB95E}"/>
                  </a:ext>
                </a:extLst>
              </p:cNvPr>
              <p:cNvSpPr/>
              <p:nvPr/>
            </p:nvSpPr>
            <p:spPr>
              <a:xfrm>
                <a:off x="3970625" y="-371900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4" y="0"/>
                    </a:moveTo>
                    <a:lnTo>
                      <a:pt x="97" y="12"/>
                    </a:ln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21"/>
                    </a:lnTo>
                    <a:lnTo>
                      <a:pt x="97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1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627;p39">
                <a:extLst>
                  <a:ext uri="{FF2B5EF4-FFF2-40B4-BE49-F238E27FC236}">
                    <a16:creationId xmlns:a16="http://schemas.microsoft.com/office/drawing/2014/main" id="{8795D104-2296-D8FD-960B-CA9AF580CA5C}"/>
                  </a:ext>
                </a:extLst>
              </p:cNvPr>
              <p:cNvSpPr/>
              <p:nvPr/>
            </p:nvSpPr>
            <p:spPr>
              <a:xfrm>
                <a:off x="4060225" y="-35909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3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4" y="199"/>
                    </a:lnTo>
                    <a:lnTo>
                      <a:pt x="5" y="258"/>
                    </a:lnTo>
                    <a:lnTo>
                      <a:pt x="0" y="317"/>
                    </a:lnTo>
                    <a:lnTo>
                      <a:pt x="5" y="387"/>
                    </a:lnTo>
                    <a:lnTo>
                      <a:pt x="14" y="445"/>
                    </a:lnTo>
                    <a:lnTo>
                      <a:pt x="22" y="504"/>
                    </a:lnTo>
                    <a:lnTo>
                      <a:pt x="35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23" y="645"/>
                    </a:lnTo>
                    <a:lnTo>
                      <a:pt x="145" y="633"/>
                    </a:lnTo>
                    <a:lnTo>
                      <a:pt x="167" y="621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3" y="445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199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628;p39">
                <a:extLst>
                  <a:ext uri="{FF2B5EF4-FFF2-40B4-BE49-F238E27FC236}">
                    <a16:creationId xmlns:a16="http://schemas.microsoft.com/office/drawing/2014/main" id="{F19B557C-5967-C18D-2768-E6E2F55A67B4}"/>
                  </a:ext>
                </a:extLst>
              </p:cNvPr>
              <p:cNvSpPr/>
              <p:nvPr/>
            </p:nvSpPr>
            <p:spPr>
              <a:xfrm>
                <a:off x="4115950" y="-3380275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4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4" y="199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4" y="445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4" y="445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4" y="199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629;p39">
                <a:extLst>
                  <a:ext uri="{FF2B5EF4-FFF2-40B4-BE49-F238E27FC236}">
                    <a16:creationId xmlns:a16="http://schemas.microsoft.com/office/drawing/2014/main" id="{4E9DCF32-857A-DCE5-C018-76B7F17F0AD6}"/>
                  </a:ext>
                </a:extLst>
              </p:cNvPr>
              <p:cNvSpPr/>
              <p:nvPr/>
            </p:nvSpPr>
            <p:spPr>
              <a:xfrm>
                <a:off x="4136300" y="-3156425"/>
                <a:ext cx="60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34" extrusionOk="0">
                    <a:moveTo>
                      <a:pt x="97" y="1"/>
                    </a:moveTo>
                    <a:lnTo>
                      <a:pt x="75" y="24"/>
                    </a:lnTo>
                    <a:lnTo>
                      <a:pt x="53" y="47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188"/>
                    </a:lnTo>
                    <a:lnTo>
                      <a:pt x="4" y="258"/>
                    </a:lnTo>
                    <a:lnTo>
                      <a:pt x="0" y="317"/>
                    </a:lnTo>
                    <a:lnTo>
                      <a:pt x="4" y="387"/>
                    </a:lnTo>
                    <a:lnTo>
                      <a:pt x="9" y="446"/>
                    </a:lnTo>
                    <a:lnTo>
                      <a:pt x="22" y="493"/>
                    </a:lnTo>
                    <a:lnTo>
                      <a:pt x="35" y="540"/>
                    </a:lnTo>
                    <a:lnTo>
                      <a:pt x="53" y="587"/>
                    </a:lnTo>
                    <a:lnTo>
                      <a:pt x="75" y="610"/>
                    </a:lnTo>
                    <a:lnTo>
                      <a:pt x="97" y="633"/>
                    </a:lnTo>
                    <a:lnTo>
                      <a:pt x="145" y="633"/>
                    </a:lnTo>
                    <a:lnTo>
                      <a:pt x="167" y="610"/>
                    </a:lnTo>
                    <a:lnTo>
                      <a:pt x="189" y="587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188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47"/>
                    </a:lnTo>
                    <a:lnTo>
                      <a:pt x="167" y="24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630;p39">
                <a:extLst>
                  <a:ext uri="{FF2B5EF4-FFF2-40B4-BE49-F238E27FC236}">
                    <a16:creationId xmlns:a16="http://schemas.microsoft.com/office/drawing/2014/main" id="{5815E9A0-BF89-44E6-BB8C-08493E495285}"/>
                  </a:ext>
                </a:extLst>
              </p:cNvPr>
              <p:cNvSpPr/>
              <p:nvPr/>
            </p:nvSpPr>
            <p:spPr>
              <a:xfrm>
                <a:off x="4127175" y="-2939600"/>
                <a:ext cx="60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34" extrusionOk="0">
                    <a:moveTo>
                      <a:pt x="97" y="1"/>
                    </a:moveTo>
                    <a:lnTo>
                      <a:pt x="75" y="24"/>
                    </a:lnTo>
                    <a:lnTo>
                      <a:pt x="53" y="48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188"/>
                    </a:lnTo>
                    <a:lnTo>
                      <a:pt x="5" y="247"/>
                    </a:lnTo>
                    <a:lnTo>
                      <a:pt x="0" y="317"/>
                    </a:lnTo>
                    <a:lnTo>
                      <a:pt x="5" y="376"/>
                    </a:lnTo>
                    <a:lnTo>
                      <a:pt x="9" y="434"/>
                    </a:lnTo>
                    <a:lnTo>
                      <a:pt x="22" y="493"/>
                    </a:lnTo>
                    <a:lnTo>
                      <a:pt x="35" y="540"/>
                    </a:lnTo>
                    <a:lnTo>
                      <a:pt x="53" y="575"/>
                    </a:lnTo>
                    <a:lnTo>
                      <a:pt x="75" y="610"/>
                    </a:lnTo>
                    <a:lnTo>
                      <a:pt x="97" y="634"/>
                    </a:lnTo>
                    <a:lnTo>
                      <a:pt x="145" y="634"/>
                    </a:lnTo>
                    <a:lnTo>
                      <a:pt x="167" y="610"/>
                    </a:lnTo>
                    <a:lnTo>
                      <a:pt x="189" y="575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29" y="434"/>
                    </a:lnTo>
                    <a:lnTo>
                      <a:pt x="238" y="376"/>
                    </a:lnTo>
                    <a:lnTo>
                      <a:pt x="242" y="317"/>
                    </a:lnTo>
                    <a:lnTo>
                      <a:pt x="238" y="247"/>
                    </a:lnTo>
                    <a:lnTo>
                      <a:pt x="229" y="188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48"/>
                    </a:lnTo>
                    <a:lnTo>
                      <a:pt x="167" y="24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631;p39">
                <a:extLst>
                  <a:ext uri="{FF2B5EF4-FFF2-40B4-BE49-F238E27FC236}">
                    <a16:creationId xmlns:a16="http://schemas.microsoft.com/office/drawing/2014/main" id="{1DC2F390-0BD3-D628-B3AA-7E33C97AF801}"/>
                  </a:ext>
                </a:extLst>
              </p:cNvPr>
              <p:cNvSpPr/>
              <p:nvPr/>
            </p:nvSpPr>
            <p:spPr>
              <a:xfrm>
                <a:off x="4089675" y="-27265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29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1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29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632;p39">
                <a:extLst>
                  <a:ext uri="{FF2B5EF4-FFF2-40B4-BE49-F238E27FC236}">
                    <a16:creationId xmlns:a16="http://schemas.microsoft.com/office/drawing/2014/main" id="{C931DDA4-9124-62B6-26C5-32C0A2B06754}"/>
                  </a:ext>
                </a:extLst>
              </p:cNvPr>
              <p:cNvSpPr/>
              <p:nvPr/>
            </p:nvSpPr>
            <p:spPr>
              <a:xfrm>
                <a:off x="4036250" y="-258945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98" y="1"/>
                    </a:move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4" y="587"/>
                    </a:lnTo>
                    <a:lnTo>
                      <a:pt x="76" y="610"/>
                    </a:lnTo>
                    <a:lnTo>
                      <a:pt x="98" y="634"/>
                    </a:lnTo>
                    <a:lnTo>
                      <a:pt x="146" y="634"/>
                    </a:lnTo>
                    <a:lnTo>
                      <a:pt x="168" y="610"/>
                    </a:lnTo>
                    <a:lnTo>
                      <a:pt x="185" y="587"/>
                    </a:lnTo>
                    <a:lnTo>
                      <a:pt x="207" y="540"/>
                    </a:lnTo>
                    <a:lnTo>
                      <a:pt x="221" y="493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1" y="141"/>
                    </a:lnTo>
                    <a:lnTo>
                      <a:pt x="207" y="94"/>
                    </a:lnTo>
                    <a:lnTo>
                      <a:pt x="185" y="59"/>
                    </a:lnTo>
                    <a:lnTo>
                      <a:pt x="168" y="24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633;p39">
                <a:extLst>
                  <a:ext uri="{FF2B5EF4-FFF2-40B4-BE49-F238E27FC236}">
                    <a16:creationId xmlns:a16="http://schemas.microsoft.com/office/drawing/2014/main" id="{9EDA2FC6-E993-C93F-21D4-33D2DEBCA13D}"/>
                  </a:ext>
                </a:extLst>
              </p:cNvPr>
              <p:cNvSpPr/>
              <p:nvPr/>
            </p:nvSpPr>
            <p:spPr>
              <a:xfrm>
                <a:off x="3959100" y="-2502425"/>
                <a:ext cx="6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46" extrusionOk="0">
                    <a:moveTo>
                      <a:pt x="123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3" y="200"/>
                    </a:lnTo>
                    <a:lnTo>
                      <a:pt x="4" y="258"/>
                    </a:lnTo>
                    <a:lnTo>
                      <a:pt x="0" y="317"/>
                    </a:lnTo>
                    <a:lnTo>
                      <a:pt x="4" y="387"/>
                    </a:lnTo>
                    <a:lnTo>
                      <a:pt x="13" y="446"/>
                    </a:lnTo>
                    <a:lnTo>
                      <a:pt x="22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634;p39">
                <a:extLst>
                  <a:ext uri="{FF2B5EF4-FFF2-40B4-BE49-F238E27FC236}">
                    <a16:creationId xmlns:a16="http://schemas.microsoft.com/office/drawing/2014/main" id="{BD6352DD-0C94-EEB1-FAB9-C0E95414CBFE}"/>
                  </a:ext>
                </a:extLst>
              </p:cNvPr>
              <p:cNvSpPr/>
              <p:nvPr/>
            </p:nvSpPr>
            <p:spPr>
              <a:xfrm>
                <a:off x="3862025" y="-2495675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19" y="0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199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19" y="645"/>
                    </a:lnTo>
                    <a:lnTo>
                      <a:pt x="141" y="633"/>
                    </a:lnTo>
                    <a:lnTo>
                      <a:pt x="163" y="610"/>
                    </a:lnTo>
                    <a:lnTo>
                      <a:pt x="185" y="586"/>
                    </a:lnTo>
                    <a:lnTo>
                      <a:pt x="203" y="551"/>
                    </a:lnTo>
                    <a:lnTo>
                      <a:pt x="216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199"/>
                    </a:lnTo>
                    <a:lnTo>
                      <a:pt x="216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3" y="24"/>
                    </a:lnTo>
                    <a:lnTo>
                      <a:pt x="141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635;p39">
                <a:extLst>
                  <a:ext uri="{FF2B5EF4-FFF2-40B4-BE49-F238E27FC236}">
                    <a16:creationId xmlns:a16="http://schemas.microsoft.com/office/drawing/2014/main" id="{D0F54A7F-E221-94FA-AC93-04FC04CF4546}"/>
                  </a:ext>
                </a:extLst>
              </p:cNvPr>
              <p:cNvSpPr/>
              <p:nvPr/>
            </p:nvSpPr>
            <p:spPr>
              <a:xfrm>
                <a:off x="3770025" y="-250242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1" y="622"/>
                    </a:lnTo>
                    <a:lnTo>
                      <a:pt x="93" y="634"/>
                    </a:lnTo>
                    <a:lnTo>
                      <a:pt x="119" y="645"/>
                    </a:lnTo>
                    <a:lnTo>
                      <a:pt x="141" y="634"/>
                    </a:lnTo>
                    <a:lnTo>
                      <a:pt x="167" y="622"/>
                    </a:lnTo>
                    <a:lnTo>
                      <a:pt x="185" y="587"/>
                    </a:lnTo>
                    <a:lnTo>
                      <a:pt x="202" y="551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2" y="94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1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636;p39">
                <a:extLst>
                  <a:ext uri="{FF2B5EF4-FFF2-40B4-BE49-F238E27FC236}">
                    <a16:creationId xmlns:a16="http://schemas.microsoft.com/office/drawing/2014/main" id="{13CA4387-3485-ED09-DBB2-9594235935EE}"/>
                  </a:ext>
                </a:extLst>
              </p:cNvPr>
              <p:cNvSpPr/>
              <p:nvPr/>
            </p:nvSpPr>
            <p:spPr>
              <a:xfrm>
                <a:off x="3662400" y="-248777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1" y="258"/>
                    </a:lnTo>
                    <a:lnTo>
                      <a:pt x="1" y="329"/>
                    </a:lnTo>
                    <a:lnTo>
                      <a:pt x="1" y="387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1" y="622"/>
                    </a:lnTo>
                    <a:lnTo>
                      <a:pt x="93" y="634"/>
                    </a:lnTo>
                    <a:lnTo>
                      <a:pt x="119" y="645"/>
                    </a:lnTo>
                    <a:lnTo>
                      <a:pt x="141" y="634"/>
                    </a:lnTo>
                    <a:lnTo>
                      <a:pt x="168" y="622"/>
                    </a:lnTo>
                    <a:lnTo>
                      <a:pt x="185" y="587"/>
                    </a:lnTo>
                    <a:lnTo>
                      <a:pt x="203" y="551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29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8" y="24"/>
                    </a:lnTo>
                    <a:lnTo>
                      <a:pt x="141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637;p39">
                <a:extLst>
                  <a:ext uri="{FF2B5EF4-FFF2-40B4-BE49-F238E27FC236}">
                    <a16:creationId xmlns:a16="http://schemas.microsoft.com/office/drawing/2014/main" id="{14047A52-5019-4A70-E9D6-13821897EF85}"/>
                  </a:ext>
                </a:extLst>
              </p:cNvPr>
              <p:cNvSpPr/>
              <p:nvPr/>
            </p:nvSpPr>
            <p:spPr>
              <a:xfrm>
                <a:off x="3560725" y="-24877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3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638;p39">
                <a:extLst>
                  <a:ext uri="{FF2B5EF4-FFF2-40B4-BE49-F238E27FC236}">
                    <a16:creationId xmlns:a16="http://schemas.microsoft.com/office/drawing/2014/main" id="{B4BD931F-20E0-ADD9-0A89-E3C8B0B4BF2F}"/>
                  </a:ext>
                </a:extLst>
              </p:cNvPr>
              <p:cNvSpPr/>
              <p:nvPr/>
            </p:nvSpPr>
            <p:spPr>
              <a:xfrm>
                <a:off x="3458050" y="-255692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1"/>
                    </a:moveTo>
                    <a:lnTo>
                      <a:pt x="97" y="12"/>
                    </a:lnTo>
                    <a:lnTo>
                      <a:pt x="75" y="36"/>
                    </a:lnTo>
                    <a:lnTo>
                      <a:pt x="53" y="59"/>
                    </a:lnTo>
                    <a:lnTo>
                      <a:pt x="36" y="106"/>
                    </a:lnTo>
                    <a:lnTo>
                      <a:pt x="22" y="153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639;p39">
                <a:extLst>
                  <a:ext uri="{FF2B5EF4-FFF2-40B4-BE49-F238E27FC236}">
                    <a16:creationId xmlns:a16="http://schemas.microsoft.com/office/drawing/2014/main" id="{B27BA782-4D0B-0BC9-18C6-D952654C5067}"/>
                  </a:ext>
                </a:extLst>
              </p:cNvPr>
              <p:cNvSpPr/>
              <p:nvPr/>
            </p:nvSpPr>
            <p:spPr>
              <a:xfrm>
                <a:off x="3367800" y="-273302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8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14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14" y="446"/>
                    </a:lnTo>
                    <a:lnTo>
                      <a:pt x="22" y="505"/>
                    </a:lnTo>
                    <a:lnTo>
                      <a:pt x="36" y="551"/>
                    </a:lnTo>
                    <a:lnTo>
                      <a:pt x="58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42" y="387"/>
                    </a:lnTo>
                    <a:lnTo>
                      <a:pt x="242" y="329"/>
                    </a:lnTo>
                    <a:lnTo>
                      <a:pt x="242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640;p39">
                <a:extLst>
                  <a:ext uri="{FF2B5EF4-FFF2-40B4-BE49-F238E27FC236}">
                    <a16:creationId xmlns:a16="http://schemas.microsoft.com/office/drawing/2014/main" id="{EEB9690F-8B9B-56A2-D352-53B7D46DAB0A}"/>
                  </a:ext>
                </a:extLst>
              </p:cNvPr>
              <p:cNvSpPr/>
              <p:nvPr/>
            </p:nvSpPr>
            <p:spPr>
              <a:xfrm>
                <a:off x="3327575" y="-300962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3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13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13" y="446"/>
                    </a:lnTo>
                    <a:lnTo>
                      <a:pt x="22" y="504"/>
                    </a:lnTo>
                    <a:lnTo>
                      <a:pt x="35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23" y="645"/>
                    </a:lnTo>
                    <a:lnTo>
                      <a:pt x="145" y="633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3" y="446"/>
                    </a:lnTo>
                    <a:lnTo>
                      <a:pt x="242" y="387"/>
                    </a:lnTo>
                    <a:lnTo>
                      <a:pt x="242" y="329"/>
                    </a:lnTo>
                    <a:lnTo>
                      <a:pt x="242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4"/>
                    </a:lnTo>
                    <a:lnTo>
                      <a:pt x="145" y="12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641;p39">
                <a:extLst>
                  <a:ext uri="{FF2B5EF4-FFF2-40B4-BE49-F238E27FC236}">
                    <a16:creationId xmlns:a16="http://schemas.microsoft.com/office/drawing/2014/main" id="{F12DB903-6315-4067-D4DC-BB2D9B075CF7}"/>
                  </a:ext>
                </a:extLst>
              </p:cNvPr>
              <p:cNvSpPr/>
              <p:nvPr/>
            </p:nvSpPr>
            <p:spPr>
              <a:xfrm>
                <a:off x="3336350" y="-3290325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4" y="0"/>
                    </a:moveTo>
                    <a:lnTo>
                      <a:pt x="98" y="12"/>
                    </a:ln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21"/>
                    </a:lnTo>
                    <a:lnTo>
                      <a:pt x="98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90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642;p39">
                <a:extLst>
                  <a:ext uri="{FF2B5EF4-FFF2-40B4-BE49-F238E27FC236}">
                    <a16:creationId xmlns:a16="http://schemas.microsoft.com/office/drawing/2014/main" id="{366AB8DB-3E32-4491-249B-6AC1F53B48C8}"/>
                  </a:ext>
                </a:extLst>
              </p:cNvPr>
              <p:cNvSpPr/>
              <p:nvPr/>
            </p:nvSpPr>
            <p:spPr>
              <a:xfrm>
                <a:off x="3385500" y="-35156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97" y="0"/>
                    </a:move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17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493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10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493"/>
                    </a:lnTo>
                    <a:lnTo>
                      <a:pt x="233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8" y="2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643;p39">
                <a:extLst>
                  <a:ext uri="{FF2B5EF4-FFF2-40B4-BE49-F238E27FC236}">
                    <a16:creationId xmlns:a16="http://schemas.microsoft.com/office/drawing/2014/main" id="{68132978-4682-BA63-4B05-DAAB90C8DFC6}"/>
                  </a:ext>
                </a:extLst>
              </p:cNvPr>
              <p:cNvSpPr/>
              <p:nvPr/>
            </p:nvSpPr>
            <p:spPr>
              <a:xfrm>
                <a:off x="3472350" y="-3711375"/>
                <a:ext cx="60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45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23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22" y="141"/>
                    </a:lnTo>
                    <a:lnTo>
                      <a:pt x="9" y="199"/>
                    </a:lnTo>
                    <a:lnTo>
                      <a:pt x="4" y="258"/>
                    </a:lnTo>
                    <a:lnTo>
                      <a:pt x="0" y="328"/>
                    </a:lnTo>
                    <a:lnTo>
                      <a:pt x="4" y="387"/>
                    </a:lnTo>
                    <a:lnTo>
                      <a:pt x="9" y="445"/>
                    </a:lnTo>
                    <a:lnTo>
                      <a:pt x="22" y="504"/>
                    </a:lnTo>
                    <a:lnTo>
                      <a:pt x="35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5" y="633"/>
                    </a:lnTo>
                    <a:lnTo>
                      <a:pt x="167" y="621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3" y="445"/>
                    </a:lnTo>
                    <a:lnTo>
                      <a:pt x="238" y="387"/>
                    </a:lnTo>
                    <a:lnTo>
                      <a:pt x="242" y="328"/>
                    </a:lnTo>
                    <a:lnTo>
                      <a:pt x="238" y="258"/>
                    </a:lnTo>
                    <a:lnTo>
                      <a:pt x="233" y="199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9" y="59"/>
                    </a:lnTo>
                    <a:lnTo>
                      <a:pt x="167" y="23"/>
                    </a:lnTo>
                    <a:lnTo>
                      <a:pt x="145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644;p39">
                <a:extLst>
                  <a:ext uri="{FF2B5EF4-FFF2-40B4-BE49-F238E27FC236}">
                    <a16:creationId xmlns:a16="http://schemas.microsoft.com/office/drawing/2014/main" id="{56DBDAA8-D782-2040-E002-94E394A82B7D}"/>
                  </a:ext>
                </a:extLst>
              </p:cNvPr>
              <p:cNvSpPr/>
              <p:nvPr/>
            </p:nvSpPr>
            <p:spPr>
              <a:xfrm>
                <a:off x="3591175" y="-3719000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19" y="0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504"/>
                    </a:lnTo>
                    <a:lnTo>
                      <a:pt x="35" y="551"/>
                    </a:lnTo>
                    <a:lnTo>
                      <a:pt x="53" y="586"/>
                    </a:lnTo>
                    <a:lnTo>
                      <a:pt x="71" y="621"/>
                    </a:lnTo>
                    <a:lnTo>
                      <a:pt x="93" y="633"/>
                    </a:lnTo>
                    <a:lnTo>
                      <a:pt x="119" y="645"/>
                    </a:lnTo>
                    <a:lnTo>
                      <a:pt x="141" y="633"/>
                    </a:lnTo>
                    <a:lnTo>
                      <a:pt x="167" y="621"/>
                    </a:lnTo>
                    <a:lnTo>
                      <a:pt x="185" y="586"/>
                    </a:lnTo>
                    <a:lnTo>
                      <a:pt x="203" y="551"/>
                    </a:lnTo>
                    <a:lnTo>
                      <a:pt x="220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1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645;p39">
                <a:extLst>
                  <a:ext uri="{FF2B5EF4-FFF2-40B4-BE49-F238E27FC236}">
                    <a16:creationId xmlns:a16="http://schemas.microsoft.com/office/drawing/2014/main" id="{122DDDDB-F9FA-4D57-BBB9-6743644CD6B5}"/>
                  </a:ext>
                </a:extLst>
              </p:cNvPr>
              <p:cNvSpPr/>
              <p:nvPr/>
            </p:nvSpPr>
            <p:spPr>
              <a:xfrm>
                <a:off x="3705150" y="-3727200"/>
                <a:ext cx="59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33" extrusionOk="0">
                    <a:moveTo>
                      <a:pt x="93" y="0"/>
                    </a:moveTo>
                    <a:lnTo>
                      <a:pt x="71" y="24"/>
                    </a:lnTo>
                    <a:lnTo>
                      <a:pt x="54" y="47"/>
                    </a:lnTo>
                    <a:lnTo>
                      <a:pt x="36" y="94"/>
                    </a:lnTo>
                    <a:lnTo>
                      <a:pt x="19" y="141"/>
                    </a:lnTo>
                    <a:lnTo>
                      <a:pt x="10" y="188"/>
                    </a:lnTo>
                    <a:lnTo>
                      <a:pt x="1" y="246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5"/>
                    </a:lnTo>
                    <a:lnTo>
                      <a:pt x="19" y="492"/>
                    </a:lnTo>
                    <a:lnTo>
                      <a:pt x="36" y="539"/>
                    </a:lnTo>
                    <a:lnTo>
                      <a:pt x="54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42" y="633"/>
                    </a:lnTo>
                    <a:lnTo>
                      <a:pt x="164" y="610"/>
                    </a:lnTo>
                    <a:lnTo>
                      <a:pt x="186" y="586"/>
                    </a:lnTo>
                    <a:lnTo>
                      <a:pt x="203" y="539"/>
                    </a:lnTo>
                    <a:lnTo>
                      <a:pt x="221" y="492"/>
                    </a:lnTo>
                    <a:lnTo>
                      <a:pt x="230" y="445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46"/>
                    </a:lnTo>
                    <a:lnTo>
                      <a:pt x="230" y="188"/>
                    </a:lnTo>
                    <a:lnTo>
                      <a:pt x="221" y="141"/>
                    </a:lnTo>
                    <a:lnTo>
                      <a:pt x="203" y="94"/>
                    </a:lnTo>
                    <a:lnTo>
                      <a:pt x="186" y="47"/>
                    </a:lnTo>
                    <a:lnTo>
                      <a:pt x="164" y="24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646;p39">
                <a:extLst>
                  <a:ext uri="{FF2B5EF4-FFF2-40B4-BE49-F238E27FC236}">
                    <a16:creationId xmlns:a16="http://schemas.microsoft.com/office/drawing/2014/main" id="{A9B4DD40-07A8-9003-3A66-6433D7C54FAD}"/>
                  </a:ext>
                </a:extLst>
              </p:cNvPr>
              <p:cNvSpPr/>
              <p:nvPr/>
            </p:nvSpPr>
            <p:spPr>
              <a:xfrm>
                <a:off x="3783975" y="-415120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4" y="200"/>
                    </a:lnTo>
                    <a:lnTo>
                      <a:pt x="5" y="258"/>
                    </a:lnTo>
                    <a:lnTo>
                      <a:pt x="1" y="317"/>
                    </a:lnTo>
                    <a:lnTo>
                      <a:pt x="5" y="387"/>
                    </a:lnTo>
                    <a:lnTo>
                      <a:pt x="14" y="446"/>
                    </a:lnTo>
                    <a:lnTo>
                      <a:pt x="23" y="505"/>
                    </a:lnTo>
                    <a:lnTo>
                      <a:pt x="36" y="551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1"/>
                    </a:lnTo>
                    <a:lnTo>
                      <a:pt x="220" y="505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650;p39">
                <a:extLst>
                  <a:ext uri="{FF2B5EF4-FFF2-40B4-BE49-F238E27FC236}">
                    <a16:creationId xmlns:a16="http://schemas.microsoft.com/office/drawing/2014/main" id="{0E406CBB-B5B5-7900-122C-6BBC99E2911B}"/>
                  </a:ext>
                </a:extLst>
              </p:cNvPr>
              <p:cNvSpPr/>
              <p:nvPr/>
            </p:nvSpPr>
            <p:spPr>
              <a:xfrm>
                <a:off x="3744625" y="-2558400"/>
                <a:ext cx="7050" cy="43545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18" extrusionOk="0">
                    <a:moveTo>
                      <a:pt x="141" y="1"/>
                    </a:moveTo>
                    <a:lnTo>
                      <a:pt x="97" y="1079"/>
                    </a:lnTo>
                    <a:lnTo>
                      <a:pt x="62" y="2169"/>
                    </a:lnTo>
                    <a:lnTo>
                      <a:pt x="36" y="3259"/>
                    </a:lnTo>
                    <a:lnTo>
                      <a:pt x="18" y="4349"/>
                    </a:lnTo>
                    <a:lnTo>
                      <a:pt x="5" y="5439"/>
                    </a:lnTo>
                    <a:lnTo>
                      <a:pt x="0" y="6529"/>
                    </a:lnTo>
                    <a:lnTo>
                      <a:pt x="5" y="7619"/>
                    </a:lnTo>
                    <a:lnTo>
                      <a:pt x="14" y="8709"/>
                    </a:lnTo>
                    <a:lnTo>
                      <a:pt x="5" y="9799"/>
                    </a:lnTo>
                    <a:lnTo>
                      <a:pt x="0" y="10889"/>
                    </a:lnTo>
                    <a:lnTo>
                      <a:pt x="5" y="11979"/>
                    </a:lnTo>
                    <a:lnTo>
                      <a:pt x="14" y="13069"/>
                    </a:lnTo>
                    <a:lnTo>
                      <a:pt x="36" y="14159"/>
                    </a:lnTo>
                    <a:lnTo>
                      <a:pt x="62" y="15249"/>
                    </a:lnTo>
                    <a:lnTo>
                      <a:pt x="97" y="16328"/>
                    </a:lnTo>
                    <a:lnTo>
                      <a:pt x="141" y="17418"/>
                    </a:lnTo>
                    <a:lnTo>
                      <a:pt x="181" y="16328"/>
                    </a:lnTo>
                    <a:lnTo>
                      <a:pt x="216" y="15249"/>
                    </a:lnTo>
                    <a:lnTo>
                      <a:pt x="242" y="14159"/>
                    </a:lnTo>
                    <a:lnTo>
                      <a:pt x="264" y="13069"/>
                    </a:lnTo>
                    <a:lnTo>
                      <a:pt x="277" y="11979"/>
                    </a:lnTo>
                    <a:lnTo>
                      <a:pt x="282" y="10889"/>
                    </a:lnTo>
                    <a:lnTo>
                      <a:pt x="277" y="9799"/>
                    </a:lnTo>
                    <a:lnTo>
                      <a:pt x="264" y="8709"/>
                    </a:lnTo>
                    <a:lnTo>
                      <a:pt x="277" y="7619"/>
                    </a:lnTo>
                    <a:lnTo>
                      <a:pt x="277" y="6529"/>
                    </a:lnTo>
                    <a:lnTo>
                      <a:pt x="277" y="5439"/>
                    </a:lnTo>
                    <a:lnTo>
                      <a:pt x="264" y="4349"/>
                    </a:lnTo>
                    <a:lnTo>
                      <a:pt x="242" y="3259"/>
                    </a:lnTo>
                    <a:lnTo>
                      <a:pt x="216" y="2169"/>
                    </a:lnTo>
                    <a:lnTo>
                      <a:pt x="181" y="1079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651;p39">
                <a:extLst>
                  <a:ext uri="{FF2B5EF4-FFF2-40B4-BE49-F238E27FC236}">
                    <a16:creationId xmlns:a16="http://schemas.microsoft.com/office/drawing/2014/main" id="{3AA4D1B7-93DB-86F3-2C1A-E2305E7DABD0}"/>
                  </a:ext>
                </a:extLst>
              </p:cNvPr>
              <p:cNvSpPr/>
              <p:nvPr/>
            </p:nvSpPr>
            <p:spPr>
              <a:xfrm>
                <a:off x="3748575" y="-4431900"/>
                <a:ext cx="6400" cy="7976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1904" extrusionOk="0">
                    <a:moveTo>
                      <a:pt x="124" y="0"/>
                    </a:moveTo>
                    <a:lnTo>
                      <a:pt x="119" y="24"/>
                    </a:lnTo>
                    <a:lnTo>
                      <a:pt x="115" y="82"/>
                    </a:lnTo>
                    <a:lnTo>
                      <a:pt x="102" y="317"/>
                    </a:lnTo>
                    <a:lnTo>
                      <a:pt x="89" y="715"/>
                    </a:lnTo>
                    <a:lnTo>
                      <a:pt x="80" y="1254"/>
                    </a:lnTo>
                    <a:lnTo>
                      <a:pt x="58" y="2720"/>
                    </a:lnTo>
                    <a:lnTo>
                      <a:pt x="40" y="4665"/>
                    </a:lnTo>
                    <a:lnTo>
                      <a:pt x="23" y="7021"/>
                    </a:lnTo>
                    <a:lnTo>
                      <a:pt x="10" y="9728"/>
                    </a:lnTo>
                    <a:lnTo>
                      <a:pt x="5" y="12729"/>
                    </a:lnTo>
                    <a:lnTo>
                      <a:pt x="1" y="15940"/>
                    </a:lnTo>
                    <a:lnTo>
                      <a:pt x="5" y="19152"/>
                    </a:lnTo>
                    <a:lnTo>
                      <a:pt x="10" y="22152"/>
                    </a:lnTo>
                    <a:lnTo>
                      <a:pt x="23" y="24859"/>
                    </a:lnTo>
                    <a:lnTo>
                      <a:pt x="40" y="27227"/>
                    </a:lnTo>
                    <a:lnTo>
                      <a:pt x="58" y="29173"/>
                    </a:lnTo>
                    <a:lnTo>
                      <a:pt x="80" y="30649"/>
                    </a:lnTo>
                    <a:lnTo>
                      <a:pt x="89" y="31177"/>
                    </a:lnTo>
                    <a:lnTo>
                      <a:pt x="102" y="31575"/>
                    </a:lnTo>
                    <a:lnTo>
                      <a:pt x="115" y="31821"/>
                    </a:lnTo>
                    <a:lnTo>
                      <a:pt x="119" y="31880"/>
                    </a:lnTo>
                    <a:lnTo>
                      <a:pt x="124" y="31903"/>
                    </a:lnTo>
                    <a:lnTo>
                      <a:pt x="133" y="31880"/>
                    </a:lnTo>
                    <a:lnTo>
                      <a:pt x="137" y="31821"/>
                    </a:lnTo>
                    <a:lnTo>
                      <a:pt x="150" y="31575"/>
                    </a:lnTo>
                    <a:lnTo>
                      <a:pt x="163" y="31177"/>
                    </a:lnTo>
                    <a:lnTo>
                      <a:pt x="177" y="30649"/>
                    </a:lnTo>
                    <a:lnTo>
                      <a:pt x="199" y="29173"/>
                    </a:lnTo>
                    <a:lnTo>
                      <a:pt x="216" y="27227"/>
                    </a:lnTo>
                    <a:lnTo>
                      <a:pt x="234" y="24859"/>
                    </a:lnTo>
                    <a:lnTo>
                      <a:pt x="247" y="22152"/>
                    </a:lnTo>
                    <a:lnTo>
                      <a:pt x="251" y="19152"/>
                    </a:lnTo>
                    <a:lnTo>
                      <a:pt x="256" y="15940"/>
                    </a:lnTo>
                    <a:lnTo>
                      <a:pt x="256" y="12729"/>
                    </a:lnTo>
                    <a:lnTo>
                      <a:pt x="247" y="9728"/>
                    </a:lnTo>
                    <a:lnTo>
                      <a:pt x="238" y="7021"/>
                    </a:lnTo>
                    <a:lnTo>
                      <a:pt x="225" y="4665"/>
                    </a:lnTo>
                    <a:lnTo>
                      <a:pt x="207" y="2720"/>
                    </a:lnTo>
                    <a:lnTo>
                      <a:pt x="199" y="1923"/>
                    </a:lnTo>
                    <a:lnTo>
                      <a:pt x="185" y="1254"/>
                    </a:lnTo>
                    <a:lnTo>
                      <a:pt x="172" y="715"/>
                    </a:lnTo>
                    <a:lnTo>
                      <a:pt x="159" y="317"/>
                    </a:lnTo>
                    <a:lnTo>
                      <a:pt x="150" y="188"/>
                    </a:lnTo>
                    <a:lnTo>
                      <a:pt x="141" y="82"/>
                    </a:lnTo>
                    <a:lnTo>
                      <a:pt x="133" y="24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652;p39">
                <a:extLst>
                  <a:ext uri="{FF2B5EF4-FFF2-40B4-BE49-F238E27FC236}">
                    <a16:creationId xmlns:a16="http://schemas.microsoft.com/office/drawing/2014/main" id="{63E951BB-45E1-6C49-B79B-92565FC31B47}"/>
                  </a:ext>
                </a:extLst>
              </p:cNvPr>
              <p:cNvSpPr/>
              <p:nvPr/>
            </p:nvSpPr>
            <p:spPr>
              <a:xfrm>
                <a:off x="3748575" y="-4431900"/>
                <a:ext cx="6400" cy="7976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1904" fill="none" extrusionOk="0">
                    <a:moveTo>
                      <a:pt x="124" y="0"/>
                    </a:moveTo>
                    <a:lnTo>
                      <a:pt x="124" y="0"/>
                    </a:lnTo>
                    <a:lnTo>
                      <a:pt x="119" y="24"/>
                    </a:lnTo>
                    <a:lnTo>
                      <a:pt x="115" y="82"/>
                    </a:lnTo>
                    <a:lnTo>
                      <a:pt x="102" y="317"/>
                    </a:lnTo>
                    <a:lnTo>
                      <a:pt x="89" y="715"/>
                    </a:lnTo>
                    <a:lnTo>
                      <a:pt x="80" y="1254"/>
                    </a:lnTo>
                    <a:lnTo>
                      <a:pt x="58" y="2720"/>
                    </a:lnTo>
                    <a:lnTo>
                      <a:pt x="40" y="4665"/>
                    </a:lnTo>
                    <a:lnTo>
                      <a:pt x="23" y="7021"/>
                    </a:lnTo>
                    <a:lnTo>
                      <a:pt x="10" y="9728"/>
                    </a:lnTo>
                    <a:lnTo>
                      <a:pt x="5" y="12729"/>
                    </a:lnTo>
                    <a:lnTo>
                      <a:pt x="1" y="15940"/>
                    </a:lnTo>
                    <a:lnTo>
                      <a:pt x="1" y="15940"/>
                    </a:lnTo>
                    <a:lnTo>
                      <a:pt x="5" y="19152"/>
                    </a:lnTo>
                    <a:lnTo>
                      <a:pt x="10" y="22152"/>
                    </a:lnTo>
                    <a:lnTo>
                      <a:pt x="23" y="24859"/>
                    </a:lnTo>
                    <a:lnTo>
                      <a:pt x="40" y="27227"/>
                    </a:lnTo>
                    <a:lnTo>
                      <a:pt x="58" y="29173"/>
                    </a:lnTo>
                    <a:lnTo>
                      <a:pt x="80" y="30649"/>
                    </a:lnTo>
                    <a:lnTo>
                      <a:pt x="89" y="31177"/>
                    </a:lnTo>
                    <a:lnTo>
                      <a:pt x="102" y="31575"/>
                    </a:lnTo>
                    <a:lnTo>
                      <a:pt x="115" y="31821"/>
                    </a:lnTo>
                    <a:lnTo>
                      <a:pt x="119" y="31880"/>
                    </a:lnTo>
                    <a:lnTo>
                      <a:pt x="124" y="31903"/>
                    </a:lnTo>
                    <a:lnTo>
                      <a:pt x="124" y="31903"/>
                    </a:lnTo>
                    <a:lnTo>
                      <a:pt x="133" y="31880"/>
                    </a:lnTo>
                    <a:lnTo>
                      <a:pt x="137" y="31821"/>
                    </a:lnTo>
                    <a:lnTo>
                      <a:pt x="150" y="31575"/>
                    </a:lnTo>
                    <a:lnTo>
                      <a:pt x="163" y="31177"/>
                    </a:lnTo>
                    <a:lnTo>
                      <a:pt x="177" y="30649"/>
                    </a:lnTo>
                    <a:lnTo>
                      <a:pt x="199" y="29173"/>
                    </a:lnTo>
                    <a:lnTo>
                      <a:pt x="216" y="27227"/>
                    </a:lnTo>
                    <a:lnTo>
                      <a:pt x="234" y="24859"/>
                    </a:lnTo>
                    <a:lnTo>
                      <a:pt x="247" y="22152"/>
                    </a:lnTo>
                    <a:lnTo>
                      <a:pt x="251" y="19152"/>
                    </a:lnTo>
                    <a:lnTo>
                      <a:pt x="256" y="15940"/>
                    </a:lnTo>
                    <a:lnTo>
                      <a:pt x="256" y="15940"/>
                    </a:lnTo>
                    <a:lnTo>
                      <a:pt x="256" y="12729"/>
                    </a:lnTo>
                    <a:lnTo>
                      <a:pt x="247" y="9728"/>
                    </a:lnTo>
                    <a:lnTo>
                      <a:pt x="238" y="7021"/>
                    </a:lnTo>
                    <a:lnTo>
                      <a:pt x="225" y="4665"/>
                    </a:lnTo>
                    <a:lnTo>
                      <a:pt x="207" y="2720"/>
                    </a:lnTo>
                    <a:lnTo>
                      <a:pt x="199" y="1923"/>
                    </a:lnTo>
                    <a:lnTo>
                      <a:pt x="185" y="1254"/>
                    </a:lnTo>
                    <a:lnTo>
                      <a:pt x="172" y="715"/>
                    </a:lnTo>
                    <a:lnTo>
                      <a:pt x="159" y="317"/>
                    </a:lnTo>
                    <a:lnTo>
                      <a:pt x="150" y="188"/>
                    </a:lnTo>
                    <a:lnTo>
                      <a:pt x="141" y="82"/>
                    </a:lnTo>
                    <a:lnTo>
                      <a:pt x="133" y="24"/>
                    </a:lnTo>
                    <a:lnTo>
                      <a:pt x="128" y="0"/>
                    </a:lnTo>
                    <a:lnTo>
                      <a:pt x="12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653;p39">
                <a:extLst>
                  <a:ext uri="{FF2B5EF4-FFF2-40B4-BE49-F238E27FC236}">
                    <a16:creationId xmlns:a16="http://schemas.microsoft.com/office/drawing/2014/main" id="{4720E69F-746A-9C26-FB42-4C47437E3E66}"/>
                  </a:ext>
                </a:extLst>
              </p:cNvPr>
              <p:cNvSpPr/>
              <p:nvPr/>
            </p:nvSpPr>
            <p:spPr>
              <a:xfrm>
                <a:off x="3370875" y="-3634900"/>
                <a:ext cx="734225" cy="1093825"/>
              </a:xfrm>
              <a:custGeom>
                <a:avLst/>
                <a:gdLst/>
                <a:ahLst/>
                <a:cxnLst/>
                <a:rect l="l" t="t" r="r" b="b"/>
                <a:pathLst>
                  <a:path w="29369" h="43753" extrusionOk="0">
                    <a:moveTo>
                      <a:pt x="21146" y="211"/>
                    </a:moveTo>
                    <a:lnTo>
                      <a:pt x="21247" y="223"/>
                    </a:lnTo>
                    <a:lnTo>
                      <a:pt x="21344" y="211"/>
                    </a:lnTo>
                    <a:close/>
                    <a:moveTo>
                      <a:pt x="21537" y="0"/>
                    </a:moveTo>
                    <a:lnTo>
                      <a:pt x="21344" y="23"/>
                    </a:lnTo>
                    <a:lnTo>
                      <a:pt x="21533" y="47"/>
                    </a:lnTo>
                    <a:lnTo>
                      <a:pt x="21722" y="70"/>
                    </a:lnTo>
                    <a:lnTo>
                      <a:pt x="21911" y="117"/>
                    </a:lnTo>
                    <a:lnTo>
                      <a:pt x="22096" y="176"/>
                    </a:lnTo>
                    <a:lnTo>
                      <a:pt x="22285" y="246"/>
                    </a:lnTo>
                    <a:lnTo>
                      <a:pt x="22469" y="316"/>
                    </a:lnTo>
                    <a:lnTo>
                      <a:pt x="22654" y="410"/>
                    </a:lnTo>
                    <a:lnTo>
                      <a:pt x="22839" y="504"/>
                    </a:lnTo>
                    <a:lnTo>
                      <a:pt x="23023" y="610"/>
                    </a:lnTo>
                    <a:lnTo>
                      <a:pt x="23208" y="738"/>
                    </a:lnTo>
                    <a:lnTo>
                      <a:pt x="23388" y="867"/>
                    </a:lnTo>
                    <a:lnTo>
                      <a:pt x="23569" y="1008"/>
                    </a:lnTo>
                    <a:lnTo>
                      <a:pt x="23749" y="1160"/>
                    </a:lnTo>
                    <a:lnTo>
                      <a:pt x="23925" y="1313"/>
                    </a:lnTo>
                    <a:lnTo>
                      <a:pt x="24105" y="1489"/>
                    </a:lnTo>
                    <a:lnTo>
                      <a:pt x="24281" y="1664"/>
                    </a:lnTo>
                    <a:lnTo>
                      <a:pt x="24483" y="1899"/>
                    </a:lnTo>
                    <a:lnTo>
                      <a:pt x="24685" y="2145"/>
                    </a:lnTo>
                    <a:lnTo>
                      <a:pt x="24883" y="2403"/>
                    </a:lnTo>
                    <a:lnTo>
                      <a:pt x="25077" y="2672"/>
                    </a:lnTo>
                    <a:lnTo>
                      <a:pt x="25270" y="2965"/>
                    </a:lnTo>
                    <a:lnTo>
                      <a:pt x="25455" y="3270"/>
                    </a:lnTo>
                    <a:lnTo>
                      <a:pt x="25644" y="3587"/>
                    </a:lnTo>
                    <a:lnTo>
                      <a:pt x="25824" y="3915"/>
                    </a:lnTo>
                    <a:lnTo>
                      <a:pt x="26000" y="4255"/>
                    </a:lnTo>
                    <a:lnTo>
                      <a:pt x="26176" y="4618"/>
                    </a:lnTo>
                    <a:lnTo>
                      <a:pt x="26348" y="4981"/>
                    </a:lnTo>
                    <a:lnTo>
                      <a:pt x="26515" y="5368"/>
                    </a:lnTo>
                    <a:lnTo>
                      <a:pt x="26677" y="5767"/>
                    </a:lnTo>
                    <a:lnTo>
                      <a:pt x="26836" y="6165"/>
                    </a:lnTo>
                    <a:lnTo>
                      <a:pt x="26990" y="6587"/>
                    </a:lnTo>
                    <a:lnTo>
                      <a:pt x="27139" y="7021"/>
                    </a:lnTo>
                    <a:lnTo>
                      <a:pt x="27319" y="7571"/>
                    </a:lnTo>
                    <a:lnTo>
                      <a:pt x="27495" y="8134"/>
                    </a:lnTo>
                    <a:lnTo>
                      <a:pt x="27662" y="8720"/>
                    </a:lnTo>
                    <a:lnTo>
                      <a:pt x="27821" y="9318"/>
                    </a:lnTo>
                    <a:lnTo>
                      <a:pt x="27970" y="9927"/>
                    </a:lnTo>
                    <a:lnTo>
                      <a:pt x="28111" y="10560"/>
                    </a:lnTo>
                    <a:lnTo>
                      <a:pt x="28243" y="11193"/>
                    </a:lnTo>
                    <a:lnTo>
                      <a:pt x="28370" y="11849"/>
                    </a:lnTo>
                    <a:lnTo>
                      <a:pt x="28436" y="12224"/>
                    </a:lnTo>
                    <a:lnTo>
                      <a:pt x="28502" y="12588"/>
                    </a:lnTo>
                    <a:lnTo>
                      <a:pt x="28564" y="12963"/>
                    </a:lnTo>
                    <a:lnTo>
                      <a:pt x="28625" y="13350"/>
                    </a:lnTo>
                    <a:lnTo>
                      <a:pt x="28678" y="13725"/>
                    </a:lnTo>
                    <a:lnTo>
                      <a:pt x="28731" y="14111"/>
                    </a:lnTo>
                    <a:lnTo>
                      <a:pt x="28784" y="14498"/>
                    </a:lnTo>
                    <a:lnTo>
                      <a:pt x="28827" y="14885"/>
                    </a:lnTo>
                    <a:lnTo>
                      <a:pt x="28871" y="15284"/>
                    </a:lnTo>
                    <a:lnTo>
                      <a:pt x="28915" y="15670"/>
                    </a:lnTo>
                    <a:lnTo>
                      <a:pt x="28951" y="16069"/>
                    </a:lnTo>
                    <a:lnTo>
                      <a:pt x="28986" y="16467"/>
                    </a:lnTo>
                    <a:lnTo>
                      <a:pt x="29017" y="16877"/>
                    </a:lnTo>
                    <a:lnTo>
                      <a:pt x="29047" y="17276"/>
                    </a:lnTo>
                    <a:lnTo>
                      <a:pt x="29074" y="17686"/>
                    </a:lnTo>
                    <a:lnTo>
                      <a:pt x="29096" y="18085"/>
                    </a:lnTo>
                    <a:lnTo>
                      <a:pt x="29118" y="18554"/>
                    </a:lnTo>
                    <a:lnTo>
                      <a:pt x="29140" y="19022"/>
                    </a:lnTo>
                    <a:lnTo>
                      <a:pt x="29157" y="19491"/>
                    </a:lnTo>
                    <a:lnTo>
                      <a:pt x="29175" y="19960"/>
                    </a:lnTo>
                    <a:lnTo>
                      <a:pt x="29184" y="20429"/>
                    </a:lnTo>
                    <a:lnTo>
                      <a:pt x="29188" y="20898"/>
                    </a:lnTo>
                    <a:lnTo>
                      <a:pt x="29192" y="21366"/>
                    </a:lnTo>
                    <a:lnTo>
                      <a:pt x="29192" y="21835"/>
                    </a:lnTo>
                    <a:lnTo>
                      <a:pt x="29188" y="22304"/>
                    </a:lnTo>
                    <a:lnTo>
                      <a:pt x="29179" y="22773"/>
                    </a:lnTo>
                    <a:lnTo>
                      <a:pt x="29166" y="23242"/>
                    </a:lnTo>
                    <a:lnTo>
                      <a:pt x="29153" y="23699"/>
                    </a:lnTo>
                    <a:lnTo>
                      <a:pt x="29131" y="24168"/>
                    </a:lnTo>
                    <a:lnTo>
                      <a:pt x="29109" y="24636"/>
                    </a:lnTo>
                    <a:lnTo>
                      <a:pt x="29083" y="25094"/>
                    </a:lnTo>
                    <a:lnTo>
                      <a:pt x="29052" y="25551"/>
                    </a:lnTo>
                    <a:lnTo>
                      <a:pt x="29017" y="26008"/>
                    </a:lnTo>
                    <a:lnTo>
                      <a:pt x="28981" y="26465"/>
                    </a:lnTo>
                    <a:lnTo>
                      <a:pt x="28942" y="26922"/>
                    </a:lnTo>
                    <a:lnTo>
                      <a:pt x="28893" y="27367"/>
                    </a:lnTo>
                    <a:lnTo>
                      <a:pt x="28845" y="27824"/>
                    </a:lnTo>
                    <a:lnTo>
                      <a:pt x="28797" y="28270"/>
                    </a:lnTo>
                    <a:lnTo>
                      <a:pt x="28740" y="28715"/>
                    </a:lnTo>
                    <a:lnTo>
                      <a:pt x="28682" y="29149"/>
                    </a:lnTo>
                    <a:lnTo>
                      <a:pt x="28621" y="29594"/>
                    </a:lnTo>
                    <a:lnTo>
                      <a:pt x="28555" y="30028"/>
                    </a:lnTo>
                    <a:lnTo>
                      <a:pt x="28485" y="30450"/>
                    </a:lnTo>
                    <a:lnTo>
                      <a:pt x="28410" y="30883"/>
                    </a:lnTo>
                    <a:lnTo>
                      <a:pt x="28335" y="31305"/>
                    </a:lnTo>
                    <a:lnTo>
                      <a:pt x="28256" y="31727"/>
                    </a:lnTo>
                    <a:lnTo>
                      <a:pt x="28172" y="32149"/>
                    </a:lnTo>
                    <a:lnTo>
                      <a:pt x="28084" y="32559"/>
                    </a:lnTo>
                    <a:lnTo>
                      <a:pt x="27979" y="33017"/>
                    </a:lnTo>
                    <a:lnTo>
                      <a:pt x="27869" y="33474"/>
                    </a:lnTo>
                    <a:lnTo>
                      <a:pt x="27755" y="33919"/>
                    </a:lnTo>
                    <a:lnTo>
                      <a:pt x="27636" y="34353"/>
                    </a:lnTo>
                    <a:lnTo>
                      <a:pt x="27513" y="34786"/>
                    </a:lnTo>
                    <a:lnTo>
                      <a:pt x="27385" y="35208"/>
                    </a:lnTo>
                    <a:lnTo>
                      <a:pt x="27258" y="35619"/>
                    </a:lnTo>
                    <a:lnTo>
                      <a:pt x="27121" y="36017"/>
                    </a:lnTo>
                    <a:lnTo>
                      <a:pt x="26985" y="36404"/>
                    </a:lnTo>
                    <a:lnTo>
                      <a:pt x="26844" y="36779"/>
                    </a:lnTo>
                    <a:lnTo>
                      <a:pt x="26699" y="37154"/>
                    </a:lnTo>
                    <a:lnTo>
                      <a:pt x="26550" y="37517"/>
                    </a:lnTo>
                    <a:lnTo>
                      <a:pt x="26400" y="37857"/>
                    </a:lnTo>
                    <a:lnTo>
                      <a:pt x="26246" y="38197"/>
                    </a:lnTo>
                    <a:lnTo>
                      <a:pt x="26088" y="38525"/>
                    </a:lnTo>
                    <a:lnTo>
                      <a:pt x="25930" y="38853"/>
                    </a:lnTo>
                    <a:lnTo>
                      <a:pt x="25763" y="39158"/>
                    </a:lnTo>
                    <a:lnTo>
                      <a:pt x="25600" y="39451"/>
                    </a:lnTo>
                    <a:lnTo>
                      <a:pt x="25429" y="39732"/>
                    </a:lnTo>
                    <a:lnTo>
                      <a:pt x="25257" y="40014"/>
                    </a:lnTo>
                    <a:lnTo>
                      <a:pt x="25081" y="40272"/>
                    </a:lnTo>
                    <a:lnTo>
                      <a:pt x="24905" y="40518"/>
                    </a:lnTo>
                    <a:lnTo>
                      <a:pt x="24725" y="40752"/>
                    </a:lnTo>
                    <a:lnTo>
                      <a:pt x="24545" y="40986"/>
                    </a:lnTo>
                    <a:lnTo>
                      <a:pt x="24360" y="41197"/>
                    </a:lnTo>
                    <a:lnTo>
                      <a:pt x="24175" y="41397"/>
                    </a:lnTo>
                    <a:lnTo>
                      <a:pt x="23986" y="41584"/>
                    </a:lnTo>
                    <a:lnTo>
                      <a:pt x="23793" y="41760"/>
                    </a:lnTo>
                    <a:lnTo>
                      <a:pt x="23604" y="41924"/>
                    </a:lnTo>
                    <a:lnTo>
                      <a:pt x="23406" y="42076"/>
                    </a:lnTo>
                    <a:lnTo>
                      <a:pt x="23212" y="42217"/>
                    </a:lnTo>
                    <a:lnTo>
                      <a:pt x="23010" y="42346"/>
                    </a:lnTo>
                    <a:lnTo>
                      <a:pt x="22804" y="42463"/>
                    </a:lnTo>
                    <a:lnTo>
                      <a:pt x="22593" y="42557"/>
                    </a:lnTo>
                    <a:lnTo>
                      <a:pt x="22381" y="42639"/>
                    </a:lnTo>
                    <a:lnTo>
                      <a:pt x="22166" y="42698"/>
                    </a:lnTo>
                    <a:lnTo>
                      <a:pt x="21951" y="42745"/>
                    </a:lnTo>
                    <a:lnTo>
                      <a:pt x="21735" y="42780"/>
                    </a:lnTo>
                    <a:lnTo>
                      <a:pt x="21515" y="42791"/>
                    </a:lnTo>
                    <a:lnTo>
                      <a:pt x="21295" y="42803"/>
                    </a:lnTo>
                    <a:lnTo>
                      <a:pt x="20856" y="42815"/>
                    </a:lnTo>
                    <a:lnTo>
                      <a:pt x="20412" y="42803"/>
                    </a:lnTo>
                    <a:lnTo>
                      <a:pt x="19963" y="42791"/>
                    </a:lnTo>
                    <a:lnTo>
                      <a:pt x="19734" y="42791"/>
                    </a:lnTo>
                    <a:lnTo>
                      <a:pt x="19510" y="42803"/>
                    </a:lnTo>
                    <a:lnTo>
                      <a:pt x="8047" y="42803"/>
                    </a:lnTo>
                    <a:lnTo>
                      <a:pt x="7805" y="42791"/>
                    </a:lnTo>
                    <a:lnTo>
                      <a:pt x="7563" y="42768"/>
                    </a:lnTo>
                    <a:lnTo>
                      <a:pt x="7322" y="42709"/>
                    </a:lnTo>
                    <a:lnTo>
                      <a:pt x="7080" y="42639"/>
                    </a:lnTo>
                    <a:lnTo>
                      <a:pt x="6842" y="42557"/>
                    </a:lnTo>
                    <a:lnTo>
                      <a:pt x="6609" y="42452"/>
                    </a:lnTo>
                    <a:lnTo>
                      <a:pt x="6372" y="42323"/>
                    </a:lnTo>
                    <a:lnTo>
                      <a:pt x="6143" y="42170"/>
                    </a:lnTo>
                    <a:lnTo>
                      <a:pt x="5910" y="42006"/>
                    </a:lnTo>
                    <a:lnTo>
                      <a:pt x="5686" y="41830"/>
                    </a:lnTo>
                    <a:lnTo>
                      <a:pt x="5457" y="41631"/>
                    </a:lnTo>
                    <a:lnTo>
                      <a:pt x="5237" y="41408"/>
                    </a:lnTo>
                    <a:lnTo>
                      <a:pt x="5018" y="41174"/>
                    </a:lnTo>
                    <a:lnTo>
                      <a:pt x="4802" y="40916"/>
                    </a:lnTo>
                    <a:lnTo>
                      <a:pt x="4587" y="40647"/>
                    </a:lnTo>
                    <a:lnTo>
                      <a:pt x="4376" y="40365"/>
                    </a:lnTo>
                    <a:lnTo>
                      <a:pt x="4169" y="40061"/>
                    </a:lnTo>
                    <a:lnTo>
                      <a:pt x="3967" y="39732"/>
                    </a:lnTo>
                    <a:lnTo>
                      <a:pt x="3764" y="39392"/>
                    </a:lnTo>
                    <a:lnTo>
                      <a:pt x="3571" y="39041"/>
                    </a:lnTo>
                    <a:lnTo>
                      <a:pt x="3378" y="38678"/>
                    </a:lnTo>
                    <a:lnTo>
                      <a:pt x="3188" y="38291"/>
                    </a:lnTo>
                    <a:lnTo>
                      <a:pt x="3004" y="37892"/>
                    </a:lnTo>
                    <a:lnTo>
                      <a:pt x="2823" y="37470"/>
                    </a:lnTo>
                    <a:lnTo>
                      <a:pt x="2652" y="37037"/>
                    </a:lnTo>
                    <a:lnTo>
                      <a:pt x="2481" y="36591"/>
                    </a:lnTo>
                    <a:lnTo>
                      <a:pt x="2313" y="36134"/>
                    </a:lnTo>
                    <a:lnTo>
                      <a:pt x="2155" y="35654"/>
                    </a:lnTo>
                    <a:lnTo>
                      <a:pt x="2001" y="35161"/>
                    </a:lnTo>
                    <a:lnTo>
                      <a:pt x="1847" y="34657"/>
                    </a:lnTo>
                    <a:lnTo>
                      <a:pt x="1707" y="34142"/>
                    </a:lnTo>
                    <a:lnTo>
                      <a:pt x="1566" y="33603"/>
                    </a:lnTo>
                    <a:lnTo>
                      <a:pt x="1443" y="33099"/>
                    </a:lnTo>
                    <a:lnTo>
                      <a:pt x="1324" y="32583"/>
                    </a:lnTo>
                    <a:lnTo>
                      <a:pt x="1214" y="32055"/>
                    </a:lnTo>
                    <a:lnTo>
                      <a:pt x="1109" y="31516"/>
                    </a:lnTo>
                    <a:lnTo>
                      <a:pt x="1008" y="30977"/>
                    </a:lnTo>
                    <a:lnTo>
                      <a:pt x="915" y="30438"/>
                    </a:lnTo>
                    <a:lnTo>
                      <a:pt x="827" y="29875"/>
                    </a:lnTo>
                    <a:lnTo>
                      <a:pt x="744" y="29313"/>
                    </a:lnTo>
                    <a:lnTo>
                      <a:pt x="669" y="28750"/>
                    </a:lnTo>
                    <a:lnTo>
                      <a:pt x="599" y="28176"/>
                    </a:lnTo>
                    <a:lnTo>
                      <a:pt x="533" y="27602"/>
                    </a:lnTo>
                    <a:lnTo>
                      <a:pt x="475" y="27016"/>
                    </a:lnTo>
                    <a:lnTo>
                      <a:pt x="423" y="26430"/>
                    </a:lnTo>
                    <a:lnTo>
                      <a:pt x="379" y="25844"/>
                    </a:lnTo>
                    <a:lnTo>
                      <a:pt x="339" y="25246"/>
                    </a:lnTo>
                    <a:lnTo>
                      <a:pt x="308" y="24648"/>
                    </a:lnTo>
                    <a:lnTo>
                      <a:pt x="282" y="24062"/>
                    </a:lnTo>
                    <a:lnTo>
                      <a:pt x="264" y="23488"/>
                    </a:lnTo>
                    <a:lnTo>
                      <a:pt x="247" y="22902"/>
                    </a:lnTo>
                    <a:lnTo>
                      <a:pt x="242" y="22328"/>
                    </a:lnTo>
                    <a:lnTo>
                      <a:pt x="238" y="21741"/>
                    </a:lnTo>
                    <a:lnTo>
                      <a:pt x="238" y="21167"/>
                    </a:lnTo>
                    <a:lnTo>
                      <a:pt x="247" y="20581"/>
                    </a:lnTo>
                    <a:lnTo>
                      <a:pt x="260" y="20007"/>
                    </a:lnTo>
                    <a:lnTo>
                      <a:pt x="278" y="19421"/>
                    </a:lnTo>
                    <a:lnTo>
                      <a:pt x="300" y="18847"/>
                    </a:lnTo>
                    <a:lnTo>
                      <a:pt x="326" y="18272"/>
                    </a:lnTo>
                    <a:lnTo>
                      <a:pt x="361" y="17698"/>
                    </a:lnTo>
                    <a:lnTo>
                      <a:pt x="401" y="17124"/>
                    </a:lnTo>
                    <a:lnTo>
                      <a:pt x="445" y="16561"/>
                    </a:lnTo>
                    <a:lnTo>
                      <a:pt x="493" y="15987"/>
                    </a:lnTo>
                    <a:lnTo>
                      <a:pt x="546" y="15424"/>
                    </a:lnTo>
                    <a:lnTo>
                      <a:pt x="607" y="14908"/>
                    </a:lnTo>
                    <a:lnTo>
                      <a:pt x="669" y="14393"/>
                    </a:lnTo>
                    <a:lnTo>
                      <a:pt x="739" y="13889"/>
                    </a:lnTo>
                    <a:lnTo>
                      <a:pt x="814" y="13385"/>
                    </a:lnTo>
                    <a:lnTo>
                      <a:pt x="893" y="12881"/>
                    </a:lnTo>
                    <a:lnTo>
                      <a:pt x="972" y="12400"/>
                    </a:lnTo>
                    <a:lnTo>
                      <a:pt x="1060" y="11920"/>
                    </a:lnTo>
                    <a:lnTo>
                      <a:pt x="1153" y="11439"/>
                    </a:lnTo>
                    <a:lnTo>
                      <a:pt x="1249" y="10970"/>
                    </a:lnTo>
                    <a:lnTo>
                      <a:pt x="1350" y="10513"/>
                    </a:lnTo>
                    <a:lnTo>
                      <a:pt x="1456" y="10056"/>
                    </a:lnTo>
                    <a:lnTo>
                      <a:pt x="1566" y="9611"/>
                    </a:lnTo>
                    <a:lnTo>
                      <a:pt x="1680" y="9177"/>
                    </a:lnTo>
                    <a:lnTo>
                      <a:pt x="1799" y="8744"/>
                    </a:lnTo>
                    <a:lnTo>
                      <a:pt x="1918" y="8322"/>
                    </a:lnTo>
                    <a:lnTo>
                      <a:pt x="2045" y="7911"/>
                    </a:lnTo>
                    <a:lnTo>
                      <a:pt x="2173" y="7501"/>
                    </a:lnTo>
                    <a:lnTo>
                      <a:pt x="2309" y="7103"/>
                    </a:lnTo>
                    <a:lnTo>
                      <a:pt x="2445" y="6716"/>
                    </a:lnTo>
                    <a:lnTo>
                      <a:pt x="2586" y="6341"/>
                    </a:lnTo>
                    <a:lnTo>
                      <a:pt x="2731" y="5977"/>
                    </a:lnTo>
                    <a:lnTo>
                      <a:pt x="2876" y="5614"/>
                    </a:lnTo>
                    <a:lnTo>
                      <a:pt x="3030" y="5274"/>
                    </a:lnTo>
                    <a:lnTo>
                      <a:pt x="3184" y="4934"/>
                    </a:lnTo>
                    <a:lnTo>
                      <a:pt x="3342" y="4606"/>
                    </a:lnTo>
                    <a:lnTo>
                      <a:pt x="3505" y="4290"/>
                    </a:lnTo>
                    <a:lnTo>
                      <a:pt x="3672" y="3985"/>
                    </a:lnTo>
                    <a:lnTo>
                      <a:pt x="3839" y="3680"/>
                    </a:lnTo>
                    <a:lnTo>
                      <a:pt x="4011" y="3399"/>
                    </a:lnTo>
                    <a:lnTo>
                      <a:pt x="4187" y="3129"/>
                    </a:lnTo>
                    <a:lnTo>
                      <a:pt x="4362" y="2872"/>
                    </a:lnTo>
                    <a:lnTo>
                      <a:pt x="4543" y="2614"/>
                    </a:lnTo>
                    <a:lnTo>
                      <a:pt x="4710" y="2403"/>
                    </a:lnTo>
                    <a:lnTo>
                      <a:pt x="4877" y="2203"/>
                    </a:lnTo>
                    <a:lnTo>
                      <a:pt x="5044" y="2004"/>
                    </a:lnTo>
                    <a:lnTo>
                      <a:pt x="5215" y="1828"/>
                    </a:lnTo>
                    <a:lnTo>
                      <a:pt x="5383" y="1653"/>
                    </a:lnTo>
                    <a:lnTo>
                      <a:pt x="5558" y="1489"/>
                    </a:lnTo>
                    <a:lnTo>
                      <a:pt x="5730" y="1336"/>
                    </a:lnTo>
                    <a:lnTo>
                      <a:pt x="5906" y="1196"/>
                    </a:lnTo>
                    <a:lnTo>
                      <a:pt x="6082" y="1067"/>
                    </a:lnTo>
                    <a:lnTo>
                      <a:pt x="6258" y="949"/>
                    </a:lnTo>
                    <a:lnTo>
                      <a:pt x="6438" y="844"/>
                    </a:lnTo>
                    <a:lnTo>
                      <a:pt x="6614" y="738"/>
                    </a:lnTo>
                    <a:lnTo>
                      <a:pt x="6794" y="656"/>
                    </a:lnTo>
                    <a:lnTo>
                      <a:pt x="6979" y="586"/>
                    </a:lnTo>
                    <a:lnTo>
                      <a:pt x="7159" y="516"/>
                    </a:lnTo>
                    <a:lnTo>
                      <a:pt x="7339" y="469"/>
                    </a:lnTo>
                    <a:lnTo>
                      <a:pt x="8038" y="375"/>
                    </a:lnTo>
                    <a:lnTo>
                      <a:pt x="10070" y="375"/>
                    </a:lnTo>
                    <a:lnTo>
                      <a:pt x="18319" y="270"/>
                    </a:lnTo>
                    <a:lnTo>
                      <a:pt x="20565" y="211"/>
                    </a:lnTo>
                    <a:lnTo>
                      <a:pt x="18319" y="141"/>
                    </a:lnTo>
                    <a:lnTo>
                      <a:pt x="10070" y="47"/>
                    </a:lnTo>
                    <a:lnTo>
                      <a:pt x="8038" y="47"/>
                    </a:lnTo>
                    <a:lnTo>
                      <a:pt x="7326" y="129"/>
                    </a:lnTo>
                    <a:lnTo>
                      <a:pt x="7172" y="176"/>
                    </a:lnTo>
                    <a:lnTo>
                      <a:pt x="7018" y="223"/>
                    </a:lnTo>
                    <a:lnTo>
                      <a:pt x="6864" y="281"/>
                    </a:lnTo>
                    <a:lnTo>
                      <a:pt x="6715" y="340"/>
                    </a:lnTo>
                    <a:lnTo>
                      <a:pt x="6565" y="422"/>
                    </a:lnTo>
                    <a:lnTo>
                      <a:pt x="6411" y="492"/>
                    </a:lnTo>
                    <a:lnTo>
                      <a:pt x="6266" y="586"/>
                    </a:lnTo>
                    <a:lnTo>
                      <a:pt x="6117" y="680"/>
                    </a:lnTo>
                    <a:lnTo>
                      <a:pt x="5967" y="774"/>
                    </a:lnTo>
                    <a:lnTo>
                      <a:pt x="5822" y="879"/>
                    </a:lnTo>
                    <a:lnTo>
                      <a:pt x="5677" y="996"/>
                    </a:lnTo>
                    <a:lnTo>
                      <a:pt x="5536" y="1125"/>
                    </a:lnTo>
                    <a:lnTo>
                      <a:pt x="5391" y="1254"/>
                    </a:lnTo>
                    <a:lnTo>
                      <a:pt x="5251" y="1383"/>
                    </a:lnTo>
                    <a:lnTo>
                      <a:pt x="5110" y="1535"/>
                    </a:lnTo>
                    <a:lnTo>
                      <a:pt x="4969" y="1676"/>
                    </a:lnTo>
                    <a:lnTo>
                      <a:pt x="4833" y="1840"/>
                    </a:lnTo>
                    <a:lnTo>
                      <a:pt x="4697" y="2004"/>
                    </a:lnTo>
                    <a:lnTo>
                      <a:pt x="4560" y="2168"/>
                    </a:lnTo>
                    <a:lnTo>
                      <a:pt x="4428" y="2344"/>
                    </a:lnTo>
                    <a:lnTo>
                      <a:pt x="4297" y="2532"/>
                    </a:lnTo>
                    <a:lnTo>
                      <a:pt x="4165" y="2719"/>
                    </a:lnTo>
                    <a:lnTo>
                      <a:pt x="4033" y="2907"/>
                    </a:lnTo>
                    <a:lnTo>
                      <a:pt x="3905" y="3118"/>
                    </a:lnTo>
                    <a:lnTo>
                      <a:pt x="3778" y="3317"/>
                    </a:lnTo>
                    <a:lnTo>
                      <a:pt x="3655" y="3528"/>
                    </a:lnTo>
                    <a:lnTo>
                      <a:pt x="3531" y="3751"/>
                    </a:lnTo>
                    <a:lnTo>
                      <a:pt x="3408" y="3973"/>
                    </a:lnTo>
                    <a:lnTo>
                      <a:pt x="3285" y="4208"/>
                    </a:lnTo>
                    <a:lnTo>
                      <a:pt x="3166" y="4442"/>
                    </a:lnTo>
                    <a:lnTo>
                      <a:pt x="3052" y="4688"/>
                    </a:lnTo>
                    <a:lnTo>
                      <a:pt x="2933" y="4934"/>
                    </a:lnTo>
                    <a:lnTo>
                      <a:pt x="2823" y="5192"/>
                    </a:lnTo>
                    <a:lnTo>
                      <a:pt x="2709" y="5450"/>
                    </a:lnTo>
                    <a:lnTo>
                      <a:pt x="2599" y="5720"/>
                    </a:lnTo>
                    <a:lnTo>
                      <a:pt x="2489" y="5989"/>
                    </a:lnTo>
                    <a:lnTo>
                      <a:pt x="2384" y="6270"/>
                    </a:lnTo>
                    <a:lnTo>
                      <a:pt x="2278" y="6552"/>
                    </a:lnTo>
                    <a:lnTo>
                      <a:pt x="2177" y="6833"/>
                    </a:lnTo>
                    <a:lnTo>
                      <a:pt x="2076" y="7126"/>
                    </a:lnTo>
                    <a:lnTo>
                      <a:pt x="1979" y="7419"/>
                    </a:lnTo>
                    <a:lnTo>
                      <a:pt x="1883" y="7724"/>
                    </a:lnTo>
                    <a:lnTo>
                      <a:pt x="1786" y="8029"/>
                    </a:lnTo>
                    <a:lnTo>
                      <a:pt x="1693" y="8345"/>
                    </a:lnTo>
                    <a:lnTo>
                      <a:pt x="1601" y="8661"/>
                    </a:lnTo>
                    <a:lnTo>
                      <a:pt x="1513" y="8978"/>
                    </a:lnTo>
                    <a:lnTo>
                      <a:pt x="1430" y="9306"/>
                    </a:lnTo>
                    <a:lnTo>
                      <a:pt x="1346" y="9634"/>
                    </a:lnTo>
                    <a:lnTo>
                      <a:pt x="1263" y="9974"/>
                    </a:lnTo>
                    <a:lnTo>
                      <a:pt x="1183" y="10314"/>
                    </a:lnTo>
                    <a:lnTo>
                      <a:pt x="1104" y="10654"/>
                    </a:lnTo>
                    <a:lnTo>
                      <a:pt x="1030" y="11006"/>
                    </a:lnTo>
                    <a:lnTo>
                      <a:pt x="959" y="11357"/>
                    </a:lnTo>
                    <a:lnTo>
                      <a:pt x="889" y="11709"/>
                    </a:lnTo>
                    <a:lnTo>
                      <a:pt x="818" y="12072"/>
                    </a:lnTo>
                    <a:lnTo>
                      <a:pt x="753" y="12435"/>
                    </a:lnTo>
                    <a:lnTo>
                      <a:pt x="691" y="12811"/>
                    </a:lnTo>
                    <a:lnTo>
                      <a:pt x="629" y="13186"/>
                    </a:lnTo>
                    <a:lnTo>
                      <a:pt x="572" y="13561"/>
                    </a:lnTo>
                    <a:lnTo>
                      <a:pt x="515" y="13936"/>
                    </a:lnTo>
                    <a:lnTo>
                      <a:pt x="462" y="14322"/>
                    </a:lnTo>
                    <a:lnTo>
                      <a:pt x="414" y="14709"/>
                    </a:lnTo>
                    <a:lnTo>
                      <a:pt x="366" y="15108"/>
                    </a:lnTo>
                    <a:lnTo>
                      <a:pt x="322" y="15506"/>
                    </a:lnTo>
                    <a:lnTo>
                      <a:pt x="264" y="16081"/>
                    </a:lnTo>
                    <a:lnTo>
                      <a:pt x="216" y="16667"/>
                    </a:lnTo>
                    <a:lnTo>
                      <a:pt x="168" y="17253"/>
                    </a:lnTo>
                    <a:lnTo>
                      <a:pt x="128" y="17839"/>
                    </a:lnTo>
                    <a:lnTo>
                      <a:pt x="93" y="18425"/>
                    </a:lnTo>
                    <a:lnTo>
                      <a:pt x="67" y="19022"/>
                    </a:lnTo>
                    <a:lnTo>
                      <a:pt x="40" y="19608"/>
                    </a:lnTo>
                    <a:lnTo>
                      <a:pt x="23" y="20206"/>
                    </a:lnTo>
                    <a:lnTo>
                      <a:pt x="9" y="20804"/>
                    </a:lnTo>
                    <a:lnTo>
                      <a:pt x="1" y="21402"/>
                    </a:lnTo>
                    <a:lnTo>
                      <a:pt x="1" y="21999"/>
                    </a:lnTo>
                    <a:lnTo>
                      <a:pt x="5" y="22597"/>
                    </a:lnTo>
                    <a:lnTo>
                      <a:pt x="14" y="23183"/>
                    </a:lnTo>
                    <a:lnTo>
                      <a:pt x="27" y="23781"/>
                    </a:lnTo>
                    <a:lnTo>
                      <a:pt x="45" y="24379"/>
                    </a:lnTo>
                    <a:lnTo>
                      <a:pt x="71" y="24976"/>
                    </a:lnTo>
                    <a:lnTo>
                      <a:pt x="106" y="25598"/>
                    </a:lnTo>
                    <a:lnTo>
                      <a:pt x="146" y="26207"/>
                    </a:lnTo>
                    <a:lnTo>
                      <a:pt x="190" y="26828"/>
                    </a:lnTo>
                    <a:lnTo>
                      <a:pt x="242" y="27438"/>
                    </a:lnTo>
                    <a:lnTo>
                      <a:pt x="304" y="28035"/>
                    </a:lnTo>
                    <a:lnTo>
                      <a:pt x="370" y="28633"/>
                    </a:lnTo>
                    <a:lnTo>
                      <a:pt x="440" y="29219"/>
                    </a:lnTo>
                    <a:lnTo>
                      <a:pt x="519" y="29805"/>
                    </a:lnTo>
                    <a:lnTo>
                      <a:pt x="603" y="30391"/>
                    </a:lnTo>
                    <a:lnTo>
                      <a:pt x="691" y="30965"/>
                    </a:lnTo>
                    <a:lnTo>
                      <a:pt x="788" y="31528"/>
                    </a:lnTo>
                    <a:lnTo>
                      <a:pt x="893" y="32091"/>
                    </a:lnTo>
                    <a:lnTo>
                      <a:pt x="1003" y="32642"/>
                    </a:lnTo>
                    <a:lnTo>
                      <a:pt x="1117" y="33181"/>
                    </a:lnTo>
                    <a:lnTo>
                      <a:pt x="1236" y="33720"/>
                    </a:lnTo>
                    <a:lnTo>
                      <a:pt x="1364" y="34247"/>
                    </a:lnTo>
                    <a:lnTo>
                      <a:pt x="1509" y="34798"/>
                    </a:lnTo>
                    <a:lnTo>
                      <a:pt x="1654" y="35337"/>
                    </a:lnTo>
                    <a:lnTo>
                      <a:pt x="1808" y="35853"/>
                    </a:lnTo>
                    <a:lnTo>
                      <a:pt x="1970" y="36369"/>
                    </a:lnTo>
                    <a:lnTo>
                      <a:pt x="2133" y="36861"/>
                    </a:lnTo>
                    <a:lnTo>
                      <a:pt x="2305" y="37330"/>
                    </a:lnTo>
                    <a:lnTo>
                      <a:pt x="2481" y="37799"/>
                    </a:lnTo>
                    <a:lnTo>
                      <a:pt x="2661" y="38244"/>
                    </a:lnTo>
                    <a:lnTo>
                      <a:pt x="2845" y="38678"/>
                    </a:lnTo>
                    <a:lnTo>
                      <a:pt x="3035" y="39088"/>
                    </a:lnTo>
                    <a:lnTo>
                      <a:pt x="3228" y="39486"/>
                    </a:lnTo>
                    <a:lnTo>
                      <a:pt x="3426" y="39873"/>
                    </a:lnTo>
                    <a:lnTo>
                      <a:pt x="3628" y="40236"/>
                    </a:lnTo>
                    <a:lnTo>
                      <a:pt x="3835" y="40588"/>
                    </a:lnTo>
                    <a:lnTo>
                      <a:pt x="4046" y="40916"/>
                    </a:lnTo>
                    <a:lnTo>
                      <a:pt x="4257" y="41233"/>
                    </a:lnTo>
                    <a:lnTo>
                      <a:pt x="4477" y="41537"/>
                    </a:lnTo>
                    <a:lnTo>
                      <a:pt x="4697" y="41807"/>
                    </a:lnTo>
                    <a:lnTo>
                      <a:pt x="4921" y="42076"/>
                    </a:lnTo>
                    <a:lnTo>
                      <a:pt x="5145" y="42323"/>
                    </a:lnTo>
                    <a:lnTo>
                      <a:pt x="5374" y="42545"/>
                    </a:lnTo>
                    <a:lnTo>
                      <a:pt x="5607" y="42756"/>
                    </a:lnTo>
                    <a:lnTo>
                      <a:pt x="5844" y="42944"/>
                    </a:lnTo>
                    <a:lnTo>
                      <a:pt x="6082" y="43108"/>
                    </a:lnTo>
                    <a:lnTo>
                      <a:pt x="6319" y="43260"/>
                    </a:lnTo>
                    <a:lnTo>
                      <a:pt x="6561" y="43389"/>
                    </a:lnTo>
                    <a:lnTo>
                      <a:pt x="6803" y="43495"/>
                    </a:lnTo>
                    <a:lnTo>
                      <a:pt x="7049" y="43588"/>
                    </a:lnTo>
                    <a:lnTo>
                      <a:pt x="7295" y="43659"/>
                    </a:lnTo>
                    <a:lnTo>
                      <a:pt x="7546" y="43706"/>
                    </a:lnTo>
                    <a:lnTo>
                      <a:pt x="7797" y="43741"/>
                    </a:lnTo>
                    <a:lnTo>
                      <a:pt x="8047" y="43752"/>
                    </a:lnTo>
                    <a:lnTo>
                      <a:pt x="21291" y="43752"/>
                    </a:lnTo>
                    <a:lnTo>
                      <a:pt x="22179" y="43635"/>
                    </a:lnTo>
                    <a:lnTo>
                      <a:pt x="22619" y="43459"/>
                    </a:lnTo>
                    <a:lnTo>
                      <a:pt x="22834" y="43366"/>
                    </a:lnTo>
                    <a:lnTo>
                      <a:pt x="23050" y="43249"/>
                    </a:lnTo>
                    <a:lnTo>
                      <a:pt x="23256" y="43120"/>
                    </a:lnTo>
                    <a:lnTo>
                      <a:pt x="23463" y="42967"/>
                    </a:lnTo>
                    <a:lnTo>
                      <a:pt x="23665" y="42803"/>
                    </a:lnTo>
                    <a:lnTo>
                      <a:pt x="23863" y="42627"/>
                    </a:lnTo>
                    <a:lnTo>
                      <a:pt x="24061" y="42440"/>
                    </a:lnTo>
                    <a:lnTo>
                      <a:pt x="24259" y="42229"/>
                    </a:lnTo>
                    <a:lnTo>
                      <a:pt x="24452" y="42018"/>
                    </a:lnTo>
                    <a:lnTo>
                      <a:pt x="24642" y="41783"/>
                    </a:lnTo>
                    <a:lnTo>
                      <a:pt x="24831" y="41537"/>
                    </a:lnTo>
                    <a:lnTo>
                      <a:pt x="25015" y="41291"/>
                    </a:lnTo>
                    <a:lnTo>
                      <a:pt x="25200" y="41022"/>
                    </a:lnTo>
                    <a:lnTo>
                      <a:pt x="25380" y="40740"/>
                    </a:lnTo>
                    <a:lnTo>
                      <a:pt x="25556" y="40447"/>
                    </a:lnTo>
                    <a:lnTo>
                      <a:pt x="25732" y="40143"/>
                    </a:lnTo>
                    <a:lnTo>
                      <a:pt x="25903" y="39826"/>
                    </a:lnTo>
                    <a:lnTo>
                      <a:pt x="26071" y="39498"/>
                    </a:lnTo>
                    <a:lnTo>
                      <a:pt x="26233" y="39158"/>
                    </a:lnTo>
                    <a:lnTo>
                      <a:pt x="26396" y="38806"/>
                    </a:lnTo>
                    <a:lnTo>
                      <a:pt x="26554" y="38443"/>
                    </a:lnTo>
                    <a:lnTo>
                      <a:pt x="26708" y="38080"/>
                    </a:lnTo>
                    <a:lnTo>
                      <a:pt x="26862" y="37693"/>
                    </a:lnTo>
                    <a:lnTo>
                      <a:pt x="27007" y="37295"/>
                    </a:lnTo>
                    <a:lnTo>
                      <a:pt x="27152" y="36896"/>
                    </a:lnTo>
                    <a:lnTo>
                      <a:pt x="27293" y="36486"/>
                    </a:lnTo>
                    <a:lnTo>
                      <a:pt x="27429" y="36052"/>
                    </a:lnTo>
                    <a:lnTo>
                      <a:pt x="27561" y="35619"/>
                    </a:lnTo>
                    <a:lnTo>
                      <a:pt x="27689" y="35173"/>
                    </a:lnTo>
                    <a:lnTo>
                      <a:pt x="27812" y="34728"/>
                    </a:lnTo>
                    <a:lnTo>
                      <a:pt x="27930" y="34259"/>
                    </a:lnTo>
                    <a:lnTo>
                      <a:pt x="28045" y="33790"/>
                    </a:lnTo>
                    <a:lnTo>
                      <a:pt x="28155" y="33310"/>
                    </a:lnTo>
                    <a:lnTo>
                      <a:pt x="28265" y="32817"/>
                    </a:lnTo>
                    <a:lnTo>
                      <a:pt x="28353" y="32395"/>
                    </a:lnTo>
                    <a:lnTo>
                      <a:pt x="28436" y="31962"/>
                    </a:lnTo>
                    <a:lnTo>
                      <a:pt x="28515" y="31528"/>
                    </a:lnTo>
                    <a:lnTo>
                      <a:pt x="28594" y="31094"/>
                    </a:lnTo>
                    <a:lnTo>
                      <a:pt x="28665" y="30661"/>
                    </a:lnTo>
                    <a:lnTo>
                      <a:pt x="28735" y="30215"/>
                    </a:lnTo>
                    <a:lnTo>
                      <a:pt x="28801" y="29770"/>
                    </a:lnTo>
                    <a:lnTo>
                      <a:pt x="28863" y="29325"/>
                    </a:lnTo>
                    <a:lnTo>
                      <a:pt x="28924" y="28868"/>
                    </a:lnTo>
                    <a:lnTo>
                      <a:pt x="28977" y="28422"/>
                    </a:lnTo>
                    <a:lnTo>
                      <a:pt x="29030" y="27965"/>
                    </a:lnTo>
                    <a:lnTo>
                      <a:pt x="29078" y="27496"/>
                    </a:lnTo>
                    <a:lnTo>
                      <a:pt x="29122" y="27039"/>
                    </a:lnTo>
                    <a:lnTo>
                      <a:pt x="29166" y="26570"/>
                    </a:lnTo>
                    <a:lnTo>
                      <a:pt x="29201" y="26101"/>
                    </a:lnTo>
                    <a:lnTo>
                      <a:pt x="29236" y="25644"/>
                    </a:lnTo>
                    <a:lnTo>
                      <a:pt x="29263" y="25164"/>
                    </a:lnTo>
                    <a:lnTo>
                      <a:pt x="29289" y="24695"/>
                    </a:lnTo>
                    <a:lnTo>
                      <a:pt x="29311" y="24226"/>
                    </a:lnTo>
                    <a:lnTo>
                      <a:pt x="29329" y="23746"/>
                    </a:lnTo>
                    <a:lnTo>
                      <a:pt x="29346" y="23277"/>
                    </a:lnTo>
                    <a:lnTo>
                      <a:pt x="29355" y="22796"/>
                    </a:lnTo>
                    <a:lnTo>
                      <a:pt x="29364" y="22316"/>
                    </a:lnTo>
                    <a:lnTo>
                      <a:pt x="29368" y="21835"/>
                    </a:lnTo>
                    <a:lnTo>
                      <a:pt x="29368" y="21366"/>
                    </a:lnTo>
                    <a:lnTo>
                      <a:pt x="29364" y="20886"/>
                    </a:lnTo>
                    <a:lnTo>
                      <a:pt x="29355" y="20405"/>
                    </a:lnTo>
                    <a:lnTo>
                      <a:pt x="29342" y="19925"/>
                    </a:lnTo>
                    <a:lnTo>
                      <a:pt x="29329" y="19444"/>
                    </a:lnTo>
                    <a:lnTo>
                      <a:pt x="29307" y="18964"/>
                    </a:lnTo>
                    <a:lnTo>
                      <a:pt x="29285" y="18483"/>
                    </a:lnTo>
                    <a:lnTo>
                      <a:pt x="29258" y="18014"/>
                    </a:lnTo>
                    <a:lnTo>
                      <a:pt x="29236" y="17592"/>
                    </a:lnTo>
                    <a:lnTo>
                      <a:pt x="29210" y="17182"/>
                    </a:lnTo>
                    <a:lnTo>
                      <a:pt x="29179" y="16760"/>
                    </a:lnTo>
                    <a:lnTo>
                      <a:pt x="29144" y="16350"/>
                    </a:lnTo>
                    <a:lnTo>
                      <a:pt x="29109" y="15940"/>
                    </a:lnTo>
                    <a:lnTo>
                      <a:pt x="29069" y="15530"/>
                    </a:lnTo>
                    <a:lnTo>
                      <a:pt x="29030" y="15131"/>
                    </a:lnTo>
                    <a:lnTo>
                      <a:pt x="28981" y="14721"/>
                    </a:lnTo>
                    <a:lnTo>
                      <a:pt x="28933" y="14322"/>
                    </a:lnTo>
                    <a:lnTo>
                      <a:pt x="28880" y="13924"/>
                    </a:lnTo>
                    <a:lnTo>
                      <a:pt x="28827" y="13537"/>
                    </a:lnTo>
                    <a:lnTo>
                      <a:pt x="28766" y="13139"/>
                    </a:lnTo>
                    <a:lnTo>
                      <a:pt x="28704" y="12752"/>
                    </a:lnTo>
                    <a:lnTo>
                      <a:pt x="28643" y="12365"/>
                    </a:lnTo>
                    <a:lnTo>
                      <a:pt x="28572" y="11990"/>
                    </a:lnTo>
                    <a:lnTo>
                      <a:pt x="28502" y="11603"/>
                    </a:lnTo>
                    <a:lnTo>
                      <a:pt x="28375" y="10947"/>
                    </a:lnTo>
                    <a:lnTo>
                      <a:pt x="28234" y="10302"/>
                    </a:lnTo>
                    <a:lnTo>
                      <a:pt x="28089" y="9658"/>
                    </a:lnTo>
                    <a:lnTo>
                      <a:pt x="27935" y="9048"/>
                    </a:lnTo>
                    <a:lnTo>
                      <a:pt x="27772" y="8439"/>
                    </a:lnTo>
                    <a:lnTo>
                      <a:pt x="27596" y="7853"/>
                    </a:lnTo>
                    <a:lnTo>
                      <a:pt x="27416" y="7278"/>
                    </a:lnTo>
                    <a:lnTo>
                      <a:pt x="27231" y="6728"/>
                    </a:lnTo>
                    <a:lnTo>
                      <a:pt x="27077" y="6294"/>
                    </a:lnTo>
                    <a:lnTo>
                      <a:pt x="26919" y="5872"/>
                    </a:lnTo>
                    <a:lnTo>
                      <a:pt x="26756" y="5462"/>
                    </a:lnTo>
                    <a:lnTo>
                      <a:pt x="26589" y="5063"/>
                    </a:lnTo>
                    <a:lnTo>
                      <a:pt x="26422" y="4677"/>
                    </a:lnTo>
                    <a:lnTo>
                      <a:pt x="26246" y="4301"/>
                    </a:lnTo>
                    <a:lnTo>
                      <a:pt x="26066" y="3950"/>
                    </a:lnTo>
                    <a:lnTo>
                      <a:pt x="25886" y="3598"/>
                    </a:lnTo>
                    <a:lnTo>
                      <a:pt x="25701" y="3270"/>
                    </a:lnTo>
                    <a:lnTo>
                      <a:pt x="25512" y="2954"/>
                    </a:lnTo>
                    <a:lnTo>
                      <a:pt x="25319" y="2661"/>
                    </a:lnTo>
                    <a:lnTo>
                      <a:pt x="25125" y="2368"/>
                    </a:lnTo>
                    <a:lnTo>
                      <a:pt x="24923" y="2098"/>
                    </a:lnTo>
                    <a:lnTo>
                      <a:pt x="24721" y="1840"/>
                    </a:lnTo>
                    <a:lnTo>
                      <a:pt x="24518" y="1606"/>
                    </a:lnTo>
                    <a:lnTo>
                      <a:pt x="24307" y="1371"/>
                    </a:lnTo>
                    <a:lnTo>
                      <a:pt x="24044" y="1113"/>
                    </a:lnTo>
                    <a:lnTo>
                      <a:pt x="23775" y="879"/>
                    </a:lnTo>
                    <a:lnTo>
                      <a:pt x="23507" y="668"/>
                    </a:lnTo>
                    <a:lnTo>
                      <a:pt x="23234" y="481"/>
                    </a:lnTo>
                    <a:lnTo>
                      <a:pt x="22957" y="328"/>
                    </a:lnTo>
                    <a:lnTo>
                      <a:pt x="22680" y="188"/>
                    </a:lnTo>
                    <a:lnTo>
                      <a:pt x="22403" y="82"/>
                    </a:lnTo>
                    <a:lnTo>
                      <a:pt x="221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654;p39">
                <a:extLst>
                  <a:ext uri="{FF2B5EF4-FFF2-40B4-BE49-F238E27FC236}">
                    <a16:creationId xmlns:a16="http://schemas.microsoft.com/office/drawing/2014/main" id="{D025E934-E122-20CD-1278-304DE3E68B04}"/>
                  </a:ext>
                </a:extLst>
              </p:cNvPr>
              <p:cNvSpPr/>
              <p:nvPr/>
            </p:nvSpPr>
            <p:spPr>
              <a:xfrm>
                <a:off x="3327125" y="-4469400"/>
                <a:ext cx="806225" cy="558200"/>
              </a:xfrm>
              <a:custGeom>
                <a:avLst/>
                <a:gdLst/>
                <a:ahLst/>
                <a:cxnLst/>
                <a:rect l="l" t="t" r="r" b="b"/>
                <a:pathLst>
                  <a:path w="32249" h="22328" extrusionOk="0">
                    <a:moveTo>
                      <a:pt x="16696" y="0"/>
                    </a:moveTo>
                    <a:lnTo>
                      <a:pt x="15913" y="24"/>
                    </a:lnTo>
                    <a:lnTo>
                      <a:pt x="15140" y="59"/>
                    </a:lnTo>
                    <a:lnTo>
                      <a:pt x="14379" y="106"/>
                    </a:lnTo>
                    <a:lnTo>
                      <a:pt x="15153" y="82"/>
                    </a:lnTo>
                    <a:lnTo>
                      <a:pt x="15927" y="71"/>
                    </a:lnTo>
                    <a:lnTo>
                      <a:pt x="16520" y="82"/>
                    </a:lnTo>
                    <a:lnTo>
                      <a:pt x="17118" y="94"/>
                    </a:lnTo>
                    <a:lnTo>
                      <a:pt x="17712" y="117"/>
                    </a:lnTo>
                    <a:lnTo>
                      <a:pt x="18305" y="141"/>
                    </a:lnTo>
                    <a:lnTo>
                      <a:pt x="18895" y="176"/>
                    </a:lnTo>
                    <a:lnTo>
                      <a:pt x="19479" y="223"/>
                    </a:lnTo>
                    <a:lnTo>
                      <a:pt x="20631" y="328"/>
                    </a:lnTo>
                    <a:lnTo>
                      <a:pt x="21753" y="446"/>
                    </a:lnTo>
                    <a:lnTo>
                      <a:pt x="22843" y="586"/>
                    </a:lnTo>
                    <a:lnTo>
                      <a:pt x="23885" y="739"/>
                    </a:lnTo>
                    <a:lnTo>
                      <a:pt x="24879" y="903"/>
                    </a:lnTo>
                    <a:lnTo>
                      <a:pt x="24879" y="903"/>
                    </a:lnTo>
                    <a:lnTo>
                      <a:pt x="24483" y="785"/>
                    </a:lnTo>
                    <a:lnTo>
                      <a:pt x="24070" y="680"/>
                    </a:lnTo>
                    <a:lnTo>
                      <a:pt x="23648" y="574"/>
                    </a:lnTo>
                    <a:lnTo>
                      <a:pt x="23217" y="481"/>
                    </a:lnTo>
                    <a:lnTo>
                      <a:pt x="22773" y="399"/>
                    </a:lnTo>
                    <a:lnTo>
                      <a:pt x="22320" y="328"/>
                    </a:lnTo>
                    <a:lnTo>
                      <a:pt x="21858" y="258"/>
                    </a:lnTo>
                    <a:lnTo>
                      <a:pt x="21388" y="199"/>
                    </a:lnTo>
                    <a:lnTo>
                      <a:pt x="20913" y="153"/>
                    </a:lnTo>
                    <a:lnTo>
                      <a:pt x="20434" y="106"/>
                    </a:lnTo>
                    <a:lnTo>
                      <a:pt x="19945" y="71"/>
                    </a:lnTo>
                    <a:lnTo>
                      <a:pt x="19457" y="47"/>
                    </a:lnTo>
                    <a:lnTo>
                      <a:pt x="18472" y="12"/>
                    </a:lnTo>
                    <a:lnTo>
                      <a:pt x="17483" y="0"/>
                    </a:lnTo>
                    <a:close/>
                    <a:moveTo>
                      <a:pt x="26633" y="1700"/>
                    </a:moveTo>
                    <a:lnTo>
                      <a:pt x="26792" y="1817"/>
                    </a:lnTo>
                    <a:lnTo>
                      <a:pt x="26946" y="1958"/>
                    </a:lnTo>
                    <a:lnTo>
                      <a:pt x="27099" y="2098"/>
                    </a:lnTo>
                    <a:lnTo>
                      <a:pt x="27253" y="2251"/>
                    </a:lnTo>
                    <a:lnTo>
                      <a:pt x="27403" y="2415"/>
                    </a:lnTo>
                    <a:lnTo>
                      <a:pt x="27552" y="2579"/>
                    </a:lnTo>
                    <a:lnTo>
                      <a:pt x="27702" y="2754"/>
                    </a:lnTo>
                    <a:lnTo>
                      <a:pt x="27847" y="2942"/>
                    </a:lnTo>
                    <a:lnTo>
                      <a:pt x="27992" y="3130"/>
                    </a:lnTo>
                    <a:lnTo>
                      <a:pt x="28137" y="3329"/>
                    </a:lnTo>
                    <a:lnTo>
                      <a:pt x="28278" y="3540"/>
                    </a:lnTo>
                    <a:lnTo>
                      <a:pt x="28414" y="3751"/>
                    </a:lnTo>
                    <a:lnTo>
                      <a:pt x="28555" y="3973"/>
                    </a:lnTo>
                    <a:lnTo>
                      <a:pt x="28691" y="4208"/>
                    </a:lnTo>
                    <a:lnTo>
                      <a:pt x="28823" y="4442"/>
                    </a:lnTo>
                    <a:lnTo>
                      <a:pt x="28955" y="4688"/>
                    </a:lnTo>
                    <a:lnTo>
                      <a:pt x="29087" y="4935"/>
                    </a:lnTo>
                    <a:lnTo>
                      <a:pt x="29214" y="5204"/>
                    </a:lnTo>
                    <a:lnTo>
                      <a:pt x="29342" y="5462"/>
                    </a:lnTo>
                    <a:lnTo>
                      <a:pt x="29465" y="5743"/>
                    </a:lnTo>
                    <a:lnTo>
                      <a:pt x="29588" y="6013"/>
                    </a:lnTo>
                    <a:lnTo>
                      <a:pt x="29707" y="6306"/>
                    </a:lnTo>
                    <a:lnTo>
                      <a:pt x="29826" y="6599"/>
                    </a:lnTo>
                    <a:lnTo>
                      <a:pt x="29940" y="6892"/>
                    </a:lnTo>
                    <a:lnTo>
                      <a:pt x="30050" y="7208"/>
                    </a:lnTo>
                    <a:lnTo>
                      <a:pt x="30164" y="7513"/>
                    </a:lnTo>
                    <a:lnTo>
                      <a:pt x="30270" y="7829"/>
                    </a:lnTo>
                    <a:lnTo>
                      <a:pt x="30375" y="8158"/>
                    </a:lnTo>
                    <a:lnTo>
                      <a:pt x="30481" y="8486"/>
                    </a:lnTo>
                    <a:lnTo>
                      <a:pt x="30577" y="8826"/>
                    </a:lnTo>
                    <a:lnTo>
                      <a:pt x="30679" y="9166"/>
                    </a:lnTo>
                    <a:lnTo>
                      <a:pt x="30775" y="9517"/>
                    </a:lnTo>
                    <a:lnTo>
                      <a:pt x="30608" y="8908"/>
                    </a:lnTo>
                    <a:lnTo>
                      <a:pt x="30437" y="8298"/>
                    </a:lnTo>
                    <a:lnTo>
                      <a:pt x="30344" y="8005"/>
                    </a:lnTo>
                    <a:lnTo>
                      <a:pt x="30248" y="7701"/>
                    </a:lnTo>
                    <a:lnTo>
                      <a:pt x="30151" y="7408"/>
                    </a:lnTo>
                    <a:lnTo>
                      <a:pt x="30050" y="7115"/>
                    </a:lnTo>
                    <a:lnTo>
                      <a:pt x="29949" y="6821"/>
                    </a:lnTo>
                    <a:lnTo>
                      <a:pt x="29843" y="6540"/>
                    </a:lnTo>
                    <a:lnTo>
                      <a:pt x="29733" y="6259"/>
                    </a:lnTo>
                    <a:lnTo>
                      <a:pt x="29619" y="5978"/>
                    </a:lnTo>
                    <a:lnTo>
                      <a:pt x="29505" y="5696"/>
                    </a:lnTo>
                    <a:lnTo>
                      <a:pt x="29386" y="5427"/>
                    </a:lnTo>
                    <a:lnTo>
                      <a:pt x="29263" y="5169"/>
                    </a:lnTo>
                    <a:lnTo>
                      <a:pt x="29135" y="4899"/>
                    </a:lnTo>
                    <a:lnTo>
                      <a:pt x="29008" y="4653"/>
                    </a:lnTo>
                    <a:lnTo>
                      <a:pt x="28876" y="4395"/>
                    </a:lnTo>
                    <a:lnTo>
                      <a:pt x="28740" y="4161"/>
                    </a:lnTo>
                    <a:lnTo>
                      <a:pt x="28599" y="3915"/>
                    </a:lnTo>
                    <a:lnTo>
                      <a:pt x="28454" y="3692"/>
                    </a:lnTo>
                    <a:lnTo>
                      <a:pt x="28309" y="3469"/>
                    </a:lnTo>
                    <a:lnTo>
                      <a:pt x="28159" y="3247"/>
                    </a:lnTo>
                    <a:lnTo>
                      <a:pt x="28005" y="3048"/>
                    </a:lnTo>
                    <a:lnTo>
                      <a:pt x="27847" y="2848"/>
                    </a:lnTo>
                    <a:lnTo>
                      <a:pt x="27684" y="2649"/>
                    </a:lnTo>
                    <a:lnTo>
                      <a:pt x="27517" y="2473"/>
                    </a:lnTo>
                    <a:lnTo>
                      <a:pt x="27350" y="2297"/>
                    </a:lnTo>
                    <a:lnTo>
                      <a:pt x="27174" y="2133"/>
                    </a:lnTo>
                    <a:lnTo>
                      <a:pt x="26998" y="1981"/>
                    </a:lnTo>
                    <a:lnTo>
                      <a:pt x="26818" y="1829"/>
                    </a:lnTo>
                    <a:lnTo>
                      <a:pt x="26633" y="1700"/>
                    </a:lnTo>
                    <a:close/>
                    <a:moveTo>
                      <a:pt x="7014" y="1606"/>
                    </a:moveTo>
                    <a:lnTo>
                      <a:pt x="6719" y="1711"/>
                    </a:lnTo>
                    <a:lnTo>
                      <a:pt x="6565" y="1782"/>
                    </a:lnTo>
                    <a:lnTo>
                      <a:pt x="6403" y="1852"/>
                    </a:lnTo>
                    <a:lnTo>
                      <a:pt x="6240" y="1946"/>
                    </a:lnTo>
                    <a:lnTo>
                      <a:pt x="6073" y="2040"/>
                    </a:lnTo>
                    <a:lnTo>
                      <a:pt x="5901" y="2157"/>
                    </a:lnTo>
                    <a:lnTo>
                      <a:pt x="5726" y="2286"/>
                    </a:lnTo>
                    <a:lnTo>
                      <a:pt x="5550" y="2438"/>
                    </a:lnTo>
                    <a:lnTo>
                      <a:pt x="5369" y="2590"/>
                    </a:lnTo>
                    <a:lnTo>
                      <a:pt x="5185" y="2778"/>
                    </a:lnTo>
                    <a:lnTo>
                      <a:pt x="5000" y="2977"/>
                    </a:lnTo>
                    <a:lnTo>
                      <a:pt x="4815" y="3200"/>
                    </a:lnTo>
                    <a:lnTo>
                      <a:pt x="4631" y="3434"/>
                    </a:lnTo>
                    <a:lnTo>
                      <a:pt x="4442" y="3704"/>
                    </a:lnTo>
                    <a:lnTo>
                      <a:pt x="4253" y="3997"/>
                    </a:lnTo>
                    <a:lnTo>
                      <a:pt x="4063" y="4302"/>
                    </a:lnTo>
                    <a:lnTo>
                      <a:pt x="3879" y="4653"/>
                    </a:lnTo>
                    <a:lnTo>
                      <a:pt x="3690" y="5017"/>
                    </a:lnTo>
                    <a:lnTo>
                      <a:pt x="3505" y="5415"/>
                    </a:lnTo>
                    <a:lnTo>
                      <a:pt x="3320" y="5837"/>
                    </a:lnTo>
                    <a:lnTo>
                      <a:pt x="3136" y="6306"/>
                    </a:lnTo>
                    <a:lnTo>
                      <a:pt x="2955" y="6798"/>
                    </a:lnTo>
                    <a:lnTo>
                      <a:pt x="2863" y="7056"/>
                    </a:lnTo>
                    <a:lnTo>
                      <a:pt x="2775" y="7314"/>
                    </a:lnTo>
                    <a:lnTo>
                      <a:pt x="2687" y="7595"/>
                    </a:lnTo>
                    <a:lnTo>
                      <a:pt x="2599" y="7876"/>
                    </a:lnTo>
                    <a:lnTo>
                      <a:pt x="2511" y="8169"/>
                    </a:lnTo>
                    <a:lnTo>
                      <a:pt x="2428" y="8474"/>
                    </a:lnTo>
                    <a:lnTo>
                      <a:pt x="2340" y="8791"/>
                    </a:lnTo>
                    <a:lnTo>
                      <a:pt x="2256" y="9107"/>
                    </a:lnTo>
                    <a:lnTo>
                      <a:pt x="2173" y="9435"/>
                    </a:lnTo>
                    <a:lnTo>
                      <a:pt x="2089" y="9775"/>
                    </a:lnTo>
                    <a:lnTo>
                      <a:pt x="2010" y="10127"/>
                    </a:lnTo>
                    <a:lnTo>
                      <a:pt x="1931" y="10490"/>
                    </a:lnTo>
                    <a:lnTo>
                      <a:pt x="1852" y="10865"/>
                    </a:lnTo>
                    <a:lnTo>
                      <a:pt x="1773" y="11240"/>
                    </a:lnTo>
                    <a:lnTo>
                      <a:pt x="1693" y="11627"/>
                    </a:lnTo>
                    <a:lnTo>
                      <a:pt x="1619" y="12037"/>
                    </a:lnTo>
                    <a:lnTo>
                      <a:pt x="1544" y="12447"/>
                    </a:lnTo>
                    <a:lnTo>
                      <a:pt x="1469" y="12869"/>
                    </a:lnTo>
                    <a:lnTo>
                      <a:pt x="1381" y="13362"/>
                    </a:lnTo>
                    <a:lnTo>
                      <a:pt x="1496" y="12811"/>
                    </a:lnTo>
                    <a:lnTo>
                      <a:pt x="1606" y="12272"/>
                    </a:lnTo>
                    <a:lnTo>
                      <a:pt x="1724" y="11732"/>
                    </a:lnTo>
                    <a:lnTo>
                      <a:pt x="1839" y="11217"/>
                    </a:lnTo>
                    <a:lnTo>
                      <a:pt x="1962" y="10713"/>
                    </a:lnTo>
                    <a:lnTo>
                      <a:pt x="2080" y="10209"/>
                    </a:lnTo>
                    <a:lnTo>
                      <a:pt x="2208" y="9728"/>
                    </a:lnTo>
                    <a:lnTo>
                      <a:pt x="2331" y="9248"/>
                    </a:lnTo>
                    <a:lnTo>
                      <a:pt x="2463" y="8791"/>
                    </a:lnTo>
                    <a:lnTo>
                      <a:pt x="2590" y="8333"/>
                    </a:lnTo>
                    <a:lnTo>
                      <a:pt x="2727" y="7900"/>
                    </a:lnTo>
                    <a:lnTo>
                      <a:pt x="2863" y="7478"/>
                    </a:lnTo>
                    <a:lnTo>
                      <a:pt x="2999" y="7068"/>
                    </a:lnTo>
                    <a:lnTo>
                      <a:pt x="3140" y="6669"/>
                    </a:lnTo>
                    <a:lnTo>
                      <a:pt x="3281" y="6282"/>
                    </a:lnTo>
                    <a:lnTo>
                      <a:pt x="3426" y="5907"/>
                    </a:lnTo>
                    <a:lnTo>
                      <a:pt x="3571" y="5556"/>
                    </a:lnTo>
                    <a:lnTo>
                      <a:pt x="3720" y="5216"/>
                    </a:lnTo>
                    <a:lnTo>
                      <a:pt x="3874" y="4888"/>
                    </a:lnTo>
                    <a:lnTo>
                      <a:pt x="4028" y="4571"/>
                    </a:lnTo>
                    <a:lnTo>
                      <a:pt x="4182" y="4278"/>
                    </a:lnTo>
                    <a:lnTo>
                      <a:pt x="4340" y="3997"/>
                    </a:lnTo>
                    <a:lnTo>
                      <a:pt x="4503" y="3727"/>
                    </a:lnTo>
                    <a:lnTo>
                      <a:pt x="4666" y="3481"/>
                    </a:lnTo>
                    <a:lnTo>
                      <a:pt x="4833" y="3247"/>
                    </a:lnTo>
                    <a:lnTo>
                      <a:pt x="5000" y="3036"/>
                    </a:lnTo>
                    <a:lnTo>
                      <a:pt x="5171" y="2837"/>
                    </a:lnTo>
                    <a:lnTo>
                      <a:pt x="5343" y="2649"/>
                    </a:lnTo>
                    <a:lnTo>
                      <a:pt x="5519" y="2485"/>
                    </a:lnTo>
                    <a:lnTo>
                      <a:pt x="5695" y="2333"/>
                    </a:lnTo>
                    <a:lnTo>
                      <a:pt x="5875" y="2204"/>
                    </a:lnTo>
                    <a:lnTo>
                      <a:pt x="6060" y="2086"/>
                    </a:lnTo>
                    <a:lnTo>
                      <a:pt x="6293" y="1958"/>
                    </a:lnTo>
                    <a:lnTo>
                      <a:pt x="6526" y="1840"/>
                    </a:lnTo>
                    <a:lnTo>
                      <a:pt x="7014" y="1606"/>
                    </a:lnTo>
                    <a:close/>
                    <a:moveTo>
                      <a:pt x="31743" y="14428"/>
                    </a:moveTo>
                    <a:lnTo>
                      <a:pt x="31804" y="14909"/>
                    </a:lnTo>
                    <a:lnTo>
                      <a:pt x="31866" y="15389"/>
                    </a:lnTo>
                    <a:lnTo>
                      <a:pt x="31919" y="15870"/>
                    </a:lnTo>
                    <a:lnTo>
                      <a:pt x="31967" y="16362"/>
                    </a:lnTo>
                    <a:lnTo>
                      <a:pt x="32099" y="17722"/>
                    </a:lnTo>
                    <a:lnTo>
                      <a:pt x="32231" y="19128"/>
                    </a:lnTo>
                    <a:lnTo>
                      <a:pt x="32248" y="19175"/>
                    </a:lnTo>
                    <a:lnTo>
                      <a:pt x="32226" y="18812"/>
                    </a:lnTo>
                    <a:lnTo>
                      <a:pt x="32191" y="18390"/>
                    </a:lnTo>
                    <a:lnTo>
                      <a:pt x="32143" y="17815"/>
                    </a:lnTo>
                    <a:lnTo>
                      <a:pt x="32077" y="17124"/>
                    </a:lnTo>
                    <a:lnTo>
                      <a:pt x="32037" y="16725"/>
                    </a:lnTo>
                    <a:lnTo>
                      <a:pt x="31989" y="16315"/>
                    </a:lnTo>
                    <a:lnTo>
                      <a:pt x="31936" y="15870"/>
                    </a:lnTo>
                    <a:lnTo>
                      <a:pt x="31879" y="15413"/>
                    </a:lnTo>
                    <a:lnTo>
                      <a:pt x="31813" y="14932"/>
                    </a:lnTo>
                    <a:lnTo>
                      <a:pt x="31743" y="14428"/>
                    </a:lnTo>
                    <a:close/>
                    <a:moveTo>
                      <a:pt x="32248" y="19175"/>
                    </a:moveTo>
                    <a:lnTo>
                      <a:pt x="32248" y="19175"/>
                    </a:lnTo>
                    <a:lnTo>
                      <a:pt x="32248" y="19175"/>
                    </a:lnTo>
                    <a:close/>
                    <a:moveTo>
                      <a:pt x="1236" y="14135"/>
                    </a:moveTo>
                    <a:lnTo>
                      <a:pt x="977" y="15413"/>
                    </a:lnTo>
                    <a:lnTo>
                      <a:pt x="862" y="15987"/>
                    </a:lnTo>
                    <a:lnTo>
                      <a:pt x="810" y="16268"/>
                    </a:lnTo>
                    <a:lnTo>
                      <a:pt x="766" y="16549"/>
                    </a:lnTo>
                    <a:lnTo>
                      <a:pt x="612" y="17499"/>
                    </a:lnTo>
                    <a:lnTo>
                      <a:pt x="480" y="18331"/>
                    </a:lnTo>
                    <a:lnTo>
                      <a:pt x="370" y="19069"/>
                    </a:lnTo>
                    <a:lnTo>
                      <a:pt x="278" y="19702"/>
                    </a:lnTo>
                    <a:lnTo>
                      <a:pt x="198" y="20253"/>
                    </a:lnTo>
                    <a:lnTo>
                      <a:pt x="137" y="20722"/>
                    </a:lnTo>
                    <a:lnTo>
                      <a:pt x="93" y="21120"/>
                    </a:lnTo>
                    <a:lnTo>
                      <a:pt x="58" y="21437"/>
                    </a:lnTo>
                    <a:lnTo>
                      <a:pt x="31" y="21695"/>
                    </a:lnTo>
                    <a:lnTo>
                      <a:pt x="14" y="21906"/>
                    </a:lnTo>
                    <a:lnTo>
                      <a:pt x="5" y="22058"/>
                    </a:lnTo>
                    <a:lnTo>
                      <a:pt x="1" y="22175"/>
                    </a:lnTo>
                    <a:lnTo>
                      <a:pt x="5" y="22246"/>
                    </a:lnTo>
                    <a:lnTo>
                      <a:pt x="5" y="22292"/>
                    </a:lnTo>
                    <a:lnTo>
                      <a:pt x="9" y="22316"/>
                    </a:lnTo>
                    <a:lnTo>
                      <a:pt x="14" y="22328"/>
                    </a:lnTo>
                    <a:lnTo>
                      <a:pt x="146" y="21238"/>
                    </a:lnTo>
                    <a:lnTo>
                      <a:pt x="286" y="20159"/>
                    </a:lnTo>
                    <a:lnTo>
                      <a:pt x="432" y="19093"/>
                    </a:lnTo>
                    <a:lnTo>
                      <a:pt x="581" y="18061"/>
                    </a:lnTo>
                    <a:lnTo>
                      <a:pt x="735" y="17042"/>
                    </a:lnTo>
                    <a:lnTo>
                      <a:pt x="898" y="16045"/>
                    </a:lnTo>
                    <a:lnTo>
                      <a:pt x="1065" y="15084"/>
                    </a:lnTo>
                    <a:lnTo>
                      <a:pt x="1236" y="14135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655;p39">
                <a:extLst>
                  <a:ext uri="{FF2B5EF4-FFF2-40B4-BE49-F238E27FC236}">
                    <a16:creationId xmlns:a16="http://schemas.microsoft.com/office/drawing/2014/main" id="{B3D1C5BA-E6C5-3657-5DF5-52670F136E32}"/>
                  </a:ext>
                </a:extLst>
              </p:cNvPr>
              <p:cNvSpPr/>
              <p:nvPr/>
            </p:nvSpPr>
            <p:spPr>
              <a:xfrm>
                <a:off x="3686575" y="-4469400"/>
                <a:ext cx="2625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10501" h="903" fill="none" extrusionOk="0">
                    <a:moveTo>
                      <a:pt x="10501" y="903"/>
                    </a:moveTo>
                    <a:lnTo>
                      <a:pt x="10501" y="903"/>
                    </a:lnTo>
                    <a:lnTo>
                      <a:pt x="9507" y="739"/>
                    </a:lnTo>
                    <a:lnTo>
                      <a:pt x="8465" y="586"/>
                    </a:lnTo>
                    <a:lnTo>
                      <a:pt x="7375" y="446"/>
                    </a:lnTo>
                    <a:lnTo>
                      <a:pt x="6253" y="328"/>
                    </a:lnTo>
                    <a:lnTo>
                      <a:pt x="5101" y="223"/>
                    </a:lnTo>
                    <a:lnTo>
                      <a:pt x="4517" y="176"/>
                    </a:lnTo>
                    <a:lnTo>
                      <a:pt x="3927" y="141"/>
                    </a:lnTo>
                    <a:lnTo>
                      <a:pt x="3334" y="117"/>
                    </a:lnTo>
                    <a:lnTo>
                      <a:pt x="2740" y="94"/>
                    </a:lnTo>
                    <a:lnTo>
                      <a:pt x="2142" y="82"/>
                    </a:lnTo>
                    <a:lnTo>
                      <a:pt x="1549" y="71"/>
                    </a:lnTo>
                    <a:lnTo>
                      <a:pt x="1549" y="71"/>
                    </a:lnTo>
                    <a:lnTo>
                      <a:pt x="775" y="82"/>
                    </a:lnTo>
                    <a:lnTo>
                      <a:pt x="1" y="106"/>
                    </a:lnTo>
                    <a:lnTo>
                      <a:pt x="1" y="106"/>
                    </a:lnTo>
                    <a:lnTo>
                      <a:pt x="762" y="59"/>
                    </a:lnTo>
                    <a:lnTo>
                      <a:pt x="1535" y="24"/>
                    </a:lnTo>
                    <a:lnTo>
                      <a:pt x="2318" y="0"/>
                    </a:lnTo>
                    <a:lnTo>
                      <a:pt x="3105" y="0"/>
                    </a:lnTo>
                    <a:lnTo>
                      <a:pt x="3105" y="0"/>
                    </a:lnTo>
                    <a:lnTo>
                      <a:pt x="4094" y="12"/>
                    </a:lnTo>
                    <a:lnTo>
                      <a:pt x="5079" y="47"/>
                    </a:lnTo>
                    <a:lnTo>
                      <a:pt x="5567" y="71"/>
                    </a:lnTo>
                    <a:lnTo>
                      <a:pt x="6056" y="106"/>
                    </a:lnTo>
                    <a:lnTo>
                      <a:pt x="6535" y="153"/>
                    </a:lnTo>
                    <a:lnTo>
                      <a:pt x="7010" y="199"/>
                    </a:lnTo>
                    <a:lnTo>
                      <a:pt x="7480" y="258"/>
                    </a:lnTo>
                    <a:lnTo>
                      <a:pt x="7942" y="328"/>
                    </a:lnTo>
                    <a:lnTo>
                      <a:pt x="8395" y="399"/>
                    </a:lnTo>
                    <a:lnTo>
                      <a:pt x="8839" y="481"/>
                    </a:lnTo>
                    <a:lnTo>
                      <a:pt x="9270" y="574"/>
                    </a:lnTo>
                    <a:lnTo>
                      <a:pt x="9692" y="680"/>
                    </a:lnTo>
                    <a:lnTo>
                      <a:pt x="10105" y="785"/>
                    </a:lnTo>
                    <a:lnTo>
                      <a:pt x="10501" y="90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656;p39">
                <a:extLst>
                  <a:ext uri="{FF2B5EF4-FFF2-40B4-BE49-F238E27FC236}">
                    <a16:creationId xmlns:a16="http://schemas.microsoft.com/office/drawing/2014/main" id="{68851199-450A-010B-1CF1-5732E921494D}"/>
                  </a:ext>
                </a:extLst>
              </p:cNvPr>
              <p:cNvSpPr/>
              <p:nvPr/>
            </p:nvSpPr>
            <p:spPr>
              <a:xfrm>
                <a:off x="3992950" y="-4426925"/>
                <a:ext cx="103575" cy="195475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7819" fill="none" extrusionOk="0">
                    <a:moveTo>
                      <a:pt x="4142" y="7818"/>
                    </a:moveTo>
                    <a:lnTo>
                      <a:pt x="4142" y="7818"/>
                    </a:lnTo>
                    <a:lnTo>
                      <a:pt x="4046" y="7467"/>
                    </a:lnTo>
                    <a:lnTo>
                      <a:pt x="3944" y="7127"/>
                    </a:lnTo>
                    <a:lnTo>
                      <a:pt x="3848" y="6787"/>
                    </a:lnTo>
                    <a:lnTo>
                      <a:pt x="3742" y="6459"/>
                    </a:lnTo>
                    <a:lnTo>
                      <a:pt x="3637" y="6130"/>
                    </a:lnTo>
                    <a:lnTo>
                      <a:pt x="3531" y="5814"/>
                    </a:lnTo>
                    <a:lnTo>
                      <a:pt x="3417" y="5509"/>
                    </a:lnTo>
                    <a:lnTo>
                      <a:pt x="3307" y="5193"/>
                    </a:lnTo>
                    <a:lnTo>
                      <a:pt x="3193" y="4900"/>
                    </a:lnTo>
                    <a:lnTo>
                      <a:pt x="3074" y="4607"/>
                    </a:lnTo>
                    <a:lnTo>
                      <a:pt x="2955" y="4314"/>
                    </a:lnTo>
                    <a:lnTo>
                      <a:pt x="2832" y="4044"/>
                    </a:lnTo>
                    <a:lnTo>
                      <a:pt x="2709" y="3763"/>
                    </a:lnTo>
                    <a:lnTo>
                      <a:pt x="2581" y="3505"/>
                    </a:lnTo>
                    <a:lnTo>
                      <a:pt x="2454" y="3236"/>
                    </a:lnTo>
                    <a:lnTo>
                      <a:pt x="2322" y="2989"/>
                    </a:lnTo>
                    <a:lnTo>
                      <a:pt x="2190" y="2743"/>
                    </a:lnTo>
                    <a:lnTo>
                      <a:pt x="2058" y="2509"/>
                    </a:lnTo>
                    <a:lnTo>
                      <a:pt x="1922" y="2274"/>
                    </a:lnTo>
                    <a:lnTo>
                      <a:pt x="1781" y="2052"/>
                    </a:lnTo>
                    <a:lnTo>
                      <a:pt x="1645" y="1841"/>
                    </a:lnTo>
                    <a:lnTo>
                      <a:pt x="1504" y="1630"/>
                    </a:lnTo>
                    <a:lnTo>
                      <a:pt x="1359" y="1431"/>
                    </a:lnTo>
                    <a:lnTo>
                      <a:pt x="1214" y="1243"/>
                    </a:lnTo>
                    <a:lnTo>
                      <a:pt x="1069" y="1055"/>
                    </a:lnTo>
                    <a:lnTo>
                      <a:pt x="919" y="880"/>
                    </a:lnTo>
                    <a:lnTo>
                      <a:pt x="770" y="716"/>
                    </a:lnTo>
                    <a:lnTo>
                      <a:pt x="620" y="552"/>
                    </a:lnTo>
                    <a:lnTo>
                      <a:pt x="466" y="399"/>
                    </a:lnTo>
                    <a:lnTo>
                      <a:pt x="313" y="259"/>
                    </a:lnTo>
                    <a:lnTo>
                      <a:pt x="159" y="11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85" y="130"/>
                    </a:lnTo>
                    <a:lnTo>
                      <a:pt x="365" y="282"/>
                    </a:lnTo>
                    <a:lnTo>
                      <a:pt x="541" y="434"/>
                    </a:lnTo>
                    <a:lnTo>
                      <a:pt x="717" y="598"/>
                    </a:lnTo>
                    <a:lnTo>
                      <a:pt x="884" y="774"/>
                    </a:lnTo>
                    <a:lnTo>
                      <a:pt x="1051" y="950"/>
                    </a:lnTo>
                    <a:lnTo>
                      <a:pt x="1214" y="1149"/>
                    </a:lnTo>
                    <a:lnTo>
                      <a:pt x="1372" y="1349"/>
                    </a:lnTo>
                    <a:lnTo>
                      <a:pt x="1526" y="1548"/>
                    </a:lnTo>
                    <a:lnTo>
                      <a:pt x="1676" y="1770"/>
                    </a:lnTo>
                    <a:lnTo>
                      <a:pt x="1821" y="1993"/>
                    </a:lnTo>
                    <a:lnTo>
                      <a:pt x="1966" y="2216"/>
                    </a:lnTo>
                    <a:lnTo>
                      <a:pt x="2107" y="2462"/>
                    </a:lnTo>
                    <a:lnTo>
                      <a:pt x="2243" y="2696"/>
                    </a:lnTo>
                    <a:lnTo>
                      <a:pt x="2375" y="2954"/>
                    </a:lnTo>
                    <a:lnTo>
                      <a:pt x="2502" y="3200"/>
                    </a:lnTo>
                    <a:lnTo>
                      <a:pt x="2630" y="3470"/>
                    </a:lnTo>
                    <a:lnTo>
                      <a:pt x="2753" y="3728"/>
                    </a:lnTo>
                    <a:lnTo>
                      <a:pt x="2872" y="3997"/>
                    </a:lnTo>
                    <a:lnTo>
                      <a:pt x="2986" y="4279"/>
                    </a:lnTo>
                    <a:lnTo>
                      <a:pt x="3100" y="4560"/>
                    </a:lnTo>
                    <a:lnTo>
                      <a:pt x="3210" y="4841"/>
                    </a:lnTo>
                    <a:lnTo>
                      <a:pt x="3316" y="5122"/>
                    </a:lnTo>
                    <a:lnTo>
                      <a:pt x="3417" y="5416"/>
                    </a:lnTo>
                    <a:lnTo>
                      <a:pt x="3518" y="5709"/>
                    </a:lnTo>
                    <a:lnTo>
                      <a:pt x="3615" y="6002"/>
                    </a:lnTo>
                    <a:lnTo>
                      <a:pt x="3711" y="6306"/>
                    </a:lnTo>
                    <a:lnTo>
                      <a:pt x="3804" y="6599"/>
                    </a:lnTo>
                    <a:lnTo>
                      <a:pt x="3975" y="7209"/>
                    </a:lnTo>
                    <a:lnTo>
                      <a:pt x="4142" y="78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657;p39">
                <a:extLst>
                  <a:ext uri="{FF2B5EF4-FFF2-40B4-BE49-F238E27FC236}">
                    <a16:creationId xmlns:a16="http://schemas.microsoft.com/office/drawing/2014/main" id="{81E87209-DC63-BCD2-0A23-30FE2960C085}"/>
                  </a:ext>
                </a:extLst>
              </p:cNvPr>
              <p:cNvSpPr/>
              <p:nvPr/>
            </p:nvSpPr>
            <p:spPr>
              <a:xfrm>
                <a:off x="3361650" y="-4429275"/>
                <a:ext cx="140825" cy="2939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11757" fill="none" extrusionOk="0">
                    <a:moveTo>
                      <a:pt x="0" y="11757"/>
                    </a:moveTo>
                    <a:lnTo>
                      <a:pt x="0" y="11757"/>
                    </a:lnTo>
                    <a:lnTo>
                      <a:pt x="88" y="11264"/>
                    </a:lnTo>
                    <a:lnTo>
                      <a:pt x="88" y="11264"/>
                    </a:lnTo>
                    <a:lnTo>
                      <a:pt x="163" y="10842"/>
                    </a:lnTo>
                    <a:lnTo>
                      <a:pt x="238" y="10432"/>
                    </a:lnTo>
                    <a:lnTo>
                      <a:pt x="312" y="10022"/>
                    </a:lnTo>
                    <a:lnTo>
                      <a:pt x="392" y="9635"/>
                    </a:lnTo>
                    <a:lnTo>
                      <a:pt x="471" y="9260"/>
                    </a:lnTo>
                    <a:lnTo>
                      <a:pt x="550" y="8885"/>
                    </a:lnTo>
                    <a:lnTo>
                      <a:pt x="629" y="8522"/>
                    </a:lnTo>
                    <a:lnTo>
                      <a:pt x="708" y="8170"/>
                    </a:lnTo>
                    <a:lnTo>
                      <a:pt x="792" y="7830"/>
                    </a:lnTo>
                    <a:lnTo>
                      <a:pt x="875" y="7502"/>
                    </a:lnTo>
                    <a:lnTo>
                      <a:pt x="959" y="7186"/>
                    </a:lnTo>
                    <a:lnTo>
                      <a:pt x="1047" y="6869"/>
                    </a:lnTo>
                    <a:lnTo>
                      <a:pt x="1130" y="6564"/>
                    </a:lnTo>
                    <a:lnTo>
                      <a:pt x="1218" y="6271"/>
                    </a:lnTo>
                    <a:lnTo>
                      <a:pt x="1306" y="5990"/>
                    </a:lnTo>
                    <a:lnTo>
                      <a:pt x="1394" y="5709"/>
                    </a:lnTo>
                    <a:lnTo>
                      <a:pt x="1482" y="5451"/>
                    </a:lnTo>
                    <a:lnTo>
                      <a:pt x="1574" y="5193"/>
                    </a:lnTo>
                    <a:lnTo>
                      <a:pt x="1755" y="4701"/>
                    </a:lnTo>
                    <a:lnTo>
                      <a:pt x="1939" y="4232"/>
                    </a:lnTo>
                    <a:lnTo>
                      <a:pt x="2124" y="3810"/>
                    </a:lnTo>
                    <a:lnTo>
                      <a:pt x="2309" y="3412"/>
                    </a:lnTo>
                    <a:lnTo>
                      <a:pt x="2498" y="3048"/>
                    </a:lnTo>
                    <a:lnTo>
                      <a:pt x="2682" y="2697"/>
                    </a:lnTo>
                    <a:lnTo>
                      <a:pt x="2872" y="2392"/>
                    </a:lnTo>
                    <a:lnTo>
                      <a:pt x="3061" y="2099"/>
                    </a:lnTo>
                    <a:lnTo>
                      <a:pt x="3250" y="1829"/>
                    </a:lnTo>
                    <a:lnTo>
                      <a:pt x="3434" y="1595"/>
                    </a:lnTo>
                    <a:lnTo>
                      <a:pt x="3619" y="1372"/>
                    </a:lnTo>
                    <a:lnTo>
                      <a:pt x="3804" y="1173"/>
                    </a:lnTo>
                    <a:lnTo>
                      <a:pt x="3988" y="985"/>
                    </a:lnTo>
                    <a:lnTo>
                      <a:pt x="4169" y="833"/>
                    </a:lnTo>
                    <a:lnTo>
                      <a:pt x="4345" y="681"/>
                    </a:lnTo>
                    <a:lnTo>
                      <a:pt x="4520" y="552"/>
                    </a:lnTo>
                    <a:lnTo>
                      <a:pt x="4692" y="435"/>
                    </a:lnTo>
                    <a:lnTo>
                      <a:pt x="4859" y="341"/>
                    </a:lnTo>
                    <a:lnTo>
                      <a:pt x="5022" y="247"/>
                    </a:lnTo>
                    <a:lnTo>
                      <a:pt x="5184" y="177"/>
                    </a:lnTo>
                    <a:lnTo>
                      <a:pt x="5338" y="106"/>
                    </a:lnTo>
                    <a:lnTo>
                      <a:pt x="5633" y="1"/>
                    </a:lnTo>
                    <a:lnTo>
                      <a:pt x="5633" y="1"/>
                    </a:lnTo>
                    <a:lnTo>
                      <a:pt x="5145" y="235"/>
                    </a:lnTo>
                    <a:lnTo>
                      <a:pt x="4912" y="353"/>
                    </a:lnTo>
                    <a:lnTo>
                      <a:pt x="4679" y="481"/>
                    </a:lnTo>
                    <a:lnTo>
                      <a:pt x="4679" y="481"/>
                    </a:lnTo>
                    <a:lnTo>
                      <a:pt x="4494" y="599"/>
                    </a:lnTo>
                    <a:lnTo>
                      <a:pt x="4314" y="728"/>
                    </a:lnTo>
                    <a:lnTo>
                      <a:pt x="4138" y="880"/>
                    </a:lnTo>
                    <a:lnTo>
                      <a:pt x="3962" y="1044"/>
                    </a:lnTo>
                    <a:lnTo>
                      <a:pt x="3790" y="1232"/>
                    </a:lnTo>
                    <a:lnTo>
                      <a:pt x="3619" y="1431"/>
                    </a:lnTo>
                    <a:lnTo>
                      <a:pt x="3452" y="1642"/>
                    </a:lnTo>
                    <a:lnTo>
                      <a:pt x="3285" y="1876"/>
                    </a:lnTo>
                    <a:lnTo>
                      <a:pt x="3122" y="2122"/>
                    </a:lnTo>
                    <a:lnTo>
                      <a:pt x="2959" y="2392"/>
                    </a:lnTo>
                    <a:lnTo>
                      <a:pt x="2801" y="2673"/>
                    </a:lnTo>
                    <a:lnTo>
                      <a:pt x="2647" y="2966"/>
                    </a:lnTo>
                    <a:lnTo>
                      <a:pt x="2493" y="3283"/>
                    </a:lnTo>
                    <a:lnTo>
                      <a:pt x="2339" y="3611"/>
                    </a:lnTo>
                    <a:lnTo>
                      <a:pt x="2190" y="3951"/>
                    </a:lnTo>
                    <a:lnTo>
                      <a:pt x="2045" y="4302"/>
                    </a:lnTo>
                    <a:lnTo>
                      <a:pt x="1900" y="4677"/>
                    </a:lnTo>
                    <a:lnTo>
                      <a:pt x="1759" y="5064"/>
                    </a:lnTo>
                    <a:lnTo>
                      <a:pt x="1618" y="5463"/>
                    </a:lnTo>
                    <a:lnTo>
                      <a:pt x="1482" y="5873"/>
                    </a:lnTo>
                    <a:lnTo>
                      <a:pt x="1346" y="6295"/>
                    </a:lnTo>
                    <a:lnTo>
                      <a:pt x="1209" y="6728"/>
                    </a:lnTo>
                    <a:lnTo>
                      <a:pt x="1082" y="7186"/>
                    </a:lnTo>
                    <a:lnTo>
                      <a:pt x="950" y="7643"/>
                    </a:lnTo>
                    <a:lnTo>
                      <a:pt x="827" y="8123"/>
                    </a:lnTo>
                    <a:lnTo>
                      <a:pt x="699" y="8604"/>
                    </a:lnTo>
                    <a:lnTo>
                      <a:pt x="581" y="9108"/>
                    </a:lnTo>
                    <a:lnTo>
                      <a:pt x="458" y="9612"/>
                    </a:lnTo>
                    <a:lnTo>
                      <a:pt x="343" y="10127"/>
                    </a:lnTo>
                    <a:lnTo>
                      <a:pt x="225" y="10667"/>
                    </a:lnTo>
                    <a:lnTo>
                      <a:pt x="115" y="11206"/>
                    </a:lnTo>
                    <a:lnTo>
                      <a:pt x="0" y="117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658;p39">
                <a:extLst>
                  <a:ext uri="{FF2B5EF4-FFF2-40B4-BE49-F238E27FC236}">
                    <a16:creationId xmlns:a16="http://schemas.microsoft.com/office/drawing/2014/main" id="{FA0AECC0-6BF6-D95A-8845-09505C6FF6D0}"/>
                  </a:ext>
                </a:extLst>
              </p:cNvPr>
              <p:cNvSpPr/>
              <p:nvPr/>
            </p:nvSpPr>
            <p:spPr>
              <a:xfrm>
                <a:off x="4120675" y="-4108700"/>
                <a:ext cx="12675" cy="11867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747" fill="none" extrusionOk="0">
                    <a:moveTo>
                      <a:pt x="506" y="4747"/>
                    </a:moveTo>
                    <a:lnTo>
                      <a:pt x="506" y="4747"/>
                    </a:lnTo>
                    <a:lnTo>
                      <a:pt x="489" y="4700"/>
                    </a:lnTo>
                    <a:lnTo>
                      <a:pt x="489" y="4700"/>
                    </a:lnTo>
                    <a:lnTo>
                      <a:pt x="357" y="3294"/>
                    </a:lnTo>
                    <a:lnTo>
                      <a:pt x="225" y="1934"/>
                    </a:lnTo>
                    <a:lnTo>
                      <a:pt x="225" y="1934"/>
                    </a:lnTo>
                    <a:lnTo>
                      <a:pt x="177" y="1442"/>
                    </a:lnTo>
                    <a:lnTo>
                      <a:pt x="124" y="961"/>
                    </a:lnTo>
                    <a:lnTo>
                      <a:pt x="62" y="48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71" y="504"/>
                    </a:lnTo>
                    <a:lnTo>
                      <a:pt x="137" y="985"/>
                    </a:lnTo>
                    <a:lnTo>
                      <a:pt x="194" y="1442"/>
                    </a:lnTo>
                    <a:lnTo>
                      <a:pt x="247" y="1887"/>
                    </a:lnTo>
                    <a:lnTo>
                      <a:pt x="295" y="2297"/>
                    </a:lnTo>
                    <a:lnTo>
                      <a:pt x="335" y="2696"/>
                    </a:lnTo>
                    <a:lnTo>
                      <a:pt x="401" y="3387"/>
                    </a:lnTo>
                    <a:lnTo>
                      <a:pt x="449" y="3962"/>
                    </a:lnTo>
                    <a:lnTo>
                      <a:pt x="484" y="4384"/>
                    </a:lnTo>
                    <a:lnTo>
                      <a:pt x="506" y="47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659;p39">
                <a:extLst>
                  <a:ext uri="{FF2B5EF4-FFF2-40B4-BE49-F238E27FC236}">
                    <a16:creationId xmlns:a16="http://schemas.microsoft.com/office/drawing/2014/main" id="{8C9FCA9F-EEE9-7C24-08E5-9F08F78010F3}"/>
                  </a:ext>
                </a:extLst>
              </p:cNvPr>
              <p:cNvSpPr/>
              <p:nvPr/>
            </p:nvSpPr>
            <p:spPr>
              <a:xfrm>
                <a:off x="3327125" y="-4116025"/>
                <a:ext cx="309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8193" fill="none" extrusionOk="0">
                    <a:moveTo>
                      <a:pt x="14" y="8193"/>
                    </a:moveTo>
                    <a:lnTo>
                      <a:pt x="14" y="8193"/>
                    </a:lnTo>
                    <a:lnTo>
                      <a:pt x="9" y="8181"/>
                    </a:lnTo>
                    <a:lnTo>
                      <a:pt x="5" y="8157"/>
                    </a:lnTo>
                    <a:lnTo>
                      <a:pt x="5" y="8111"/>
                    </a:lnTo>
                    <a:lnTo>
                      <a:pt x="1" y="8040"/>
                    </a:lnTo>
                    <a:lnTo>
                      <a:pt x="5" y="7923"/>
                    </a:lnTo>
                    <a:lnTo>
                      <a:pt x="14" y="7771"/>
                    </a:lnTo>
                    <a:lnTo>
                      <a:pt x="31" y="7560"/>
                    </a:lnTo>
                    <a:lnTo>
                      <a:pt x="58" y="7302"/>
                    </a:lnTo>
                    <a:lnTo>
                      <a:pt x="93" y="6985"/>
                    </a:lnTo>
                    <a:lnTo>
                      <a:pt x="137" y="6587"/>
                    </a:lnTo>
                    <a:lnTo>
                      <a:pt x="198" y="6118"/>
                    </a:lnTo>
                    <a:lnTo>
                      <a:pt x="278" y="5567"/>
                    </a:lnTo>
                    <a:lnTo>
                      <a:pt x="370" y="4934"/>
                    </a:lnTo>
                    <a:lnTo>
                      <a:pt x="480" y="4196"/>
                    </a:lnTo>
                    <a:lnTo>
                      <a:pt x="612" y="3364"/>
                    </a:lnTo>
                    <a:lnTo>
                      <a:pt x="766" y="2414"/>
                    </a:lnTo>
                    <a:lnTo>
                      <a:pt x="766" y="2414"/>
                    </a:lnTo>
                    <a:lnTo>
                      <a:pt x="810" y="2133"/>
                    </a:lnTo>
                    <a:lnTo>
                      <a:pt x="862" y="1852"/>
                    </a:lnTo>
                    <a:lnTo>
                      <a:pt x="977" y="1278"/>
                    </a:lnTo>
                    <a:lnTo>
                      <a:pt x="1236" y="0"/>
                    </a:lnTo>
                    <a:lnTo>
                      <a:pt x="1236" y="0"/>
                    </a:lnTo>
                    <a:lnTo>
                      <a:pt x="1065" y="949"/>
                    </a:lnTo>
                    <a:lnTo>
                      <a:pt x="898" y="1910"/>
                    </a:lnTo>
                    <a:lnTo>
                      <a:pt x="735" y="2907"/>
                    </a:lnTo>
                    <a:lnTo>
                      <a:pt x="581" y="3926"/>
                    </a:lnTo>
                    <a:lnTo>
                      <a:pt x="432" y="4958"/>
                    </a:lnTo>
                    <a:lnTo>
                      <a:pt x="286" y="6024"/>
                    </a:lnTo>
                    <a:lnTo>
                      <a:pt x="146" y="7103"/>
                    </a:lnTo>
                    <a:lnTo>
                      <a:pt x="14" y="81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660;p39">
                <a:extLst>
                  <a:ext uri="{FF2B5EF4-FFF2-40B4-BE49-F238E27FC236}">
                    <a16:creationId xmlns:a16="http://schemas.microsoft.com/office/drawing/2014/main" id="{F18D6872-E418-4167-612E-DC4A52A3785A}"/>
                  </a:ext>
                </a:extLst>
              </p:cNvPr>
              <p:cNvSpPr/>
              <p:nvPr/>
            </p:nvSpPr>
            <p:spPr>
              <a:xfrm>
                <a:off x="3327450" y="-4467650"/>
                <a:ext cx="805450" cy="556750"/>
              </a:xfrm>
              <a:custGeom>
                <a:avLst/>
                <a:gdLst/>
                <a:ahLst/>
                <a:cxnLst/>
                <a:rect l="l" t="t" r="r" b="b"/>
                <a:pathLst>
                  <a:path w="32218" h="22270" extrusionOk="0">
                    <a:moveTo>
                      <a:pt x="15914" y="1"/>
                    </a:moveTo>
                    <a:lnTo>
                      <a:pt x="15140" y="12"/>
                    </a:lnTo>
                    <a:lnTo>
                      <a:pt x="14366" y="36"/>
                    </a:lnTo>
                    <a:lnTo>
                      <a:pt x="13715" y="83"/>
                    </a:lnTo>
                    <a:lnTo>
                      <a:pt x="13078" y="153"/>
                    </a:lnTo>
                    <a:lnTo>
                      <a:pt x="12462" y="211"/>
                    </a:lnTo>
                    <a:lnTo>
                      <a:pt x="11864" y="294"/>
                    </a:lnTo>
                    <a:lnTo>
                      <a:pt x="11420" y="352"/>
                    </a:lnTo>
                    <a:lnTo>
                      <a:pt x="10993" y="422"/>
                    </a:lnTo>
                    <a:lnTo>
                      <a:pt x="10580" y="504"/>
                    </a:lnTo>
                    <a:lnTo>
                      <a:pt x="10189" y="587"/>
                    </a:lnTo>
                    <a:lnTo>
                      <a:pt x="9811" y="669"/>
                    </a:lnTo>
                    <a:lnTo>
                      <a:pt x="9459" y="762"/>
                    </a:lnTo>
                    <a:lnTo>
                      <a:pt x="8808" y="950"/>
                    </a:lnTo>
                    <a:lnTo>
                      <a:pt x="8254" y="1114"/>
                    </a:lnTo>
                    <a:lnTo>
                      <a:pt x="7797" y="1266"/>
                    </a:lnTo>
                    <a:lnTo>
                      <a:pt x="7449" y="1395"/>
                    </a:lnTo>
                    <a:lnTo>
                      <a:pt x="7225" y="1466"/>
                    </a:lnTo>
                    <a:lnTo>
                      <a:pt x="7001" y="1536"/>
                    </a:lnTo>
                    <a:lnTo>
                      <a:pt x="6513" y="1770"/>
                    </a:lnTo>
                    <a:lnTo>
                      <a:pt x="6280" y="1888"/>
                    </a:lnTo>
                    <a:lnTo>
                      <a:pt x="6047" y="2016"/>
                    </a:lnTo>
                    <a:lnTo>
                      <a:pt x="5862" y="2134"/>
                    </a:lnTo>
                    <a:lnTo>
                      <a:pt x="5682" y="2263"/>
                    </a:lnTo>
                    <a:lnTo>
                      <a:pt x="5506" y="2415"/>
                    </a:lnTo>
                    <a:lnTo>
                      <a:pt x="5330" y="2579"/>
                    </a:lnTo>
                    <a:lnTo>
                      <a:pt x="5158" y="2767"/>
                    </a:lnTo>
                    <a:lnTo>
                      <a:pt x="4987" y="2966"/>
                    </a:lnTo>
                    <a:lnTo>
                      <a:pt x="4820" y="3177"/>
                    </a:lnTo>
                    <a:lnTo>
                      <a:pt x="4653" y="3411"/>
                    </a:lnTo>
                    <a:lnTo>
                      <a:pt x="4490" y="3657"/>
                    </a:lnTo>
                    <a:lnTo>
                      <a:pt x="4327" y="3927"/>
                    </a:lnTo>
                    <a:lnTo>
                      <a:pt x="4169" y="4208"/>
                    </a:lnTo>
                    <a:lnTo>
                      <a:pt x="4015" y="4501"/>
                    </a:lnTo>
                    <a:lnTo>
                      <a:pt x="3861" y="4818"/>
                    </a:lnTo>
                    <a:lnTo>
                      <a:pt x="3707" y="5146"/>
                    </a:lnTo>
                    <a:lnTo>
                      <a:pt x="3558" y="5486"/>
                    </a:lnTo>
                    <a:lnTo>
                      <a:pt x="3413" y="5837"/>
                    </a:lnTo>
                    <a:lnTo>
                      <a:pt x="3268" y="6212"/>
                    </a:lnTo>
                    <a:lnTo>
                      <a:pt x="3127" y="6599"/>
                    </a:lnTo>
                    <a:lnTo>
                      <a:pt x="2986" y="6998"/>
                    </a:lnTo>
                    <a:lnTo>
                      <a:pt x="2850" y="7408"/>
                    </a:lnTo>
                    <a:lnTo>
                      <a:pt x="2714" y="7830"/>
                    </a:lnTo>
                    <a:lnTo>
                      <a:pt x="2577" y="8263"/>
                    </a:lnTo>
                    <a:lnTo>
                      <a:pt x="2450" y="8721"/>
                    </a:lnTo>
                    <a:lnTo>
                      <a:pt x="2318" y="9178"/>
                    </a:lnTo>
                    <a:lnTo>
                      <a:pt x="2195" y="9658"/>
                    </a:lnTo>
                    <a:lnTo>
                      <a:pt x="2067" y="10139"/>
                    </a:lnTo>
                    <a:lnTo>
                      <a:pt x="1949" y="10643"/>
                    </a:lnTo>
                    <a:lnTo>
                      <a:pt x="1826" y="11147"/>
                    </a:lnTo>
                    <a:lnTo>
                      <a:pt x="1711" y="11662"/>
                    </a:lnTo>
                    <a:lnTo>
                      <a:pt x="1593" y="12202"/>
                    </a:lnTo>
                    <a:lnTo>
                      <a:pt x="1483" y="12741"/>
                    </a:lnTo>
                    <a:lnTo>
                      <a:pt x="1368" y="13292"/>
                    </a:lnTo>
                    <a:lnTo>
                      <a:pt x="1298" y="13690"/>
                    </a:lnTo>
                    <a:lnTo>
                      <a:pt x="1223" y="14065"/>
                    </a:lnTo>
                    <a:lnTo>
                      <a:pt x="1052" y="15014"/>
                    </a:lnTo>
                    <a:lnTo>
                      <a:pt x="885" y="15975"/>
                    </a:lnTo>
                    <a:lnTo>
                      <a:pt x="722" y="16972"/>
                    </a:lnTo>
                    <a:lnTo>
                      <a:pt x="568" y="17991"/>
                    </a:lnTo>
                    <a:lnTo>
                      <a:pt x="419" y="19023"/>
                    </a:lnTo>
                    <a:lnTo>
                      <a:pt x="273" y="20089"/>
                    </a:lnTo>
                    <a:lnTo>
                      <a:pt x="133" y="21168"/>
                    </a:lnTo>
                    <a:lnTo>
                      <a:pt x="1" y="22258"/>
                    </a:lnTo>
                    <a:lnTo>
                      <a:pt x="1" y="22269"/>
                    </a:lnTo>
                    <a:lnTo>
                      <a:pt x="427" y="21343"/>
                    </a:lnTo>
                    <a:lnTo>
                      <a:pt x="858" y="20429"/>
                    </a:lnTo>
                    <a:lnTo>
                      <a:pt x="1294" y="19527"/>
                    </a:lnTo>
                    <a:lnTo>
                      <a:pt x="1738" y="18613"/>
                    </a:lnTo>
                    <a:lnTo>
                      <a:pt x="2182" y="17722"/>
                    </a:lnTo>
                    <a:lnTo>
                      <a:pt x="2635" y="16831"/>
                    </a:lnTo>
                    <a:lnTo>
                      <a:pt x="3092" y="15964"/>
                    </a:lnTo>
                    <a:lnTo>
                      <a:pt x="3549" y="15096"/>
                    </a:lnTo>
                    <a:lnTo>
                      <a:pt x="4015" y="14253"/>
                    </a:lnTo>
                    <a:lnTo>
                      <a:pt x="4486" y="13420"/>
                    </a:lnTo>
                    <a:lnTo>
                      <a:pt x="4961" y="12600"/>
                    </a:lnTo>
                    <a:lnTo>
                      <a:pt x="5440" y="11803"/>
                    </a:lnTo>
                    <a:lnTo>
                      <a:pt x="5924" y="11029"/>
                    </a:lnTo>
                    <a:lnTo>
                      <a:pt x="6412" y="10279"/>
                    </a:lnTo>
                    <a:lnTo>
                      <a:pt x="6904" y="9553"/>
                    </a:lnTo>
                    <a:lnTo>
                      <a:pt x="7155" y="9201"/>
                    </a:lnTo>
                    <a:lnTo>
                      <a:pt x="7405" y="8861"/>
                    </a:lnTo>
                    <a:lnTo>
                      <a:pt x="7652" y="8521"/>
                    </a:lnTo>
                    <a:lnTo>
                      <a:pt x="7907" y="8181"/>
                    </a:lnTo>
                    <a:lnTo>
                      <a:pt x="8157" y="7853"/>
                    </a:lnTo>
                    <a:lnTo>
                      <a:pt x="8412" y="7537"/>
                    </a:lnTo>
                    <a:lnTo>
                      <a:pt x="8663" y="7232"/>
                    </a:lnTo>
                    <a:lnTo>
                      <a:pt x="8918" y="6927"/>
                    </a:lnTo>
                    <a:lnTo>
                      <a:pt x="9177" y="6634"/>
                    </a:lnTo>
                    <a:lnTo>
                      <a:pt x="9432" y="6353"/>
                    </a:lnTo>
                    <a:lnTo>
                      <a:pt x="9692" y="6072"/>
                    </a:lnTo>
                    <a:lnTo>
                      <a:pt x="9951" y="5802"/>
                    </a:lnTo>
                    <a:lnTo>
                      <a:pt x="10211" y="5544"/>
                    </a:lnTo>
                    <a:lnTo>
                      <a:pt x="10474" y="5298"/>
                    </a:lnTo>
                    <a:lnTo>
                      <a:pt x="10738" y="5052"/>
                    </a:lnTo>
                    <a:lnTo>
                      <a:pt x="10998" y="4829"/>
                    </a:lnTo>
                    <a:lnTo>
                      <a:pt x="11266" y="4607"/>
                    </a:lnTo>
                    <a:lnTo>
                      <a:pt x="11530" y="4396"/>
                    </a:lnTo>
                    <a:lnTo>
                      <a:pt x="11794" y="4196"/>
                    </a:lnTo>
                    <a:lnTo>
                      <a:pt x="12062" y="3997"/>
                    </a:lnTo>
                    <a:lnTo>
                      <a:pt x="12330" y="3821"/>
                    </a:lnTo>
                    <a:lnTo>
                      <a:pt x="12598" y="3657"/>
                    </a:lnTo>
                    <a:lnTo>
                      <a:pt x="12871" y="3493"/>
                    </a:lnTo>
                    <a:lnTo>
                      <a:pt x="13139" y="3353"/>
                    </a:lnTo>
                    <a:lnTo>
                      <a:pt x="13412" y="3212"/>
                    </a:lnTo>
                    <a:lnTo>
                      <a:pt x="13684" y="3095"/>
                    </a:lnTo>
                    <a:lnTo>
                      <a:pt x="13961" y="2978"/>
                    </a:lnTo>
                    <a:lnTo>
                      <a:pt x="14234" y="2884"/>
                    </a:lnTo>
                    <a:lnTo>
                      <a:pt x="14511" y="2802"/>
                    </a:lnTo>
                    <a:lnTo>
                      <a:pt x="14788" y="2720"/>
                    </a:lnTo>
                    <a:lnTo>
                      <a:pt x="15065" y="2661"/>
                    </a:lnTo>
                    <a:lnTo>
                      <a:pt x="15342" y="2614"/>
                    </a:lnTo>
                    <a:lnTo>
                      <a:pt x="15619" y="2579"/>
                    </a:lnTo>
                    <a:lnTo>
                      <a:pt x="15900" y="2556"/>
                    </a:lnTo>
                    <a:lnTo>
                      <a:pt x="16257" y="2544"/>
                    </a:lnTo>
                    <a:lnTo>
                      <a:pt x="16591" y="2556"/>
                    </a:lnTo>
                    <a:lnTo>
                      <a:pt x="16925" y="2579"/>
                    </a:lnTo>
                    <a:lnTo>
                      <a:pt x="16938" y="2087"/>
                    </a:lnTo>
                    <a:lnTo>
                      <a:pt x="16947" y="1723"/>
                    </a:lnTo>
                    <a:lnTo>
                      <a:pt x="16960" y="1501"/>
                    </a:lnTo>
                    <a:lnTo>
                      <a:pt x="16964" y="1442"/>
                    </a:lnTo>
                    <a:lnTo>
                      <a:pt x="16969" y="1430"/>
                    </a:lnTo>
                    <a:lnTo>
                      <a:pt x="16973" y="1430"/>
                    </a:lnTo>
                    <a:lnTo>
                      <a:pt x="16978" y="1442"/>
                    </a:lnTo>
                    <a:lnTo>
                      <a:pt x="16986" y="1501"/>
                    </a:lnTo>
                    <a:lnTo>
                      <a:pt x="17000" y="1723"/>
                    </a:lnTo>
                    <a:lnTo>
                      <a:pt x="17017" y="2087"/>
                    </a:lnTo>
                    <a:lnTo>
                      <a:pt x="17026" y="2579"/>
                    </a:lnTo>
                    <a:lnTo>
                      <a:pt x="17290" y="2614"/>
                    </a:lnTo>
                    <a:lnTo>
                      <a:pt x="17554" y="2649"/>
                    </a:lnTo>
                    <a:lnTo>
                      <a:pt x="17818" y="2684"/>
                    </a:lnTo>
                    <a:lnTo>
                      <a:pt x="18081" y="2731"/>
                    </a:lnTo>
                    <a:lnTo>
                      <a:pt x="18341" y="2790"/>
                    </a:lnTo>
                    <a:lnTo>
                      <a:pt x="18605" y="2860"/>
                    </a:lnTo>
                    <a:lnTo>
                      <a:pt x="18864" y="2931"/>
                    </a:lnTo>
                    <a:lnTo>
                      <a:pt x="19123" y="3013"/>
                    </a:lnTo>
                    <a:lnTo>
                      <a:pt x="19383" y="3106"/>
                    </a:lnTo>
                    <a:lnTo>
                      <a:pt x="19642" y="3200"/>
                    </a:lnTo>
                    <a:lnTo>
                      <a:pt x="19902" y="3306"/>
                    </a:lnTo>
                    <a:lnTo>
                      <a:pt x="20161" y="3411"/>
                    </a:lnTo>
                    <a:lnTo>
                      <a:pt x="20416" y="3528"/>
                    </a:lnTo>
                    <a:lnTo>
                      <a:pt x="20676" y="3657"/>
                    </a:lnTo>
                    <a:lnTo>
                      <a:pt x="20931" y="3798"/>
                    </a:lnTo>
                    <a:lnTo>
                      <a:pt x="21186" y="3939"/>
                    </a:lnTo>
                    <a:lnTo>
                      <a:pt x="21441" y="4079"/>
                    </a:lnTo>
                    <a:lnTo>
                      <a:pt x="21696" y="4243"/>
                    </a:lnTo>
                    <a:lnTo>
                      <a:pt x="21951" y="4407"/>
                    </a:lnTo>
                    <a:lnTo>
                      <a:pt x="22201" y="4571"/>
                    </a:lnTo>
                    <a:lnTo>
                      <a:pt x="22456" y="4747"/>
                    </a:lnTo>
                    <a:lnTo>
                      <a:pt x="22707" y="4935"/>
                    </a:lnTo>
                    <a:lnTo>
                      <a:pt x="22958" y="5134"/>
                    </a:lnTo>
                    <a:lnTo>
                      <a:pt x="23204" y="5333"/>
                    </a:lnTo>
                    <a:lnTo>
                      <a:pt x="23454" y="5533"/>
                    </a:lnTo>
                    <a:lnTo>
                      <a:pt x="23701" y="5755"/>
                    </a:lnTo>
                    <a:lnTo>
                      <a:pt x="23947" y="5978"/>
                    </a:lnTo>
                    <a:lnTo>
                      <a:pt x="24193" y="6201"/>
                    </a:lnTo>
                    <a:lnTo>
                      <a:pt x="24439" y="6435"/>
                    </a:lnTo>
                    <a:lnTo>
                      <a:pt x="24681" y="6681"/>
                    </a:lnTo>
                    <a:lnTo>
                      <a:pt x="24923" y="6939"/>
                    </a:lnTo>
                    <a:lnTo>
                      <a:pt x="25165" y="7197"/>
                    </a:lnTo>
                    <a:lnTo>
                      <a:pt x="25407" y="7455"/>
                    </a:lnTo>
                    <a:lnTo>
                      <a:pt x="25649" y="7724"/>
                    </a:lnTo>
                    <a:lnTo>
                      <a:pt x="25886" y="8006"/>
                    </a:lnTo>
                    <a:lnTo>
                      <a:pt x="26123" y="8299"/>
                    </a:lnTo>
                    <a:lnTo>
                      <a:pt x="26357" y="8592"/>
                    </a:lnTo>
                    <a:lnTo>
                      <a:pt x="26594" y="8885"/>
                    </a:lnTo>
                    <a:lnTo>
                      <a:pt x="26827" y="9189"/>
                    </a:lnTo>
                    <a:lnTo>
                      <a:pt x="27060" y="9506"/>
                    </a:lnTo>
                    <a:lnTo>
                      <a:pt x="27289" y="9822"/>
                    </a:lnTo>
                    <a:lnTo>
                      <a:pt x="27522" y="10150"/>
                    </a:lnTo>
                    <a:lnTo>
                      <a:pt x="27750" y="10490"/>
                    </a:lnTo>
                    <a:lnTo>
                      <a:pt x="27979" y="10830"/>
                    </a:lnTo>
                    <a:lnTo>
                      <a:pt x="28203" y="11182"/>
                    </a:lnTo>
                    <a:lnTo>
                      <a:pt x="28428" y="11533"/>
                    </a:lnTo>
                    <a:lnTo>
                      <a:pt x="28652" y="11897"/>
                    </a:lnTo>
                    <a:lnTo>
                      <a:pt x="28872" y="12260"/>
                    </a:lnTo>
                    <a:lnTo>
                      <a:pt x="29091" y="12635"/>
                    </a:lnTo>
                    <a:lnTo>
                      <a:pt x="29311" y="13022"/>
                    </a:lnTo>
                    <a:lnTo>
                      <a:pt x="29531" y="13409"/>
                    </a:lnTo>
                    <a:lnTo>
                      <a:pt x="29747" y="13807"/>
                    </a:lnTo>
                    <a:lnTo>
                      <a:pt x="29962" y="14206"/>
                    </a:lnTo>
                    <a:lnTo>
                      <a:pt x="30173" y="14616"/>
                    </a:lnTo>
                    <a:lnTo>
                      <a:pt x="30384" y="15026"/>
                    </a:lnTo>
                    <a:lnTo>
                      <a:pt x="30595" y="15448"/>
                    </a:lnTo>
                    <a:lnTo>
                      <a:pt x="30802" y="15882"/>
                    </a:lnTo>
                    <a:lnTo>
                      <a:pt x="31013" y="16315"/>
                    </a:lnTo>
                    <a:lnTo>
                      <a:pt x="31215" y="16749"/>
                    </a:lnTo>
                    <a:lnTo>
                      <a:pt x="31417" y="17206"/>
                    </a:lnTo>
                    <a:lnTo>
                      <a:pt x="31620" y="17652"/>
                    </a:lnTo>
                    <a:lnTo>
                      <a:pt x="31822" y="18120"/>
                    </a:lnTo>
                    <a:lnTo>
                      <a:pt x="32020" y="18577"/>
                    </a:lnTo>
                    <a:lnTo>
                      <a:pt x="32218" y="19058"/>
                    </a:lnTo>
                    <a:lnTo>
                      <a:pt x="32086" y="17652"/>
                    </a:lnTo>
                    <a:lnTo>
                      <a:pt x="31954" y="16292"/>
                    </a:lnTo>
                    <a:lnTo>
                      <a:pt x="31906" y="15800"/>
                    </a:lnTo>
                    <a:lnTo>
                      <a:pt x="31853" y="15319"/>
                    </a:lnTo>
                    <a:lnTo>
                      <a:pt x="31791" y="14839"/>
                    </a:lnTo>
                    <a:lnTo>
                      <a:pt x="31730" y="14358"/>
                    </a:lnTo>
                    <a:lnTo>
                      <a:pt x="31642" y="13784"/>
                    </a:lnTo>
                    <a:lnTo>
                      <a:pt x="31545" y="13198"/>
                    </a:lnTo>
                    <a:lnTo>
                      <a:pt x="31439" y="12588"/>
                    </a:lnTo>
                    <a:lnTo>
                      <a:pt x="31325" y="11967"/>
                    </a:lnTo>
                    <a:lnTo>
                      <a:pt x="31202" y="11346"/>
                    </a:lnTo>
                    <a:lnTo>
                      <a:pt x="31066" y="10713"/>
                    </a:lnTo>
                    <a:lnTo>
                      <a:pt x="30916" y="10080"/>
                    </a:lnTo>
                    <a:lnTo>
                      <a:pt x="30762" y="9447"/>
                    </a:lnTo>
                    <a:lnTo>
                      <a:pt x="30666" y="9096"/>
                    </a:lnTo>
                    <a:lnTo>
                      <a:pt x="30564" y="8756"/>
                    </a:lnTo>
                    <a:lnTo>
                      <a:pt x="30468" y="8416"/>
                    </a:lnTo>
                    <a:lnTo>
                      <a:pt x="30362" y="8088"/>
                    </a:lnTo>
                    <a:lnTo>
                      <a:pt x="30257" y="7759"/>
                    </a:lnTo>
                    <a:lnTo>
                      <a:pt x="30151" y="7443"/>
                    </a:lnTo>
                    <a:lnTo>
                      <a:pt x="30037" y="7138"/>
                    </a:lnTo>
                    <a:lnTo>
                      <a:pt x="29927" y="6822"/>
                    </a:lnTo>
                    <a:lnTo>
                      <a:pt x="29813" y="6529"/>
                    </a:lnTo>
                    <a:lnTo>
                      <a:pt x="29694" y="6236"/>
                    </a:lnTo>
                    <a:lnTo>
                      <a:pt x="29575" y="5943"/>
                    </a:lnTo>
                    <a:lnTo>
                      <a:pt x="29452" y="5673"/>
                    </a:lnTo>
                    <a:lnTo>
                      <a:pt x="29329" y="5392"/>
                    </a:lnTo>
                    <a:lnTo>
                      <a:pt x="29201" y="5134"/>
                    </a:lnTo>
                    <a:lnTo>
                      <a:pt x="29074" y="4865"/>
                    </a:lnTo>
                    <a:lnTo>
                      <a:pt x="28942" y="4618"/>
                    </a:lnTo>
                    <a:lnTo>
                      <a:pt x="28810" y="4372"/>
                    </a:lnTo>
                    <a:lnTo>
                      <a:pt x="28678" y="4138"/>
                    </a:lnTo>
                    <a:lnTo>
                      <a:pt x="28542" y="3903"/>
                    </a:lnTo>
                    <a:lnTo>
                      <a:pt x="28401" y="3681"/>
                    </a:lnTo>
                    <a:lnTo>
                      <a:pt x="28265" y="3470"/>
                    </a:lnTo>
                    <a:lnTo>
                      <a:pt x="28124" y="3259"/>
                    </a:lnTo>
                    <a:lnTo>
                      <a:pt x="27979" y="3060"/>
                    </a:lnTo>
                    <a:lnTo>
                      <a:pt x="27834" y="2872"/>
                    </a:lnTo>
                    <a:lnTo>
                      <a:pt x="27689" y="2684"/>
                    </a:lnTo>
                    <a:lnTo>
                      <a:pt x="27539" y="2509"/>
                    </a:lnTo>
                    <a:lnTo>
                      <a:pt x="27390" y="2345"/>
                    </a:lnTo>
                    <a:lnTo>
                      <a:pt x="27240" y="2181"/>
                    </a:lnTo>
                    <a:lnTo>
                      <a:pt x="27086" y="2028"/>
                    </a:lnTo>
                    <a:lnTo>
                      <a:pt x="26933" y="1888"/>
                    </a:lnTo>
                    <a:lnTo>
                      <a:pt x="26779" y="1747"/>
                    </a:lnTo>
                    <a:lnTo>
                      <a:pt x="26620" y="1630"/>
                    </a:lnTo>
                    <a:lnTo>
                      <a:pt x="26422" y="1489"/>
                    </a:lnTo>
                    <a:lnTo>
                      <a:pt x="26216" y="1372"/>
                    </a:lnTo>
                    <a:lnTo>
                      <a:pt x="26009" y="1266"/>
                    </a:lnTo>
                    <a:lnTo>
                      <a:pt x="25798" y="1173"/>
                    </a:lnTo>
                    <a:lnTo>
                      <a:pt x="25345" y="997"/>
                    </a:lnTo>
                    <a:lnTo>
                      <a:pt x="24866" y="833"/>
                    </a:lnTo>
                    <a:lnTo>
                      <a:pt x="23872" y="669"/>
                    </a:lnTo>
                    <a:lnTo>
                      <a:pt x="22830" y="516"/>
                    </a:lnTo>
                    <a:lnTo>
                      <a:pt x="21740" y="376"/>
                    </a:lnTo>
                    <a:lnTo>
                      <a:pt x="20618" y="258"/>
                    </a:lnTo>
                    <a:lnTo>
                      <a:pt x="19466" y="153"/>
                    </a:lnTo>
                    <a:lnTo>
                      <a:pt x="18882" y="106"/>
                    </a:lnTo>
                    <a:lnTo>
                      <a:pt x="18292" y="71"/>
                    </a:lnTo>
                    <a:lnTo>
                      <a:pt x="17699" y="47"/>
                    </a:lnTo>
                    <a:lnTo>
                      <a:pt x="17105" y="24"/>
                    </a:lnTo>
                    <a:lnTo>
                      <a:pt x="16507" y="12"/>
                    </a:lnTo>
                    <a:lnTo>
                      <a:pt x="159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661;p39">
                <a:extLst>
                  <a:ext uri="{FF2B5EF4-FFF2-40B4-BE49-F238E27FC236}">
                    <a16:creationId xmlns:a16="http://schemas.microsoft.com/office/drawing/2014/main" id="{5E18CC4C-7632-426F-4170-DC4D25435141}"/>
                  </a:ext>
                </a:extLst>
              </p:cNvPr>
              <p:cNvSpPr/>
              <p:nvPr/>
            </p:nvSpPr>
            <p:spPr>
              <a:xfrm>
                <a:off x="3327450" y="-4467650"/>
                <a:ext cx="805450" cy="556750"/>
              </a:xfrm>
              <a:custGeom>
                <a:avLst/>
                <a:gdLst/>
                <a:ahLst/>
                <a:cxnLst/>
                <a:rect l="l" t="t" r="r" b="b"/>
                <a:pathLst>
                  <a:path w="32218" h="22270" fill="none" extrusionOk="0">
                    <a:moveTo>
                      <a:pt x="1" y="22269"/>
                    </a:moveTo>
                    <a:lnTo>
                      <a:pt x="1" y="22269"/>
                    </a:lnTo>
                    <a:lnTo>
                      <a:pt x="1" y="22258"/>
                    </a:lnTo>
                    <a:lnTo>
                      <a:pt x="1" y="22258"/>
                    </a:lnTo>
                    <a:lnTo>
                      <a:pt x="133" y="21168"/>
                    </a:lnTo>
                    <a:lnTo>
                      <a:pt x="273" y="20089"/>
                    </a:lnTo>
                    <a:lnTo>
                      <a:pt x="419" y="19023"/>
                    </a:lnTo>
                    <a:lnTo>
                      <a:pt x="568" y="17991"/>
                    </a:lnTo>
                    <a:lnTo>
                      <a:pt x="722" y="16972"/>
                    </a:lnTo>
                    <a:lnTo>
                      <a:pt x="885" y="15975"/>
                    </a:lnTo>
                    <a:lnTo>
                      <a:pt x="1052" y="15014"/>
                    </a:lnTo>
                    <a:lnTo>
                      <a:pt x="1223" y="14065"/>
                    </a:lnTo>
                    <a:lnTo>
                      <a:pt x="1223" y="14065"/>
                    </a:lnTo>
                    <a:lnTo>
                      <a:pt x="1298" y="13690"/>
                    </a:lnTo>
                    <a:lnTo>
                      <a:pt x="1368" y="13292"/>
                    </a:lnTo>
                    <a:lnTo>
                      <a:pt x="1368" y="13292"/>
                    </a:lnTo>
                    <a:lnTo>
                      <a:pt x="1483" y="12741"/>
                    </a:lnTo>
                    <a:lnTo>
                      <a:pt x="1593" y="12202"/>
                    </a:lnTo>
                    <a:lnTo>
                      <a:pt x="1711" y="11662"/>
                    </a:lnTo>
                    <a:lnTo>
                      <a:pt x="1826" y="11147"/>
                    </a:lnTo>
                    <a:lnTo>
                      <a:pt x="1949" y="10643"/>
                    </a:lnTo>
                    <a:lnTo>
                      <a:pt x="2067" y="10139"/>
                    </a:lnTo>
                    <a:lnTo>
                      <a:pt x="2195" y="9658"/>
                    </a:lnTo>
                    <a:lnTo>
                      <a:pt x="2318" y="9178"/>
                    </a:lnTo>
                    <a:lnTo>
                      <a:pt x="2450" y="8721"/>
                    </a:lnTo>
                    <a:lnTo>
                      <a:pt x="2577" y="8263"/>
                    </a:lnTo>
                    <a:lnTo>
                      <a:pt x="2714" y="7830"/>
                    </a:lnTo>
                    <a:lnTo>
                      <a:pt x="2850" y="7408"/>
                    </a:lnTo>
                    <a:lnTo>
                      <a:pt x="2986" y="6998"/>
                    </a:lnTo>
                    <a:lnTo>
                      <a:pt x="3127" y="6599"/>
                    </a:lnTo>
                    <a:lnTo>
                      <a:pt x="3268" y="6212"/>
                    </a:lnTo>
                    <a:lnTo>
                      <a:pt x="3413" y="5837"/>
                    </a:lnTo>
                    <a:lnTo>
                      <a:pt x="3558" y="5486"/>
                    </a:lnTo>
                    <a:lnTo>
                      <a:pt x="3707" y="5146"/>
                    </a:lnTo>
                    <a:lnTo>
                      <a:pt x="3861" y="4818"/>
                    </a:lnTo>
                    <a:lnTo>
                      <a:pt x="4015" y="4501"/>
                    </a:lnTo>
                    <a:lnTo>
                      <a:pt x="4169" y="4208"/>
                    </a:lnTo>
                    <a:lnTo>
                      <a:pt x="4327" y="3927"/>
                    </a:lnTo>
                    <a:lnTo>
                      <a:pt x="4490" y="3657"/>
                    </a:lnTo>
                    <a:lnTo>
                      <a:pt x="4653" y="3411"/>
                    </a:lnTo>
                    <a:lnTo>
                      <a:pt x="4820" y="3177"/>
                    </a:lnTo>
                    <a:lnTo>
                      <a:pt x="4987" y="2966"/>
                    </a:lnTo>
                    <a:lnTo>
                      <a:pt x="5158" y="2767"/>
                    </a:lnTo>
                    <a:lnTo>
                      <a:pt x="5330" y="2579"/>
                    </a:lnTo>
                    <a:lnTo>
                      <a:pt x="5506" y="2415"/>
                    </a:lnTo>
                    <a:lnTo>
                      <a:pt x="5682" y="2263"/>
                    </a:lnTo>
                    <a:lnTo>
                      <a:pt x="5862" y="2134"/>
                    </a:lnTo>
                    <a:lnTo>
                      <a:pt x="6047" y="2016"/>
                    </a:lnTo>
                    <a:lnTo>
                      <a:pt x="6047" y="2016"/>
                    </a:lnTo>
                    <a:lnTo>
                      <a:pt x="6280" y="1888"/>
                    </a:lnTo>
                    <a:lnTo>
                      <a:pt x="6513" y="1770"/>
                    </a:lnTo>
                    <a:lnTo>
                      <a:pt x="7001" y="1536"/>
                    </a:lnTo>
                    <a:lnTo>
                      <a:pt x="7001" y="1536"/>
                    </a:lnTo>
                    <a:lnTo>
                      <a:pt x="7225" y="1466"/>
                    </a:lnTo>
                    <a:lnTo>
                      <a:pt x="7225" y="1466"/>
                    </a:lnTo>
                    <a:lnTo>
                      <a:pt x="7449" y="1395"/>
                    </a:lnTo>
                    <a:lnTo>
                      <a:pt x="7797" y="1266"/>
                    </a:lnTo>
                    <a:lnTo>
                      <a:pt x="8254" y="1114"/>
                    </a:lnTo>
                    <a:lnTo>
                      <a:pt x="8808" y="950"/>
                    </a:lnTo>
                    <a:lnTo>
                      <a:pt x="9459" y="762"/>
                    </a:lnTo>
                    <a:lnTo>
                      <a:pt x="9811" y="669"/>
                    </a:lnTo>
                    <a:lnTo>
                      <a:pt x="10189" y="587"/>
                    </a:lnTo>
                    <a:lnTo>
                      <a:pt x="10580" y="504"/>
                    </a:lnTo>
                    <a:lnTo>
                      <a:pt x="10993" y="422"/>
                    </a:lnTo>
                    <a:lnTo>
                      <a:pt x="11420" y="352"/>
                    </a:lnTo>
                    <a:lnTo>
                      <a:pt x="11864" y="294"/>
                    </a:lnTo>
                    <a:lnTo>
                      <a:pt x="11864" y="294"/>
                    </a:lnTo>
                    <a:lnTo>
                      <a:pt x="12462" y="211"/>
                    </a:lnTo>
                    <a:lnTo>
                      <a:pt x="13078" y="153"/>
                    </a:lnTo>
                    <a:lnTo>
                      <a:pt x="13715" y="83"/>
                    </a:lnTo>
                    <a:lnTo>
                      <a:pt x="14366" y="36"/>
                    </a:lnTo>
                    <a:lnTo>
                      <a:pt x="14366" y="36"/>
                    </a:lnTo>
                    <a:lnTo>
                      <a:pt x="15140" y="12"/>
                    </a:lnTo>
                    <a:lnTo>
                      <a:pt x="15914" y="1"/>
                    </a:lnTo>
                    <a:lnTo>
                      <a:pt x="15914" y="1"/>
                    </a:lnTo>
                    <a:lnTo>
                      <a:pt x="16507" y="12"/>
                    </a:lnTo>
                    <a:lnTo>
                      <a:pt x="17105" y="24"/>
                    </a:lnTo>
                    <a:lnTo>
                      <a:pt x="17699" y="47"/>
                    </a:lnTo>
                    <a:lnTo>
                      <a:pt x="18292" y="71"/>
                    </a:lnTo>
                    <a:lnTo>
                      <a:pt x="18882" y="106"/>
                    </a:lnTo>
                    <a:lnTo>
                      <a:pt x="19466" y="153"/>
                    </a:lnTo>
                    <a:lnTo>
                      <a:pt x="20618" y="258"/>
                    </a:lnTo>
                    <a:lnTo>
                      <a:pt x="21740" y="376"/>
                    </a:lnTo>
                    <a:lnTo>
                      <a:pt x="22830" y="516"/>
                    </a:lnTo>
                    <a:lnTo>
                      <a:pt x="23872" y="669"/>
                    </a:lnTo>
                    <a:lnTo>
                      <a:pt x="24866" y="833"/>
                    </a:lnTo>
                    <a:lnTo>
                      <a:pt x="24866" y="833"/>
                    </a:lnTo>
                    <a:lnTo>
                      <a:pt x="25345" y="997"/>
                    </a:lnTo>
                    <a:lnTo>
                      <a:pt x="25798" y="1173"/>
                    </a:lnTo>
                    <a:lnTo>
                      <a:pt x="25798" y="1173"/>
                    </a:lnTo>
                    <a:lnTo>
                      <a:pt x="26009" y="1266"/>
                    </a:lnTo>
                    <a:lnTo>
                      <a:pt x="26216" y="1372"/>
                    </a:lnTo>
                    <a:lnTo>
                      <a:pt x="26422" y="1489"/>
                    </a:lnTo>
                    <a:lnTo>
                      <a:pt x="26620" y="1630"/>
                    </a:lnTo>
                    <a:lnTo>
                      <a:pt x="26620" y="1630"/>
                    </a:lnTo>
                    <a:lnTo>
                      <a:pt x="26779" y="1747"/>
                    </a:lnTo>
                    <a:lnTo>
                      <a:pt x="26933" y="1888"/>
                    </a:lnTo>
                    <a:lnTo>
                      <a:pt x="27086" y="2028"/>
                    </a:lnTo>
                    <a:lnTo>
                      <a:pt x="27240" y="2181"/>
                    </a:lnTo>
                    <a:lnTo>
                      <a:pt x="27390" y="2345"/>
                    </a:lnTo>
                    <a:lnTo>
                      <a:pt x="27539" y="2509"/>
                    </a:lnTo>
                    <a:lnTo>
                      <a:pt x="27689" y="2684"/>
                    </a:lnTo>
                    <a:lnTo>
                      <a:pt x="27834" y="2872"/>
                    </a:lnTo>
                    <a:lnTo>
                      <a:pt x="27979" y="3060"/>
                    </a:lnTo>
                    <a:lnTo>
                      <a:pt x="28124" y="3259"/>
                    </a:lnTo>
                    <a:lnTo>
                      <a:pt x="28265" y="3470"/>
                    </a:lnTo>
                    <a:lnTo>
                      <a:pt x="28401" y="3681"/>
                    </a:lnTo>
                    <a:lnTo>
                      <a:pt x="28542" y="3903"/>
                    </a:lnTo>
                    <a:lnTo>
                      <a:pt x="28678" y="4138"/>
                    </a:lnTo>
                    <a:lnTo>
                      <a:pt x="28810" y="4372"/>
                    </a:lnTo>
                    <a:lnTo>
                      <a:pt x="28942" y="4618"/>
                    </a:lnTo>
                    <a:lnTo>
                      <a:pt x="29074" y="4865"/>
                    </a:lnTo>
                    <a:lnTo>
                      <a:pt x="29201" y="5134"/>
                    </a:lnTo>
                    <a:lnTo>
                      <a:pt x="29329" y="5392"/>
                    </a:lnTo>
                    <a:lnTo>
                      <a:pt x="29452" y="5673"/>
                    </a:lnTo>
                    <a:lnTo>
                      <a:pt x="29575" y="5943"/>
                    </a:lnTo>
                    <a:lnTo>
                      <a:pt x="29694" y="6236"/>
                    </a:lnTo>
                    <a:lnTo>
                      <a:pt x="29813" y="6529"/>
                    </a:lnTo>
                    <a:lnTo>
                      <a:pt x="29927" y="6822"/>
                    </a:lnTo>
                    <a:lnTo>
                      <a:pt x="30037" y="7138"/>
                    </a:lnTo>
                    <a:lnTo>
                      <a:pt x="30151" y="7443"/>
                    </a:lnTo>
                    <a:lnTo>
                      <a:pt x="30257" y="7759"/>
                    </a:lnTo>
                    <a:lnTo>
                      <a:pt x="30362" y="8088"/>
                    </a:lnTo>
                    <a:lnTo>
                      <a:pt x="30468" y="8416"/>
                    </a:lnTo>
                    <a:lnTo>
                      <a:pt x="30564" y="8756"/>
                    </a:lnTo>
                    <a:lnTo>
                      <a:pt x="30666" y="9096"/>
                    </a:lnTo>
                    <a:lnTo>
                      <a:pt x="30762" y="9447"/>
                    </a:lnTo>
                    <a:lnTo>
                      <a:pt x="30762" y="9447"/>
                    </a:lnTo>
                    <a:lnTo>
                      <a:pt x="30916" y="10080"/>
                    </a:lnTo>
                    <a:lnTo>
                      <a:pt x="31066" y="10713"/>
                    </a:lnTo>
                    <a:lnTo>
                      <a:pt x="31202" y="11346"/>
                    </a:lnTo>
                    <a:lnTo>
                      <a:pt x="31325" y="11967"/>
                    </a:lnTo>
                    <a:lnTo>
                      <a:pt x="31439" y="12588"/>
                    </a:lnTo>
                    <a:lnTo>
                      <a:pt x="31545" y="13198"/>
                    </a:lnTo>
                    <a:lnTo>
                      <a:pt x="31642" y="13784"/>
                    </a:lnTo>
                    <a:lnTo>
                      <a:pt x="31730" y="14358"/>
                    </a:lnTo>
                    <a:lnTo>
                      <a:pt x="31730" y="14358"/>
                    </a:lnTo>
                    <a:lnTo>
                      <a:pt x="31791" y="14839"/>
                    </a:lnTo>
                    <a:lnTo>
                      <a:pt x="31853" y="15319"/>
                    </a:lnTo>
                    <a:lnTo>
                      <a:pt x="31906" y="15800"/>
                    </a:lnTo>
                    <a:lnTo>
                      <a:pt x="31954" y="16292"/>
                    </a:lnTo>
                    <a:lnTo>
                      <a:pt x="31954" y="16292"/>
                    </a:lnTo>
                    <a:lnTo>
                      <a:pt x="32086" y="17652"/>
                    </a:lnTo>
                    <a:lnTo>
                      <a:pt x="32218" y="19058"/>
                    </a:lnTo>
                    <a:lnTo>
                      <a:pt x="32218" y="19058"/>
                    </a:lnTo>
                    <a:lnTo>
                      <a:pt x="32020" y="18577"/>
                    </a:lnTo>
                    <a:lnTo>
                      <a:pt x="31822" y="18120"/>
                    </a:lnTo>
                    <a:lnTo>
                      <a:pt x="31620" y="17652"/>
                    </a:lnTo>
                    <a:lnTo>
                      <a:pt x="31417" y="17206"/>
                    </a:lnTo>
                    <a:lnTo>
                      <a:pt x="31215" y="16749"/>
                    </a:lnTo>
                    <a:lnTo>
                      <a:pt x="31013" y="16315"/>
                    </a:lnTo>
                    <a:lnTo>
                      <a:pt x="30802" y="15882"/>
                    </a:lnTo>
                    <a:lnTo>
                      <a:pt x="30595" y="15448"/>
                    </a:lnTo>
                    <a:lnTo>
                      <a:pt x="30384" y="15026"/>
                    </a:lnTo>
                    <a:lnTo>
                      <a:pt x="30173" y="14616"/>
                    </a:lnTo>
                    <a:lnTo>
                      <a:pt x="29962" y="14206"/>
                    </a:lnTo>
                    <a:lnTo>
                      <a:pt x="29747" y="13807"/>
                    </a:lnTo>
                    <a:lnTo>
                      <a:pt x="29531" y="13409"/>
                    </a:lnTo>
                    <a:lnTo>
                      <a:pt x="29311" y="13022"/>
                    </a:lnTo>
                    <a:lnTo>
                      <a:pt x="29091" y="12635"/>
                    </a:lnTo>
                    <a:lnTo>
                      <a:pt x="28872" y="12260"/>
                    </a:lnTo>
                    <a:lnTo>
                      <a:pt x="28652" y="11897"/>
                    </a:lnTo>
                    <a:lnTo>
                      <a:pt x="28428" y="11533"/>
                    </a:lnTo>
                    <a:lnTo>
                      <a:pt x="28203" y="11182"/>
                    </a:lnTo>
                    <a:lnTo>
                      <a:pt x="27979" y="10830"/>
                    </a:lnTo>
                    <a:lnTo>
                      <a:pt x="27750" y="10490"/>
                    </a:lnTo>
                    <a:lnTo>
                      <a:pt x="27522" y="10150"/>
                    </a:lnTo>
                    <a:lnTo>
                      <a:pt x="27289" y="9822"/>
                    </a:lnTo>
                    <a:lnTo>
                      <a:pt x="27060" y="9506"/>
                    </a:lnTo>
                    <a:lnTo>
                      <a:pt x="26827" y="9189"/>
                    </a:lnTo>
                    <a:lnTo>
                      <a:pt x="26594" y="8885"/>
                    </a:lnTo>
                    <a:lnTo>
                      <a:pt x="26357" y="8592"/>
                    </a:lnTo>
                    <a:lnTo>
                      <a:pt x="26123" y="8299"/>
                    </a:lnTo>
                    <a:lnTo>
                      <a:pt x="25886" y="8006"/>
                    </a:lnTo>
                    <a:lnTo>
                      <a:pt x="25649" y="7724"/>
                    </a:lnTo>
                    <a:lnTo>
                      <a:pt x="25407" y="7455"/>
                    </a:lnTo>
                    <a:lnTo>
                      <a:pt x="25165" y="7197"/>
                    </a:lnTo>
                    <a:lnTo>
                      <a:pt x="24923" y="6939"/>
                    </a:lnTo>
                    <a:lnTo>
                      <a:pt x="24681" y="6681"/>
                    </a:lnTo>
                    <a:lnTo>
                      <a:pt x="24439" y="6435"/>
                    </a:lnTo>
                    <a:lnTo>
                      <a:pt x="24193" y="6201"/>
                    </a:lnTo>
                    <a:lnTo>
                      <a:pt x="23947" y="5978"/>
                    </a:lnTo>
                    <a:lnTo>
                      <a:pt x="23701" y="5755"/>
                    </a:lnTo>
                    <a:lnTo>
                      <a:pt x="23454" y="5533"/>
                    </a:lnTo>
                    <a:lnTo>
                      <a:pt x="23204" y="5333"/>
                    </a:lnTo>
                    <a:lnTo>
                      <a:pt x="22958" y="5134"/>
                    </a:lnTo>
                    <a:lnTo>
                      <a:pt x="22707" y="4935"/>
                    </a:lnTo>
                    <a:lnTo>
                      <a:pt x="22456" y="4747"/>
                    </a:lnTo>
                    <a:lnTo>
                      <a:pt x="22201" y="4571"/>
                    </a:lnTo>
                    <a:lnTo>
                      <a:pt x="21951" y="4407"/>
                    </a:lnTo>
                    <a:lnTo>
                      <a:pt x="21696" y="4243"/>
                    </a:lnTo>
                    <a:lnTo>
                      <a:pt x="21441" y="4079"/>
                    </a:lnTo>
                    <a:lnTo>
                      <a:pt x="21186" y="3939"/>
                    </a:lnTo>
                    <a:lnTo>
                      <a:pt x="20931" y="3798"/>
                    </a:lnTo>
                    <a:lnTo>
                      <a:pt x="20676" y="3657"/>
                    </a:lnTo>
                    <a:lnTo>
                      <a:pt x="20416" y="3528"/>
                    </a:lnTo>
                    <a:lnTo>
                      <a:pt x="20161" y="3411"/>
                    </a:lnTo>
                    <a:lnTo>
                      <a:pt x="19902" y="3306"/>
                    </a:lnTo>
                    <a:lnTo>
                      <a:pt x="19642" y="3200"/>
                    </a:lnTo>
                    <a:lnTo>
                      <a:pt x="19383" y="3106"/>
                    </a:lnTo>
                    <a:lnTo>
                      <a:pt x="19123" y="3013"/>
                    </a:lnTo>
                    <a:lnTo>
                      <a:pt x="18864" y="2931"/>
                    </a:lnTo>
                    <a:lnTo>
                      <a:pt x="18605" y="2860"/>
                    </a:lnTo>
                    <a:lnTo>
                      <a:pt x="18341" y="2790"/>
                    </a:lnTo>
                    <a:lnTo>
                      <a:pt x="18081" y="2731"/>
                    </a:lnTo>
                    <a:lnTo>
                      <a:pt x="17818" y="2684"/>
                    </a:lnTo>
                    <a:lnTo>
                      <a:pt x="17554" y="2649"/>
                    </a:lnTo>
                    <a:lnTo>
                      <a:pt x="17290" y="2614"/>
                    </a:lnTo>
                    <a:lnTo>
                      <a:pt x="17026" y="2579"/>
                    </a:lnTo>
                    <a:lnTo>
                      <a:pt x="17026" y="2579"/>
                    </a:lnTo>
                    <a:lnTo>
                      <a:pt x="17017" y="2087"/>
                    </a:lnTo>
                    <a:lnTo>
                      <a:pt x="17000" y="1723"/>
                    </a:lnTo>
                    <a:lnTo>
                      <a:pt x="16986" y="1501"/>
                    </a:lnTo>
                    <a:lnTo>
                      <a:pt x="16978" y="1442"/>
                    </a:lnTo>
                    <a:lnTo>
                      <a:pt x="16973" y="1430"/>
                    </a:lnTo>
                    <a:lnTo>
                      <a:pt x="16969" y="1430"/>
                    </a:lnTo>
                    <a:lnTo>
                      <a:pt x="16969" y="1430"/>
                    </a:lnTo>
                    <a:lnTo>
                      <a:pt x="16964" y="1442"/>
                    </a:lnTo>
                    <a:lnTo>
                      <a:pt x="16960" y="1501"/>
                    </a:lnTo>
                    <a:lnTo>
                      <a:pt x="16947" y="1723"/>
                    </a:lnTo>
                    <a:lnTo>
                      <a:pt x="16938" y="2087"/>
                    </a:lnTo>
                    <a:lnTo>
                      <a:pt x="16925" y="2579"/>
                    </a:lnTo>
                    <a:lnTo>
                      <a:pt x="16925" y="2579"/>
                    </a:lnTo>
                    <a:lnTo>
                      <a:pt x="16591" y="2556"/>
                    </a:lnTo>
                    <a:lnTo>
                      <a:pt x="16257" y="2544"/>
                    </a:lnTo>
                    <a:lnTo>
                      <a:pt x="16257" y="2544"/>
                    </a:lnTo>
                    <a:lnTo>
                      <a:pt x="15900" y="2556"/>
                    </a:lnTo>
                    <a:lnTo>
                      <a:pt x="15900" y="2556"/>
                    </a:lnTo>
                    <a:lnTo>
                      <a:pt x="15619" y="2579"/>
                    </a:lnTo>
                    <a:lnTo>
                      <a:pt x="15342" y="2614"/>
                    </a:lnTo>
                    <a:lnTo>
                      <a:pt x="15065" y="2661"/>
                    </a:lnTo>
                    <a:lnTo>
                      <a:pt x="14788" y="2720"/>
                    </a:lnTo>
                    <a:lnTo>
                      <a:pt x="14511" y="2802"/>
                    </a:lnTo>
                    <a:lnTo>
                      <a:pt x="14234" y="2884"/>
                    </a:lnTo>
                    <a:lnTo>
                      <a:pt x="13961" y="2978"/>
                    </a:lnTo>
                    <a:lnTo>
                      <a:pt x="13684" y="3095"/>
                    </a:lnTo>
                    <a:lnTo>
                      <a:pt x="13412" y="3212"/>
                    </a:lnTo>
                    <a:lnTo>
                      <a:pt x="13139" y="3353"/>
                    </a:lnTo>
                    <a:lnTo>
                      <a:pt x="12871" y="3493"/>
                    </a:lnTo>
                    <a:lnTo>
                      <a:pt x="12598" y="3657"/>
                    </a:lnTo>
                    <a:lnTo>
                      <a:pt x="12330" y="3821"/>
                    </a:lnTo>
                    <a:lnTo>
                      <a:pt x="12062" y="3997"/>
                    </a:lnTo>
                    <a:lnTo>
                      <a:pt x="11794" y="4196"/>
                    </a:lnTo>
                    <a:lnTo>
                      <a:pt x="11530" y="4396"/>
                    </a:lnTo>
                    <a:lnTo>
                      <a:pt x="11266" y="4607"/>
                    </a:lnTo>
                    <a:lnTo>
                      <a:pt x="10998" y="4829"/>
                    </a:lnTo>
                    <a:lnTo>
                      <a:pt x="10738" y="5052"/>
                    </a:lnTo>
                    <a:lnTo>
                      <a:pt x="10474" y="5298"/>
                    </a:lnTo>
                    <a:lnTo>
                      <a:pt x="10211" y="5544"/>
                    </a:lnTo>
                    <a:lnTo>
                      <a:pt x="9951" y="5802"/>
                    </a:lnTo>
                    <a:lnTo>
                      <a:pt x="9692" y="6072"/>
                    </a:lnTo>
                    <a:lnTo>
                      <a:pt x="9432" y="6353"/>
                    </a:lnTo>
                    <a:lnTo>
                      <a:pt x="9177" y="6634"/>
                    </a:lnTo>
                    <a:lnTo>
                      <a:pt x="8918" y="6927"/>
                    </a:lnTo>
                    <a:lnTo>
                      <a:pt x="8663" y="7232"/>
                    </a:lnTo>
                    <a:lnTo>
                      <a:pt x="8412" y="7537"/>
                    </a:lnTo>
                    <a:lnTo>
                      <a:pt x="8157" y="7853"/>
                    </a:lnTo>
                    <a:lnTo>
                      <a:pt x="7907" y="8181"/>
                    </a:lnTo>
                    <a:lnTo>
                      <a:pt x="7652" y="8521"/>
                    </a:lnTo>
                    <a:lnTo>
                      <a:pt x="7405" y="8861"/>
                    </a:lnTo>
                    <a:lnTo>
                      <a:pt x="7155" y="9201"/>
                    </a:lnTo>
                    <a:lnTo>
                      <a:pt x="6904" y="9553"/>
                    </a:lnTo>
                    <a:lnTo>
                      <a:pt x="6412" y="10279"/>
                    </a:lnTo>
                    <a:lnTo>
                      <a:pt x="5924" y="11029"/>
                    </a:lnTo>
                    <a:lnTo>
                      <a:pt x="5440" y="11803"/>
                    </a:lnTo>
                    <a:lnTo>
                      <a:pt x="4961" y="12600"/>
                    </a:lnTo>
                    <a:lnTo>
                      <a:pt x="4486" y="13420"/>
                    </a:lnTo>
                    <a:lnTo>
                      <a:pt x="4015" y="14253"/>
                    </a:lnTo>
                    <a:lnTo>
                      <a:pt x="3549" y="15096"/>
                    </a:lnTo>
                    <a:lnTo>
                      <a:pt x="3092" y="15964"/>
                    </a:lnTo>
                    <a:lnTo>
                      <a:pt x="2635" y="16831"/>
                    </a:lnTo>
                    <a:lnTo>
                      <a:pt x="2182" y="17722"/>
                    </a:lnTo>
                    <a:lnTo>
                      <a:pt x="1738" y="18613"/>
                    </a:lnTo>
                    <a:lnTo>
                      <a:pt x="1294" y="19527"/>
                    </a:lnTo>
                    <a:lnTo>
                      <a:pt x="858" y="20429"/>
                    </a:lnTo>
                    <a:lnTo>
                      <a:pt x="427" y="21343"/>
                    </a:lnTo>
                    <a:lnTo>
                      <a:pt x="1" y="222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662;p39">
                <a:extLst>
                  <a:ext uri="{FF2B5EF4-FFF2-40B4-BE49-F238E27FC236}">
                    <a16:creationId xmlns:a16="http://schemas.microsoft.com/office/drawing/2014/main" id="{D8D8C233-2EB4-D908-0849-98E5048D2B3B}"/>
                  </a:ext>
                </a:extLst>
              </p:cNvPr>
              <p:cNvSpPr/>
              <p:nvPr/>
            </p:nvSpPr>
            <p:spPr>
              <a:xfrm>
                <a:off x="3750550" y="-4431900"/>
                <a:ext cx="25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149" extrusionOk="0">
                    <a:moveTo>
                      <a:pt x="45" y="0"/>
                    </a:moveTo>
                    <a:lnTo>
                      <a:pt x="40" y="12"/>
                    </a:lnTo>
                    <a:lnTo>
                      <a:pt x="36" y="71"/>
                    </a:lnTo>
                    <a:lnTo>
                      <a:pt x="23" y="293"/>
                    </a:lnTo>
                    <a:lnTo>
                      <a:pt x="14" y="657"/>
                    </a:lnTo>
                    <a:lnTo>
                      <a:pt x="1" y="1149"/>
                    </a:lnTo>
                    <a:lnTo>
                      <a:pt x="102" y="1149"/>
                    </a:lnTo>
                    <a:lnTo>
                      <a:pt x="93" y="657"/>
                    </a:lnTo>
                    <a:lnTo>
                      <a:pt x="76" y="293"/>
                    </a:lnTo>
                    <a:lnTo>
                      <a:pt x="62" y="71"/>
                    </a:lnTo>
                    <a:lnTo>
                      <a:pt x="54" y="1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663;p39">
                <a:extLst>
                  <a:ext uri="{FF2B5EF4-FFF2-40B4-BE49-F238E27FC236}">
                    <a16:creationId xmlns:a16="http://schemas.microsoft.com/office/drawing/2014/main" id="{793A430C-AB5E-E34E-B8EB-B59E0EF7B6A4}"/>
                  </a:ext>
                </a:extLst>
              </p:cNvPr>
              <p:cNvSpPr/>
              <p:nvPr/>
            </p:nvSpPr>
            <p:spPr>
              <a:xfrm>
                <a:off x="3453100" y="-4511900"/>
                <a:ext cx="570325" cy="83250"/>
              </a:xfrm>
              <a:custGeom>
                <a:avLst/>
                <a:gdLst/>
                <a:ahLst/>
                <a:cxnLst/>
                <a:rect l="l" t="t" r="r" b="b"/>
                <a:pathLst>
                  <a:path w="22813" h="3330" extrusionOk="0">
                    <a:moveTo>
                      <a:pt x="555" y="1"/>
                    </a:moveTo>
                    <a:lnTo>
                      <a:pt x="493" y="36"/>
                    </a:lnTo>
                    <a:lnTo>
                      <a:pt x="436" y="71"/>
                    </a:lnTo>
                    <a:lnTo>
                      <a:pt x="379" y="130"/>
                    </a:lnTo>
                    <a:lnTo>
                      <a:pt x="322" y="200"/>
                    </a:lnTo>
                    <a:lnTo>
                      <a:pt x="273" y="282"/>
                    </a:lnTo>
                    <a:lnTo>
                      <a:pt x="225" y="376"/>
                    </a:lnTo>
                    <a:lnTo>
                      <a:pt x="181" y="481"/>
                    </a:lnTo>
                    <a:lnTo>
                      <a:pt x="141" y="598"/>
                    </a:lnTo>
                    <a:lnTo>
                      <a:pt x="106" y="716"/>
                    </a:lnTo>
                    <a:lnTo>
                      <a:pt x="75" y="856"/>
                    </a:lnTo>
                    <a:lnTo>
                      <a:pt x="49" y="997"/>
                    </a:lnTo>
                    <a:lnTo>
                      <a:pt x="31" y="1149"/>
                    </a:lnTo>
                    <a:lnTo>
                      <a:pt x="14" y="1302"/>
                    </a:lnTo>
                    <a:lnTo>
                      <a:pt x="5" y="1466"/>
                    </a:lnTo>
                    <a:lnTo>
                      <a:pt x="1" y="1642"/>
                    </a:lnTo>
                    <a:lnTo>
                      <a:pt x="1" y="1688"/>
                    </a:lnTo>
                    <a:lnTo>
                      <a:pt x="5" y="1853"/>
                    </a:lnTo>
                    <a:lnTo>
                      <a:pt x="14" y="2017"/>
                    </a:lnTo>
                    <a:lnTo>
                      <a:pt x="31" y="2169"/>
                    </a:lnTo>
                    <a:lnTo>
                      <a:pt x="49" y="2321"/>
                    </a:lnTo>
                    <a:lnTo>
                      <a:pt x="75" y="2474"/>
                    </a:lnTo>
                    <a:lnTo>
                      <a:pt x="106" y="2603"/>
                    </a:lnTo>
                    <a:lnTo>
                      <a:pt x="141" y="2732"/>
                    </a:lnTo>
                    <a:lnTo>
                      <a:pt x="181" y="2849"/>
                    </a:lnTo>
                    <a:lnTo>
                      <a:pt x="225" y="2954"/>
                    </a:lnTo>
                    <a:lnTo>
                      <a:pt x="273" y="3048"/>
                    </a:lnTo>
                    <a:lnTo>
                      <a:pt x="322" y="3130"/>
                    </a:lnTo>
                    <a:lnTo>
                      <a:pt x="379" y="3200"/>
                    </a:lnTo>
                    <a:lnTo>
                      <a:pt x="436" y="3247"/>
                    </a:lnTo>
                    <a:lnTo>
                      <a:pt x="493" y="3294"/>
                    </a:lnTo>
                    <a:lnTo>
                      <a:pt x="555" y="3318"/>
                    </a:lnTo>
                    <a:lnTo>
                      <a:pt x="616" y="3329"/>
                    </a:lnTo>
                    <a:lnTo>
                      <a:pt x="22197" y="3329"/>
                    </a:lnTo>
                    <a:lnTo>
                      <a:pt x="22258" y="3318"/>
                    </a:lnTo>
                    <a:lnTo>
                      <a:pt x="22320" y="3294"/>
                    </a:lnTo>
                    <a:lnTo>
                      <a:pt x="22381" y="3247"/>
                    </a:lnTo>
                    <a:lnTo>
                      <a:pt x="22439" y="3200"/>
                    </a:lnTo>
                    <a:lnTo>
                      <a:pt x="22491" y="3130"/>
                    </a:lnTo>
                    <a:lnTo>
                      <a:pt x="22540" y="3048"/>
                    </a:lnTo>
                    <a:lnTo>
                      <a:pt x="22588" y="2954"/>
                    </a:lnTo>
                    <a:lnTo>
                      <a:pt x="22632" y="2849"/>
                    </a:lnTo>
                    <a:lnTo>
                      <a:pt x="22672" y="2732"/>
                    </a:lnTo>
                    <a:lnTo>
                      <a:pt x="22707" y="2603"/>
                    </a:lnTo>
                    <a:lnTo>
                      <a:pt x="22738" y="2474"/>
                    </a:lnTo>
                    <a:lnTo>
                      <a:pt x="22764" y="2321"/>
                    </a:lnTo>
                    <a:lnTo>
                      <a:pt x="22786" y="2169"/>
                    </a:lnTo>
                    <a:lnTo>
                      <a:pt x="22799" y="2017"/>
                    </a:lnTo>
                    <a:lnTo>
                      <a:pt x="22808" y="1853"/>
                    </a:lnTo>
                    <a:lnTo>
                      <a:pt x="22812" y="1688"/>
                    </a:lnTo>
                    <a:lnTo>
                      <a:pt x="22812" y="1642"/>
                    </a:lnTo>
                    <a:lnTo>
                      <a:pt x="22808" y="1466"/>
                    </a:lnTo>
                    <a:lnTo>
                      <a:pt x="22799" y="1302"/>
                    </a:lnTo>
                    <a:lnTo>
                      <a:pt x="22786" y="1149"/>
                    </a:lnTo>
                    <a:lnTo>
                      <a:pt x="22764" y="997"/>
                    </a:lnTo>
                    <a:lnTo>
                      <a:pt x="22738" y="856"/>
                    </a:lnTo>
                    <a:lnTo>
                      <a:pt x="22707" y="716"/>
                    </a:lnTo>
                    <a:lnTo>
                      <a:pt x="22672" y="598"/>
                    </a:lnTo>
                    <a:lnTo>
                      <a:pt x="22632" y="481"/>
                    </a:lnTo>
                    <a:lnTo>
                      <a:pt x="22588" y="376"/>
                    </a:lnTo>
                    <a:lnTo>
                      <a:pt x="22540" y="282"/>
                    </a:lnTo>
                    <a:lnTo>
                      <a:pt x="22491" y="200"/>
                    </a:lnTo>
                    <a:lnTo>
                      <a:pt x="22439" y="130"/>
                    </a:lnTo>
                    <a:lnTo>
                      <a:pt x="22381" y="71"/>
                    </a:lnTo>
                    <a:lnTo>
                      <a:pt x="22320" y="36"/>
                    </a:lnTo>
                    <a:lnTo>
                      <a:pt x="2225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664;p39">
                <a:extLst>
                  <a:ext uri="{FF2B5EF4-FFF2-40B4-BE49-F238E27FC236}">
                    <a16:creationId xmlns:a16="http://schemas.microsoft.com/office/drawing/2014/main" id="{02D2B260-AB71-A179-5A7A-E49BA1FDD743}"/>
                  </a:ext>
                </a:extLst>
              </p:cNvPr>
              <p:cNvSpPr/>
              <p:nvPr/>
            </p:nvSpPr>
            <p:spPr>
              <a:xfrm>
                <a:off x="3489050" y="-5595150"/>
                <a:ext cx="235150" cy="588975"/>
              </a:xfrm>
              <a:custGeom>
                <a:avLst/>
                <a:gdLst/>
                <a:ahLst/>
                <a:cxnLst/>
                <a:rect l="l" t="t" r="r" b="b"/>
                <a:pathLst>
                  <a:path w="9406" h="23559" extrusionOk="0">
                    <a:moveTo>
                      <a:pt x="9406" y="0"/>
                    </a:moveTo>
                    <a:lnTo>
                      <a:pt x="9274" y="24"/>
                    </a:lnTo>
                    <a:lnTo>
                      <a:pt x="9142" y="59"/>
                    </a:lnTo>
                    <a:lnTo>
                      <a:pt x="9010" y="117"/>
                    </a:lnTo>
                    <a:lnTo>
                      <a:pt x="8878" y="199"/>
                    </a:lnTo>
                    <a:lnTo>
                      <a:pt x="8698" y="305"/>
                    </a:lnTo>
                    <a:lnTo>
                      <a:pt x="8522" y="422"/>
                    </a:lnTo>
                    <a:lnTo>
                      <a:pt x="8346" y="539"/>
                    </a:lnTo>
                    <a:lnTo>
                      <a:pt x="8166" y="680"/>
                    </a:lnTo>
                    <a:lnTo>
                      <a:pt x="7990" y="821"/>
                    </a:lnTo>
                    <a:lnTo>
                      <a:pt x="7818" y="961"/>
                    </a:lnTo>
                    <a:lnTo>
                      <a:pt x="7642" y="1125"/>
                    </a:lnTo>
                    <a:lnTo>
                      <a:pt x="7471" y="1289"/>
                    </a:lnTo>
                    <a:lnTo>
                      <a:pt x="7185" y="1571"/>
                    </a:lnTo>
                    <a:lnTo>
                      <a:pt x="6899" y="1887"/>
                    </a:lnTo>
                    <a:lnTo>
                      <a:pt x="6622" y="2204"/>
                    </a:lnTo>
                    <a:lnTo>
                      <a:pt x="6345" y="2555"/>
                    </a:lnTo>
                    <a:lnTo>
                      <a:pt x="6073" y="2919"/>
                    </a:lnTo>
                    <a:lnTo>
                      <a:pt x="5804" y="3294"/>
                    </a:lnTo>
                    <a:lnTo>
                      <a:pt x="5541" y="3692"/>
                    </a:lnTo>
                    <a:lnTo>
                      <a:pt x="5281" y="4102"/>
                    </a:lnTo>
                    <a:lnTo>
                      <a:pt x="5026" y="4536"/>
                    </a:lnTo>
                    <a:lnTo>
                      <a:pt x="4776" y="4981"/>
                    </a:lnTo>
                    <a:lnTo>
                      <a:pt x="4529" y="5450"/>
                    </a:lnTo>
                    <a:lnTo>
                      <a:pt x="4288" y="5931"/>
                    </a:lnTo>
                    <a:lnTo>
                      <a:pt x="4050" y="6423"/>
                    </a:lnTo>
                    <a:lnTo>
                      <a:pt x="3817" y="6939"/>
                    </a:lnTo>
                    <a:lnTo>
                      <a:pt x="3593" y="7466"/>
                    </a:lnTo>
                    <a:lnTo>
                      <a:pt x="3369" y="8005"/>
                    </a:lnTo>
                    <a:lnTo>
                      <a:pt x="3153" y="8556"/>
                    </a:lnTo>
                    <a:lnTo>
                      <a:pt x="2942" y="9130"/>
                    </a:lnTo>
                    <a:lnTo>
                      <a:pt x="2735" y="9716"/>
                    </a:lnTo>
                    <a:lnTo>
                      <a:pt x="2533" y="10314"/>
                    </a:lnTo>
                    <a:lnTo>
                      <a:pt x="2340" y="10924"/>
                    </a:lnTo>
                    <a:lnTo>
                      <a:pt x="2151" y="11557"/>
                    </a:lnTo>
                    <a:lnTo>
                      <a:pt x="1966" y="12189"/>
                    </a:lnTo>
                    <a:lnTo>
                      <a:pt x="1786" y="12846"/>
                    </a:lnTo>
                    <a:lnTo>
                      <a:pt x="1614" y="13502"/>
                    </a:lnTo>
                    <a:lnTo>
                      <a:pt x="1451" y="14182"/>
                    </a:lnTo>
                    <a:lnTo>
                      <a:pt x="1289" y="14873"/>
                    </a:lnTo>
                    <a:lnTo>
                      <a:pt x="1139" y="15565"/>
                    </a:lnTo>
                    <a:lnTo>
                      <a:pt x="990" y="16280"/>
                    </a:lnTo>
                    <a:lnTo>
                      <a:pt x="849" y="17007"/>
                    </a:lnTo>
                    <a:lnTo>
                      <a:pt x="717" y="17733"/>
                    </a:lnTo>
                    <a:lnTo>
                      <a:pt x="590" y="18483"/>
                    </a:lnTo>
                    <a:lnTo>
                      <a:pt x="519" y="18929"/>
                    </a:lnTo>
                    <a:lnTo>
                      <a:pt x="453" y="19386"/>
                    </a:lnTo>
                    <a:lnTo>
                      <a:pt x="387" y="19843"/>
                    </a:lnTo>
                    <a:lnTo>
                      <a:pt x="326" y="20300"/>
                    </a:lnTo>
                    <a:lnTo>
                      <a:pt x="269" y="20757"/>
                    </a:lnTo>
                    <a:lnTo>
                      <a:pt x="211" y="21226"/>
                    </a:lnTo>
                    <a:lnTo>
                      <a:pt x="159" y="21695"/>
                    </a:lnTo>
                    <a:lnTo>
                      <a:pt x="110" y="22164"/>
                    </a:lnTo>
                    <a:lnTo>
                      <a:pt x="71" y="22503"/>
                    </a:lnTo>
                    <a:lnTo>
                      <a:pt x="40" y="22843"/>
                    </a:lnTo>
                    <a:lnTo>
                      <a:pt x="14" y="23195"/>
                    </a:lnTo>
                    <a:lnTo>
                      <a:pt x="0" y="23558"/>
                    </a:lnTo>
                    <a:lnTo>
                      <a:pt x="9" y="23535"/>
                    </a:lnTo>
                    <a:lnTo>
                      <a:pt x="22" y="23465"/>
                    </a:lnTo>
                    <a:lnTo>
                      <a:pt x="62" y="23207"/>
                    </a:lnTo>
                    <a:lnTo>
                      <a:pt x="198" y="22222"/>
                    </a:lnTo>
                    <a:lnTo>
                      <a:pt x="299" y="21519"/>
                    </a:lnTo>
                    <a:lnTo>
                      <a:pt x="427" y="20687"/>
                    </a:lnTo>
                    <a:lnTo>
                      <a:pt x="581" y="19737"/>
                    </a:lnTo>
                    <a:lnTo>
                      <a:pt x="669" y="19222"/>
                    </a:lnTo>
                    <a:lnTo>
                      <a:pt x="765" y="18683"/>
                    </a:lnTo>
                    <a:lnTo>
                      <a:pt x="897" y="17968"/>
                    </a:lnTo>
                    <a:lnTo>
                      <a:pt x="1034" y="17264"/>
                    </a:lnTo>
                    <a:lnTo>
                      <a:pt x="1179" y="16561"/>
                    </a:lnTo>
                    <a:lnTo>
                      <a:pt x="1328" y="15870"/>
                    </a:lnTo>
                    <a:lnTo>
                      <a:pt x="1487" y="15190"/>
                    </a:lnTo>
                    <a:lnTo>
                      <a:pt x="1645" y="14522"/>
                    </a:lnTo>
                    <a:lnTo>
                      <a:pt x="1812" y="13866"/>
                    </a:lnTo>
                    <a:lnTo>
                      <a:pt x="1988" y="13221"/>
                    </a:lnTo>
                    <a:lnTo>
                      <a:pt x="2164" y="12588"/>
                    </a:lnTo>
                    <a:lnTo>
                      <a:pt x="2348" y="11967"/>
                    </a:lnTo>
                    <a:lnTo>
                      <a:pt x="2537" y="11357"/>
                    </a:lnTo>
                    <a:lnTo>
                      <a:pt x="2731" y="10760"/>
                    </a:lnTo>
                    <a:lnTo>
                      <a:pt x="2929" y="10174"/>
                    </a:lnTo>
                    <a:lnTo>
                      <a:pt x="3131" y="9599"/>
                    </a:lnTo>
                    <a:lnTo>
                      <a:pt x="3342" y="9048"/>
                    </a:lnTo>
                    <a:lnTo>
                      <a:pt x="3553" y="8498"/>
                    </a:lnTo>
                    <a:lnTo>
                      <a:pt x="3773" y="7958"/>
                    </a:lnTo>
                    <a:lnTo>
                      <a:pt x="3997" y="7443"/>
                    </a:lnTo>
                    <a:lnTo>
                      <a:pt x="4222" y="6939"/>
                    </a:lnTo>
                    <a:lnTo>
                      <a:pt x="4455" y="6446"/>
                    </a:lnTo>
                    <a:lnTo>
                      <a:pt x="4692" y="5966"/>
                    </a:lnTo>
                    <a:lnTo>
                      <a:pt x="4929" y="5509"/>
                    </a:lnTo>
                    <a:lnTo>
                      <a:pt x="5176" y="5063"/>
                    </a:lnTo>
                    <a:lnTo>
                      <a:pt x="5422" y="4630"/>
                    </a:lnTo>
                    <a:lnTo>
                      <a:pt x="5677" y="4208"/>
                    </a:lnTo>
                    <a:lnTo>
                      <a:pt x="5932" y="3809"/>
                    </a:lnTo>
                    <a:lnTo>
                      <a:pt x="6191" y="3411"/>
                    </a:lnTo>
                    <a:lnTo>
                      <a:pt x="6455" y="3048"/>
                    </a:lnTo>
                    <a:lnTo>
                      <a:pt x="6723" y="2684"/>
                    </a:lnTo>
                    <a:lnTo>
                      <a:pt x="6996" y="2344"/>
                    </a:lnTo>
                    <a:lnTo>
                      <a:pt x="7269" y="2028"/>
                    </a:lnTo>
                    <a:lnTo>
                      <a:pt x="7546" y="1723"/>
                    </a:lnTo>
                    <a:lnTo>
                      <a:pt x="7757" y="1500"/>
                    </a:lnTo>
                    <a:lnTo>
                      <a:pt x="7950" y="1301"/>
                    </a:lnTo>
                    <a:lnTo>
                      <a:pt x="8315" y="950"/>
                    </a:lnTo>
                    <a:lnTo>
                      <a:pt x="8636" y="668"/>
                    </a:lnTo>
                    <a:lnTo>
                      <a:pt x="8904" y="446"/>
                    </a:lnTo>
                    <a:lnTo>
                      <a:pt x="9278" y="153"/>
                    </a:lnTo>
                    <a:lnTo>
                      <a:pt x="9375" y="59"/>
                    </a:lnTo>
                    <a:lnTo>
                      <a:pt x="9401" y="24"/>
                    </a:lnTo>
                    <a:lnTo>
                      <a:pt x="9406" y="12"/>
                    </a:lnTo>
                    <a:lnTo>
                      <a:pt x="9406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665;p39">
                <a:extLst>
                  <a:ext uri="{FF2B5EF4-FFF2-40B4-BE49-F238E27FC236}">
                    <a16:creationId xmlns:a16="http://schemas.microsoft.com/office/drawing/2014/main" id="{13B1A751-B6CC-0E52-ECB9-81429C9899AA}"/>
                  </a:ext>
                </a:extLst>
              </p:cNvPr>
              <p:cNvSpPr/>
              <p:nvPr/>
            </p:nvSpPr>
            <p:spPr>
              <a:xfrm>
                <a:off x="3794650" y="-5858000"/>
                <a:ext cx="308025" cy="8491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33967" extrusionOk="0">
                    <a:moveTo>
                      <a:pt x="3320" y="1"/>
                    </a:moveTo>
                    <a:lnTo>
                      <a:pt x="3153" y="259"/>
                    </a:lnTo>
                    <a:lnTo>
                      <a:pt x="2990" y="517"/>
                    </a:lnTo>
                    <a:lnTo>
                      <a:pt x="2832" y="798"/>
                    </a:lnTo>
                    <a:lnTo>
                      <a:pt x="2678" y="1079"/>
                    </a:lnTo>
                    <a:lnTo>
                      <a:pt x="2524" y="1384"/>
                    </a:lnTo>
                    <a:lnTo>
                      <a:pt x="2375" y="1689"/>
                    </a:lnTo>
                    <a:lnTo>
                      <a:pt x="2234" y="2005"/>
                    </a:lnTo>
                    <a:lnTo>
                      <a:pt x="2089" y="2345"/>
                    </a:lnTo>
                    <a:lnTo>
                      <a:pt x="1952" y="2685"/>
                    </a:lnTo>
                    <a:lnTo>
                      <a:pt x="1820" y="3025"/>
                    </a:lnTo>
                    <a:lnTo>
                      <a:pt x="1693" y="3388"/>
                    </a:lnTo>
                    <a:lnTo>
                      <a:pt x="1565" y="3752"/>
                    </a:lnTo>
                    <a:lnTo>
                      <a:pt x="1447" y="4138"/>
                    </a:lnTo>
                    <a:lnTo>
                      <a:pt x="1328" y="4525"/>
                    </a:lnTo>
                    <a:lnTo>
                      <a:pt x="1214" y="4912"/>
                    </a:lnTo>
                    <a:lnTo>
                      <a:pt x="1108" y="5322"/>
                    </a:lnTo>
                    <a:lnTo>
                      <a:pt x="1003" y="5732"/>
                    </a:lnTo>
                    <a:lnTo>
                      <a:pt x="902" y="6142"/>
                    </a:lnTo>
                    <a:lnTo>
                      <a:pt x="805" y="6576"/>
                    </a:lnTo>
                    <a:lnTo>
                      <a:pt x="717" y="7010"/>
                    </a:lnTo>
                    <a:lnTo>
                      <a:pt x="629" y="7443"/>
                    </a:lnTo>
                    <a:lnTo>
                      <a:pt x="545" y="7889"/>
                    </a:lnTo>
                    <a:lnTo>
                      <a:pt x="471" y="8346"/>
                    </a:lnTo>
                    <a:lnTo>
                      <a:pt x="396" y="8803"/>
                    </a:lnTo>
                    <a:lnTo>
                      <a:pt x="330" y="9272"/>
                    </a:lnTo>
                    <a:lnTo>
                      <a:pt x="268" y="9741"/>
                    </a:lnTo>
                    <a:lnTo>
                      <a:pt x="211" y="10221"/>
                    </a:lnTo>
                    <a:lnTo>
                      <a:pt x="158" y="10702"/>
                    </a:lnTo>
                    <a:lnTo>
                      <a:pt x="110" y="11194"/>
                    </a:lnTo>
                    <a:lnTo>
                      <a:pt x="66" y="11686"/>
                    </a:lnTo>
                    <a:lnTo>
                      <a:pt x="31" y="12179"/>
                    </a:lnTo>
                    <a:lnTo>
                      <a:pt x="0" y="12682"/>
                    </a:lnTo>
                    <a:lnTo>
                      <a:pt x="8385" y="32736"/>
                    </a:lnTo>
                    <a:lnTo>
                      <a:pt x="8623" y="33967"/>
                    </a:lnTo>
                    <a:lnTo>
                      <a:pt x="8675" y="33920"/>
                    </a:lnTo>
                    <a:lnTo>
                      <a:pt x="8834" y="33803"/>
                    </a:lnTo>
                    <a:lnTo>
                      <a:pt x="8944" y="33697"/>
                    </a:lnTo>
                    <a:lnTo>
                      <a:pt x="9071" y="33580"/>
                    </a:lnTo>
                    <a:lnTo>
                      <a:pt x="9216" y="33428"/>
                    </a:lnTo>
                    <a:lnTo>
                      <a:pt x="9375" y="33252"/>
                    </a:lnTo>
                    <a:lnTo>
                      <a:pt x="9546" y="33053"/>
                    </a:lnTo>
                    <a:lnTo>
                      <a:pt x="9726" y="32830"/>
                    </a:lnTo>
                    <a:lnTo>
                      <a:pt x="9915" y="32572"/>
                    </a:lnTo>
                    <a:lnTo>
                      <a:pt x="10113" y="32291"/>
                    </a:lnTo>
                    <a:lnTo>
                      <a:pt x="10311" y="31974"/>
                    </a:lnTo>
                    <a:lnTo>
                      <a:pt x="10513" y="31634"/>
                    </a:lnTo>
                    <a:lnTo>
                      <a:pt x="10615" y="31447"/>
                    </a:lnTo>
                    <a:lnTo>
                      <a:pt x="10716" y="31259"/>
                    </a:lnTo>
                    <a:lnTo>
                      <a:pt x="10812" y="31060"/>
                    </a:lnTo>
                    <a:lnTo>
                      <a:pt x="10914" y="30849"/>
                    </a:lnTo>
                    <a:lnTo>
                      <a:pt x="11010" y="30638"/>
                    </a:lnTo>
                    <a:lnTo>
                      <a:pt x="11107" y="30416"/>
                    </a:lnTo>
                    <a:lnTo>
                      <a:pt x="11199" y="30181"/>
                    </a:lnTo>
                    <a:lnTo>
                      <a:pt x="11292" y="29935"/>
                    </a:lnTo>
                    <a:lnTo>
                      <a:pt x="11380" y="29689"/>
                    </a:lnTo>
                    <a:lnTo>
                      <a:pt x="11468" y="29431"/>
                    </a:lnTo>
                    <a:lnTo>
                      <a:pt x="11555" y="29161"/>
                    </a:lnTo>
                    <a:lnTo>
                      <a:pt x="11635" y="28892"/>
                    </a:lnTo>
                    <a:lnTo>
                      <a:pt x="11714" y="28599"/>
                    </a:lnTo>
                    <a:lnTo>
                      <a:pt x="11789" y="28306"/>
                    </a:lnTo>
                    <a:lnTo>
                      <a:pt x="11859" y="28001"/>
                    </a:lnTo>
                    <a:lnTo>
                      <a:pt x="11929" y="27696"/>
                    </a:lnTo>
                    <a:lnTo>
                      <a:pt x="11991" y="27368"/>
                    </a:lnTo>
                    <a:lnTo>
                      <a:pt x="12048" y="27040"/>
                    </a:lnTo>
                    <a:lnTo>
                      <a:pt x="12101" y="26700"/>
                    </a:lnTo>
                    <a:lnTo>
                      <a:pt x="12149" y="26349"/>
                    </a:lnTo>
                    <a:lnTo>
                      <a:pt x="12193" y="25985"/>
                    </a:lnTo>
                    <a:lnTo>
                      <a:pt x="12228" y="25610"/>
                    </a:lnTo>
                    <a:lnTo>
                      <a:pt x="12263" y="25235"/>
                    </a:lnTo>
                    <a:lnTo>
                      <a:pt x="12285" y="24837"/>
                    </a:lnTo>
                    <a:lnTo>
                      <a:pt x="12307" y="24438"/>
                    </a:lnTo>
                    <a:lnTo>
                      <a:pt x="12316" y="24028"/>
                    </a:lnTo>
                    <a:lnTo>
                      <a:pt x="12321" y="23606"/>
                    </a:lnTo>
                    <a:lnTo>
                      <a:pt x="12321" y="23172"/>
                    </a:lnTo>
                    <a:lnTo>
                      <a:pt x="12312" y="22727"/>
                    </a:lnTo>
                    <a:lnTo>
                      <a:pt x="12294" y="22270"/>
                    </a:lnTo>
                    <a:lnTo>
                      <a:pt x="12268" y="21813"/>
                    </a:lnTo>
                    <a:lnTo>
                      <a:pt x="12233" y="21332"/>
                    </a:lnTo>
                    <a:lnTo>
                      <a:pt x="12189" y="20840"/>
                    </a:lnTo>
                    <a:lnTo>
                      <a:pt x="12140" y="20348"/>
                    </a:lnTo>
                    <a:lnTo>
                      <a:pt x="12079" y="19832"/>
                    </a:lnTo>
                    <a:lnTo>
                      <a:pt x="12008" y="19316"/>
                    </a:lnTo>
                    <a:lnTo>
                      <a:pt x="33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666;p39">
                <a:extLst>
                  <a:ext uri="{FF2B5EF4-FFF2-40B4-BE49-F238E27FC236}">
                    <a16:creationId xmlns:a16="http://schemas.microsoft.com/office/drawing/2014/main" id="{3EA00697-CFFC-A875-3F64-9545FCB05695}"/>
                  </a:ext>
                </a:extLst>
              </p:cNvPr>
              <p:cNvSpPr/>
              <p:nvPr/>
            </p:nvSpPr>
            <p:spPr>
              <a:xfrm>
                <a:off x="3794650" y="-5858000"/>
                <a:ext cx="308025" cy="8491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33967" fill="none" extrusionOk="0">
                    <a:moveTo>
                      <a:pt x="8623" y="33967"/>
                    </a:moveTo>
                    <a:lnTo>
                      <a:pt x="8623" y="33967"/>
                    </a:lnTo>
                    <a:lnTo>
                      <a:pt x="8675" y="33920"/>
                    </a:lnTo>
                    <a:lnTo>
                      <a:pt x="8834" y="33803"/>
                    </a:lnTo>
                    <a:lnTo>
                      <a:pt x="8944" y="33697"/>
                    </a:lnTo>
                    <a:lnTo>
                      <a:pt x="9071" y="33580"/>
                    </a:lnTo>
                    <a:lnTo>
                      <a:pt x="9216" y="33428"/>
                    </a:lnTo>
                    <a:lnTo>
                      <a:pt x="9375" y="33252"/>
                    </a:lnTo>
                    <a:lnTo>
                      <a:pt x="9546" y="33053"/>
                    </a:lnTo>
                    <a:lnTo>
                      <a:pt x="9726" y="32830"/>
                    </a:lnTo>
                    <a:lnTo>
                      <a:pt x="9915" y="32572"/>
                    </a:lnTo>
                    <a:lnTo>
                      <a:pt x="10113" y="32291"/>
                    </a:lnTo>
                    <a:lnTo>
                      <a:pt x="10311" y="31974"/>
                    </a:lnTo>
                    <a:lnTo>
                      <a:pt x="10513" y="31634"/>
                    </a:lnTo>
                    <a:lnTo>
                      <a:pt x="10615" y="31447"/>
                    </a:lnTo>
                    <a:lnTo>
                      <a:pt x="10716" y="31259"/>
                    </a:lnTo>
                    <a:lnTo>
                      <a:pt x="10812" y="31060"/>
                    </a:lnTo>
                    <a:lnTo>
                      <a:pt x="10914" y="30849"/>
                    </a:lnTo>
                    <a:lnTo>
                      <a:pt x="11010" y="30638"/>
                    </a:lnTo>
                    <a:lnTo>
                      <a:pt x="11107" y="30416"/>
                    </a:lnTo>
                    <a:lnTo>
                      <a:pt x="11199" y="30181"/>
                    </a:lnTo>
                    <a:lnTo>
                      <a:pt x="11292" y="29935"/>
                    </a:lnTo>
                    <a:lnTo>
                      <a:pt x="11380" y="29689"/>
                    </a:lnTo>
                    <a:lnTo>
                      <a:pt x="11468" y="29431"/>
                    </a:lnTo>
                    <a:lnTo>
                      <a:pt x="11555" y="29161"/>
                    </a:lnTo>
                    <a:lnTo>
                      <a:pt x="11635" y="28892"/>
                    </a:lnTo>
                    <a:lnTo>
                      <a:pt x="11714" y="28599"/>
                    </a:lnTo>
                    <a:lnTo>
                      <a:pt x="11789" y="28306"/>
                    </a:lnTo>
                    <a:lnTo>
                      <a:pt x="11859" y="28001"/>
                    </a:lnTo>
                    <a:lnTo>
                      <a:pt x="11929" y="27696"/>
                    </a:lnTo>
                    <a:lnTo>
                      <a:pt x="11991" y="27368"/>
                    </a:lnTo>
                    <a:lnTo>
                      <a:pt x="12048" y="27040"/>
                    </a:lnTo>
                    <a:lnTo>
                      <a:pt x="12101" y="26700"/>
                    </a:lnTo>
                    <a:lnTo>
                      <a:pt x="12149" y="26349"/>
                    </a:lnTo>
                    <a:lnTo>
                      <a:pt x="12193" y="25985"/>
                    </a:lnTo>
                    <a:lnTo>
                      <a:pt x="12228" y="25610"/>
                    </a:lnTo>
                    <a:lnTo>
                      <a:pt x="12263" y="25235"/>
                    </a:lnTo>
                    <a:lnTo>
                      <a:pt x="12285" y="24837"/>
                    </a:lnTo>
                    <a:lnTo>
                      <a:pt x="12307" y="24438"/>
                    </a:lnTo>
                    <a:lnTo>
                      <a:pt x="12316" y="24028"/>
                    </a:lnTo>
                    <a:lnTo>
                      <a:pt x="12321" y="23606"/>
                    </a:lnTo>
                    <a:lnTo>
                      <a:pt x="12321" y="23172"/>
                    </a:lnTo>
                    <a:lnTo>
                      <a:pt x="12312" y="22727"/>
                    </a:lnTo>
                    <a:lnTo>
                      <a:pt x="12294" y="22270"/>
                    </a:lnTo>
                    <a:lnTo>
                      <a:pt x="12268" y="21813"/>
                    </a:lnTo>
                    <a:lnTo>
                      <a:pt x="12233" y="21332"/>
                    </a:lnTo>
                    <a:lnTo>
                      <a:pt x="12189" y="20840"/>
                    </a:lnTo>
                    <a:lnTo>
                      <a:pt x="12140" y="20348"/>
                    </a:lnTo>
                    <a:lnTo>
                      <a:pt x="12079" y="19832"/>
                    </a:lnTo>
                    <a:lnTo>
                      <a:pt x="12008" y="19316"/>
                    </a:lnTo>
                    <a:lnTo>
                      <a:pt x="3320" y="1"/>
                    </a:lnTo>
                    <a:lnTo>
                      <a:pt x="3320" y="1"/>
                    </a:lnTo>
                    <a:lnTo>
                      <a:pt x="3153" y="259"/>
                    </a:lnTo>
                    <a:lnTo>
                      <a:pt x="2990" y="517"/>
                    </a:lnTo>
                    <a:lnTo>
                      <a:pt x="2832" y="798"/>
                    </a:lnTo>
                    <a:lnTo>
                      <a:pt x="2678" y="1079"/>
                    </a:lnTo>
                    <a:lnTo>
                      <a:pt x="2524" y="1384"/>
                    </a:lnTo>
                    <a:lnTo>
                      <a:pt x="2375" y="1689"/>
                    </a:lnTo>
                    <a:lnTo>
                      <a:pt x="2234" y="2005"/>
                    </a:lnTo>
                    <a:lnTo>
                      <a:pt x="2089" y="2345"/>
                    </a:lnTo>
                    <a:lnTo>
                      <a:pt x="1952" y="2685"/>
                    </a:lnTo>
                    <a:lnTo>
                      <a:pt x="1820" y="3025"/>
                    </a:lnTo>
                    <a:lnTo>
                      <a:pt x="1693" y="3388"/>
                    </a:lnTo>
                    <a:lnTo>
                      <a:pt x="1565" y="3752"/>
                    </a:lnTo>
                    <a:lnTo>
                      <a:pt x="1447" y="4138"/>
                    </a:lnTo>
                    <a:lnTo>
                      <a:pt x="1328" y="4525"/>
                    </a:lnTo>
                    <a:lnTo>
                      <a:pt x="1214" y="4912"/>
                    </a:lnTo>
                    <a:lnTo>
                      <a:pt x="1108" y="5322"/>
                    </a:lnTo>
                    <a:lnTo>
                      <a:pt x="1003" y="5732"/>
                    </a:lnTo>
                    <a:lnTo>
                      <a:pt x="902" y="6142"/>
                    </a:lnTo>
                    <a:lnTo>
                      <a:pt x="805" y="6576"/>
                    </a:lnTo>
                    <a:lnTo>
                      <a:pt x="717" y="7010"/>
                    </a:lnTo>
                    <a:lnTo>
                      <a:pt x="629" y="7443"/>
                    </a:lnTo>
                    <a:lnTo>
                      <a:pt x="545" y="7889"/>
                    </a:lnTo>
                    <a:lnTo>
                      <a:pt x="471" y="8346"/>
                    </a:lnTo>
                    <a:lnTo>
                      <a:pt x="396" y="8803"/>
                    </a:lnTo>
                    <a:lnTo>
                      <a:pt x="330" y="9272"/>
                    </a:lnTo>
                    <a:lnTo>
                      <a:pt x="268" y="9741"/>
                    </a:lnTo>
                    <a:lnTo>
                      <a:pt x="211" y="10221"/>
                    </a:lnTo>
                    <a:lnTo>
                      <a:pt x="158" y="10702"/>
                    </a:lnTo>
                    <a:lnTo>
                      <a:pt x="110" y="11194"/>
                    </a:lnTo>
                    <a:lnTo>
                      <a:pt x="66" y="11686"/>
                    </a:lnTo>
                    <a:lnTo>
                      <a:pt x="31" y="12179"/>
                    </a:lnTo>
                    <a:lnTo>
                      <a:pt x="0" y="12682"/>
                    </a:lnTo>
                    <a:lnTo>
                      <a:pt x="8385" y="32736"/>
                    </a:lnTo>
                    <a:lnTo>
                      <a:pt x="8623" y="339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667;p39">
                <a:extLst>
                  <a:ext uri="{FF2B5EF4-FFF2-40B4-BE49-F238E27FC236}">
                    <a16:creationId xmlns:a16="http://schemas.microsoft.com/office/drawing/2014/main" id="{E1FA4FBB-4068-CD9B-10AA-EA81BD7D1575}"/>
                  </a:ext>
                </a:extLst>
              </p:cNvPr>
              <p:cNvSpPr/>
              <p:nvPr/>
            </p:nvSpPr>
            <p:spPr>
              <a:xfrm>
                <a:off x="3773650" y="-5596025"/>
                <a:ext cx="235600" cy="5886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3547" extrusionOk="0">
                    <a:moveTo>
                      <a:pt x="0" y="0"/>
                    </a:moveTo>
                    <a:lnTo>
                      <a:pt x="5" y="12"/>
                    </a:lnTo>
                    <a:lnTo>
                      <a:pt x="9" y="23"/>
                    </a:lnTo>
                    <a:lnTo>
                      <a:pt x="35" y="59"/>
                    </a:lnTo>
                    <a:lnTo>
                      <a:pt x="137" y="152"/>
                    </a:lnTo>
                    <a:lnTo>
                      <a:pt x="515" y="457"/>
                    </a:lnTo>
                    <a:lnTo>
                      <a:pt x="783" y="680"/>
                    </a:lnTo>
                    <a:lnTo>
                      <a:pt x="1104" y="961"/>
                    </a:lnTo>
                    <a:lnTo>
                      <a:pt x="1469" y="1313"/>
                    </a:lnTo>
                    <a:lnTo>
                      <a:pt x="1667" y="1512"/>
                    </a:lnTo>
                    <a:lnTo>
                      <a:pt x="1878" y="1735"/>
                    </a:lnTo>
                    <a:lnTo>
                      <a:pt x="2155" y="2039"/>
                    </a:lnTo>
                    <a:lnTo>
                      <a:pt x="2427" y="2356"/>
                    </a:lnTo>
                    <a:lnTo>
                      <a:pt x="2700" y="2696"/>
                    </a:lnTo>
                    <a:lnTo>
                      <a:pt x="2968" y="3047"/>
                    </a:lnTo>
                    <a:lnTo>
                      <a:pt x="3232" y="3422"/>
                    </a:lnTo>
                    <a:lnTo>
                      <a:pt x="3492" y="3809"/>
                    </a:lnTo>
                    <a:lnTo>
                      <a:pt x="3747" y="4208"/>
                    </a:lnTo>
                    <a:lnTo>
                      <a:pt x="4002" y="4630"/>
                    </a:lnTo>
                    <a:lnTo>
                      <a:pt x="4248" y="5063"/>
                    </a:lnTo>
                    <a:lnTo>
                      <a:pt x="4494" y="5509"/>
                    </a:lnTo>
                    <a:lnTo>
                      <a:pt x="4736" y="5966"/>
                    </a:lnTo>
                    <a:lnTo>
                      <a:pt x="4969" y="6446"/>
                    </a:lnTo>
                    <a:lnTo>
                      <a:pt x="5202" y="6939"/>
                    </a:lnTo>
                    <a:lnTo>
                      <a:pt x="5431" y="7443"/>
                    </a:lnTo>
                    <a:lnTo>
                      <a:pt x="5650" y="7958"/>
                    </a:lnTo>
                    <a:lnTo>
                      <a:pt x="5870" y="8497"/>
                    </a:lnTo>
                    <a:lnTo>
                      <a:pt x="6081" y="9037"/>
                    </a:lnTo>
                    <a:lnTo>
                      <a:pt x="6292" y="9599"/>
                    </a:lnTo>
                    <a:lnTo>
                      <a:pt x="6495" y="10173"/>
                    </a:lnTo>
                    <a:lnTo>
                      <a:pt x="6693" y="10759"/>
                    </a:lnTo>
                    <a:lnTo>
                      <a:pt x="6886" y="11357"/>
                    </a:lnTo>
                    <a:lnTo>
                      <a:pt x="7075" y="11967"/>
                    </a:lnTo>
                    <a:lnTo>
                      <a:pt x="7260" y="12588"/>
                    </a:lnTo>
                    <a:lnTo>
                      <a:pt x="7440" y="13221"/>
                    </a:lnTo>
                    <a:lnTo>
                      <a:pt x="7612" y="13865"/>
                    </a:lnTo>
                    <a:lnTo>
                      <a:pt x="7779" y="14522"/>
                    </a:lnTo>
                    <a:lnTo>
                      <a:pt x="7941" y="15190"/>
                    </a:lnTo>
                    <a:lnTo>
                      <a:pt x="8095" y="15870"/>
                    </a:lnTo>
                    <a:lnTo>
                      <a:pt x="8245" y="16561"/>
                    </a:lnTo>
                    <a:lnTo>
                      <a:pt x="8390" y="17253"/>
                    </a:lnTo>
                    <a:lnTo>
                      <a:pt x="8526" y="17968"/>
                    </a:lnTo>
                    <a:lnTo>
                      <a:pt x="8658" y="18682"/>
                    </a:lnTo>
                    <a:lnTo>
                      <a:pt x="8755" y="19222"/>
                    </a:lnTo>
                    <a:lnTo>
                      <a:pt x="8843" y="19737"/>
                    </a:lnTo>
                    <a:lnTo>
                      <a:pt x="8997" y="20687"/>
                    </a:lnTo>
                    <a:lnTo>
                      <a:pt x="9124" y="21519"/>
                    </a:lnTo>
                    <a:lnTo>
                      <a:pt x="9225" y="22234"/>
                    </a:lnTo>
                    <a:lnTo>
                      <a:pt x="9362" y="23218"/>
                    </a:lnTo>
                    <a:lnTo>
                      <a:pt x="9401" y="23476"/>
                    </a:lnTo>
                    <a:lnTo>
                      <a:pt x="9414" y="23535"/>
                    </a:lnTo>
                    <a:lnTo>
                      <a:pt x="9419" y="23546"/>
                    </a:lnTo>
                    <a:lnTo>
                      <a:pt x="9423" y="23546"/>
                    </a:lnTo>
                    <a:lnTo>
                      <a:pt x="9410" y="23195"/>
                    </a:lnTo>
                    <a:lnTo>
                      <a:pt x="9384" y="22843"/>
                    </a:lnTo>
                    <a:lnTo>
                      <a:pt x="9353" y="22492"/>
                    </a:lnTo>
                    <a:lnTo>
                      <a:pt x="9313" y="22152"/>
                    </a:lnTo>
                    <a:lnTo>
                      <a:pt x="9265" y="21683"/>
                    </a:lnTo>
                    <a:lnTo>
                      <a:pt x="9212" y="21214"/>
                    </a:lnTo>
                    <a:lnTo>
                      <a:pt x="9159" y="20757"/>
                    </a:lnTo>
                    <a:lnTo>
                      <a:pt x="9098" y="20288"/>
                    </a:lnTo>
                    <a:lnTo>
                      <a:pt x="9036" y="19831"/>
                    </a:lnTo>
                    <a:lnTo>
                      <a:pt x="8970" y="19386"/>
                    </a:lnTo>
                    <a:lnTo>
                      <a:pt x="8904" y="18929"/>
                    </a:lnTo>
                    <a:lnTo>
                      <a:pt x="8834" y="18483"/>
                    </a:lnTo>
                    <a:lnTo>
                      <a:pt x="8706" y="17733"/>
                    </a:lnTo>
                    <a:lnTo>
                      <a:pt x="8574" y="17006"/>
                    </a:lnTo>
                    <a:lnTo>
                      <a:pt x="8434" y="16280"/>
                    </a:lnTo>
                    <a:lnTo>
                      <a:pt x="8284" y="15565"/>
                    </a:lnTo>
                    <a:lnTo>
                      <a:pt x="8130" y="14862"/>
                    </a:lnTo>
                    <a:lnTo>
                      <a:pt x="7972" y="14182"/>
                    </a:lnTo>
                    <a:lnTo>
                      <a:pt x="7809" y="13502"/>
                    </a:lnTo>
                    <a:lnTo>
                      <a:pt x="7638" y="12834"/>
                    </a:lnTo>
                    <a:lnTo>
                      <a:pt x="7458" y="12189"/>
                    </a:lnTo>
                    <a:lnTo>
                      <a:pt x="7273" y="11545"/>
                    </a:lnTo>
                    <a:lnTo>
                      <a:pt x="7084" y="10924"/>
                    </a:lnTo>
                    <a:lnTo>
                      <a:pt x="6890" y="10314"/>
                    </a:lnTo>
                    <a:lnTo>
                      <a:pt x="6688" y="9716"/>
                    </a:lnTo>
                    <a:lnTo>
                      <a:pt x="6482" y="9130"/>
                    </a:lnTo>
                    <a:lnTo>
                      <a:pt x="6270" y="8556"/>
                    </a:lnTo>
                    <a:lnTo>
                      <a:pt x="6055" y="8005"/>
                    </a:lnTo>
                    <a:lnTo>
                      <a:pt x="5831" y="7454"/>
                    </a:lnTo>
                    <a:lnTo>
                      <a:pt x="5606" y="6939"/>
                    </a:lnTo>
                    <a:lnTo>
                      <a:pt x="5373" y="6423"/>
                    </a:lnTo>
                    <a:lnTo>
                      <a:pt x="5136" y="5931"/>
                    </a:lnTo>
                    <a:lnTo>
                      <a:pt x="4894" y="5450"/>
                    </a:lnTo>
                    <a:lnTo>
                      <a:pt x="4648" y="4981"/>
                    </a:lnTo>
                    <a:lnTo>
                      <a:pt x="4397" y="4536"/>
                    </a:lnTo>
                    <a:lnTo>
                      <a:pt x="4142" y="4102"/>
                    </a:lnTo>
                    <a:lnTo>
                      <a:pt x="3883" y="3692"/>
                    </a:lnTo>
                    <a:lnTo>
                      <a:pt x="3619" y="3293"/>
                    </a:lnTo>
                    <a:lnTo>
                      <a:pt x="3351" y="2907"/>
                    </a:lnTo>
                    <a:lnTo>
                      <a:pt x="3078" y="2555"/>
                    </a:lnTo>
                    <a:lnTo>
                      <a:pt x="2801" y="2203"/>
                    </a:lnTo>
                    <a:lnTo>
                      <a:pt x="2524" y="1875"/>
                    </a:lnTo>
                    <a:lnTo>
                      <a:pt x="2238" y="1571"/>
                    </a:lnTo>
                    <a:lnTo>
                      <a:pt x="1953" y="1278"/>
                    </a:lnTo>
                    <a:lnTo>
                      <a:pt x="1781" y="1113"/>
                    </a:lnTo>
                    <a:lnTo>
                      <a:pt x="1605" y="961"/>
                    </a:lnTo>
                    <a:lnTo>
                      <a:pt x="1434" y="809"/>
                    </a:lnTo>
                    <a:lnTo>
                      <a:pt x="1258" y="668"/>
                    </a:lnTo>
                    <a:lnTo>
                      <a:pt x="1082" y="539"/>
                    </a:lnTo>
                    <a:lnTo>
                      <a:pt x="902" y="422"/>
                    </a:lnTo>
                    <a:lnTo>
                      <a:pt x="726" y="305"/>
                    </a:lnTo>
                    <a:lnTo>
                      <a:pt x="546" y="211"/>
                    </a:lnTo>
                    <a:lnTo>
                      <a:pt x="414" y="117"/>
                    </a:lnTo>
                    <a:lnTo>
                      <a:pt x="277" y="59"/>
                    </a:lnTo>
                    <a:lnTo>
                      <a:pt x="14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668;p39">
                <a:extLst>
                  <a:ext uri="{FF2B5EF4-FFF2-40B4-BE49-F238E27FC236}">
                    <a16:creationId xmlns:a16="http://schemas.microsoft.com/office/drawing/2014/main" id="{447A1C19-CE53-F042-1671-E037A0637817}"/>
                  </a:ext>
                </a:extLst>
              </p:cNvPr>
              <p:cNvSpPr/>
              <p:nvPr/>
            </p:nvSpPr>
            <p:spPr>
              <a:xfrm>
                <a:off x="3750450" y="-5603350"/>
                <a:ext cx="7050" cy="62002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4801" extrusionOk="0">
                    <a:moveTo>
                      <a:pt x="141" y="0"/>
                    </a:moveTo>
                    <a:lnTo>
                      <a:pt x="102" y="1547"/>
                    </a:lnTo>
                    <a:lnTo>
                      <a:pt x="66" y="3094"/>
                    </a:lnTo>
                    <a:lnTo>
                      <a:pt x="36" y="4641"/>
                    </a:lnTo>
                    <a:lnTo>
                      <a:pt x="18" y="6188"/>
                    </a:lnTo>
                    <a:lnTo>
                      <a:pt x="5" y="7747"/>
                    </a:lnTo>
                    <a:lnTo>
                      <a:pt x="1" y="9294"/>
                    </a:lnTo>
                    <a:lnTo>
                      <a:pt x="5" y="10841"/>
                    </a:lnTo>
                    <a:lnTo>
                      <a:pt x="18" y="12400"/>
                    </a:lnTo>
                    <a:lnTo>
                      <a:pt x="5" y="13947"/>
                    </a:lnTo>
                    <a:lnTo>
                      <a:pt x="1" y="15506"/>
                    </a:lnTo>
                    <a:lnTo>
                      <a:pt x="5" y="17053"/>
                    </a:lnTo>
                    <a:lnTo>
                      <a:pt x="18" y="18600"/>
                    </a:lnTo>
                    <a:lnTo>
                      <a:pt x="36" y="20159"/>
                    </a:lnTo>
                    <a:lnTo>
                      <a:pt x="66" y="21706"/>
                    </a:lnTo>
                    <a:lnTo>
                      <a:pt x="102" y="23253"/>
                    </a:lnTo>
                    <a:lnTo>
                      <a:pt x="141" y="24801"/>
                    </a:lnTo>
                    <a:lnTo>
                      <a:pt x="185" y="23253"/>
                    </a:lnTo>
                    <a:lnTo>
                      <a:pt x="220" y="21706"/>
                    </a:lnTo>
                    <a:lnTo>
                      <a:pt x="247" y="20159"/>
                    </a:lnTo>
                    <a:lnTo>
                      <a:pt x="264" y="18600"/>
                    </a:lnTo>
                    <a:lnTo>
                      <a:pt x="278" y="17053"/>
                    </a:lnTo>
                    <a:lnTo>
                      <a:pt x="282" y="15506"/>
                    </a:lnTo>
                    <a:lnTo>
                      <a:pt x="278" y="13947"/>
                    </a:lnTo>
                    <a:lnTo>
                      <a:pt x="269" y="12400"/>
                    </a:lnTo>
                    <a:lnTo>
                      <a:pt x="278" y="10841"/>
                    </a:lnTo>
                    <a:lnTo>
                      <a:pt x="282" y="9294"/>
                    </a:lnTo>
                    <a:lnTo>
                      <a:pt x="278" y="7747"/>
                    </a:lnTo>
                    <a:lnTo>
                      <a:pt x="264" y="6188"/>
                    </a:lnTo>
                    <a:lnTo>
                      <a:pt x="247" y="4641"/>
                    </a:lnTo>
                    <a:lnTo>
                      <a:pt x="220" y="3094"/>
                    </a:lnTo>
                    <a:lnTo>
                      <a:pt x="185" y="15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669;p39">
                <a:extLst>
                  <a:ext uri="{FF2B5EF4-FFF2-40B4-BE49-F238E27FC236}">
                    <a16:creationId xmlns:a16="http://schemas.microsoft.com/office/drawing/2014/main" id="{64D497BC-1E9C-7F28-7BDC-BB1BB551BB07}"/>
                  </a:ext>
                </a:extLst>
              </p:cNvPr>
              <p:cNvSpPr/>
              <p:nvPr/>
            </p:nvSpPr>
            <p:spPr>
              <a:xfrm>
                <a:off x="3331850" y="-10745700"/>
                <a:ext cx="394100" cy="2843400"/>
              </a:xfrm>
              <a:custGeom>
                <a:avLst/>
                <a:gdLst/>
                <a:ahLst/>
                <a:cxnLst/>
                <a:rect l="l" t="t" r="r" b="b"/>
                <a:pathLst>
                  <a:path w="15764" h="113736" extrusionOk="0">
                    <a:moveTo>
                      <a:pt x="12194" y="0"/>
                    </a:moveTo>
                    <a:lnTo>
                      <a:pt x="12158" y="117"/>
                    </a:lnTo>
                    <a:lnTo>
                      <a:pt x="12049" y="457"/>
                    </a:lnTo>
                    <a:lnTo>
                      <a:pt x="11873" y="1043"/>
                    </a:lnTo>
                    <a:lnTo>
                      <a:pt x="11763" y="1430"/>
                    </a:lnTo>
                    <a:lnTo>
                      <a:pt x="11635" y="1899"/>
                    </a:lnTo>
                    <a:lnTo>
                      <a:pt x="11490" y="2426"/>
                    </a:lnTo>
                    <a:lnTo>
                      <a:pt x="11327" y="3036"/>
                    </a:lnTo>
                    <a:lnTo>
                      <a:pt x="11152" y="3715"/>
                    </a:lnTo>
                    <a:lnTo>
                      <a:pt x="10958" y="4477"/>
                    </a:lnTo>
                    <a:lnTo>
                      <a:pt x="10751" y="5321"/>
                    </a:lnTo>
                    <a:lnTo>
                      <a:pt x="10532" y="6247"/>
                    </a:lnTo>
                    <a:lnTo>
                      <a:pt x="10294" y="7255"/>
                    </a:lnTo>
                    <a:lnTo>
                      <a:pt x="10048" y="8357"/>
                    </a:lnTo>
                    <a:lnTo>
                      <a:pt x="9784" y="9552"/>
                    </a:lnTo>
                    <a:lnTo>
                      <a:pt x="9503" y="10830"/>
                    </a:lnTo>
                    <a:lnTo>
                      <a:pt x="9212" y="12201"/>
                    </a:lnTo>
                    <a:lnTo>
                      <a:pt x="8909" y="13678"/>
                    </a:lnTo>
                    <a:lnTo>
                      <a:pt x="8592" y="15248"/>
                    </a:lnTo>
                    <a:lnTo>
                      <a:pt x="8263" y="16924"/>
                    </a:lnTo>
                    <a:lnTo>
                      <a:pt x="7920" y="18706"/>
                    </a:lnTo>
                    <a:lnTo>
                      <a:pt x="7568" y="20593"/>
                    </a:lnTo>
                    <a:lnTo>
                      <a:pt x="7203" y="22585"/>
                    </a:lnTo>
                    <a:lnTo>
                      <a:pt x="6825" y="24695"/>
                    </a:lnTo>
                    <a:lnTo>
                      <a:pt x="6434" y="26910"/>
                    </a:lnTo>
                    <a:lnTo>
                      <a:pt x="6038" y="29243"/>
                    </a:lnTo>
                    <a:lnTo>
                      <a:pt x="5624" y="31704"/>
                    </a:lnTo>
                    <a:lnTo>
                      <a:pt x="5207" y="34271"/>
                    </a:lnTo>
                    <a:lnTo>
                      <a:pt x="4776" y="36966"/>
                    </a:lnTo>
                    <a:lnTo>
                      <a:pt x="4332" y="39791"/>
                    </a:lnTo>
                    <a:lnTo>
                      <a:pt x="4112" y="41233"/>
                    </a:lnTo>
                    <a:lnTo>
                      <a:pt x="3901" y="42686"/>
                    </a:lnTo>
                    <a:lnTo>
                      <a:pt x="3699" y="44128"/>
                    </a:lnTo>
                    <a:lnTo>
                      <a:pt x="3501" y="45581"/>
                    </a:lnTo>
                    <a:lnTo>
                      <a:pt x="3312" y="47034"/>
                    </a:lnTo>
                    <a:lnTo>
                      <a:pt x="3127" y="48476"/>
                    </a:lnTo>
                    <a:lnTo>
                      <a:pt x="2951" y="49929"/>
                    </a:lnTo>
                    <a:lnTo>
                      <a:pt x="2780" y="51371"/>
                    </a:lnTo>
                    <a:lnTo>
                      <a:pt x="2617" y="52812"/>
                    </a:lnTo>
                    <a:lnTo>
                      <a:pt x="2463" y="54254"/>
                    </a:lnTo>
                    <a:lnTo>
                      <a:pt x="2314" y="55684"/>
                    </a:lnTo>
                    <a:lnTo>
                      <a:pt x="2168" y="57114"/>
                    </a:lnTo>
                    <a:lnTo>
                      <a:pt x="2028" y="58544"/>
                    </a:lnTo>
                    <a:lnTo>
                      <a:pt x="1896" y="59950"/>
                    </a:lnTo>
                    <a:lnTo>
                      <a:pt x="1773" y="61368"/>
                    </a:lnTo>
                    <a:lnTo>
                      <a:pt x="1650" y="62763"/>
                    </a:lnTo>
                    <a:lnTo>
                      <a:pt x="1535" y="64146"/>
                    </a:lnTo>
                    <a:lnTo>
                      <a:pt x="1425" y="65529"/>
                    </a:lnTo>
                    <a:lnTo>
                      <a:pt x="1320" y="66900"/>
                    </a:lnTo>
                    <a:lnTo>
                      <a:pt x="1223" y="68248"/>
                    </a:lnTo>
                    <a:lnTo>
                      <a:pt x="1126" y="69596"/>
                    </a:lnTo>
                    <a:lnTo>
                      <a:pt x="1038" y="70921"/>
                    </a:lnTo>
                    <a:lnTo>
                      <a:pt x="955" y="72245"/>
                    </a:lnTo>
                    <a:lnTo>
                      <a:pt x="876" y="73534"/>
                    </a:lnTo>
                    <a:lnTo>
                      <a:pt x="801" y="74823"/>
                    </a:lnTo>
                    <a:lnTo>
                      <a:pt x="726" y="76089"/>
                    </a:lnTo>
                    <a:lnTo>
                      <a:pt x="660" y="77343"/>
                    </a:lnTo>
                    <a:lnTo>
                      <a:pt x="599" y="78574"/>
                    </a:lnTo>
                    <a:lnTo>
                      <a:pt x="542" y="79781"/>
                    </a:lnTo>
                    <a:lnTo>
                      <a:pt x="484" y="80977"/>
                    </a:lnTo>
                    <a:lnTo>
                      <a:pt x="436" y="82137"/>
                    </a:lnTo>
                    <a:lnTo>
                      <a:pt x="388" y="83286"/>
                    </a:lnTo>
                    <a:lnTo>
                      <a:pt x="304" y="85513"/>
                    </a:lnTo>
                    <a:lnTo>
                      <a:pt x="229" y="87646"/>
                    </a:lnTo>
                    <a:lnTo>
                      <a:pt x="172" y="89673"/>
                    </a:lnTo>
                    <a:lnTo>
                      <a:pt x="124" y="91595"/>
                    </a:lnTo>
                    <a:lnTo>
                      <a:pt x="84" y="93400"/>
                    </a:lnTo>
                    <a:lnTo>
                      <a:pt x="53" y="95076"/>
                    </a:lnTo>
                    <a:lnTo>
                      <a:pt x="31" y="96635"/>
                    </a:lnTo>
                    <a:lnTo>
                      <a:pt x="14" y="98053"/>
                    </a:lnTo>
                    <a:lnTo>
                      <a:pt x="5" y="99319"/>
                    </a:lnTo>
                    <a:lnTo>
                      <a:pt x="1" y="100444"/>
                    </a:lnTo>
                    <a:lnTo>
                      <a:pt x="1" y="101417"/>
                    </a:lnTo>
                    <a:lnTo>
                      <a:pt x="1" y="102226"/>
                    </a:lnTo>
                    <a:lnTo>
                      <a:pt x="5" y="103328"/>
                    </a:lnTo>
                    <a:lnTo>
                      <a:pt x="9" y="103703"/>
                    </a:lnTo>
                    <a:lnTo>
                      <a:pt x="3782" y="112798"/>
                    </a:lnTo>
                    <a:lnTo>
                      <a:pt x="9133" y="113735"/>
                    </a:lnTo>
                    <a:lnTo>
                      <a:pt x="13042" y="111473"/>
                    </a:lnTo>
                    <a:lnTo>
                      <a:pt x="15764" y="621"/>
                    </a:lnTo>
                    <a:lnTo>
                      <a:pt x="12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670;p39">
                <a:extLst>
                  <a:ext uri="{FF2B5EF4-FFF2-40B4-BE49-F238E27FC236}">
                    <a16:creationId xmlns:a16="http://schemas.microsoft.com/office/drawing/2014/main" id="{04B56B23-010F-1443-4266-054903243330}"/>
                  </a:ext>
                </a:extLst>
              </p:cNvPr>
              <p:cNvSpPr/>
              <p:nvPr/>
            </p:nvSpPr>
            <p:spPr>
              <a:xfrm>
                <a:off x="3331850" y="-10745700"/>
                <a:ext cx="394100" cy="2843400"/>
              </a:xfrm>
              <a:custGeom>
                <a:avLst/>
                <a:gdLst/>
                <a:ahLst/>
                <a:cxnLst/>
                <a:rect l="l" t="t" r="r" b="b"/>
                <a:pathLst>
                  <a:path w="15764" h="113736" fill="none" extrusionOk="0">
                    <a:moveTo>
                      <a:pt x="3782" y="112798"/>
                    </a:moveTo>
                    <a:lnTo>
                      <a:pt x="9" y="103703"/>
                    </a:lnTo>
                    <a:lnTo>
                      <a:pt x="9" y="103703"/>
                    </a:lnTo>
                    <a:lnTo>
                      <a:pt x="5" y="103328"/>
                    </a:lnTo>
                    <a:lnTo>
                      <a:pt x="1" y="102226"/>
                    </a:lnTo>
                    <a:lnTo>
                      <a:pt x="1" y="101417"/>
                    </a:lnTo>
                    <a:lnTo>
                      <a:pt x="1" y="100444"/>
                    </a:lnTo>
                    <a:lnTo>
                      <a:pt x="5" y="99319"/>
                    </a:lnTo>
                    <a:lnTo>
                      <a:pt x="14" y="98053"/>
                    </a:lnTo>
                    <a:lnTo>
                      <a:pt x="31" y="96635"/>
                    </a:lnTo>
                    <a:lnTo>
                      <a:pt x="53" y="95076"/>
                    </a:lnTo>
                    <a:lnTo>
                      <a:pt x="84" y="93400"/>
                    </a:lnTo>
                    <a:lnTo>
                      <a:pt x="124" y="91595"/>
                    </a:lnTo>
                    <a:lnTo>
                      <a:pt x="172" y="89673"/>
                    </a:lnTo>
                    <a:lnTo>
                      <a:pt x="229" y="87646"/>
                    </a:lnTo>
                    <a:lnTo>
                      <a:pt x="304" y="85513"/>
                    </a:lnTo>
                    <a:lnTo>
                      <a:pt x="388" y="83286"/>
                    </a:lnTo>
                    <a:lnTo>
                      <a:pt x="436" y="82137"/>
                    </a:lnTo>
                    <a:lnTo>
                      <a:pt x="484" y="80977"/>
                    </a:lnTo>
                    <a:lnTo>
                      <a:pt x="542" y="79781"/>
                    </a:lnTo>
                    <a:lnTo>
                      <a:pt x="599" y="78574"/>
                    </a:lnTo>
                    <a:lnTo>
                      <a:pt x="660" y="77343"/>
                    </a:lnTo>
                    <a:lnTo>
                      <a:pt x="726" y="76089"/>
                    </a:lnTo>
                    <a:lnTo>
                      <a:pt x="801" y="74823"/>
                    </a:lnTo>
                    <a:lnTo>
                      <a:pt x="876" y="73534"/>
                    </a:lnTo>
                    <a:lnTo>
                      <a:pt x="955" y="72245"/>
                    </a:lnTo>
                    <a:lnTo>
                      <a:pt x="1038" y="70921"/>
                    </a:lnTo>
                    <a:lnTo>
                      <a:pt x="1126" y="69596"/>
                    </a:lnTo>
                    <a:lnTo>
                      <a:pt x="1223" y="68248"/>
                    </a:lnTo>
                    <a:lnTo>
                      <a:pt x="1320" y="66900"/>
                    </a:lnTo>
                    <a:lnTo>
                      <a:pt x="1425" y="65529"/>
                    </a:lnTo>
                    <a:lnTo>
                      <a:pt x="1535" y="64146"/>
                    </a:lnTo>
                    <a:lnTo>
                      <a:pt x="1650" y="62763"/>
                    </a:lnTo>
                    <a:lnTo>
                      <a:pt x="1773" y="61368"/>
                    </a:lnTo>
                    <a:lnTo>
                      <a:pt x="1896" y="59950"/>
                    </a:lnTo>
                    <a:lnTo>
                      <a:pt x="2028" y="58544"/>
                    </a:lnTo>
                    <a:lnTo>
                      <a:pt x="2168" y="57114"/>
                    </a:lnTo>
                    <a:lnTo>
                      <a:pt x="2314" y="55684"/>
                    </a:lnTo>
                    <a:lnTo>
                      <a:pt x="2463" y="54254"/>
                    </a:lnTo>
                    <a:lnTo>
                      <a:pt x="2617" y="52812"/>
                    </a:lnTo>
                    <a:lnTo>
                      <a:pt x="2780" y="51371"/>
                    </a:lnTo>
                    <a:lnTo>
                      <a:pt x="2951" y="49929"/>
                    </a:lnTo>
                    <a:lnTo>
                      <a:pt x="3127" y="48476"/>
                    </a:lnTo>
                    <a:lnTo>
                      <a:pt x="3312" y="47034"/>
                    </a:lnTo>
                    <a:lnTo>
                      <a:pt x="3501" y="45581"/>
                    </a:lnTo>
                    <a:lnTo>
                      <a:pt x="3699" y="44128"/>
                    </a:lnTo>
                    <a:lnTo>
                      <a:pt x="3901" y="42686"/>
                    </a:lnTo>
                    <a:lnTo>
                      <a:pt x="4112" y="41233"/>
                    </a:lnTo>
                    <a:lnTo>
                      <a:pt x="4332" y="39791"/>
                    </a:lnTo>
                    <a:lnTo>
                      <a:pt x="4332" y="39791"/>
                    </a:lnTo>
                    <a:lnTo>
                      <a:pt x="4776" y="36966"/>
                    </a:lnTo>
                    <a:lnTo>
                      <a:pt x="5207" y="34271"/>
                    </a:lnTo>
                    <a:lnTo>
                      <a:pt x="5624" y="31704"/>
                    </a:lnTo>
                    <a:lnTo>
                      <a:pt x="6038" y="29243"/>
                    </a:lnTo>
                    <a:lnTo>
                      <a:pt x="6434" y="26910"/>
                    </a:lnTo>
                    <a:lnTo>
                      <a:pt x="6825" y="24695"/>
                    </a:lnTo>
                    <a:lnTo>
                      <a:pt x="7203" y="22585"/>
                    </a:lnTo>
                    <a:lnTo>
                      <a:pt x="7568" y="20593"/>
                    </a:lnTo>
                    <a:lnTo>
                      <a:pt x="7920" y="18706"/>
                    </a:lnTo>
                    <a:lnTo>
                      <a:pt x="8263" y="16924"/>
                    </a:lnTo>
                    <a:lnTo>
                      <a:pt x="8592" y="15248"/>
                    </a:lnTo>
                    <a:lnTo>
                      <a:pt x="8909" y="13678"/>
                    </a:lnTo>
                    <a:lnTo>
                      <a:pt x="9212" y="12201"/>
                    </a:lnTo>
                    <a:lnTo>
                      <a:pt x="9503" y="10830"/>
                    </a:lnTo>
                    <a:lnTo>
                      <a:pt x="9784" y="9552"/>
                    </a:lnTo>
                    <a:lnTo>
                      <a:pt x="10048" y="8357"/>
                    </a:lnTo>
                    <a:lnTo>
                      <a:pt x="10294" y="7255"/>
                    </a:lnTo>
                    <a:lnTo>
                      <a:pt x="10532" y="6247"/>
                    </a:lnTo>
                    <a:lnTo>
                      <a:pt x="10751" y="5321"/>
                    </a:lnTo>
                    <a:lnTo>
                      <a:pt x="10958" y="4477"/>
                    </a:lnTo>
                    <a:lnTo>
                      <a:pt x="11152" y="3715"/>
                    </a:lnTo>
                    <a:lnTo>
                      <a:pt x="11327" y="3036"/>
                    </a:lnTo>
                    <a:lnTo>
                      <a:pt x="11490" y="2426"/>
                    </a:lnTo>
                    <a:lnTo>
                      <a:pt x="11635" y="1899"/>
                    </a:lnTo>
                    <a:lnTo>
                      <a:pt x="11763" y="1430"/>
                    </a:lnTo>
                    <a:lnTo>
                      <a:pt x="11873" y="1043"/>
                    </a:lnTo>
                    <a:lnTo>
                      <a:pt x="12049" y="457"/>
                    </a:lnTo>
                    <a:lnTo>
                      <a:pt x="12158" y="117"/>
                    </a:lnTo>
                    <a:lnTo>
                      <a:pt x="12194" y="0"/>
                    </a:lnTo>
                    <a:lnTo>
                      <a:pt x="15764" y="621"/>
                    </a:lnTo>
                    <a:lnTo>
                      <a:pt x="13042" y="111473"/>
                    </a:lnTo>
                    <a:lnTo>
                      <a:pt x="9133" y="113735"/>
                    </a:lnTo>
                    <a:lnTo>
                      <a:pt x="3782" y="1127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671;p39">
                <a:extLst>
                  <a:ext uri="{FF2B5EF4-FFF2-40B4-BE49-F238E27FC236}">
                    <a16:creationId xmlns:a16="http://schemas.microsoft.com/office/drawing/2014/main" id="{06B4C735-0109-D7F8-BDDE-D12C78DA5AC1}"/>
                  </a:ext>
                </a:extLst>
              </p:cNvPr>
              <p:cNvSpPr/>
              <p:nvPr/>
            </p:nvSpPr>
            <p:spPr>
              <a:xfrm>
                <a:off x="3560175" y="-10677725"/>
                <a:ext cx="166225" cy="2775425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11017" extrusionOk="0">
                    <a:moveTo>
                      <a:pt x="6649" y="0"/>
                    </a:moveTo>
                    <a:lnTo>
                      <a:pt x="6578" y="24"/>
                    </a:lnTo>
                    <a:lnTo>
                      <a:pt x="3909" y="108754"/>
                    </a:lnTo>
                    <a:lnTo>
                      <a:pt x="0" y="111016"/>
                    </a:lnTo>
                    <a:lnTo>
                      <a:pt x="5" y="111016"/>
                    </a:lnTo>
                    <a:lnTo>
                      <a:pt x="3914" y="108754"/>
                    </a:lnTo>
                    <a:lnTo>
                      <a:pt x="6649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672;p39">
                <a:extLst>
                  <a:ext uri="{FF2B5EF4-FFF2-40B4-BE49-F238E27FC236}">
                    <a16:creationId xmlns:a16="http://schemas.microsoft.com/office/drawing/2014/main" id="{514C2285-E6E5-A03C-16CF-D519BE52C5AD}"/>
                  </a:ext>
                </a:extLst>
              </p:cNvPr>
              <p:cNvSpPr/>
              <p:nvPr/>
            </p:nvSpPr>
            <p:spPr>
              <a:xfrm>
                <a:off x="3560175" y="-10677725"/>
                <a:ext cx="166225" cy="2775425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11017" fill="none" extrusionOk="0">
                    <a:moveTo>
                      <a:pt x="5" y="111016"/>
                    </a:moveTo>
                    <a:lnTo>
                      <a:pt x="0" y="111016"/>
                    </a:lnTo>
                    <a:lnTo>
                      <a:pt x="3909" y="108754"/>
                    </a:lnTo>
                    <a:lnTo>
                      <a:pt x="6578" y="24"/>
                    </a:lnTo>
                    <a:lnTo>
                      <a:pt x="6649" y="0"/>
                    </a:lnTo>
                    <a:lnTo>
                      <a:pt x="3914" y="108754"/>
                    </a:lnTo>
                    <a:lnTo>
                      <a:pt x="5" y="1110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673;p39">
                <a:extLst>
                  <a:ext uri="{FF2B5EF4-FFF2-40B4-BE49-F238E27FC236}">
                    <a16:creationId xmlns:a16="http://schemas.microsoft.com/office/drawing/2014/main" id="{4039F0E4-ABC3-EFFE-9FC9-409B67150C30}"/>
                  </a:ext>
                </a:extLst>
              </p:cNvPr>
              <p:cNvSpPr/>
              <p:nvPr/>
            </p:nvSpPr>
            <p:spPr>
              <a:xfrm>
                <a:off x="3521575" y="-10677150"/>
                <a:ext cx="203075" cy="277485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10994" extrusionOk="0">
                    <a:moveTo>
                      <a:pt x="8122" y="1"/>
                    </a:moveTo>
                    <a:lnTo>
                      <a:pt x="5875" y="704"/>
                    </a:lnTo>
                    <a:lnTo>
                      <a:pt x="1" y="110642"/>
                    </a:lnTo>
                    <a:lnTo>
                      <a:pt x="1544" y="110993"/>
                    </a:lnTo>
                    <a:lnTo>
                      <a:pt x="5453" y="108731"/>
                    </a:lnTo>
                    <a:lnTo>
                      <a:pt x="8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674;p39">
                <a:extLst>
                  <a:ext uri="{FF2B5EF4-FFF2-40B4-BE49-F238E27FC236}">
                    <a16:creationId xmlns:a16="http://schemas.microsoft.com/office/drawing/2014/main" id="{54D71CAA-61E5-A9BD-CE81-E15040ACDCA7}"/>
                  </a:ext>
                </a:extLst>
              </p:cNvPr>
              <p:cNvSpPr/>
              <p:nvPr/>
            </p:nvSpPr>
            <p:spPr>
              <a:xfrm>
                <a:off x="3523225" y="-10658100"/>
                <a:ext cx="145350" cy="274730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109892" extrusionOk="0">
                    <a:moveTo>
                      <a:pt x="5809" y="0"/>
                    </a:moveTo>
                    <a:lnTo>
                      <a:pt x="5805" y="12"/>
                    </a:lnTo>
                    <a:lnTo>
                      <a:pt x="5801" y="71"/>
                    </a:lnTo>
                    <a:lnTo>
                      <a:pt x="5783" y="282"/>
                    </a:lnTo>
                    <a:lnTo>
                      <a:pt x="5726" y="1114"/>
                    </a:lnTo>
                    <a:lnTo>
                      <a:pt x="5642" y="2462"/>
                    </a:lnTo>
                    <a:lnTo>
                      <a:pt x="5532" y="4302"/>
                    </a:lnTo>
                    <a:lnTo>
                      <a:pt x="5396" y="6611"/>
                    </a:lnTo>
                    <a:lnTo>
                      <a:pt x="5238" y="9365"/>
                    </a:lnTo>
                    <a:lnTo>
                      <a:pt x="4864" y="16069"/>
                    </a:lnTo>
                    <a:lnTo>
                      <a:pt x="4420" y="24192"/>
                    </a:lnTo>
                    <a:lnTo>
                      <a:pt x="3914" y="33509"/>
                    </a:lnTo>
                    <a:lnTo>
                      <a:pt x="3365" y="43823"/>
                    </a:lnTo>
                    <a:lnTo>
                      <a:pt x="2780" y="54899"/>
                    </a:lnTo>
                    <a:lnTo>
                      <a:pt x="2199" y="65975"/>
                    </a:lnTo>
                    <a:lnTo>
                      <a:pt x="1663" y="76289"/>
                    </a:lnTo>
                    <a:lnTo>
                      <a:pt x="1184" y="85630"/>
                    </a:lnTo>
                    <a:lnTo>
                      <a:pt x="766" y="93764"/>
                    </a:lnTo>
                    <a:lnTo>
                      <a:pt x="432" y="100480"/>
                    </a:lnTo>
                    <a:lnTo>
                      <a:pt x="181" y="105555"/>
                    </a:lnTo>
                    <a:lnTo>
                      <a:pt x="98" y="107418"/>
                    </a:lnTo>
                    <a:lnTo>
                      <a:pt x="36" y="108766"/>
                    </a:lnTo>
                    <a:lnTo>
                      <a:pt x="5" y="109610"/>
                    </a:lnTo>
                    <a:lnTo>
                      <a:pt x="1" y="109821"/>
                    </a:lnTo>
                    <a:lnTo>
                      <a:pt x="1" y="109880"/>
                    </a:lnTo>
                    <a:lnTo>
                      <a:pt x="1" y="109891"/>
                    </a:lnTo>
                    <a:lnTo>
                      <a:pt x="5" y="109880"/>
                    </a:lnTo>
                    <a:lnTo>
                      <a:pt x="14" y="109833"/>
                    </a:lnTo>
                    <a:lnTo>
                      <a:pt x="32" y="109622"/>
                    </a:lnTo>
                    <a:lnTo>
                      <a:pt x="89" y="108790"/>
                    </a:lnTo>
                    <a:lnTo>
                      <a:pt x="172" y="107442"/>
                    </a:lnTo>
                    <a:lnTo>
                      <a:pt x="282" y="105602"/>
                    </a:lnTo>
                    <a:lnTo>
                      <a:pt x="419" y="103293"/>
                    </a:lnTo>
                    <a:lnTo>
                      <a:pt x="572" y="100539"/>
                    </a:lnTo>
                    <a:lnTo>
                      <a:pt x="946" y="93834"/>
                    </a:lnTo>
                    <a:lnTo>
                      <a:pt x="1395" y="85712"/>
                    </a:lnTo>
                    <a:lnTo>
                      <a:pt x="1896" y="76383"/>
                    </a:lnTo>
                    <a:lnTo>
                      <a:pt x="2446" y="66069"/>
                    </a:lnTo>
                    <a:lnTo>
                      <a:pt x="3030" y="54981"/>
                    </a:lnTo>
                    <a:lnTo>
                      <a:pt x="3606" y="43905"/>
                    </a:lnTo>
                    <a:lnTo>
                      <a:pt x="4138" y="33580"/>
                    </a:lnTo>
                    <a:lnTo>
                      <a:pt x="4622" y="24238"/>
                    </a:lnTo>
                    <a:lnTo>
                      <a:pt x="5035" y="16104"/>
                    </a:lnTo>
                    <a:lnTo>
                      <a:pt x="5374" y="9389"/>
                    </a:lnTo>
                    <a:lnTo>
                      <a:pt x="5625" y="4314"/>
                    </a:lnTo>
                    <a:lnTo>
                      <a:pt x="5713" y="2474"/>
                    </a:lnTo>
                    <a:lnTo>
                      <a:pt x="5774" y="1114"/>
                    </a:lnTo>
                    <a:lnTo>
                      <a:pt x="5805" y="282"/>
                    </a:lnTo>
                    <a:lnTo>
                      <a:pt x="5814" y="71"/>
                    </a:lnTo>
                    <a:lnTo>
                      <a:pt x="5814" y="12"/>
                    </a:lnTo>
                    <a:lnTo>
                      <a:pt x="58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675;p39">
                <a:extLst>
                  <a:ext uri="{FF2B5EF4-FFF2-40B4-BE49-F238E27FC236}">
                    <a16:creationId xmlns:a16="http://schemas.microsoft.com/office/drawing/2014/main" id="{8C462E70-E4AC-A7A9-7DBD-951AC243B2F4}"/>
                  </a:ext>
                </a:extLst>
              </p:cNvPr>
              <p:cNvSpPr/>
              <p:nvPr/>
            </p:nvSpPr>
            <p:spPr>
              <a:xfrm>
                <a:off x="3590075" y="-8625775"/>
                <a:ext cx="59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34" extrusionOk="0">
                    <a:moveTo>
                      <a:pt x="106" y="1"/>
                    </a:moveTo>
                    <a:lnTo>
                      <a:pt x="79" y="12"/>
                    </a:lnTo>
                    <a:lnTo>
                      <a:pt x="62" y="47"/>
                    </a:lnTo>
                    <a:lnTo>
                      <a:pt x="40" y="83"/>
                    </a:lnTo>
                    <a:lnTo>
                      <a:pt x="27" y="129"/>
                    </a:lnTo>
                    <a:lnTo>
                      <a:pt x="13" y="176"/>
                    </a:lnTo>
                    <a:lnTo>
                      <a:pt x="5" y="235"/>
                    </a:lnTo>
                    <a:lnTo>
                      <a:pt x="0" y="305"/>
                    </a:lnTo>
                    <a:lnTo>
                      <a:pt x="0" y="364"/>
                    </a:lnTo>
                    <a:lnTo>
                      <a:pt x="9" y="434"/>
                    </a:lnTo>
                    <a:lnTo>
                      <a:pt x="18" y="481"/>
                    </a:lnTo>
                    <a:lnTo>
                      <a:pt x="31" y="528"/>
                    </a:lnTo>
                    <a:lnTo>
                      <a:pt x="49" y="575"/>
                    </a:lnTo>
                    <a:lnTo>
                      <a:pt x="66" y="610"/>
                    </a:lnTo>
                    <a:lnTo>
                      <a:pt x="93" y="622"/>
                    </a:lnTo>
                    <a:lnTo>
                      <a:pt x="115" y="633"/>
                    </a:lnTo>
                    <a:lnTo>
                      <a:pt x="137" y="633"/>
                    </a:lnTo>
                    <a:lnTo>
                      <a:pt x="163" y="622"/>
                    </a:lnTo>
                    <a:lnTo>
                      <a:pt x="181" y="587"/>
                    </a:lnTo>
                    <a:lnTo>
                      <a:pt x="198" y="551"/>
                    </a:lnTo>
                    <a:lnTo>
                      <a:pt x="216" y="516"/>
                    </a:lnTo>
                    <a:lnTo>
                      <a:pt x="229" y="458"/>
                    </a:lnTo>
                    <a:lnTo>
                      <a:pt x="233" y="399"/>
                    </a:lnTo>
                    <a:lnTo>
                      <a:pt x="238" y="340"/>
                    </a:lnTo>
                    <a:lnTo>
                      <a:pt x="238" y="282"/>
                    </a:lnTo>
                    <a:lnTo>
                      <a:pt x="233" y="212"/>
                    </a:lnTo>
                    <a:lnTo>
                      <a:pt x="225" y="153"/>
                    </a:lnTo>
                    <a:lnTo>
                      <a:pt x="211" y="106"/>
                    </a:lnTo>
                    <a:lnTo>
                      <a:pt x="194" y="71"/>
                    </a:lnTo>
                    <a:lnTo>
                      <a:pt x="176" y="36"/>
                    </a:lnTo>
                    <a:lnTo>
                      <a:pt x="154" y="1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676;p39">
                <a:extLst>
                  <a:ext uri="{FF2B5EF4-FFF2-40B4-BE49-F238E27FC236}">
                    <a16:creationId xmlns:a16="http://schemas.microsoft.com/office/drawing/2014/main" id="{EFBF6725-F9BB-AF4D-7F07-0BA27A80AD61}"/>
                  </a:ext>
                </a:extLst>
              </p:cNvPr>
              <p:cNvSpPr/>
              <p:nvPr/>
            </p:nvSpPr>
            <p:spPr>
              <a:xfrm>
                <a:off x="3623925" y="-9301175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242" y="306"/>
                    </a:moveTo>
                    <a:lnTo>
                      <a:pt x="241" y="329"/>
                    </a:lnTo>
                    <a:lnTo>
                      <a:pt x="242" y="353"/>
                    </a:lnTo>
                    <a:lnTo>
                      <a:pt x="242" y="306"/>
                    </a:lnTo>
                    <a:close/>
                    <a:moveTo>
                      <a:pt x="128" y="1"/>
                    </a:moveTo>
                    <a:lnTo>
                      <a:pt x="106" y="13"/>
                    </a:lnTo>
                    <a:lnTo>
                      <a:pt x="84" y="24"/>
                    </a:lnTo>
                    <a:lnTo>
                      <a:pt x="62" y="48"/>
                    </a:lnTo>
                    <a:lnTo>
                      <a:pt x="40" y="83"/>
                    </a:lnTo>
                    <a:lnTo>
                      <a:pt x="27" y="130"/>
                    </a:lnTo>
                    <a:lnTo>
                      <a:pt x="14" y="188"/>
                    </a:lnTo>
                    <a:lnTo>
                      <a:pt x="5" y="247"/>
                    </a:lnTo>
                    <a:lnTo>
                      <a:pt x="1" y="306"/>
                    </a:lnTo>
                    <a:lnTo>
                      <a:pt x="1" y="376"/>
                    </a:lnTo>
                    <a:lnTo>
                      <a:pt x="9" y="435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3" y="575"/>
                    </a:lnTo>
                    <a:lnTo>
                      <a:pt x="75" y="610"/>
                    </a:lnTo>
                    <a:lnTo>
                      <a:pt x="97" y="622"/>
                    </a:lnTo>
                    <a:lnTo>
                      <a:pt x="119" y="634"/>
                    </a:lnTo>
                    <a:lnTo>
                      <a:pt x="146" y="622"/>
                    </a:lnTo>
                    <a:lnTo>
                      <a:pt x="168" y="610"/>
                    </a:lnTo>
                    <a:lnTo>
                      <a:pt x="190" y="575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29" y="435"/>
                    </a:lnTo>
                    <a:lnTo>
                      <a:pt x="238" y="376"/>
                    </a:lnTo>
                    <a:lnTo>
                      <a:pt x="241" y="329"/>
                    </a:lnTo>
                    <a:lnTo>
                      <a:pt x="238" y="282"/>
                    </a:lnTo>
                    <a:lnTo>
                      <a:pt x="234" y="224"/>
                    </a:lnTo>
                    <a:lnTo>
                      <a:pt x="225" y="165"/>
                    </a:lnTo>
                    <a:lnTo>
                      <a:pt x="212" y="118"/>
                    </a:lnTo>
                    <a:lnTo>
                      <a:pt x="194" y="71"/>
                    </a:lnTo>
                    <a:lnTo>
                      <a:pt x="176" y="36"/>
                    </a:lnTo>
                    <a:lnTo>
                      <a:pt x="154" y="13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677;p39">
                <a:extLst>
                  <a:ext uri="{FF2B5EF4-FFF2-40B4-BE49-F238E27FC236}">
                    <a16:creationId xmlns:a16="http://schemas.microsoft.com/office/drawing/2014/main" id="{B624F659-65C2-F25A-B4A7-18085DD8CDAF}"/>
                  </a:ext>
                </a:extLst>
              </p:cNvPr>
              <p:cNvSpPr/>
              <p:nvPr/>
            </p:nvSpPr>
            <p:spPr>
              <a:xfrm>
                <a:off x="3659000" y="-1007705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106" y="0"/>
                    </a:moveTo>
                    <a:lnTo>
                      <a:pt x="84" y="12"/>
                    </a:lnTo>
                    <a:lnTo>
                      <a:pt x="62" y="47"/>
                    </a:lnTo>
                    <a:lnTo>
                      <a:pt x="44" y="82"/>
                    </a:lnTo>
                    <a:lnTo>
                      <a:pt x="27" y="117"/>
                    </a:lnTo>
                    <a:lnTo>
                      <a:pt x="13" y="176"/>
                    </a:lnTo>
                    <a:lnTo>
                      <a:pt x="5" y="235"/>
                    </a:lnTo>
                    <a:lnTo>
                      <a:pt x="0" y="293"/>
                    </a:lnTo>
                    <a:lnTo>
                      <a:pt x="0" y="363"/>
                    </a:lnTo>
                    <a:lnTo>
                      <a:pt x="9" y="422"/>
                    </a:lnTo>
                    <a:lnTo>
                      <a:pt x="18" y="481"/>
                    </a:lnTo>
                    <a:lnTo>
                      <a:pt x="31" y="528"/>
                    </a:lnTo>
                    <a:lnTo>
                      <a:pt x="49" y="574"/>
                    </a:lnTo>
                    <a:lnTo>
                      <a:pt x="71" y="598"/>
                    </a:lnTo>
                    <a:lnTo>
                      <a:pt x="93" y="621"/>
                    </a:lnTo>
                    <a:lnTo>
                      <a:pt x="115" y="633"/>
                    </a:lnTo>
                    <a:lnTo>
                      <a:pt x="141" y="633"/>
                    </a:lnTo>
                    <a:lnTo>
                      <a:pt x="163" y="621"/>
                    </a:lnTo>
                    <a:lnTo>
                      <a:pt x="180" y="598"/>
                    </a:lnTo>
                    <a:lnTo>
                      <a:pt x="198" y="563"/>
                    </a:lnTo>
                    <a:lnTo>
                      <a:pt x="216" y="516"/>
                    </a:lnTo>
                    <a:lnTo>
                      <a:pt x="229" y="457"/>
                    </a:lnTo>
                    <a:lnTo>
                      <a:pt x="238" y="410"/>
                    </a:lnTo>
                    <a:lnTo>
                      <a:pt x="242" y="340"/>
                    </a:lnTo>
                    <a:lnTo>
                      <a:pt x="242" y="281"/>
                    </a:lnTo>
                    <a:lnTo>
                      <a:pt x="233" y="211"/>
                    </a:lnTo>
                    <a:lnTo>
                      <a:pt x="224" y="164"/>
                    </a:lnTo>
                    <a:lnTo>
                      <a:pt x="211" y="106"/>
                    </a:lnTo>
                    <a:lnTo>
                      <a:pt x="194" y="70"/>
                    </a:lnTo>
                    <a:lnTo>
                      <a:pt x="176" y="35"/>
                    </a:lnTo>
                    <a:lnTo>
                      <a:pt x="154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678;p39">
                <a:extLst>
                  <a:ext uri="{FF2B5EF4-FFF2-40B4-BE49-F238E27FC236}">
                    <a16:creationId xmlns:a16="http://schemas.microsoft.com/office/drawing/2014/main" id="{667363C2-F905-46C9-7F0B-2C0F568A2EAA}"/>
                  </a:ext>
                </a:extLst>
              </p:cNvPr>
              <p:cNvSpPr/>
              <p:nvPr/>
            </p:nvSpPr>
            <p:spPr>
              <a:xfrm>
                <a:off x="3549950" y="-8073750"/>
                <a:ext cx="58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5"/>
                    </a:lnTo>
                    <a:lnTo>
                      <a:pt x="22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29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22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19" y="646"/>
                    </a:lnTo>
                    <a:lnTo>
                      <a:pt x="141" y="634"/>
                    </a:lnTo>
                    <a:lnTo>
                      <a:pt x="163" y="622"/>
                    </a:lnTo>
                    <a:lnTo>
                      <a:pt x="181" y="587"/>
                    </a:lnTo>
                    <a:lnTo>
                      <a:pt x="198" y="552"/>
                    </a:lnTo>
                    <a:lnTo>
                      <a:pt x="211" y="517"/>
                    </a:lnTo>
                    <a:lnTo>
                      <a:pt x="225" y="458"/>
                    </a:lnTo>
                    <a:lnTo>
                      <a:pt x="229" y="411"/>
                    </a:lnTo>
                    <a:lnTo>
                      <a:pt x="233" y="353"/>
                    </a:lnTo>
                    <a:lnTo>
                      <a:pt x="233" y="282"/>
                    </a:lnTo>
                    <a:lnTo>
                      <a:pt x="229" y="224"/>
                    </a:lnTo>
                    <a:lnTo>
                      <a:pt x="216" y="165"/>
                    </a:lnTo>
                    <a:lnTo>
                      <a:pt x="203" y="118"/>
                    </a:lnTo>
                    <a:lnTo>
                      <a:pt x="185" y="71"/>
                    </a:lnTo>
                    <a:lnTo>
                      <a:pt x="167" y="36"/>
                    </a:lnTo>
                    <a:lnTo>
                      <a:pt x="145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679;p39">
                <a:extLst>
                  <a:ext uri="{FF2B5EF4-FFF2-40B4-BE49-F238E27FC236}">
                    <a16:creationId xmlns:a16="http://schemas.microsoft.com/office/drawing/2014/main" id="{8EF51CAE-A0EF-B47C-B545-CCB6A6082E59}"/>
                  </a:ext>
                </a:extLst>
              </p:cNvPr>
              <p:cNvSpPr/>
              <p:nvPr/>
            </p:nvSpPr>
            <p:spPr>
              <a:xfrm>
                <a:off x="3286225" y="-7480400"/>
                <a:ext cx="334100" cy="21047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84189" extrusionOk="0">
                    <a:moveTo>
                      <a:pt x="4675" y="1"/>
                    </a:moveTo>
                    <a:lnTo>
                      <a:pt x="4495" y="622"/>
                    </a:lnTo>
                    <a:lnTo>
                      <a:pt x="4314" y="1255"/>
                    </a:lnTo>
                    <a:lnTo>
                      <a:pt x="4143" y="1900"/>
                    </a:lnTo>
                    <a:lnTo>
                      <a:pt x="3976" y="2556"/>
                    </a:lnTo>
                    <a:lnTo>
                      <a:pt x="3813" y="3212"/>
                    </a:lnTo>
                    <a:lnTo>
                      <a:pt x="3655" y="3892"/>
                    </a:lnTo>
                    <a:lnTo>
                      <a:pt x="3501" y="4584"/>
                    </a:lnTo>
                    <a:lnTo>
                      <a:pt x="3347" y="5275"/>
                    </a:lnTo>
                    <a:lnTo>
                      <a:pt x="3202" y="5978"/>
                    </a:lnTo>
                    <a:lnTo>
                      <a:pt x="3057" y="6693"/>
                    </a:lnTo>
                    <a:lnTo>
                      <a:pt x="2921" y="7420"/>
                    </a:lnTo>
                    <a:lnTo>
                      <a:pt x="2784" y="8147"/>
                    </a:lnTo>
                    <a:lnTo>
                      <a:pt x="2652" y="8885"/>
                    </a:lnTo>
                    <a:lnTo>
                      <a:pt x="2525" y="9635"/>
                    </a:lnTo>
                    <a:lnTo>
                      <a:pt x="2402" y="10397"/>
                    </a:lnTo>
                    <a:lnTo>
                      <a:pt x="2283" y="11159"/>
                    </a:lnTo>
                    <a:lnTo>
                      <a:pt x="2169" y="11932"/>
                    </a:lnTo>
                    <a:lnTo>
                      <a:pt x="2054" y="12706"/>
                    </a:lnTo>
                    <a:lnTo>
                      <a:pt x="1949" y="13491"/>
                    </a:lnTo>
                    <a:lnTo>
                      <a:pt x="1843" y="14288"/>
                    </a:lnTo>
                    <a:lnTo>
                      <a:pt x="1738" y="15085"/>
                    </a:lnTo>
                    <a:lnTo>
                      <a:pt x="1641" y="15894"/>
                    </a:lnTo>
                    <a:lnTo>
                      <a:pt x="1549" y="16702"/>
                    </a:lnTo>
                    <a:lnTo>
                      <a:pt x="1456" y="17523"/>
                    </a:lnTo>
                    <a:lnTo>
                      <a:pt x="1368" y="18343"/>
                    </a:lnTo>
                    <a:lnTo>
                      <a:pt x="1280" y="19175"/>
                    </a:lnTo>
                    <a:lnTo>
                      <a:pt x="1201" y="20008"/>
                    </a:lnTo>
                    <a:lnTo>
                      <a:pt x="1122" y="20840"/>
                    </a:lnTo>
                    <a:lnTo>
                      <a:pt x="1047" y="21684"/>
                    </a:lnTo>
                    <a:lnTo>
                      <a:pt x="973" y="22528"/>
                    </a:lnTo>
                    <a:lnTo>
                      <a:pt x="907" y="23383"/>
                    </a:lnTo>
                    <a:lnTo>
                      <a:pt x="836" y="24239"/>
                    </a:lnTo>
                    <a:lnTo>
                      <a:pt x="775" y="25094"/>
                    </a:lnTo>
                    <a:lnTo>
                      <a:pt x="713" y="25950"/>
                    </a:lnTo>
                    <a:lnTo>
                      <a:pt x="656" y="26817"/>
                    </a:lnTo>
                    <a:lnTo>
                      <a:pt x="603" y="27685"/>
                    </a:lnTo>
                    <a:lnTo>
                      <a:pt x="551" y="28552"/>
                    </a:lnTo>
                    <a:lnTo>
                      <a:pt x="502" y="29419"/>
                    </a:lnTo>
                    <a:lnTo>
                      <a:pt x="454" y="30286"/>
                    </a:lnTo>
                    <a:lnTo>
                      <a:pt x="410" y="31165"/>
                    </a:lnTo>
                    <a:lnTo>
                      <a:pt x="331" y="32912"/>
                    </a:lnTo>
                    <a:lnTo>
                      <a:pt x="256" y="34670"/>
                    </a:lnTo>
                    <a:lnTo>
                      <a:pt x="194" y="36428"/>
                    </a:lnTo>
                    <a:lnTo>
                      <a:pt x="146" y="38174"/>
                    </a:lnTo>
                    <a:lnTo>
                      <a:pt x="102" y="39932"/>
                    </a:lnTo>
                    <a:lnTo>
                      <a:pt x="67" y="41679"/>
                    </a:lnTo>
                    <a:lnTo>
                      <a:pt x="36" y="43413"/>
                    </a:lnTo>
                    <a:lnTo>
                      <a:pt x="18" y="45148"/>
                    </a:lnTo>
                    <a:lnTo>
                      <a:pt x="5" y="46871"/>
                    </a:lnTo>
                    <a:lnTo>
                      <a:pt x="1" y="48582"/>
                    </a:lnTo>
                    <a:lnTo>
                      <a:pt x="1" y="50270"/>
                    </a:lnTo>
                    <a:lnTo>
                      <a:pt x="10" y="51946"/>
                    </a:lnTo>
                    <a:lnTo>
                      <a:pt x="23" y="53598"/>
                    </a:lnTo>
                    <a:lnTo>
                      <a:pt x="40" y="55228"/>
                    </a:lnTo>
                    <a:lnTo>
                      <a:pt x="62" y="56845"/>
                    </a:lnTo>
                    <a:lnTo>
                      <a:pt x="89" y="58427"/>
                    </a:lnTo>
                    <a:lnTo>
                      <a:pt x="120" y="59986"/>
                    </a:lnTo>
                    <a:lnTo>
                      <a:pt x="159" y="61510"/>
                    </a:lnTo>
                    <a:lnTo>
                      <a:pt x="194" y="63010"/>
                    </a:lnTo>
                    <a:lnTo>
                      <a:pt x="238" y="64475"/>
                    </a:lnTo>
                    <a:lnTo>
                      <a:pt x="282" y="65905"/>
                    </a:lnTo>
                    <a:lnTo>
                      <a:pt x="331" y="67288"/>
                    </a:lnTo>
                    <a:lnTo>
                      <a:pt x="379" y="68648"/>
                    </a:lnTo>
                    <a:lnTo>
                      <a:pt x="432" y="69948"/>
                    </a:lnTo>
                    <a:lnTo>
                      <a:pt x="480" y="71214"/>
                    </a:lnTo>
                    <a:lnTo>
                      <a:pt x="533" y="72433"/>
                    </a:lnTo>
                    <a:lnTo>
                      <a:pt x="643" y="74730"/>
                    </a:lnTo>
                    <a:lnTo>
                      <a:pt x="748" y="76805"/>
                    </a:lnTo>
                    <a:lnTo>
                      <a:pt x="850" y="78668"/>
                    </a:lnTo>
                    <a:lnTo>
                      <a:pt x="942" y="80286"/>
                    </a:lnTo>
                    <a:lnTo>
                      <a:pt x="1025" y="81645"/>
                    </a:lnTo>
                    <a:lnTo>
                      <a:pt x="1096" y="82735"/>
                    </a:lnTo>
                    <a:lnTo>
                      <a:pt x="1149" y="83532"/>
                    </a:lnTo>
                    <a:lnTo>
                      <a:pt x="1197" y="84189"/>
                    </a:lnTo>
                    <a:lnTo>
                      <a:pt x="4675" y="84189"/>
                    </a:lnTo>
                    <a:lnTo>
                      <a:pt x="13363" y="64979"/>
                    </a:lnTo>
                    <a:lnTo>
                      <a:pt x="13363" y="20078"/>
                    </a:lnTo>
                    <a:lnTo>
                      <a:pt x="13363" y="19750"/>
                    </a:lnTo>
                    <a:lnTo>
                      <a:pt x="13355" y="19410"/>
                    </a:lnTo>
                    <a:lnTo>
                      <a:pt x="13346" y="19070"/>
                    </a:lnTo>
                    <a:lnTo>
                      <a:pt x="13333" y="18707"/>
                    </a:lnTo>
                    <a:lnTo>
                      <a:pt x="13319" y="18343"/>
                    </a:lnTo>
                    <a:lnTo>
                      <a:pt x="13297" y="17980"/>
                    </a:lnTo>
                    <a:lnTo>
                      <a:pt x="13254" y="17230"/>
                    </a:lnTo>
                    <a:lnTo>
                      <a:pt x="13192" y="16445"/>
                    </a:lnTo>
                    <a:lnTo>
                      <a:pt x="13122" y="15648"/>
                    </a:lnTo>
                    <a:lnTo>
                      <a:pt x="13042" y="14839"/>
                    </a:lnTo>
                    <a:lnTo>
                      <a:pt x="12955" y="14018"/>
                    </a:lnTo>
                    <a:lnTo>
                      <a:pt x="12862" y="13186"/>
                    </a:lnTo>
                    <a:lnTo>
                      <a:pt x="12761" y="12342"/>
                    </a:lnTo>
                    <a:lnTo>
                      <a:pt x="12651" y="11510"/>
                    </a:lnTo>
                    <a:lnTo>
                      <a:pt x="12537" y="10678"/>
                    </a:lnTo>
                    <a:lnTo>
                      <a:pt x="12422" y="9846"/>
                    </a:lnTo>
                    <a:lnTo>
                      <a:pt x="12304" y="9026"/>
                    </a:lnTo>
                    <a:lnTo>
                      <a:pt x="12181" y="8229"/>
                    </a:lnTo>
                    <a:lnTo>
                      <a:pt x="12062" y="7432"/>
                    </a:lnTo>
                    <a:lnTo>
                      <a:pt x="11939" y="6670"/>
                    </a:lnTo>
                    <a:lnTo>
                      <a:pt x="11816" y="5931"/>
                    </a:lnTo>
                    <a:lnTo>
                      <a:pt x="11583" y="4525"/>
                    </a:lnTo>
                    <a:lnTo>
                      <a:pt x="11358" y="3259"/>
                    </a:lnTo>
                    <a:lnTo>
                      <a:pt x="11165" y="2157"/>
                    </a:lnTo>
                    <a:lnTo>
                      <a:pt x="10998" y="1255"/>
                    </a:lnTo>
                    <a:lnTo>
                      <a:pt x="10866" y="575"/>
                    </a:lnTo>
                    <a:lnTo>
                      <a:pt x="10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680;p39">
                <a:extLst>
                  <a:ext uri="{FF2B5EF4-FFF2-40B4-BE49-F238E27FC236}">
                    <a16:creationId xmlns:a16="http://schemas.microsoft.com/office/drawing/2014/main" id="{93C88D5F-C6EC-83CF-9C39-BE8B54AAA2C2}"/>
                  </a:ext>
                </a:extLst>
              </p:cNvPr>
              <p:cNvSpPr/>
              <p:nvPr/>
            </p:nvSpPr>
            <p:spPr>
              <a:xfrm>
                <a:off x="3286225" y="-7480400"/>
                <a:ext cx="334100" cy="21047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84189" fill="none" extrusionOk="0">
                    <a:moveTo>
                      <a:pt x="4675" y="84189"/>
                    </a:moveTo>
                    <a:lnTo>
                      <a:pt x="1197" y="84189"/>
                    </a:lnTo>
                    <a:lnTo>
                      <a:pt x="1197" y="84189"/>
                    </a:lnTo>
                    <a:lnTo>
                      <a:pt x="1149" y="83532"/>
                    </a:lnTo>
                    <a:lnTo>
                      <a:pt x="1096" y="82735"/>
                    </a:lnTo>
                    <a:lnTo>
                      <a:pt x="1025" y="81645"/>
                    </a:lnTo>
                    <a:lnTo>
                      <a:pt x="942" y="80286"/>
                    </a:lnTo>
                    <a:lnTo>
                      <a:pt x="850" y="78668"/>
                    </a:lnTo>
                    <a:lnTo>
                      <a:pt x="748" y="76805"/>
                    </a:lnTo>
                    <a:lnTo>
                      <a:pt x="643" y="74730"/>
                    </a:lnTo>
                    <a:lnTo>
                      <a:pt x="533" y="72433"/>
                    </a:lnTo>
                    <a:lnTo>
                      <a:pt x="480" y="71214"/>
                    </a:lnTo>
                    <a:lnTo>
                      <a:pt x="432" y="69948"/>
                    </a:lnTo>
                    <a:lnTo>
                      <a:pt x="379" y="68648"/>
                    </a:lnTo>
                    <a:lnTo>
                      <a:pt x="331" y="67288"/>
                    </a:lnTo>
                    <a:lnTo>
                      <a:pt x="282" y="65905"/>
                    </a:lnTo>
                    <a:lnTo>
                      <a:pt x="238" y="64475"/>
                    </a:lnTo>
                    <a:lnTo>
                      <a:pt x="194" y="63010"/>
                    </a:lnTo>
                    <a:lnTo>
                      <a:pt x="159" y="61510"/>
                    </a:lnTo>
                    <a:lnTo>
                      <a:pt x="120" y="59986"/>
                    </a:lnTo>
                    <a:lnTo>
                      <a:pt x="89" y="58427"/>
                    </a:lnTo>
                    <a:lnTo>
                      <a:pt x="62" y="56845"/>
                    </a:lnTo>
                    <a:lnTo>
                      <a:pt x="40" y="55228"/>
                    </a:lnTo>
                    <a:lnTo>
                      <a:pt x="23" y="53598"/>
                    </a:lnTo>
                    <a:lnTo>
                      <a:pt x="10" y="51946"/>
                    </a:lnTo>
                    <a:lnTo>
                      <a:pt x="1" y="50270"/>
                    </a:lnTo>
                    <a:lnTo>
                      <a:pt x="1" y="48582"/>
                    </a:lnTo>
                    <a:lnTo>
                      <a:pt x="5" y="46871"/>
                    </a:lnTo>
                    <a:lnTo>
                      <a:pt x="18" y="45148"/>
                    </a:lnTo>
                    <a:lnTo>
                      <a:pt x="36" y="43413"/>
                    </a:lnTo>
                    <a:lnTo>
                      <a:pt x="67" y="41679"/>
                    </a:lnTo>
                    <a:lnTo>
                      <a:pt x="102" y="39932"/>
                    </a:lnTo>
                    <a:lnTo>
                      <a:pt x="146" y="38174"/>
                    </a:lnTo>
                    <a:lnTo>
                      <a:pt x="194" y="36428"/>
                    </a:lnTo>
                    <a:lnTo>
                      <a:pt x="256" y="34670"/>
                    </a:lnTo>
                    <a:lnTo>
                      <a:pt x="331" y="32912"/>
                    </a:lnTo>
                    <a:lnTo>
                      <a:pt x="410" y="31165"/>
                    </a:lnTo>
                    <a:lnTo>
                      <a:pt x="454" y="30286"/>
                    </a:lnTo>
                    <a:lnTo>
                      <a:pt x="502" y="29419"/>
                    </a:lnTo>
                    <a:lnTo>
                      <a:pt x="551" y="28552"/>
                    </a:lnTo>
                    <a:lnTo>
                      <a:pt x="603" y="27685"/>
                    </a:lnTo>
                    <a:lnTo>
                      <a:pt x="656" y="26817"/>
                    </a:lnTo>
                    <a:lnTo>
                      <a:pt x="713" y="25950"/>
                    </a:lnTo>
                    <a:lnTo>
                      <a:pt x="775" y="25094"/>
                    </a:lnTo>
                    <a:lnTo>
                      <a:pt x="836" y="24239"/>
                    </a:lnTo>
                    <a:lnTo>
                      <a:pt x="907" y="23383"/>
                    </a:lnTo>
                    <a:lnTo>
                      <a:pt x="973" y="22528"/>
                    </a:lnTo>
                    <a:lnTo>
                      <a:pt x="1047" y="21684"/>
                    </a:lnTo>
                    <a:lnTo>
                      <a:pt x="1122" y="20840"/>
                    </a:lnTo>
                    <a:lnTo>
                      <a:pt x="1201" y="20008"/>
                    </a:lnTo>
                    <a:lnTo>
                      <a:pt x="1280" y="19175"/>
                    </a:lnTo>
                    <a:lnTo>
                      <a:pt x="1368" y="18343"/>
                    </a:lnTo>
                    <a:lnTo>
                      <a:pt x="1456" y="17523"/>
                    </a:lnTo>
                    <a:lnTo>
                      <a:pt x="1549" y="16702"/>
                    </a:lnTo>
                    <a:lnTo>
                      <a:pt x="1641" y="15894"/>
                    </a:lnTo>
                    <a:lnTo>
                      <a:pt x="1738" y="15085"/>
                    </a:lnTo>
                    <a:lnTo>
                      <a:pt x="1843" y="14288"/>
                    </a:lnTo>
                    <a:lnTo>
                      <a:pt x="1949" y="13491"/>
                    </a:lnTo>
                    <a:lnTo>
                      <a:pt x="2054" y="12706"/>
                    </a:lnTo>
                    <a:lnTo>
                      <a:pt x="2169" y="11932"/>
                    </a:lnTo>
                    <a:lnTo>
                      <a:pt x="2283" y="11159"/>
                    </a:lnTo>
                    <a:lnTo>
                      <a:pt x="2402" y="10397"/>
                    </a:lnTo>
                    <a:lnTo>
                      <a:pt x="2525" y="9635"/>
                    </a:lnTo>
                    <a:lnTo>
                      <a:pt x="2652" y="8885"/>
                    </a:lnTo>
                    <a:lnTo>
                      <a:pt x="2784" y="8147"/>
                    </a:lnTo>
                    <a:lnTo>
                      <a:pt x="2921" y="7420"/>
                    </a:lnTo>
                    <a:lnTo>
                      <a:pt x="3057" y="6693"/>
                    </a:lnTo>
                    <a:lnTo>
                      <a:pt x="3202" y="5978"/>
                    </a:lnTo>
                    <a:lnTo>
                      <a:pt x="3347" y="5275"/>
                    </a:lnTo>
                    <a:lnTo>
                      <a:pt x="3501" y="4584"/>
                    </a:lnTo>
                    <a:lnTo>
                      <a:pt x="3655" y="3892"/>
                    </a:lnTo>
                    <a:lnTo>
                      <a:pt x="3813" y="3212"/>
                    </a:lnTo>
                    <a:lnTo>
                      <a:pt x="3976" y="2556"/>
                    </a:lnTo>
                    <a:lnTo>
                      <a:pt x="4143" y="1900"/>
                    </a:lnTo>
                    <a:lnTo>
                      <a:pt x="4314" y="1255"/>
                    </a:lnTo>
                    <a:lnTo>
                      <a:pt x="4495" y="622"/>
                    </a:lnTo>
                    <a:lnTo>
                      <a:pt x="4675" y="1"/>
                    </a:lnTo>
                    <a:lnTo>
                      <a:pt x="10756" y="1"/>
                    </a:lnTo>
                    <a:lnTo>
                      <a:pt x="10756" y="1"/>
                    </a:lnTo>
                    <a:lnTo>
                      <a:pt x="10866" y="575"/>
                    </a:lnTo>
                    <a:lnTo>
                      <a:pt x="10998" y="1255"/>
                    </a:lnTo>
                    <a:lnTo>
                      <a:pt x="11165" y="2157"/>
                    </a:lnTo>
                    <a:lnTo>
                      <a:pt x="11358" y="3259"/>
                    </a:lnTo>
                    <a:lnTo>
                      <a:pt x="11583" y="4525"/>
                    </a:lnTo>
                    <a:lnTo>
                      <a:pt x="11816" y="5931"/>
                    </a:lnTo>
                    <a:lnTo>
                      <a:pt x="11939" y="6670"/>
                    </a:lnTo>
                    <a:lnTo>
                      <a:pt x="12062" y="7432"/>
                    </a:lnTo>
                    <a:lnTo>
                      <a:pt x="12181" y="8229"/>
                    </a:lnTo>
                    <a:lnTo>
                      <a:pt x="12304" y="9026"/>
                    </a:lnTo>
                    <a:lnTo>
                      <a:pt x="12422" y="9846"/>
                    </a:lnTo>
                    <a:lnTo>
                      <a:pt x="12537" y="10678"/>
                    </a:lnTo>
                    <a:lnTo>
                      <a:pt x="12651" y="11510"/>
                    </a:lnTo>
                    <a:lnTo>
                      <a:pt x="12761" y="12342"/>
                    </a:lnTo>
                    <a:lnTo>
                      <a:pt x="12862" y="13186"/>
                    </a:lnTo>
                    <a:lnTo>
                      <a:pt x="12955" y="14018"/>
                    </a:lnTo>
                    <a:lnTo>
                      <a:pt x="13042" y="14839"/>
                    </a:lnTo>
                    <a:lnTo>
                      <a:pt x="13122" y="15648"/>
                    </a:lnTo>
                    <a:lnTo>
                      <a:pt x="13192" y="16445"/>
                    </a:lnTo>
                    <a:lnTo>
                      <a:pt x="13254" y="17230"/>
                    </a:lnTo>
                    <a:lnTo>
                      <a:pt x="13297" y="17980"/>
                    </a:lnTo>
                    <a:lnTo>
                      <a:pt x="13319" y="18343"/>
                    </a:lnTo>
                    <a:lnTo>
                      <a:pt x="13333" y="18707"/>
                    </a:lnTo>
                    <a:lnTo>
                      <a:pt x="13346" y="19070"/>
                    </a:lnTo>
                    <a:lnTo>
                      <a:pt x="13355" y="19410"/>
                    </a:lnTo>
                    <a:lnTo>
                      <a:pt x="13363" y="19750"/>
                    </a:lnTo>
                    <a:lnTo>
                      <a:pt x="13363" y="20078"/>
                    </a:lnTo>
                    <a:lnTo>
                      <a:pt x="13363" y="64979"/>
                    </a:lnTo>
                    <a:lnTo>
                      <a:pt x="4675" y="841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681;p39">
                <a:extLst>
                  <a:ext uri="{FF2B5EF4-FFF2-40B4-BE49-F238E27FC236}">
                    <a16:creationId xmlns:a16="http://schemas.microsoft.com/office/drawing/2014/main" id="{D9A132CC-EC90-A2E8-83FD-256474A5E086}"/>
                  </a:ext>
                </a:extLst>
              </p:cNvPr>
              <p:cNvSpPr/>
              <p:nvPr/>
            </p:nvSpPr>
            <p:spPr>
              <a:xfrm>
                <a:off x="3509725" y="-7449925"/>
                <a:ext cx="101925" cy="183867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73547" extrusionOk="0">
                    <a:moveTo>
                      <a:pt x="2049" y="1"/>
                    </a:moveTo>
                    <a:lnTo>
                      <a:pt x="2247" y="1067"/>
                    </a:lnTo>
                    <a:lnTo>
                      <a:pt x="2484" y="2392"/>
                    </a:lnTo>
                    <a:lnTo>
                      <a:pt x="2612" y="3142"/>
                    </a:lnTo>
                    <a:lnTo>
                      <a:pt x="2748" y="3939"/>
                    </a:lnTo>
                    <a:lnTo>
                      <a:pt x="2889" y="4783"/>
                    </a:lnTo>
                    <a:lnTo>
                      <a:pt x="3030" y="5662"/>
                    </a:lnTo>
                    <a:lnTo>
                      <a:pt x="3175" y="6564"/>
                    </a:lnTo>
                    <a:lnTo>
                      <a:pt x="3315" y="7502"/>
                    </a:lnTo>
                    <a:lnTo>
                      <a:pt x="3456" y="8451"/>
                    </a:lnTo>
                    <a:lnTo>
                      <a:pt x="3592" y="9424"/>
                    </a:lnTo>
                    <a:lnTo>
                      <a:pt x="3724" y="10397"/>
                    </a:lnTo>
                    <a:lnTo>
                      <a:pt x="3852" y="11381"/>
                    </a:lnTo>
                    <a:lnTo>
                      <a:pt x="3966" y="12366"/>
                    </a:lnTo>
                    <a:lnTo>
                      <a:pt x="4076" y="13327"/>
                    </a:lnTo>
                    <a:lnTo>
                      <a:pt x="3988" y="12460"/>
                    </a:lnTo>
                    <a:lnTo>
                      <a:pt x="3896" y="11592"/>
                    </a:lnTo>
                    <a:lnTo>
                      <a:pt x="3795" y="10725"/>
                    </a:lnTo>
                    <a:lnTo>
                      <a:pt x="3694" y="9869"/>
                    </a:lnTo>
                    <a:lnTo>
                      <a:pt x="3584" y="9014"/>
                    </a:lnTo>
                    <a:lnTo>
                      <a:pt x="3469" y="8170"/>
                    </a:lnTo>
                    <a:lnTo>
                      <a:pt x="3351" y="7326"/>
                    </a:lnTo>
                    <a:lnTo>
                      <a:pt x="3227" y="6482"/>
                    </a:lnTo>
                    <a:lnTo>
                      <a:pt x="3096" y="5650"/>
                    </a:lnTo>
                    <a:lnTo>
                      <a:pt x="2959" y="4830"/>
                    </a:lnTo>
                    <a:lnTo>
                      <a:pt x="2823" y="4009"/>
                    </a:lnTo>
                    <a:lnTo>
                      <a:pt x="2678" y="3189"/>
                    </a:lnTo>
                    <a:lnTo>
                      <a:pt x="2528" y="2380"/>
                    </a:lnTo>
                    <a:lnTo>
                      <a:pt x="2374" y="1583"/>
                    </a:lnTo>
                    <a:lnTo>
                      <a:pt x="2212" y="786"/>
                    </a:lnTo>
                    <a:lnTo>
                      <a:pt x="2049" y="1"/>
                    </a:lnTo>
                    <a:close/>
                    <a:moveTo>
                      <a:pt x="422" y="72597"/>
                    </a:moveTo>
                    <a:lnTo>
                      <a:pt x="0" y="73535"/>
                    </a:lnTo>
                    <a:lnTo>
                      <a:pt x="0" y="73547"/>
                    </a:lnTo>
                    <a:lnTo>
                      <a:pt x="422" y="72597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682;p39">
                <a:extLst>
                  <a:ext uri="{FF2B5EF4-FFF2-40B4-BE49-F238E27FC236}">
                    <a16:creationId xmlns:a16="http://schemas.microsoft.com/office/drawing/2014/main" id="{40703247-2CA1-015C-43D5-DF8A6D2DF8AC}"/>
                  </a:ext>
                </a:extLst>
              </p:cNvPr>
              <p:cNvSpPr/>
              <p:nvPr/>
            </p:nvSpPr>
            <p:spPr>
              <a:xfrm>
                <a:off x="3347475" y="-7258000"/>
                <a:ext cx="507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97" fill="none" extrusionOk="0">
                    <a:moveTo>
                      <a:pt x="0" y="1196"/>
                    </a:moveTo>
                    <a:lnTo>
                      <a:pt x="0" y="1196"/>
                    </a:lnTo>
                    <a:lnTo>
                      <a:pt x="101" y="598"/>
                    </a:lnTo>
                    <a:lnTo>
                      <a:pt x="202" y="1"/>
                    </a:lnTo>
                    <a:lnTo>
                      <a:pt x="202" y="1"/>
                    </a:lnTo>
                    <a:lnTo>
                      <a:pt x="101" y="598"/>
                    </a:lnTo>
                    <a:lnTo>
                      <a:pt x="0" y="11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683;p39">
                <a:extLst>
                  <a:ext uri="{FF2B5EF4-FFF2-40B4-BE49-F238E27FC236}">
                    <a16:creationId xmlns:a16="http://schemas.microsoft.com/office/drawing/2014/main" id="{FF70B51F-2379-8553-6CD6-CB50C758ED66}"/>
                  </a:ext>
                </a:extLst>
              </p:cNvPr>
              <p:cNvSpPr/>
              <p:nvPr/>
            </p:nvSpPr>
            <p:spPr>
              <a:xfrm>
                <a:off x="3560950" y="-7449925"/>
                <a:ext cx="50700" cy="3331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3327" fill="none" extrusionOk="0">
                    <a:moveTo>
                      <a:pt x="2027" y="13327"/>
                    </a:moveTo>
                    <a:lnTo>
                      <a:pt x="2027" y="13327"/>
                    </a:lnTo>
                    <a:lnTo>
                      <a:pt x="1917" y="12366"/>
                    </a:lnTo>
                    <a:lnTo>
                      <a:pt x="1803" y="11381"/>
                    </a:lnTo>
                    <a:lnTo>
                      <a:pt x="1675" y="10397"/>
                    </a:lnTo>
                    <a:lnTo>
                      <a:pt x="1543" y="9424"/>
                    </a:lnTo>
                    <a:lnTo>
                      <a:pt x="1407" y="8451"/>
                    </a:lnTo>
                    <a:lnTo>
                      <a:pt x="1266" y="7502"/>
                    </a:lnTo>
                    <a:lnTo>
                      <a:pt x="1126" y="6564"/>
                    </a:lnTo>
                    <a:lnTo>
                      <a:pt x="981" y="5662"/>
                    </a:lnTo>
                    <a:lnTo>
                      <a:pt x="840" y="4783"/>
                    </a:lnTo>
                    <a:lnTo>
                      <a:pt x="699" y="3939"/>
                    </a:lnTo>
                    <a:lnTo>
                      <a:pt x="563" y="3142"/>
                    </a:lnTo>
                    <a:lnTo>
                      <a:pt x="435" y="2392"/>
                    </a:lnTo>
                    <a:lnTo>
                      <a:pt x="198" y="106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63" y="786"/>
                    </a:lnTo>
                    <a:lnTo>
                      <a:pt x="325" y="1583"/>
                    </a:lnTo>
                    <a:lnTo>
                      <a:pt x="479" y="2380"/>
                    </a:lnTo>
                    <a:lnTo>
                      <a:pt x="629" y="3189"/>
                    </a:lnTo>
                    <a:lnTo>
                      <a:pt x="774" y="4009"/>
                    </a:lnTo>
                    <a:lnTo>
                      <a:pt x="910" y="4830"/>
                    </a:lnTo>
                    <a:lnTo>
                      <a:pt x="1047" y="5650"/>
                    </a:lnTo>
                    <a:lnTo>
                      <a:pt x="1178" y="6482"/>
                    </a:lnTo>
                    <a:lnTo>
                      <a:pt x="1302" y="7326"/>
                    </a:lnTo>
                    <a:lnTo>
                      <a:pt x="1420" y="8170"/>
                    </a:lnTo>
                    <a:lnTo>
                      <a:pt x="1535" y="9014"/>
                    </a:lnTo>
                    <a:lnTo>
                      <a:pt x="1645" y="9869"/>
                    </a:lnTo>
                    <a:lnTo>
                      <a:pt x="1746" y="10725"/>
                    </a:lnTo>
                    <a:lnTo>
                      <a:pt x="1847" y="11592"/>
                    </a:lnTo>
                    <a:lnTo>
                      <a:pt x="1939" y="12460"/>
                    </a:lnTo>
                    <a:lnTo>
                      <a:pt x="2027" y="1332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684;p39">
                <a:extLst>
                  <a:ext uri="{FF2B5EF4-FFF2-40B4-BE49-F238E27FC236}">
                    <a16:creationId xmlns:a16="http://schemas.microsoft.com/office/drawing/2014/main" id="{3EBD501E-9E51-D56C-3F0A-CF23AF062E5C}"/>
                  </a:ext>
                </a:extLst>
              </p:cNvPr>
              <p:cNvSpPr/>
              <p:nvPr/>
            </p:nvSpPr>
            <p:spPr>
              <a:xfrm>
                <a:off x="3509725" y="-5635000"/>
                <a:ext cx="1057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950" fill="none" extrusionOk="0">
                    <a:moveTo>
                      <a:pt x="0" y="950"/>
                    </a:moveTo>
                    <a:lnTo>
                      <a:pt x="0" y="938"/>
                    </a:lnTo>
                    <a:lnTo>
                      <a:pt x="422" y="0"/>
                    </a:lnTo>
                    <a:lnTo>
                      <a:pt x="0" y="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685;p39">
                <a:extLst>
                  <a:ext uri="{FF2B5EF4-FFF2-40B4-BE49-F238E27FC236}">
                    <a16:creationId xmlns:a16="http://schemas.microsoft.com/office/drawing/2014/main" id="{83129DCF-9126-8FD0-8441-F8342D154FD2}"/>
                  </a:ext>
                </a:extLst>
              </p:cNvPr>
              <p:cNvSpPr/>
              <p:nvPr/>
            </p:nvSpPr>
            <p:spPr>
              <a:xfrm>
                <a:off x="3343500" y="-7478925"/>
                <a:ext cx="276825" cy="1867375"/>
              </a:xfrm>
              <a:custGeom>
                <a:avLst/>
                <a:gdLst/>
                <a:ahLst/>
                <a:cxnLst/>
                <a:rect l="l" t="t" r="r" b="b"/>
                <a:pathLst>
                  <a:path w="11073" h="74695" extrusionOk="0">
                    <a:moveTo>
                      <a:pt x="2384" y="0"/>
                    </a:moveTo>
                    <a:lnTo>
                      <a:pt x="2234" y="516"/>
                    </a:lnTo>
                    <a:lnTo>
                      <a:pt x="2089" y="1044"/>
                    </a:lnTo>
                    <a:lnTo>
                      <a:pt x="1949" y="1571"/>
                    </a:lnTo>
                    <a:lnTo>
                      <a:pt x="1808" y="2098"/>
                    </a:lnTo>
                    <a:lnTo>
                      <a:pt x="1672" y="2638"/>
                    </a:lnTo>
                    <a:lnTo>
                      <a:pt x="1535" y="3177"/>
                    </a:lnTo>
                    <a:lnTo>
                      <a:pt x="1408" y="3716"/>
                    </a:lnTo>
                    <a:lnTo>
                      <a:pt x="1280" y="4267"/>
                    </a:lnTo>
                    <a:lnTo>
                      <a:pt x="1153" y="4829"/>
                    </a:lnTo>
                    <a:lnTo>
                      <a:pt x="1030" y="5380"/>
                    </a:lnTo>
                    <a:lnTo>
                      <a:pt x="911" y="5943"/>
                    </a:lnTo>
                    <a:lnTo>
                      <a:pt x="797" y="6517"/>
                    </a:lnTo>
                    <a:lnTo>
                      <a:pt x="682" y="7091"/>
                    </a:lnTo>
                    <a:lnTo>
                      <a:pt x="572" y="7666"/>
                    </a:lnTo>
                    <a:lnTo>
                      <a:pt x="467" y="8252"/>
                    </a:lnTo>
                    <a:lnTo>
                      <a:pt x="361" y="8838"/>
                    </a:lnTo>
                    <a:lnTo>
                      <a:pt x="260" y="9435"/>
                    </a:lnTo>
                    <a:lnTo>
                      <a:pt x="159" y="10033"/>
                    </a:lnTo>
                    <a:lnTo>
                      <a:pt x="1" y="11065"/>
                    </a:lnTo>
                    <a:lnTo>
                      <a:pt x="6649" y="18062"/>
                    </a:lnTo>
                    <a:lnTo>
                      <a:pt x="6649" y="74695"/>
                    </a:lnTo>
                    <a:lnTo>
                      <a:pt x="7071" y="73757"/>
                    </a:lnTo>
                    <a:lnTo>
                      <a:pt x="11072" y="64885"/>
                    </a:lnTo>
                    <a:lnTo>
                      <a:pt x="11024" y="20171"/>
                    </a:lnTo>
                    <a:lnTo>
                      <a:pt x="11024" y="19632"/>
                    </a:lnTo>
                    <a:lnTo>
                      <a:pt x="11015" y="19081"/>
                    </a:lnTo>
                    <a:lnTo>
                      <a:pt x="11002" y="18530"/>
                    </a:lnTo>
                    <a:lnTo>
                      <a:pt x="10980" y="17991"/>
                    </a:lnTo>
                    <a:lnTo>
                      <a:pt x="10958" y="17452"/>
                    </a:lnTo>
                    <a:lnTo>
                      <a:pt x="10927" y="16913"/>
                    </a:lnTo>
                    <a:lnTo>
                      <a:pt x="10888" y="16374"/>
                    </a:lnTo>
                    <a:lnTo>
                      <a:pt x="10848" y="15835"/>
                    </a:lnTo>
                    <a:lnTo>
                      <a:pt x="10787" y="15167"/>
                    </a:lnTo>
                    <a:lnTo>
                      <a:pt x="10725" y="14487"/>
                    </a:lnTo>
                    <a:lnTo>
                      <a:pt x="10615" y="13526"/>
                    </a:lnTo>
                    <a:lnTo>
                      <a:pt x="10501" y="12541"/>
                    </a:lnTo>
                    <a:lnTo>
                      <a:pt x="10373" y="11557"/>
                    </a:lnTo>
                    <a:lnTo>
                      <a:pt x="10241" y="10584"/>
                    </a:lnTo>
                    <a:lnTo>
                      <a:pt x="10105" y="9611"/>
                    </a:lnTo>
                    <a:lnTo>
                      <a:pt x="9964" y="8662"/>
                    </a:lnTo>
                    <a:lnTo>
                      <a:pt x="9824" y="7724"/>
                    </a:lnTo>
                    <a:lnTo>
                      <a:pt x="9679" y="6822"/>
                    </a:lnTo>
                    <a:lnTo>
                      <a:pt x="9538" y="5943"/>
                    </a:lnTo>
                    <a:lnTo>
                      <a:pt x="9397" y="5099"/>
                    </a:lnTo>
                    <a:lnTo>
                      <a:pt x="9261" y="4302"/>
                    </a:lnTo>
                    <a:lnTo>
                      <a:pt x="9133" y="3552"/>
                    </a:lnTo>
                    <a:lnTo>
                      <a:pt x="8896" y="2227"/>
                    </a:lnTo>
                    <a:lnTo>
                      <a:pt x="8698" y="1161"/>
                    </a:lnTo>
                    <a:lnTo>
                      <a:pt x="8571" y="575"/>
                    </a:lnTo>
                    <a:lnTo>
                      <a:pt x="84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686;p39">
                <a:extLst>
                  <a:ext uri="{FF2B5EF4-FFF2-40B4-BE49-F238E27FC236}">
                    <a16:creationId xmlns:a16="http://schemas.microsoft.com/office/drawing/2014/main" id="{283FE26F-62AB-F991-573A-93D33CDAEBFB}"/>
                  </a:ext>
                </a:extLst>
              </p:cNvPr>
              <p:cNvSpPr/>
              <p:nvPr/>
            </p:nvSpPr>
            <p:spPr>
              <a:xfrm>
                <a:off x="3344175" y="-7202325"/>
                <a:ext cx="168750" cy="1591075"/>
              </a:xfrm>
              <a:custGeom>
                <a:avLst/>
                <a:gdLst/>
                <a:ahLst/>
                <a:cxnLst/>
                <a:rect l="l" t="t" r="r" b="b"/>
                <a:pathLst>
                  <a:path w="6750" h="63643" extrusionOk="0">
                    <a:moveTo>
                      <a:pt x="0" y="1"/>
                    </a:moveTo>
                    <a:lnTo>
                      <a:pt x="119" y="176"/>
                    </a:lnTo>
                    <a:lnTo>
                      <a:pt x="238" y="329"/>
                    </a:lnTo>
                    <a:lnTo>
                      <a:pt x="356" y="469"/>
                    </a:lnTo>
                    <a:lnTo>
                      <a:pt x="484" y="598"/>
                    </a:lnTo>
                    <a:lnTo>
                      <a:pt x="1821" y="2098"/>
                    </a:lnTo>
                    <a:lnTo>
                      <a:pt x="6560" y="7150"/>
                    </a:lnTo>
                    <a:lnTo>
                      <a:pt x="6560" y="25750"/>
                    </a:lnTo>
                    <a:lnTo>
                      <a:pt x="6565" y="33345"/>
                    </a:lnTo>
                    <a:lnTo>
                      <a:pt x="6574" y="40436"/>
                    </a:lnTo>
                    <a:lnTo>
                      <a:pt x="6596" y="52508"/>
                    </a:lnTo>
                    <a:lnTo>
                      <a:pt x="6600" y="54911"/>
                    </a:lnTo>
                    <a:lnTo>
                      <a:pt x="6613" y="57067"/>
                    </a:lnTo>
                    <a:lnTo>
                      <a:pt x="6635" y="60619"/>
                    </a:lnTo>
                    <a:lnTo>
                      <a:pt x="6635" y="61263"/>
                    </a:lnTo>
                    <a:lnTo>
                      <a:pt x="6640" y="61838"/>
                    </a:lnTo>
                    <a:lnTo>
                      <a:pt x="6644" y="62353"/>
                    </a:lnTo>
                    <a:lnTo>
                      <a:pt x="6651" y="62552"/>
                    </a:lnTo>
                    <a:lnTo>
                      <a:pt x="6653" y="62412"/>
                    </a:lnTo>
                    <a:lnTo>
                      <a:pt x="6653" y="61896"/>
                    </a:lnTo>
                    <a:lnTo>
                      <a:pt x="6662" y="61322"/>
                    </a:lnTo>
                    <a:lnTo>
                      <a:pt x="6675" y="60666"/>
                    </a:lnTo>
                    <a:lnTo>
                      <a:pt x="6675" y="59025"/>
                    </a:lnTo>
                    <a:lnTo>
                      <a:pt x="6679" y="57126"/>
                    </a:lnTo>
                    <a:lnTo>
                      <a:pt x="6692" y="54958"/>
                    </a:lnTo>
                    <a:lnTo>
                      <a:pt x="6701" y="53786"/>
                    </a:lnTo>
                    <a:lnTo>
                      <a:pt x="6714" y="52567"/>
                    </a:lnTo>
                    <a:lnTo>
                      <a:pt x="6719" y="46917"/>
                    </a:lnTo>
                    <a:lnTo>
                      <a:pt x="6728" y="40483"/>
                    </a:lnTo>
                    <a:lnTo>
                      <a:pt x="6750" y="25797"/>
                    </a:lnTo>
                    <a:lnTo>
                      <a:pt x="6750" y="6998"/>
                    </a:lnTo>
                    <a:lnTo>
                      <a:pt x="6750" y="6798"/>
                    </a:lnTo>
                    <a:lnTo>
                      <a:pt x="6684" y="6728"/>
                    </a:lnTo>
                    <a:lnTo>
                      <a:pt x="1847" y="1770"/>
                    </a:lnTo>
                    <a:lnTo>
                      <a:pt x="484" y="434"/>
                    </a:lnTo>
                    <a:lnTo>
                      <a:pt x="365" y="305"/>
                    </a:lnTo>
                    <a:lnTo>
                      <a:pt x="246" y="188"/>
                    </a:lnTo>
                    <a:lnTo>
                      <a:pt x="123" y="94"/>
                    </a:lnTo>
                    <a:lnTo>
                      <a:pt x="0" y="1"/>
                    </a:lnTo>
                    <a:close/>
                    <a:moveTo>
                      <a:pt x="6651" y="62552"/>
                    </a:moveTo>
                    <a:lnTo>
                      <a:pt x="6648" y="62869"/>
                    </a:lnTo>
                    <a:lnTo>
                      <a:pt x="6648" y="62972"/>
                    </a:lnTo>
                    <a:lnTo>
                      <a:pt x="6662" y="62822"/>
                    </a:lnTo>
                    <a:lnTo>
                      <a:pt x="6651" y="62552"/>
                    </a:lnTo>
                    <a:close/>
                    <a:moveTo>
                      <a:pt x="6648" y="62972"/>
                    </a:moveTo>
                    <a:lnTo>
                      <a:pt x="6644" y="63021"/>
                    </a:lnTo>
                    <a:lnTo>
                      <a:pt x="6635" y="63232"/>
                    </a:lnTo>
                    <a:lnTo>
                      <a:pt x="6626" y="63432"/>
                    </a:lnTo>
                    <a:lnTo>
                      <a:pt x="6622" y="63643"/>
                    </a:lnTo>
                    <a:lnTo>
                      <a:pt x="6635" y="63443"/>
                    </a:lnTo>
                    <a:lnTo>
                      <a:pt x="6644" y="63256"/>
                    </a:lnTo>
                    <a:lnTo>
                      <a:pt x="6648" y="63068"/>
                    </a:lnTo>
                    <a:lnTo>
                      <a:pt x="6648" y="629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687;p39">
                <a:extLst>
                  <a:ext uri="{FF2B5EF4-FFF2-40B4-BE49-F238E27FC236}">
                    <a16:creationId xmlns:a16="http://schemas.microsoft.com/office/drawing/2014/main" id="{A021DE5B-FC77-1A43-9C4D-7EABB70AA750}"/>
                  </a:ext>
                </a:extLst>
              </p:cNvPr>
              <p:cNvSpPr/>
              <p:nvPr/>
            </p:nvSpPr>
            <p:spPr>
              <a:xfrm>
                <a:off x="3531800" y="-67018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0" y="0"/>
                    </a:moveTo>
                    <a:lnTo>
                      <a:pt x="98" y="12"/>
                    </a:lnTo>
                    <a:lnTo>
                      <a:pt x="76" y="23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199"/>
                    </a:lnTo>
                    <a:lnTo>
                      <a:pt x="1" y="258"/>
                    </a:lnTo>
                    <a:lnTo>
                      <a:pt x="1" y="328"/>
                    </a:lnTo>
                    <a:lnTo>
                      <a:pt x="1" y="387"/>
                    </a:lnTo>
                    <a:lnTo>
                      <a:pt x="10" y="445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21"/>
                    </a:lnTo>
                    <a:lnTo>
                      <a:pt x="98" y="633"/>
                    </a:lnTo>
                    <a:lnTo>
                      <a:pt x="120" y="645"/>
                    </a:lnTo>
                    <a:lnTo>
                      <a:pt x="146" y="633"/>
                    </a:lnTo>
                    <a:lnTo>
                      <a:pt x="168" y="621"/>
                    </a:lnTo>
                    <a:lnTo>
                      <a:pt x="186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29" y="445"/>
                    </a:lnTo>
                    <a:lnTo>
                      <a:pt x="238" y="387"/>
                    </a:lnTo>
                    <a:lnTo>
                      <a:pt x="243" y="328"/>
                    </a:lnTo>
                    <a:lnTo>
                      <a:pt x="238" y="258"/>
                    </a:lnTo>
                    <a:lnTo>
                      <a:pt x="229" y="199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86" y="59"/>
                    </a:lnTo>
                    <a:lnTo>
                      <a:pt x="168" y="23"/>
                    </a:lnTo>
                    <a:lnTo>
                      <a:pt x="146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688;p39">
                <a:extLst>
                  <a:ext uri="{FF2B5EF4-FFF2-40B4-BE49-F238E27FC236}">
                    <a16:creationId xmlns:a16="http://schemas.microsoft.com/office/drawing/2014/main" id="{63F82845-C0A0-307C-0BBC-A369754DBDC9}"/>
                  </a:ext>
                </a:extLst>
              </p:cNvPr>
              <p:cNvSpPr/>
              <p:nvPr/>
            </p:nvSpPr>
            <p:spPr>
              <a:xfrm>
                <a:off x="3438375" y="-7230150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35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199"/>
                    </a:lnTo>
                    <a:lnTo>
                      <a:pt x="0" y="258"/>
                    </a:lnTo>
                    <a:lnTo>
                      <a:pt x="0" y="328"/>
                    </a:lnTo>
                    <a:lnTo>
                      <a:pt x="0" y="387"/>
                    </a:lnTo>
                    <a:lnTo>
                      <a:pt x="9" y="445"/>
                    </a:lnTo>
                    <a:lnTo>
                      <a:pt x="22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1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5" y="633"/>
                    </a:lnTo>
                    <a:lnTo>
                      <a:pt x="167" y="621"/>
                    </a:lnTo>
                    <a:lnTo>
                      <a:pt x="185" y="586"/>
                    </a:lnTo>
                    <a:lnTo>
                      <a:pt x="203" y="551"/>
                    </a:lnTo>
                    <a:lnTo>
                      <a:pt x="220" y="504"/>
                    </a:lnTo>
                    <a:lnTo>
                      <a:pt x="229" y="445"/>
                    </a:lnTo>
                    <a:lnTo>
                      <a:pt x="238" y="387"/>
                    </a:lnTo>
                    <a:lnTo>
                      <a:pt x="238" y="328"/>
                    </a:lnTo>
                    <a:lnTo>
                      <a:pt x="238" y="258"/>
                    </a:lnTo>
                    <a:lnTo>
                      <a:pt x="229" y="199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59"/>
                    </a:lnTo>
                    <a:lnTo>
                      <a:pt x="167" y="35"/>
                    </a:lnTo>
                    <a:lnTo>
                      <a:pt x="145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689;p39">
                <a:extLst>
                  <a:ext uri="{FF2B5EF4-FFF2-40B4-BE49-F238E27FC236}">
                    <a16:creationId xmlns:a16="http://schemas.microsoft.com/office/drawing/2014/main" id="{5DA28FFE-0E5A-014F-6143-86BEE5A5E055}"/>
                  </a:ext>
                </a:extLst>
              </p:cNvPr>
              <p:cNvSpPr/>
              <p:nvPr/>
            </p:nvSpPr>
            <p:spPr>
              <a:xfrm>
                <a:off x="3531800" y="-62567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98" y="0"/>
                    </a:move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200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10"/>
                    </a:lnTo>
                    <a:lnTo>
                      <a:pt x="98" y="633"/>
                    </a:lnTo>
                    <a:lnTo>
                      <a:pt x="120" y="645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86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86" y="59"/>
                    </a:lnTo>
                    <a:lnTo>
                      <a:pt x="168" y="2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690;p39">
                <a:extLst>
                  <a:ext uri="{FF2B5EF4-FFF2-40B4-BE49-F238E27FC236}">
                    <a16:creationId xmlns:a16="http://schemas.microsoft.com/office/drawing/2014/main" id="{C74D95DC-CB34-6B4D-2457-66C0C5E6A18C}"/>
                  </a:ext>
                </a:extLst>
              </p:cNvPr>
              <p:cNvSpPr/>
              <p:nvPr/>
            </p:nvSpPr>
            <p:spPr>
              <a:xfrm>
                <a:off x="3531800" y="-581140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98" y="1"/>
                    </a:moveTo>
                    <a:lnTo>
                      <a:pt x="76" y="24"/>
                    </a:lnTo>
                    <a:lnTo>
                      <a:pt x="54" y="47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188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493"/>
                    </a:lnTo>
                    <a:lnTo>
                      <a:pt x="36" y="540"/>
                    </a:lnTo>
                    <a:lnTo>
                      <a:pt x="54" y="587"/>
                    </a:lnTo>
                    <a:lnTo>
                      <a:pt x="76" y="610"/>
                    </a:lnTo>
                    <a:lnTo>
                      <a:pt x="98" y="633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86" y="587"/>
                    </a:lnTo>
                    <a:lnTo>
                      <a:pt x="208" y="540"/>
                    </a:lnTo>
                    <a:lnTo>
                      <a:pt x="221" y="493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29" y="188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86" y="47"/>
                    </a:lnTo>
                    <a:lnTo>
                      <a:pt x="168" y="24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691;p39">
                <a:extLst>
                  <a:ext uri="{FF2B5EF4-FFF2-40B4-BE49-F238E27FC236}">
                    <a16:creationId xmlns:a16="http://schemas.microsoft.com/office/drawing/2014/main" id="{BC3FE7EF-924D-E919-1A35-829B33F93A59}"/>
                  </a:ext>
                </a:extLst>
              </p:cNvPr>
              <p:cNvSpPr/>
              <p:nvPr/>
            </p:nvSpPr>
            <p:spPr>
              <a:xfrm>
                <a:off x="3365825" y="-7872123"/>
                <a:ext cx="232175" cy="447150"/>
              </a:xfrm>
              <a:custGeom>
                <a:avLst/>
                <a:gdLst/>
                <a:ahLst/>
                <a:cxnLst/>
                <a:rect l="l" t="t" r="r" b="b"/>
                <a:pathLst>
                  <a:path w="9287" h="17886" extrusionOk="0">
                    <a:moveTo>
                      <a:pt x="3285" y="0"/>
                    </a:moveTo>
                    <a:lnTo>
                      <a:pt x="3118" y="12"/>
                    </a:lnTo>
                    <a:lnTo>
                      <a:pt x="2951" y="47"/>
                    </a:lnTo>
                    <a:lnTo>
                      <a:pt x="2784" y="106"/>
                    </a:lnTo>
                    <a:lnTo>
                      <a:pt x="2625" y="188"/>
                    </a:lnTo>
                    <a:lnTo>
                      <a:pt x="2463" y="281"/>
                    </a:lnTo>
                    <a:lnTo>
                      <a:pt x="2309" y="399"/>
                    </a:lnTo>
                    <a:lnTo>
                      <a:pt x="2155" y="539"/>
                    </a:lnTo>
                    <a:lnTo>
                      <a:pt x="2005" y="692"/>
                    </a:lnTo>
                    <a:lnTo>
                      <a:pt x="1860" y="867"/>
                    </a:lnTo>
                    <a:lnTo>
                      <a:pt x="1720" y="1067"/>
                    </a:lnTo>
                    <a:lnTo>
                      <a:pt x="1583" y="1278"/>
                    </a:lnTo>
                    <a:lnTo>
                      <a:pt x="1447" y="1500"/>
                    </a:lnTo>
                    <a:lnTo>
                      <a:pt x="1319" y="1746"/>
                    </a:lnTo>
                    <a:lnTo>
                      <a:pt x="1196" y="2004"/>
                    </a:lnTo>
                    <a:lnTo>
                      <a:pt x="1078" y="2286"/>
                    </a:lnTo>
                    <a:lnTo>
                      <a:pt x="963" y="2567"/>
                    </a:lnTo>
                    <a:lnTo>
                      <a:pt x="853" y="2872"/>
                    </a:lnTo>
                    <a:lnTo>
                      <a:pt x="752" y="3188"/>
                    </a:lnTo>
                    <a:lnTo>
                      <a:pt x="651" y="3528"/>
                    </a:lnTo>
                    <a:lnTo>
                      <a:pt x="563" y="3868"/>
                    </a:lnTo>
                    <a:lnTo>
                      <a:pt x="475" y="4219"/>
                    </a:lnTo>
                    <a:lnTo>
                      <a:pt x="396" y="4583"/>
                    </a:lnTo>
                    <a:lnTo>
                      <a:pt x="326" y="4970"/>
                    </a:lnTo>
                    <a:lnTo>
                      <a:pt x="260" y="5356"/>
                    </a:lnTo>
                    <a:lnTo>
                      <a:pt x="198" y="5755"/>
                    </a:lnTo>
                    <a:lnTo>
                      <a:pt x="150" y="6153"/>
                    </a:lnTo>
                    <a:lnTo>
                      <a:pt x="101" y="6575"/>
                    </a:lnTo>
                    <a:lnTo>
                      <a:pt x="66" y="6997"/>
                    </a:lnTo>
                    <a:lnTo>
                      <a:pt x="40" y="7431"/>
                    </a:lnTo>
                    <a:lnTo>
                      <a:pt x="18" y="7865"/>
                    </a:lnTo>
                    <a:lnTo>
                      <a:pt x="5" y="8310"/>
                    </a:lnTo>
                    <a:lnTo>
                      <a:pt x="0" y="8767"/>
                    </a:lnTo>
                    <a:lnTo>
                      <a:pt x="0" y="9119"/>
                    </a:lnTo>
                    <a:lnTo>
                      <a:pt x="5" y="9576"/>
                    </a:lnTo>
                    <a:lnTo>
                      <a:pt x="18" y="10021"/>
                    </a:lnTo>
                    <a:lnTo>
                      <a:pt x="40" y="10455"/>
                    </a:lnTo>
                    <a:lnTo>
                      <a:pt x="66" y="10888"/>
                    </a:lnTo>
                    <a:lnTo>
                      <a:pt x="101" y="11310"/>
                    </a:lnTo>
                    <a:lnTo>
                      <a:pt x="150" y="11732"/>
                    </a:lnTo>
                    <a:lnTo>
                      <a:pt x="198" y="12131"/>
                    </a:lnTo>
                    <a:lnTo>
                      <a:pt x="260" y="12529"/>
                    </a:lnTo>
                    <a:lnTo>
                      <a:pt x="326" y="12916"/>
                    </a:lnTo>
                    <a:lnTo>
                      <a:pt x="396" y="13303"/>
                    </a:lnTo>
                    <a:lnTo>
                      <a:pt x="475" y="13666"/>
                    </a:lnTo>
                    <a:lnTo>
                      <a:pt x="563" y="14018"/>
                    </a:lnTo>
                    <a:lnTo>
                      <a:pt x="651" y="14358"/>
                    </a:lnTo>
                    <a:lnTo>
                      <a:pt x="752" y="14698"/>
                    </a:lnTo>
                    <a:lnTo>
                      <a:pt x="853" y="15014"/>
                    </a:lnTo>
                    <a:lnTo>
                      <a:pt x="963" y="15319"/>
                    </a:lnTo>
                    <a:lnTo>
                      <a:pt x="1078" y="15612"/>
                    </a:lnTo>
                    <a:lnTo>
                      <a:pt x="1196" y="15881"/>
                    </a:lnTo>
                    <a:lnTo>
                      <a:pt x="1319" y="16139"/>
                    </a:lnTo>
                    <a:lnTo>
                      <a:pt x="1447" y="16385"/>
                    </a:lnTo>
                    <a:lnTo>
                      <a:pt x="1583" y="16608"/>
                    </a:lnTo>
                    <a:lnTo>
                      <a:pt x="1720" y="16819"/>
                    </a:lnTo>
                    <a:lnTo>
                      <a:pt x="1860" y="17018"/>
                    </a:lnTo>
                    <a:lnTo>
                      <a:pt x="2005" y="17194"/>
                    </a:lnTo>
                    <a:lnTo>
                      <a:pt x="2155" y="17346"/>
                    </a:lnTo>
                    <a:lnTo>
                      <a:pt x="2309" y="17487"/>
                    </a:lnTo>
                    <a:lnTo>
                      <a:pt x="2463" y="17604"/>
                    </a:lnTo>
                    <a:lnTo>
                      <a:pt x="2625" y="17698"/>
                    </a:lnTo>
                    <a:lnTo>
                      <a:pt x="2784" y="17780"/>
                    </a:lnTo>
                    <a:lnTo>
                      <a:pt x="2951" y="17839"/>
                    </a:lnTo>
                    <a:lnTo>
                      <a:pt x="3118" y="17874"/>
                    </a:lnTo>
                    <a:lnTo>
                      <a:pt x="3285" y="17886"/>
                    </a:lnTo>
                    <a:lnTo>
                      <a:pt x="6002" y="17886"/>
                    </a:lnTo>
                    <a:lnTo>
                      <a:pt x="6169" y="17874"/>
                    </a:lnTo>
                    <a:lnTo>
                      <a:pt x="6336" y="17839"/>
                    </a:lnTo>
                    <a:lnTo>
                      <a:pt x="6499" y="17780"/>
                    </a:lnTo>
                    <a:lnTo>
                      <a:pt x="6662" y="17698"/>
                    </a:lnTo>
                    <a:lnTo>
                      <a:pt x="6820" y="17604"/>
                    </a:lnTo>
                    <a:lnTo>
                      <a:pt x="6978" y="17487"/>
                    </a:lnTo>
                    <a:lnTo>
                      <a:pt x="7132" y="17346"/>
                    </a:lnTo>
                    <a:lnTo>
                      <a:pt x="7277" y="17194"/>
                    </a:lnTo>
                    <a:lnTo>
                      <a:pt x="7427" y="17018"/>
                    </a:lnTo>
                    <a:lnTo>
                      <a:pt x="7568" y="16819"/>
                    </a:lnTo>
                    <a:lnTo>
                      <a:pt x="7704" y="16608"/>
                    </a:lnTo>
                    <a:lnTo>
                      <a:pt x="7836" y="16385"/>
                    </a:lnTo>
                    <a:lnTo>
                      <a:pt x="7968" y="16139"/>
                    </a:lnTo>
                    <a:lnTo>
                      <a:pt x="8091" y="15881"/>
                    </a:lnTo>
                    <a:lnTo>
                      <a:pt x="8210" y="15612"/>
                    </a:lnTo>
                    <a:lnTo>
                      <a:pt x="8324" y="15319"/>
                    </a:lnTo>
                    <a:lnTo>
                      <a:pt x="8434" y="15014"/>
                    </a:lnTo>
                    <a:lnTo>
                      <a:pt x="8535" y="14698"/>
                    </a:lnTo>
                    <a:lnTo>
                      <a:pt x="8632" y="14358"/>
                    </a:lnTo>
                    <a:lnTo>
                      <a:pt x="8724" y="14018"/>
                    </a:lnTo>
                    <a:lnTo>
                      <a:pt x="8812" y="13666"/>
                    </a:lnTo>
                    <a:lnTo>
                      <a:pt x="8891" y="13303"/>
                    </a:lnTo>
                    <a:lnTo>
                      <a:pt x="8961" y="12916"/>
                    </a:lnTo>
                    <a:lnTo>
                      <a:pt x="9027" y="12529"/>
                    </a:lnTo>
                    <a:lnTo>
                      <a:pt x="9089" y="12131"/>
                    </a:lnTo>
                    <a:lnTo>
                      <a:pt x="9137" y="11732"/>
                    </a:lnTo>
                    <a:lnTo>
                      <a:pt x="9181" y="11310"/>
                    </a:lnTo>
                    <a:lnTo>
                      <a:pt x="9221" y="10888"/>
                    </a:lnTo>
                    <a:lnTo>
                      <a:pt x="9247" y="10455"/>
                    </a:lnTo>
                    <a:lnTo>
                      <a:pt x="9269" y="10021"/>
                    </a:lnTo>
                    <a:lnTo>
                      <a:pt x="9282" y="9576"/>
                    </a:lnTo>
                    <a:lnTo>
                      <a:pt x="9287" y="9119"/>
                    </a:lnTo>
                    <a:lnTo>
                      <a:pt x="9287" y="8767"/>
                    </a:lnTo>
                    <a:lnTo>
                      <a:pt x="9282" y="8310"/>
                    </a:lnTo>
                    <a:lnTo>
                      <a:pt x="9269" y="7865"/>
                    </a:lnTo>
                    <a:lnTo>
                      <a:pt x="9247" y="7431"/>
                    </a:lnTo>
                    <a:lnTo>
                      <a:pt x="9221" y="6997"/>
                    </a:lnTo>
                    <a:lnTo>
                      <a:pt x="9181" y="6575"/>
                    </a:lnTo>
                    <a:lnTo>
                      <a:pt x="9137" y="6153"/>
                    </a:lnTo>
                    <a:lnTo>
                      <a:pt x="9089" y="5755"/>
                    </a:lnTo>
                    <a:lnTo>
                      <a:pt x="9027" y="5356"/>
                    </a:lnTo>
                    <a:lnTo>
                      <a:pt x="8961" y="4970"/>
                    </a:lnTo>
                    <a:lnTo>
                      <a:pt x="8891" y="4583"/>
                    </a:lnTo>
                    <a:lnTo>
                      <a:pt x="8812" y="4219"/>
                    </a:lnTo>
                    <a:lnTo>
                      <a:pt x="8724" y="3868"/>
                    </a:lnTo>
                    <a:lnTo>
                      <a:pt x="8632" y="3528"/>
                    </a:lnTo>
                    <a:lnTo>
                      <a:pt x="8535" y="3188"/>
                    </a:lnTo>
                    <a:lnTo>
                      <a:pt x="8434" y="2872"/>
                    </a:lnTo>
                    <a:lnTo>
                      <a:pt x="8324" y="2567"/>
                    </a:lnTo>
                    <a:lnTo>
                      <a:pt x="8210" y="2286"/>
                    </a:lnTo>
                    <a:lnTo>
                      <a:pt x="8091" y="2004"/>
                    </a:lnTo>
                    <a:lnTo>
                      <a:pt x="7968" y="1746"/>
                    </a:lnTo>
                    <a:lnTo>
                      <a:pt x="7836" y="1500"/>
                    </a:lnTo>
                    <a:lnTo>
                      <a:pt x="7704" y="1278"/>
                    </a:lnTo>
                    <a:lnTo>
                      <a:pt x="7568" y="1067"/>
                    </a:lnTo>
                    <a:lnTo>
                      <a:pt x="7427" y="867"/>
                    </a:lnTo>
                    <a:lnTo>
                      <a:pt x="7277" y="692"/>
                    </a:lnTo>
                    <a:lnTo>
                      <a:pt x="7132" y="539"/>
                    </a:lnTo>
                    <a:lnTo>
                      <a:pt x="6978" y="399"/>
                    </a:lnTo>
                    <a:lnTo>
                      <a:pt x="6820" y="281"/>
                    </a:lnTo>
                    <a:lnTo>
                      <a:pt x="6662" y="188"/>
                    </a:lnTo>
                    <a:lnTo>
                      <a:pt x="6499" y="106"/>
                    </a:lnTo>
                    <a:lnTo>
                      <a:pt x="6336" y="47"/>
                    </a:lnTo>
                    <a:lnTo>
                      <a:pt x="6169" y="12"/>
                    </a:lnTo>
                    <a:lnTo>
                      <a:pt x="60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692;p39">
                <a:extLst>
                  <a:ext uri="{FF2B5EF4-FFF2-40B4-BE49-F238E27FC236}">
                    <a16:creationId xmlns:a16="http://schemas.microsoft.com/office/drawing/2014/main" id="{C9A01B05-D160-4517-C9EC-CDAEEC99C862}"/>
                  </a:ext>
                </a:extLst>
              </p:cNvPr>
              <p:cNvSpPr/>
              <p:nvPr/>
            </p:nvSpPr>
            <p:spPr>
              <a:xfrm>
                <a:off x="3430450" y="-7870073"/>
                <a:ext cx="32025" cy="413450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6538" extrusionOk="0">
                    <a:moveTo>
                      <a:pt x="1263" y="0"/>
                    </a:moveTo>
                    <a:lnTo>
                      <a:pt x="1210" y="24"/>
                    </a:lnTo>
                    <a:lnTo>
                      <a:pt x="1126" y="70"/>
                    </a:lnTo>
                    <a:lnTo>
                      <a:pt x="1074" y="117"/>
                    </a:lnTo>
                    <a:lnTo>
                      <a:pt x="1017" y="176"/>
                    </a:lnTo>
                    <a:lnTo>
                      <a:pt x="937" y="305"/>
                    </a:lnTo>
                    <a:lnTo>
                      <a:pt x="858" y="457"/>
                    </a:lnTo>
                    <a:lnTo>
                      <a:pt x="788" y="610"/>
                    </a:lnTo>
                    <a:lnTo>
                      <a:pt x="718" y="785"/>
                    </a:lnTo>
                    <a:lnTo>
                      <a:pt x="652" y="961"/>
                    </a:lnTo>
                    <a:lnTo>
                      <a:pt x="590" y="1160"/>
                    </a:lnTo>
                    <a:lnTo>
                      <a:pt x="537" y="1360"/>
                    </a:lnTo>
                    <a:lnTo>
                      <a:pt x="484" y="1571"/>
                    </a:lnTo>
                    <a:lnTo>
                      <a:pt x="423" y="1946"/>
                    </a:lnTo>
                    <a:lnTo>
                      <a:pt x="361" y="2321"/>
                    </a:lnTo>
                    <a:lnTo>
                      <a:pt x="309" y="2696"/>
                    </a:lnTo>
                    <a:lnTo>
                      <a:pt x="260" y="3071"/>
                    </a:lnTo>
                    <a:lnTo>
                      <a:pt x="212" y="3458"/>
                    </a:lnTo>
                    <a:lnTo>
                      <a:pt x="172" y="3844"/>
                    </a:lnTo>
                    <a:lnTo>
                      <a:pt x="137" y="4231"/>
                    </a:lnTo>
                    <a:lnTo>
                      <a:pt x="102" y="4630"/>
                    </a:lnTo>
                    <a:lnTo>
                      <a:pt x="76" y="5028"/>
                    </a:lnTo>
                    <a:lnTo>
                      <a:pt x="49" y="5427"/>
                    </a:lnTo>
                    <a:lnTo>
                      <a:pt x="32" y="5825"/>
                    </a:lnTo>
                    <a:lnTo>
                      <a:pt x="18" y="6224"/>
                    </a:lnTo>
                    <a:lnTo>
                      <a:pt x="5" y="6622"/>
                    </a:lnTo>
                    <a:lnTo>
                      <a:pt x="1" y="7032"/>
                    </a:lnTo>
                    <a:lnTo>
                      <a:pt x="1" y="7431"/>
                    </a:lnTo>
                    <a:lnTo>
                      <a:pt x="5" y="7841"/>
                    </a:lnTo>
                    <a:lnTo>
                      <a:pt x="5" y="8240"/>
                    </a:lnTo>
                    <a:lnTo>
                      <a:pt x="5" y="8638"/>
                    </a:lnTo>
                    <a:lnTo>
                      <a:pt x="10" y="9037"/>
                    </a:lnTo>
                    <a:lnTo>
                      <a:pt x="18" y="9435"/>
                    </a:lnTo>
                    <a:lnTo>
                      <a:pt x="32" y="9834"/>
                    </a:lnTo>
                    <a:lnTo>
                      <a:pt x="45" y="10232"/>
                    </a:lnTo>
                    <a:lnTo>
                      <a:pt x="67" y="10631"/>
                    </a:lnTo>
                    <a:lnTo>
                      <a:pt x="84" y="11029"/>
                    </a:lnTo>
                    <a:lnTo>
                      <a:pt x="111" y="11428"/>
                    </a:lnTo>
                    <a:lnTo>
                      <a:pt x="137" y="11814"/>
                    </a:lnTo>
                    <a:lnTo>
                      <a:pt x="168" y="12213"/>
                    </a:lnTo>
                    <a:lnTo>
                      <a:pt x="203" y="12600"/>
                    </a:lnTo>
                    <a:lnTo>
                      <a:pt x="238" y="12986"/>
                    </a:lnTo>
                    <a:lnTo>
                      <a:pt x="278" y="13373"/>
                    </a:lnTo>
                    <a:lnTo>
                      <a:pt x="322" y="13760"/>
                    </a:lnTo>
                    <a:lnTo>
                      <a:pt x="370" y="14135"/>
                    </a:lnTo>
                    <a:lnTo>
                      <a:pt x="401" y="14463"/>
                    </a:lnTo>
                    <a:lnTo>
                      <a:pt x="440" y="14780"/>
                    </a:lnTo>
                    <a:lnTo>
                      <a:pt x="484" y="15084"/>
                    </a:lnTo>
                    <a:lnTo>
                      <a:pt x="533" y="15389"/>
                    </a:lnTo>
                    <a:lnTo>
                      <a:pt x="590" y="15682"/>
                    </a:lnTo>
                    <a:lnTo>
                      <a:pt x="652" y="15975"/>
                    </a:lnTo>
                    <a:lnTo>
                      <a:pt x="718" y="16256"/>
                    </a:lnTo>
                    <a:lnTo>
                      <a:pt x="788" y="16538"/>
                    </a:lnTo>
                    <a:lnTo>
                      <a:pt x="726" y="15999"/>
                    </a:lnTo>
                    <a:lnTo>
                      <a:pt x="674" y="15471"/>
                    </a:lnTo>
                    <a:lnTo>
                      <a:pt x="621" y="14932"/>
                    </a:lnTo>
                    <a:lnTo>
                      <a:pt x="572" y="14405"/>
                    </a:lnTo>
                    <a:lnTo>
                      <a:pt x="524" y="13865"/>
                    </a:lnTo>
                    <a:lnTo>
                      <a:pt x="484" y="13326"/>
                    </a:lnTo>
                    <a:lnTo>
                      <a:pt x="445" y="12787"/>
                    </a:lnTo>
                    <a:lnTo>
                      <a:pt x="410" y="12236"/>
                    </a:lnTo>
                    <a:lnTo>
                      <a:pt x="379" y="11697"/>
                    </a:lnTo>
                    <a:lnTo>
                      <a:pt x="348" y="11146"/>
                    </a:lnTo>
                    <a:lnTo>
                      <a:pt x="326" y="10595"/>
                    </a:lnTo>
                    <a:lnTo>
                      <a:pt x="304" y="10056"/>
                    </a:lnTo>
                    <a:lnTo>
                      <a:pt x="287" y="9505"/>
                    </a:lnTo>
                    <a:lnTo>
                      <a:pt x="273" y="8955"/>
                    </a:lnTo>
                    <a:lnTo>
                      <a:pt x="260" y="8404"/>
                    </a:lnTo>
                    <a:lnTo>
                      <a:pt x="256" y="7853"/>
                    </a:lnTo>
                    <a:lnTo>
                      <a:pt x="251" y="7466"/>
                    </a:lnTo>
                    <a:lnTo>
                      <a:pt x="251" y="7079"/>
                    </a:lnTo>
                    <a:lnTo>
                      <a:pt x="256" y="6693"/>
                    </a:lnTo>
                    <a:lnTo>
                      <a:pt x="265" y="6306"/>
                    </a:lnTo>
                    <a:lnTo>
                      <a:pt x="278" y="5919"/>
                    </a:lnTo>
                    <a:lnTo>
                      <a:pt x="295" y="5532"/>
                    </a:lnTo>
                    <a:lnTo>
                      <a:pt x="313" y="5157"/>
                    </a:lnTo>
                    <a:lnTo>
                      <a:pt x="339" y="4770"/>
                    </a:lnTo>
                    <a:lnTo>
                      <a:pt x="366" y="4395"/>
                    </a:lnTo>
                    <a:lnTo>
                      <a:pt x="397" y="4020"/>
                    </a:lnTo>
                    <a:lnTo>
                      <a:pt x="432" y="3645"/>
                    </a:lnTo>
                    <a:lnTo>
                      <a:pt x="471" y="3270"/>
                    </a:lnTo>
                    <a:lnTo>
                      <a:pt x="511" y="2895"/>
                    </a:lnTo>
                    <a:lnTo>
                      <a:pt x="555" y="2532"/>
                    </a:lnTo>
                    <a:lnTo>
                      <a:pt x="603" y="2168"/>
                    </a:lnTo>
                    <a:lnTo>
                      <a:pt x="656" y="1805"/>
                    </a:lnTo>
                    <a:lnTo>
                      <a:pt x="713" y="1536"/>
                    </a:lnTo>
                    <a:lnTo>
                      <a:pt x="779" y="1278"/>
                    </a:lnTo>
                    <a:lnTo>
                      <a:pt x="849" y="1020"/>
                    </a:lnTo>
                    <a:lnTo>
                      <a:pt x="924" y="785"/>
                    </a:lnTo>
                    <a:lnTo>
                      <a:pt x="1008" y="574"/>
                    </a:lnTo>
                    <a:lnTo>
                      <a:pt x="1091" y="363"/>
                    </a:lnTo>
                    <a:lnTo>
                      <a:pt x="1184" y="176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693;p39">
                <a:extLst>
                  <a:ext uri="{FF2B5EF4-FFF2-40B4-BE49-F238E27FC236}">
                    <a16:creationId xmlns:a16="http://schemas.microsoft.com/office/drawing/2014/main" id="{0E2CAD39-CE65-5DC9-CDCE-0BB550D34EE2}"/>
                  </a:ext>
                </a:extLst>
              </p:cNvPr>
              <p:cNvSpPr/>
              <p:nvPr/>
            </p:nvSpPr>
            <p:spPr>
              <a:xfrm>
                <a:off x="3573350" y="-11170575"/>
                <a:ext cx="204725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20359" extrusionOk="0">
                    <a:moveTo>
                      <a:pt x="8188" y="0"/>
                    </a:moveTo>
                    <a:lnTo>
                      <a:pt x="1" y="82"/>
                    </a:lnTo>
                    <a:lnTo>
                      <a:pt x="208" y="10045"/>
                    </a:lnTo>
                    <a:lnTo>
                      <a:pt x="203" y="10361"/>
                    </a:lnTo>
                    <a:lnTo>
                      <a:pt x="203" y="10666"/>
                    </a:lnTo>
                    <a:lnTo>
                      <a:pt x="208" y="10971"/>
                    </a:lnTo>
                    <a:lnTo>
                      <a:pt x="216" y="11287"/>
                    </a:lnTo>
                    <a:lnTo>
                      <a:pt x="225" y="11592"/>
                    </a:lnTo>
                    <a:lnTo>
                      <a:pt x="243" y="11897"/>
                    </a:lnTo>
                    <a:lnTo>
                      <a:pt x="256" y="12190"/>
                    </a:lnTo>
                    <a:lnTo>
                      <a:pt x="278" y="12494"/>
                    </a:lnTo>
                    <a:lnTo>
                      <a:pt x="304" y="12787"/>
                    </a:lnTo>
                    <a:lnTo>
                      <a:pt x="331" y="13092"/>
                    </a:lnTo>
                    <a:lnTo>
                      <a:pt x="361" y="13373"/>
                    </a:lnTo>
                    <a:lnTo>
                      <a:pt x="392" y="13666"/>
                    </a:lnTo>
                    <a:lnTo>
                      <a:pt x="432" y="13959"/>
                    </a:lnTo>
                    <a:lnTo>
                      <a:pt x="471" y="14241"/>
                    </a:lnTo>
                    <a:lnTo>
                      <a:pt x="511" y="14522"/>
                    </a:lnTo>
                    <a:lnTo>
                      <a:pt x="559" y="14803"/>
                    </a:lnTo>
                    <a:lnTo>
                      <a:pt x="608" y="15073"/>
                    </a:lnTo>
                    <a:lnTo>
                      <a:pt x="660" y="15342"/>
                    </a:lnTo>
                    <a:lnTo>
                      <a:pt x="713" y="15612"/>
                    </a:lnTo>
                    <a:lnTo>
                      <a:pt x="770" y="15870"/>
                    </a:lnTo>
                    <a:lnTo>
                      <a:pt x="832" y="16128"/>
                    </a:lnTo>
                    <a:lnTo>
                      <a:pt x="894" y="16374"/>
                    </a:lnTo>
                    <a:lnTo>
                      <a:pt x="959" y="16620"/>
                    </a:lnTo>
                    <a:lnTo>
                      <a:pt x="1030" y="16866"/>
                    </a:lnTo>
                    <a:lnTo>
                      <a:pt x="1100" y="17112"/>
                    </a:lnTo>
                    <a:lnTo>
                      <a:pt x="1175" y="17335"/>
                    </a:lnTo>
                    <a:lnTo>
                      <a:pt x="1254" y="17569"/>
                    </a:lnTo>
                    <a:lnTo>
                      <a:pt x="1333" y="17792"/>
                    </a:lnTo>
                    <a:lnTo>
                      <a:pt x="1417" y="18003"/>
                    </a:lnTo>
                    <a:lnTo>
                      <a:pt x="1500" y="18214"/>
                    </a:lnTo>
                    <a:lnTo>
                      <a:pt x="1588" y="18413"/>
                    </a:lnTo>
                    <a:lnTo>
                      <a:pt x="1676" y="18612"/>
                    </a:lnTo>
                    <a:lnTo>
                      <a:pt x="1808" y="18800"/>
                    </a:lnTo>
                    <a:lnTo>
                      <a:pt x="1940" y="18988"/>
                    </a:lnTo>
                    <a:lnTo>
                      <a:pt x="2072" y="19152"/>
                    </a:lnTo>
                    <a:lnTo>
                      <a:pt x="2204" y="19316"/>
                    </a:lnTo>
                    <a:lnTo>
                      <a:pt x="2340" y="19456"/>
                    </a:lnTo>
                    <a:lnTo>
                      <a:pt x="2481" y="19597"/>
                    </a:lnTo>
                    <a:lnTo>
                      <a:pt x="2617" y="19714"/>
                    </a:lnTo>
                    <a:lnTo>
                      <a:pt x="2758" y="19831"/>
                    </a:lnTo>
                    <a:lnTo>
                      <a:pt x="2894" y="19937"/>
                    </a:lnTo>
                    <a:lnTo>
                      <a:pt x="3039" y="20031"/>
                    </a:lnTo>
                    <a:lnTo>
                      <a:pt x="3180" y="20113"/>
                    </a:lnTo>
                    <a:lnTo>
                      <a:pt x="3321" y="20183"/>
                    </a:lnTo>
                    <a:lnTo>
                      <a:pt x="3466" y="20242"/>
                    </a:lnTo>
                    <a:lnTo>
                      <a:pt x="3606" y="20289"/>
                    </a:lnTo>
                    <a:lnTo>
                      <a:pt x="3752" y="20324"/>
                    </a:lnTo>
                    <a:lnTo>
                      <a:pt x="3897" y="20347"/>
                    </a:lnTo>
                    <a:lnTo>
                      <a:pt x="4042" y="20359"/>
                    </a:lnTo>
                    <a:lnTo>
                      <a:pt x="4187" y="20359"/>
                    </a:lnTo>
                    <a:lnTo>
                      <a:pt x="4332" y="20347"/>
                    </a:lnTo>
                    <a:lnTo>
                      <a:pt x="4473" y="20335"/>
                    </a:lnTo>
                    <a:lnTo>
                      <a:pt x="4618" y="20300"/>
                    </a:lnTo>
                    <a:lnTo>
                      <a:pt x="4763" y="20265"/>
                    </a:lnTo>
                    <a:lnTo>
                      <a:pt x="4908" y="20206"/>
                    </a:lnTo>
                    <a:lnTo>
                      <a:pt x="5049" y="20136"/>
                    </a:lnTo>
                    <a:lnTo>
                      <a:pt x="5194" y="20066"/>
                    </a:lnTo>
                    <a:lnTo>
                      <a:pt x="5335" y="19972"/>
                    </a:lnTo>
                    <a:lnTo>
                      <a:pt x="5475" y="19878"/>
                    </a:lnTo>
                    <a:lnTo>
                      <a:pt x="5616" y="19773"/>
                    </a:lnTo>
                    <a:lnTo>
                      <a:pt x="5757" y="19644"/>
                    </a:lnTo>
                    <a:lnTo>
                      <a:pt x="5897" y="19515"/>
                    </a:lnTo>
                    <a:lnTo>
                      <a:pt x="6034" y="19374"/>
                    </a:lnTo>
                    <a:lnTo>
                      <a:pt x="6170" y="19210"/>
                    </a:lnTo>
                    <a:lnTo>
                      <a:pt x="6328" y="18929"/>
                    </a:lnTo>
                    <a:lnTo>
                      <a:pt x="6482" y="18636"/>
                    </a:lnTo>
                    <a:lnTo>
                      <a:pt x="6632" y="18319"/>
                    </a:lnTo>
                    <a:lnTo>
                      <a:pt x="6772" y="17980"/>
                    </a:lnTo>
                    <a:lnTo>
                      <a:pt x="6909" y="17628"/>
                    </a:lnTo>
                    <a:lnTo>
                      <a:pt x="7036" y="17253"/>
                    </a:lnTo>
                    <a:lnTo>
                      <a:pt x="7155" y="16866"/>
                    </a:lnTo>
                    <a:lnTo>
                      <a:pt x="7269" y="16468"/>
                    </a:lnTo>
                    <a:lnTo>
                      <a:pt x="7375" y="16057"/>
                    </a:lnTo>
                    <a:lnTo>
                      <a:pt x="7471" y="15624"/>
                    </a:lnTo>
                    <a:lnTo>
                      <a:pt x="7564" y="15178"/>
                    </a:lnTo>
                    <a:lnTo>
                      <a:pt x="7647" y="14733"/>
                    </a:lnTo>
                    <a:lnTo>
                      <a:pt x="7722" y="14264"/>
                    </a:lnTo>
                    <a:lnTo>
                      <a:pt x="7788" y="13795"/>
                    </a:lnTo>
                    <a:lnTo>
                      <a:pt x="7845" y="13303"/>
                    </a:lnTo>
                    <a:lnTo>
                      <a:pt x="7894" y="12811"/>
                    </a:lnTo>
                    <a:lnTo>
                      <a:pt x="7920" y="12553"/>
                    </a:lnTo>
                    <a:lnTo>
                      <a:pt x="7946" y="12272"/>
                    </a:lnTo>
                    <a:lnTo>
                      <a:pt x="7968" y="11967"/>
                    </a:lnTo>
                    <a:lnTo>
                      <a:pt x="7990" y="11639"/>
                    </a:lnTo>
                    <a:lnTo>
                      <a:pt x="8030" y="10912"/>
                    </a:lnTo>
                    <a:lnTo>
                      <a:pt x="8065" y="10103"/>
                    </a:lnTo>
                    <a:lnTo>
                      <a:pt x="8091" y="9248"/>
                    </a:lnTo>
                    <a:lnTo>
                      <a:pt x="8113" y="8345"/>
                    </a:lnTo>
                    <a:lnTo>
                      <a:pt x="8135" y="7408"/>
                    </a:lnTo>
                    <a:lnTo>
                      <a:pt x="8149" y="6458"/>
                    </a:lnTo>
                    <a:lnTo>
                      <a:pt x="8162" y="5509"/>
                    </a:lnTo>
                    <a:lnTo>
                      <a:pt x="8171" y="4560"/>
                    </a:lnTo>
                    <a:lnTo>
                      <a:pt x="8184" y="2778"/>
                    </a:lnTo>
                    <a:lnTo>
                      <a:pt x="8188" y="1219"/>
                    </a:lnTo>
                    <a:lnTo>
                      <a:pt x="818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694;p39">
                <a:extLst>
                  <a:ext uri="{FF2B5EF4-FFF2-40B4-BE49-F238E27FC236}">
                    <a16:creationId xmlns:a16="http://schemas.microsoft.com/office/drawing/2014/main" id="{18C7E32B-2713-F990-4787-4B2976F52047}"/>
                  </a:ext>
                </a:extLst>
              </p:cNvPr>
              <p:cNvSpPr/>
              <p:nvPr/>
            </p:nvSpPr>
            <p:spPr>
              <a:xfrm>
                <a:off x="3573350" y="-11170575"/>
                <a:ext cx="204725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20359" fill="none" extrusionOk="0">
                    <a:moveTo>
                      <a:pt x="8188" y="0"/>
                    </a:moveTo>
                    <a:lnTo>
                      <a:pt x="8188" y="0"/>
                    </a:lnTo>
                    <a:lnTo>
                      <a:pt x="8188" y="1219"/>
                    </a:lnTo>
                    <a:lnTo>
                      <a:pt x="8184" y="2778"/>
                    </a:lnTo>
                    <a:lnTo>
                      <a:pt x="8171" y="4560"/>
                    </a:lnTo>
                    <a:lnTo>
                      <a:pt x="8162" y="5509"/>
                    </a:lnTo>
                    <a:lnTo>
                      <a:pt x="8149" y="6458"/>
                    </a:lnTo>
                    <a:lnTo>
                      <a:pt x="8135" y="7408"/>
                    </a:lnTo>
                    <a:lnTo>
                      <a:pt x="8113" y="8345"/>
                    </a:lnTo>
                    <a:lnTo>
                      <a:pt x="8091" y="9248"/>
                    </a:lnTo>
                    <a:lnTo>
                      <a:pt x="8065" y="10103"/>
                    </a:lnTo>
                    <a:lnTo>
                      <a:pt x="8030" y="10912"/>
                    </a:lnTo>
                    <a:lnTo>
                      <a:pt x="7990" y="11639"/>
                    </a:lnTo>
                    <a:lnTo>
                      <a:pt x="7968" y="11967"/>
                    </a:lnTo>
                    <a:lnTo>
                      <a:pt x="7946" y="12272"/>
                    </a:lnTo>
                    <a:lnTo>
                      <a:pt x="7920" y="12553"/>
                    </a:lnTo>
                    <a:lnTo>
                      <a:pt x="7894" y="12811"/>
                    </a:lnTo>
                    <a:lnTo>
                      <a:pt x="7894" y="12811"/>
                    </a:lnTo>
                    <a:lnTo>
                      <a:pt x="7845" y="13303"/>
                    </a:lnTo>
                    <a:lnTo>
                      <a:pt x="7788" y="13795"/>
                    </a:lnTo>
                    <a:lnTo>
                      <a:pt x="7722" y="14264"/>
                    </a:lnTo>
                    <a:lnTo>
                      <a:pt x="7647" y="14733"/>
                    </a:lnTo>
                    <a:lnTo>
                      <a:pt x="7564" y="15178"/>
                    </a:lnTo>
                    <a:lnTo>
                      <a:pt x="7471" y="15624"/>
                    </a:lnTo>
                    <a:lnTo>
                      <a:pt x="7375" y="16057"/>
                    </a:lnTo>
                    <a:lnTo>
                      <a:pt x="7269" y="16468"/>
                    </a:lnTo>
                    <a:lnTo>
                      <a:pt x="7155" y="16866"/>
                    </a:lnTo>
                    <a:lnTo>
                      <a:pt x="7036" y="17253"/>
                    </a:lnTo>
                    <a:lnTo>
                      <a:pt x="6909" y="17628"/>
                    </a:lnTo>
                    <a:lnTo>
                      <a:pt x="6772" y="17980"/>
                    </a:lnTo>
                    <a:lnTo>
                      <a:pt x="6632" y="18319"/>
                    </a:lnTo>
                    <a:lnTo>
                      <a:pt x="6482" y="18636"/>
                    </a:lnTo>
                    <a:lnTo>
                      <a:pt x="6328" y="18929"/>
                    </a:lnTo>
                    <a:lnTo>
                      <a:pt x="6170" y="19210"/>
                    </a:lnTo>
                    <a:lnTo>
                      <a:pt x="6170" y="19210"/>
                    </a:lnTo>
                    <a:lnTo>
                      <a:pt x="6034" y="19374"/>
                    </a:lnTo>
                    <a:lnTo>
                      <a:pt x="5897" y="19515"/>
                    </a:lnTo>
                    <a:lnTo>
                      <a:pt x="5757" y="19644"/>
                    </a:lnTo>
                    <a:lnTo>
                      <a:pt x="5616" y="19773"/>
                    </a:lnTo>
                    <a:lnTo>
                      <a:pt x="5475" y="19878"/>
                    </a:lnTo>
                    <a:lnTo>
                      <a:pt x="5335" y="19972"/>
                    </a:lnTo>
                    <a:lnTo>
                      <a:pt x="5194" y="20066"/>
                    </a:lnTo>
                    <a:lnTo>
                      <a:pt x="5049" y="20136"/>
                    </a:lnTo>
                    <a:lnTo>
                      <a:pt x="4908" y="20206"/>
                    </a:lnTo>
                    <a:lnTo>
                      <a:pt x="4763" y="20265"/>
                    </a:lnTo>
                    <a:lnTo>
                      <a:pt x="4618" y="20300"/>
                    </a:lnTo>
                    <a:lnTo>
                      <a:pt x="4473" y="20335"/>
                    </a:lnTo>
                    <a:lnTo>
                      <a:pt x="4332" y="20347"/>
                    </a:lnTo>
                    <a:lnTo>
                      <a:pt x="4187" y="20359"/>
                    </a:lnTo>
                    <a:lnTo>
                      <a:pt x="4042" y="20359"/>
                    </a:lnTo>
                    <a:lnTo>
                      <a:pt x="3897" y="20347"/>
                    </a:lnTo>
                    <a:lnTo>
                      <a:pt x="3752" y="20324"/>
                    </a:lnTo>
                    <a:lnTo>
                      <a:pt x="3606" y="20289"/>
                    </a:lnTo>
                    <a:lnTo>
                      <a:pt x="3466" y="20242"/>
                    </a:lnTo>
                    <a:lnTo>
                      <a:pt x="3321" y="20183"/>
                    </a:lnTo>
                    <a:lnTo>
                      <a:pt x="3180" y="20113"/>
                    </a:lnTo>
                    <a:lnTo>
                      <a:pt x="3039" y="20031"/>
                    </a:lnTo>
                    <a:lnTo>
                      <a:pt x="2894" y="19937"/>
                    </a:lnTo>
                    <a:lnTo>
                      <a:pt x="2758" y="19831"/>
                    </a:lnTo>
                    <a:lnTo>
                      <a:pt x="2617" y="19714"/>
                    </a:lnTo>
                    <a:lnTo>
                      <a:pt x="2481" y="19597"/>
                    </a:lnTo>
                    <a:lnTo>
                      <a:pt x="2340" y="19456"/>
                    </a:lnTo>
                    <a:lnTo>
                      <a:pt x="2204" y="19316"/>
                    </a:lnTo>
                    <a:lnTo>
                      <a:pt x="2072" y="19152"/>
                    </a:lnTo>
                    <a:lnTo>
                      <a:pt x="1940" y="18988"/>
                    </a:lnTo>
                    <a:lnTo>
                      <a:pt x="1808" y="18800"/>
                    </a:lnTo>
                    <a:lnTo>
                      <a:pt x="1676" y="18612"/>
                    </a:lnTo>
                    <a:lnTo>
                      <a:pt x="1676" y="18612"/>
                    </a:lnTo>
                    <a:lnTo>
                      <a:pt x="1588" y="18413"/>
                    </a:lnTo>
                    <a:lnTo>
                      <a:pt x="1500" y="18214"/>
                    </a:lnTo>
                    <a:lnTo>
                      <a:pt x="1417" y="18003"/>
                    </a:lnTo>
                    <a:lnTo>
                      <a:pt x="1333" y="17792"/>
                    </a:lnTo>
                    <a:lnTo>
                      <a:pt x="1254" y="17569"/>
                    </a:lnTo>
                    <a:lnTo>
                      <a:pt x="1175" y="17335"/>
                    </a:lnTo>
                    <a:lnTo>
                      <a:pt x="1100" y="17112"/>
                    </a:lnTo>
                    <a:lnTo>
                      <a:pt x="1030" y="16866"/>
                    </a:lnTo>
                    <a:lnTo>
                      <a:pt x="959" y="16620"/>
                    </a:lnTo>
                    <a:lnTo>
                      <a:pt x="894" y="16374"/>
                    </a:lnTo>
                    <a:lnTo>
                      <a:pt x="832" y="16128"/>
                    </a:lnTo>
                    <a:lnTo>
                      <a:pt x="770" y="15870"/>
                    </a:lnTo>
                    <a:lnTo>
                      <a:pt x="713" y="15612"/>
                    </a:lnTo>
                    <a:lnTo>
                      <a:pt x="660" y="15342"/>
                    </a:lnTo>
                    <a:lnTo>
                      <a:pt x="608" y="15073"/>
                    </a:lnTo>
                    <a:lnTo>
                      <a:pt x="559" y="14803"/>
                    </a:lnTo>
                    <a:lnTo>
                      <a:pt x="511" y="14522"/>
                    </a:lnTo>
                    <a:lnTo>
                      <a:pt x="471" y="14241"/>
                    </a:lnTo>
                    <a:lnTo>
                      <a:pt x="432" y="13959"/>
                    </a:lnTo>
                    <a:lnTo>
                      <a:pt x="392" y="13666"/>
                    </a:lnTo>
                    <a:lnTo>
                      <a:pt x="361" y="13373"/>
                    </a:lnTo>
                    <a:lnTo>
                      <a:pt x="331" y="13092"/>
                    </a:lnTo>
                    <a:lnTo>
                      <a:pt x="304" y="12787"/>
                    </a:lnTo>
                    <a:lnTo>
                      <a:pt x="278" y="12494"/>
                    </a:lnTo>
                    <a:lnTo>
                      <a:pt x="256" y="12190"/>
                    </a:lnTo>
                    <a:lnTo>
                      <a:pt x="243" y="11897"/>
                    </a:lnTo>
                    <a:lnTo>
                      <a:pt x="225" y="11592"/>
                    </a:lnTo>
                    <a:lnTo>
                      <a:pt x="216" y="11287"/>
                    </a:lnTo>
                    <a:lnTo>
                      <a:pt x="208" y="10971"/>
                    </a:lnTo>
                    <a:lnTo>
                      <a:pt x="203" y="10666"/>
                    </a:lnTo>
                    <a:lnTo>
                      <a:pt x="203" y="10361"/>
                    </a:lnTo>
                    <a:lnTo>
                      <a:pt x="208" y="10045"/>
                    </a:lnTo>
                    <a:lnTo>
                      <a:pt x="1" y="8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695;p39">
                <a:extLst>
                  <a:ext uri="{FF2B5EF4-FFF2-40B4-BE49-F238E27FC236}">
                    <a16:creationId xmlns:a16="http://schemas.microsoft.com/office/drawing/2014/main" id="{65DA6764-2847-9F04-9465-7CC187A2E839}"/>
                  </a:ext>
                </a:extLst>
              </p:cNvPr>
              <p:cNvSpPr/>
              <p:nvPr/>
            </p:nvSpPr>
            <p:spPr>
              <a:xfrm>
                <a:off x="3397700" y="-11225075"/>
                <a:ext cx="381900" cy="142725"/>
              </a:xfrm>
              <a:custGeom>
                <a:avLst/>
                <a:gdLst/>
                <a:ahLst/>
                <a:cxnLst/>
                <a:rect l="l" t="t" r="r" b="b"/>
                <a:pathLst>
                  <a:path w="15276" h="5709" extrusionOk="0">
                    <a:moveTo>
                      <a:pt x="6266" y="0"/>
                    </a:moveTo>
                    <a:lnTo>
                      <a:pt x="4890" y="12"/>
                    </a:lnTo>
                    <a:lnTo>
                      <a:pt x="4230" y="24"/>
                    </a:lnTo>
                    <a:lnTo>
                      <a:pt x="3602" y="47"/>
                    </a:lnTo>
                    <a:lnTo>
                      <a:pt x="3004" y="82"/>
                    </a:lnTo>
                    <a:lnTo>
                      <a:pt x="2441" y="118"/>
                    </a:lnTo>
                    <a:lnTo>
                      <a:pt x="1926" y="164"/>
                    </a:lnTo>
                    <a:lnTo>
                      <a:pt x="1460" y="223"/>
                    </a:lnTo>
                    <a:lnTo>
                      <a:pt x="1047" y="293"/>
                    </a:lnTo>
                    <a:lnTo>
                      <a:pt x="695" y="375"/>
                    </a:lnTo>
                    <a:lnTo>
                      <a:pt x="546" y="411"/>
                    </a:lnTo>
                    <a:lnTo>
                      <a:pt x="409" y="458"/>
                    </a:lnTo>
                    <a:lnTo>
                      <a:pt x="291" y="504"/>
                    </a:lnTo>
                    <a:lnTo>
                      <a:pt x="194" y="551"/>
                    </a:lnTo>
                    <a:lnTo>
                      <a:pt x="115" y="610"/>
                    </a:lnTo>
                    <a:lnTo>
                      <a:pt x="58" y="668"/>
                    </a:lnTo>
                    <a:lnTo>
                      <a:pt x="36" y="692"/>
                    </a:lnTo>
                    <a:lnTo>
                      <a:pt x="18" y="727"/>
                    </a:lnTo>
                    <a:lnTo>
                      <a:pt x="9" y="762"/>
                    </a:lnTo>
                    <a:lnTo>
                      <a:pt x="5" y="786"/>
                    </a:lnTo>
                    <a:lnTo>
                      <a:pt x="0" y="856"/>
                    </a:lnTo>
                    <a:lnTo>
                      <a:pt x="9" y="926"/>
                    </a:lnTo>
                    <a:lnTo>
                      <a:pt x="27" y="997"/>
                    </a:lnTo>
                    <a:lnTo>
                      <a:pt x="53" y="1079"/>
                    </a:lnTo>
                    <a:lnTo>
                      <a:pt x="88" y="1149"/>
                    </a:lnTo>
                    <a:lnTo>
                      <a:pt x="132" y="1231"/>
                    </a:lnTo>
                    <a:lnTo>
                      <a:pt x="181" y="1313"/>
                    </a:lnTo>
                    <a:lnTo>
                      <a:pt x="238" y="1395"/>
                    </a:lnTo>
                    <a:lnTo>
                      <a:pt x="374" y="1571"/>
                    </a:lnTo>
                    <a:lnTo>
                      <a:pt x="541" y="1758"/>
                    </a:lnTo>
                    <a:lnTo>
                      <a:pt x="730" y="1946"/>
                    </a:lnTo>
                    <a:lnTo>
                      <a:pt x="937" y="2145"/>
                    </a:lnTo>
                    <a:lnTo>
                      <a:pt x="1170" y="2344"/>
                    </a:lnTo>
                    <a:lnTo>
                      <a:pt x="1416" y="2544"/>
                    </a:lnTo>
                    <a:lnTo>
                      <a:pt x="1676" y="2743"/>
                    </a:lnTo>
                    <a:lnTo>
                      <a:pt x="1948" y="2954"/>
                    </a:lnTo>
                    <a:lnTo>
                      <a:pt x="2524" y="3364"/>
                    </a:lnTo>
                    <a:lnTo>
                      <a:pt x="3118" y="3763"/>
                    </a:lnTo>
                    <a:lnTo>
                      <a:pt x="3716" y="4149"/>
                    </a:lnTo>
                    <a:lnTo>
                      <a:pt x="4296" y="4513"/>
                    </a:lnTo>
                    <a:lnTo>
                      <a:pt x="4837" y="4841"/>
                    </a:lnTo>
                    <a:lnTo>
                      <a:pt x="5325" y="5134"/>
                    </a:lnTo>
                    <a:lnTo>
                      <a:pt x="6055" y="5556"/>
                    </a:lnTo>
                    <a:lnTo>
                      <a:pt x="6332" y="5708"/>
                    </a:lnTo>
                    <a:lnTo>
                      <a:pt x="15060" y="5486"/>
                    </a:lnTo>
                    <a:lnTo>
                      <a:pt x="15276" y="247"/>
                    </a:lnTo>
                    <a:lnTo>
                      <a:pt x="14625" y="223"/>
                    </a:lnTo>
                    <a:lnTo>
                      <a:pt x="12906" y="141"/>
                    </a:lnTo>
                    <a:lnTo>
                      <a:pt x="11758" y="94"/>
                    </a:lnTo>
                    <a:lnTo>
                      <a:pt x="10474" y="59"/>
                    </a:lnTo>
                    <a:lnTo>
                      <a:pt x="9102" y="24"/>
                    </a:lnTo>
                    <a:lnTo>
                      <a:pt x="76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696;p39">
                <a:extLst>
                  <a:ext uri="{FF2B5EF4-FFF2-40B4-BE49-F238E27FC236}">
                    <a16:creationId xmlns:a16="http://schemas.microsoft.com/office/drawing/2014/main" id="{BFC2100B-83A4-A3C6-B4B3-BF48EE30C819}"/>
                  </a:ext>
                </a:extLst>
              </p:cNvPr>
              <p:cNvSpPr/>
              <p:nvPr/>
            </p:nvSpPr>
            <p:spPr>
              <a:xfrm>
                <a:off x="3579400" y="-10968975"/>
                <a:ext cx="196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7868" h="2356" extrusionOk="0">
                    <a:moveTo>
                      <a:pt x="4257" y="0"/>
                    </a:moveTo>
                    <a:lnTo>
                      <a:pt x="3901" y="35"/>
                    </a:lnTo>
                    <a:lnTo>
                      <a:pt x="3549" y="94"/>
                    </a:lnTo>
                    <a:lnTo>
                      <a:pt x="3193" y="176"/>
                    </a:lnTo>
                    <a:lnTo>
                      <a:pt x="2841" y="293"/>
                    </a:lnTo>
                    <a:lnTo>
                      <a:pt x="2489" y="422"/>
                    </a:lnTo>
                    <a:lnTo>
                      <a:pt x="2138" y="586"/>
                    </a:lnTo>
                    <a:lnTo>
                      <a:pt x="1790" y="785"/>
                    </a:lnTo>
                    <a:lnTo>
                      <a:pt x="1443" y="996"/>
                    </a:lnTo>
                    <a:lnTo>
                      <a:pt x="1100" y="1242"/>
                    </a:lnTo>
                    <a:lnTo>
                      <a:pt x="955" y="1324"/>
                    </a:lnTo>
                    <a:lnTo>
                      <a:pt x="814" y="1430"/>
                    </a:lnTo>
                    <a:lnTo>
                      <a:pt x="674" y="1559"/>
                    </a:lnTo>
                    <a:lnTo>
                      <a:pt x="533" y="1688"/>
                    </a:lnTo>
                    <a:lnTo>
                      <a:pt x="396" y="1828"/>
                    </a:lnTo>
                    <a:lnTo>
                      <a:pt x="260" y="1993"/>
                    </a:lnTo>
                    <a:lnTo>
                      <a:pt x="128" y="2168"/>
                    </a:lnTo>
                    <a:lnTo>
                      <a:pt x="1" y="2356"/>
                    </a:lnTo>
                    <a:lnTo>
                      <a:pt x="484" y="2063"/>
                    </a:lnTo>
                    <a:lnTo>
                      <a:pt x="968" y="1805"/>
                    </a:lnTo>
                    <a:lnTo>
                      <a:pt x="1456" y="1571"/>
                    </a:lnTo>
                    <a:lnTo>
                      <a:pt x="1944" y="1348"/>
                    </a:lnTo>
                    <a:lnTo>
                      <a:pt x="2437" y="1160"/>
                    </a:lnTo>
                    <a:lnTo>
                      <a:pt x="2929" y="996"/>
                    </a:lnTo>
                    <a:lnTo>
                      <a:pt x="3422" y="844"/>
                    </a:lnTo>
                    <a:lnTo>
                      <a:pt x="3914" y="727"/>
                    </a:lnTo>
                    <a:lnTo>
                      <a:pt x="4411" y="727"/>
                    </a:lnTo>
                    <a:lnTo>
                      <a:pt x="4903" y="738"/>
                    </a:lnTo>
                    <a:lnTo>
                      <a:pt x="5400" y="785"/>
                    </a:lnTo>
                    <a:lnTo>
                      <a:pt x="5897" y="856"/>
                    </a:lnTo>
                    <a:lnTo>
                      <a:pt x="6390" y="938"/>
                    </a:lnTo>
                    <a:lnTo>
                      <a:pt x="6882" y="1055"/>
                    </a:lnTo>
                    <a:lnTo>
                      <a:pt x="7375" y="1196"/>
                    </a:lnTo>
                    <a:lnTo>
                      <a:pt x="7867" y="1360"/>
                    </a:lnTo>
                    <a:lnTo>
                      <a:pt x="7731" y="1196"/>
                    </a:lnTo>
                    <a:lnTo>
                      <a:pt x="7594" y="1055"/>
                    </a:lnTo>
                    <a:lnTo>
                      <a:pt x="7454" y="938"/>
                    </a:lnTo>
                    <a:lnTo>
                      <a:pt x="7313" y="821"/>
                    </a:lnTo>
                    <a:lnTo>
                      <a:pt x="7172" y="727"/>
                    </a:lnTo>
                    <a:lnTo>
                      <a:pt x="7027" y="645"/>
                    </a:lnTo>
                    <a:lnTo>
                      <a:pt x="6882" y="574"/>
                    </a:lnTo>
                    <a:lnTo>
                      <a:pt x="6733" y="528"/>
                    </a:lnTo>
                    <a:lnTo>
                      <a:pt x="6381" y="363"/>
                    </a:lnTo>
                    <a:lnTo>
                      <a:pt x="6029" y="246"/>
                    </a:lnTo>
                    <a:lnTo>
                      <a:pt x="5677" y="141"/>
                    </a:lnTo>
                    <a:lnTo>
                      <a:pt x="5321" y="70"/>
                    </a:lnTo>
                    <a:lnTo>
                      <a:pt x="4965" y="24"/>
                    </a:lnTo>
                    <a:lnTo>
                      <a:pt x="4613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697;p39">
                <a:extLst>
                  <a:ext uri="{FF2B5EF4-FFF2-40B4-BE49-F238E27FC236}">
                    <a16:creationId xmlns:a16="http://schemas.microsoft.com/office/drawing/2014/main" id="{C4F4B8F5-6544-D80A-8B81-AE202C82BB9A}"/>
                  </a:ext>
                </a:extLst>
              </p:cNvPr>
              <p:cNvSpPr/>
              <p:nvPr/>
            </p:nvSpPr>
            <p:spPr>
              <a:xfrm>
                <a:off x="3839050" y="-10718450"/>
                <a:ext cx="334100" cy="28460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113841" extrusionOk="0">
                    <a:moveTo>
                      <a:pt x="1" y="0"/>
                    </a:moveTo>
                    <a:lnTo>
                      <a:pt x="1" y="110899"/>
                    </a:lnTo>
                    <a:lnTo>
                      <a:pt x="3844" y="113841"/>
                    </a:lnTo>
                    <a:lnTo>
                      <a:pt x="9199" y="113817"/>
                    </a:lnTo>
                    <a:lnTo>
                      <a:pt x="13183" y="105414"/>
                    </a:lnTo>
                    <a:lnTo>
                      <a:pt x="13196" y="105027"/>
                    </a:lnTo>
                    <a:lnTo>
                      <a:pt x="13227" y="103937"/>
                    </a:lnTo>
                    <a:lnTo>
                      <a:pt x="13249" y="103128"/>
                    </a:lnTo>
                    <a:lnTo>
                      <a:pt x="13271" y="102156"/>
                    </a:lnTo>
                    <a:lnTo>
                      <a:pt x="13293" y="101042"/>
                    </a:lnTo>
                    <a:lnTo>
                      <a:pt x="13315" y="99765"/>
                    </a:lnTo>
                    <a:lnTo>
                      <a:pt x="13332" y="98358"/>
                    </a:lnTo>
                    <a:lnTo>
                      <a:pt x="13345" y="96811"/>
                    </a:lnTo>
                    <a:lnTo>
                      <a:pt x="13359" y="95123"/>
                    </a:lnTo>
                    <a:lnTo>
                      <a:pt x="13363" y="93318"/>
                    </a:lnTo>
                    <a:lnTo>
                      <a:pt x="13363" y="91408"/>
                    </a:lnTo>
                    <a:lnTo>
                      <a:pt x="13350" y="89369"/>
                    </a:lnTo>
                    <a:lnTo>
                      <a:pt x="13332" y="87235"/>
                    </a:lnTo>
                    <a:lnTo>
                      <a:pt x="13302" y="84997"/>
                    </a:lnTo>
                    <a:lnTo>
                      <a:pt x="13284" y="83848"/>
                    </a:lnTo>
                    <a:lnTo>
                      <a:pt x="13262" y="82676"/>
                    </a:lnTo>
                    <a:lnTo>
                      <a:pt x="13236" y="81481"/>
                    </a:lnTo>
                    <a:lnTo>
                      <a:pt x="13205" y="80262"/>
                    </a:lnTo>
                    <a:lnTo>
                      <a:pt x="13174" y="79019"/>
                    </a:lnTo>
                    <a:lnTo>
                      <a:pt x="13139" y="77765"/>
                    </a:lnTo>
                    <a:lnTo>
                      <a:pt x="13099" y="76488"/>
                    </a:lnTo>
                    <a:lnTo>
                      <a:pt x="13055" y="75199"/>
                    </a:lnTo>
                    <a:lnTo>
                      <a:pt x="13007" y="73886"/>
                    </a:lnTo>
                    <a:lnTo>
                      <a:pt x="12954" y="72561"/>
                    </a:lnTo>
                    <a:lnTo>
                      <a:pt x="12897" y="71225"/>
                    </a:lnTo>
                    <a:lnTo>
                      <a:pt x="12835" y="69877"/>
                    </a:lnTo>
                    <a:lnTo>
                      <a:pt x="12769" y="68506"/>
                    </a:lnTo>
                    <a:lnTo>
                      <a:pt x="12699" y="67123"/>
                    </a:lnTo>
                    <a:lnTo>
                      <a:pt x="12624" y="65728"/>
                    </a:lnTo>
                    <a:lnTo>
                      <a:pt x="12545" y="64334"/>
                    </a:lnTo>
                    <a:lnTo>
                      <a:pt x="12457" y="62915"/>
                    </a:lnTo>
                    <a:lnTo>
                      <a:pt x="12365" y="61486"/>
                    </a:lnTo>
                    <a:lnTo>
                      <a:pt x="12268" y="60056"/>
                    </a:lnTo>
                    <a:lnTo>
                      <a:pt x="12167" y="58614"/>
                    </a:lnTo>
                    <a:lnTo>
                      <a:pt x="12057" y="57172"/>
                    </a:lnTo>
                    <a:lnTo>
                      <a:pt x="11943" y="55719"/>
                    </a:lnTo>
                    <a:lnTo>
                      <a:pt x="11824" y="54254"/>
                    </a:lnTo>
                    <a:lnTo>
                      <a:pt x="11697" y="52789"/>
                    </a:lnTo>
                    <a:lnTo>
                      <a:pt x="11565" y="51324"/>
                    </a:lnTo>
                    <a:lnTo>
                      <a:pt x="11424" y="49847"/>
                    </a:lnTo>
                    <a:lnTo>
                      <a:pt x="11274" y="48370"/>
                    </a:lnTo>
                    <a:lnTo>
                      <a:pt x="11121" y="46894"/>
                    </a:lnTo>
                    <a:lnTo>
                      <a:pt x="10962" y="45417"/>
                    </a:lnTo>
                    <a:lnTo>
                      <a:pt x="10791" y="43940"/>
                    </a:lnTo>
                    <a:lnTo>
                      <a:pt x="10619" y="42463"/>
                    </a:lnTo>
                    <a:lnTo>
                      <a:pt x="10435" y="40987"/>
                    </a:lnTo>
                    <a:lnTo>
                      <a:pt x="10065" y="38092"/>
                    </a:lnTo>
                    <a:lnTo>
                      <a:pt x="9700" y="35337"/>
                    </a:lnTo>
                    <a:lnTo>
                      <a:pt x="9344" y="32700"/>
                    </a:lnTo>
                    <a:lnTo>
                      <a:pt x="8997" y="30180"/>
                    </a:lnTo>
                    <a:lnTo>
                      <a:pt x="8654" y="27789"/>
                    </a:lnTo>
                    <a:lnTo>
                      <a:pt x="8324" y="25516"/>
                    </a:lnTo>
                    <a:lnTo>
                      <a:pt x="7999" y="23347"/>
                    </a:lnTo>
                    <a:lnTo>
                      <a:pt x="7682" y="21296"/>
                    </a:lnTo>
                    <a:lnTo>
                      <a:pt x="7374" y="19362"/>
                    </a:lnTo>
                    <a:lnTo>
                      <a:pt x="7075" y="17534"/>
                    </a:lnTo>
                    <a:lnTo>
                      <a:pt x="6790" y="15799"/>
                    </a:lnTo>
                    <a:lnTo>
                      <a:pt x="6513" y="14182"/>
                    </a:lnTo>
                    <a:lnTo>
                      <a:pt x="6244" y="12658"/>
                    </a:lnTo>
                    <a:lnTo>
                      <a:pt x="5989" y="11240"/>
                    </a:lnTo>
                    <a:lnTo>
                      <a:pt x="5743" y="9916"/>
                    </a:lnTo>
                    <a:lnTo>
                      <a:pt x="5510" y="8685"/>
                    </a:lnTo>
                    <a:lnTo>
                      <a:pt x="5286" y="7548"/>
                    </a:lnTo>
                    <a:lnTo>
                      <a:pt x="5075" y="6505"/>
                    </a:lnTo>
                    <a:lnTo>
                      <a:pt x="4877" y="5544"/>
                    </a:lnTo>
                    <a:lnTo>
                      <a:pt x="4692" y="4665"/>
                    </a:lnTo>
                    <a:lnTo>
                      <a:pt x="4521" y="3880"/>
                    </a:lnTo>
                    <a:lnTo>
                      <a:pt x="4358" y="3165"/>
                    </a:lnTo>
                    <a:lnTo>
                      <a:pt x="4213" y="2532"/>
                    </a:lnTo>
                    <a:lnTo>
                      <a:pt x="4081" y="1981"/>
                    </a:lnTo>
                    <a:lnTo>
                      <a:pt x="3962" y="1500"/>
                    </a:lnTo>
                    <a:lnTo>
                      <a:pt x="3861" y="1090"/>
                    </a:lnTo>
                    <a:lnTo>
                      <a:pt x="3703" y="469"/>
                    </a:lnTo>
                    <a:lnTo>
                      <a:pt x="3602" y="11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698;p39">
                <a:extLst>
                  <a:ext uri="{FF2B5EF4-FFF2-40B4-BE49-F238E27FC236}">
                    <a16:creationId xmlns:a16="http://schemas.microsoft.com/office/drawing/2014/main" id="{243E5E05-AD4B-478B-FFBE-6DE967FECBAF}"/>
                  </a:ext>
                </a:extLst>
              </p:cNvPr>
              <p:cNvSpPr/>
              <p:nvPr/>
            </p:nvSpPr>
            <p:spPr>
              <a:xfrm>
                <a:off x="3839050" y="-10718450"/>
                <a:ext cx="334100" cy="2846025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113841" fill="none" extrusionOk="0">
                    <a:moveTo>
                      <a:pt x="9199" y="113817"/>
                    </a:moveTo>
                    <a:lnTo>
                      <a:pt x="13183" y="105414"/>
                    </a:lnTo>
                    <a:lnTo>
                      <a:pt x="13183" y="105414"/>
                    </a:lnTo>
                    <a:lnTo>
                      <a:pt x="13196" y="105027"/>
                    </a:lnTo>
                    <a:lnTo>
                      <a:pt x="13227" y="103937"/>
                    </a:lnTo>
                    <a:lnTo>
                      <a:pt x="13249" y="103128"/>
                    </a:lnTo>
                    <a:lnTo>
                      <a:pt x="13271" y="102156"/>
                    </a:lnTo>
                    <a:lnTo>
                      <a:pt x="13293" y="101042"/>
                    </a:lnTo>
                    <a:lnTo>
                      <a:pt x="13315" y="99765"/>
                    </a:lnTo>
                    <a:lnTo>
                      <a:pt x="13332" y="98358"/>
                    </a:lnTo>
                    <a:lnTo>
                      <a:pt x="13345" y="96811"/>
                    </a:lnTo>
                    <a:lnTo>
                      <a:pt x="13359" y="95123"/>
                    </a:lnTo>
                    <a:lnTo>
                      <a:pt x="13363" y="93318"/>
                    </a:lnTo>
                    <a:lnTo>
                      <a:pt x="13363" y="91408"/>
                    </a:lnTo>
                    <a:lnTo>
                      <a:pt x="13350" y="89369"/>
                    </a:lnTo>
                    <a:lnTo>
                      <a:pt x="13332" y="87235"/>
                    </a:lnTo>
                    <a:lnTo>
                      <a:pt x="13302" y="84997"/>
                    </a:lnTo>
                    <a:lnTo>
                      <a:pt x="13284" y="83848"/>
                    </a:lnTo>
                    <a:lnTo>
                      <a:pt x="13262" y="82676"/>
                    </a:lnTo>
                    <a:lnTo>
                      <a:pt x="13236" y="81481"/>
                    </a:lnTo>
                    <a:lnTo>
                      <a:pt x="13205" y="80262"/>
                    </a:lnTo>
                    <a:lnTo>
                      <a:pt x="13174" y="79019"/>
                    </a:lnTo>
                    <a:lnTo>
                      <a:pt x="13139" y="77765"/>
                    </a:lnTo>
                    <a:lnTo>
                      <a:pt x="13099" y="76488"/>
                    </a:lnTo>
                    <a:lnTo>
                      <a:pt x="13055" y="75199"/>
                    </a:lnTo>
                    <a:lnTo>
                      <a:pt x="13007" y="73886"/>
                    </a:lnTo>
                    <a:lnTo>
                      <a:pt x="12954" y="72561"/>
                    </a:lnTo>
                    <a:lnTo>
                      <a:pt x="12897" y="71225"/>
                    </a:lnTo>
                    <a:lnTo>
                      <a:pt x="12835" y="69877"/>
                    </a:lnTo>
                    <a:lnTo>
                      <a:pt x="12769" y="68506"/>
                    </a:lnTo>
                    <a:lnTo>
                      <a:pt x="12699" y="67123"/>
                    </a:lnTo>
                    <a:lnTo>
                      <a:pt x="12624" y="65728"/>
                    </a:lnTo>
                    <a:lnTo>
                      <a:pt x="12545" y="64334"/>
                    </a:lnTo>
                    <a:lnTo>
                      <a:pt x="12457" y="62915"/>
                    </a:lnTo>
                    <a:lnTo>
                      <a:pt x="12365" y="61486"/>
                    </a:lnTo>
                    <a:lnTo>
                      <a:pt x="12268" y="60056"/>
                    </a:lnTo>
                    <a:lnTo>
                      <a:pt x="12167" y="58614"/>
                    </a:lnTo>
                    <a:lnTo>
                      <a:pt x="12057" y="57172"/>
                    </a:lnTo>
                    <a:lnTo>
                      <a:pt x="11943" y="55719"/>
                    </a:lnTo>
                    <a:lnTo>
                      <a:pt x="11824" y="54254"/>
                    </a:lnTo>
                    <a:lnTo>
                      <a:pt x="11697" y="52789"/>
                    </a:lnTo>
                    <a:lnTo>
                      <a:pt x="11565" y="51324"/>
                    </a:lnTo>
                    <a:lnTo>
                      <a:pt x="11424" y="49847"/>
                    </a:lnTo>
                    <a:lnTo>
                      <a:pt x="11274" y="48370"/>
                    </a:lnTo>
                    <a:lnTo>
                      <a:pt x="11121" y="46894"/>
                    </a:lnTo>
                    <a:lnTo>
                      <a:pt x="10962" y="45417"/>
                    </a:lnTo>
                    <a:lnTo>
                      <a:pt x="10791" y="43940"/>
                    </a:lnTo>
                    <a:lnTo>
                      <a:pt x="10619" y="42463"/>
                    </a:lnTo>
                    <a:lnTo>
                      <a:pt x="10435" y="40987"/>
                    </a:lnTo>
                    <a:lnTo>
                      <a:pt x="10435" y="40987"/>
                    </a:lnTo>
                    <a:lnTo>
                      <a:pt x="10065" y="38092"/>
                    </a:lnTo>
                    <a:lnTo>
                      <a:pt x="9700" y="35337"/>
                    </a:lnTo>
                    <a:lnTo>
                      <a:pt x="9344" y="32700"/>
                    </a:lnTo>
                    <a:lnTo>
                      <a:pt x="8997" y="30180"/>
                    </a:lnTo>
                    <a:lnTo>
                      <a:pt x="8654" y="27789"/>
                    </a:lnTo>
                    <a:lnTo>
                      <a:pt x="8324" y="25516"/>
                    </a:lnTo>
                    <a:lnTo>
                      <a:pt x="7999" y="23347"/>
                    </a:lnTo>
                    <a:lnTo>
                      <a:pt x="7682" y="21296"/>
                    </a:lnTo>
                    <a:lnTo>
                      <a:pt x="7374" y="19362"/>
                    </a:lnTo>
                    <a:lnTo>
                      <a:pt x="7075" y="17534"/>
                    </a:lnTo>
                    <a:lnTo>
                      <a:pt x="6790" y="15799"/>
                    </a:lnTo>
                    <a:lnTo>
                      <a:pt x="6513" y="14182"/>
                    </a:lnTo>
                    <a:lnTo>
                      <a:pt x="6244" y="12658"/>
                    </a:lnTo>
                    <a:lnTo>
                      <a:pt x="5989" y="11240"/>
                    </a:lnTo>
                    <a:lnTo>
                      <a:pt x="5743" y="9916"/>
                    </a:lnTo>
                    <a:lnTo>
                      <a:pt x="5510" y="8685"/>
                    </a:lnTo>
                    <a:lnTo>
                      <a:pt x="5286" y="7548"/>
                    </a:lnTo>
                    <a:lnTo>
                      <a:pt x="5075" y="6505"/>
                    </a:lnTo>
                    <a:lnTo>
                      <a:pt x="4877" y="5544"/>
                    </a:lnTo>
                    <a:lnTo>
                      <a:pt x="4692" y="4665"/>
                    </a:lnTo>
                    <a:lnTo>
                      <a:pt x="4521" y="3880"/>
                    </a:lnTo>
                    <a:lnTo>
                      <a:pt x="4358" y="3165"/>
                    </a:lnTo>
                    <a:lnTo>
                      <a:pt x="4213" y="2532"/>
                    </a:lnTo>
                    <a:lnTo>
                      <a:pt x="4081" y="1981"/>
                    </a:lnTo>
                    <a:lnTo>
                      <a:pt x="3962" y="1500"/>
                    </a:lnTo>
                    <a:lnTo>
                      <a:pt x="3861" y="1090"/>
                    </a:lnTo>
                    <a:lnTo>
                      <a:pt x="3703" y="469"/>
                    </a:lnTo>
                    <a:lnTo>
                      <a:pt x="3602" y="117"/>
                    </a:lnTo>
                    <a:lnTo>
                      <a:pt x="3571" y="0"/>
                    </a:lnTo>
                    <a:lnTo>
                      <a:pt x="1" y="0"/>
                    </a:lnTo>
                    <a:lnTo>
                      <a:pt x="1" y="110899"/>
                    </a:lnTo>
                    <a:lnTo>
                      <a:pt x="3844" y="113841"/>
                    </a:lnTo>
                    <a:lnTo>
                      <a:pt x="9199" y="1138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699;p39">
                <a:extLst>
                  <a:ext uri="{FF2B5EF4-FFF2-40B4-BE49-F238E27FC236}">
                    <a16:creationId xmlns:a16="http://schemas.microsoft.com/office/drawing/2014/main" id="{6917489E-76A9-BCCB-E71C-EC1711E11E5D}"/>
                  </a:ext>
                </a:extLst>
              </p:cNvPr>
              <p:cNvSpPr/>
              <p:nvPr/>
            </p:nvSpPr>
            <p:spPr>
              <a:xfrm>
                <a:off x="3839055" y="-10679503"/>
                <a:ext cx="136986" cy="2808374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111932" extrusionOk="0">
                    <a:moveTo>
                      <a:pt x="1" y="1"/>
                    </a:moveTo>
                    <a:lnTo>
                      <a:pt x="80" y="109001"/>
                    </a:lnTo>
                    <a:lnTo>
                      <a:pt x="3931" y="111931"/>
                    </a:lnTo>
                    <a:lnTo>
                      <a:pt x="5479" y="111861"/>
                    </a:lnTo>
                    <a:lnTo>
                      <a:pt x="2291" y="1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700;p39">
                <a:extLst>
                  <a:ext uri="{FF2B5EF4-FFF2-40B4-BE49-F238E27FC236}">
                    <a16:creationId xmlns:a16="http://schemas.microsoft.com/office/drawing/2014/main" id="{13027DEB-DD23-623B-986B-759126DD56A4}"/>
                  </a:ext>
                </a:extLst>
              </p:cNvPr>
              <p:cNvSpPr/>
              <p:nvPr/>
            </p:nvSpPr>
            <p:spPr>
              <a:xfrm>
                <a:off x="3839050" y="-10681550"/>
                <a:ext cx="137000" cy="2798300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111932" fill="none" extrusionOk="0">
                    <a:moveTo>
                      <a:pt x="3931" y="111931"/>
                    </a:moveTo>
                    <a:lnTo>
                      <a:pt x="80" y="109001"/>
                    </a:lnTo>
                    <a:lnTo>
                      <a:pt x="1" y="1"/>
                    </a:lnTo>
                    <a:lnTo>
                      <a:pt x="2291" y="1138"/>
                    </a:lnTo>
                    <a:lnTo>
                      <a:pt x="5479" y="111861"/>
                    </a:lnTo>
                    <a:lnTo>
                      <a:pt x="3931" y="1119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701;p39">
                <a:extLst>
                  <a:ext uri="{FF2B5EF4-FFF2-40B4-BE49-F238E27FC236}">
                    <a16:creationId xmlns:a16="http://schemas.microsoft.com/office/drawing/2014/main" id="{A1BE598F-825B-00C2-E446-B3604019A932}"/>
                  </a:ext>
                </a:extLst>
              </p:cNvPr>
              <p:cNvSpPr/>
              <p:nvPr/>
            </p:nvSpPr>
            <p:spPr>
              <a:xfrm>
                <a:off x="3897100" y="-10653125"/>
                <a:ext cx="78400" cy="2766925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110677" extrusionOk="0">
                    <a:moveTo>
                      <a:pt x="5" y="1"/>
                    </a:moveTo>
                    <a:lnTo>
                      <a:pt x="0" y="24"/>
                    </a:lnTo>
                    <a:lnTo>
                      <a:pt x="0" y="71"/>
                    </a:lnTo>
                    <a:lnTo>
                      <a:pt x="0" y="294"/>
                    </a:lnTo>
                    <a:lnTo>
                      <a:pt x="9" y="1126"/>
                    </a:lnTo>
                    <a:lnTo>
                      <a:pt x="35" y="2497"/>
                    </a:lnTo>
                    <a:lnTo>
                      <a:pt x="79" y="4349"/>
                    </a:lnTo>
                    <a:lnTo>
                      <a:pt x="202" y="9459"/>
                    </a:lnTo>
                    <a:lnTo>
                      <a:pt x="374" y="16222"/>
                    </a:lnTo>
                    <a:lnTo>
                      <a:pt x="589" y="24414"/>
                    </a:lnTo>
                    <a:lnTo>
                      <a:pt x="844" y="33814"/>
                    </a:lnTo>
                    <a:lnTo>
                      <a:pt x="1130" y="44210"/>
                    </a:lnTo>
                    <a:lnTo>
                      <a:pt x="1442" y="55368"/>
                    </a:lnTo>
                    <a:lnTo>
                      <a:pt x="1763" y="66514"/>
                    </a:lnTo>
                    <a:lnTo>
                      <a:pt x="2062" y="76899"/>
                    </a:lnTo>
                    <a:lnTo>
                      <a:pt x="2339" y="86298"/>
                    </a:lnTo>
                    <a:lnTo>
                      <a:pt x="2586" y="94479"/>
                    </a:lnTo>
                    <a:lnTo>
                      <a:pt x="2797" y="101242"/>
                    </a:lnTo>
                    <a:lnTo>
                      <a:pt x="2959" y="106329"/>
                    </a:lnTo>
                    <a:lnTo>
                      <a:pt x="3025" y="108192"/>
                    </a:lnTo>
                    <a:lnTo>
                      <a:pt x="3074" y="109552"/>
                    </a:lnTo>
                    <a:lnTo>
                      <a:pt x="3109" y="110384"/>
                    </a:lnTo>
                    <a:lnTo>
                      <a:pt x="3122" y="110595"/>
                    </a:lnTo>
                    <a:lnTo>
                      <a:pt x="3126" y="110654"/>
                    </a:lnTo>
                    <a:lnTo>
                      <a:pt x="3131" y="110677"/>
                    </a:lnTo>
                    <a:lnTo>
                      <a:pt x="3135" y="110654"/>
                    </a:lnTo>
                    <a:lnTo>
                      <a:pt x="3135" y="110595"/>
                    </a:lnTo>
                    <a:lnTo>
                      <a:pt x="3135" y="110384"/>
                    </a:lnTo>
                    <a:lnTo>
                      <a:pt x="3122" y="109540"/>
                    </a:lnTo>
                    <a:lnTo>
                      <a:pt x="3096" y="108181"/>
                    </a:lnTo>
                    <a:lnTo>
                      <a:pt x="3056" y="106317"/>
                    </a:lnTo>
                    <a:lnTo>
                      <a:pt x="2933" y="101207"/>
                    </a:lnTo>
                    <a:lnTo>
                      <a:pt x="2761" y="94444"/>
                    </a:lnTo>
                    <a:lnTo>
                      <a:pt x="2546" y="86252"/>
                    </a:lnTo>
                    <a:lnTo>
                      <a:pt x="2291" y="76852"/>
                    </a:lnTo>
                    <a:lnTo>
                      <a:pt x="2005" y="66467"/>
                    </a:lnTo>
                    <a:lnTo>
                      <a:pt x="1689" y="55310"/>
                    </a:lnTo>
                    <a:lnTo>
                      <a:pt x="1372" y="44163"/>
                    </a:lnTo>
                    <a:lnTo>
                      <a:pt x="1069" y="33767"/>
                    </a:lnTo>
                    <a:lnTo>
                      <a:pt x="792" y="24379"/>
                    </a:lnTo>
                    <a:lnTo>
                      <a:pt x="545" y="16187"/>
                    </a:lnTo>
                    <a:lnTo>
                      <a:pt x="339" y="9436"/>
                    </a:lnTo>
                    <a:lnTo>
                      <a:pt x="176" y="4337"/>
                    </a:lnTo>
                    <a:lnTo>
                      <a:pt x="110" y="2485"/>
                    </a:lnTo>
                    <a:lnTo>
                      <a:pt x="62" y="1126"/>
                    </a:lnTo>
                    <a:lnTo>
                      <a:pt x="22" y="282"/>
                    </a:lnTo>
                    <a:lnTo>
                      <a:pt x="13" y="71"/>
                    </a:lnTo>
                    <a:lnTo>
                      <a:pt x="9" y="24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702;p39">
                <a:extLst>
                  <a:ext uri="{FF2B5EF4-FFF2-40B4-BE49-F238E27FC236}">
                    <a16:creationId xmlns:a16="http://schemas.microsoft.com/office/drawing/2014/main" id="{FF5D9B09-0B5D-8981-511D-93292DEEF15B}"/>
                  </a:ext>
                </a:extLst>
              </p:cNvPr>
              <p:cNvSpPr/>
              <p:nvPr/>
            </p:nvSpPr>
            <p:spPr>
              <a:xfrm>
                <a:off x="3917650" y="-8620800"/>
                <a:ext cx="113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208" extrusionOk="0">
                    <a:moveTo>
                      <a:pt x="229" y="1"/>
                    </a:moveTo>
                    <a:lnTo>
                      <a:pt x="181" y="13"/>
                    </a:lnTo>
                    <a:lnTo>
                      <a:pt x="141" y="48"/>
                    </a:lnTo>
                    <a:lnTo>
                      <a:pt x="102" y="106"/>
                    </a:lnTo>
                    <a:lnTo>
                      <a:pt x="71" y="177"/>
                    </a:lnTo>
                    <a:lnTo>
                      <a:pt x="40" y="270"/>
                    </a:lnTo>
                    <a:lnTo>
                      <a:pt x="22" y="364"/>
                    </a:lnTo>
                    <a:lnTo>
                      <a:pt x="9" y="481"/>
                    </a:lnTo>
                    <a:lnTo>
                      <a:pt x="0" y="599"/>
                    </a:lnTo>
                    <a:lnTo>
                      <a:pt x="9" y="727"/>
                    </a:lnTo>
                    <a:lnTo>
                      <a:pt x="22" y="833"/>
                    </a:lnTo>
                    <a:lnTo>
                      <a:pt x="40" y="938"/>
                    </a:lnTo>
                    <a:lnTo>
                      <a:pt x="71" y="1032"/>
                    </a:lnTo>
                    <a:lnTo>
                      <a:pt x="102" y="1103"/>
                    </a:lnTo>
                    <a:lnTo>
                      <a:pt x="141" y="1161"/>
                    </a:lnTo>
                    <a:lnTo>
                      <a:pt x="181" y="1196"/>
                    </a:lnTo>
                    <a:lnTo>
                      <a:pt x="229" y="1208"/>
                    </a:lnTo>
                    <a:lnTo>
                      <a:pt x="273" y="1196"/>
                    </a:lnTo>
                    <a:lnTo>
                      <a:pt x="317" y="1161"/>
                    </a:lnTo>
                    <a:lnTo>
                      <a:pt x="357" y="1103"/>
                    </a:lnTo>
                    <a:lnTo>
                      <a:pt x="387" y="1032"/>
                    </a:lnTo>
                    <a:lnTo>
                      <a:pt x="414" y="938"/>
                    </a:lnTo>
                    <a:lnTo>
                      <a:pt x="436" y="833"/>
                    </a:lnTo>
                    <a:lnTo>
                      <a:pt x="449" y="727"/>
                    </a:lnTo>
                    <a:lnTo>
                      <a:pt x="453" y="599"/>
                    </a:lnTo>
                    <a:lnTo>
                      <a:pt x="449" y="481"/>
                    </a:lnTo>
                    <a:lnTo>
                      <a:pt x="436" y="364"/>
                    </a:lnTo>
                    <a:lnTo>
                      <a:pt x="414" y="270"/>
                    </a:lnTo>
                    <a:lnTo>
                      <a:pt x="387" y="177"/>
                    </a:lnTo>
                    <a:lnTo>
                      <a:pt x="357" y="106"/>
                    </a:lnTo>
                    <a:lnTo>
                      <a:pt x="317" y="48"/>
                    </a:lnTo>
                    <a:lnTo>
                      <a:pt x="273" y="13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703;p39">
                <a:extLst>
                  <a:ext uri="{FF2B5EF4-FFF2-40B4-BE49-F238E27FC236}">
                    <a16:creationId xmlns:a16="http://schemas.microsoft.com/office/drawing/2014/main" id="{B6ED6E70-31BC-AEAD-DADA-175C529D9C8F}"/>
                  </a:ext>
                </a:extLst>
              </p:cNvPr>
              <p:cNvSpPr/>
              <p:nvPr/>
            </p:nvSpPr>
            <p:spPr>
              <a:xfrm>
                <a:off x="3895225" y="-9309950"/>
                <a:ext cx="113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96" extrusionOk="0">
                    <a:moveTo>
                      <a:pt x="220" y="0"/>
                    </a:moveTo>
                    <a:lnTo>
                      <a:pt x="176" y="12"/>
                    </a:lnTo>
                    <a:lnTo>
                      <a:pt x="137" y="47"/>
                    </a:lnTo>
                    <a:lnTo>
                      <a:pt x="97" y="106"/>
                    </a:lnTo>
                    <a:lnTo>
                      <a:pt x="62" y="176"/>
                    </a:lnTo>
                    <a:lnTo>
                      <a:pt x="36" y="270"/>
                    </a:lnTo>
                    <a:lnTo>
                      <a:pt x="18" y="375"/>
                    </a:lnTo>
                    <a:lnTo>
                      <a:pt x="5" y="493"/>
                    </a:lnTo>
                    <a:lnTo>
                      <a:pt x="0" y="610"/>
                    </a:lnTo>
                    <a:lnTo>
                      <a:pt x="5" y="727"/>
                    </a:lnTo>
                    <a:lnTo>
                      <a:pt x="22" y="844"/>
                    </a:lnTo>
                    <a:lnTo>
                      <a:pt x="40" y="938"/>
                    </a:lnTo>
                    <a:lnTo>
                      <a:pt x="71" y="1032"/>
                    </a:lnTo>
                    <a:lnTo>
                      <a:pt x="102" y="1102"/>
                    </a:lnTo>
                    <a:lnTo>
                      <a:pt x="141" y="1149"/>
                    </a:lnTo>
                    <a:lnTo>
                      <a:pt x="181" y="1184"/>
                    </a:lnTo>
                    <a:lnTo>
                      <a:pt x="229" y="1196"/>
                    </a:lnTo>
                    <a:lnTo>
                      <a:pt x="233" y="1196"/>
                    </a:lnTo>
                    <a:lnTo>
                      <a:pt x="277" y="1184"/>
                    </a:lnTo>
                    <a:lnTo>
                      <a:pt x="317" y="1149"/>
                    </a:lnTo>
                    <a:lnTo>
                      <a:pt x="357" y="1090"/>
                    </a:lnTo>
                    <a:lnTo>
                      <a:pt x="392" y="1020"/>
                    </a:lnTo>
                    <a:lnTo>
                      <a:pt x="418" y="926"/>
                    </a:lnTo>
                    <a:lnTo>
                      <a:pt x="436" y="821"/>
                    </a:lnTo>
                    <a:lnTo>
                      <a:pt x="449" y="704"/>
                    </a:lnTo>
                    <a:lnTo>
                      <a:pt x="453" y="586"/>
                    </a:lnTo>
                    <a:lnTo>
                      <a:pt x="449" y="469"/>
                    </a:lnTo>
                    <a:lnTo>
                      <a:pt x="431" y="352"/>
                    </a:lnTo>
                    <a:lnTo>
                      <a:pt x="409" y="246"/>
                    </a:lnTo>
                    <a:lnTo>
                      <a:pt x="383" y="164"/>
                    </a:lnTo>
                    <a:lnTo>
                      <a:pt x="348" y="94"/>
                    </a:lnTo>
                    <a:lnTo>
                      <a:pt x="308" y="35"/>
                    </a:lnTo>
                    <a:lnTo>
                      <a:pt x="269" y="12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704;p39">
                <a:extLst>
                  <a:ext uri="{FF2B5EF4-FFF2-40B4-BE49-F238E27FC236}">
                    <a16:creationId xmlns:a16="http://schemas.microsoft.com/office/drawing/2014/main" id="{2BEF3F37-EBCF-7781-6C3B-4941994464E1}"/>
                  </a:ext>
                </a:extLst>
              </p:cNvPr>
              <p:cNvSpPr/>
              <p:nvPr/>
            </p:nvSpPr>
            <p:spPr>
              <a:xfrm>
                <a:off x="3883900" y="-10088775"/>
                <a:ext cx="113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208" extrusionOk="0">
                    <a:moveTo>
                      <a:pt x="229" y="0"/>
                    </a:moveTo>
                    <a:lnTo>
                      <a:pt x="181" y="12"/>
                    </a:lnTo>
                    <a:lnTo>
                      <a:pt x="141" y="47"/>
                    </a:lnTo>
                    <a:lnTo>
                      <a:pt x="102" y="106"/>
                    </a:lnTo>
                    <a:lnTo>
                      <a:pt x="66" y="176"/>
                    </a:lnTo>
                    <a:lnTo>
                      <a:pt x="40" y="270"/>
                    </a:lnTo>
                    <a:lnTo>
                      <a:pt x="18" y="375"/>
                    </a:lnTo>
                    <a:lnTo>
                      <a:pt x="5" y="481"/>
                    </a:lnTo>
                    <a:lnTo>
                      <a:pt x="1" y="610"/>
                    </a:lnTo>
                    <a:lnTo>
                      <a:pt x="5" y="727"/>
                    </a:lnTo>
                    <a:lnTo>
                      <a:pt x="18" y="844"/>
                    </a:lnTo>
                    <a:lnTo>
                      <a:pt x="40" y="938"/>
                    </a:lnTo>
                    <a:lnTo>
                      <a:pt x="66" y="1032"/>
                    </a:lnTo>
                    <a:lnTo>
                      <a:pt x="102" y="1102"/>
                    </a:lnTo>
                    <a:lnTo>
                      <a:pt x="141" y="1161"/>
                    </a:lnTo>
                    <a:lnTo>
                      <a:pt x="181" y="1196"/>
                    </a:lnTo>
                    <a:lnTo>
                      <a:pt x="229" y="1208"/>
                    </a:lnTo>
                    <a:lnTo>
                      <a:pt x="273" y="1196"/>
                    </a:lnTo>
                    <a:lnTo>
                      <a:pt x="317" y="1161"/>
                    </a:lnTo>
                    <a:lnTo>
                      <a:pt x="357" y="1102"/>
                    </a:lnTo>
                    <a:lnTo>
                      <a:pt x="387" y="1032"/>
                    </a:lnTo>
                    <a:lnTo>
                      <a:pt x="414" y="938"/>
                    </a:lnTo>
                    <a:lnTo>
                      <a:pt x="436" y="844"/>
                    </a:lnTo>
                    <a:lnTo>
                      <a:pt x="449" y="727"/>
                    </a:lnTo>
                    <a:lnTo>
                      <a:pt x="453" y="610"/>
                    </a:lnTo>
                    <a:lnTo>
                      <a:pt x="449" y="481"/>
                    </a:lnTo>
                    <a:lnTo>
                      <a:pt x="436" y="375"/>
                    </a:lnTo>
                    <a:lnTo>
                      <a:pt x="414" y="270"/>
                    </a:lnTo>
                    <a:lnTo>
                      <a:pt x="387" y="176"/>
                    </a:lnTo>
                    <a:lnTo>
                      <a:pt x="357" y="106"/>
                    </a:lnTo>
                    <a:lnTo>
                      <a:pt x="317" y="47"/>
                    </a:lnTo>
                    <a:lnTo>
                      <a:pt x="273" y="1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705;p39">
                <a:extLst>
                  <a:ext uri="{FF2B5EF4-FFF2-40B4-BE49-F238E27FC236}">
                    <a16:creationId xmlns:a16="http://schemas.microsoft.com/office/drawing/2014/main" id="{3842592D-2B0E-B193-C448-EF1076B32042}"/>
                  </a:ext>
                </a:extLst>
              </p:cNvPr>
              <p:cNvSpPr/>
              <p:nvPr/>
            </p:nvSpPr>
            <p:spPr>
              <a:xfrm>
                <a:off x="3940175" y="-8051775"/>
                <a:ext cx="11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197" extrusionOk="0">
                    <a:moveTo>
                      <a:pt x="221" y="1"/>
                    </a:moveTo>
                    <a:lnTo>
                      <a:pt x="177" y="13"/>
                    </a:lnTo>
                    <a:lnTo>
                      <a:pt x="133" y="48"/>
                    </a:lnTo>
                    <a:lnTo>
                      <a:pt x="98" y="106"/>
                    </a:lnTo>
                    <a:lnTo>
                      <a:pt x="62" y="177"/>
                    </a:lnTo>
                    <a:lnTo>
                      <a:pt x="36" y="270"/>
                    </a:lnTo>
                    <a:lnTo>
                      <a:pt x="14" y="376"/>
                    </a:lnTo>
                    <a:lnTo>
                      <a:pt x="5" y="493"/>
                    </a:lnTo>
                    <a:lnTo>
                      <a:pt x="1" y="610"/>
                    </a:lnTo>
                    <a:lnTo>
                      <a:pt x="5" y="728"/>
                    </a:lnTo>
                    <a:lnTo>
                      <a:pt x="18" y="845"/>
                    </a:lnTo>
                    <a:lnTo>
                      <a:pt x="40" y="939"/>
                    </a:lnTo>
                    <a:lnTo>
                      <a:pt x="67" y="1032"/>
                    </a:lnTo>
                    <a:lnTo>
                      <a:pt x="102" y="1103"/>
                    </a:lnTo>
                    <a:lnTo>
                      <a:pt x="137" y="1150"/>
                    </a:lnTo>
                    <a:lnTo>
                      <a:pt x="181" y="1185"/>
                    </a:lnTo>
                    <a:lnTo>
                      <a:pt x="225" y="1196"/>
                    </a:lnTo>
                    <a:lnTo>
                      <a:pt x="229" y="1196"/>
                    </a:lnTo>
                    <a:lnTo>
                      <a:pt x="278" y="1185"/>
                    </a:lnTo>
                    <a:lnTo>
                      <a:pt x="317" y="1150"/>
                    </a:lnTo>
                    <a:lnTo>
                      <a:pt x="357" y="1091"/>
                    </a:lnTo>
                    <a:lnTo>
                      <a:pt x="388" y="1021"/>
                    </a:lnTo>
                    <a:lnTo>
                      <a:pt x="414" y="927"/>
                    </a:lnTo>
                    <a:lnTo>
                      <a:pt x="436" y="821"/>
                    </a:lnTo>
                    <a:lnTo>
                      <a:pt x="449" y="704"/>
                    </a:lnTo>
                    <a:lnTo>
                      <a:pt x="449" y="587"/>
                    </a:lnTo>
                    <a:lnTo>
                      <a:pt x="445" y="470"/>
                    </a:lnTo>
                    <a:lnTo>
                      <a:pt x="432" y="353"/>
                    </a:lnTo>
                    <a:lnTo>
                      <a:pt x="410" y="247"/>
                    </a:lnTo>
                    <a:lnTo>
                      <a:pt x="383" y="165"/>
                    </a:lnTo>
                    <a:lnTo>
                      <a:pt x="348" y="95"/>
                    </a:lnTo>
                    <a:lnTo>
                      <a:pt x="309" y="36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706;p39">
                <a:extLst>
                  <a:ext uri="{FF2B5EF4-FFF2-40B4-BE49-F238E27FC236}">
                    <a16:creationId xmlns:a16="http://schemas.microsoft.com/office/drawing/2014/main" id="{EA8C5E4B-CE64-3EF7-1FC0-5F2391FCD59A}"/>
                  </a:ext>
                </a:extLst>
              </p:cNvPr>
              <p:cNvSpPr/>
              <p:nvPr/>
            </p:nvSpPr>
            <p:spPr>
              <a:xfrm>
                <a:off x="3872800" y="-7452550"/>
                <a:ext cx="333100" cy="2097100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83884" extrusionOk="0">
                    <a:moveTo>
                      <a:pt x="2599" y="0"/>
                    </a:moveTo>
                    <a:lnTo>
                      <a:pt x="2489" y="575"/>
                    </a:lnTo>
                    <a:lnTo>
                      <a:pt x="2357" y="1254"/>
                    </a:lnTo>
                    <a:lnTo>
                      <a:pt x="2195" y="2157"/>
                    </a:lnTo>
                    <a:lnTo>
                      <a:pt x="1997" y="3247"/>
                    </a:lnTo>
                    <a:lnTo>
                      <a:pt x="1777" y="4501"/>
                    </a:lnTo>
                    <a:lnTo>
                      <a:pt x="1544" y="5907"/>
                    </a:lnTo>
                    <a:lnTo>
                      <a:pt x="1421" y="6646"/>
                    </a:lnTo>
                    <a:lnTo>
                      <a:pt x="1298" y="7408"/>
                    </a:lnTo>
                    <a:lnTo>
                      <a:pt x="1179" y="8193"/>
                    </a:lnTo>
                    <a:lnTo>
                      <a:pt x="1056" y="8990"/>
                    </a:lnTo>
                    <a:lnTo>
                      <a:pt x="937" y="9810"/>
                    </a:lnTo>
                    <a:lnTo>
                      <a:pt x="823" y="10631"/>
                    </a:lnTo>
                    <a:lnTo>
                      <a:pt x="708" y="11463"/>
                    </a:lnTo>
                    <a:lnTo>
                      <a:pt x="603" y="12295"/>
                    </a:lnTo>
                    <a:lnTo>
                      <a:pt x="502" y="13127"/>
                    </a:lnTo>
                    <a:lnTo>
                      <a:pt x="405" y="13959"/>
                    </a:lnTo>
                    <a:lnTo>
                      <a:pt x="317" y="14780"/>
                    </a:lnTo>
                    <a:lnTo>
                      <a:pt x="238" y="15588"/>
                    </a:lnTo>
                    <a:lnTo>
                      <a:pt x="172" y="16385"/>
                    </a:lnTo>
                    <a:lnTo>
                      <a:pt x="110" y="17159"/>
                    </a:lnTo>
                    <a:lnTo>
                      <a:pt x="62" y="17909"/>
                    </a:lnTo>
                    <a:lnTo>
                      <a:pt x="44" y="18284"/>
                    </a:lnTo>
                    <a:lnTo>
                      <a:pt x="27" y="18636"/>
                    </a:lnTo>
                    <a:lnTo>
                      <a:pt x="18" y="18987"/>
                    </a:lnTo>
                    <a:lnTo>
                      <a:pt x="9" y="19339"/>
                    </a:lnTo>
                    <a:lnTo>
                      <a:pt x="0" y="19679"/>
                    </a:lnTo>
                    <a:lnTo>
                      <a:pt x="0" y="20007"/>
                    </a:lnTo>
                    <a:lnTo>
                      <a:pt x="0" y="64650"/>
                    </a:lnTo>
                    <a:lnTo>
                      <a:pt x="8658" y="83884"/>
                    </a:lnTo>
                    <a:lnTo>
                      <a:pt x="12127" y="83884"/>
                    </a:lnTo>
                    <a:lnTo>
                      <a:pt x="12171" y="83227"/>
                    </a:lnTo>
                    <a:lnTo>
                      <a:pt x="12224" y="82430"/>
                    </a:lnTo>
                    <a:lnTo>
                      <a:pt x="12294" y="81352"/>
                    </a:lnTo>
                    <a:lnTo>
                      <a:pt x="12378" y="79992"/>
                    </a:lnTo>
                    <a:lnTo>
                      <a:pt x="12475" y="78375"/>
                    </a:lnTo>
                    <a:lnTo>
                      <a:pt x="12576" y="76523"/>
                    </a:lnTo>
                    <a:lnTo>
                      <a:pt x="12681" y="74449"/>
                    </a:lnTo>
                    <a:lnTo>
                      <a:pt x="12787" y="72175"/>
                    </a:lnTo>
                    <a:lnTo>
                      <a:pt x="12840" y="70956"/>
                    </a:lnTo>
                    <a:lnTo>
                      <a:pt x="12892" y="69690"/>
                    </a:lnTo>
                    <a:lnTo>
                      <a:pt x="12941" y="68389"/>
                    </a:lnTo>
                    <a:lnTo>
                      <a:pt x="12989" y="67041"/>
                    </a:lnTo>
                    <a:lnTo>
                      <a:pt x="13038" y="65658"/>
                    </a:lnTo>
                    <a:lnTo>
                      <a:pt x="13082" y="64240"/>
                    </a:lnTo>
                    <a:lnTo>
                      <a:pt x="13126" y="62775"/>
                    </a:lnTo>
                    <a:lnTo>
                      <a:pt x="13165" y="61287"/>
                    </a:lnTo>
                    <a:lnTo>
                      <a:pt x="13200" y="59763"/>
                    </a:lnTo>
                    <a:lnTo>
                      <a:pt x="13231" y="58216"/>
                    </a:lnTo>
                    <a:lnTo>
                      <a:pt x="13257" y="56633"/>
                    </a:lnTo>
                    <a:lnTo>
                      <a:pt x="13284" y="55028"/>
                    </a:lnTo>
                    <a:lnTo>
                      <a:pt x="13301" y="53399"/>
                    </a:lnTo>
                    <a:lnTo>
                      <a:pt x="13315" y="51746"/>
                    </a:lnTo>
                    <a:lnTo>
                      <a:pt x="13319" y="50082"/>
                    </a:lnTo>
                    <a:lnTo>
                      <a:pt x="13323" y="48394"/>
                    </a:lnTo>
                    <a:lnTo>
                      <a:pt x="13315" y="46695"/>
                    </a:lnTo>
                    <a:lnTo>
                      <a:pt x="13306" y="44983"/>
                    </a:lnTo>
                    <a:lnTo>
                      <a:pt x="13284" y="43260"/>
                    </a:lnTo>
                    <a:lnTo>
                      <a:pt x="13257" y="41526"/>
                    </a:lnTo>
                    <a:lnTo>
                      <a:pt x="13222" y="39779"/>
                    </a:lnTo>
                    <a:lnTo>
                      <a:pt x="13178" y="38033"/>
                    </a:lnTo>
                    <a:lnTo>
                      <a:pt x="13126" y="36287"/>
                    </a:lnTo>
                    <a:lnTo>
                      <a:pt x="13064" y="34540"/>
                    </a:lnTo>
                    <a:lnTo>
                      <a:pt x="12994" y="32794"/>
                    </a:lnTo>
                    <a:lnTo>
                      <a:pt x="12914" y="31048"/>
                    </a:lnTo>
                    <a:lnTo>
                      <a:pt x="12870" y="30180"/>
                    </a:lnTo>
                    <a:lnTo>
                      <a:pt x="12822" y="29313"/>
                    </a:lnTo>
                    <a:lnTo>
                      <a:pt x="12774" y="28446"/>
                    </a:lnTo>
                    <a:lnTo>
                      <a:pt x="12721" y="27578"/>
                    </a:lnTo>
                    <a:lnTo>
                      <a:pt x="12668" y="26711"/>
                    </a:lnTo>
                    <a:lnTo>
                      <a:pt x="12611" y="25856"/>
                    </a:lnTo>
                    <a:lnTo>
                      <a:pt x="12549" y="25000"/>
                    </a:lnTo>
                    <a:lnTo>
                      <a:pt x="12488" y="24144"/>
                    </a:lnTo>
                    <a:lnTo>
                      <a:pt x="12422" y="23289"/>
                    </a:lnTo>
                    <a:lnTo>
                      <a:pt x="12352" y="22445"/>
                    </a:lnTo>
                    <a:lnTo>
                      <a:pt x="12277" y="21601"/>
                    </a:lnTo>
                    <a:lnTo>
                      <a:pt x="12202" y="20769"/>
                    </a:lnTo>
                    <a:lnTo>
                      <a:pt x="12123" y="19925"/>
                    </a:lnTo>
                    <a:lnTo>
                      <a:pt x="12044" y="19105"/>
                    </a:lnTo>
                    <a:lnTo>
                      <a:pt x="11960" y="18272"/>
                    </a:lnTo>
                    <a:lnTo>
                      <a:pt x="11872" y="17452"/>
                    </a:lnTo>
                    <a:lnTo>
                      <a:pt x="11780" y="16643"/>
                    </a:lnTo>
                    <a:lnTo>
                      <a:pt x="11683" y="15835"/>
                    </a:lnTo>
                    <a:lnTo>
                      <a:pt x="11587" y="15026"/>
                    </a:lnTo>
                    <a:lnTo>
                      <a:pt x="11485" y="14229"/>
                    </a:lnTo>
                    <a:lnTo>
                      <a:pt x="11380" y="13444"/>
                    </a:lnTo>
                    <a:lnTo>
                      <a:pt x="11270" y="12658"/>
                    </a:lnTo>
                    <a:lnTo>
                      <a:pt x="11160" y="11885"/>
                    </a:lnTo>
                    <a:lnTo>
                      <a:pt x="11041" y="11111"/>
                    </a:lnTo>
                    <a:lnTo>
                      <a:pt x="10923" y="10349"/>
                    </a:lnTo>
                    <a:lnTo>
                      <a:pt x="10799" y="9599"/>
                    </a:lnTo>
                    <a:lnTo>
                      <a:pt x="10672" y="8849"/>
                    </a:lnTo>
                    <a:lnTo>
                      <a:pt x="10544" y="8123"/>
                    </a:lnTo>
                    <a:lnTo>
                      <a:pt x="10408" y="7384"/>
                    </a:lnTo>
                    <a:lnTo>
                      <a:pt x="10267" y="6669"/>
                    </a:lnTo>
                    <a:lnTo>
                      <a:pt x="10127" y="5954"/>
                    </a:lnTo>
                    <a:lnTo>
                      <a:pt x="9982" y="5251"/>
                    </a:lnTo>
                    <a:lnTo>
                      <a:pt x="9828" y="4560"/>
                    </a:lnTo>
                    <a:lnTo>
                      <a:pt x="9674" y="3880"/>
                    </a:lnTo>
                    <a:lnTo>
                      <a:pt x="9516" y="3200"/>
                    </a:lnTo>
                    <a:lnTo>
                      <a:pt x="9353" y="2544"/>
                    </a:lnTo>
                    <a:lnTo>
                      <a:pt x="9186" y="1887"/>
                    </a:lnTo>
                    <a:lnTo>
                      <a:pt x="9014" y="1254"/>
                    </a:lnTo>
                    <a:lnTo>
                      <a:pt x="8838" y="621"/>
                    </a:lnTo>
                    <a:lnTo>
                      <a:pt x="86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707;p39">
                <a:extLst>
                  <a:ext uri="{FF2B5EF4-FFF2-40B4-BE49-F238E27FC236}">
                    <a16:creationId xmlns:a16="http://schemas.microsoft.com/office/drawing/2014/main" id="{9D302C90-7DC4-537F-F951-6B2AED36FA2F}"/>
                  </a:ext>
                </a:extLst>
              </p:cNvPr>
              <p:cNvSpPr/>
              <p:nvPr/>
            </p:nvSpPr>
            <p:spPr>
              <a:xfrm>
                <a:off x="3872800" y="-7452550"/>
                <a:ext cx="333100" cy="2097100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83884" fill="none" extrusionOk="0">
                    <a:moveTo>
                      <a:pt x="8658" y="83884"/>
                    </a:moveTo>
                    <a:lnTo>
                      <a:pt x="12127" y="83884"/>
                    </a:lnTo>
                    <a:lnTo>
                      <a:pt x="12127" y="83884"/>
                    </a:lnTo>
                    <a:lnTo>
                      <a:pt x="12171" y="83227"/>
                    </a:lnTo>
                    <a:lnTo>
                      <a:pt x="12224" y="82430"/>
                    </a:lnTo>
                    <a:lnTo>
                      <a:pt x="12294" y="81352"/>
                    </a:lnTo>
                    <a:lnTo>
                      <a:pt x="12378" y="79992"/>
                    </a:lnTo>
                    <a:lnTo>
                      <a:pt x="12475" y="78375"/>
                    </a:lnTo>
                    <a:lnTo>
                      <a:pt x="12576" y="76523"/>
                    </a:lnTo>
                    <a:lnTo>
                      <a:pt x="12681" y="74449"/>
                    </a:lnTo>
                    <a:lnTo>
                      <a:pt x="12787" y="72175"/>
                    </a:lnTo>
                    <a:lnTo>
                      <a:pt x="12840" y="70956"/>
                    </a:lnTo>
                    <a:lnTo>
                      <a:pt x="12892" y="69690"/>
                    </a:lnTo>
                    <a:lnTo>
                      <a:pt x="12941" y="68389"/>
                    </a:lnTo>
                    <a:lnTo>
                      <a:pt x="12989" y="67041"/>
                    </a:lnTo>
                    <a:lnTo>
                      <a:pt x="13038" y="65658"/>
                    </a:lnTo>
                    <a:lnTo>
                      <a:pt x="13082" y="64240"/>
                    </a:lnTo>
                    <a:lnTo>
                      <a:pt x="13126" y="62775"/>
                    </a:lnTo>
                    <a:lnTo>
                      <a:pt x="13165" y="61287"/>
                    </a:lnTo>
                    <a:lnTo>
                      <a:pt x="13200" y="59763"/>
                    </a:lnTo>
                    <a:lnTo>
                      <a:pt x="13231" y="58216"/>
                    </a:lnTo>
                    <a:lnTo>
                      <a:pt x="13257" y="56633"/>
                    </a:lnTo>
                    <a:lnTo>
                      <a:pt x="13284" y="55028"/>
                    </a:lnTo>
                    <a:lnTo>
                      <a:pt x="13301" y="53399"/>
                    </a:lnTo>
                    <a:lnTo>
                      <a:pt x="13315" y="51746"/>
                    </a:lnTo>
                    <a:lnTo>
                      <a:pt x="13319" y="50082"/>
                    </a:lnTo>
                    <a:lnTo>
                      <a:pt x="13323" y="48394"/>
                    </a:lnTo>
                    <a:lnTo>
                      <a:pt x="13315" y="46695"/>
                    </a:lnTo>
                    <a:lnTo>
                      <a:pt x="13306" y="44983"/>
                    </a:lnTo>
                    <a:lnTo>
                      <a:pt x="13284" y="43260"/>
                    </a:lnTo>
                    <a:lnTo>
                      <a:pt x="13257" y="41526"/>
                    </a:lnTo>
                    <a:lnTo>
                      <a:pt x="13222" y="39779"/>
                    </a:lnTo>
                    <a:lnTo>
                      <a:pt x="13178" y="38033"/>
                    </a:lnTo>
                    <a:lnTo>
                      <a:pt x="13126" y="36287"/>
                    </a:lnTo>
                    <a:lnTo>
                      <a:pt x="13064" y="34540"/>
                    </a:lnTo>
                    <a:lnTo>
                      <a:pt x="12994" y="32794"/>
                    </a:lnTo>
                    <a:lnTo>
                      <a:pt x="12914" y="31048"/>
                    </a:lnTo>
                    <a:lnTo>
                      <a:pt x="12870" y="30180"/>
                    </a:lnTo>
                    <a:lnTo>
                      <a:pt x="12822" y="29313"/>
                    </a:lnTo>
                    <a:lnTo>
                      <a:pt x="12774" y="28446"/>
                    </a:lnTo>
                    <a:lnTo>
                      <a:pt x="12721" y="27578"/>
                    </a:lnTo>
                    <a:lnTo>
                      <a:pt x="12668" y="26711"/>
                    </a:lnTo>
                    <a:lnTo>
                      <a:pt x="12611" y="25856"/>
                    </a:lnTo>
                    <a:lnTo>
                      <a:pt x="12549" y="25000"/>
                    </a:lnTo>
                    <a:lnTo>
                      <a:pt x="12488" y="24144"/>
                    </a:lnTo>
                    <a:lnTo>
                      <a:pt x="12422" y="23289"/>
                    </a:lnTo>
                    <a:lnTo>
                      <a:pt x="12352" y="22445"/>
                    </a:lnTo>
                    <a:lnTo>
                      <a:pt x="12277" y="21601"/>
                    </a:lnTo>
                    <a:lnTo>
                      <a:pt x="12202" y="20769"/>
                    </a:lnTo>
                    <a:lnTo>
                      <a:pt x="12123" y="19925"/>
                    </a:lnTo>
                    <a:lnTo>
                      <a:pt x="12044" y="19105"/>
                    </a:lnTo>
                    <a:lnTo>
                      <a:pt x="11960" y="18272"/>
                    </a:lnTo>
                    <a:lnTo>
                      <a:pt x="11872" y="17452"/>
                    </a:lnTo>
                    <a:lnTo>
                      <a:pt x="11780" y="16643"/>
                    </a:lnTo>
                    <a:lnTo>
                      <a:pt x="11683" y="15835"/>
                    </a:lnTo>
                    <a:lnTo>
                      <a:pt x="11587" y="15026"/>
                    </a:lnTo>
                    <a:lnTo>
                      <a:pt x="11485" y="14229"/>
                    </a:lnTo>
                    <a:lnTo>
                      <a:pt x="11380" y="13444"/>
                    </a:lnTo>
                    <a:lnTo>
                      <a:pt x="11270" y="12658"/>
                    </a:lnTo>
                    <a:lnTo>
                      <a:pt x="11160" y="11885"/>
                    </a:lnTo>
                    <a:lnTo>
                      <a:pt x="11041" y="11111"/>
                    </a:lnTo>
                    <a:lnTo>
                      <a:pt x="10923" y="10349"/>
                    </a:lnTo>
                    <a:lnTo>
                      <a:pt x="10799" y="9599"/>
                    </a:lnTo>
                    <a:lnTo>
                      <a:pt x="10672" y="8849"/>
                    </a:lnTo>
                    <a:lnTo>
                      <a:pt x="10544" y="8123"/>
                    </a:lnTo>
                    <a:lnTo>
                      <a:pt x="10408" y="7384"/>
                    </a:lnTo>
                    <a:lnTo>
                      <a:pt x="10267" y="6669"/>
                    </a:lnTo>
                    <a:lnTo>
                      <a:pt x="10127" y="5954"/>
                    </a:lnTo>
                    <a:lnTo>
                      <a:pt x="9982" y="5251"/>
                    </a:lnTo>
                    <a:lnTo>
                      <a:pt x="9828" y="4560"/>
                    </a:lnTo>
                    <a:lnTo>
                      <a:pt x="9674" y="3880"/>
                    </a:lnTo>
                    <a:lnTo>
                      <a:pt x="9516" y="3200"/>
                    </a:lnTo>
                    <a:lnTo>
                      <a:pt x="9353" y="2544"/>
                    </a:lnTo>
                    <a:lnTo>
                      <a:pt x="9186" y="1887"/>
                    </a:lnTo>
                    <a:lnTo>
                      <a:pt x="9014" y="1254"/>
                    </a:lnTo>
                    <a:lnTo>
                      <a:pt x="8838" y="621"/>
                    </a:lnTo>
                    <a:lnTo>
                      <a:pt x="8658" y="0"/>
                    </a:lnTo>
                    <a:lnTo>
                      <a:pt x="2599" y="0"/>
                    </a:lnTo>
                    <a:lnTo>
                      <a:pt x="2599" y="0"/>
                    </a:lnTo>
                    <a:lnTo>
                      <a:pt x="2489" y="575"/>
                    </a:lnTo>
                    <a:lnTo>
                      <a:pt x="2357" y="1254"/>
                    </a:lnTo>
                    <a:lnTo>
                      <a:pt x="2195" y="2157"/>
                    </a:lnTo>
                    <a:lnTo>
                      <a:pt x="1997" y="3247"/>
                    </a:lnTo>
                    <a:lnTo>
                      <a:pt x="1777" y="4501"/>
                    </a:lnTo>
                    <a:lnTo>
                      <a:pt x="1544" y="5907"/>
                    </a:lnTo>
                    <a:lnTo>
                      <a:pt x="1421" y="6646"/>
                    </a:lnTo>
                    <a:lnTo>
                      <a:pt x="1298" y="7408"/>
                    </a:lnTo>
                    <a:lnTo>
                      <a:pt x="1179" y="8193"/>
                    </a:lnTo>
                    <a:lnTo>
                      <a:pt x="1056" y="8990"/>
                    </a:lnTo>
                    <a:lnTo>
                      <a:pt x="937" y="9810"/>
                    </a:lnTo>
                    <a:lnTo>
                      <a:pt x="823" y="10631"/>
                    </a:lnTo>
                    <a:lnTo>
                      <a:pt x="708" y="11463"/>
                    </a:lnTo>
                    <a:lnTo>
                      <a:pt x="603" y="12295"/>
                    </a:lnTo>
                    <a:lnTo>
                      <a:pt x="502" y="13127"/>
                    </a:lnTo>
                    <a:lnTo>
                      <a:pt x="405" y="13959"/>
                    </a:lnTo>
                    <a:lnTo>
                      <a:pt x="317" y="14780"/>
                    </a:lnTo>
                    <a:lnTo>
                      <a:pt x="238" y="15588"/>
                    </a:lnTo>
                    <a:lnTo>
                      <a:pt x="172" y="16385"/>
                    </a:lnTo>
                    <a:lnTo>
                      <a:pt x="110" y="17159"/>
                    </a:lnTo>
                    <a:lnTo>
                      <a:pt x="62" y="17909"/>
                    </a:lnTo>
                    <a:lnTo>
                      <a:pt x="44" y="18284"/>
                    </a:lnTo>
                    <a:lnTo>
                      <a:pt x="27" y="18636"/>
                    </a:lnTo>
                    <a:lnTo>
                      <a:pt x="18" y="18987"/>
                    </a:lnTo>
                    <a:lnTo>
                      <a:pt x="9" y="19339"/>
                    </a:lnTo>
                    <a:lnTo>
                      <a:pt x="0" y="19679"/>
                    </a:lnTo>
                    <a:lnTo>
                      <a:pt x="0" y="20007"/>
                    </a:lnTo>
                    <a:lnTo>
                      <a:pt x="0" y="64650"/>
                    </a:lnTo>
                    <a:lnTo>
                      <a:pt x="8658" y="83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708;p39">
                <a:extLst>
                  <a:ext uri="{FF2B5EF4-FFF2-40B4-BE49-F238E27FC236}">
                    <a16:creationId xmlns:a16="http://schemas.microsoft.com/office/drawing/2014/main" id="{AB4F0154-FF07-E59F-9C86-DFE8A79D3E98}"/>
                  </a:ext>
                </a:extLst>
              </p:cNvPr>
              <p:cNvSpPr/>
              <p:nvPr/>
            </p:nvSpPr>
            <p:spPr>
              <a:xfrm>
                <a:off x="3872800" y="-5836300"/>
                <a:ext cx="11225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045" extrusionOk="0">
                    <a:moveTo>
                      <a:pt x="0" y="0"/>
                    </a:moveTo>
                    <a:lnTo>
                      <a:pt x="0" y="223"/>
                    </a:lnTo>
                    <a:lnTo>
                      <a:pt x="4490" y="10045"/>
                    </a:lnTo>
                    <a:lnTo>
                      <a:pt x="4490" y="99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709;p39">
                <a:extLst>
                  <a:ext uri="{FF2B5EF4-FFF2-40B4-BE49-F238E27FC236}">
                    <a16:creationId xmlns:a16="http://schemas.microsoft.com/office/drawing/2014/main" id="{9EA6A365-4856-22C9-0021-3DE45DDFF75B}"/>
                  </a:ext>
                </a:extLst>
              </p:cNvPr>
              <p:cNvSpPr/>
              <p:nvPr/>
            </p:nvSpPr>
            <p:spPr>
              <a:xfrm>
                <a:off x="3872800" y="-5836300"/>
                <a:ext cx="11225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045" fill="none" extrusionOk="0">
                    <a:moveTo>
                      <a:pt x="4490" y="10045"/>
                    </a:moveTo>
                    <a:lnTo>
                      <a:pt x="0" y="223"/>
                    </a:lnTo>
                    <a:lnTo>
                      <a:pt x="0" y="0"/>
                    </a:lnTo>
                    <a:lnTo>
                      <a:pt x="4490" y="9974"/>
                    </a:lnTo>
                    <a:lnTo>
                      <a:pt x="4490" y="100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710;p39">
                <a:extLst>
                  <a:ext uri="{FF2B5EF4-FFF2-40B4-BE49-F238E27FC236}">
                    <a16:creationId xmlns:a16="http://schemas.microsoft.com/office/drawing/2014/main" id="{44D325DD-F389-B414-F23D-ED5ABEE05ABD}"/>
                  </a:ext>
                </a:extLst>
              </p:cNvPr>
              <p:cNvSpPr/>
              <p:nvPr/>
            </p:nvSpPr>
            <p:spPr>
              <a:xfrm>
                <a:off x="3884775" y="-7412125"/>
                <a:ext cx="45325" cy="292150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1686" fill="none" extrusionOk="0">
                    <a:moveTo>
                      <a:pt x="1" y="11686"/>
                    </a:moveTo>
                    <a:lnTo>
                      <a:pt x="1" y="11686"/>
                    </a:lnTo>
                    <a:lnTo>
                      <a:pt x="84" y="10924"/>
                    </a:lnTo>
                    <a:lnTo>
                      <a:pt x="172" y="10162"/>
                    </a:lnTo>
                    <a:lnTo>
                      <a:pt x="265" y="9412"/>
                    </a:lnTo>
                    <a:lnTo>
                      <a:pt x="357" y="8662"/>
                    </a:lnTo>
                    <a:lnTo>
                      <a:pt x="458" y="7912"/>
                    </a:lnTo>
                    <a:lnTo>
                      <a:pt x="559" y="7174"/>
                    </a:lnTo>
                    <a:lnTo>
                      <a:pt x="669" y="6435"/>
                    </a:lnTo>
                    <a:lnTo>
                      <a:pt x="779" y="5709"/>
                    </a:lnTo>
                    <a:lnTo>
                      <a:pt x="893" y="4970"/>
                    </a:lnTo>
                    <a:lnTo>
                      <a:pt x="1016" y="4243"/>
                    </a:lnTo>
                    <a:lnTo>
                      <a:pt x="1140" y="3529"/>
                    </a:lnTo>
                    <a:lnTo>
                      <a:pt x="1267" y="2814"/>
                    </a:lnTo>
                    <a:lnTo>
                      <a:pt x="1395" y="2099"/>
                    </a:lnTo>
                    <a:lnTo>
                      <a:pt x="1531" y="1395"/>
                    </a:lnTo>
                    <a:lnTo>
                      <a:pt x="1672" y="692"/>
                    </a:lnTo>
                    <a:lnTo>
                      <a:pt x="1812" y="1"/>
                    </a:lnTo>
                    <a:lnTo>
                      <a:pt x="1812" y="1"/>
                    </a:lnTo>
                    <a:lnTo>
                      <a:pt x="1628" y="1009"/>
                    </a:lnTo>
                    <a:lnTo>
                      <a:pt x="1417" y="2204"/>
                    </a:lnTo>
                    <a:lnTo>
                      <a:pt x="1183" y="3564"/>
                    </a:lnTo>
                    <a:lnTo>
                      <a:pt x="937" y="5052"/>
                    </a:lnTo>
                    <a:lnTo>
                      <a:pt x="814" y="5837"/>
                    </a:lnTo>
                    <a:lnTo>
                      <a:pt x="691" y="6634"/>
                    </a:lnTo>
                    <a:lnTo>
                      <a:pt x="568" y="7455"/>
                    </a:lnTo>
                    <a:lnTo>
                      <a:pt x="445" y="8287"/>
                    </a:lnTo>
                    <a:lnTo>
                      <a:pt x="326" y="9131"/>
                    </a:lnTo>
                    <a:lnTo>
                      <a:pt x="212" y="9987"/>
                    </a:lnTo>
                    <a:lnTo>
                      <a:pt x="106" y="10842"/>
                    </a:lnTo>
                    <a:lnTo>
                      <a:pt x="1" y="1168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711;p39">
                <a:extLst>
                  <a:ext uri="{FF2B5EF4-FFF2-40B4-BE49-F238E27FC236}">
                    <a16:creationId xmlns:a16="http://schemas.microsoft.com/office/drawing/2014/main" id="{0F565A74-C638-2C01-55BD-7D3C802D3072}"/>
                  </a:ext>
                </a:extLst>
              </p:cNvPr>
              <p:cNvSpPr/>
              <p:nvPr/>
            </p:nvSpPr>
            <p:spPr>
              <a:xfrm>
                <a:off x="3872800" y="-7452550"/>
                <a:ext cx="276700" cy="1865625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74625" extrusionOk="0">
                    <a:moveTo>
                      <a:pt x="2643" y="0"/>
                    </a:moveTo>
                    <a:lnTo>
                      <a:pt x="2463" y="809"/>
                    </a:lnTo>
                    <a:lnTo>
                      <a:pt x="2291" y="1618"/>
                    </a:lnTo>
                    <a:lnTo>
                      <a:pt x="2107" y="2626"/>
                    </a:lnTo>
                    <a:lnTo>
                      <a:pt x="1896" y="3821"/>
                    </a:lnTo>
                    <a:lnTo>
                      <a:pt x="1662" y="5181"/>
                    </a:lnTo>
                    <a:lnTo>
                      <a:pt x="1416" y="6669"/>
                    </a:lnTo>
                    <a:lnTo>
                      <a:pt x="1293" y="7454"/>
                    </a:lnTo>
                    <a:lnTo>
                      <a:pt x="1170" y="8251"/>
                    </a:lnTo>
                    <a:lnTo>
                      <a:pt x="1047" y="9072"/>
                    </a:lnTo>
                    <a:lnTo>
                      <a:pt x="924" y="9904"/>
                    </a:lnTo>
                    <a:lnTo>
                      <a:pt x="805" y="10748"/>
                    </a:lnTo>
                    <a:lnTo>
                      <a:pt x="691" y="11604"/>
                    </a:lnTo>
                    <a:lnTo>
                      <a:pt x="585" y="12459"/>
                    </a:lnTo>
                    <a:lnTo>
                      <a:pt x="480" y="13303"/>
                    </a:lnTo>
                    <a:lnTo>
                      <a:pt x="418" y="13924"/>
                    </a:lnTo>
                    <a:lnTo>
                      <a:pt x="357" y="14545"/>
                    </a:lnTo>
                    <a:lnTo>
                      <a:pt x="295" y="15167"/>
                    </a:lnTo>
                    <a:lnTo>
                      <a:pt x="238" y="15788"/>
                    </a:lnTo>
                    <a:lnTo>
                      <a:pt x="198" y="16339"/>
                    </a:lnTo>
                    <a:lnTo>
                      <a:pt x="159" y="16878"/>
                    </a:lnTo>
                    <a:lnTo>
                      <a:pt x="128" y="17429"/>
                    </a:lnTo>
                    <a:lnTo>
                      <a:pt x="102" y="17979"/>
                    </a:lnTo>
                    <a:lnTo>
                      <a:pt x="80" y="18530"/>
                    </a:lnTo>
                    <a:lnTo>
                      <a:pt x="66" y="19081"/>
                    </a:lnTo>
                    <a:lnTo>
                      <a:pt x="58" y="19644"/>
                    </a:lnTo>
                    <a:lnTo>
                      <a:pt x="53" y="20195"/>
                    </a:lnTo>
                    <a:lnTo>
                      <a:pt x="0" y="64650"/>
                    </a:lnTo>
                    <a:lnTo>
                      <a:pt x="4490" y="74624"/>
                    </a:lnTo>
                    <a:lnTo>
                      <a:pt x="4490" y="18061"/>
                    </a:lnTo>
                    <a:lnTo>
                      <a:pt x="11068" y="11264"/>
                    </a:lnTo>
                    <a:lnTo>
                      <a:pt x="10945" y="10490"/>
                    </a:lnTo>
                    <a:lnTo>
                      <a:pt x="10821" y="9728"/>
                    </a:lnTo>
                    <a:lnTo>
                      <a:pt x="10694" y="8966"/>
                    </a:lnTo>
                    <a:lnTo>
                      <a:pt x="10562" y="8216"/>
                    </a:lnTo>
                    <a:lnTo>
                      <a:pt x="10426" y="7478"/>
                    </a:lnTo>
                    <a:lnTo>
                      <a:pt x="10285" y="6751"/>
                    </a:lnTo>
                    <a:lnTo>
                      <a:pt x="10140" y="6036"/>
                    </a:lnTo>
                    <a:lnTo>
                      <a:pt x="9995" y="5321"/>
                    </a:lnTo>
                    <a:lnTo>
                      <a:pt x="9841" y="4618"/>
                    </a:lnTo>
                    <a:lnTo>
                      <a:pt x="9687" y="3927"/>
                    </a:lnTo>
                    <a:lnTo>
                      <a:pt x="9524" y="3247"/>
                    </a:lnTo>
                    <a:lnTo>
                      <a:pt x="9362" y="2579"/>
                    </a:lnTo>
                    <a:lnTo>
                      <a:pt x="9190" y="1911"/>
                    </a:lnTo>
                    <a:lnTo>
                      <a:pt x="9019" y="1266"/>
                    </a:lnTo>
                    <a:lnTo>
                      <a:pt x="8838" y="621"/>
                    </a:lnTo>
                    <a:lnTo>
                      <a:pt x="86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712;p39">
                <a:extLst>
                  <a:ext uri="{FF2B5EF4-FFF2-40B4-BE49-F238E27FC236}">
                    <a16:creationId xmlns:a16="http://schemas.microsoft.com/office/drawing/2014/main" id="{8BA3D8C6-27C1-7630-CEE4-856FAF5ADA5A}"/>
                  </a:ext>
                </a:extLst>
              </p:cNvPr>
              <p:cNvSpPr/>
              <p:nvPr/>
            </p:nvSpPr>
            <p:spPr>
              <a:xfrm>
                <a:off x="3983375" y="-7186200"/>
                <a:ext cx="168775" cy="15907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63631" extrusionOk="0">
                    <a:moveTo>
                      <a:pt x="6750" y="0"/>
                    </a:moveTo>
                    <a:lnTo>
                      <a:pt x="6627" y="82"/>
                    </a:lnTo>
                    <a:lnTo>
                      <a:pt x="6508" y="176"/>
                    </a:lnTo>
                    <a:lnTo>
                      <a:pt x="6390" y="281"/>
                    </a:lnTo>
                    <a:lnTo>
                      <a:pt x="6271" y="410"/>
                    </a:lnTo>
                    <a:lnTo>
                      <a:pt x="4908" y="1770"/>
                    </a:lnTo>
                    <a:lnTo>
                      <a:pt x="67" y="6716"/>
                    </a:lnTo>
                    <a:lnTo>
                      <a:pt x="1" y="6786"/>
                    </a:lnTo>
                    <a:lnTo>
                      <a:pt x="1" y="6986"/>
                    </a:lnTo>
                    <a:lnTo>
                      <a:pt x="1" y="25820"/>
                    </a:lnTo>
                    <a:lnTo>
                      <a:pt x="5" y="33415"/>
                    </a:lnTo>
                    <a:lnTo>
                      <a:pt x="18" y="40518"/>
                    </a:lnTo>
                    <a:lnTo>
                      <a:pt x="40" y="52590"/>
                    </a:lnTo>
                    <a:lnTo>
                      <a:pt x="45" y="55004"/>
                    </a:lnTo>
                    <a:lnTo>
                      <a:pt x="54" y="57161"/>
                    </a:lnTo>
                    <a:lnTo>
                      <a:pt x="80" y="60712"/>
                    </a:lnTo>
                    <a:lnTo>
                      <a:pt x="80" y="61357"/>
                    </a:lnTo>
                    <a:lnTo>
                      <a:pt x="80" y="61931"/>
                    </a:lnTo>
                    <a:lnTo>
                      <a:pt x="89" y="62458"/>
                    </a:lnTo>
                    <a:lnTo>
                      <a:pt x="98" y="62763"/>
                    </a:lnTo>
                    <a:lnTo>
                      <a:pt x="98" y="62412"/>
                    </a:lnTo>
                    <a:lnTo>
                      <a:pt x="102" y="61896"/>
                    </a:lnTo>
                    <a:lnTo>
                      <a:pt x="106" y="61310"/>
                    </a:lnTo>
                    <a:lnTo>
                      <a:pt x="120" y="60665"/>
                    </a:lnTo>
                    <a:lnTo>
                      <a:pt x="124" y="59024"/>
                    </a:lnTo>
                    <a:lnTo>
                      <a:pt x="128" y="57114"/>
                    </a:lnTo>
                    <a:lnTo>
                      <a:pt x="137" y="54946"/>
                    </a:lnTo>
                    <a:lnTo>
                      <a:pt x="146" y="53774"/>
                    </a:lnTo>
                    <a:lnTo>
                      <a:pt x="159" y="52543"/>
                    </a:lnTo>
                    <a:lnTo>
                      <a:pt x="159" y="46905"/>
                    </a:lnTo>
                    <a:lnTo>
                      <a:pt x="163" y="40459"/>
                    </a:lnTo>
                    <a:lnTo>
                      <a:pt x="172" y="33368"/>
                    </a:lnTo>
                    <a:lnTo>
                      <a:pt x="194" y="25762"/>
                    </a:lnTo>
                    <a:lnTo>
                      <a:pt x="194" y="7126"/>
                    </a:lnTo>
                    <a:lnTo>
                      <a:pt x="194" y="7126"/>
                    </a:lnTo>
                    <a:lnTo>
                      <a:pt x="4930" y="2075"/>
                    </a:lnTo>
                    <a:lnTo>
                      <a:pt x="6271" y="574"/>
                    </a:lnTo>
                    <a:lnTo>
                      <a:pt x="6394" y="457"/>
                    </a:lnTo>
                    <a:lnTo>
                      <a:pt x="6517" y="317"/>
                    </a:lnTo>
                    <a:lnTo>
                      <a:pt x="6636" y="164"/>
                    </a:lnTo>
                    <a:lnTo>
                      <a:pt x="6750" y="0"/>
                    </a:lnTo>
                    <a:close/>
                    <a:moveTo>
                      <a:pt x="98" y="62763"/>
                    </a:moveTo>
                    <a:lnTo>
                      <a:pt x="98" y="62869"/>
                    </a:lnTo>
                    <a:lnTo>
                      <a:pt x="98" y="62988"/>
                    </a:lnTo>
                    <a:lnTo>
                      <a:pt x="102" y="62916"/>
                    </a:lnTo>
                    <a:lnTo>
                      <a:pt x="98" y="62763"/>
                    </a:lnTo>
                    <a:close/>
                    <a:moveTo>
                      <a:pt x="98" y="62988"/>
                    </a:moveTo>
                    <a:lnTo>
                      <a:pt x="80" y="63279"/>
                    </a:lnTo>
                    <a:lnTo>
                      <a:pt x="67" y="63630"/>
                    </a:lnTo>
                    <a:lnTo>
                      <a:pt x="84" y="63443"/>
                    </a:lnTo>
                    <a:lnTo>
                      <a:pt x="93" y="63255"/>
                    </a:lnTo>
                    <a:lnTo>
                      <a:pt x="98" y="63056"/>
                    </a:lnTo>
                    <a:lnTo>
                      <a:pt x="98" y="629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713;p39">
                <a:extLst>
                  <a:ext uri="{FF2B5EF4-FFF2-40B4-BE49-F238E27FC236}">
                    <a16:creationId xmlns:a16="http://schemas.microsoft.com/office/drawing/2014/main" id="{2FC12D2A-A1C5-A584-444F-2900823DA5C3}"/>
                  </a:ext>
                </a:extLst>
              </p:cNvPr>
              <p:cNvSpPr/>
              <p:nvPr/>
            </p:nvSpPr>
            <p:spPr>
              <a:xfrm>
                <a:off x="3951400" y="-6703325"/>
                <a:ext cx="113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96" extrusionOk="0">
                    <a:moveTo>
                      <a:pt x="229" y="0"/>
                    </a:moveTo>
                    <a:lnTo>
                      <a:pt x="185" y="12"/>
                    </a:lnTo>
                    <a:lnTo>
                      <a:pt x="141" y="47"/>
                    </a:lnTo>
                    <a:lnTo>
                      <a:pt x="101" y="106"/>
                    </a:lnTo>
                    <a:lnTo>
                      <a:pt x="71" y="176"/>
                    </a:lnTo>
                    <a:lnTo>
                      <a:pt x="40" y="258"/>
                    </a:lnTo>
                    <a:lnTo>
                      <a:pt x="22" y="364"/>
                    </a:lnTo>
                    <a:lnTo>
                      <a:pt x="9" y="481"/>
                    </a:lnTo>
                    <a:lnTo>
                      <a:pt x="0" y="598"/>
                    </a:lnTo>
                    <a:lnTo>
                      <a:pt x="9" y="715"/>
                    </a:lnTo>
                    <a:lnTo>
                      <a:pt x="18" y="833"/>
                    </a:lnTo>
                    <a:lnTo>
                      <a:pt x="40" y="926"/>
                    </a:lnTo>
                    <a:lnTo>
                      <a:pt x="66" y="1020"/>
                    </a:lnTo>
                    <a:lnTo>
                      <a:pt x="101" y="1090"/>
                    </a:lnTo>
                    <a:lnTo>
                      <a:pt x="137" y="1149"/>
                    </a:lnTo>
                    <a:lnTo>
                      <a:pt x="181" y="1184"/>
                    </a:lnTo>
                    <a:lnTo>
                      <a:pt x="225" y="1196"/>
                    </a:lnTo>
                    <a:lnTo>
                      <a:pt x="229" y="1196"/>
                    </a:lnTo>
                    <a:lnTo>
                      <a:pt x="273" y="1184"/>
                    </a:lnTo>
                    <a:lnTo>
                      <a:pt x="317" y="1149"/>
                    </a:lnTo>
                    <a:lnTo>
                      <a:pt x="356" y="1102"/>
                    </a:lnTo>
                    <a:lnTo>
                      <a:pt x="387" y="1020"/>
                    </a:lnTo>
                    <a:lnTo>
                      <a:pt x="414" y="938"/>
                    </a:lnTo>
                    <a:lnTo>
                      <a:pt x="436" y="833"/>
                    </a:lnTo>
                    <a:lnTo>
                      <a:pt x="449" y="715"/>
                    </a:lnTo>
                    <a:lnTo>
                      <a:pt x="453" y="598"/>
                    </a:lnTo>
                    <a:lnTo>
                      <a:pt x="449" y="481"/>
                    </a:lnTo>
                    <a:lnTo>
                      <a:pt x="436" y="364"/>
                    </a:lnTo>
                    <a:lnTo>
                      <a:pt x="414" y="258"/>
                    </a:lnTo>
                    <a:lnTo>
                      <a:pt x="387" y="176"/>
                    </a:lnTo>
                    <a:lnTo>
                      <a:pt x="356" y="106"/>
                    </a:lnTo>
                    <a:lnTo>
                      <a:pt x="317" y="47"/>
                    </a:lnTo>
                    <a:lnTo>
                      <a:pt x="273" y="1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714;p39">
                <a:extLst>
                  <a:ext uri="{FF2B5EF4-FFF2-40B4-BE49-F238E27FC236}">
                    <a16:creationId xmlns:a16="http://schemas.microsoft.com/office/drawing/2014/main" id="{34E5E9C5-EF3D-0319-B1EC-0FA5B6D576E0}"/>
                  </a:ext>
                </a:extLst>
              </p:cNvPr>
              <p:cNvSpPr/>
              <p:nvPr/>
            </p:nvSpPr>
            <p:spPr>
              <a:xfrm>
                <a:off x="4041325" y="-7213175"/>
                <a:ext cx="112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209" extrusionOk="0">
                    <a:moveTo>
                      <a:pt x="224" y="1"/>
                    </a:moveTo>
                    <a:lnTo>
                      <a:pt x="180" y="13"/>
                    </a:lnTo>
                    <a:lnTo>
                      <a:pt x="136" y="48"/>
                    </a:lnTo>
                    <a:lnTo>
                      <a:pt x="97" y="106"/>
                    </a:lnTo>
                    <a:lnTo>
                      <a:pt x="66" y="177"/>
                    </a:lnTo>
                    <a:lnTo>
                      <a:pt x="40" y="270"/>
                    </a:lnTo>
                    <a:lnTo>
                      <a:pt x="18" y="376"/>
                    </a:lnTo>
                    <a:lnTo>
                      <a:pt x="4" y="481"/>
                    </a:lnTo>
                    <a:lnTo>
                      <a:pt x="0" y="610"/>
                    </a:lnTo>
                    <a:lnTo>
                      <a:pt x="4" y="728"/>
                    </a:lnTo>
                    <a:lnTo>
                      <a:pt x="18" y="845"/>
                    </a:lnTo>
                    <a:lnTo>
                      <a:pt x="40" y="939"/>
                    </a:lnTo>
                    <a:lnTo>
                      <a:pt x="66" y="1032"/>
                    </a:lnTo>
                    <a:lnTo>
                      <a:pt x="97" y="1103"/>
                    </a:lnTo>
                    <a:lnTo>
                      <a:pt x="136" y="1161"/>
                    </a:lnTo>
                    <a:lnTo>
                      <a:pt x="180" y="1196"/>
                    </a:lnTo>
                    <a:lnTo>
                      <a:pt x="224" y="1208"/>
                    </a:lnTo>
                    <a:lnTo>
                      <a:pt x="268" y="1196"/>
                    </a:lnTo>
                    <a:lnTo>
                      <a:pt x="312" y="1161"/>
                    </a:lnTo>
                    <a:lnTo>
                      <a:pt x="352" y="1103"/>
                    </a:lnTo>
                    <a:lnTo>
                      <a:pt x="383" y="1032"/>
                    </a:lnTo>
                    <a:lnTo>
                      <a:pt x="413" y="939"/>
                    </a:lnTo>
                    <a:lnTo>
                      <a:pt x="431" y="845"/>
                    </a:lnTo>
                    <a:lnTo>
                      <a:pt x="444" y="728"/>
                    </a:lnTo>
                    <a:lnTo>
                      <a:pt x="449" y="610"/>
                    </a:lnTo>
                    <a:lnTo>
                      <a:pt x="444" y="481"/>
                    </a:lnTo>
                    <a:lnTo>
                      <a:pt x="431" y="376"/>
                    </a:lnTo>
                    <a:lnTo>
                      <a:pt x="413" y="270"/>
                    </a:lnTo>
                    <a:lnTo>
                      <a:pt x="383" y="177"/>
                    </a:lnTo>
                    <a:lnTo>
                      <a:pt x="352" y="106"/>
                    </a:lnTo>
                    <a:lnTo>
                      <a:pt x="312" y="48"/>
                    </a:lnTo>
                    <a:lnTo>
                      <a:pt x="268" y="1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715;p39">
                <a:extLst>
                  <a:ext uri="{FF2B5EF4-FFF2-40B4-BE49-F238E27FC236}">
                    <a16:creationId xmlns:a16="http://schemas.microsoft.com/office/drawing/2014/main" id="{7F3D930B-92CF-8654-9387-76E15CAAE6B5}"/>
                  </a:ext>
                </a:extLst>
              </p:cNvPr>
              <p:cNvSpPr/>
              <p:nvPr/>
            </p:nvSpPr>
            <p:spPr>
              <a:xfrm>
                <a:off x="3951400" y="-6257375"/>
                <a:ext cx="1135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209" extrusionOk="0">
                    <a:moveTo>
                      <a:pt x="194" y="1"/>
                    </a:moveTo>
                    <a:lnTo>
                      <a:pt x="150" y="36"/>
                    </a:lnTo>
                    <a:lnTo>
                      <a:pt x="110" y="83"/>
                    </a:lnTo>
                    <a:lnTo>
                      <a:pt x="75" y="153"/>
                    </a:lnTo>
                    <a:lnTo>
                      <a:pt x="44" y="247"/>
                    </a:lnTo>
                    <a:lnTo>
                      <a:pt x="22" y="341"/>
                    </a:lnTo>
                    <a:lnTo>
                      <a:pt x="9" y="446"/>
                    </a:lnTo>
                    <a:lnTo>
                      <a:pt x="0" y="564"/>
                    </a:lnTo>
                    <a:lnTo>
                      <a:pt x="0" y="692"/>
                    </a:lnTo>
                    <a:lnTo>
                      <a:pt x="9" y="786"/>
                    </a:lnTo>
                    <a:lnTo>
                      <a:pt x="27" y="880"/>
                    </a:lnTo>
                    <a:lnTo>
                      <a:pt x="44" y="950"/>
                    </a:lnTo>
                    <a:lnTo>
                      <a:pt x="66" y="1032"/>
                    </a:lnTo>
                    <a:lnTo>
                      <a:pt x="93" y="1091"/>
                    </a:lnTo>
                    <a:lnTo>
                      <a:pt x="123" y="1138"/>
                    </a:lnTo>
                    <a:lnTo>
                      <a:pt x="159" y="1173"/>
                    </a:lnTo>
                    <a:lnTo>
                      <a:pt x="194" y="1196"/>
                    </a:lnTo>
                    <a:lnTo>
                      <a:pt x="238" y="1208"/>
                    </a:lnTo>
                    <a:lnTo>
                      <a:pt x="282" y="1185"/>
                    </a:lnTo>
                    <a:lnTo>
                      <a:pt x="326" y="1150"/>
                    </a:lnTo>
                    <a:lnTo>
                      <a:pt x="361" y="1079"/>
                    </a:lnTo>
                    <a:lnTo>
                      <a:pt x="392" y="1009"/>
                    </a:lnTo>
                    <a:lnTo>
                      <a:pt x="418" y="915"/>
                    </a:lnTo>
                    <a:lnTo>
                      <a:pt x="440" y="810"/>
                    </a:lnTo>
                    <a:lnTo>
                      <a:pt x="449" y="692"/>
                    </a:lnTo>
                    <a:lnTo>
                      <a:pt x="453" y="599"/>
                    </a:lnTo>
                    <a:lnTo>
                      <a:pt x="449" y="517"/>
                    </a:lnTo>
                    <a:lnTo>
                      <a:pt x="440" y="399"/>
                    </a:lnTo>
                    <a:lnTo>
                      <a:pt x="418" y="294"/>
                    </a:lnTo>
                    <a:lnTo>
                      <a:pt x="392" y="200"/>
                    </a:lnTo>
                    <a:lnTo>
                      <a:pt x="361" y="118"/>
                    </a:lnTo>
                    <a:lnTo>
                      <a:pt x="326" y="60"/>
                    </a:lnTo>
                    <a:lnTo>
                      <a:pt x="282" y="24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716;p39">
                <a:extLst>
                  <a:ext uri="{FF2B5EF4-FFF2-40B4-BE49-F238E27FC236}">
                    <a16:creationId xmlns:a16="http://schemas.microsoft.com/office/drawing/2014/main" id="{263AF37A-A73D-FF4C-1FD2-7E071DC83DEF}"/>
                  </a:ext>
                </a:extLst>
              </p:cNvPr>
              <p:cNvSpPr/>
              <p:nvPr/>
            </p:nvSpPr>
            <p:spPr>
              <a:xfrm>
                <a:off x="3951400" y="-5804950"/>
                <a:ext cx="113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96" extrusionOk="0">
                    <a:moveTo>
                      <a:pt x="229" y="0"/>
                    </a:moveTo>
                    <a:lnTo>
                      <a:pt x="185" y="12"/>
                    </a:lnTo>
                    <a:lnTo>
                      <a:pt x="141" y="47"/>
                    </a:lnTo>
                    <a:lnTo>
                      <a:pt x="101" y="94"/>
                    </a:lnTo>
                    <a:lnTo>
                      <a:pt x="71" y="176"/>
                    </a:lnTo>
                    <a:lnTo>
                      <a:pt x="40" y="258"/>
                    </a:lnTo>
                    <a:lnTo>
                      <a:pt x="22" y="364"/>
                    </a:lnTo>
                    <a:lnTo>
                      <a:pt x="9" y="481"/>
                    </a:lnTo>
                    <a:lnTo>
                      <a:pt x="0" y="598"/>
                    </a:lnTo>
                    <a:lnTo>
                      <a:pt x="9" y="715"/>
                    </a:lnTo>
                    <a:lnTo>
                      <a:pt x="18" y="833"/>
                    </a:lnTo>
                    <a:lnTo>
                      <a:pt x="40" y="926"/>
                    </a:lnTo>
                    <a:lnTo>
                      <a:pt x="66" y="1020"/>
                    </a:lnTo>
                    <a:lnTo>
                      <a:pt x="101" y="1090"/>
                    </a:lnTo>
                    <a:lnTo>
                      <a:pt x="137" y="1149"/>
                    </a:lnTo>
                    <a:lnTo>
                      <a:pt x="181" y="1184"/>
                    </a:lnTo>
                    <a:lnTo>
                      <a:pt x="225" y="1196"/>
                    </a:lnTo>
                    <a:lnTo>
                      <a:pt x="229" y="1196"/>
                    </a:lnTo>
                    <a:lnTo>
                      <a:pt x="273" y="1184"/>
                    </a:lnTo>
                    <a:lnTo>
                      <a:pt x="317" y="1149"/>
                    </a:lnTo>
                    <a:lnTo>
                      <a:pt x="356" y="1102"/>
                    </a:lnTo>
                    <a:lnTo>
                      <a:pt x="387" y="1020"/>
                    </a:lnTo>
                    <a:lnTo>
                      <a:pt x="414" y="938"/>
                    </a:lnTo>
                    <a:lnTo>
                      <a:pt x="436" y="833"/>
                    </a:lnTo>
                    <a:lnTo>
                      <a:pt x="449" y="715"/>
                    </a:lnTo>
                    <a:lnTo>
                      <a:pt x="453" y="598"/>
                    </a:lnTo>
                    <a:lnTo>
                      <a:pt x="449" y="481"/>
                    </a:lnTo>
                    <a:lnTo>
                      <a:pt x="436" y="364"/>
                    </a:lnTo>
                    <a:lnTo>
                      <a:pt x="414" y="258"/>
                    </a:lnTo>
                    <a:lnTo>
                      <a:pt x="387" y="176"/>
                    </a:lnTo>
                    <a:lnTo>
                      <a:pt x="356" y="94"/>
                    </a:lnTo>
                    <a:lnTo>
                      <a:pt x="317" y="47"/>
                    </a:lnTo>
                    <a:lnTo>
                      <a:pt x="273" y="1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717;p39">
                <a:extLst>
                  <a:ext uri="{FF2B5EF4-FFF2-40B4-BE49-F238E27FC236}">
                    <a16:creationId xmlns:a16="http://schemas.microsoft.com/office/drawing/2014/main" id="{30EA49AE-C50D-66E0-BD1E-7F6F094ABEB9}"/>
                  </a:ext>
                </a:extLst>
              </p:cNvPr>
              <p:cNvSpPr/>
              <p:nvPr/>
            </p:nvSpPr>
            <p:spPr>
              <a:xfrm>
                <a:off x="3895225" y="-7829348"/>
                <a:ext cx="236025" cy="44950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7980" extrusionOk="0">
                    <a:moveTo>
                      <a:pt x="3307" y="0"/>
                    </a:moveTo>
                    <a:lnTo>
                      <a:pt x="3135" y="12"/>
                    </a:lnTo>
                    <a:lnTo>
                      <a:pt x="2968" y="47"/>
                    </a:lnTo>
                    <a:lnTo>
                      <a:pt x="2801" y="94"/>
                    </a:lnTo>
                    <a:lnTo>
                      <a:pt x="2639" y="176"/>
                    </a:lnTo>
                    <a:lnTo>
                      <a:pt x="2480" y="270"/>
                    </a:lnTo>
                    <a:lnTo>
                      <a:pt x="2322" y="387"/>
                    </a:lnTo>
                    <a:lnTo>
                      <a:pt x="2168" y="528"/>
                    </a:lnTo>
                    <a:lnTo>
                      <a:pt x="2019" y="692"/>
                    </a:lnTo>
                    <a:lnTo>
                      <a:pt x="1874" y="868"/>
                    </a:lnTo>
                    <a:lnTo>
                      <a:pt x="1733" y="1055"/>
                    </a:lnTo>
                    <a:lnTo>
                      <a:pt x="1592" y="1278"/>
                    </a:lnTo>
                    <a:lnTo>
                      <a:pt x="1460" y="1501"/>
                    </a:lnTo>
                    <a:lnTo>
                      <a:pt x="1328" y="1747"/>
                    </a:lnTo>
                    <a:lnTo>
                      <a:pt x="1205" y="2004"/>
                    </a:lnTo>
                    <a:lnTo>
                      <a:pt x="1082" y="2286"/>
                    </a:lnTo>
                    <a:lnTo>
                      <a:pt x="968" y="2579"/>
                    </a:lnTo>
                    <a:lnTo>
                      <a:pt x="858" y="2884"/>
                    </a:lnTo>
                    <a:lnTo>
                      <a:pt x="757" y="3200"/>
                    </a:lnTo>
                    <a:lnTo>
                      <a:pt x="656" y="3540"/>
                    </a:lnTo>
                    <a:lnTo>
                      <a:pt x="568" y="3880"/>
                    </a:lnTo>
                    <a:lnTo>
                      <a:pt x="480" y="4243"/>
                    </a:lnTo>
                    <a:lnTo>
                      <a:pt x="401" y="4606"/>
                    </a:lnTo>
                    <a:lnTo>
                      <a:pt x="326" y="4993"/>
                    </a:lnTo>
                    <a:lnTo>
                      <a:pt x="260" y="5380"/>
                    </a:lnTo>
                    <a:lnTo>
                      <a:pt x="203" y="5778"/>
                    </a:lnTo>
                    <a:lnTo>
                      <a:pt x="150" y="6189"/>
                    </a:lnTo>
                    <a:lnTo>
                      <a:pt x="106" y="6611"/>
                    </a:lnTo>
                    <a:lnTo>
                      <a:pt x="66" y="7033"/>
                    </a:lnTo>
                    <a:lnTo>
                      <a:pt x="40" y="7466"/>
                    </a:lnTo>
                    <a:lnTo>
                      <a:pt x="18" y="7912"/>
                    </a:lnTo>
                    <a:lnTo>
                      <a:pt x="5" y="8357"/>
                    </a:lnTo>
                    <a:lnTo>
                      <a:pt x="0" y="8802"/>
                    </a:lnTo>
                    <a:lnTo>
                      <a:pt x="0" y="9166"/>
                    </a:lnTo>
                    <a:lnTo>
                      <a:pt x="5" y="9623"/>
                    </a:lnTo>
                    <a:lnTo>
                      <a:pt x="18" y="10068"/>
                    </a:lnTo>
                    <a:lnTo>
                      <a:pt x="40" y="10502"/>
                    </a:lnTo>
                    <a:lnTo>
                      <a:pt x="66" y="10947"/>
                    </a:lnTo>
                    <a:lnTo>
                      <a:pt x="106" y="11369"/>
                    </a:lnTo>
                    <a:lnTo>
                      <a:pt x="150" y="11791"/>
                    </a:lnTo>
                    <a:lnTo>
                      <a:pt x="203" y="12190"/>
                    </a:lnTo>
                    <a:lnTo>
                      <a:pt x="260" y="12600"/>
                    </a:lnTo>
                    <a:lnTo>
                      <a:pt x="326" y="12987"/>
                    </a:lnTo>
                    <a:lnTo>
                      <a:pt x="401" y="13362"/>
                    </a:lnTo>
                    <a:lnTo>
                      <a:pt x="480" y="13737"/>
                    </a:lnTo>
                    <a:lnTo>
                      <a:pt x="568" y="14088"/>
                    </a:lnTo>
                    <a:lnTo>
                      <a:pt x="656" y="14440"/>
                    </a:lnTo>
                    <a:lnTo>
                      <a:pt x="757" y="14768"/>
                    </a:lnTo>
                    <a:lnTo>
                      <a:pt x="858" y="15085"/>
                    </a:lnTo>
                    <a:lnTo>
                      <a:pt x="968" y="15401"/>
                    </a:lnTo>
                    <a:lnTo>
                      <a:pt x="1082" y="15682"/>
                    </a:lnTo>
                    <a:lnTo>
                      <a:pt x="1205" y="15964"/>
                    </a:lnTo>
                    <a:lnTo>
                      <a:pt x="1328" y="16221"/>
                    </a:lnTo>
                    <a:lnTo>
                      <a:pt x="1460" y="16468"/>
                    </a:lnTo>
                    <a:lnTo>
                      <a:pt x="1592" y="16702"/>
                    </a:lnTo>
                    <a:lnTo>
                      <a:pt x="1733" y="16913"/>
                    </a:lnTo>
                    <a:lnTo>
                      <a:pt x="1874" y="17112"/>
                    </a:lnTo>
                    <a:lnTo>
                      <a:pt x="2019" y="17288"/>
                    </a:lnTo>
                    <a:lnTo>
                      <a:pt x="2168" y="17440"/>
                    </a:lnTo>
                    <a:lnTo>
                      <a:pt x="2322" y="17581"/>
                    </a:lnTo>
                    <a:lnTo>
                      <a:pt x="2480" y="17698"/>
                    </a:lnTo>
                    <a:lnTo>
                      <a:pt x="2639" y="17792"/>
                    </a:lnTo>
                    <a:lnTo>
                      <a:pt x="2801" y="17874"/>
                    </a:lnTo>
                    <a:lnTo>
                      <a:pt x="2968" y="17933"/>
                    </a:lnTo>
                    <a:lnTo>
                      <a:pt x="3135" y="17968"/>
                    </a:lnTo>
                    <a:lnTo>
                      <a:pt x="3307" y="17979"/>
                    </a:lnTo>
                    <a:lnTo>
                      <a:pt x="6134" y="17979"/>
                    </a:lnTo>
                    <a:lnTo>
                      <a:pt x="6306" y="17968"/>
                    </a:lnTo>
                    <a:lnTo>
                      <a:pt x="6473" y="17933"/>
                    </a:lnTo>
                    <a:lnTo>
                      <a:pt x="6640" y="17874"/>
                    </a:lnTo>
                    <a:lnTo>
                      <a:pt x="6803" y="17792"/>
                    </a:lnTo>
                    <a:lnTo>
                      <a:pt x="6961" y="17698"/>
                    </a:lnTo>
                    <a:lnTo>
                      <a:pt x="7119" y="17581"/>
                    </a:lnTo>
                    <a:lnTo>
                      <a:pt x="7273" y="17440"/>
                    </a:lnTo>
                    <a:lnTo>
                      <a:pt x="7423" y="17288"/>
                    </a:lnTo>
                    <a:lnTo>
                      <a:pt x="7568" y="17112"/>
                    </a:lnTo>
                    <a:lnTo>
                      <a:pt x="7713" y="16913"/>
                    </a:lnTo>
                    <a:lnTo>
                      <a:pt x="7849" y="16702"/>
                    </a:lnTo>
                    <a:lnTo>
                      <a:pt x="7985" y="16468"/>
                    </a:lnTo>
                    <a:lnTo>
                      <a:pt x="8113" y="16221"/>
                    </a:lnTo>
                    <a:lnTo>
                      <a:pt x="8240" y="15964"/>
                    </a:lnTo>
                    <a:lnTo>
                      <a:pt x="8359" y="15682"/>
                    </a:lnTo>
                    <a:lnTo>
                      <a:pt x="8473" y="15401"/>
                    </a:lnTo>
                    <a:lnTo>
                      <a:pt x="8583" y="15085"/>
                    </a:lnTo>
                    <a:lnTo>
                      <a:pt x="8685" y="14768"/>
                    </a:lnTo>
                    <a:lnTo>
                      <a:pt x="8786" y="14440"/>
                    </a:lnTo>
                    <a:lnTo>
                      <a:pt x="8878" y="14088"/>
                    </a:lnTo>
                    <a:lnTo>
                      <a:pt x="8962" y="13737"/>
                    </a:lnTo>
                    <a:lnTo>
                      <a:pt x="9041" y="13362"/>
                    </a:lnTo>
                    <a:lnTo>
                      <a:pt x="9115" y="12987"/>
                    </a:lnTo>
                    <a:lnTo>
                      <a:pt x="9181" y="12600"/>
                    </a:lnTo>
                    <a:lnTo>
                      <a:pt x="9243" y="12190"/>
                    </a:lnTo>
                    <a:lnTo>
                      <a:pt x="9291" y="11791"/>
                    </a:lnTo>
                    <a:lnTo>
                      <a:pt x="9335" y="11369"/>
                    </a:lnTo>
                    <a:lnTo>
                      <a:pt x="9375" y="10947"/>
                    </a:lnTo>
                    <a:lnTo>
                      <a:pt x="9401" y="10502"/>
                    </a:lnTo>
                    <a:lnTo>
                      <a:pt x="9423" y="10068"/>
                    </a:lnTo>
                    <a:lnTo>
                      <a:pt x="9436" y="9623"/>
                    </a:lnTo>
                    <a:lnTo>
                      <a:pt x="9441" y="9166"/>
                    </a:lnTo>
                    <a:lnTo>
                      <a:pt x="9441" y="8802"/>
                    </a:lnTo>
                    <a:lnTo>
                      <a:pt x="9436" y="8357"/>
                    </a:lnTo>
                    <a:lnTo>
                      <a:pt x="9423" y="7912"/>
                    </a:lnTo>
                    <a:lnTo>
                      <a:pt x="9401" y="7466"/>
                    </a:lnTo>
                    <a:lnTo>
                      <a:pt x="9375" y="7033"/>
                    </a:lnTo>
                    <a:lnTo>
                      <a:pt x="9335" y="6611"/>
                    </a:lnTo>
                    <a:lnTo>
                      <a:pt x="9291" y="6189"/>
                    </a:lnTo>
                    <a:lnTo>
                      <a:pt x="9243" y="5778"/>
                    </a:lnTo>
                    <a:lnTo>
                      <a:pt x="9181" y="5380"/>
                    </a:lnTo>
                    <a:lnTo>
                      <a:pt x="9115" y="4993"/>
                    </a:lnTo>
                    <a:lnTo>
                      <a:pt x="9041" y="4606"/>
                    </a:lnTo>
                    <a:lnTo>
                      <a:pt x="8962" y="4243"/>
                    </a:lnTo>
                    <a:lnTo>
                      <a:pt x="8878" y="3880"/>
                    </a:lnTo>
                    <a:lnTo>
                      <a:pt x="8786" y="3540"/>
                    </a:lnTo>
                    <a:lnTo>
                      <a:pt x="8685" y="3200"/>
                    </a:lnTo>
                    <a:lnTo>
                      <a:pt x="8583" y="2884"/>
                    </a:lnTo>
                    <a:lnTo>
                      <a:pt x="8473" y="2579"/>
                    </a:lnTo>
                    <a:lnTo>
                      <a:pt x="8359" y="2286"/>
                    </a:lnTo>
                    <a:lnTo>
                      <a:pt x="8240" y="2004"/>
                    </a:lnTo>
                    <a:lnTo>
                      <a:pt x="8113" y="1747"/>
                    </a:lnTo>
                    <a:lnTo>
                      <a:pt x="7985" y="1501"/>
                    </a:lnTo>
                    <a:lnTo>
                      <a:pt x="7849" y="1278"/>
                    </a:lnTo>
                    <a:lnTo>
                      <a:pt x="7713" y="1055"/>
                    </a:lnTo>
                    <a:lnTo>
                      <a:pt x="7568" y="868"/>
                    </a:lnTo>
                    <a:lnTo>
                      <a:pt x="7423" y="692"/>
                    </a:lnTo>
                    <a:lnTo>
                      <a:pt x="7273" y="528"/>
                    </a:lnTo>
                    <a:lnTo>
                      <a:pt x="7119" y="387"/>
                    </a:lnTo>
                    <a:lnTo>
                      <a:pt x="6961" y="270"/>
                    </a:lnTo>
                    <a:lnTo>
                      <a:pt x="6803" y="176"/>
                    </a:lnTo>
                    <a:lnTo>
                      <a:pt x="6640" y="94"/>
                    </a:lnTo>
                    <a:lnTo>
                      <a:pt x="6473" y="47"/>
                    </a:lnTo>
                    <a:lnTo>
                      <a:pt x="6306" y="12"/>
                    </a:lnTo>
                    <a:lnTo>
                      <a:pt x="61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718;p39">
                <a:extLst>
                  <a:ext uri="{FF2B5EF4-FFF2-40B4-BE49-F238E27FC236}">
                    <a16:creationId xmlns:a16="http://schemas.microsoft.com/office/drawing/2014/main" id="{1B3F3AC8-1EC2-E695-71DF-417C8ADA205B}"/>
                  </a:ext>
                </a:extLst>
              </p:cNvPr>
              <p:cNvSpPr/>
              <p:nvPr/>
            </p:nvSpPr>
            <p:spPr>
              <a:xfrm>
                <a:off x="4028452" y="-7821123"/>
                <a:ext cx="32575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6550" extrusionOk="0">
                    <a:moveTo>
                      <a:pt x="5" y="0"/>
                    </a:moveTo>
                    <a:lnTo>
                      <a:pt x="1" y="12"/>
                    </a:lnTo>
                    <a:lnTo>
                      <a:pt x="102" y="188"/>
                    </a:lnTo>
                    <a:lnTo>
                      <a:pt x="194" y="376"/>
                    </a:lnTo>
                    <a:lnTo>
                      <a:pt x="282" y="586"/>
                    </a:lnTo>
                    <a:lnTo>
                      <a:pt x="370" y="809"/>
                    </a:lnTo>
                    <a:lnTo>
                      <a:pt x="445" y="1044"/>
                    </a:lnTo>
                    <a:lnTo>
                      <a:pt x="520" y="1290"/>
                    </a:lnTo>
                    <a:lnTo>
                      <a:pt x="586" y="1548"/>
                    </a:lnTo>
                    <a:lnTo>
                      <a:pt x="643" y="1829"/>
                    </a:lnTo>
                    <a:lnTo>
                      <a:pt x="696" y="2180"/>
                    </a:lnTo>
                    <a:lnTo>
                      <a:pt x="744" y="2544"/>
                    </a:lnTo>
                    <a:lnTo>
                      <a:pt x="788" y="2919"/>
                    </a:lnTo>
                    <a:lnTo>
                      <a:pt x="832" y="3282"/>
                    </a:lnTo>
                    <a:lnTo>
                      <a:pt x="872" y="3657"/>
                    </a:lnTo>
                    <a:lnTo>
                      <a:pt x="902" y="4032"/>
                    </a:lnTo>
                    <a:lnTo>
                      <a:pt x="933" y="4407"/>
                    </a:lnTo>
                    <a:lnTo>
                      <a:pt x="960" y="4782"/>
                    </a:lnTo>
                    <a:lnTo>
                      <a:pt x="986" y="5169"/>
                    </a:lnTo>
                    <a:lnTo>
                      <a:pt x="1004" y="5544"/>
                    </a:lnTo>
                    <a:lnTo>
                      <a:pt x="1021" y="5931"/>
                    </a:lnTo>
                    <a:lnTo>
                      <a:pt x="1034" y="6306"/>
                    </a:lnTo>
                    <a:lnTo>
                      <a:pt x="1043" y="6693"/>
                    </a:lnTo>
                    <a:lnTo>
                      <a:pt x="1047" y="7080"/>
                    </a:lnTo>
                    <a:lnTo>
                      <a:pt x="1052" y="7466"/>
                    </a:lnTo>
                    <a:lnTo>
                      <a:pt x="1047" y="7853"/>
                    </a:lnTo>
                    <a:lnTo>
                      <a:pt x="1039" y="8404"/>
                    </a:lnTo>
                    <a:lnTo>
                      <a:pt x="1030" y="8955"/>
                    </a:lnTo>
                    <a:lnTo>
                      <a:pt x="1017" y="9506"/>
                    </a:lnTo>
                    <a:lnTo>
                      <a:pt x="995" y="10057"/>
                    </a:lnTo>
                    <a:lnTo>
                      <a:pt x="977" y="10607"/>
                    </a:lnTo>
                    <a:lnTo>
                      <a:pt x="951" y="11158"/>
                    </a:lnTo>
                    <a:lnTo>
                      <a:pt x="920" y="11709"/>
                    </a:lnTo>
                    <a:lnTo>
                      <a:pt x="889" y="12248"/>
                    </a:lnTo>
                    <a:lnTo>
                      <a:pt x="854" y="12799"/>
                    </a:lnTo>
                    <a:lnTo>
                      <a:pt x="814" y="13338"/>
                    </a:lnTo>
                    <a:lnTo>
                      <a:pt x="775" y="13877"/>
                    </a:lnTo>
                    <a:lnTo>
                      <a:pt x="726" y="14417"/>
                    </a:lnTo>
                    <a:lnTo>
                      <a:pt x="678" y="14956"/>
                    </a:lnTo>
                    <a:lnTo>
                      <a:pt x="625" y="15483"/>
                    </a:lnTo>
                    <a:lnTo>
                      <a:pt x="568" y="16022"/>
                    </a:lnTo>
                    <a:lnTo>
                      <a:pt x="511" y="16550"/>
                    </a:lnTo>
                    <a:lnTo>
                      <a:pt x="511" y="16550"/>
                    </a:lnTo>
                    <a:lnTo>
                      <a:pt x="581" y="16280"/>
                    </a:lnTo>
                    <a:lnTo>
                      <a:pt x="647" y="15999"/>
                    </a:lnTo>
                    <a:lnTo>
                      <a:pt x="709" y="15706"/>
                    </a:lnTo>
                    <a:lnTo>
                      <a:pt x="766" y="15401"/>
                    </a:lnTo>
                    <a:lnTo>
                      <a:pt x="814" y="15108"/>
                    </a:lnTo>
                    <a:lnTo>
                      <a:pt x="858" y="14792"/>
                    </a:lnTo>
                    <a:lnTo>
                      <a:pt x="898" y="14475"/>
                    </a:lnTo>
                    <a:lnTo>
                      <a:pt x="933" y="14159"/>
                    </a:lnTo>
                    <a:lnTo>
                      <a:pt x="977" y="13772"/>
                    </a:lnTo>
                    <a:lnTo>
                      <a:pt x="1021" y="13385"/>
                    </a:lnTo>
                    <a:lnTo>
                      <a:pt x="1061" y="12998"/>
                    </a:lnTo>
                    <a:lnTo>
                      <a:pt x="1096" y="12612"/>
                    </a:lnTo>
                    <a:lnTo>
                      <a:pt x="1131" y="12225"/>
                    </a:lnTo>
                    <a:lnTo>
                      <a:pt x="1162" y="11838"/>
                    </a:lnTo>
                    <a:lnTo>
                      <a:pt x="1188" y="11440"/>
                    </a:lnTo>
                    <a:lnTo>
                      <a:pt x="1215" y="11041"/>
                    </a:lnTo>
                    <a:lnTo>
                      <a:pt x="1232" y="10654"/>
                    </a:lnTo>
                    <a:lnTo>
                      <a:pt x="1254" y="10256"/>
                    </a:lnTo>
                    <a:lnTo>
                      <a:pt x="1267" y="9857"/>
                    </a:lnTo>
                    <a:lnTo>
                      <a:pt x="1281" y="9459"/>
                    </a:lnTo>
                    <a:lnTo>
                      <a:pt x="1289" y="9060"/>
                    </a:lnTo>
                    <a:lnTo>
                      <a:pt x="1294" y="8662"/>
                    </a:lnTo>
                    <a:lnTo>
                      <a:pt x="1298" y="8252"/>
                    </a:lnTo>
                    <a:lnTo>
                      <a:pt x="1298" y="7853"/>
                    </a:lnTo>
                    <a:lnTo>
                      <a:pt x="1302" y="7455"/>
                    </a:lnTo>
                    <a:lnTo>
                      <a:pt x="1302" y="7044"/>
                    </a:lnTo>
                    <a:lnTo>
                      <a:pt x="1294" y="6646"/>
                    </a:lnTo>
                    <a:lnTo>
                      <a:pt x="1285" y="6236"/>
                    </a:lnTo>
                    <a:lnTo>
                      <a:pt x="1272" y="5837"/>
                    </a:lnTo>
                    <a:lnTo>
                      <a:pt x="1250" y="5439"/>
                    </a:lnTo>
                    <a:lnTo>
                      <a:pt x="1228" y="5040"/>
                    </a:lnTo>
                    <a:lnTo>
                      <a:pt x="1201" y="4642"/>
                    </a:lnTo>
                    <a:lnTo>
                      <a:pt x="1166" y="4255"/>
                    </a:lnTo>
                    <a:lnTo>
                      <a:pt x="1131" y="3868"/>
                    </a:lnTo>
                    <a:lnTo>
                      <a:pt x="1091" y="3470"/>
                    </a:lnTo>
                    <a:lnTo>
                      <a:pt x="1043" y="3095"/>
                    </a:lnTo>
                    <a:lnTo>
                      <a:pt x="995" y="2708"/>
                    </a:lnTo>
                    <a:lnTo>
                      <a:pt x="938" y="2333"/>
                    </a:lnTo>
                    <a:lnTo>
                      <a:pt x="880" y="1958"/>
                    </a:lnTo>
                    <a:lnTo>
                      <a:pt x="819" y="1594"/>
                    </a:lnTo>
                    <a:lnTo>
                      <a:pt x="766" y="1383"/>
                    </a:lnTo>
                    <a:lnTo>
                      <a:pt x="713" y="1173"/>
                    </a:lnTo>
                    <a:lnTo>
                      <a:pt x="652" y="985"/>
                    </a:lnTo>
                    <a:lnTo>
                      <a:pt x="586" y="797"/>
                    </a:lnTo>
                    <a:lnTo>
                      <a:pt x="515" y="633"/>
                    </a:lnTo>
                    <a:lnTo>
                      <a:pt x="445" y="469"/>
                    </a:lnTo>
                    <a:lnTo>
                      <a:pt x="366" y="329"/>
                    </a:lnTo>
                    <a:lnTo>
                      <a:pt x="282" y="200"/>
                    </a:lnTo>
                    <a:lnTo>
                      <a:pt x="221" y="129"/>
                    </a:lnTo>
                    <a:lnTo>
                      <a:pt x="164" y="83"/>
                    </a:lnTo>
                    <a:lnTo>
                      <a:pt x="120" y="36"/>
                    </a:lnTo>
                    <a:lnTo>
                      <a:pt x="76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719;p39">
                <a:extLst>
                  <a:ext uri="{FF2B5EF4-FFF2-40B4-BE49-F238E27FC236}">
                    <a16:creationId xmlns:a16="http://schemas.microsoft.com/office/drawing/2014/main" id="{48F8576E-4F30-C981-6D87-E76A658A400C}"/>
                  </a:ext>
                </a:extLst>
              </p:cNvPr>
              <p:cNvSpPr/>
              <p:nvPr/>
            </p:nvSpPr>
            <p:spPr>
              <a:xfrm>
                <a:off x="3766725" y="-11165300"/>
                <a:ext cx="204800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20359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5" y="2766"/>
                    </a:lnTo>
                    <a:lnTo>
                      <a:pt x="18" y="4536"/>
                    </a:lnTo>
                    <a:lnTo>
                      <a:pt x="27" y="5474"/>
                    </a:lnTo>
                    <a:lnTo>
                      <a:pt x="35" y="6423"/>
                    </a:lnTo>
                    <a:lnTo>
                      <a:pt x="53" y="7373"/>
                    </a:lnTo>
                    <a:lnTo>
                      <a:pt x="71" y="8298"/>
                    </a:lnTo>
                    <a:lnTo>
                      <a:pt x="97" y="9213"/>
                    </a:lnTo>
                    <a:lnTo>
                      <a:pt x="123" y="10068"/>
                    </a:lnTo>
                    <a:lnTo>
                      <a:pt x="159" y="10877"/>
                    </a:lnTo>
                    <a:lnTo>
                      <a:pt x="198" y="11604"/>
                    </a:lnTo>
                    <a:lnTo>
                      <a:pt x="220" y="11944"/>
                    </a:lnTo>
                    <a:lnTo>
                      <a:pt x="242" y="12260"/>
                    </a:lnTo>
                    <a:lnTo>
                      <a:pt x="268" y="12541"/>
                    </a:lnTo>
                    <a:lnTo>
                      <a:pt x="295" y="12811"/>
                    </a:lnTo>
                    <a:lnTo>
                      <a:pt x="343" y="13303"/>
                    </a:lnTo>
                    <a:lnTo>
                      <a:pt x="400" y="13784"/>
                    </a:lnTo>
                    <a:lnTo>
                      <a:pt x="466" y="14264"/>
                    </a:lnTo>
                    <a:lnTo>
                      <a:pt x="541" y="14721"/>
                    </a:lnTo>
                    <a:lnTo>
                      <a:pt x="625" y="15178"/>
                    </a:lnTo>
                    <a:lnTo>
                      <a:pt x="717" y="15624"/>
                    </a:lnTo>
                    <a:lnTo>
                      <a:pt x="814" y="16046"/>
                    </a:lnTo>
                    <a:lnTo>
                      <a:pt x="919" y="16468"/>
                    </a:lnTo>
                    <a:lnTo>
                      <a:pt x="1034" y="16866"/>
                    </a:lnTo>
                    <a:lnTo>
                      <a:pt x="1157" y="17253"/>
                    </a:lnTo>
                    <a:lnTo>
                      <a:pt x="1284" y="17616"/>
                    </a:lnTo>
                    <a:lnTo>
                      <a:pt x="1421" y="17980"/>
                    </a:lnTo>
                    <a:lnTo>
                      <a:pt x="1561" y="18308"/>
                    </a:lnTo>
                    <a:lnTo>
                      <a:pt x="1706" y="18624"/>
                    </a:lnTo>
                    <a:lnTo>
                      <a:pt x="1865" y="18929"/>
                    </a:lnTo>
                    <a:lnTo>
                      <a:pt x="2023" y="19210"/>
                    </a:lnTo>
                    <a:lnTo>
                      <a:pt x="2159" y="19363"/>
                    </a:lnTo>
                    <a:lnTo>
                      <a:pt x="2296" y="19503"/>
                    </a:lnTo>
                    <a:lnTo>
                      <a:pt x="2436" y="19644"/>
                    </a:lnTo>
                    <a:lnTo>
                      <a:pt x="2577" y="19761"/>
                    </a:lnTo>
                    <a:lnTo>
                      <a:pt x="2718" y="19878"/>
                    </a:lnTo>
                    <a:lnTo>
                      <a:pt x="2858" y="19972"/>
                    </a:lnTo>
                    <a:lnTo>
                      <a:pt x="2999" y="20054"/>
                    </a:lnTo>
                    <a:lnTo>
                      <a:pt x="3144" y="20136"/>
                    </a:lnTo>
                    <a:lnTo>
                      <a:pt x="3285" y="20195"/>
                    </a:lnTo>
                    <a:lnTo>
                      <a:pt x="3430" y="20253"/>
                    </a:lnTo>
                    <a:lnTo>
                      <a:pt x="3575" y="20300"/>
                    </a:lnTo>
                    <a:lnTo>
                      <a:pt x="3716" y="20324"/>
                    </a:lnTo>
                    <a:lnTo>
                      <a:pt x="3861" y="20347"/>
                    </a:lnTo>
                    <a:lnTo>
                      <a:pt x="4006" y="20359"/>
                    </a:lnTo>
                    <a:lnTo>
                      <a:pt x="4151" y="20347"/>
                    </a:lnTo>
                    <a:lnTo>
                      <a:pt x="4296" y="20335"/>
                    </a:lnTo>
                    <a:lnTo>
                      <a:pt x="4441" y="20312"/>
                    </a:lnTo>
                    <a:lnTo>
                      <a:pt x="4586" y="20277"/>
                    </a:lnTo>
                    <a:lnTo>
                      <a:pt x="4727" y="20230"/>
                    </a:lnTo>
                    <a:lnTo>
                      <a:pt x="4872" y="20171"/>
                    </a:lnTo>
                    <a:lnTo>
                      <a:pt x="5013" y="20101"/>
                    </a:lnTo>
                    <a:lnTo>
                      <a:pt x="5154" y="20019"/>
                    </a:lnTo>
                    <a:lnTo>
                      <a:pt x="5294" y="19925"/>
                    </a:lnTo>
                    <a:lnTo>
                      <a:pt x="5435" y="19831"/>
                    </a:lnTo>
                    <a:lnTo>
                      <a:pt x="5576" y="19714"/>
                    </a:lnTo>
                    <a:lnTo>
                      <a:pt x="5712" y="19585"/>
                    </a:lnTo>
                    <a:lnTo>
                      <a:pt x="5853" y="19456"/>
                    </a:lnTo>
                    <a:lnTo>
                      <a:pt x="5985" y="19304"/>
                    </a:lnTo>
                    <a:lnTo>
                      <a:pt x="6121" y="19152"/>
                    </a:lnTo>
                    <a:lnTo>
                      <a:pt x="6253" y="18976"/>
                    </a:lnTo>
                    <a:lnTo>
                      <a:pt x="6385" y="18800"/>
                    </a:lnTo>
                    <a:lnTo>
                      <a:pt x="6517" y="18612"/>
                    </a:lnTo>
                    <a:lnTo>
                      <a:pt x="6605" y="18413"/>
                    </a:lnTo>
                    <a:lnTo>
                      <a:pt x="6693" y="18202"/>
                    </a:lnTo>
                    <a:lnTo>
                      <a:pt x="6776" y="18003"/>
                    </a:lnTo>
                    <a:lnTo>
                      <a:pt x="6860" y="17780"/>
                    </a:lnTo>
                    <a:lnTo>
                      <a:pt x="6939" y="17558"/>
                    </a:lnTo>
                    <a:lnTo>
                      <a:pt x="7018" y="17335"/>
                    </a:lnTo>
                    <a:lnTo>
                      <a:pt x="7093" y="17101"/>
                    </a:lnTo>
                    <a:lnTo>
                      <a:pt x="7163" y="16866"/>
                    </a:lnTo>
                    <a:lnTo>
                      <a:pt x="7233" y="16620"/>
                    </a:lnTo>
                    <a:lnTo>
                      <a:pt x="7299" y="16374"/>
                    </a:lnTo>
                    <a:lnTo>
                      <a:pt x="7361" y="16128"/>
                    </a:lnTo>
                    <a:lnTo>
                      <a:pt x="7422" y="15870"/>
                    </a:lnTo>
                    <a:lnTo>
                      <a:pt x="7480" y="15612"/>
                    </a:lnTo>
                    <a:lnTo>
                      <a:pt x="7532" y="15342"/>
                    </a:lnTo>
                    <a:lnTo>
                      <a:pt x="7585" y="15073"/>
                    </a:lnTo>
                    <a:lnTo>
                      <a:pt x="7634" y="14803"/>
                    </a:lnTo>
                    <a:lnTo>
                      <a:pt x="7677" y="14522"/>
                    </a:lnTo>
                    <a:lnTo>
                      <a:pt x="7721" y="14241"/>
                    </a:lnTo>
                    <a:lnTo>
                      <a:pt x="7761" y="13959"/>
                    </a:lnTo>
                    <a:lnTo>
                      <a:pt x="7796" y="13666"/>
                    </a:lnTo>
                    <a:lnTo>
                      <a:pt x="7831" y="13385"/>
                    </a:lnTo>
                    <a:lnTo>
                      <a:pt x="7862" y="13092"/>
                    </a:lnTo>
                    <a:lnTo>
                      <a:pt x="7889" y="12799"/>
                    </a:lnTo>
                    <a:lnTo>
                      <a:pt x="7911" y="12494"/>
                    </a:lnTo>
                    <a:lnTo>
                      <a:pt x="7933" y="12201"/>
                    </a:lnTo>
                    <a:lnTo>
                      <a:pt x="7950" y="11897"/>
                    </a:lnTo>
                    <a:lnTo>
                      <a:pt x="7963" y="11592"/>
                    </a:lnTo>
                    <a:lnTo>
                      <a:pt x="7972" y="11287"/>
                    </a:lnTo>
                    <a:lnTo>
                      <a:pt x="7981" y="10982"/>
                    </a:lnTo>
                    <a:lnTo>
                      <a:pt x="7985" y="10678"/>
                    </a:lnTo>
                    <a:lnTo>
                      <a:pt x="7985" y="10361"/>
                    </a:lnTo>
                    <a:lnTo>
                      <a:pt x="7981" y="10057"/>
                    </a:lnTo>
                    <a:lnTo>
                      <a:pt x="8192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720;p39">
                <a:extLst>
                  <a:ext uri="{FF2B5EF4-FFF2-40B4-BE49-F238E27FC236}">
                    <a16:creationId xmlns:a16="http://schemas.microsoft.com/office/drawing/2014/main" id="{49A02EC7-8D44-3116-BB17-D64C5441C297}"/>
                  </a:ext>
                </a:extLst>
              </p:cNvPr>
              <p:cNvSpPr/>
              <p:nvPr/>
            </p:nvSpPr>
            <p:spPr>
              <a:xfrm>
                <a:off x="3766725" y="-11165300"/>
                <a:ext cx="204800" cy="5089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2035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219"/>
                    </a:lnTo>
                    <a:lnTo>
                      <a:pt x="5" y="2766"/>
                    </a:lnTo>
                    <a:lnTo>
                      <a:pt x="18" y="4536"/>
                    </a:lnTo>
                    <a:lnTo>
                      <a:pt x="27" y="5474"/>
                    </a:lnTo>
                    <a:lnTo>
                      <a:pt x="35" y="6423"/>
                    </a:lnTo>
                    <a:lnTo>
                      <a:pt x="53" y="7373"/>
                    </a:lnTo>
                    <a:lnTo>
                      <a:pt x="71" y="8298"/>
                    </a:lnTo>
                    <a:lnTo>
                      <a:pt x="97" y="9213"/>
                    </a:lnTo>
                    <a:lnTo>
                      <a:pt x="123" y="10068"/>
                    </a:lnTo>
                    <a:lnTo>
                      <a:pt x="159" y="10877"/>
                    </a:lnTo>
                    <a:lnTo>
                      <a:pt x="198" y="11604"/>
                    </a:lnTo>
                    <a:lnTo>
                      <a:pt x="220" y="11944"/>
                    </a:lnTo>
                    <a:lnTo>
                      <a:pt x="242" y="12260"/>
                    </a:lnTo>
                    <a:lnTo>
                      <a:pt x="268" y="12541"/>
                    </a:lnTo>
                    <a:lnTo>
                      <a:pt x="295" y="12811"/>
                    </a:lnTo>
                    <a:lnTo>
                      <a:pt x="295" y="12811"/>
                    </a:lnTo>
                    <a:lnTo>
                      <a:pt x="343" y="13303"/>
                    </a:lnTo>
                    <a:lnTo>
                      <a:pt x="400" y="13784"/>
                    </a:lnTo>
                    <a:lnTo>
                      <a:pt x="466" y="14264"/>
                    </a:lnTo>
                    <a:lnTo>
                      <a:pt x="541" y="14721"/>
                    </a:lnTo>
                    <a:lnTo>
                      <a:pt x="625" y="15178"/>
                    </a:lnTo>
                    <a:lnTo>
                      <a:pt x="717" y="15624"/>
                    </a:lnTo>
                    <a:lnTo>
                      <a:pt x="814" y="16046"/>
                    </a:lnTo>
                    <a:lnTo>
                      <a:pt x="919" y="16468"/>
                    </a:lnTo>
                    <a:lnTo>
                      <a:pt x="1034" y="16866"/>
                    </a:lnTo>
                    <a:lnTo>
                      <a:pt x="1157" y="17253"/>
                    </a:lnTo>
                    <a:lnTo>
                      <a:pt x="1284" y="17616"/>
                    </a:lnTo>
                    <a:lnTo>
                      <a:pt x="1421" y="17980"/>
                    </a:lnTo>
                    <a:lnTo>
                      <a:pt x="1561" y="18308"/>
                    </a:lnTo>
                    <a:lnTo>
                      <a:pt x="1706" y="18624"/>
                    </a:lnTo>
                    <a:lnTo>
                      <a:pt x="1865" y="18929"/>
                    </a:lnTo>
                    <a:lnTo>
                      <a:pt x="2023" y="19210"/>
                    </a:lnTo>
                    <a:lnTo>
                      <a:pt x="2023" y="19210"/>
                    </a:lnTo>
                    <a:lnTo>
                      <a:pt x="2159" y="19363"/>
                    </a:lnTo>
                    <a:lnTo>
                      <a:pt x="2296" y="19503"/>
                    </a:lnTo>
                    <a:lnTo>
                      <a:pt x="2436" y="19644"/>
                    </a:lnTo>
                    <a:lnTo>
                      <a:pt x="2577" y="19761"/>
                    </a:lnTo>
                    <a:lnTo>
                      <a:pt x="2718" y="19878"/>
                    </a:lnTo>
                    <a:lnTo>
                      <a:pt x="2858" y="19972"/>
                    </a:lnTo>
                    <a:lnTo>
                      <a:pt x="2999" y="20054"/>
                    </a:lnTo>
                    <a:lnTo>
                      <a:pt x="3144" y="20136"/>
                    </a:lnTo>
                    <a:lnTo>
                      <a:pt x="3285" y="20195"/>
                    </a:lnTo>
                    <a:lnTo>
                      <a:pt x="3430" y="20253"/>
                    </a:lnTo>
                    <a:lnTo>
                      <a:pt x="3575" y="20300"/>
                    </a:lnTo>
                    <a:lnTo>
                      <a:pt x="3716" y="20324"/>
                    </a:lnTo>
                    <a:lnTo>
                      <a:pt x="3861" y="20347"/>
                    </a:lnTo>
                    <a:lnTo>
                      <a:pt x="4006" y="20359"/>
                    </a:lnTo>
                    <a:lnTo>
                      <a:pt x="4151" y="20347"/>
                    </a:lnTo>
                    <a:lnTo>
                      <a:pt x="4296" y="20335"/>
                    </a:lnTo>
                    <a:lnTo>
                      <a:pt x="4441" y="20312"/>
                    </a:lnTo>
                    <a:lnTo>
                      <a:pt x="4586" y="20277"/>
                    </a:lnTo>
                    <a:lnTo>
                      <a:pt x="4727" y="20230"/>
                    </a:lnTo>
                    <a:lnTo>
                      <a:pt x="4872" y="20171"/>
                    </a:lnTo>
                    <a:lnTo>
                      <a:pt x="5013" y="20101"/>
                    </a:lnTo>
                    <a:lnTo>
                      <a:pt x="5154" y="20019"/>
                    </a:lnTo>
                    <a:lnTo>
                      <a:pt x="5294" y="19925"/>
                    </a:lnTo>
                    <a:lnTo>
                      <a:pt x="5435" y="19831"/>
                    </a:lnTo>
                    <a:lnTo>
                      <a:pt x="5576" y="19714"/>
                    </a:lnTo>
                    <a:lnTo>
                      <a:pt x="5712" y="19585"/>
                    </a:lnTo>
                    <a:lnTo>
                      <a:pt x="5853" y="19456"/>
                    </a:lnTo>
                    <a:lnTo>
                      <a:pt x="5985" y="19304"/>
                    </a:lnTo>
                    <a:lnTo>
                      <a:pt x="6121" y="19152"/>
                    </a:lnTo>
                    <a:lnTo>
                      <a:pt x="6253" y="18976"/>
                    </a:lnTo>
                    <a:lnTo>
                      <a:pt x="6385" y="18800"/>
                    </a:lnTo>
                    <a:lnTo>
                      <a:pt x="6517" y="18612"/>
                    </a:lnTo>
                    <a:lnTo>
                      <a:pt x="6517" y="18612"/>
                    </a:lnTo>
                    <a:lnTo>
                      <a:pt x="6605" y="18413"/>
                    </a:lnTo>
                    <a:lnTo>
                      <a:pt x="6693" y="18202"/>
                    </a:lnTo>
                    <a:lnTo>
                      <a:pt x="6776" y="18003"/>
                    </a:lnTo>
                    <a:lnTo>
                      <a:pt x="6860" y="17780"/>
                    </a:lnTo>
                    <a:lnTo>
                      <a:pt x="6939" y="17558"/>
                    </a:lnTo>
                    <a:lnTo>
                      <a:pt x="7018" y="17335"/>
                    </a:lnTo>
                    <a:lnTo>
                      <a:pt x="7093" y="17101"/>
                    </a:lnTo>
                    <a:lnTo>
                      <a:pt x="7163" y="16866"/>
                    </a:lnTo>
                    <a:lnTo>
                      <a:pt x="7233" y="16620"/>
                    </a:lnTo>
                    <a:lnTo>
                      <a:pt x="7299" y="16374"/>
                    </a:lnTo>
                    <a:lnTo>
                      <a:pt x="7361" y="16128"/>
                    </a:lnTo>
                    <a:lnTo>
                      <a:pt x="7422" y="15870"/>
                    </a:lnTo>
                    <a:lnTo>
                      <a:pt x="7480" y="15612"/>
                    </a:lnTo>
                    <a:lnTo>
                      <a:pt x="7532" y="15342"/>
                    </a:lnTo>
                    <a:lnTo>
                      <a:pt x="7585" y="15073"/>
                    </a:lnTo>
                    <a:lnTo>
                      <a:pt x="7634" y="14803"/>
                    </a:lnTo>
                    <a:lnTo>
                      <a:pt x="7677" y="14522"/>
                    </a:lnTo>
                    <a:lnTo>
                      <a:pt x="7721" y="14241"/>
                    </a:lnTo>
                    <a:lnTo>
                      <a:pt x="7761" y="13959"/>
                    </a:lnTo>
                    <a:lnTo>
                      <a:pt x="7796" y="13666"/>
                    </a:lnTo>
                    <a:lnTo>
                      <a:pt x="7831" y="13385"/>
                    </a:lnTo>
                    <a:lnTo>
                      <a:pt x="7862" y="13092"/>
                    </a:lnTo>
                    <a:lnTo>
                      <a:pt x="7889" y="12799"/>
                    </a:lnTo>
                    <a:lnTo>
                      <a:pt x="7911" y="12494"/>
                    </a:lnTo>
                    <a:lnTo>
                      <a:pt x="7933" y="12201"/>
                    </a:lnTo>
                    <a:lnTo>
                      <a:pt x="7950" y="11897"/>
                    </a:lnTo>
                    <a:lnTo>
                      <a:pt x="7963" y="11592"/>
                    </a:lnTo>
                    <a:lnTo>
                      <a:pt x="7972" y="11287"/>
                    </a:lnTo>
                    <a:lnTo>
                      <a:pt x="7981" y="10982"/>
                    </a:lnTo>
                    <a:lnTo>
                      <a:pt x="7985" y="10678"/>
                    </a:lnTo>
                    <a:lnTo>
                      <a:pt x="7985" y="10361"/>
                    </a:lnTo>
                    <a:lnTo>
                      <a:pt x="7981" y="10057"/>
                    </a:lnTo>
                    <a:lnTo>
                      <a:pt x="8192" y="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721;p39">
                <a:extLst>
                  <a:ext uri="{FF2B5EF4-FFF2-40B4-BE49-F238E27FC236}">
                    <a16:creationId xmlns:a16="http://schemas.microsoft.com/office/drawing/2014/main" id="{39847BA7-692C-466D-AF49-555E7A5A1C14}"/>
                  </a:ext>
                </a:extLst>
              </p:cNvPr>
              <p:cNvSpPr/>
              <p:nvPr/>
            </p:nvSpPr>
            <p:spPr>
              <a:xfrm>
                <a:off x="3764625" y="-11220400"/>
                <a:ext cx="381900" cy="142725"/>
              </a:xfrm>
              <a:custGeom>
                <a:avLst/>
                <a:gdLst/>
                <a:ahLst/>
                <a:cxnLst/>
                <a:rect l="l" t="t" r="r" b="b"/>
                <a:pathLst>
                  <a:path w="15276" h="5709" extrusionOk="0">
                    <a:moveTo>
                      <a:pt x="9010" y="1"/>
                    </a:moveTo>
                    <a:lnTo>
                      <a:pt x="7590" y="13"/>
                    </a:lnTo>
                    <a:lnTo>
                      <a:pt x="6174" y="24"/>
                    </a:lnTo>
                    <a:lnTo>
                      <a:pt x="4802" y="60"/>
                    </a:lnTo>
                    <a:lnTo>
                      <a:pt x="3518" y="106"/>
                    </a:lnTo>
                    <a:lnTo>
                      <a:pt x="2371" y="142"/>
                    </a:lnTo>
                    <a:lnTo>
                      <a:pt x="656" y="224"/>
                    </a:lnTo>
                    <a:lnTo>
                      <a:pt x="1" y="259"/>
                    </a:lnTo>
                    <a:lnTo>
                      <a:pt x="221" y="5498"/>
                    </a:lnTo>
                    <a:lnTo>
                      <a:pt x="8953" y="5709"/>
                    </a:lnTo>
                    <a:lnTo>
                      <a:pt x="9230" y="5556"/>
                    </a:lnTo>
                    <a:lnTo>
                      <a:pt x="9960" y="5134"/>
                    </a:lnTo>
                    <a:lnTo>
                      <a:pt x="10444" y="4853"/>
                    </a:lnTo>
                    <a:lnTo>
                      <a:pt x="10989" y="4525"/>
                    </a:lnTo>
                    <a:lnTo>
                      <a:pt x="11565" y="4162"/>
                    </a:lnTo>
                    <a:lnTo>
                      <a:pt x="12163" y="3775"/>
                    </a:lnTo>
                    <a:lnTo>
                      <a:pt x="12756" y="3365"/>
                    </a:lnTo>
                    <a:lnTo>
                      <a:pt x="13333" y="2954"/>
                    </a:lnTo>
                    <a:lnTo>
                      <a:pt x="13605" y="2755"/>
                    </a:lnTo>
                    <a:lnTo>
                      <a:pt x="13865" y="2544"/>
                    </a:lnTo>
                    <a:lnTo>
                      <a:pt x="14115" y="2345"/>
                    </a:lnTo>
                    <a:lnTo>
                      <a:pt x="14344" y="2146"/>
                    </a:lnTo>
                    <a:lnTo>
                      <a:pt x="14550" y="1947"/>
                    </a:lnTo>
                    <a:lnTo>
                      <a:pt x="14740" y="1759"/>
                    </a:lnTo>
                    <a:lnTo>
                      <a:pt x="14902" y="1583"/>
                    </a:lnTo>
                    <a:lnTo>
                      <a:pt x="15043" y="1407"/>
                    </a:lnTo>
                    <a:lnTo>
                      <a:pt x="15100" y="1314"/>
                    </a:lnTo>
                    <a:lnTo>
                      <a:pt x="15148" y="1232"/>
                    </a:lnTo>
                    <a:lnTo>
                      <a:pt x="15192" y="1161"/>
                    </a:lnTo>
                    <a:lnTo>
                      <a:pt x="15228" y="1079"/>
                    </a:lnTo>
                    <a:lnTo>
                      <a:pt x="15250" y="1009"/>
                    </a:lnTo>
                    <a:lnTo>
                      <a:pt x="15267" y="927"/>
                    </a:lnTo>
                    <a:lnTo>
                      <a:pt x="15276" y="857"/>
                    </a:lnTo>
                    <a:lnTo>
                      <a:pt x="15276" y="798"/>
                    </a:lnTo>
                    <a:lnTo>
                      <a:pt x="15272" y="763"/>
                    </a:lnTo>
                    <a:lnTo>
                      <a:pt x="15258" y="728"/>
                    </a:lnTo>
                    <a:lnTo>
                      <a:pt x="15241" y="704"/>
                    </a:lnTo>
                    <a:lnTo>
                      <a:pt x="15219" y="669"/>
                    </a:lnTo>
                    <a:lnTo>
                      <a:pt x="15162" y="610"/>
                    </a:lnTo>
                    <a:lnTo>
                      <a:pt x="15083" y="564"/>
                    </a:lnTo>
                    <a:lnTo>
                      <a:pt x="14986" y="505"/>
                    </a:lnTo>
                    <a:lnTo>
                      <a:pt x="14867" y="458"/>
                    </a:lnTo>
                    <a:lnTo>
                      <a:pt x="14735" y="423"/>
                    </a:lnTo>
                    <a:lnTo>
                      <a:pt x="14581" y="376"/>
                    </a:lnTo>
                    <a:lnTo>
                      <a:pt x="14229" y="294"/>
                    </a:lnTo>
                    <a:lnTo>
                      <a:pt x="13816" y="235"/>
                    </a:lnTo>
                    <a:lnTo>
                      <a:pt x="13350" y="177"/>
                    </a:lnTo>
                    <a:lnTo>
                      <a:pt x="12836" y="130"/>
                    </a:lnTo>
                    <a:lnTo>
                      <a:pt x="12273" y="83"/>
                    </a:lnTo>
                    <a:lnTo>
                      <a:pt x="11675" y="60"/>
                    </a:lnTo>
                    <a:lnTo>
                      <a:pt x="11046" y="36"/>
                    </a:lnTo>
                    <a:lnTo>
                      <a:pt x="10386" y="13"/>
                    </a:lnTo>
                    <a:lnTo>
                      <a:pt x="90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722;p39">
                <a:extLst>
                  <a:ext uri="{FF2B5EF4-FFF2-40B4-BE49-F238E27FC236}">
                    <a16:creationId xmlns:a16="http://schemas.microsoft.com/office/drawing/2014/main" id="{A0D0473E-9B18-7003-CA00-BCF8F8809DBE}"/>
                  </a:ext>
                </a:extLst>
              </p:cNvPr>
              <p:cNvSpPr/>
              <p:nvPr/>
            </p:nvSpPr>
            <p:spPr>
              <a:xfrm>
                <a:off x="3790900" y="-10959025"/>
                <a:ext cx="19667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2357" extrusionOk="0">
                    <a:moveTo>
                      <a:pt x="3254" y="1"/>
                    </a:moveTo>
                    <a:lnTo>
                      <a:pt x="2903" y="12"/>
                    </a:lnTo>
                    <a:lnTo>
                      <a:pt x="2546" y="71"/>
                    </a:lnTo>
                    <a:lnTo>
                      <a:pt x="2190" y="141"/>
                    </a:lnTo>
                    <a:lnTo>
                      <a:pt x="1839" y="235"/>
                    </a:lnTo>
                    <a:lnTo>
                      <a:pt x="1487" y="364"/>
                    </a:lnTo>
                    <a:lnTo>
                      <a:pt x="1135" y="516"/>
                    </a:lnTo>
                    <a:lnTo>
                      <a:pt x="986" y="575"/>
                    </a:lnTo>
                    <a:lnTo>
                      <a:pt x="840" y="645"/>
                    </a:lnTo>
                    <a:lnTo>
                      <a:pt x="695" y="727"/>
                    </a:lnTo>
                    <a:lnTo>
                      <a:pt x="555" y="821"/>
                    </a:lnTo>
                    <a:lnTo>
                      <a:pt x="414" y="938"/>
                    </a:lnTo>
                    <a:lnTo>
                      <a:pt x="273" y="1067"/>
                    </a:lnTo>
                    <a:lnTo>
                      <a:pt x="137" y="1196"/>
                    </a:lnTo>
                    <a:lnTo>
                      <a:pt x="1" y="1348"/>
                    </a:lnTo>
                    <a:lnTo>
                      <a:pt x="5" y="1372"/>
                    </a:lnTo>
                    <a:lnTo>
                      <a:pt x="18" y="1384"/>
                    </a:lnTo>
                    <a:lnTo>
                      <a:pt x="80" y="1384"/>
                    </a:lnTo>
                    <a:lnTo>
                      <a:pt x="177" y="1360"/>
                    </a:lnTo>
                    <a:lnTo>
                      <a:pt x="308" y="1313"/>
                    </a:lnTo>
                    <a:lnTo>
                      <a:pt x="673" y="1184"/>
                    </a:lnTo>
                    <a:lnTo>
                      <a:pt x="898" y="1102"/>
                    </a:lnTo>
                    <a:lnTo>
                      <a:pt x="1153" y="1020"/>
                    </a:lnTo>
                    <a:lnTo>
                      <a:pt x="1434" y="938"/>
                    </a:lnTo>
                    <a:lnTo>
                      <a:pt x="1737" y="856"/>
                    </a:lnTo>
                    <a:lnTo>
                      <a:pt x="2067" y="786"/>
                    </a:lnTo>
                    <a:lnTo>
                      <a:pt x="2410" y="739"/>
                    </a:lnTo>
                    <a:lnTo>
                      <a:pt x="2775" y="704"/>
                    </a:lnTo>
                    <a:lnTo>
                      <a:pt x="3153" y="692"/>
                    </a:lnTo>
                    <a:lnTo>
                      <a:pt x="3549" y="692"/>
                    </a:lnTo>
                    <a:lnTo>
                      <a:pt x="3747" y="716"/>
                    </a:lnTo>
                    <a:lnTo>
                      <a:pt x="3954" y="739"/>
                    </a:lnTo>
                    <a:lnTo>
                      <a:pt x="4446" y="856"/>
                    </a:lnTo>
                    <a:lnTo>
                      <a:pt x="4938" y="997"/>
                    </a:lnTo>
                    <a:lnTo>
                      <a:pt x="5431" y="1161"/>
                    </a:lnTo>
                    <a:lnTo>
                      <a:pt x="5923" y="1360"/>
                    </a:lnTo>
                    <a:lnTo>
                      <a:pt x="6411" y="1571"/>
                    </a:lnTo>
                    <a:lnTo>
                      <a:pt x="6900" y="1806"/>
                    </a:lnTo>
                    <a:lnTo>
                      <a:pt x="7383" y="2063"/>
                    </a:lnTo>
                    <a:lnTo>
                      <a:pt x="7867" y="2356"/>
                    </a:lnTo>
                    <a:lnTo>
                      <a:pt x="7739" y="2169"/>
                    </a:lnTo>
                    <a:lnTo>
                      <a:pt x="7607" y="1993"/>
                    </a:lnTo>
                    <a:lnTo>
                      <a:pt x="7471" y="1829"/>
                    </a:lnTo>
                    <a:lnTo>
                      <a:pt x="7335" y="1688"/>
                    </a:lnTo>
                    <a:lnTo>
                      <a:pt x="7194" y="1559"/>
                    </a:lnTo>
                    <a:lnTo>
                      <a:pt x="7053" y="1430"/>
                    </a:lnTo>
                    <a:lnTo>
                      <a:pt x="6913" y="1325"/>
                    </a:lnTo>
                    <a:lnTo>
                      <a:pt x="6768" y="1243"/>
                    </a:lnTo>
                    <a:lnTo>
                      <a:pt x="6425" y="997"/>
                    </a:lnTo>
                    <a:lnTo>
                      <a:pt x="6077" y="774"/>
                    </a:lnTo>
                    <a:lnTo>
                      <a:pt x="5730" y="587"/>
                    </a:lnTo>
                    <a:lnTo>
                      <a:pt x="5378" y="423"/>
                    </a:lnTo>
                    <a:lnTo>
                      <a:pt x="5026" y="294"/>
                    </a:lnTo>
                    <a:lnTo>
                      <a:pt x="4675" y="176"/>
                    </a:lnTo>
                    <a:lnTo>
                      <a:pt x="4318" y="94"/>
                    </a:lnTo>
                    <a:lnTo>
                      <a:pt x="3967" y="36"/>
                    </a:lnTo>
                    <a:lnTo>
                      <a:pt x="361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723;p39">
                <a:extLst>
                  <a:ext uri="{FF2B5EF4-FFF2-40B4-BE49-F238E27FC236}">
                    <a16:creationId xmlns:a16="http://schemas.microsoft.com/office/drawing/2014/main" id="{00F00E33-A2C9-C607-AA19-FF0E400A9DB9}"/>
                  </a:ext>
                </a:extLst>
              </p:cNvPr>
              <p:cNvSpPr/>
              <p:nvPr/>
            </p:nvSpPr>
            <p:spPr>
              <a:xfrm>
                <a:off x="3198625" y="-3083475"/>
                <a:ext cx="152700" cy="68977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7591" extrusionOk="0">
                    <a:moveTo>
                      <a:pt x="4191" y="1"/>
                    </a:moveTo>
                    <a:lnTo>
                      <a:pt x="4041" y="24"/>
                    </a:lnTo>
                    <a:lnTo>
                      <a:pt x="3931" y="48"/>
                    </a:lnTo>
                    <a:lnTo>
                      <a:pt x="3804" y="95"/>
                    </a:lnTo>
                    <a:lnTo>
                      <a:pt x="3659" y="142"/>
                    </a:lnTo>
                    <a:lnTo>
                      <a:pt x="3501" y="212"/>
                    </a:lnTo>
                    <a:lnTo>
                      <a:pt x="3325" y="306"/>
                    </a:lnTo>
                    <a:lnTo>
                      <a:pt x="3140" y="423"/>
                    </a:lnTo>
                    <a:lnTo>
                      <a:pt x="2946" y="564"/>
                    </a:lnTo>
                    <a:lnTo>
                      <a:pt x="2744" y="739"/>
                    </a:lnTo>
                    <a:lnTo>
                      <a:pt x="2538" y="939"/>
                    </a:lnTo>
                    <a:lnTo>
                      <a:pt x="2432" y="1056"/>
                    </a:lnTo>
                    <a:lnTo>
                      <a:pt x="2327" y="1185"/>
                    </a:lnTo>
                    <a:lnTo>
                      <a:pt x="2221" y="1314"/>
                    </a:lnTo>
                    <a:lnTo>
                      <a:pt x="2115" y="1454"/>
                    </a:lnTo>
                    <a:lnTo>
                      <a:pt x="2010" y="1607"/>
                    </a:lnTo>
                    <a:lnTo>
                      <a:pt x="1904" y="1771"/>
                    </a:lnTo>
                    <a:lnTo>
                      <a:pt x="1799" y="1935"/>
                    </a:lnTo>
                    <a:lnTo>
                      <a:pt x="1693" y="2122"/>
                    </a:lnTo>
                    <a:lnTo>
                      <a:pt x="1588" y="2322"/>
                    </a:lnTo>
                    <a:lnTo>
                      <a:pt x="1487" y="2521"/>
                    </a:lnTo>
                    <a:lnTo>
                      <a:pt x="1386" y="2744"/>
                    </a:lnTo>
                    <a:lnTo>
                      <a:pt x="1284" y="2966"/>
                    </a:lnTo>
                    <a:lnTo>
                      <a:pt x="1188" y="3212"/>
                    </a:lnTo>
                    <a:lnTo>
                      <a:pt x="1091" y="3470"/>
                    </a:lnTo>
                    <a:lnTo>
                      <a:pt x="999" y="3740"/>
                    </a:lnTo>
                    <a:lnTo>
                      <a:pt x="906" y="4021"/>
                    </a:lnTo>
                    <a:lnTo>
                      <a:pt x="818" y="4314"/>
                    </a:lnTo>
                    <a:lnTo>
                      <a:pt x="735" y="4619"/>
                    </a:lnTo>
                    <a:lnTo>
                      <a:pt x="656" y="4947"/>
                    </a:lnTo>
                    <a:lnTo>
                      <a:pt x="576" y="5287"/>
                    </a:lnTo>
                    <a:lnTo>
                      <a:pt x="502" y="5638"/>
                    </a:lnTo>
                    <a:lnTo>
                      <a:pt x="431" y="6014"/>
                    </a:lnTo>
                    <a:lnTo>
                      <a:pt x="365" y="6389"/>
                    </a:lnTo>
                    <a:lnTo>
                      <a:pt x="308" y="6799"/>
                    </a:lnTo>
                    <a:lnTo>
                      <a:pt x="251" y="7209"/>
                    </a:lnTo>
                    <a:lnTo>
                      <a:pt x="198" y="7643"/>
                    </a:lnTo>
                    <a:lnTo>
                      <a:pt x="154" y="8100"/>
                    </a:lnTo>
                    <a:lnTo>
                      <a:pt x="115" y="8569"/>
                    </a:lnTo>
                    <a:lnTo>
                      <a:pt x="80" y="9049"/>
                    </a:lnTo>
                    <a:lnTo>
                      <a:pt x="49" y="9565"/>
                    </a:lnTo>
                    <a:lnTo>
                      <a:pt x="27" y="10081"/>
                    </a:lnTo>
                    <a:lnTo>
                      <a:pt x="9" y="10620"/>
                    </a:lnTo>
                    <a:lnTo>
                      <a:pt x="0" y="11182"/>
                    </a:lnTo>
                    <a:lnTo>
                      <a:pt x="0" y="11768"/>
                    </a:lnTo>
                    <a:lnTo>
                      <a:pt x="5" y="12366"/>
                    </a:lnTo>
                    <a:lnTo>
                      <a:pt x="14" y="12987"/>
                    </a:lnTo>
                    <a:lnTo>
                      <a:pt x="36" y="13632"/>
                    </a:lnTo>
                    <a:lnTo>
                      <a:pt x="62" y="14288"/>
                    </a:lnTo>
                    <a:lnTo>
                      <a:pt x="97" y="14956"/>
                    </a:lnTo>
                    <a:lnTo>
                      <a:pt x="141" y="15589"/>
                    </a:lnTo>
                    <a:lnTo>
                      <a:pt x="190" y="16210"/>
                    </a:lnTo>
                    <a:lnTo>
                      <a:pt x="242" y="16808"/>
                    </a:lnTo>
                    <a:lnTo>
                      <a:pt x="304" y="17382"/>
                    </a:lnTo>
                    <a:lnTo>
                      <a:pt x="370" y="17933"/>
                    </a:lnTo>
                    <a:lnTo>
                      <a:pt x="440" y="18461"/>
                    </a:lnTo>
                    <a:lnTo>
                      <a:pt x="515" y="18976"/>
                    </a:lnTo>
                    <a:lnTo>
                      <a:pt x="598" y="19469"/>
                    </a:lnTo>
                    <a:lnTo>
                      <a:pt x="682" y="19949"/>
                    </a:lnTo>
                    <a:lnTo>
                      <a:pt x="774" y="20406"/>
                    </a:lnTo>
                    <a:lnTo>
                      <a:pt x="871" y="20840"/>
                    </a:lnTo>
                    <a:lnTo>
                      <a:pt x="968" y="21262"/>
                    </a:lnTo>
                    <a:lnTo>
                      <a:pt x="1073" y="21660"/>
                    </a:lnTo>
                    <a:lnTo>
                      <a:pt x="1179" y="22047"/>
                    </a:lnTo>
                    <a:lnTo>
                      <a:pt x="1289" y="22422"/>
                    </a:lnTo>
                    <a:lnTo>
                      <a:pt x="1403" y="22774"/>
                    </a:lnTo>
                    <a:lnTo>
                      <a:pt x="1522" y="23102"/>
                    </a:lnTo>
                    <a:lnTo>
                      <a:pt x="1641" y="23418"/>
                    </a:lnTo>
                    <a:lnTo>
                      <a:pt x="1764" y="23723"/>
                    </a:lnTo>
                    <a:lnTo>
                      <a:pt x="1887" y="24016"/>
                    </a:lnTo>
                    <a:lnTo>
                      <a:pt x="2014" y="24286"/>
                    </a:lnTo>
                    <a:lnTo>
                      <a:pt x="2142" y="24555"/>
                    </a:lnTo>
                    <a:lnTo>
                      <a:pt x="2269" y="24801"/>
                    </a:lnTo>
                    <a:lnTo>
                      <a:pt x="2401" y="25024"/>
                    </a:lnTo>
                    <a:lnTo>
                      <a:pt x="2533" y="25247"/>
                    </a:lnTo>
                    <a:lnTo>
                      <a:pt x="2665" y="25458"/>
                    </a:lnTo>
                    <a:lnTo>
                      <a:pt x="2801" y="25645"/>
                    </a:lnTo>
                    <a:lnTo>
                      <a:pt x="2933" y="25833"/>
                    </a:lnTo>
                    <a:lnTo>
                      <a:pt x="3070" y="25997"/>
                    </a:lnTo>
                    <a:lnTo>
                      <a:pt x="3202" y="26161"/>
                    </a:lnTo>
                    <a:lnTo>
                      <a:pt x="3338" y="26313"/>
                    </a:lnTo>
                    <a:lnTo>
                      <a:pt x="3470" y="26442"/>
                    </a:lnTo>
                    <a:lnTo>
                      <a:pt x="3602" y="26571"/>
                    </a:lnTo>
                    <a:lnTo>
                      <a:pt x="3734" y="26688"/>
                    </a:lnTo>
                    <a:lnTo>
                      <a:pt x="3865" y="26806"/>
                    </a:lnTo>
                    <a:lnTo>
                      <a:pt x="3993" y="26899"/>
                    </a:lnTo>
                    <a:lnTo>
                      <a:pt x="4120" y="26993"/>
                    </a:lnTo>
                    <a:lnTo>
                      <a:pt x="4371" y="27146"/>
                    </a:lnTo>
                    <a:lnTo>
                      <a:pt x="4613" y="27274"/>
                    </a:lnTo>
                    <a:lnTo>
                      <a:pt x="4842" y="27380"/>
                    </a:lnTo>
                    <a:lnTo>
                      <a:pt x="5057" y="27462"/>
                    </a:lnTo>
                    <a:lnTo>
                      <a:pt x="5255" y="27509"/>
                    </a:lnTo>
                    <a:lnTo>
                      <a:pt x="5440" y="27556"/>
                    </a:lnTo>
                    <a:lnTo>
                      <a:pt x="5607" y="27579"/>
                    </a:lnTo>
                    <a:lnTo>
                      <a:pt x="5752" y="27591"/>
                    </a:lnTo>
                    <a:lnTo>
                      <a:pt x="5875" y="27591"/>
                    </a:lnTo>
                    <a:lnTo>
                      <a:pt x="6046" y="27579"/>
                    </a:lnTo>
                    <a:lnTo>
                      <a:pt x="6108" y="27567"/>
                    </a:lnTo>
                    <a:lnTo>
                      <a:pt x="424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724;p39">
                <a:extLst>
                  <a:ext uri="{FF2B5EF4-FFF2-40B4-BE49-F238E27FC236}">
                    <a16:creationId xmlns:a16="http://schemas.microsoft.com/office/drawing/2014/main" id="{128DBE7F-6A70-8DA5-C99B-38F1AF4F5EC3}"/>
                  </a:ext>
                </a:extLst>
              </p:cNvPr>
              <p:cNvSpPr/>
              <p:nvPr/>
            </p:nvSpPr>
            <p:spPr>
              <a:xfrm>
                <a:off x="3198625" y="-3083475"/>
                <a:ext cx="152700" cy="68977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7591" fill="none" extrusionOk="0">
                    <a:moveTo>
                      <a:pt x="6108" y="27567"/>
                    </a:moveTo>
                    <a:lnTo>
                      <a:pt x="6108" y="27567"/>
                    </a:lnTo>
                    <a:lnTo>
                      <a:pt x="6046" y="27579"/>
                    </a:lnTo>
                    <a:lnTo>
                      <a:pt x="5875" y="27591"/>
                    </a:lnTo>
                    <a:lnTo>
                      <a:pt x="5752" y="27591"/>
                    </a:lnTo>
                    <a:lnTo>
                      <a:pt x="5607" y="27579"/>
                    </a:lnTo>
                    <a:lnTo>
                      <a:pt x="5440" y="27556"/>
                    </a:lnTo>
                    <a:lnTo>
                      <a:pt x="5255" y="27509"/>
                    </a:lnTo>
                    <a:lnTo>
                      <a:pt x="5057" y="27462"/>
                    </a:lnTo>
                    <a:lnTo>
                      <a:pt x="4842" y="27380"/>
                    </a:lnTo>
                    <a:lnTo>
                      <a:pt x="4613" y="27274"/>
                    </a:lnTo>
                    <a:lnTo>
                      <a:pt x="4371" y="27146"/>
                    </a:lnTo>
                    <a:lnTo>
                      <a:pt x="4120" y="26993"/>
                    </a:lnTo>
                    <a:lnTo>
                      <a:pt x="3993" y="26899"/>
                    </a:lnTo>
                    <a:lnTo>
                      <a:pt x="3865" y="26806"/>
                    </a:lnTo>
                    <a:lnTo>
                      <a:pt x="3734" y="26688"/>
                    </a:lnTo>
                    <a:lnTo>
                      <a:pt x="3602" y="26571"/>
                    </a:lnTo>
                    <a:lnTo>
                      <a:pt x="3470" y="26442"/>
                    </a:lnTo>
                    <a:lnTo>
                      <a:pt x="3338" y="26313"/>
                    </a:lnTo>
                    <a:lnTo>
                      <a:pt x="3202" y="26161"/>
                    </a:lnTo>
                    <a:lnTo>
                      <a:pt x="3070" y="25997"/>
                    </a:lnTo>
                    <a:lnTo>
                      <a:pt x="2933" y="25833"/>
                    </a:lnTo>
                    <a:lnTo>
                      <a:pt x="2801" y="25645"/>
                    </a:lnTo>
                    <a:lnTo>
                      <a:pt x="2665" y="25458"/>
                    </a:lnTo>
                    <a:lnTo>
                      <a:pt x="2533" y="25247"/>
                    </a:lnTo>
                    <a:lnTo>
                      <a:pt x="2401" y="25024"/>
                    </a:lnTo>
                    <a:lnTo>
                      <a:pt x="2269" y="24801"/>
                    </a:lnTo>
                    <a:lnTo>
                      <a:pt x="2142" y="24555"/>
                    </a:lnTo>
                    <a:lnTo>
                      <a:pt x="2014" y="24286"/>
                    </a:lnTo>
                    <a:lnTo>
                      <a:pt x="1887" y="24016"/>
                    </a:lnTo>
                    <a:lnTo>
                      <a:pt x="1764" y="23723"/>
                    </a:lnTo>
                    <a:lnTo>
                      <a:pt x="1641" y="23418"/>
                    </a:lnTo>
                    <a:lnTo>
                      <a:pt x="1522" y="23102"/>
                    </a:lnTo>
                    <a:lnTo>
                      <a:pt x="1403" y="22774"/>
                    </a:lnTo>
                    <a:lnTo>
                      <a:pt x="1289" y="22422"/>
                    </a:lnTo>
                    <a:lnTo>
                      <a:pt x="1179" y="22047"/>
                    </a:lnTo>
                    <a:lnTo>
                      <a:pt x="1073" y="21660"/>
                    </a:lnTo>
                    <a:lnTo>
                      <a:pt x="968" y="21262"/>
                    </a:lnTo>
                    <a:lnTo>
                      <a:pt x="871" y="20840"/>
                    </a:lnTo>
                    <a:lnTo>
                      <a:pt x="774" y="20406"/>
                    </a:lnTo>
                    <a:lnTo>
                      <a:pt x="682" y="19949"/>
                    </a:lnTo>
                    <a:lnTo>
                      <a:pt x="598" y="19469"/>
                    </a:lnTo>
                    <a:lnTo>
                      <a:pt x="515" y="18976"/>
                    </a:lnTo>
                    <a:lnTo>
                      <a:pt x="440" y="18461"/>
                    </a:lnTo>
                    <a:lnTo>
                      <a:pt x="370" y="17933"/>
                    </a:lnTo>
                    <a:lnTo>
                      <a:pt x="304" y="17382"/>
                    </a:lnTo>
                    <a:lnTo>
                      <a:pt x="242" y="16808"/>
                    </a:lnTo>
                    <a:lnTo>
                      <a:pt x="190" y="16210"/>
                    </a:lnTo>
                    <a:lnTo>
                      <a:pt x="141" y="15589"/>
                    </a:lnTo>
                    <a:lnTo>
                      <a:pt x="97" y="14956"/>
                    </a:lnTo>
                    <a:lnTo>
                      <a:pt x="62" y="14288"/>
                    </a:lnTo>
                    <a:lnTo>
                      <a:pt x="62" y="14288"/>
                    </a:lnTo>
                    <a:lnTo>
                      <a:pt x="36" y="13632"/>
                    </a:lnTo>
                    <a:lnTo>
                      <a:pt x="14" y="12987"/>
                    </a:lnTo>
                    <a:lnTo>
                      <a:pt x="5" y="12366"/>
                    </a:lnTo>
                    <a:lnTo>
                      <a:pt x="0" y="11768"/>
                    </a:lnTo>
                    <a:lnTo>
                      <a:pt x="0" y="11182"/>
                    </a:lnTo>
                    <a:lnTo>
                      <a:pt x="9" y="10620"/>
                    </a:lnTo>
                    <a:lnTo>
                      <a:pt x="27" y="10081"/>
                    </a:lnTo>
                    <a:lnTo>
                      <a:pt x="49" y="9565"/>
                    </a:lnTo>
                    <a:lnTo>
                      <a:pt x="80" y="9049"/>
                    </a:lnTo>
                    <a:lnTo>
                      <a:pt x="115" y="8569"/>
                    </a:lnTo>
                    <a:lnTo>
                      <a:pt x="154" y="8100"/>
                    </a:lnTo>
                    <a:lnTo>
                      <a:pt x="198" y="7643"/>
                    </a:lnTo>
                    <a:lnTo>
                      <a:pt x="251" y="7209"/>
                    </a:lnTo>
                    <a:lnTo>
                      <a:pt x="308" y="6799"/>
                    </a:lnTo>
                    <a:lnTo>
                      <a:pt x="365" y="6389"/>
                    </a:lnTo>
                    <a:lnTo>
                      <a:pt x="431" y="6014"/>
                    </a:lnTo>
                    <a:lnTo>
                      <a:pt x="502" y="5638"/>
                    </a:lnTo>
                    <a:lnTo>
                      <a:pt x="576" y="5287"/>
                    </a:lnTo>
                    <a:lnTo>
                      <a:pt x="656" y="4947"/>
                    </a:lnTo>
                    <a:lnTo>
                      <a:pt x="735" y="4619"/>
                    </a:lnTo>
                    <a:lnTo>
                      <a:pt x="818" y="4314"/>
                    </a:lnTo>
                    <a:lnTo>
                      <a:pt x="906" y="4021"/>
                    </a:lnTo>
                    <a:lnTo>
                      <a:pt x="999" y="3740"/>
                    </a:lnTo>
                    <a:lnTo>
                      <a:pt x="1091" y="3470"/>
                    </a:lnTo>
                    <a:lnTo>
                      <a:pt x="1188" y="3212"/>
                    </a:lnTo>
                    <a:lnTo>
                      <a:pt x="1284" y="2966"/>
                    </a:lnTo>
                    <a:lnTo>
                      <a:pt x="1386" y="2744"/>
                    </a:lnTo>
                    <a:lnTo>
                      <a:pt x="1487" y="2521"/>
                    </a:lnTo>
                    <a:lnTo>
                      <a:pt x="1588" y="2322"/>
                    </a:lnTo>
                    <a:lnTo>
                      <a:pt x="1693" y="2122"/>
                    </a:lnTo>
                    <a:lnTo>
                      <a:pt x="1799" y="1935"/>
                    </a:lnTo>
                    <a:lnTo>
                      <a:pt x="1904" y="1771"/>
                    </a:lnTo>
                    <a:lnTo>
                      <a:pt x="2010" y="1607"/>
                    </a:lnTo>
                    <a:lnTo>
                      <a:pt x="2115" y="1454"/>
                    </a:lnTo>
                    <a:lnTo>
                      <a:pt x="2221" y="1314"/>
                    </a:lnTo>
                    <a:lnTo>
                      <a:pt x="2327" y="1185"/>
                    </a:lnTo>
                    <a:lnTo>
                      <a:pt x="2432" y="1056"/>
                    </a:lnTo>
                    <a:lnTo>
                      <a:pt x="2538" y="939"/>
                    </a:lnTo>
                    <a:lnTo>
                      <a:pt x="2744" y="739"/>
                    </a:lnTo>
                    <a:lnTo>
                      <a:pt x="2946" y="564"/>
                    </a:lnTo>
                    <a:lnTo>
                      <a:pt x="3140" y="423"/>
                    </a:lnTo>
                    <a:lnTo>
                      <a:pt x="3325" y="306"/>
                    </a:lnTo>
                    <a:lnTo>
                      <a:pt x="3501" y="212"/>
                    </a:lnTo>
                    <a:lnTo>
                      <a:pt x="3659" y="142"/>
                    </a:lnTo>
                    <a:lnTo>
                      <a:pt x="3804" y="95"/>
                    </a:lnTo>
                    <a:lnTo>
                      <a:pt x="3931" y="48"/>
                    </a:lnTo>
                    <a:lnTo>
                      <a:pt x="4041" y="24"/>
                    </a:lnTo>
                    <a:lnTo>
                      <a:pt x="4191" y="1"/>
                    </a:lnTo>
                    <a:lnTo>
                      <a:pt x="4248" y="1"/>
                    </a:lnTo>
                    <a:lnTo>
                      <a:pt x="6108" y="275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725;p39">
                <a:extLst>
                  <a:ext uri="{FF2B5EF4-FFF2-40B4-BE49-F238E27FC236}">
                    <a16:creationId xmlns:a16="http://schemas.microsoft.com/office/drawing/2014/main" id="{FC1D04B4-BF75-68A9-2FC0-5A79DFC6F30D}"/>
                  </a:ext>
                </a:extLst>
              </p:cNvPr>
              <p:cNvSpPr/>
              <p:nvPr/>
            </p:nvSpPr>
            <p:spPr>
              <a:xfrm>
                <a:off x="2810700" y="-3973050"/>
                <a:ext cx="452800" cy="1649400"/>
              </a:xfrm>
              <a:custGeom>
                <a:avLst/>
                <a:gdLst/>
                <a:ahLst/>
                <a:cxnLst/>
                <a:rect l="l" t="t" r="r" b="b"/>
                <a:pathLst>
                  <a:path w="18112" h="65976" extrusionOk="0">
                    <a:moveTo>
                      <a:pt x="6095" y="1"/>
                    </a:moveTo>
                    <a:lnTo>
                      <a:pt x="0" y="10526"/>
                    </a:lnTo>
                    <a:lnTo>
                      <a:pt x="12013" y="58310"/>
                    </a:lnTo>
                    <a:lnTo>
                      <a:pt x="18112" y="65975"/>
                    </a:lnTo>
                    <a:lnTo>
                      <a:pt x="17193" y="30450"/>
                    </a:lnTo>
                    <a:lnTo>
                      <a:pt x="60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726;p39">
                <a:extLst>
                  <a:ext uri="{FF2B5EF4-FFF2-40B4-BE49-F238E27FC236}">
                    <a16:creationId xmlns:a16="http://schemas.microsoft.com/office/drawing/2014/main" id="{227B5777-3C74-185A-34F4-E27E2952E6C2}"/>
                  </a:ext>
                </a:extLst>
              </p:cNvPr>
              <p:cNvSpPr/>
              <p:nvPr/>
            </p:nvSpPr>
            <p:spPr>
              <a:xfrm>
                <a:off x="2810700" y="-3973050"/>
                <a:ext cx="452800" cy="1649400"/>
              </a:xfrm>
              <a:custGeom>
                <a:avLst/>
                <a:gdLst/>
                <a:ahLst/>
                <a:cxnLst/>
                <a:rect l="l" t="t" r="r" b="b"/>
                <a:pathLst>
                  <a:path w="18112" h="65976" fill="none" extrusionOk="0">
                    <a:moveTo>
                      <a:pt x="0" y="10526"/>
                    </a:moveTo>
                    <a:lnTo>
                      <a:pt x="6095" y="1"/>
                    </a:lnTo>
                    <a:lnTo>
                      <a:pt x="17193" y="30450"/>
                    </a:lnTo>
                    <a:lnTo>
                      <a:pt x="18112" y="65975"/>
                    </a:lnTo>
                    <a:lnTo>
                      <a:pt x="12013" y="58310"/>
                    </a:lnTo>
                    <a:lnTo>
                      <a:pt x="0" y="1052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727;p39">
                <a:extLst>
                  <a:ext uri="{FF2B5EF4-FFF2-40B4-BE49-F238E27FC236}">
                    <a16:creationId xmlns:a16="http://schemas.microsoft.com/office/drawing/2014/main" id="{00859EEF-1863-A0A1-63E4-30A57195E21A}"/>
                  </a:ext>
                </a:extLst>
              </p:cNvPr>
              <p:cNvSpPr/>
              <p:nvPr/>
            </p:nvSpPr>
            <p:spPr>
              <a:xfrm>
                <a:off x="3240500" y="-3211800"/>
                <a:ext cx="455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6975" extrusionOk="0">
                    <a:moveTo>
                      <a:pt x="181" y="6974"/>
                    </a:moveTo>
                    <a:lnTo>
                      <a:pt x="1" y="0"/>
                    </a:lnTo>
                    <a:lnTo>
                      <a:pt x="181" y="6974"/>
                    </a:lnTo>
                    <a:lnTo>
                      <a:pt x="181" y="6974"/>
                    </a:lnTo>
                    <a:lnTo>
                      <a:pt x="181" y="697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728;p39">
                <a:extLst>
                  <a:ext uri="{FF2B5EF4-FFF2-40B4-BE49-F238E27FC236}">
                    <a16:creationId xmlns:a16="http://schemas.microsoft.com/office/drawing/2014/main" id="{FAA89151-87B3-4D2B-2477-695C1CF4B941}"/>
                  </a:ext>
                </a:extLst>
              </p:cNvPr>
              <p:cNvSpPr/>
              <p:nvPr/>
            </p:nvSpPr>
            <p:spPr>
              <a:xfrm>
                <a:off x="3240500" y="-3211800"/>
                <a:ext cx="455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6975" fill="none" extrusionOk="0">
                    <a:moveTo>
                      <a:pt x="181" y="6974"/>
                    </a:moveTo>
                    <a:lnTo>
                      <a:pt x="1" y="0"/>
                    </a:lnTo>
                    <a:lnTo>
                      <a:pt x="181" y="6974"/>
                    </a:lnTo>
                    <a:lnTo>
                      <a:pt x="181" y="6974"/>
                    </a:lnTo>
                    <a:lnTo>
                      <a:pt x="181" y="69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729;p39">
                <a:extLst>
                  <a:ext uri="{FF2B5EF4-FFF2-40B4-BE49-F238E27FC236}">
                    <a16:creationId xmlns:a16="http://schemas.microsoft.com/office/drawing/2014/main" id="{705CB130-905F-BBAA-656F-B40B0C391F1C}"/>
                  </a:ext>
                </a:extLst>
              </p:cNvPr>
              <p:cNvSpPr/>
              <p:nvPr/>
            </p:nvSpPr>
            <p:spPr>
              <a:xfrm>
                <a:off x="3245025" y="-3037450"/>
                <a:ext cx="5400" cy="2051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205" extrusionOk="0">
                    <a:moveTo>
                      <a:pt x="0" y="0"/>
                    </a:moveTo>
                    <a:lnTo>
                      <a:pt x="211" y="8193"/>
                    </a:lnTo>
                    <a:lnTo>
                      <a:pt x="215" y="82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730;p39">
                <a:extLst>
                  <a:ext uri="{FF2B5EF4-FFF2-40B4-BE49-F238E27FC236}">
                    <a16:creationId xmlns:a16="http://schemas.microsoft.com/office/drawing/2014/main" id="{ADFF5988-7629-C2A0-7B99-C3E5C09734F2}"/>
                  </a:ext>
                </a:extLst>
              </p:cNvPr>
              <p:cNvSpPr/>
              <p:nvPr/>
            </p:nvSpPr>
            <p:spPr>
              <a:xfrm>
                <a:off x="3245025" y="-3037450"/>
                <a:ext cx="5400" cy="2051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205" fill="none" extrusionOk="0">
                    <a:moveTo>
                      <a:pt x="215" y="8204"/>
                    </a:moveTo>
                    <a:lnTo>
                      <a:pt x="211" y="819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15" y="82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731;p39">
                <a:extLst>
                  <a:ext uri="{FF2B5EF4-FFF2-40B4-BE49-F238E27FC236}">
                    <a16:creationId xmlns:a16="http://schemas.microsoft.com/office/drawing/2014/main" id="{6A8DC98E-01F5-4A91-FAF2-307A95CC9637}"/>
                  </a:ext>
                </a:extLst>
              </p:cNvPr>
              <p:cNvSpPr/>
              <p:nvPr/>
            </p:nvSpPr>
            <p:spPr>
              <a:xfrm>
                <a:off x="2940850" y="-3916500"/>
                <a:ext cx="309475" cy="1083875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43355" extrusionOk="0">
                    <a:moveTo>
                      <a:pt x="1720" y="1"/>
                    </a:moveTo>
                    <a:lnTo>
                      <a:pt x="1663" y="516"/>
                    </a:lnTo>
                    <a:lnTo>
                      <a:pt x="1597" y="1032"/>
                    </a:lnTo>
                    <a:lnTo>
                      <a:pt x="1526" y="1524"/>
                    </a:lnTo>
                    <a:lnTo>
                      <a:pt x="1447" y="2017"/>
                    </a:lnTo>
                    <a:lnTo>
                      <a:pt x="1359" y="2485"/>
                    </a:lnTo>
                    <a:lnTo>
                      <a:pt x="1267" y="2954"/>
                    </a:lnTo>
                    <a:lnTo>
                      <a:pt x="1166" y="3411"/>
                    </a:lnTo>
                    <a:lnTo>
                      <a:pt x="1060" y="3857"/>
                    </a:lnTo>
                    <a:lnTo>
                      <a:pt x="950" y="4290"/>
                    </a:lnTo>
                    <a:lnTo>
                      <a:pt x="832" y="4701"/>
                    </a:lnTo>
                    <a:lnTo>
                      <a:pt x="704" y="5111"/>
                    </a:lnTo>
                    <a:lnTo>
                      <a:pt x="576" y="5509"/>
                    </a:lnTo>
                    <a:lnTo>
                      <a:pt x="440" y="5884"/>
                    </a:lnTo>
                    <a:lnTo>
                      <a:pt x="299" y="6248"/>
                    </a:lnTo>
                    <a:lnTo>
                      <a:pt x="150" y="6599"/>
                    </a:lnTo>
                    <a:lnTo>
                      <a:pt x="0" y="6927"/>
                    </a:lnTo>
                    <a:lnTo>
                      <a:pt x="12378" y="43355"/>
                    </a:lnTo>
                    <a:lnTo>
                      <a:pt x="12167" y="35162"/>
                    </a:lnTo>
                    <a:lnTo>
                      <a:pt x="11987" y="28188"/>
                    </a:lnTo>
                    <a:lnTo>
                      <a:pt x="1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732;p39">
                <a:extLst>
                  <a:ext uri="{FF2B5EF4-FFF2-40B4-BE49-F238E27FC236}">
                    <a16:creationId xmlns:a16="http://schemas.microsoft.com/office/drawing/2014/main" id="{538E313C-3C8F-3B81-EDB6-345DEDAD8534}"/>
                  </a:ext>
                </a:extLst>
              </p:cNvPr>
              <p:cNvSpPr/>
              <p:nvPr/>
            </p:nvSpPr>
            <p:spPr>
              <a:xfrm>
                <a:off x="2940850" y="-3916500"/>
                <a:ext cx="309475" cy="1083875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43355" fill="none" extrusionOk="0">
                    <a:moveTo>
                      <a:pt x="12378" y="43355"/>
                    </a:moveTo>
                    <a:lnTo>
                      <a:pt x="0" y="6927"/>
                    </a:lnTo>
                    <a:lnTo>
                      <a:pt x="0" y="6927"/>
                    </a:lnTo>
                    <a:lnTo>
                      <a:pt x="150" y="6599"/>
                    </a:lnTo>
                    <a:lnTo>
                      <a:pt x="299" y="6248"/>
                    </a:lnTo>
                    <a:lnTo>
                      <a:pt x="440" y="5884"/>
                    </a:lnTo>
                    <a:lnTo>
                      <a:pt x="576" y="5509"/>
                    </a:lnTo>
                    <a:lnTo>
                      <a:pt x="704" y="5111"/>
                    </a:lnTo>
                    <a:lnTo>
                      <a:pt x="832" y="4701"/>
                    </a:lnTo>
                    <a:lnTo>
                      <a:pt x="950" y="4290"/>
                    </a:lnTo>
                    <a:lnTo>
                      <a:pt x="1060" y="3857"/>
                    </a:lnTo>
                    <a:lnTo>
                      <a:pt x="1166" y="3411"/>
                    </a:lnTo>
                    <a:lnTo>
                      <a:pt x="1267" y="2954"/>
                    </a:lnTo>
                    <a:lnTo>
                      <a:pt x="1359" y="2485"/>
                    </a:lnTo>
                    <a:lnTo>
                      <a:pt x="1447" y="2017"/>
                    </a:lnTo>
                    <a:lnTo>
                      <a:pt x="1526" y="1524"/>
                    </a:lnTo>
                    <a:lnTo>
                      <a:pt x="1597" y="1032"/>
                    </a:lnTo>
                    <a:lnTo>
                      <a:pt x="1663" y="516"/>
                    </a:lnTo>
                    <a:lnTo>
                      <a:pt x="1720" y="1"/>
                    </a:lnTo>
                    <a:lnTo>
                      <a:pt x="11987" y="28188"/>
                    </a:lnTo>
                    <a:lnTo>
                      <a:pt x="12167" y="35162"/>
                    </a:lnTo>
                    <a:lnTo>
                      <a:pt x="12378" y="433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733;p39">
                <a:extLst>
                  <a:ext uri="{FF2B5EF4-FFF2-40B4-BE49-F238E27FC236}">
                    <a16:creationId xmlns:a16="http://schemas.microsoft.com/office/drawing/2014/main" id="{2398EBA1-CF9A-54F8-79E9-BAE4D6F6AF8C}"/>
                  </a:ext>
                </a:extLst>
              </p:cNvPr>
              <p:cNvSpPr/>
              <p:nvPr/>
            </p:nvSpPr>
            <p:spPr>
              <a:xfrm>
                <a:off x="2941625" y="-3736875"/>
                <a:ext cx="306275" cy="90132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3605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5" y="35"/>
                    </a:lnTo>
                    <a:lnTo>
                      <a:pt x="22" y="118"/>
                    </a:lnTo>
                    <a:lnTo>
                      <a:pt x="106" y="411"/>
                    </a:lnTo>
                    <a:lnTo>
                      <a:pt x="246" y="879"/>
                    </a:lnTo>
                    <a:lnTo>
                      <a:pt x="444" y="1501"/>
                    </a:lnTo>
                    <a:lnTo>
                      <a:pt x="994" y="3200"/>
                    </a:lnTo>
                    <a:lnTo>
                      <a:pt x="1728" y="5439"/>
                    </a:lnTo>
                    <a:lnTo>
                      <a:pt x="2625" y="8134"/>
                    </a:lnTo>
                    <a:lnTo>
                      <a:pt x="3654" y="11217"/>
                    </a:lnTo>
                    <a:lnTo>
                      <a:pt x="4802" y="14616"/>
                    </a:lnTo>
                    <a:lnTo>
                      <a:pt x="6033" y="18249"/>
                    </a:lnTo>
                    <a:lnTo>
                      <a:pt x="7273" y="21871"/>
                    </a:lnTo>
                    <a:lnTo>
                      <a:pt x="8425" y="25246"/>
                    </a:lnTo>
                    <a:lnTo>
                      <a:pt x="9476" y="28282"/>
                    </a:lnTo>
                    <a:lnTo>
                      <a:pt x="10390" y="30931"/>
                    </a:lnTo>
                    <a:lnTo>
                      <a:pt x="11151" y="33099"/>
                    </a:lnTo>
                    <a:lnTo>
                      <a:pt x="11731" y="34716"/>
                    </a:lnTo>
                    <a:lnTo>
                      <a:pt x="11947" y="35302"/>
                    </a:lnTo>
                    <a:lnTo>
                      <a:pt x="12105" y="35724"/>
                    </a:lnTo>
                    <a:lnTo>
                      <a:pt x="12211" y="35982"/>
                    </a:lnTo>
                    <a:lnTo>
                      <a:pt x="12237" y="36041"/>
                    </a:lnTo>
                    <a:lnTo>
                      <a:pt x="12246" y="36052"/>
                    </a:lnTo>
                    <a:lnTo>
                      <a:pt x="12250" y="36052"/>
                    </a:lnTo>
                    <a:lnTo>
                      <a:pt x="12250" y="36041"/>
                    </a:lnTo>
                    <a:lnTo>
                      <a:pt x="12246" y="36017"/>
                    </a:lnTo>
                    <a:lnTo>
                      <a:pt x="12228" y="35935"/>
                    </a:lnTo>
                    <a:lnTo>
                      <a:pt x="12145" y="35631"/>
                    </a:lnTo>
                    <a:lnTo>
                      <a:pt x="12004" y="35173"/>
                    </a:lnTo>
                    <a:lnTo>
                      <a:pt x="11806" y="34541"/>
                    </a:lnTo>
                    <a:lnTo>
                      <a:pt x="11257" y="32841"/>
                    </a:lnTo>
                    <a:lnTo>
                      <a:pt x="10522" y="30602"/>
                    </a:lnTo>
                    <a:lnTo>
                      <a:pt x="9625" y="27907"/>
                    </a:lnTo>
                    <a:lnTo>
                      <a:pt x="8592" y="24836"/>
                    </a:lnTo>
                    <a:lnTo>
                      <a:pt x="7449" y="21437"/>
                    </a:lnTo>
                    <a:lnTo>
                      <a:pt x="6218" y="17804"/>
                    </a:lnTo>
                    <a:lnTo>
                      <a:pt x="4978" y="14170"/>
                    </a:lnTo>
                    <a:lnTo>
                      <a:pt x="3826" y="10807"/>
                    </a:lnTo>
                    <a:lnTo>
                      <a:pt x="2775" y="7759"/>
                    </a:lnTo>
                    <a:lnTo>
                      <a:pt x="1856" y="5122"/>
                    </a:lnTo>
                    <a:lnTo>
                      <a:pt x="1095" y="2954"/>
                    </a:lnTo>
                    <a:lnTo>
                      <a:pt x="515" y="1325"/>
                    </a:lnTo>
                    <a:lnTo>
                      <a:pt x="299" y="739"/>
                    </a:lnTo>
                    <a:lnTo>
                      <a:pt x="141" y="317"/>
                    </a:lnTo>
                    <a:lnTo>
                      <a:pt x="40" y="71"/>
                    </a:lnTo>
                    <a:lnTo>
                      <a:pt x="13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734;p39">
                <a:extLst>
                  <a:ext uri="{FF2B5EF4-FFF2-40B4-BE49-F238E27FC236}">
                    <a16:creationId xmlns:a16="http://schemas.microsoft.com/office/drawing/2014/main" id="{1E726AE1-26FA-1471-0D14-43A884E9711D}"/>
                  </a:ext>
                </a:extLst>
              </p:cNvPr>
              <p:cNvSpPr/>
              <p:nvPr/>
            </p:nvSpPr>
            <p:spPr>
              <a:xfrm>
                <a:off x="3007675" y="-3679750"/>
                <a:ext cx="59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46" extrusionOk="0">
                    <a:moveTo>
                      <a:pt x="120" y="1"/>
                    </a:moveTo>
                    <a:lnTo>
                      <a:pt x="98" y="13"/>
                    </a:lnTo>
                    <a:lnTo>
                      <a:pt x="71" y="36"/>
                    </a:lnTo>
                    <a:lnTo>
                      <a:pt x="54" y="59"/>
                    </a:lnTo>
                    <a:lnTo>
                      <a:pt x="36" y="95"/>
                    </a:lnTo>
                    <a:lnTo>
                      <a:pt x="18" y="153"/>
                    </a:lnTo>
                    <a:lnTo>
                      <a:pt x="10" y="200"/>
                    </a:lnTo>
                    <a:lnTo>
                      <a:pt x="1" y="259"/>
                    </a:lnTo>
                    <a:lnTo>
                      <a:pt x="1" y="329"/>
                    </a:lnTo>
                    <a:lnTo>
                      <a:pt x="1" y="388"/>
                    </a:lnTo>
                    <a:lnTo>
                      <a:pt x="10" y="446"/>
                    </a:lnTo>
                    <a:lnTo>
                      <a:pt x="18" y="505"/>
                    </a:lnTo>
                    <a:lnTo>
                      <a:pt x="36" y="552"/>
                    </a:lnTo>
                    <a:lnTo>
                      <a:pt x="54" y="587"/>
                    </a:lnTo>
                    <a:lnTo>
                      <a:pt x="71" y="622"/>
                    </a:lnTo>
                    <a:lnTo>
                      <a:pt x="98" y="645"/>
                    </a:lnTo>
                    <a:lnTo>
                      <a:pt x="146" y="645"/>
                    </a:lnTo>
                    <a:lnTo>
                      <a:pt x="168" y="622"/>
                    </a:lnTo>
                    <a:lnTo>
                      <a:pt x="186" y="587"/>
                    </a:lnTo>
                    <a:lnTo>
                      <a:pt x="203" y="552"/>
                    </a:lnTo>
                    <a:lnTo>
                      <a:pt x="221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29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16" y="153"/>
                    </a:lnTo>
                    <a:lnTo>
                      <a:pt x="203" y="106"/>
                    </a:lnTo>
                    <a:lnTo>
                      <a:pt x="186" y="59"/>
                    </a:lnTo>
                    <a:lnTo>
                      <a:pt x="164" y="36"/>
                    </a:lnTo>
                    <a:lnTo>
                      <a:pt x="142" y="13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735;p39">
                <a:extLst>
                  <a:ext uri="{FF2B5EF4-FFF2-40B4-BE49-F238E27FC236}">
                    <a16:creationId xmlns:a16="http://schemas.microsoft.com/office/drawing/2014/main" id="{CA467C2F-6E66-B44F-8B9A-02D15B5F843C}"/>
                  </a:ext>
                </a:extLst>
              </p:cNvPr>
              <p:cNvSpPr/>
              <p:nvPr/>
            </p:nvSpPr>
            <p:spPr>
              <a:xfrm>
                <a:off x="3088700" y="-3435075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24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5" y="258"/>
                    </a:lnTo>
                    <a:lnTo>
                      <a:pt x="0" y="329"/>
                    </a:lnTo>
                    <a:lnTo>
                      <a:pt x="5" y="387"/>
                    </a:lnTo>
                    <a:lnTo>
                      <a:pt x="9" y="446"/>
                    </a:lnTo>
                    <a:lnTo>
                      <a:pt x="22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24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90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34" y="446"/>
                    </a:lnTo>
                    <a:lnTo>
                      <a:pt x="238" y="387"/>
                    </a:lnTo>
                    <a:lnTo>
                      <a:pt x="242" y="329"/>
                    </a:lnTo>
                    <a:lnTo>
                      <a:pt x="238" y="258"/>
                    </a:lnTo>
                    <a:lnTo>
                      <a:pt x="234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736;p39">
                <a:extLst>
                  <a:ext uri="{FF2B5EF4-FFF2-40B4-BE49-F238E27FC236}">
                    <a16:creationId xmlns:a16="http://schemas.microsoft.com/office/drawing/2014/main" id="{45FD1FAA-E76E-BFE9-CBA9-247A6707B232}"/>
                  </a:ext>
                </a:extLst>
              </p:cNvPr>
              <p:cNvSpPr/>
              <p:nvPr/>
            </p:nvSpPr>
            <p:spPr>
              <a:xfrm>
                <a:off x="3169825" y="-3190425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9" y="1"/>
                    </a:moveTo>
                    <a:lnTo>
                      <a:pt x="97" y="13"/>
                    </a:lnTo>
                    <a:lnTo>
                      <a:pt x="71" y="24"/>
                    </a:lnTo>
                    <a:lnTo>
                      <a:pt x="53" y="60"/>
                    </a:lnTo>
                    <a:lnTo>
                      <a:pt x="36" y="95"/>
                    </a:lnTo>
                    <a:lnTo>
                      <a:pt x="18" y="142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17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18" y="505"/>
                    </a:lnTo>
                    <a:lnTo>
                      <a:pt x="36" y="552"/>
                    </a:lnTo>
                    <a:lnTo>
                      <a:pt x="53" y="587"/>
                    </a:lnTo>
                    <a:lnTo>
                      <a:pt x="71" y="610"/>
                    </a:lnTo>
                    <a:lnTo>
                      <a:pt x="97" y="634"/>
                    </a:lnTo>
                    <a:lnTo>
                      <a:pt x="119" y="646"/>
                    </a:lnTo>
                    <a:lnTo>
                      <a:pt x="146" y="634"/>
                    </a:lnTo>
                    <a:lnTo>
                      <a:pt x="168" y="610"/>
                    </a:lnTo>
                    <a:lnTo>
                      <a:pt x="185" y="587"/>
                    </a:lnTo>
                    <a:lnTo>
                      <a:pt x="203" y="552"/>
                    </a:lnTo>
                    <a:lnTo>
                      <a:pt x="220" y="505"/>
                    </a:lnTo>
                    <a:lnTo>
                      <a:pt x="229" y="446"/>
                    </a:lnTo>
                    <a:lnTo>
                      <a:pt x="238" y="388"/>
                    </a:lnTo>
                    <a:lnTo>
                      <a:pt x="238" y="317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2"/>
                    </a:lnTo>
                    <a:lnTo>
                      <a:pt x="203" y="95"/>
                    </a:lnTo>
                    <a:lnTo>
                      <a:pt x="185" y="60"/>
                    </a:lnTo>
                    <a:lnTo>
                      <a:pt x="168" y="24"/>
                    </a:lnTo>
                    <a:lnTo>
                      <a:pt x="146" y="13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737;p39">
                <a:extLst>
                  <a:ext uri="{FF2B5EF4-FFF2-40B4-BE49-F238E27FC236}">
                    <a16:creationId xmlns:a16="http://schemas.microsoft.com/office/drawing/2014/main" id="{52F0B0E9-483C-91A7-C3EF-5358C51F017A}"/>
                  </a:ext>
                </a:extLst>
              </p:cNvPr>
              <p:cNvSpPr/>
              <p:nvPr/>
            </p:nvSpPr>
            <p:spPr>
              <a:xfrm>
                <a:off x="2738575" y="-4336975"/>
                <a:ext cx="249675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7" h="26618" extrusionOk="0">
                    <a:moveTo>
                      <a:pt x="4996" y="1"/>
                    </a:moveTo>
                    <a:lnTo>
                      <a:pt x="4864" y="13"/>
                    </a:lnTo>
                    <a:lnTo>
                      <a:pt x="4737" y="24"/>
                    </a:lnTo>
                    <a:lnTo>
                      <a:pt x="4609" y="48"/>
                    </a:lnTo>
                    <a:lnTo>
                      <a:pt x="4482" y="71"/>
                    </a:lnTo>
                    <a:lnTo>
                      <a:pt x="4358" y="106"/>
                    </a:lnTo>
                    <a:lnTo>
                      <a:pt x="4235" y="153"/>
                    </a:lnTo>
                    <a:lnTo>
                      <a:pt x="4112" y="212"/>
                    </a:lnTo>
                    <a:lnTo>
                      <a:pt x="3989" y="270"/>
                    </a:lnTo>
                    <a:lnTo>
                      <a:pt x="3866" y="341"/>
                    </a:lnTo>
                    <a:lnTo>
                      <a:pt x="3747" y="423"/>
                    </a:lnTo>
                    <a:lnTo>
                      <a:pt x="3628" y="505"/>
                    </a:lnTo>
                    <a:lnTo>
                      <a:pt x="3510" y="599"/>
                    </a:lnTo>
                    <a:lnTo>
                      <a:pt x="3391" y="704"/>
                    </a:lnTo>
                    <a:lnTo>
                      <a:pt x="3277" y="810"/>
                    </a:lnTo>
                    <a:lnTo>
                      <a:pt x="3162" y="927"/>
                    </a:lnTo>
                    <a:lnTo>
                      <a:pt x="3052" y="1056"/>
                    </a:lnTo>
                    <a:lnTo>
                      <a:pt x="2938" y="1185"/>
                    </a:lnTo>
                    <a:lnTo>
                      <a:pt x="2828" y="1314"/>
                    </a:lnTo>
                    <a:lnTo>
                      <a:pt x="2723" y="1466"/>
                    </a:lnTo>
                    <a:lnTo>
                      <a:pt x="2613" y="1607"/>
                    </a:lnTo>
                    <a:lnTo>
                      <a:pt x="2507" y="1771"/>
                    </a:lnTo>
                    <a:lnTo>
                      <a:pt x="2406" y="1935"/>
                    </a:lnTo>
                    <a:lnTo>
                      <a:pt x="2305" y="2099"/>
                    </a:lnTo>
                    <a:lnTo>
                      <a:pt x="2204" y="2275"/>
                    </a:lnTo>
                    <a:lnTo>
                      <a:pt x="2103" y="2462"/>
                    </a:lnTo>
                    <a:lnTo>
                      <a:pt x="2006" y="2650"/>
                    </a:lnTo>
                    <a:lnTo>
                      <a:pt x="1914" y="2837"/>
                    </a:lnTo>
                    <a:lnTo>
                      <a:pt x="1817" y="3048"/>
                    </a:lnTo>
                    <a:lnTo>
                      <a:pt x="1729" y="3247"/>
                    </a:lnTo>
                    <a:lnTo>
                      <a:pt x="1637" y="3458"/>
                    </a:lnTo>
                    <a:lnTo>
                      <a:pt x="1549" y="3681"/>
                    </a:lnTo>
                    <a:lnTo>
                      <a:pt x="1465" y="3904"/>
                    </a:lnTo>
                    <a:lnTo>
                      <a:pt x="1382" y="4126"/>
                    </a:lnTo>
                    <a:lnTo>
                      <a:pt x="1298" y="4361"/>
                    </a:lnTo>
                    <a:lnTo>
                      <a:pt x="1219" y="4607"/>
                    </a:lnTo>
                    <a:lnTo>
                      <a:pt x="1144" y="4841"/>
                    </a:lnTo>
                    <a:lnTo>
                      <a:pt x="1065" y="5099"/>
                    </a:lnTo>
                    <a:lnTo>
                      <a:pt x="995" y="5345"/>
                    </a:lnTo>
                    <a:lnTo>
                      <a:pt x="924" y="5603"/>
                    </a:lnTo>
                    <a:lnTo>
                      <a:pt x="854" y="5873"/>
                    </a:lnTo>
                    <a:lnTo>
                      <a:pt x="788" y="6142"/>
                    </a:lnTo>
                    <a:lnTo>
                      <a:pt x="726" y="6412"/>
                    </a:lnTo>
                    <a:lnTo>
                      <a:pt x="665" y="6693"/>
                    </a:lnTo>
                    <a:lnTo>
                      <a:pt x="603" y="6963"/>
                    </a:lnTo>
                    <a:lnTo>
                      <a:pt x="546" y="7256"/>
                    </a:lnTo>
                    <a:lnTo>
                      <a:pt x="493" y="7537"/>
                    </a:lnTo>
                    <a:lnTo>
                      <a:pt x="445" y="7830"/>
                    </a:lnTo>
                    <a:lnTo>
                      <a:pt x="392" y="8135"/>
                    </a:lnTo>
                    <a:lnTo>
                      <a:pt x="348" y="8428"/>
                    </a:lnTo>
                    <a:lnTo>
                      <a:pt x="304" y="8733"/>
                    </a:lnTo>
                    <a:lnTo>
                      <a:pt x="265" y="9037"/>
                    </a:lnTo>
                    <a:lnTo>
                      <a:pt x="225" y="9354"/>
                    </a:lnTo>
                    <a:lnTo>
                      <a:pt x="190" y="9670"/>
                    </a:lnTo>
                    <a:lnTo>
                      <a:pt x="159" y="9987"/>
                    </a:lnTo>
                    <a:lnTo>
                      <a:pt x="128" y="10303"/>
                    </a:lnTo>
                    <a:lnTo>
                      <a:pt x="102" y="10631"/>
                    </a:lnTo>
                    <a:lnTo>
                      <a:pt x="80" y="10959"/>
                    </a:lnTo>
                    <a:lnTo>
                      <a:pt x="58" y="11288"/>
                    </a:lnTo>
                    <a:lnTo>
                      <a:pt x="41" y="11616"/>
                    </a:lnTo>
                    <a:lnTo>
                      <a:pt x="27" y="11956"/>
                    </a:lnTo>
                    <a:lnTo>
                      <a:pt x="19" y="12284"/>
                    </a:lnTo>
                    <a:lnTo>
                      <a:pt x="10" y="12624"/>
                    </a:lnTo>
                    <a:lnTo>
                      <a:pt x="5" y="12964"/>
                    </a:lnTo>
                    <a:lnTo>
                      <a:pt x="1" y="13315"/>
                    </a:lnTo>
                    <a:lnTo>
                      <a:pt x="5" y="13655"/>
                    </a:lnTo>
                    <a:lnTo>
                      <a:pt x="10" y="13995"/>
                    </a:lnTo>
                    <a:lnTo>
                      <a:pt x="19" y="14335"/>
                    </a:lnTo>
                    <a:lnTo>
                      <a:pt x="27" y="14675"/>
                    </a:lnTo>
                    <a:lnTo>
                      <a:pt x="41" y="15003"/>
                    </a:lnTo>
                    <a:lnTo>
                      <a:pt x="58" y="15331"/>
                    </a:lnTo>
                    <a:lnTo>
                      <a:pt x="80" y="15671"/>
                    </a:lnTo>
                    <a:lnTo>
                      <a:pt x="102" y="15988"/>
                    </a:lnTo>
                    <a:lnTo>
                      <a:pt x="128" y="16316"/>
                    </a:lnTo>
                    <a:lnTo>
                      <a:pt x="159" y="16632"/>
                    </a:lnTo>
                    <a:lnTo>
                      <a:pt x="190" y="16949"/>
                    </a:lnTo>
                    <a:lnTo>
                      <a:pt x="225" y="17265"/>
                    </a:lnTo>
                    <a:lnTo>
                      <a:pt x="265" y="17582"/>
                    </a:lnTo>
                    <a:lnTo>
                      <a:pt x="304" y="17886"/>
                    </a:lnTo>
                    <a:lnTo>
                      <a:pt x="348" y="18191"/>
                    </a:lnTo>
                    <a:lnTo>
                      <a:pt x="392" y="18484"/>
                    </a:lnTo>
                    <a:lnTo>
                      <a:pt x="445" y="18789"/>
                    </a:lnTo>
                    <a:lnTo>
                      <a:pt x="493" y="19082"/>
                    </a:lnTo>
                    <a:lnTo>
                      <a:pt x="546" y="19363"/>
                    </a:lnTo>
                    <a:lnTo>
                      <a:pt x="603" y="19656"/>
                    </a:lnTo>
                    <a:lnTo>
                      <a:pt x="665" y="19937"/>
                    </a:lnTo>
                    <a:lnTo>
                      <a:pt x="726" y="20207"/>
                    </a:lnTo>
                    <a:lnTo>
                      <a:pt x="788" y="20476"/>
                    </a:lnTo>
                    <a:lnTo>
                      <a:pt x="854" y="20746"/>
                    </a:lnTo>
                    <a:lnTo>
                      <a:pt x="924" y="21016"/>
                    </a:lnTo>
                    <a:lnTo>
                      <a:pt x="995" y="21273"/>
                    </a:lnTo>
                    <a:lnTo>
                      <a:pt x="1065" y="21520"/>
                    </a:lnTo>
                    <a:lnTo>
                      <a:pt x="1144" y="21777"/>
                    </a:lnTo>
                    <a:lnTo>
                      <a:pt x="1219" y="22012"/>
                    </a:lnTo>
                    <a:lnTo>
                      <a:pt x="1298" y="22258"/>
                    </a:lnTo>
                    <a:lnTo>
                      <a:pt x="1382" y="22492"/>
                    </a:lnTo>
                    <a:lnTo>
                      <a:pt x="1465" y="22715"/>
                    </a:lnTo>
                    <a:lnTo>
                      <a:pt x="1549" y="22938"/>
                    </a:lnTo>
                    <a:lnTo>
                      <a:pt x="1637" y="23160"/>
                    </a:lnTo>
                    <a:lnTo>
                      <a:pt x="1729" y="23371"/>
                    </a:lnTo>
                    <a:lnTo>
                      <a:pt x="1817" y="23582"/>
                    </a:lnTo>
                    <a:lnTo>
                      <a:pt x="1914" y="23782"/>
                    </a:lnTo>
                    <a:lnTo>
                      <a:pt x="2006" y="23969"/>
                    </a:lnTo>
                    <a:lnTo>
                      <a:pt x="2103" y="24157"/>
                    </a:lnTo>
                    <a:lnTo>
                      <a:pt x="2204" y="24344"/>
                    </a:lnTo>
                    <a:lnTo>
                      <a:pt x="2305" y="24520"/>
                    </a:lnTo>
                    <a:lnTo>
                      <a:pt x="2406" y="24684"/>
                    </a:lnTo>
                    <a:lnTo>
                      <a:pt x="2507" y="24848"/>
                    </a:lnTo>
                    <a:lnTo>
                      <a:pt x="2613" y="25012"/>
                    </a:lnTo>
                    <a:lnTo>
                      <a:pt x="2723" y="25165"/>
                    </a:lnTo>
                    <a:lnTo>
                      <a:pt x="2828" y="25305"/>
                    </a:lnTo>
                    <a:lnTo>
                      <a:pt x="2938" y="25446"/>
                    </a:lnTo>
                    <a:lnTo>
                      <a:pt x="3052" y="25575"/>
                    </a:lnTo>
                    <a:lnTo>
                      <a:pt x="3162" y="25692"/>
                    </a:lnTo>
                    <a:lnTo>
                      <a:pt x="3277" y="25809"/>
                    </a:lnTo>
                    <a:lnTo>
                      <a:pt x="3391" y="25915"/>
                    </a:lnTo>
                    <a:lnTo>
                      <a:pt x="3510" y="26020"/>
                    </a:lnTo>
                    <a:lnTo>
                      <a:pt x="3628" y="26114"/>
                    </a:lnTo>
                    <a:lnTo>
                      <a:pt x="3747" y="26196"/>
                    </a:lnTo>
                    <a:lnTo>
                      <a:pt x="3866" y="26278"/>
                    </a:lnTo>
                    <a:lnTo>
                      <a:pt x="3989" y="26348"/>
                    </a:lnTo>
                    <a:lnTo>
                      <a:pt x="4112" y="26407"/>
                    </a:lnTo>
                    <a:lnTo>
                      <a:pt x="4235" y="26466"/>
                    </a:lnTo>
                    <a:lnTo>
                      <a:pt x="4358" y="26513"/>
                    </a:lnTo>
                    <a:lnTo>
                      <a:pt x="4482" y="26548"/>
                    </a:lnTo>
                    <a:lnTo>
                      <a:pt x="4609" y="26571"/>
                    </a:lnTo>
                    <a:lnTo>
                      <a:pt x="4737" y="26595"/>
                    </a:lnTo>
                    <a:lnTo>
                      <a:pt x="4864" y="26606"/>
                    </a:lnTo>
                    <a:lnTo>
                      <a:pt x="4996" y="26618"/>
                    </a:lnTo>
                    <a:lnTo>
                      <a:pt x="5123" y="26606"/>
                    </a:lnTo>
                    <a:lnTo>
                      <a:pt x="5251" y="26595"/>
                    </a:lnTo>
                    <a:lnTo>
                      <a:pt x="5379" y="26571"/>
                    </a:lnTo>
                    <a:lnTo>
                      <a:pt x="5506" y="26548"/>
                    </a:lnTo>
                    <a:lnTo>
                      <a:pt x="5629" y="26513"/>
                    </a:lnTo>
                    <a:lnTo>
                      <a:pt x="5752" y="26466"/>
                    </a:lnTo>
                    <a:lnTo>
                      <a:pt x="5875" y="26407"/>
                    </a:lnTo>
                    <a:lnTo>
                      <a:pt x="5998" y="26348"/>
                    </a:lnTo>
                    <a:lnTo>
                      <a:pt x="6122" y="26278"/>
                    </a:lnTo>
                    <a:lnTo>
                      <a:pt x="6240" y="26196"/>
                    </a:lnTo>
                    <a:lnTo>
                      <a:pt x="6359" y="26114"/>
                    </a:lnTo>
                    <a:lnTo>
                      <a:pt x="6478" y="26020"/>
                    </a:lnTo>
                    <a:lnTo>
                      <a:pt x="6596" y="25915"/>
                    </a:lnTo>
                    <a:lnTo>
                      <a:pt x="6711" y="25809"/>
                    </a:lnTo>
                    <a:lnTo>
                      <a:pt x="6825" y="25692"/>
                    </a:lnTo>
                    <a:lnTo>
                      <a:pt x="6935" y="25575"/>
                    </a:lnTo>
                    <a:lnTo>
                      <a:pt x="7049" y="25446"/>
                    </a:lnTo>
                    <a:lnTo>
                      <a:pt x="7159" y="25305"/>
                    </a:lnTo>
                    <a:lnTo>
                      <a:pt x="7265" y="25165"/>
                    </a:lnTo>
                    <a:lnTo>
                      <a:pt x="7375" y="25012"/>
                    </a:lnTo>
                    <a:lnTo>
                      <a:pt x="7480" y="24848"/>
                    </a:lnTo>
                    <a:lnTo>
                      <a:pt x="7581" y="24684"/>
                    </a:lnTo>
                    <a:lnTo>
                      <a:pt x="7683" y="24520"/>
                    </a:lnTo>
                    <a:lnTo>
                      <a:pt x="7784" y="24344"/>
                    </a:lnTo>
                    <a:lnTo>
                      <a:pt x="7885" y="24157"/>
                    </a:lnTo>
                    <a:lnTo>
                      <a:pt x="7982" y="23969"/>
                    </a:lnTo>
                    <a:lnTo>
                      <a:pt x="8074" y="23782"/>
                    </a:lnTo>
                    <a:lnTo>
                      <a:pt x="8171" y="23582"/>
                    </a:lnTo>
                    <a:lnTo>
                      <a:pt x="8259" y="23371"/>
                    </a:lnTo>
                    <a:lnTo>
                      <a:pt x="8351" y="23160"/>
                    </a:lnTo>
                    <a:lnTo>
                      <a:pt x="8439" y="22938"/>
                    </a:lnTo>
                    <a:lnTo>
                      <a:pt x="8522" y="22715"/>
                    </a:lnTo>
                    <a:lnTo>
                      <a:pt x="8606" y="22492"/>
                    </a:lnTo>
                    <a:lnTo>
                      <a:pt x="8689" y="22258"/>
                    </a:lnTo>
                    <a:lnTo>
                      <a:pt x="8769" y="22012"/>
                    </a:lnTo>
                    <a:lnTo>
                      <a:pt x="8843" y="21777"/>
                    </a:lnTo>
                    <a:lnTo>
                      <a:pt x="8923" y="21520"/>
                    </a:lnTo>
                    <a:lnTo>
                      <a:pt x="8993" y="21273"/>
                    </a:lnTo>
                    <a:lnTo>
                      <a:pt x="9063" y="21016"/>
                    </a:lnTo>
                    <a:lnTo>
                      <a:pt x="9134" y="20746"/>
                    </a:lnTo>
                    <a:lnTo>
                      <a:pt x="9200" y="20476"/>
                    </a:lnTo>
                    <a:lnTo>
                      <a:pt x="9261" y="20207"/>
                    </a:lnTo>
                    <a:lnTo>
                      <a:pt x="9323" y="19937"/>
                    </a:lnTo>
                    <a:lnTo>
                      <a:pt x="9384" y="19656"/>
                    </a:lnTo>
                    <a:lnTo>
                      <a:pt x="9441" y="19363"/>
                    </a:lnTo>
                    <a:lnTo>
                      <a:pt x="9494" y="19082"/>
                    </a:lnTo>
                    <a:lnTo>
                      <a:pt x="9542" y="18789"/>
                    </a:lnTo>
                    <a:lnTo>
                      <a:pt x="9595" y="18484"/>
                    </a:lnTo>
                    <a:lnTo>
                      <a:pt x="9639" y="18191"/>
                    </a:lnTo>
                    <a:lnTo>
                      <a:pt x="9683" y="17886"/>
                    </a:lnTo>
                    <a:lnTo>
                      <a:pt x="9723" y="17582"/>
                    </a:lnTo>
                    <a:lnTo>
                      <a:pt x="9762" y="17265"/>
                    </a:lnTo>
                    <a:lnTo>
                      <a:pt x="9798" y="16949"/>
                    </a:lnTo>
                    <a:lnTo>
                      <a:pt x="9828" y="16632"/>
                    </a:lnTo>
                    <a:lnTo>
                      <a:pt x="9859" y="16316"/>
                    </a:lnTo>
                    <a:lnTo>
                      <a:pt x="9885" y="15988"/>
                    </a:lnTo>
                    <a:lnTo>
                      <a:pt x="9907" y="15671"/>
                    </a:lnTo>
                    <a:lnTo>
                      <a:pt x="9929" y="15331"/>
                    </a:lnTo>
                    <a:lnTo>
                      <a:pt x="9947" y="15003"/>
                    </a:lnTo>
                    <a:lnTo>
                      <a:pt x="9960" y="14675"/>
                    </a:lnTo>
                    <a:lnTo>
                      <a:pt x="9969" y="14335"/>
                    </a:lnTo>
                    <a:lnTo>
                      <a:pt x="9978" y="13995"/>
                    </a:lnTo>
                    <a:lnTo>
                      <a:pt x="9982" y="13655"/>
                    </a:lnTo>
                    <a:lnTo>
                      <a:pt x="9987" y="13315"/>
                    </a:lnTo>
                    <a:lnTo>
                      <a:pt x="9982" y="12964"/>
                    </a:lnTo>
                    <a:lnTo>
                      <a:pt x="9978" y="12624"/>
                    </a:lnTo>
                    <a:lnTo>
                      <a:pt x="9969" y="12284"/>
                    </a:lnTo>
                    <a:lnTo>
                      <a:pt x="9960" y="11956"/>
                    </a:lnTo>
                    <a:lnTo>
                      <a:pt x="9947" y="11616"/>
                    </a:lnTo>
                    <a:lnTo>
                      <a:pt x="9929" y="11288"/>
                    </a:lnTo>
                    <a:lnTo>
                      <a:pt x="9907" y="10959"/>
                    </a:lnTo>
                    <a:lnTo>
                      <a:pt x="9885" y="10631"/>
                    </a:lnTo>
                    <a:lnTo>
                      <a:pt x="9859" y="10303"/>
                    </a:lnTo>
                    <a:lnTo>
                      <a:pt x="9828" y="9987"/>
                    </a:lnTo>
                    <a:lnTo>
                      <a:pt x="9798" y="9670"/>
                    </a:lnTo>
                    <a:lnTo>
                      <a:pt x="9762" y="9354"/>
                    </a:lnTo>
                    <a:lnTo>
                      <a:pt x="9723" y="9037"/>
                    </a:lnTo>
                    <a:lnTo>
                      <a:pt x="9683" y="8733"/>
                    </a:lnTo>
                    <a:lnTo>
                      <a:pt x="9639" y="8428"/>
                    </a:lnTo>
                    <a:lnTo>
                      <a:pt x="9595" y="8135"/>
                    </a:lnTo>
                    <a:lnTo>
                      <a:pt x="9542" y="7830"/>
                    </a:lnTo>
                    <a:lnTo>
                      <a:pt x="9494" y="7537"/>
                    </a:lnTo>
                    <a:lnTo>
                      <a:pt x="9441" y="7256"/>
                    </a:lnTo>
                    <a:lnTo>
                      <a:pt x="9384" y="6963"/>
                    </a:lnTo>
                    <a:lnTo>
                      <a:pt x="9323" y="6693"/>
                    </a:lnTo>
                    <a:lnTo>
                      <a:pt x="9261" y="6412"/>
                    </a:lnTo>
                    <a:lnTo>
                      <a:pt x="9200" y="6142"/>
                    </a:lnTo>
                    <a:lnTo>
                      <a:pt x="9134" y="5873"/>
                    </a:lnTo>
                    <a:lnTo>
                      <a:pt x="9063" y="5603"/>
                    </a:lnTo>
                    <a:lnTo>
                      <a:pt x="8993" y="5345"/>
                    </a:lnTo>
                    <a:lnTo>
                      <a:pt x="8923" y="5099"/>
                    </a:lnTo>
                    <a:lnTo>
                      <a:pt x="8843" y="4841"/>
                    </a:lnTo>
                    <a:lnTo>
                      <a:pt x="8769" y="4607"/>
                    </a:lnTo>
                    <a:lnTo>
                      <a:pt x="8689" y="4361"/>
                    </a:lnTo>
                    <a:lnTo>
                      <a:pt x="8606" y="4126"/>
                    </a:lnTo>
                    <a:lnTo>
                      <a:pt x="8522" y="3904"/>
                    </a:lnTo>
                    <a:lnTo>
                      <a:pt x="8439" y="3681"/>
                    </a:lnTo>
                    <a:lnTo>
                      <a:pt x="8351" y="3458"/>
                    </a:lnTo>
                    <a:lnTo>
                      <a:pt x="8259" y="3247"/>
                    </a:lnTo>
                    <a:lnTo>
                      <a:pt x="8171" y="3048"/>
                    </a:lnTo>
                    <a:lnTo>
                      <a:pt x="8074" y="2837"/>
                    </a:lnTo>
                    <a:lnTo>
                      <a:pt x="7982" y="2650"/>
                    </a:lnTo>
                    <a:lnTo>
                      <a:pt x="7885" y="2462"/>
                    </a:lnTo>
                    <a:lnTo>
                      <a:pt x="7784" y="2275"/>
                    </a:lnTo>
                    <a:lnTo>
                      <a:pt x="7683" y="2099"/>
                    </a:lnTo>
                    <a:lnTo>
                      <a:pt x="7581" y="1935"/>
                    </a:lnTo>
                    <a:lnTo>
                      <a:pt x="7480" y="1771"/>
                    </a:lnTo>
                    <a:lnTo>
                      <a:pt x="7375" y="1607"/>
                    </a:lnTo>
                    <a:lnTo>
                      <a:pt x="7265" y="1466"/>
                    </a:lnTo>
                    <a:lnTo>
                      <a:pt x="7159" y="1314"/>
                    </a:lnTo>
                    <a:lnTo>
                      <a:pt x="7049" y="1185"/>
                    </a:lnTo>
                    <a:lnTo>
                      <a:pt x="6935" y="1056"/>
                    </a:lnTo>
                    <a:lnTo>
                      <a:pt x="6825" y="927"/>
                    </a:lnTo>
                    <a:lnTo>
                      <a:pt x="6711" y="810"/>
                    </a:lnTo>
                    <a:lnTo>
                      <a:pt x="6596" y="704"/>
                    </a:lnTo>
                    <a:lnTo>
                      <a:pt x="6478" y="599"/>
                    </a:lnTo>
                    <a:lnTo>
                      <a:pt x="6359" y="505"/>
                    </a:lnTo>
                    <a:lnTo>
                      <a:pt x="6240" y="423"/>
                    </a:lnTo>
                    <a:lnTo>
                      <a:pt x="6122" y="341"/>
                    </a:lnTo>
                    <a:lnTo>
                      <a:pt x="5998" y="270"/>
                    </a:lnTo>
                    <a:lnTo>
                      <a:pt x="5875" y="212"/>
                    </a:lnTo>
                    <a:lnTo>
                      <a:pt x="5752" y="153"/>
                    </a:lnTo>
                    <a:lnTo>
                      <a:pt x="5629" y="106"/>
                    </a:lnTo>
                    <a:lnTo>
                      <a:pt x="5506" y="71"/>
                    </a:lnTo>
                    <a:lnTo>
                      <a:pt x="5379" y="48"/>
                    </a:lnTo>
                    <a:lnTo>
                      <a:pt x="5251" y="24"/>
                    </a:lnTo>
                    <a:lnTo>
                      <a:pt x="5123" y="13"/>
                    </a:lnTo>
                    <a:lnTo>
                      <a:pt x="499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738;p39">
                <a:extLst>
                  <a:ext uri="{FF2B5EF4-FFF2-40B4-BE49-F238E27FC236}">
                    <a16:creationId xmlns:a16="http://schemas.microsoft.com/office/drawing/2014/main" id="{C80BE3C7-8D11-2CBC-56EB-947A0B09E193}"/>
                  </a:ext>
                </a:extLst>
              </p:cNvPr>
              <p:cNvSpPr/>
              <p:nvPr/>
            </p:nvSpPr>
            <p:spPr>
              <a:xfrm>
                <a:off x="2738575" y="-4336975"/>
                <a:ext cx="249675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7" h="26618" fill="none" extrusionOk="0">
                    <a:moveTo>
                      <a:pt x="4996" y="26618"/>
                    </a:moveTo>
                    <a:lnTo>
                      <a:pt x="4996" y="26618"/>
                    </a:lnTo>
                    <a:lnTo>
                      <a:pt x="5123" y="26606"/>
                    </a:lnTo>
                    <a:lnTo>
                      <a:pt x="5251" y="26595"/>
                    </a:lnTo>
                    <a:lnTo>
                      <a:pt x="5379" y="26571"/>
                    </a:lnTo>
                    <a:lnTo>
                      <a:pt x="5506" y="26548"/>
                    </a:lnTo>
                    <a:lnTo>
                      <a:pt x="5629" y="26513"/>
                    </a:lnTo>
                    <a:lnTo>
                      <a:pt x="5752" y="26466"/>
                    </a:lnTo>
                    <a:lnTo>
                      <a:pt x="5875" y="26407"/>
                    </a:lnTo>
                    <a:lnTo>
                      <a:pt x="5998" y="26348"/>
                    </a:lnTo>
                    <a:lnTo>
                      <a:pt x="6122" y="26278"/>
                    </a:lnTo>
                    <a:lnTo>
                      <a:pt x="6240" y="26196"/>
                    </a:lnTo>
                    <a:lnTo>
                      <a:pt x="6359" y="26114"/>
                    </a:lnTo>
                    <a:lnTo>
                      <a:pt x="6478" y="26020"/>
                    </a:lnTo>
                    <a:lnTo>
                      <a:pt x="6596" y="25915"/>
                    </a:lnTo>
                    <a:lnTo>
                      <a:pt x="6711" y="25809"/>
                    </a:lnTo>
                    <a:lnTo>
                      <a:pt x="6825" y="25692"/>
                    </a:lnTo>
                    <a:lnTo>
                      <a:pt x="6935" y="25575"/>
                    </a:lnTo>
                    <a:lnTo>
                      <a:pt x="7049" y="25446"/>
                    </a:lnTo>
                    <a:lnTo>
                      <a:pt x="7159" y="25305"/>
                    </a:lnTo>
                    <a:lnTo>
                      <a:pt x="7265" y="25165"/>
                    </a:lnTo>
                    <a:lnTo>
                      <a:pt x="7375" y="25012"/>
                    </a:lnTo>
                    <a:lnTo>
                      <a:pt x="7480" y="24848"/>
                    </a:lnTo>
                    <a:lnTo>
                      <a:pt x="7581" y="24684"/>
                    </a:lnTo>
                    <a:lnTo>
                      <a:pt x="7683" y="24520"/>
                    </a:lnTo>
                    <a:lnTo>
                      <a:pt x="7784" y="24344"/>
                    </a:lnTo>
                    <a:lnTo>
                      <a:pt x="7885" y="24157"/>
                    </a:lnTo>
                    <a:lnTo>
                      <a:pt x="7982" y="23969"/>
                    </a:lnTo>
                    <a:lnTo>
                      <a:pt x="8074" y="23782"/>
                    </a:lnTo>
                    <a:lnTo>
                      <a:pt x="8171" y="23582"/>
                    </a:lnTo>
                    <a:lnTo>
                      <a:pt x="8259" y="23371"/>
                    </a:lnTo>
                    <a:lnTo>
                      <a:pt x="8351" y="23160"/>
                    </a:lnTo>
                    <a:lnTo>
                      <a:pt x="8439" y="22938"/>
                    </a:lnTo>
                    <a:lnTo>
                      <a:pt x="8522" y="22715"/>
                    </a:lnTo>
                    <a:lnTo>
                      <a:pt x="8606" y="22492"/>
                    </a:lnTo>
                    <a:lnTo>
                      <a:pt x="8689" y="22258"/>
                    </a:lnTo>
                    <a:lnTo>
                      <a:pt x="8769" y="22012"/>
                    </a:lnTo>
                    <a:lnTo>
                      <a:pt x="8843" y="21777"/>
                    </a:lnTo>
                    <a:lnTo>
                      <a:pt x="8923" y="21520"/>
                    </a:lnTo>
                    <a:lnTo>
                      <a:pt x="8993" y="21273"/>
                    </a:lnTo>
                    <a:lnTo>
                      <a:pt x="9063" y="21016"/>
                    </a:lnTo>
                    <a:lnTo>
                      <a:pt x="9134" y="20746"/>
                    </a:lnTo>
                    <a:lnTo>
                      <a:pt x="9200" y="20476"/>
                    </a:lnTo>
                    <a:lnTo>
                      <a:pt x="9261" y="20207"/>
                    </a:lnTo>
                    <a:lnTo>
                      <a:pt x="9323" y="19937"/>
                    </a:lnTo>
                    <a:lnTo>
                      <a:pt x="9384" y="19656"/>
                    </a:lnTo>
                    <a:lnTo>
                      <a:pt x="9441" y="19363"/>
                    </a:lnTo>
                    <a:lnTo>
                      <a:pt x="9494" y="19082"/>
                    </a:lnTo>
                    <a:lnTo>
                      <a:pt x="9542" y="18789"/>
                    </a:lnTo>
                    <a:lnTo>
                      <a:pt x="9595" y="18484"/>
                    </a:lnTo>
                    <a:lnTo>
                      <a:pt x="9639" y="18191"/>
                    </a:lnTo>
                    <a:lnTo>
                      <a:pt x="9683" y="17886"/>
                    </a:lnTo>
                    <a:lnTo>
                      <a:pt x="9723" y="17582"/>
                    </a:lnTo>
                    <a:lnTo>
                      <a:pt x="9762" y="17265"/>
                    </a:lnTo>
                    <a:lnTo>
                      <a:pt x="9798" y="16949"/>
                    </a:lnTo>
                    <a:lnTo>
                      <a:pt x="9828" y="16632"/>
                    </a:lnTo>
                    <a:lnTo>
                      <a:pt x="9859" y="16316"/>
                    </a:lnTo>
                    <a:lnTo>
                      <a:pt x="9885" y="15988"/>
                    </a:lnTo>
                    <a:lnTo>
                      <a:pt x="9907" y="15671"/>
                    </a:lnTo>
                    <a:lnTo>
                      <a:pt x="9929" y="15331"/>
                    </a:lnTo>
                    <a:lnTo>
                      <a:pt x="9947" y="15003"/>
                    </a:lnTo>
                    <a:lnTo>
                      <a:pt x="9960" y="14675"/>
                    </a:lnTo>
                    <a:lnTo>
                      <a:pt x="9969" y="14335"/>
                    </a:lnTo>
                    <a:lnTo>
                      <a:pt x="9978" y="13995"/>
                    </a:lnTo>
                    <a:lnTo>
                      <a:pt x="9982" y="13655"/>
                    </a:lnTo>
                    <a:lnTo>
                      <a:pt x="9987" y="13315"/>
                    </a:lnTo>
                    <a:lnTo>
                      <a:pt x="9987" y="13315"/>
                    </a:lnTo>
                    <a:lnTo>
                      <a:pt x="9982" y="12964"/>
                    </a:lnTo>
                    <a:lnTo>
                      <a:pt x="9978" y="12624"/>
                    </a:lnTo>
                    <a:lnTo>
                      <a:pt x="9969" y="12284"/>
                    </a:lnTo>
                    <a:lnTo>
                      <a:pt x="9960" y="11956"/>
                    </a:lnTo>
                    <a:lnTo>
                      <a:pt x="9947" y="11616"/>
                    </a:lnTo>
                    <a:lnTo>
                      <a:pt x="9929" y="11288"/>
                    </a:lnTo>
                    <a:lnTo>
                      <a:pt x="9907" y="10959"/>
                    </a:lnTo>
                    <a:lnTo>
                      <a:pt x="9885" y="10631"/>
                    </a:lnTo>
                    <a:lnTo>
                      <a:pt x="9859" y="10303"/>
                    </a:lnTo>
                    <a:lnTo>
                      <a:pt x="9828" y="9987"/>
                    </a:lnTo>
                    <a:lnTo>
                      <a:pt x="9798" y="9670"/>
                    </a:lnTo>
                    <a:lnTo>
                      <a:pt x="9762" y="9354"/>
                    </a:lnTo>
                    <a:lnTo>
                      <a:pt x="9723" y="9037"/>
                    </a:lnTo>
                    <a:lnTo>
                      <a:pt x="9683" y="8733"/>
                    </a:lnTo>
                    <a:lnTo>
                      <a:pt x="9639" y="8428"/>
                    </a:lnTo>
                    <a:lnTo>
                      <a:pt x="9595" y="8135"/>
                    </a:lnTo>
                    <a:lnTo>
                      <a:pt x="9542" y="7830"/>
                    </a:lnTo>
                    <a:lnTo>
                      <a:pt x="9494" y="7537"/>
                    </a:lnTo>
                    <a:lnTo>
                      <a:pt x="9441" y="7256"/>
                    </a:lnTo>
                    <a:lnTo>
                      <a:pt x="9384" y="6963"/>
                    </a:lnTo>
                    <a:lnTo>
                      <a:pt x="9323" y="6693"/>
                    </a:lnTo>
                    <a:lnTo>
                      <a:pt x="9261" y="6412"/>
                    </a:lnTo>
                    <a:lnTo>
                      <a:pt x="9200" y="6142"/>
                    </a:lnTo>
                    <a:lnTo>
                      <a:pt x="9134" y="5873"/>
                    </a:lnTo>
                    <a:lnTo>
                      <a:pt x="9063" y="5603"/>
                    </a:lnTo>
                    <a:lnTo>
                      <a:pt x="8993" y="5345"/>
                    </a:lnTo>
                    <a:lnTo>
                      <a:pt x="8923" y="5099"/>
                    </a:lnTo>
                    <a:lnTo>
                      <a:pt x="8843" y="4841"/>
                    </a:lnTo>
                    <a:lnTo>
                      <a:pt x="8769" y="4607"/>
                    </a:lnTo>
                    <a:lnTo>
                      <a:pt x="8689" y="4361"/>
                    </a:lnTo>
                    <a:lnTo>
                      <a:pt x="8606" y="4126"/>
                    </a:lnTo>
                    <a:lnTo>
                      <a:pt x="8522" y="3904"/>
                    </a:lnTo>
                    <a:lnTo>
                      <a:pt x="8439" y="3681"/>
                    </a:lnTo>
                    <a:lnTo>
                      <a:pt x="8351" y="3458"/>
                    </a:lnTo>
                    <a:lnTo>
                      <a:pt x="8259" y="3247"/>
                    </a:lnTo>
                    <a:lnTo>
                      <a:pt x="8171" y="3048"/>
                    </a:lnTo>
                    <a:lnTo>
                      <a:pt x="8074" y="2837"/>
                    </a:lnTo>
                    <a:lnTo>
                      <a:pt x="7982" y="2650"/>
                    </a:lnTo>
                    <a:lnTo>
                      <a:pt x="7885" y="2462"/>
                    </a:lnTo>
                    <a:lnTo>
                      <a:pt x="7784" y="2275"/>
                    </a:lnTo>
                    <a:lnTo>
                      <a:pt x="7683" y="2099"/>
                    </a:lnTo>
                    <a:lnTo>
                      <a:pt x="7581" y="1935"/>
                    </a:lnTo>
                    <a:lnTo>
                      <a:pt x="7480" y="1771"/>
                    </a:lnTo>
                    <a:lnTo>
                      <a:pt x="7375" y="1607"/>
                    </a:lnTo>
                    <a:lnTo>
                      <a:pt x="7265" y="1466"/>
                    </a:lnTo>
                    <a:lnTo>
                      <a:pt x="7159" y="1314"/>
                    </a:lnTo>
                    <a:lnTo>
                      <a:pt x="7049" y="1185"/>
                    </a:lnTo>
                    <a:lnTo>
                      <a:pt x="6935" y="1056"/>
                    </a:lnTo>
                    <a:lnTo>
                      <a:pt x="6825" y="927"/>
                    </a:lnTo>
                    <a:lnTo>
                      <a:pt x="6711" y="810"/>
                    </a:lnTo>
                    <a:lnTo>
                      <a:pt x="6596" y="704"/>
                    </a:lnTo>
                    <a:lnTo>
                      <a:pt x="6478" y="599"/>
                    </a:lnTo>
                    <a:lnTo>
                      <a:pt x="6359" y="505"/>
                    </a:lnTo>
                    <a:lnTo>
                      <a:pt x="6240" y="423"/>
                    </a:lnTo>
                    <a:lnTo>
                      <a:pt x="6122" y="341"/>
                    </a:lnTo>
                    <a:lnTo>
                      <a:pt x="5998" y="270"/>
                    </a:lnTo>
                    <a:lnTo>
                      <a:pt x="5875" y="212"/>
                    </a:lnTo>
                    <a:lnTo>
                      <a:pt x="5752" y="153"/>
                    </a:lnTo>
                    <a:lnTo>
                      <a:pt x="5629" y="106"/>
                    </a:lnTo>
                    <a:lnTo>
                      <a:pt x="5506" y="71"/>
                    </a:lnTo>
                    <a:lnTo>
                      <a:pt x="5379" y="48"/>
                    </a:lnTo>
                    <a:lnTo>
                      <a:pt x="5251" y="24"/>
                    </a:lnTo>
                    <a:lnTo>
                      <a:pt x="5123" y="13"/>
                    </a:lnTo>
                    <a:lnTo>
                      <a:pt x="4996" y="1"/>
                    </a:lnTo>
                    <a:lnTo>
                      <a:pt x="4996" y="1"/>
                    </a:lnTo>
                    <a:lnTo>
                      <a:pt x="4864" y="13"/>
                    </a:lnTo>
                    <a:lnTo>
                      <a:pt x="4737" y="24"/>
                    </a:lnTo>
                    <a:lnTo>
                      <a:pt x="4609" y="48"/>
                    </a:lnTo>
                    <a:lnTo>
                      <a:pt x="4482" y="71"/>
                    </a:lnTo>
                    <a:lnTo>
                      <a:pt x="4358" y="106"/>
                    </a:lnTo>
                    <a:lnTo>
                      <a:pt x="4235" y="153"/>
                    </a:lnTo>
                    <a:lnTo>
                      <a:pt x="4112" y="212"/>
                    </a:lnTo>
                    <a:lnTo>
                      <a:pt x="3989" y="270"/>
                    </a:lnTo>
                    <a:lnTo>
                      <a:pt x="3866" y="341"/>
                    </a:lnTo>
                    <a:lnTo>
                      <a:pt x="3747" y="423"/>
                    </a:lnTo>
                    <a:lnTo>
                      <a:pt x="3628" y="505"/>
                    </a:lnTo>
                    <a:lnTo>
                      <a:pt x="3510" y="599"/>
                    </a:lnTo>
                    <a:lnTo>
                      <a:pt x="3391" y="704"/>
                    </a:lnTo>
                    <a:lnTo>
                      <a:pt x="3277" y="810"/>
                    </a:lnTo>
                    <a:lnTo>
                      <a:pt x="3162" y="927"/>
                    </a:lnTo>
                    <a:lnTo>
                      <a:pt x="3052" y="1056"/>
                    </a:lnTo>
                    <a:lnTo>
                      <a:pt x="2938" y="1185"/>
                    </a:lnTo>
                    <a:lnTo>
                      <a:pt x="2828" y="1314"/>
                    </a:lnTo>
                    <a:lnTo>
                      <a:pt x="2723" y="1466"/>
                    </a:lnTo>
                    <a:lnTo>
                      <a:pt x="2613" y="1607"/>
                    </a:lnTo>
                    <a:lnTo>
                      <a:pt x="2507" y="1771"/>
                    </a:lnTo>
                    <a:lnTo>
                      <a:pt x="2406" y="1935"/>
                    </a:lnTo>
                    <a:lnTo>
                      <a:pt x="2305" y="2099"/>
                    </a:lnTo>
                    <a:lnTo>
                      <a:pt x="2204" y="2275"/>
                    </a:lnTo>
                    <a:lnTo>
                      <a:pt x="2103" y="2462"/>
                    </a:lnTo>
                    <a:lnTo>
                      <a:pt x="2006" y="2650"/>
                    </a:lnTo>
                    <a:lnTo>
                      <a:pt x="1914" y="2837"/>
                    </a:lnTo>
                    <a:lnTo>
                      <a:pt x="1817" y="3048"/>
                    </a:lnTo>
                    <a:lnTo>
                      <a:pt x="1729" y="3247"/>
                    </a:lnTo>
                    <a:lnTo>
                      <a:pt x="1637" y="3458"/>
                    </a:lnTo>
                    <a:lnTo>
                      <a:pt x="1549" y="3681"/>
                    </a:lnTo>
                    <a:lnTo>
                      <a:pt x="1465" y="3904"/>
                    </a:lnTo>
                    <a:lnTo>
                      <a:pt x="1382" y="4126"/>
                    </a:lnTo>
                    <a:lnTo>
                      <a:pt x="1298" y="4361"/>
                    </a:lnTo>
                    <a:lnTo>
                      <a:pt x="1219" y="4607"/>
                    </a:lnTo>
                    <a:lnTo>
                      <a:pt x="1144" y="4841"/>
                    </a:lnTo>
                    <a:lnTo>
                      <a:pt x="1065" y="5099"/>
                    </a:lnTo>
                    <a:lnTo>
                      <a:pt x="995" y="5345"/>
                    </a:lnTo>
                    <a:lnTo>
                      <a:pt x="924" y="5603"/>
                    </a:lnTo>
                    <a:lnTo>
                      <a:pt x="854" y="5873"/>
                    </a:lnTo>
                    <a:lnTo>
                      <a:pt x="788" y="6142"/>
                    </a:lnTo>
                    <a:lnTo>
                      <a:pt x="726" y="6412"/>
                    </a:lnTo>
                    <a:lnTo>
                      <a:pt x="665" y="6693"/>
                    </a:lnTo>
                    <a:lnTo>
                      <a:pt x="603" y="6963"/>
                    </a:lnTo>
                    <a:lnTo>
                      <a:pt x="546" y="7256"/>
                    </a:lnTo>
                    <a:lnTo>
                      <a:pt x="493" y="7537"/>
                    </a:lnTo>
                    <a:lnTo>
                      <a:pt x="445" y="7830"/>
                    </a:lnTo>
                    <a:lnTo>
                      <a:pt x="392" y="8135"/>
                    </a:lnTo>
                    <a:lnTo>
                      <a:pt x="348" y="8428"/>
                    </a:lnTo>
                    <a:lnTo>
                      <a:pt x="304" y="8733"/>
                    </a:lnTo>
                    <a:lnTo>
                      <a:pt x="265" y="9037"/>
                    </a:lnTo>
                    <a:lnTo>
                      <a:pt x="225" y="9354"/>
                    </a:lnTo>
                    <a:lnTo>
                      <a:pt x="190" y="9670"/>
                    </a:lnTo>
                    <a:lnTo>
                      <a:pt x="159" y="9987"/>
                    </a:lnTo>
                    <a:lnTo>
                      <a:pt x="128" y="10303"/>
                    </a:lnTo>
                    <a:lnTo>
                      <a:pt x="102" y="10631"/>
                    </a:lnTo>
                    <a:lnTo>
                      <a:pt x="80" y="10959"/>
                    </a:lnTo>
                    <a:lnTo>
                      <a:pt x="58" y="11288"/>
                    </a:lnTo>
                    <a:lnTo>
                      <a:pt x="41" y="11616"/>
                    </a:lnTo>
                    <a:lnTo>
                      <a:pt x="27" y="11956"/>
                    </a:lnTo>
                    <a:lnTo>
                      <a:pt x="19" y="12284"/>
                    </a:lnTo>
                    <a:lnTo>
                      <a:pt x="10" y="12624"/>
                    </a:lnTo>
                    <a:lnTo>
                      <a:pt x="5" y="12964"/>
                    </a:lnTo>
                    <a:lnTo>
                      <a:pt x="1" y="13315"/>
                    </a:lnTo>
                    <a:lnTo>
                      <a:pt x="1" y="13315"/>
                    </a:lnTo>
                    <a:lnTo>
                      <a:pt x="5" y="13655"/>
                    </a:lnTo>
                    <a:lnTo>
                      <a:pt x="10" y="13995"/>
                    </a:lnTo>
                    <a:lnTo>
                      <a:pt x="19" y="14335"/>
                    </a:lnTo>
                    <a:lnTo>
                      <a:pt x="27" y="14675"/>
                    </a:lnTo>
                    <a:lnTo>
                      <a:pt x="41" y="15003"/>
                    </a:lnTo>
                    <a:lnTo>
                      <a:pt x="58" y="15331"/>
                    </a:lnTo>
                    <a:lnTo>
                      <a:pt x="80" y="15671"/>
                    </a:lnTo>
                    <a:lnTo>
                      <a:pt x="102" y="15988"/>
                    </a:lnTo>
                    <a:lnTo>
                      <a:pt x="128" y="16316"/>
                    </a:lnTo>
                    <a:lnTo>
                      <a:pt x="159" y="16632"/>
                    </a:lnTo>
                    <a:lnTo>
                      <a:pt x="190" y="16949"/>
                    </a:lnTo>
                    <a:lnTo>
                      <a:pt x="225" y="17265"/>
                    </a:lnTo>
                    <a:lnTo>
                      <a:pt x="265" y="17582"/>
                    </a:lnTo>
                    <a:lnTo>
                      <a:pt x="304" y="17886"/>
                    </a:lnTo>
                    <a:lnTo>
                      <a:pt x="348" y="18191"/>
                    </a:lnTo>
                    <a:lnTo>
                      <a:pt x="392" y="18484"/>
                    </a:lnTo>
                    <a:lnTo>
                      <a:pt x="445" y="18789"/>
                    </a:lnTo>
                    <a:lnTo>
                      <a:pt x="493" y="19082"/>
                    </a:lnTo>
                    <a:lnTo>
                      <a:pt x="546" y="19363"/>
                    </a:lnTo>
                    <a:lnTo>
                      <a:pt x="603" y="19656"/>
                    </a:lnTo>
                    <a:lnTo>
                      <a:pt x="665" y="19937"/>
                    </a:lnTo>
                    <a:lnTo>
                      <a:pt x="726" y="20207"/>
                    </a:lnTo>
                    <a:lnTo>
                      <a:pt x="788" y="20476"/>
                    </a:lnTo>
                    <a:lnTo>
                      <a:pt x="854" y="20746"/>
                    </a:lnTo>
                    <a:lnTo>
                      <a:pt x="924" y="21016"/>
                    </a:lnTo>
                    <a:lnTo>
                      <a:pt x="995" y="21273"/>
                    </a:lnTo>
                    <a:lnTo>
                      <a:pt x="1065" y="21520"/>
                    </a:lnTo>
                    <a:lnTo>
                      <a:pt x="1144" y="21777"/>
                    </a:lnTo>
                    <a:lnTo>
                      <a:pt x="1219" y="22012"/>
                    </a:lnTo>
                    <a:lnTo>
                      <a:pt x="1298" y="22258"/>
                    </a:lnTo>
                    <a:lnTo>
                      <a:pt x="1382" y="22492"/>
                    </a:lnTo>
                    <a:lnTo>
                      <a:pt x="1465" y="22715"/>
                    </a:lnTo>
                    <a:lnTo>
                      <a:pt x="1549" y="22938"/>
                    </a:lnTo>
                    <a:lnTo>
                      <a:pt x="1637" y="23160"/>
                    </a:lnTo>
                    <a:lnTo>
                      <a:pt x="1729" y="23371"/>
                    </a:lnTo>
                    <a:lnTo>
                      <a:pt x="1817" y="23582"/>
                    </a:lnTo>
                    <a:lnTo>
                      <a:pt x="1914" y="23782"/>
                    </a:lnTo>
                    <a:lnTo>
                      <a:pt x="2006" y="23969"/>
                    </a:lnTo>
                    <a:lnTo>
                      <a:pt x="2103" y="24157"/>
                    </a:lnTo>
                    <a:lnTo>
                      <a:pt x="2204" y="24344"/>
                    </a:lnTo>
                    <a:lnTo>
                      <a:pt x="2305" y="24520"/>
                    </a:lnTo>
                    <a:lnTo>
                      <a:pt x="2406" y="24684"/>
                    </a:lnTo>
                    <a:lnTo>
                      <a:pt x="2507" y="24848"/>
                    </a:lnTo>
                    <a:lnTo>
                      <a:pt x="2613" y="25012"/>
                    </a:lnTo>
                    <a:lnTo>
                      <a:pt x="2723" y="25165"/>
                    </a:lnTo>
                    <a:lnTo>
                      <a:pt x="2828" y="25305"/>
                    </a:lnTo>
                    <a:lnTo>
                      <a:pt x="2938" y="25446"/>
                    </a:lnTo>
                    <a:lnTo>
                      <a:pt x="3052" y="25575"/>
                    </a:lnTo>
                    <a:lnTo>
                      <a:pt x="3162" y="25692"/>
                    </a:lnTo>
                    <a:lnTo>
                      <a:pt x="3277" y="25809"/>
                    </a:lnTo>
                    <a:lnTo>
                      <a:pt x="3391" y="25915"/>
                    </a:lnTo>
                    <a:lnTo>
                      <a:pt x="3510" y="26020"/>
                    </a:lnTo>
                    <a:lnTo>
                      <a:pt x="3628" y="26114"/>
                    </a:lnTo>
                    <a:lnTo>
                      <a:pt x="3747" y="26196"/>
                    </a:lnTo>
                    <a:lnTo>
                      <a:pt x="3866" y="26278"/>
                    </a:lnTo>
                    <a:lnTo>
                      <a:pt x="3989" y="26348"/>
                    </a:lnTo>
                    <a:lnTo>
                      <a:pt x="4112" y="26407"/>
                    </a:lnTo>
                    <a:lnTo>
                      <a:pt x="4235" y="26466"/>
                    </a:lnTo>
                    <a:lnTo>
                      <a:pt x="4358" y="26513"/>
                    </a:lnTo>
                    <a:lnTo>
                      <a:pt x="4482" y="26548"/>
                    </a:lnTo>
                    <a:lnTo>
                      <a:pt x="4609" y="26571"/>
                    </a:lnTo>
                    <a:lnTo>
                      <a:pt x="4737" y="26595"/>
                    </a:lnTo>
                    <a:lnTo>
                      <a:pt x="4864" y="26606"/>
                    </a:lnTo>
                    <a:lnTo>
                      <a:pt x="4996" y="266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739;p39">
                <a:extLst>
                  <a:ext uri="{FF2B5EF4-FFF2-40B4-BE49-F238E27FC236}">
                    <a16:creationId xmlns:a16="http://schemas.microsoft.com/office/drawing/2014/main" id="{E703048B-BAEA-3660-DA84-57CAF12796CC}"/>
                  </a:ext>
                </a:extLst>
              </p:cNvPr>
              <p:cNvSpPr/>
              <p:nvPr/>
            </p:nvSpPr>
            <p:spPr>
              <a:xfrm>
                <a:off x="2734400" y="-5324425"/>
                <a:ext cx="577800" cy="1337925"/>
              </a:xfrm>
              <a:custGeom>
                <a:avLst/>
                <a:gdLst/>
                <a:ahLst/>
                <a:cxnLst/>
                <a:rect l="l" t="t" r="r" b="b"/>
                <a:pathLst>
                  <a:path w="23112" h="53517" extrusionOk="0">
                    <a:moveTo>
                      <a:pt x="20781" y="1"/>
                    </a:moveTo>
                    <a:lnTo>
                      <a:pt x="819" y="35502"/>
                    </a:lnTo>
                    <a:lnTo>
                      <a:pt x="1" y="53516"/>
                    </a:lnTo>
                    <a:lnTo>
                      <a:pt x="9965" y="51641"/>
                    </a:lnTo>
                    <a:lnTo>
                      <a:pt x="23112" y="8111"/>
                    </a:lnTo>
                    <a:lnTo>
                      <a:pt x="20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740;p39">
                <a:extLst>
                  <a:ext uri="{FF2B5EF4-FFF2-40B4-BE49-F238E27FC236}">
                    <a16:creationId xmlns:a16="http://schemas.microsoft.com/office/drawing/2014/main" id="{94416CEA-9B4B-39D3-4761-C9678667DEEC}"/>
                  </a:ext>
                </a:extLst>
              </p:cNvPr>
              <p:cNvSpPr/>
              <p:nvPr/>
            </p:nvSpPr>
            <p:spPr>
              <a:xfrm>
                <a:off x="2734400" y="-5324425"/>
                <a:ext cx="577800" cy="1337925"/>
              </a:xfrm>
              <a:custGeom>
                <a:avLst/>
                <a:gdLst/>
                <a:ahLst/>
                <a:cxnLst/>
                <a:rect l="l" t="t" r="r" b="b"/>
                <a:pathLst>
                  <a:path w="23112" h="53517" fill="none" extrusionOk="0">
                    <a:moveTo>
                      <a:pt x="9965" y="51641"/>
                    </a:moveTo>
                    <a:lnTo>
                      <a:pt x="23112" y="8111"/>
                    </a:lnTo>
                    <a:lnTo>
                      <a:pt x="20781" y="1"/>
                    </a:lnTo>
                    <a:lnTo>
                      <a:pt x="819" y="35502"/>
                    </a:lnTo>
                    <a:lnTo>
                      <a:pt x="1" y="53516"/>
                    </a:lnTo>
                    <a:lnTo>
                      <a:pt x="9965" y="516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741;p39">
                <a:extLst>
                  <a:ext uri="{FF2B5EF4-FFF2-40B4-BE49-F238E27FC236}">
                    <a16:creationId xmlns:a16="http://schemas.microsoft.com/office/drawing/2014/main" id="{63CC1ADE-6FA4-6381-AD91-0DD6B0E9823E}"/>
                  </a:ext>
                </a:extLst>
              </p:cNvPr>
              <p:cNvSpPr/>
              <p:nvPr/>
            </p:nvSpPr>
            <p:spPr>
              <a:xfrm>
                <a:off x="2905775" y="-4033400"/>
                <a:ext cx="7775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587" extrusionOk="0">
                    <a:moveTo>
                      <a:pt x="3110" y="0"/>
                    </a:moveTo>
                    <a:lnTo>
                      <a:pt x="1" y="586"/>
                    </a:lnTo>
                    <a:lnTo>
                      <a:pt x="5" y="586"/>
                    </a:lnTo>
                    <a:lnTo>
                      <a:pt x="3110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742;p39">
                <a:extLst>
                  <a:ext uri="{FF2B5EF4-FFF2-40B4-BE49-F238E27FC236}">
                    <a16:creationId xmlns:a16="http://schemas.microsoft.com/office/drawing/2014/main" id="{FDBF254A-3277-6844-A534-4913ECD49BE3}"/>
                  </a:ext>
                </a:extLst>
              </p:cNvPr>
              <p:cNvSpPr/>
              <p:nvPr/>
            </p:nvSpPr>
            <p:spPr>
              <a:xfrm>
                <a:off x="2905775" y="-4045725"/>
                <a:ext cx="8150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1080" fill="none" extrusionOk="0">
                    <a:moveTo>
                      <a:pt x="1" y="1079"/>
                    </a:moveTo>
                    <a:lnTo>
                      <a:pt x="5" y="1079"/>
                    </a:lnTo>
                    <a:lnTo>
                      <a:pt x="3110" y="493"/>
                    </a:lnTo>
                    <a:lnTo>
                      <a:pt x="3259" y="1"/>
                    </a:lnTo>
                    <a:lnTo>
                      <a:pt x="3259" y="1"/>
                    </a:lnTo>
                    <a:lnTo>
                      <a:pt x="3110" y="493"/>
                    </a:lnTo>
                    <a:lnTo>
                      <a:pt x="1" y="107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743;p39">
                <a:extLst>
                  <a:ext uri="{FF2B5EF4-FFF2-40B4-BE49-F238E27FC236}">
                    <a16:creationId xmlns:a16="http://schemas.microsoft.com/office/drawing/2014/main" id="{034E6049-4B08-0DF7-7309-550F68808D1B}"/>
                  </a:ext>
                </a:extLst>
              </p:cNvPr>
              <p:cNvSpPr/>
              <p:nvPr/>
            </p:nvSpPr>
            <p:spPr>
              <a:xfrm>
                <a:off x="3198525" y="-5324425"/>
                <a:ext cx="5542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939" extrusionOk="0">
                    <a:moveTo>
                      <a:pt x="2216" y="1"/>
                    </a:moveTo>
                    <a:lnTo>
                      <a:pt x="0" y="3927"/>
                    </a:lnTo>
                    <a:lnTo>
                      <a:pt x="0" y="3939"/>
                    </a:lnTo>
                    <a:lnTo>
                      <a:pt x="2216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744;p39">
                <a:extLst>
                  <a:ext uri="{FF2B5EF4-FFF2-40B4-BE49-F238E27FC236}">
                    <a16:creationId xmlns:a16="http://schemas.microsoft.com/office/drawing/2014/main" id="{F32A9027-33F4-6982-24BD-F5607594FD1A}"/>
                  </a:ext>
                </a:extLst>
              </p:cNvPr>
              <p:cNvSpPr/>
              <p:nvPr/>
            </p:nvSpPr>
            <p:spPr>
              <a:xfrm>
                <a:off x="3198525" y="-5324425"/>
                <a:ext cx="5542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939" fill="none" extrusionOk="0">
                    <a:moveTo>
                      <a:pt x="0" y="3939"/>
                    </a:moveTo>
                    <a:lnTo>
                      <a:pt x="0" y="3927"/>
                    </a:lnTo>
                    <a:lnTo>
                      <a:pt x="2216" y="1"/>
                    </a:lnTo>
                    <a:lnTo>
                      <a:pt x="0" y="39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745;p39">
                <a:extLst>
                  <a:ext uri="{FF2B5EF4-FFF2-40B4-BE49-F238E27FC236}">
                    <a16:creationId xmlns:a16="http://schemas.microsoft.com/office/drawing/2014/main" id="{C8A39080-A29A-94DA-CBDE-FD0337BEB936}"/>
                  </a:ext>
                </a:extLst>
              </p:cNvPr>
              <p:cNvSpPr/>
              <p:nvPr/>
            </p:nvSpPr>
            <p:spPr>
              <a:xfrm>
                <a:off x="2905900" y="-5324425"/>
                <a:ext cx="406300" cy="1305700"/>
              </a:xfrm>
              <a:custGeom>
                <a:avLst/>
                <a:gdLst/>
                <a:ahLst/>
                <a:cxnLst/>
                <a:rect l="l" t="t" r="r" b="b"/>
                <a:pathLst>
                  <a:path w="16252" h="52228" extrusionOk="0">
                    <a:moveTo>
                      <a:pt x="13921" y="1"/>
                    </a:moveTo>
                    <a:lnTo>
                      <a:pt x="11705" y="3939"/>
                    </a:lnTo>
                    <a:lnTo>
                      <a:pt x="12105" y="14159"/>
                    </a:lnTo>
                    <a:lnTo>
                      <a:pt x="0" y="52227"/>
                    </a:lnTo>
                    <a:lnTo>
                      <a:pt x="3105" y="51641"/>
                    </a:lnTo>
                    <a:lnTo>
                      <a:pt x="3254" y="51149"/>
                    </a:lnTo>
                    <a:lnTo>
                      <a:pt x="16252" y="8111"/>
                    </a:lnTo>
                    <a:lnTo>
                      <a:pt x="139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746;p39">
                <a:extLst>
                  <a:ext uri="{FF2B5EF4-FFF2-40B4-BE49-F238E27FC236}">
                    <a16:creationId xmlns:a16="http://schemas.microsoft.com/office/drawing/2014/main" id="{0AD12EBA-6ED4-A09E-36A0-CB5987337E47}"/>
                  </a:ext>
                </a:extLst>
              </p:cNvPr>
              <p:cNvSpPr/>
              <p:nvPr/>
            </p:nvSpPr>
            <p:spPr>
              <a:xfrm>
                <a:off x="2905900" y="-5324425"/>
                <a:ext cx="406300" cy="1305700"/>
              </a:xfrm>
              <a:custGeom>
                <a:avLst/>
                <a:gdLst/>
                <a:ahLst/>
                <a:cxnLst/>
                <a:rect l="l" t="t" r="r" b="b"/>
                <a:pathLst>
                  <a:path w="16252" h="52228" fill="none" extrusionOk="0">
                    <a:moveTo>
                      <a:pt x="0" y="52227"/>
                    </a:moveTo>
                    <a:lnTo>
                      <a:pt x="12105" y="14159"/>
                    </a:lnTo>
                    <a:lnTo>
                      <a:pt x="11705" y="3939"/>
                    </a:lnTo>
                    <a:lnTo>
                      <a:pt x="13921" y="1"/>
                    </a:lnTo>
                    <a:lnTo>
                      <a:pt x="16252" y="8111"/>
                    </a:lnTo>
                    <a:lnTo>
                      <a:pt x="3254" y="51149"/>
                    </a:lnTo>
                    <a:lnTo>
                      <a:pt x="3105" y="51641"/>
                    </a:lnTo>
                    <a:lnTo>
                      <a:pt x="0" y="5222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747;p39">
                <a:extLst>
                  <a:ext uri="{FF2B5EF4-FFF2-40B4-BE49-F238E27FC236}">
                    <a16:creationId xmlns:a16="http://schemas.microsoft.com/office/drawing/2014/main" id="{7E9D97BD-E926-16E5-D49E-67CD0952F950}"/>
                  </a:ext>
                </a:extLst>
              </p:cNvPr>
              <p:cNvSpPr/>
              <p:nvPr/>
            </p:nvSpPr>
            <p:spPr>
              <a:xfrm>
                <a:off x="2905775" y="-5226250"/>
                <a:ext cx="305625" cy="1207525"/>
              </a:xfrm>
              <a:custGeom>
                <a:avLst/>
                <a:gdLst/>
                <a:ahLst/>
                <a:cxnLst/>
                <a:rect l="l" t="t" r="r" b="b"/>
                <a:pathLst>
                  <a:path w="12225" h="48301" extrusionOk="0">
                    <a:moveTo>
                      <a:pt x="11710" y="0"/>
                    </a:moveTo>
                    <a:lnTo>
                      <a:pt x="11701" y="176"/>
                    </a:lnTo>
                    <a:lnTo>
                      <a:pt x="11701" y="364"/>
                    </a:lnTo>
                    <a:lnTo>
                      <a:pt x="11701" y="539"/>
                    </a:lnTo>
                    <a:lnTo>
                      <a:pt x="11710" y="715"/>
                    </a:lnTo>
                    <a:lnTo>
                      <a:pt x="11714" y="1161"/>
                    </a:lnTo>
                    <a:lnTo>
                      <a:pt x="11728" y="1665"/>
                    </a:lnTo>
                    <a:lnTo>
                      <a:pt x="11767" y="2766"/>
                    </a:lnTo>
                    <a:lnTo>
                      <a:pt x="11873" y="6071"/>
                    </a:lnTo>
                    <a:lnTo>
                      <a:pt x="12010" y="10148"/>
                    </a:lnTo>
                    <a:lnTo>
                      <a:pt x="12010" y="10148"/>
                    </a:lnTo>
                    <a:lnTo>
                      <a:pt x="7208" y="25129"/>
                    </a:lnTo>
                    <a:lnTo>
                      <a:pt x="5735" y="29782"/>
                    </a:lnTo>
                    <a:lnTo>
                      <a:pt x="4367" y="34107"/>
                    </a:lnTo>
                    <a:lnTo>
                      <a:pt x="3136" y="38010"/>
                    </a:lnTo>
                    <a:lnTo>
                      <a:pt x="2582" y="39779"/>
                    </a:lnTo>
                    <a:lnTo>
                      <a:pt x="2072" y="41432"/>
                    </a:lnTo>
                    <a:lnTo>
                      <a:pt x="542" y="46413"/>
                    </a:lnTo>
                    <a:lnTo>
                      <a:pt x="133" y="47796"/>
                    </a:lnTo>
                    <a:lnTo>
                      <a:pt x="93" y="47913"/>
                    </a:lnTo>
                    <a:lnTo>
                      <a:pt x="62" y="48042"/>
                    </a:lnTo>
                    <a:lnTo>
                      <a:pt x="32" y="48171"/>
                    </a:lnTo>
                    <a:lnTo>
                      <a:pt x="1" y="48300"/>
                    </a:lnTo>
                    <a:lnTo>
                      <a:pt x="49" y="48195"/>
                    </a:lnTo>
                    <a:lnTo>
                      <a:pt x="102" y="48066"/>
                    </a:lnTo>
                    <a:lnTo>
                      <a:pt x="168" y="47878"/>
                    </a:lnTo>
                    <a:lnTo>
                      <a:pt x="366" y="47327"/>
                    </a:lnTo>
                    <a:lnTo>
                      <a:pt x="612" y="46601"/>
                    </a:lnTo>
                    <a:lnTo>
                      <a:pt x="2208" y="41760"/>
                    </a:lnTo>
                    <a:lnTo>
                      <a:pt x="3299" y="38385"/>
                    </a:lnTo>
                    <a:lnTo>
                      <a:pt x="4547" y="34505"/>
                    </a:lnTo>
                    <a:lnTo>
                      <a:pt x="5924" y="30204"/>
                    </a:lnTo>
                    <a:lnTo>
                      <a:pt x="7397" y="25586"/>
                    </a:lnTo>
                    <a:lnTo>
                      <a:pt x="10000" y="17347"/>
                    </a:lnTo>
                    <a:lnTo>
                      <a:pt x="11156" y="13678"/>
                    </a:lnTo>
                    <a:lnTo>
                      <a:pt x="12198" y="10420"/>
                    </a:lnTo>
                    <a:lnTo>
                      <a:pt x="12225" y="10338"/>
                    </a:lnTo>
                    <a:lnTo>
                      <a:pt x="12225" y="10232"/>
                    </a:lnTo>
                    <a:lnTo>
                      <a:pt x="12040" y="6048"/>
                    </a:lnTo>
                    <a:lnTo>
                      <a:pt x="11890" y="2766"/>
                    </a:lnTo>
                    <a:lnTo>
                      <a:pt x="11838" y="1653"/>
                    </a:lnTo>
                    <a:lnTo>
                      <a:pt x="11789" y="727"/>
                    </a:lnTo>
                    <a:lnTo>
                      <a:pt x="11776" y="539"/>
                    </a:lnTo>
                    <a:lnTo>
                      <a:pt x="11758" y="364"/>
                    </a:lnTo>
                    <a:lnTo>
                      <a:pt x="11736" y="176"/>
                    </a:lnTo>
                    <a:lnTo>
                      <a:pt x="11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748;p39">
                <a:extLst>
                  <a:ext uri="{FF2B5EF4-FFF2-40B4-BE49-F238E27FC236}">
                    <a16:creationId xmlns:a16="http://schemas.microsoft.com/office/drawing/2014/main" id="{8C5B6822-BE3B-FA67-936B-38A69AE052A9}"/>
                  </a:ext>
                </a:extLst>
              </p:cNvPr>
              <p:cNvSpPr/>
              <p:nvPr/>
            </p:nvSpPr>
            <p:spPr>
              <a:xfrm>
                <a:off x="3116400" y="-4622350"/>
                <a:ext cx="59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34" extrusionOk="0">
                    <a:moveTo>
                      <a:pt x="93" y="0"/>
                    </a:moveTo>
                    <a:lnTo>
                      <a:pt x="71" y="24"/>
                    </a:lnTo>
                    <a:lnTo>
                      <a:pt x="53" y="47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188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9" y="445"/>
                    </a:lnTo>
                    <a:lnTo>
                      <a:pt x="18" y="492"/>
                    </a:lnTo>
                    <a:lnTo>
                      <a:pt x="36" y="539"/>
                    </a:lnTo>
                    <a:lnTo>
                      <a:pt x="53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41" y="633"/>
                    </a:lnTo>
                    <a:lnTo>
                      <a:pt x="163" y="610"/>
                    </a:lnTo>
                    <a:lnTo>
                      <a:pt x="185" y="586"/>
                    </a:lnTo>
                    <a:lnTo>
                      <a:pt x="203" y="539"/>
                    </a:lnTo>
                    <a:lnTo>
                      <a:pt x="220" y="492"/>
                    </a:lnTo>
                    <a:lnTo>
                      <a:pt x="229" y="445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188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47"/>
                    </a:lnTo>
                    <a:lnTo>
                      <a:pt x="163" y="2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749;p39">
                <a:extLst>
                  <a:ext uri="{FF2B5EF4-FFF2-40B4-BE49-F238E27FC236}">
                    <a16:creationId xmlns:a16="http://schemas.microsoft.com/office/drawing/2014/main" id="{D7913E00-EFE9-698E-8903-EA1202471185}"/>
                  </a:ext>
                </a:extLst>
              </p:cNvPr>
              <p:cNvSpPr/>
              <p:nvPr/>
            </p:nvSpPr>
            <p:spPr>
              <a:xfrm>
                <a:off x="3195550" y="-4857350"/>
                <a:ext cx="59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34" extrusionOk="0">
                    <a:moveTo>
                      <a:pt x="93" y="0"/>
                    </a:moveTo>
                    <a:lnTo>
                      <a:pt x="71" y="24"/>
                    </a:lnTo>
                    <a:lnTo>
                      <a:pt x="53" y="47"/>
                    </a:lnTo>
                    <a:lnTo>
                      <a:pt x="36" y="94"/>
                    </a:lnTo>
                    <a:lnTo>
                      <a:pt x="18" y="141"/>
                    </a:lnTo>
                    <a:lnTo>
                      <a:pt x="9" y="188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18" y="493"/>
                    </a:lnTo>
                    <a:lnTo>
                      <a:pt x="36" y="539"/>
                    </a:lnTo>
                    <a:lnTo>
                      <a:pt x="53" y="586"/>
                    </a:lnTo>
                    <a:lnTo>
                      <a:pt x="71" y="610"/>
                    </a:lnTo>
                    <a:lnTo>
                      <a:pt x="93" y="633"/>
                    </a:lnTo>
                    <a:lnTo>
                      <a:pt x="141" y="633"/>
                    </a:lnTo>
                    <a:lnTo>
                      <a:pt x="167" y="610"/>
                    </a:lnTo>
                    <a:lnTo>
                      <a:pt x="185" y="586"/>
                    </a:lnTo>
                    <a:lnTo>
                      <a:pt x="203" y="539"/>
                    </a:lnTo>
                    <a:lnTo>
                      <a:pt x="220" y="493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38" y="317"/>
                    </a:lnTo>
                    <a:lnTo>
                      <a:pt x="238" y="258"/>
                    </a:lnTo>
                    <a:lnTo>
                      <a:pt x="229" y="188"/>
                    </a:lnTo>
                    <a:lnTo>
                      <a:pt x="220" y="141"/>
                    </a:lnTo>
                    <a:lnTo>
                      <a:pt x="203" y="94"/>
                    </a:lnTo>
                    <a:lnTo>
                      <a:pt x="185" y="47"/>
                    </a:lnTo>
                    <a:lnTo>
                      <a:pt x="167" y="2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750;p39">
                <a:extLst>
                  <a:ext uri="{FF2B5EF4-FFF2-40B4-BE49-F238E27FC236}">
                    <a16:creationId xmlns:a16="http://schemas.microsoft.com/office/drawing/2014/main" id="{8CDD951F-DEC1-9154-AD5B-E80E1685BA4E}"/>
                  </a:ext>
                </a:extLst>
              </p:cNvPr>
              <p:cNvSpPr/>
              <p:nvPr/>
            </p:nvSpPr>
            <p:spPr>
              <a:xfrm>
                <a:off x="3048125" y="-4400250"/>
                <a:ext cx="60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5" extrusionOk="0">
                    <a:moveTo>
                      <a:pt x="120" y="0"/>
                    </a:moveTo>
                    <a:lnTo>
                      <a:pt x="98" y="12"/>
                    </a:lnTo>
                    <a:lnTo>
                      <a:pt x="76" y="24"/>
                    </a:lnTo>
                    <a:lnTo>
                      <a:pt x="54" y="59"/>
                    </a:lnTo>
                    <a:lnTo>
                      <a:pt x="36" y="94"/>
                    </a:lnTo>
                    <a:lnTo>
                      <a:pt x="23" y="141"/>
                    </a:lnTo>
                    <a:lnTo>
                      <a:pt x="10" y="199"/>
                    </a:lnTo>
                    <a:lnTo>
                      <a:pt x="1" y="258"/>
                    </a:lnTo>
                    <a:lnTo>
                      <a:pt x="1" y="317"/>
                    </a:lnTo>
                    <a:lnTo>
                      <a:pt x="1" y="387"/>
                    </a:lnTo>
                    <a:lnTo>
                      <a:pt x="10" y="446"/>
                    </a:lnTo>
                    <a:lnTo>
                      <a:pt x="23" y="504"/>
                    </a:lnTo>
                    <a:lnTo>
                      <a:pt x="36" y="551"/>
                    </a:lnTo>
                    <a:lnTo>
                      <a:pt x="54" y="586"/>
                    </a:lnTo>
                    <a:lnTo>
                      <a:pt x="76" y="610"/>
                    </a:lnTo>
                    <a:lnTo>
                      <a:pt x="98" y="633"/>
                    </a:lnTo>
                    <a:lnTo>
                      <a:pt x="120" y="645"/>
                    </a:lnTo>
                    <a:lnTo>
                      <a:pt x="146" y="633"/>
                    </a:lnTo>
                    <a:lnTo>
                      <a:pt x="168" y="610"/>
                    </a:lnTo>
                    <a:lnTo>
                      <a:pt x="190" y="586"/>
                    </a:lnTo>
                    <a:lnTo>
                      <a:pt x="208" y="551"/>
                    </a:lnTo>
                    <a:lnTo>
                      <a:pt x="221" y="504"/>
                    </a:lnTo>
                    <a:lnTo>
                      <a:pt x="230" y="446"/>
                    </a:lnTo>
                    <a:lnTo>
                      <a:pt x="238" y="387"/>
                    </a:lnTo>
                    <a:lnTo>
                      <a:pt x="243" y="317"/>
                    </a:lnTo>
                    <a:lnTo>
                      <a:pt x="238" y="258"/>
                    </a:lnTo>
                    <a:lnTo>
                      <a:pt x="230" y="199"/>
                    </a:lnTo>
                    <a:lnTo>
                      <a:pt x="221" y="141"/>
                    </a:lnTo>
                    <a:lnTo>
                      <a:pt x="208" y="94"/>
                    </a:lnTo>
                    <a:lnTo>
                      <a:pt x="190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751;p39">
                <a:extLst>
                  <a:ext uri="{FF2B5EF4-FFF2-40B4-BE49-F238E27FC236}">
                    <a16:creationId xmlns:a16="http://schemas.microsoft.com/office/drawing/2014/main" id="{2A5CC612-BFA5-E0CF-9993-5DEA22F44B0C}"/>
                  </a:ext>
                </a:extLst>
              </p:cNvPr>
              <p:cNvSpPr/>
              <p:nvPr/>
            </p:nvSpPr>
            <p:spPr>
              <a:xfrm>
                <a:off x="2979325" y="-4199250"/>
                <a:ext cx="60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46" extrusionOk="0">
                    <a:moveTo>
                      <a:pt x="119" y="0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6" y="94"/>
                    </a:lnTo>
                    <a:lnTo>
                      <a:pt x="22" y="141"/>
                    </a:lnTo>
                    <a:lnTo>
                      <a:pt x="9" y="200"/>
                    </a:lnTo>
                    <a:lnTo>
                      <a:pt x="0" y="258"/>
                    </a:lnTo>
                    <a:lnTo>
                      <a:pt x="0" y="317"/>
                    </a:lnTo>
                    <a:lnTo>
                      <a:pt x="0" y="387"/>
                    </a:lnTo>
                    <a:lnTo>
                      <a:pt x="9" y="446"/>
                    </a:lnTo>
                    <a:lnTo>
                      <a:pt x="22" y="504"/>
                    </a:lnTo>
                    <a:lnTo>
                      <a:pt x="36" y="551"/>
                    </a:lnTo>
                    <a:lnTo>
                      <a:pt x="53" y="586"/>
                    </a:lnTo>
                    <a:lnTo>
                      <a:pt x="75" y="622"/>
                    </a:lnTo>
                    <a:lnTo>
                      <a:pt x="97" y="633"/>
                    </a:lnTo>
                    <a:lnTo>
                      <a:pt x="119" y="645"/>
                    </a:lnTo>
                    <a:lnTo>
                      <a:pt x="146" y="633"/>
                    </a:lnTo>
                    <a:lnTo>
                      <a:pt x="168" y="622"/>
                    </a:lnTo>
                    <a:lnTo>
                      <a:pt x="185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29" y="446"/>
                    </a:lnTo>
                    <a:lnTo>
                      <a:pt x="238" y="387"/>
                    </a:lnTo>
                    <a:lnTo>
                      <a:pt x="242" y="317"/>
                    </a:lnTo>
                    <a:lnTo>
                      <a:pt x="238" y="258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5" y="59"/>
                    </a:lnTo>
                    <a:lnTo>
                      <a:pt x="168" y="24"/>
                    </a:lnTo>
                    <a:lnTo>
                      <a:pt x="146" y="1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752;p39">
                <a:extLst>
                  <a:ext uri="{FF2B5EF4-FFF2-40B4-BE49-F238E27FC236}">
                    <a16:creationId xmlns:a16="http://schemas.microsoft.com/office/drawing/2014/main" id="{A1F76017-F17D-E7A4-404B-8FA762040D79}"/>
                  </a:ext>
                </a:extLst>
              </p:cNvPr>
              <p:cNvSpPr/>
              <p:nvPr/>
            </p:nvSpPr>
            <p:spPr>
              <a:xfrm>
                <a:off x="4217750" y="-2959225"/>
                <a:ext cx="566025" cy="939425"/>
              </a:xfrm>
              <a:custGeom>
                <a:avLst/>
                <a:gdLst/>
                <a:ahLst/>
                <a:cxnLst/>
                <a:rect l="l" t="t" r="r" b="b"/>
                <a:pathLst>
                  <a:path w="22641" h="37577" extrusionOk="0">
                    <a:moveTo>
                      <a:pt x="8372" y="0"/>
                    </a:moveTo>
                    <a:lnTo>
                      <a:pt x="2507" y="3856"/>
                    </a:lnTo>
                    <a:lnTo>
                      <a:pt x="0" y="21672"/>
                    </a:lnTo>
                    <a:lnTo>
                      <a:pt x="20745" y="37576"/>
                    </a:lnTo>
                    <a:lnTo>
                      <a:pt x="22641" y="18870"/>
                    </a:lnTo>
                    <a:lnTo>
                      <a:pt x="83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753;p39">
                <a:extLst>
                  <a:ext uri="{FF2B5EF4-FFF2-40B4-BE49-F238E27FC236}">
                    <a16:creationId xmlns:a16="http://schemas.microsoft.com/office/drawing/2014/main" id="{233E859D-9637-3046-E58D-23FCBFC45BD9}"/>
                  </a:ext>
                </a:extLst>
              </p:cNvPr>
              <p:cNvSpPr/>
              <p:nvPr/>
            </p:nvSpPr>
            <p:spPr>
              <a:xfrm>
                <a:off x="4217750" y="-2959225"/>
                <a:ext cx="566025" cy="939425"/>
              </a:xfrm>
              <a:custGeom>
                <a:avLst/>
                <a:gdLst/>
                <a:ahLst/>
                <a:cxnLst/>
                <a:rect l="l" t="t" r="r" b="b"/>
                <a:pathLst>
                  <a:path w="22641" h="37577" fill="none" extrusionOk="0">
                    <a:moveTo>
                      <a:pt x="20745" y="37576"/>
                    </a:moveTo>
                    <a:lnTo>
                      <a:pt x="22641" y="18870"/>
                    </a:lnTo>
                    <a:lnTo>
                      <a:pt x="8372" y="0"/>
                    </a:lnTo>
                    <a:lnTo>
                      <a:pt x="2507" y="3856"/>
                    </a:lnTo>
                    <a:lnTo>
                      <a:pt x="0" y="21672"/>
                    </a:lnTo>
                    <a:lnTo>
                      <a:pt x="20745" y="3757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754;p39">
                <a:extLst>
                  <a:ext uri="{FF2B5EF4-FFF2-40B4-BE49-F238E27FC236}">
                    <a16:creationId xmlns:a16="http://schemas.microsoft.com/office/drawing/2014/main" id="{AFFD4EFB-AEFC-AEB0-1511-1C158319E98A}"/>
                  </a:ext>
                </a:extLst>
              </p:cNvPr>
              <p:cNvSpPr/>
              <p:nvPr/>
            </p:nvSpPr>
            <p:spPr>
              <a:xfrm>
                <a:off x="4288525" y="-2959225"/>
                <a:ext cx="1385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634" extrusionOk="0">
                    <a:moveTo>
                      <a:pt x="5541" y="0"/>
                    </a:moveTo>
                    <a:lnTo>
                      <a:pt x="1" y="3634"/>
                    </a:lnTo>
                    <a:lnTo>
                      <a:pt x="5" y="3634"/>
                    </a:lnTo>
                    <a:lnTo>
                      <a:pt x="554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755;p39">
                <a:extLst>
                  <a:ext uri="{FF2B5EF4-FFF2-40B4-BE49-F238E27FC236}">
                    <a16:creationId xmlns:a16="http://schemas.microsoft.com/office/drawing/2014/main" id="{E66B7A7F-48FE-06D9-269B-A37EF6FFA6EA}"/>
                  </a:ext>
                </a:extLst>
              </p:cNvPr>
              <p:cNvSpPr/>
              <p:nvPr/>
            </p:nvSpPr>
            <p:spPr>
              <a:xfrm>
                <a:off x="4288525" y="-2959225"/>
                <a:ext cx="1385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634" fill="none" extrusionOk="0">
                    <a:moveTo>
                      <a:pt x="5" y="3634"/>
                    </a:moveTo>
                    <a:lnTo>
                      <a:pt x="1" y="3634"/>
                    </a:lnTo>
                    <a:lnTo>
                      <a:pt x="5541" y="0"/>
                    </a:lnTo>
                    <a:lnTo>
                      <a:pt x="5" y="36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756;p39">
                <a:extLst>
                  <a:ext uri="{FF2B5EF4-FFF2-40B4-BE49-F238E27FC236}">
                    <a16:creationId xmlns:a16="http://schemas.microsoft.com/office/drawing/2014/main" id="{2E9C494C-6AAB-8B83-42CA-1F4F2EEC6F72}"/>
                  </a:ext>
                </a:extLst>
              </p:cNvPr>
              <p:cNvSpPr/>
              <p:nvPr/>
            </p:nvSpPr>
            <p:spPr>
              <a:xfrm>
                <a:off x="4288650" y="-2959225"/>
                <a:ext cx="468525" cy="598650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23946" extrusionOk="0">
                    <a:moveTo>
                      <a:pt x="5536" y="0"/>
                    </a:moveTo>
                    <a:lnTo>
                      <a:pt x="0" y="3634"/>
                    </a:lnTo>
                    <a:lnTo>
                      <a:pt x="16793" y="23945"/>
                    </a:lnTo>
                    <a:lnTo>
                      <a:pt x="16854" y="23547"/>
                    </a:lnTo>
                    <a:lnTo>
                      <a:pt x="16916" y="23160"/>
                    </a:lnTo>
                    <a:lnTo>
                      <a:pt x="16986" y="22762"/>
                    </a:lnTo>
                    <a:lnTo>
                      <a:pt x="17061" y="22375"/>
                    </a:lnTo>
                    <a:lnTo>
                      <a:pt x="17140" y="22000"/>
                    </a:lnTo>
                    <a:lnTo>
                      <a:pt x="17219" y="21625"/>
                    </a:lnTo>
                    <a:lnTo>
                      <a:pt x="17307" y="21261"/>
                    </a:lnTo>
                    <a:lnTo>
                      <a:pt x="17399" y="20910"/>
                    </a:lnTo>
                    <a:lnTo>
                      <a:pt x="17492" y="20558"/>
                    </a:lnTo>
                    <a:lnTo>
                      <a:pt x="17588" y="20230"/>
                    </a:lnTo>
                    <a:lnTo>
                      <a:pt x="17690" y="19902"/>
                    </a:lnTo>
                    <a:lnTo>
                      <a:pt x="17795" y="19597"/>
                    </a:lnTo>
                    <a:lnTo>
                      <a:pt x="17905" y="19292"/>
                    </a:lnTo>
                    <a:lnTo>
                      <a:pt x="18015" y="18999"/>
                    </a:lnTo>
                    <a:lnTo>
                      <a:pt x="18129" y="18718"/>
                    </a:lnTo>
                    <a:lnTo>
                      <a:pt x="18244" y="18448"/>
                    </a:lnTo>
                    <a:lnTo>
                      <a:pt x="18362" y="18179"/>
                    </a:lnTo>
                    <a:lnTo>
                      <a:pt x="18485" y="17933"/>
                    </a:lnTo>
                    <a:lnTo>
                      <a:pt x="18613" y="17687"/>
                    </a:lnTo>
                    <a:lnTo>
                      <a:pt x="18740" y="17464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757;p39">
                <a:extLst>
                  <a:ext uri="{FF2B5EF4-FFF2-40B4-BE49-F238E27FC236}">
                    <a16:creationId xmlns:a16="http://schemas.microsoft.com/office/drawing/2014/main" id="{F0989A4D-3B21-B1EB-6A09-65170AB140B2}"/>
                  </a:ext>
                </a:extLst>
              </p:cNvPr>
              <p:cNvSpPr/>
              <p:nvPr/>
            </p:nvSpPr>
            <p:spPr>
              <a:xfrm>
                <a:off x="4288650" y="-2959225"/>
                <a:ext cx="468525" cy="598650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23946" fill="none" extrusionOk="0">
                    <a:moveTo>
                      <a:pt x="16793" y="23945"/>
                    </a:moveTo>
                    <a:lnTo>
                      <a:pt x="0" y="3634"/>
                    </a:lnTo>
                    <a:lnTo>
                      <a:pt x="5536" y="0"/>
                    </a:lnTo>
                    <a:lnTo>
                      <a:pt x="18740" y="17464"/>
                    </a:lnTo>
                    <a:lnTo>
                      <a:pt x="18740" y="17464"/>
                    </a:lnTo>
                    <a:lnTo>
                      <a:pt x="18613" y="17687"/>
                    </a:lnTo>
                    <a:lnTo>
                      <a:pt x="18485" y="17933"/>
                    </a:lnTo>
                    <a:lnTo>
                      <a:pt x="18362" y="18179"/>
                    </a:lnTo>
                    <a:lnTo>
                      <a:pt x="18244" y="18448"/>
                    </a:lnTo>
                    <a:lnTo>
                      <a:pt x="18129" y="18718"/>
                    </a:lnTo>
                    <a:lnTo>
                      <a:pt x="18015" y="18999"/>
                    </a:lnTo>
                    <a:lnTo>
                      <a:pt x="17905" y="19292"/>
                    </a:lnTo>
                    <a:lnTo>
                      <a:pt x="17795" y="19597"/>
                    </a:lnTo>
                    <a:lnTo>
                      <a:pt x="17690" y="19902"/>
                    </a:lnTo>
                    <a:lnTo>
                      <a:pt x="17588" y="20230"/>
                    </a:lnTo>
                    <a:lnTo>
                      <a:pt x="17492" y="20558"/>
                    </a:lnTo>
                    <a:lnTo>
                      <a:pt x="17399" y="20910"/>
                    </a:lnTo>
                    <a:lnTo>
                      <a:pt x="17307" y="21261"/>
                    </a:lnTo>
                    <a:lnTo>
                      <a:pt x="17219" y="21625"/>
                    </a:lnTo>
                    <a:lnTo>
                      <a:pt x="17140" y="22000"/>
                    </a:lnTo>
                    <a:lnTo>
                      <a:pt x="17061" y="22375"/>
                    </a:lnTo>
                    <a:lnTo>
                      <a:pt x="17061" y="22375"/>
                    </a:lnTo>
                    <a:lnTo>
                      <a:pt x="16986" y="22762"/>
                    </a:lnTo>
                    <a:lnTo>
                      <a:pt x="16916" y="23160"/>
                    </a:lnTo>
                    <a:lnTo>
                      <a:pt x="16854" y="23547"/>
                    </a:lnTo>
                    <a:lnTo>
                      <a:pt x="16793" y="239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758;p39">
                <a:extLst>
                  <a:ext uri="{FF2B5EF4-FFF2-40B4-BE49-F238E27FC236}">
                    <a16:creationId xmlns:a16="http://schemas.microsoft.com/office/drawing/2014/main" id="{5FEAA3C8-D920-CCBB-929E-918DF23D7C0C}"/>
                  </a:ext>
                </a:extLst>
              </p:cNvPr>
              <p:cNvSpPr/>
              <p:nvPr/>
            </p:nvSpPr>
            <p:spPr>
              <a:xfrm>
                <a:off x="4290525" y="-2863125"/>
                <a:ext cx="415425" cy="502550"/>
              </a:xfrm>
              <a:custGeom>
                <a:avLst/>
                <a:gdLst/>
                <a:ahLst/>
                <a:cxnLst/>
                <a:rect l="l" t="t" r="r" b="b"/>
                <a:pathLst>
                  <a:path w="16617" h="20102" extrusionOk="0">
                    <a:moveTo>
                      <a:pt x="4" y="1"/>
                    </a:moveTo>
                    <a:lnTo>
                      <a:pt x="0" y="12"/>
                    </a:lnTo>
                    <a:lnTo>
                      <a:pt x="0" y="24"/>
                    </a:lnTo>
                    <a:lnTo>
                      <a:pt x="9" y="36"/>
                    </a:lnTo>
                    <a:lnTo>
                      <a:pt x="35" y="94"/>
                    </a:lnTo>
                    <a:lnTo>
                      <a:pt x="158" y="270"/>
                    </a:lnTo>
                    <a:lnTo>
                      <a:pt x="356" y="552"/>
                    </a:lnTo>
                    <a:lnTo>
                      <a:pt x="633" y="915"/>
                    </a:lnTo>
                    <a:lnTo>
                      <a:pt x="1390" y="1899"/>
                    </a:lnTo>
                    <a:lnTo>
                      <a:pt x="2396" y="3165"/>
                    </a:lnTo>
                    <a:lnTo>
                      <a:pt x="3623" y="4689"/>
                    </a:lnTo>
                    <a:lnTo>
                      <a:pt x="5030" y="6435"/>
                    </a:lnTo>
                    <a:lnTo>
                      <a:pt x="6587" y="8334"/>
                    </a:lnTo>
                    <a:lnTo>
                      <a:pt x="8258" y="10373"/>
                    </a:lnTo>
                    <a:lnTo>
                      <a:pt x="9933" y="12389"/>
                    </a:lnTo>
                    <a:lnTo>
                      <a:pt x="11494" y="14253"/>
                    </a:lnTo>
                    <a:lnTo>
                      <a:pt x="12914" y="15941"/>
                    </a:lnTo>
                    <a:lnTo>
                      <a:pt x="14150" y="17382"/>
                    </a:lnTo>
                    <a:lnTo>
                      <a:pt x="15170" y="18566"/>
                    </a:lnTo>
                    <a:lnTo>
                      <a:pt x="15944" y="19433"/>
                    </a:lnTo>
                    <a:lnTo>
                      <a:pt x="16229" y="19738"/>
                    </a:lnTo>
                    <a:lnTo>
                      <a:pt x="16441" y="19961"/>
                    </a:lnTo>
                    <a:lnTo>
                      <a:pt x="16568" y="20078"/>
                    </a:lnTo>
                    <a:lnTo>
                      <a:pt x="16603" y="20101"/>
                    </a:lnTo>
                    <a:lnTo>
                      <a:pt x="16616" y="20101"/>
                    </a:lnTo>
                    <a:lnTo>
                      <a:pt x="16616" y="20090"/>
                    </a:lnTo>
                    <a:lnTo>
                      <a:pt x="16608" y="20078"/>
                    </a:lnTo>
                    <a:lnTo>
                      <a:pt x="16581" y="20019"/>
                    </a:lnTo>
                    <a:lnTo>
                      <a:pt x="16458" y="19832"/>
                    </a:lnTo>
                    <a:lnTo>
                      <a:pt x="16260" y="19562"/>
                    </a:lnTo>
                    <a:lnTo>
                      <a:pt x="15983" y="19199"/>
                    </a:lnTo>
                    <a:lnTo>
                      <a:pt x="15227" y="18214"/>
                    </a:lnTo>
                    <a:lnTo>
                      <a:pt x="14220" y="16948"/>
                    </a:lnTo>
                    <a:lnTo>
                      <a:pt x="12998" y="15425"/>
                    </a:lnTo>
                    <a:lnTo>
                      <a:pt x="11591" y="13690"/>
                    </a:lnTo>
                    <a:lnTo>
                      <a:pt x="10034" y="11780"/>
                    </a:lnTo>
                    <a:lnTo>
                      <a:pt x="8359" y="9752"/>
                    </a:lnTo>
                    <a:lnTo>
                      <a:pt x="6684" y="7736"/>
                    </a:lnTo>
                    <a:lnTo>
                      <a:pt x="5118" y="5873"/>
                    </a:lnTo>
                    <a:lnTo>
                      <a:pt x="3702" y="4185"/>
                    </a:lnTo>
                    <a:lnTo>
                      <a:pt x="2467" y="2743"/>
                    </a:lnTo>
                    <a:lnTo>
                      <a:pt x="1447" y="1560"/>
                    </a:lnTo>
                    <a:lnTo>
                      <a:pt x="673" y="681"/>
                    </a:lnTo>
                    <a:lnTo>
                      <a:pt x="387" y="376"/>
                    </a:lnTo>
                    <a:lnTo>
                      <a:pt x="180" y="153"/>
                    </a:lnTo>
                    <a:lnTo>
                      <a:pt x="48" y="36"/>
                    </a:lnTo>
                    <a:lnTo>
                      <a:pt x="13" y="12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759;p39">
                <a:extLst>
                  <a:ext uri="{FF2B5EF4-FFF2-40B4-BE49-F238E27FC236}">
                    <a16:creationId xmlns:a16="http://schemas.microsoft.com/office/drawing/2014/main" id="{71CA71EC-7D75-F025-E558-58D97FCCAC9A}"/>
                  </a:ext>
                </a:extLst>
              </p:cNvPr>
              <p:cNvSpPr/>
              <p:nvPr/>
            </p:nvSpPr>
            <p:spPr>
              <a:xfrm>
                <a:off x="4658550" y="-2523800"/>
                <a:ext cx="60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3" extrusionOk="0">
                    <a:moveTo>
                      <a:pt x="110" y="0"/>
                    </a:moveTo>
                    <a:lnTo>
                      <a:pt x="84" y="12"/>
                    </a:lnTo>
                    <a:lnTo>
                      <a:pt x="62" y="35"/>
                    </a:lnTo>
                    <a:lnTo>
                      <a:pt x="44" y="70"/>
                    </a:lnTo>
                    <a:lnTo>
                      <a:pt x="27" y="117"/>
                    </a:lnTo>
                    <a:lnTo>
                      <a:pt x="13" y="176"/>
                    </a:lnTo>
                    <a:lnTo>
                      <a:pt x="5" y="234"/>
                    </a:lnTo>
                    <a:lnTo>
                      <a:pt x="0" y="293"/>
                    </a:lnTo>
                    <a:lnTo>
                      <a:pt x="0" y="352"/>
                    </a:lnTo>
                    <a:lnTo>
                      <a:pt x="5" y="422"/>
                    </a:lnTo>
                    <a:lnTo>
                      <a:pt x="13" y="481"/>
                    </a:lnTo>
                    <a:lnTo>
                      <a:pt x="27" y="527"/>
                    </a:lnTo>
                    <a:lnTo>
                      <a:pt x="44" y="574"/>
                    </a:lnTo>
                    <a:lnTo>
                      <a:pt x="66" y="609"/>
                    </a:lnTo>
                    <a:lnTo>
                      <a:pt x="88" y="633"/>
                    </a:lnTo>
                    <a:lnTo>
                      <a:pt x="132" y="633"/>
                    </a:lnTo>
                    <a:lnTo>
                      <a:pt x="159" y="621"/>
                    </a:lnTo>
                    <a:lnTo>
                      <a:pt x="181" y="598"/>
                    </a:lnTo>
                    <a:lnTo>
                      <a:pt x="198" y="563"/>
                    </a:lnTo>
                    <a:lnTo>
                      <a:pt x="216" y="516"/>
                    </a:lnTo>
                    <a:lnTo>
                      <a:pt x="229" y="469"/>
                    </a:lnTo>
                    <a:lnTo>
                      <a:pt x="238" y="410"/>
                    </a:lnTo>
                    <a:lnTo>
                      <a:pt x="242" y="352"/>
                    </a:lnTo>
                    <a:lnTo>
                      <a:pt x="242" y="281"/>
                    </a:lnTo>
                    <a:lnTo>
                      <a:pt x="238" y="223"/>
                    </a:lnTo>
                    <a:lnTo>
                      <a:pt x="229" y="164"/>
                    </a:lnTo>
                    <a:lnTo>
                      <a:pt x="216" y="105"/>
                    </a:lnTo>
                    <a:lnTo>
                      <a:pt x="198" y="70"/>
                    </a:lnTo>
                    <a:lnTo>
                      <a:pt x="176" y="35"/>
                    </a:lnTo>
                    <a:lnTo>
                      <a:pt x="154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760;p39">
                <a:extLst>
                  <a:ext uri="{FF2B5EF4-FFF2-40B4-BE49-F238E27FC236}">
                    <a16:creationId xmlns:a16="http://schemas.microsoft.com/office/drawing/2014/main" id="{187E34F7-9ECB-3B6F-869D-07DE54ED0857}"/>
                  </a:ext>
                </a:extLst>
              </p:cNvPr>
              <p:cNvSpPr/>
              <p:nvPr/>
            </p:nvSpPr>
            <p:spPr>
              <a:xfrm>
                <a:off x="4546425" y="-2654800"/>
                <a:ext cx="60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34" extrusionOk="0">
                    <a:moveTo>
                      <a:pt x="106" y="1"/>
                    </a:moveTo>
                    <a:lnTo>
                      <a:pt x="84" y="13"/>
                    </a:lnTo>
                    <a:lnTo>
                      <a:pt x="62" y="36"/>
                    </a:lnTo>
                    <a:lnTo>
                      <a:pt x="44" y="71"/>
                    </a:lnTo>
                    <a:lnTo>
                      <a:pt x="27" y="118"/>
                    </a:lnTo>
                    <a:lnTo>
                      <a:pt x="14" y="165"/>
                    </a:lnTo>
                    <a:lnTo>
                      <a:pt x="5" y="224"/>
                    </a:lnTo>
                    <a:lnTo>
                      <a:pt x="0" y="282"/>
                    </a:lnTo>
                    <a:lnTo>
                      <a:pt x="0" y="353"/>
                    </a:lnTo>
                    <a:lnTo>
                      <a:pt x="5" y="411"/>
                    </a:lnTo>
                    <a:lnTo>
                      <a:pt x="9" y="423"/>
                    </a:lnTo>
                    <a:lnTo>
                      <a:pt x="18" y="481"/>
                    </a:lnTo>
                    <a:lnTo>
                      <a:pt x="31" y="528"/>
                    </a:lnTo>
                    <a:lnTo>
                      <a:pt x="49" y="575"/>
                    </a:lnTo>
                    <a:lnTo>
                      <a:pt x="66" y="599"/>
                    </a:lnTo>
                    <a:lnTo>
                      <a:pt x="88" y="622"/>
                    </a:lnTo>
                    <a:lnTo>
                      <a:pt x="110" y="634"/>
                    </a:lnTo>
                    <a:lnTo>
                      <a:pt x="137" y="634"/>
                    </a:lnTo>
                    <a:lnTo>
                      <a:pt x="159" y="622"/>
                    </a:lnTo>
                    <a:lnTo>
                      <a:pt x="181" y="599"/>
                    </a:lnTo>
                    <a:lnTo>
                      <a:pt x="203" y="552"/>
                    </a:lnTo>
                    <a:lnTo>
                      <a:pt x="216" y="517"/>
                    </a:lnTo>
                    <a:lnTo>
                      <a:pt x="229" y="458"/>
                    </a:lnTo>
                    <a:lnTo>
                      <a:pt x="238" y="399"/>
                    </a:lnTo>
                    <a:lnTo>
                      <a:pt x="242" y="341"/>
                    </a:lnTo>
                    <a:lnTo>
                      <a:pt x="242" y="282"/>
                    </a:lnTo>
                    <a:lnTo>
                      <a:pt x="233" y="212"/>
                    </a:lnTo>
                    <a:lnTo>
                      <a:pt x="225" y="153"/>
                    </a:lnTo>
                    <a:lnTo>
                      <a:pt x="211" y="106"/>
                    </a:lnTo>
                    <a:lnTo>
                      <a:pt x="194" y="60"/>
                    </a:lnTo>
                    <a:lnTo>
                      <a:pt x="176" y="36"/>
                    </a:lnTo>
                    <a:lnTo>
                      <a:pt x="154" y="13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761;p39">
                <a:extLst>
                  <a:ext uri="{FF2B5EF4-FFF2-40B4-BE49-F238E27FC236}">
                    <a16:creationId xmlns:a16="http://schemas.microsoft.com/office/drawing/2014/main" id="{B73E5D63-F8DD-0FDF-35D9-6A8789203122}"/>
                  </a:ext>
                </a:extLst>
              </p:cNvPr>
              <p:cNvSpPr/>
              <p:nvPr/>
            </p:nvSpPr>
            <p:spPr>
              <a:xfrm>
                <a:off x="4434300" y="-2786050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06" y="0"/>
                    </a:moveTo>
                    <a:lnTo>
                      <a:pt x="80" y="12"/>
                    </a:lnTo>
                    <a:lnTo>
                      <a:pt x="58" y="35"/>
                    </a:lnTo>
                    <a:lnTo>
                      <a:pt x="40" y="71"/>
                    </a:lnTo>
                    <a:lnTo>
                      <a:pt x="27" y="117"/>
                    </a:lnTo>
                    <a:lnTo>
                      <a:pt x="14" y="164"/>
                    </a:lnTo>
                    <a:lnTo>
                      <a:pt x="5" y="223"/>
                    </a:lnTo>
                    <a:lnTo>
                      <a:pt x="0" y="281"/>
                    </a:lnTo>
                    <a:lnTo>
                      <a:pt x="0" y="352"/>
                    </a:lnTo>
                    <a:lnTo>
                      <a:pt x="5" y="410"/>
                    </a:lnTo>
                    <a:lnTo>
                      <a:pt x="5" y="422"/>
                    </a:lnTo>
                    <a:lnTo>
                      <a:pt x="18" y="481"/>
                    </a:lnTo>
                    <a:lnTo>
                      <a:pt x="31" y="539"/>
                    </a:lnTo>
                    <a:lnTo>
                      <a:pt x="49" y="574"/>
                    </a:lnTo>
                    <a:lnTo>
                      <a:pt x="66" y="610"/>
                    </a:lnTo>
                    <a:lnTo>
                      <a:pt x="88" y="633"/>
                    </a:lnTo>
                    <a:lnTo>
                      <a:pt x="110" y="645"/>
                    </a:lnTo>
                    <a:lnTo>
                      <a:pt x="132" y="645"/>
                    </a:lnTo>
                    <a:lnTo>
                      <a:pt x="159" y="633"/>
                    </a:lnTo>
                    <a:lnTo>
                      <a:pt x="181" y="598"/>
                    </a:lnTo>
                    <a:lnTo>
                      <a:pt x="198" y="563"/>
                    </a:lnTo>
                    <a:lnTo>
                      <a:pt x="216" y="516"/>
                    </a:lnTo>
                    <a:lnTo>
                      <a:pt x="229" y="469"/>
                    </a:lnTo>
                    <a:lnTo>
                      <a:pt x="233" y="410"/>
                    </a:lnTo>
                    <a:lnTo>
                      <a:pt x="238" y="340"/>
                    </a:lnTo>
                    <a:lnTo>
                      <a:pt x="238" y="281"/>
                    </a:lnTo>
                    <a:lnTo>
                      <a:pt x="233" y="223"/>
                    </a:lnTo>
                    <a:lnTo>
                      <a:pt x="233" y="211"/>
                    </a:lnTo>
                    <a:lnTo>
                      <a:pt x="225" y="153"/>
                    </a:lnTo>
                    <a:lnTo>
                      <a:pt x="211" y="106"/>
                    </a:lnTo>
                    <a:lnTo>
                      <a:pt x="194" y="59"/>
                    </a:lnTo>
                    <a:lnTo>
                      <a:pt x="172" y="24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762;p39">
                <a:extLst>
                  <a:ext uri="{FF2B5EF4-FFF2-40B4-BE49-F238E27FC236}">
                    <a16:creationId xmlns:a16="http://schemas.microsoft.com/office/drawing/2014/main" id="{D8DB5C77-00D9-2E1D-AE58-D5F71C2F9388}"/>
                  </a:ext>
                </a:extLst>
              </p:cNvPr>
              <p:cNvSpPr/>
              <p:nvPr/>
            </p:nvSpPr>
            <p:spPr>
              <a:xfrm>
                <a:off x="4127175" y="-3124475"/>
                <a:ext cx="152700" cy="68947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7579" extrusionOk="0">
                    <a:moveTo>
                      <a:pt x="1860" y="0"/>
                    </a:moveTo>
                    <a:lnTo>
                      <a:pt x="0" y="27555"/>
                    </a:lnTo>
                    <a:lnTo>
                      <a:pt x="62" y="27567"/>
                    </a:lnTo>
                    <a:lnTo>
                      <a:pt x="233" y="27578"/>
                    </a:lnTo>
                    <a:lnTo>
                      <a:pt x="356" y="27578"/>
                    </a:lnTo>
                    <a:lnTo>
                      <a:pt x="501" y="27567"/>
                    </a:lnTo>
                    <a:lnTo>
                      <a:pt x="664" y="27543"/>
                    </a:lnTo>
                    <a:lnTo>
                      <a:pt x="849" y="27496"/>
                    </a:lnTo>
                    <a:lnTo>
                      <a:pt x="1051" y="27449"/>
                    </a:lnTo>
                    <a:lnTo>
                      <a:pt x="1266" y="27367"/>
                    </a:lnTo>
                    <a:lnTo>
                      <a:pt x="1495" y="27274"/>
                    </a:lnTo>
                    <a:lnTo>
                      <a:pt x="1737" y="27145"/>
                    </a:lnTo>
                    <a:lnTo>
                      <a:pt x="1983" y="26981"/>
                    </a:lnTo>
                    <a:lnTo>
                      <a:pt x="2111" y="26887"/>
                    </a:lnTo>
                    <a:lnTo>
                      <a:pt x="2243" y="26793"/>
                    </a:lnTo>
                    <a:lnTo>
                      <a:pt x="2370" y="26688"/>
                    </a:lnTo>
                    <a:lnTo>
                      <a:pt x="2502" y="26570"/>
                    </a:lnTo>
                    <a:lnTo>
                      <a:pt x="2638" y="26441"/>
                    </a:lnTo>
                    <a:lnTo>
                      <a:pt x="2770" y="26301"/>
                    </a:lnTo>
                    <a:lnTo>
                      <a:pt x="2902" y="26148"/>
                    </a:lnTo>
                    <a:lnTo>
                      <a:pt x="3038" y="25996"/>
                    </a:lnTo>
                    <a:lnTo>
                      <a:pt x="3170" y="25820"/>
                    </a:lnTo>
                    <a:lnTo>
                      <a:pt x="3307" y="25644"/>
                    </a:lnTo>
                    <a:lnTo>
                      <a:pt x="3439" y="25445"/>
                    </a:lnTo>
                    <a:lnTo>
                      <a:pt x="3575" y="25234"/>
                    </a:lnTo>
                    <a:lnTo>
                      <a:pt x="3707" y="25023"/>
                    </a:lnTo>
                    <a:lnTo>
                      <a:pt x="3834" y="24789"/>
                    </a:lnTo>
                    <a:lnTo>
                      <a:pt x="3966" y="24543"/>
                    </a:lnTo>
                    <a:lnTo>
                      <a:pt x="4094" y="24285"/>
                    </a:lnTo>
                    <a:lnTo>
                      <a:pt x="4221" y="24004"/>
                    </a:lnTo>
                    <a:lnTo>
                      <a:pt x="4344" y="23722"/>
                    </a:lnTo>
                    <a:lnTo>
                      <a:pt x="4467" y="23418"/>
                    </a:lnTo>
                    <a:lnTo>
                      <a:pt x="4586" y="23101"/>
                    </a:lnTo>
                    <a:lnTo>
                      <a:pt x="4701" y="22761"/>
                    </a:lnTo>
                    <a:lnTo>
                      <a:pt x="4815" y="22410"/>
                    </a:lnTo>
                    <a:lnTo>
                      <a:pt x="4925" y="22046"/>
                    </a:lnTo>
                    <a:lnTo>
                      <a:pt x="5035" y="21659"/>
                    </a:lnTo>
                    <a:lnTo>
                      <a:pt x="5136" y="21261"/>
                    </a:lnTo>
                    <a:lnTo>
                      <a:pt x="5237" y="20839"/>
                    </a:lnTo>
                    <a:lnTo>
                      <a:pt x="5334" y="20405"/>
                    </a:lnTo>
                    <a:lnTo>
                      <a:pt x="5422" y="19948"/>
                    </a:lnTo>
                    <a:lnTo>
                      <a:pt x="5510" y="19468"/>
                    </a:lnTo>
                    <a:lnTo>
                      <a:pt x="5593" y="18975"/>
                    </a:lnTo>
                    <a:lnTo>
                      <a:pt x="5668" y="18460"/>
                    </a:lnTo>
                    <a:lnTo>
                      <a:pt x="5738" y="17932"/>
                    </a:lnTo>
                    <a:lnTo>
                      <a:pt x="5804" y="17382"/>
                    </a:lnTo>
                    <a:lnTo>
                      <a:pt x="5866" y="16807"/>
                    </a:lnTo>
                    <a:lnTo>
                      <a:pt x="5918" y="16209"/>
                    </a:lnTo>
                    <a:lnTo>
                      <a:pt x="5967" y="15588"/>
                    </a:lnTo>
                    <a:lnTo>
                      <a:pt x="6011" y="14955"/>
                    </a:lnTo>
                    <a:lnTo>
                      <a:pt x="6046" y="14287"/>
                    </a:lnTo>
                    <a:lnTo>
                      <a:pt x="6072" y="13631"/>
                    </a:lnTo>
                    <a:lnTo>
                      <a:pt x="6090" y="12986"/>
                    </a:lnTo>
                    <a:lnTo>
                      <a:pt x="6103" y="12365"/>
                    </a:lnTo>
                    <a:lnTo>
                      <a:pt x="6108" y="11767"/>
                    </a:lnTo>
                    <a:lnTo>
                      <a:pt x="6103" y="11193"/>
                    </a:lnTo>
                    <a:lnTo>
                      <a:pt x="6094" y="10631"/>
                    </a:lnTo>
                    <a:lnTo>
                      <a:pt x="6081" y="10091"/>
                    </a:lnTo>
                    <a:lnTo>
                      <a:pt x="6059" y="9564"/>
                    </a:lnTo>
                    <a:lnTo>
                      <a:pt x="6028" y="9060"/>
                    </a:lnTo>
                    <a:lnTo>
                      <a:pt x="5993" y="8568"/>
                    </a:lnTo>
                    <a:lnTo>
                      <a:pt x="5954" y="8099"/>
                    </a:lnTo>
                    <a:lnTo>
                      <a:pt x="5905" y="7654"/>
                    </a:lnTo>
                    <a:lnTo>
                      <a:pt x="5857" y="7220"/>
                    </a:lnTo>
                    <a:lnTo>
                      <a:pt x="5800" y="6798"/>
                    </a:lnTo>
                    <a:lnTo>
                      <a:pt x="5738" y="6399"/>
                    </a:lnTo>
                    <a:lnTo>
                      <a:pt x="5672" y="6013"/>
                    </a:lnTo>
                    <a:lnTo>
                      <a:pt x="5602" y="5649"/>
                    </a:lnTo>
                    <a:lnTo>
                      <a:pt x="5532" y="5286"/>
                    </a:lnTo>
                    <a:lnTo>
                      <a:pt x="5452" y="4946"/>
                    </a:lnTo>
                    <a:lnTo>
                      <a:pt x="5373" y="4630"/>
                    </a:lnTo>
                    <a:lnTo>
                      <a:pt x="5285" y="4313"/>
                    </a:lnTo>
                    <a:lnTo>
                      <a:pt x="5197" y="4020"/>
                    </a:lnTo>
                    <a:lnTo>
                      <a:pt x="5109" y="3739"/>
                    </a:lnTo>
                    <a:lnTo>
                      <a:pt x="5017" y="3469"/>
                    </a:lnTo>
                    <a:lnTo>
                      <a:pt x="4920" y="3223"/>
                    </a:lnTo>
                    <a:lnTo>
                      <a:pt x="4824" y="2977"/>
                    </a:lnTo>
                    <a:lnTo>
                      <a:pt x="4723" y="2743"/>
                    </a:lnTo>
                    <a:lnTo>
                      <a:pt x="4621" y="2532"/>
                    </a:lnTo>
                    <a:lnTo>
                      <a:pt x="4520" y="2321"/>
                    </a:lnTo>
                    <a:lnTo>
                      <a:pt x="4415" y="2133"/>
                    </a:lnTo>
                    <a:lnTo>
                      <a:pt x="4309" y="1946"/>
                    </a:lnTo>
                    <a:lnTo>
                      <a:pt x="4204" y="1770"/>
                    </a:lnTo>
                    <a:lnTo>
                      <a:pt x="4098" y="1606"/>
                    </a:lnTo>
                    <a:lnTo>
                      <a:pt x="3993" y="1465"/>
                    </a:lnTo>
                    <a:lnTo>
                      <a:pt x="3883" y="1313"/>
                    </a:lnTo>
                    <a:lnTo>
                      <a:pt x="3777" y="1184"/>
                    </a:lnTo>
                    <a:lnTo>
                      <a:pt x="3672" y="1067"/>
                    </a:lnTo>
                    <a:lnTo>
                      <a:pt x="3566" y="949"/>
                    </a:lnTo>
                    <a:lnTo>
                      <a:pt x="3359" y="750"/>
                    </a:lnTo>
                    <a:lnTo>
                      <a:pt x="3157" y="574"/>
                    </a:lnTo>
                    <a:lnTo>
                      <a:pt x="2964" y="434"/>
                    </a:lnTo>
                    <a:lnTo>
                      <a:pt x="2779" y="317"/>
                    </a:lnTo>
                    <a:lnTo>
                      <a:pt x="2608" y="223"/>
                    </a:lnTo>
                    <a:lnTo>
                      <a:pt x="2449" y="141"/>
                    </a:lnTo>
                    <a:lnTo>
                      <a:pt x="2304" y="94"/>
                    </a:lnTo>
                    <a:lnTo>
                      <a:pt x="2177" y="59"/>
                    </a:lnTo>
                    <a:lnTo>
                      <a:pt x="2067" y="24"/>
                    </a:lnTo>
                    <a:lnTo>
                      <a:pt x="191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763;p39">
                <a:extLst>
                  <a:ext uri="{FF2B5EF4-FFF2-40B4-BE49-F238E27FC236}">
                    <a16:creationId xmlns:a16="http://schemas.microsoft.com/office/drawing/2014/main" id="{11536E32-545F-A833-A75A-D94ACDAC355E}"/>
                  </a:ext>
                </a:extLst>
              </p:cNvPr>
              <p:cNvSpPr/>
              <p:nvPr/>
            </p:nvSpPr>
            <p:spPr>
              <a:xfrm>
                <a:off x="4700650" y="-2576850"/>
                <a:ext cx="249550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2" h="26618" extrusionOk="0">
                    <a:moveTo>
                      <a:pt x="4819" y="1"/>
                    </a:moveTo>
                    <a:lnTo>
                      <a:pt x="4701" y="24"/>
                    </a:lnTo>
                    <a:lnTo>
                      <a:pt x="4578" y="47"/>
                    </a:lnTo>
                    <a:lnTo>
                      <a:pt x="4459" y="71"/>
                    </a:lnTo>
                    <a:lnTo>
                      <a:pt x="4340" y="118"/>
                    </a:lnTo>
                    <a:lnTo>
                      <a:pt x="4222" y="153"/>
                    </a:lnTo>
                    <a:lnTo>
                      <a:pt x="4103" y="212"/>
                    </a:lnTo>
                    <a:lnTo>
                      <a:pt x="3984" y="270"/>
                    </a:lnTo>
                    <a:lnTo>
                      <a:pt x="3870" y="340"/>
                    </a:lnTo>
                    <a:lnTo>
                      <a:pt x="3751" y="411"/>
                    </a:lnTo>
                    <a:lnTo>
                      <a:pt x="3637" y="505"/>
                    </a:lnTo>
                    <a:lnTo>
                      <a:pt x="3522" y="587"/>
                    </a:lnTo>
                    <a:lnTo>
                      <a:pt x="3408" y="692"/>
                    </a:lnTo>
                    <a:lnTo>
                      <a:pt x="3294" y="798"/>
                    </a:lnTo>
                    <a:lnTo>
                      <a:pt x="3184" y="903"/>
                    </a:lnTo>
                    <a:lnTo>
                      <a:pt x="3069" y="1020"/>
                    </a:lnTo>
                    <a:lnTo>
                      <a:pt x="2960" y="1149"/>
                    </a:lnTo>
                    <a:lnTo>
                      <a:pt x="2854" y="1278"/>
                    </a:lnTo>
                    <a:lnTo>
                      <a:pt x="2744" y="1419"/>
                    </a:lnTo>
                    <a:lnTo>
                      <a:pt x="2639" y="1571"/>
                    </a:lnTo>
                    <a:lnTo>
                      <a:pt x="2533" y="1724"/>
                    </a:lnTo>
                    <a:lnTo>
                      <a:pt x="2428" y="1888"/>
                    </a:lnTo>
                    <a:lnTo>
                      <a:pt x="2326" y="2052"/>
                    </a:lnTo>
                    <a:lnTo>
                      <a:pt x="2225" y="2227"/>
                    </a:lnTo>
                    <a:lnTo>
                      <a:pt x="2124" y="2415"/>
                    </a:lnTo>
                    <a:lnTo>
                      <a:pt x="2027" y="2603"/>
                    </a:lnTo>
                    <a:lnTo>
                      <a:pt x="1931" y="2790"/>
                    </a:lnTo>
                    <a:lnTo>
                      <a:pt x="1834" y="2989"/>
                    </a:lnTo>
                    <a:lnTo>
                      <a:pt x="1742" y="3200"/>
                    </a:lnTo>
                    <a:lnTo>
                      <a:pt x="1649" y="3423"/>
                    </a:lnTo>
                    <a:lnTo>
                      <a:pt x="1561" y="3634"/>
                    </a:lnTo>
                    <a:lnTo>
                      <a:pt x="1473" y="3868"/>
                    </a:lnTo>
                    <a:lnTo>
                      <a:pt x="1385" y="4103"/>
                    </a:lnTo>
                    <a:lnTo>
                      <a:pt x="1302" y="4337"/>
                    </a:lnTo>
                    <a:lnTo>
                      <a:pt x="1218" y="4583"/>
                    </a:lnTo>
                    <a:lnTo>
                      <a:pt x="1139" y="4841"/>
                    </a:lnTo>
                    <a:lnTo>
                      <a:pt x="1060" y="5099"/>
                    </a:lnTo>
                    <a:lnTo>
                      <a:pt x="985" y="5369"/>
                    </a:lnTo>
                    <a:lnTo>
                      <a:pt x="911" y="5638"/>
                    </a:lnTo>
                    <a:lnTo>
                      <a:pt x="840" y="5908"/>
                    </a:lnTo>
                    <a:lnTo>
                      <a:pt x="770" y="6201"/>
                    </a:lnTo>
                    <a:lnTo>
                      <a:pt x="704" y="6482"/>
                    </a:lnTo>
                    <a:lnTo>
                      <a:pt x="642" y="6787"/>
                    </a:lnTo>
                    <a:lnTo>
                      <a:pt x="581" y="7080"/>
                    </a:lnTo>
                    <a:lnTo>
                      <a:pt x="519" y="7384"/>
                    </a:lnTo>
                    <a:lnTo>
                      <a:pt x="466" y="7701"/>
                    </a:lnTo>
                    <a:lnTo>
                      <a:pt x="414" y="8006"/>
                    </a:lnTo>
                    <a:lnTo>
                      <a:pt x="361" y="8322"/>
                    </a:lnTo>
                    <a:lnTo>
                      <a:pt x="317" y="8627"/>
                    </a:lnTo>
                    <a:lnTo>
                      <a:pt x="273" y="8943"/>
                    </a:lnTo>
                    <a:lnTo>
                      <a:pt x="233" y="9260"/>
                    </a:lnTo>
                    <a:lnTo>
                      <a:pt x="198" y="9576"/>
                    </a:lnTo>
                    <a:lnTo>
                      <a:pt x="163" y="9904"/>
                    </a:lnTo>
                    <a:lnTo>
                      <a:pt x="137" y="10221"/>
                    </a:lnTo>
                    <a:lnTo>
                      <a:pt x="106" y="10537"/>
                    </a:lnTo>
                    <a:lnTo>
                      <a:pt x="84" y="10865"/>
                    </a:lnTo>
                    <a:lnTo>
                      <a:pt x="62" y="11182"/>
                    </a:lnTo>
                    <a:lnTo>
                      <a:pt x="44" y="11510"/>
                    </a:lnTo>
                    <a:lnTo>
                      <a:pt x="31" y="11827"/>
                    </a:lnTo>
                    <a:lnTo>
                      <a:pt x="18" y="12155"/>
                    </a:lnTo>
                    <a:lnTo>
                      <a:pt x="9" y="12471"/>
                    </a:lnTo>
                    <a:lnTo>
                      <a:pt x="0" y="12799"/>
                    </a:lnTo>
                    <a:lnTo>
                      <a:pt x="0" y="13116"/>
                    </a:lnTo>
                    <a:lnTo>
                      <a:pt x="0" y="13444"/>
                    </a:lnTo>
                    <a:lnTo>
                      <a:pt x="0" y="13760"/>
                    </a:lnTo>
                    <a:lnTo>
                      <a:pt x="9" y="14089"/>
                    </a:lnTo>
                    <a:lnTo>
                      <a:pt x="18" y="14405"/>
                    </a:lnTo>
                    <a:lnTo>
                      <a:pt x="27" y="14721"/>
                    </a:lnTo>
                    <a:lnTo>
                      <a:pt x="40" y="15038"/>
                    </a:lnTo>
                    <a:lnTo>
                      <a:pt x="58" y="15354"/>
                    </a:lnTo>
                    <a:lnTo>
                      <a:pt x="80" y="15671"/>
                    </a:lnTo>
                    <a:lnTo>
                      <a:pt x="101" y="15987"/>
                    </a:lnTo>
                    <a:lnTo>
                      <a:pt x="128" y="16292"/>
                    </a:lnTo>
                    <a:lnTo>
                      <a:pt x="154" y="16608"/>
                    </a:lnTo>
                    <a:lnTo>
                      <a:pt x="185" y="16913"/>
                    </a:lnTo>
                    <a:lnTo>
                      <a:pt x="220" y="17218"/>
                    </a:lnTo>
                    <a:lnTo>
                      <a:pt x="255" y="17523"/>
                    </a:lnTo>
                    <a:lnTo>
                      <a:pt x="295" y="17827"/>
                    </a:lnTo>
                    <a:lnTo>
                      <a:pt x="339" y="18132"/>
                    </a:lnTo>
                    <a:lnTo>
                      <a:pt x="383" y="18425"/>
                    </a:lnTo>
                    <a:lnTo>
                      <a:pt x="431" y="18718"/>
                    </a:lnTo>
                    <a:lnTo>
                      <a:pt x="480" y="19011"/>
                    </a:lnTo>
                    <a:lnTo>
                      <a:pt x="532" y="19292"/>
                    </a:lnTo>
                    <a:lnTo>
                      <a:pt x="590" y="19574"/>
                    </a:lnTo>
                    <a:lnTo>
                      <a:pt x="647" y="19855"/>
                    </a:lnTo>
                    <a:lnTo>
                      <a:pt x="708" y="20136"/>
                    </a:lnTo>
                    <a:lnTo>
                      <a:pt x="770" y="20406"/>
                    </a:lnTo>
                    <a:lnTo>
                      <a:pt x="836" y="20675"/>
                    </a:lnTo>
                    <a:lnTo>
                      <a:pt x="902" y="20945"/>
                    </a:lnTo>
                    <a:lnTo>
                      <a:pt x="972" y="21215"/>
                    </a:lnTo>
                    <a:lnTo>
                      <a:pt x="1047" y="21472"/>
                    </a:lnTo>
                    <a:lnTo>
                      <a:pt x="1122" y="21719"/>
                    </a:lnTo>
                    <a:lnTo>
                      <a:pt x="1201" y="21965"/>
                    </a:lnTo>
                    <a:lnTo>
                      <a:pt x="1280" y="22211"/>
                    </a:lnTo>
                    <a:lnTo>
                      <a:pt x="1363" y="22457"/>
                    </a:lnTo>
                    <a:lnTo>
                      <a:pt x="1451" y="22691"/>
                    </a:lnTo>
                    <a:lnTo>
                      <a:pt x="1539" y="22914"/>
                    </a:lnTo>
                    <a:lnTo>
                      <a:pt x="1627" y="23137"/>
                    </a:lnTo>
                    <a:lnTo>
                      <a:pt x="1720" y="23359"/>
                    </a:lnTo>
                    <a:lnTo>
                      <a:pt x="1816" y="23570"/>
                    </a:lnTo>
                    <a:lnTo>
                      <a:pt x="1913" y="23781"/>
                    </a:lnTo>
                    <a:lnTo>
                      <a:pt x="2010" y="23981"/>
                    </a:lnTo>
                    <a:lnTo>
                      <a:pt x="2115" y="24180"/>
                    </a:lnTo>
                    <a:lnTo>
                      <a:pt x="2216" y="24367"/>
                    </a:lnTo>
                    <a:lnTo>
                      <a:pt x="2326" y="24555"/>
                    </a:lnTo>
                    <a:lnTo>
                      <a:pt x="2432" y="24731"/>
                    </a:lnTo>
                    <a:lnTo>
                      <a:pt x="2542" y="24907"/>
                    </a:lnTo>
                    <a:lnTo>
                      <a:pt x="2656" y="25071"/>
                    </a:lnTo>
                    <a:lnTo>
                      <a:pt x="2770" y="25223"/>
                    </a:lnTo>
                    <a:lnTo>
                      <a:pt x="2889" y="25375"/>
                    </a:lnTo>
                    <a:lnTo>
                      <a:pt x="3004" y="25516"/>
                    </a:lnTo>
                    <a:lnTo>
                      <a:pt x="3122" y="25645"/>
                    </a:lnTo>
                    <a:lnTo>
                      <a:pt x="3237" y="25762"/>
                    </a:lnTo>
                    <a:lnTo>
                      <a:pt x="3355" y="25879"/>
                    </a:lnTo>
                    <a:lnTo>
                      <a:pt x="3474" y="25985"/>
                    </a:lnTo>
                    <a:lnTo>
                      <a:pt x="3593" y="26079"/>
                    </a:lnTo>
                    <a:lnTo>
                      <a:pt x="3711" y="26172"/>
                    </a:lnTo>
                    <a:lnTo>
                      <a:pt x="3835" y="26254"/>
                    </a:lnTo>
                    <a:lnTo>
                      <a:pt x="3953" y="26325"/>
                    </a:lnTo>
                    <a:lnTo>
                      <a:pt x="4072" y="26383"/>
                    </a:lnTo>
                    <a:lnTo>
                      <a:pt x="4195" y="26442"/>
                    </a:lnTo>
                    <a:lnTo>
                      <a:pt x="4314" y="26489"/>
                    </a:lnTo>
                    <a:lnTo>
                      <a:pt x="4437" y="26536"/>
                    </a:lnTo>
                    <a:lnTo>
                      <a:pt x="4556" y="26559"/>
                    </a:lnTo>
                    <a:lnTo>
                      <a:pt x="4679" y="26583"/>
                    </a:lnTo>
                    <a:lnTo>
                      <a:pt x="4802" y="26606"/>
                    </a:lnTo>
                    <a:lnTo>
                      <a:pt x="4921" y="26618"/>
                    </a:lnTo>
                    <a:lnTo>
                      <a:pt x="5044" y="26618"/>
                    </a:lnTo>
                    <a:lnTo>
                      <a:pt x="5162" y="26606"/>
                    </a:lnTo>
                    <a:lnTo>
                      <a:pt x="5281" y="26594"/>
                    </a:lnTo>
                    <a:lnTo>
                      <a:pt x="5404" y="26571"/>
                    </a:lnTo>
                    <a:lnTo>
                      <a:pt x="5523" y="26536"/>
                    </a:lnTo>
                    <a:lnTo>
                      <a:pt x="5642" y="26501"/>
                    </a:lnTo>
                    <a:lnTo>
                      <a:pt x="5760" y="26454"/>
                    </a:lnTo>
                    <a:lnTo>
                      <a:pt x="5879" y="26395"/>
                    </a:lnTo>
                    <a:lnTo>
                      <a:pt x="5998" y="26336"/>
                    </a:lnTo>
                    <a:lnTo>
                      <a:pt x="6112" y="26266"/>
                    </a:lnTo>
                    <a:lnTo>
                      <a:pt x="6231" y="26196"/>
                    </a:lnTo>
                    <a:lnTo>
                      <a:pt x="6345" y="26114"/>
                    </a:lnTo>
                    <a:lnTo>
                      <a:pt x="6460" y="26020"/>
                    </a:lnTo>
                    <a:lnTo>
                      <a:pt x="6574" y="25926"/>
                    </a:lnTo>
                    <a:lnTo>
                      <a:pt x="6688" y="25821"/>
                    </a:lnTo>
                    <a:lnTo>
                      <a:pt x="6798" y="25704"/>
                    </a:lnTo>
                    <a:lnTo>
                      <a:pt x="6912" y="25586"/>
                    </a:lnTo>
                    <a:lnTo>
                      <a:pt x="7022" y="25457"/>
                    </a:lnTo>
                    <a:lnTo>
                      <a:pt x="7132" y="25329"/>
                    </a:lnTo>
                    <a:lnTo>
                      <a:pt x="7238" y="25188"/>
                    </a:lnTo>
                    <a:lnTo>
                      <a:pt x="7343" y="25035"/>
                    </a:lnTo>
                    <a:lnTo>
                      <a:pt x="7449" y="24883"/>
                    </a:lnTo>
                    <a:lnTo>
                      <a:pt x="7554" y="24731"/>
                    </a:lnTo>
                    <a:lnTo>
                      <a:pt x="7656" y="24555"/>
                    </a:lnTo>
                    <a:lnTo>
                      <a:pt x="7757" y="24379"/>
                    </a:lnTo>
                    <a:lnTo>
                      <a:pt x="7858" y="24203"/>
                    </a:lnTo>
                    <a:lnTo>
                      <a:pt x="7955" y="24016"/>
                    </a:lnTo>
                    <a:lnTo>
                      <a:pt x="8051" y="23817"/>
                    </a:lnTo>
                    <a:lnTo>
                      <a:pt x="8148" y="23617"/>
                    </a:lnTo>
                    <a:lnTo>
                      <a:pt x="8240" y="23406"/>
                    </a:lnTo>
                    <a:lnTo>
                      <a:pt x="8333" y="23195"/>
                    </a:lnTo>
                    <a:lnTo>
                      <a:pt x="8425" y="22973"/>
                    </a:lnTo>
                    <a:lnTo>
                      <a:pt x="8513" y="22750"/>
                    </a:lnTo>
                    <a:lnTo>
                      <a:pt x="8597" y="22516"/>
                    </a:lnTo>
                    <a:lnTo>
                      <a:pt x="8680" y="22269"/>
                    </a:lnTo>
                    <a:lnTo>
                      <a:pt x="8764" y="22023"/>
                    </a:lnTo>
                    <a:lnTo>
                      <a:pt x="8843" y="21765"/>
                    </a:lnTo>
                    <a:lnTo>
                      <a:pt x="8922" y="21508"/>
                    </a:lnTo>
                    <a:lnTo>
                      <a:pt x="8997" y="21250"/>
                    </a:lnTo>
                    <a:lnTo>
                      <a:pt x="9071" y="20980"/>
                    </a:lnTo>
                    <a:lnTo>
                      <a:pt x="9142" y="20699"/>
                    </a:lnTo>
                    <a:lnTo>
                      <a:pt x="9212" y="20418"/>
                    </a:lnTo>
                    <a:lnTo>
                      <a:pt x="9278" y="20125"/>
                    </a:lnTo>
                    <a:lnTo>
                      <a:pt x="9340" y="19832"/>
                    </a:lnTo>
                    <a:lnTo>
                      <a:pt x="9401" y="19527"/>
                    </a:lnTo>
                    <a:lnTo>
                      <a:pt x="9463" y="19222"/>
                    </a:lnTo>
                    <a:lnTo>
                      <a:pt x="9520" y="18917"/>
                    </a:lnTo>
                    <a:lnTo>
                      <a:pt x="9568" y="18601"/>
                    </a:lnTo>
                    <a:lnTo>
                      <a:pt x="9621" y="18296"/>
                    </a:lnTo>
                    <a:lnTo>
                      <a:pt x="9665" y="17980"/>
                    </a:lnTo>
                    <a:lnTo>
                      <a:pt x="9709" y="17663"/>
                    </a:lnTo>
                    <a:lnTo>
                      <a:pt x="9749" y="17347"/>
                    </a:lnTo>
                    <a:lnTo>
                      <a:pt x="9784" y="17030"/>
                    </a:lnTo>
                    <a:lnTo>
                      <a:pt x="9819" y="16714"/>
                    </a:lnTo>
                    <a:lnTo>
                      <a:pt x="9850" y="16398"/>
                    </a:lnTo>
                    <a:lnTo>
                      <a:pt x="9876" y="16069"/>
                    </a:lnTo>
                    <a:lnTo>
                      <a:pt x="9898" y="15753"/>
                    </a:lnTo>
                    <a:lnTo>
                      <a:pt x="9920" y="15425"/>
                    </a:lnTo>
                    <a:lnTo>
                      <a:pt x="9938" y="15108"/>
                    </a:lnTo>
                    <a:lnTo>
                      <a:pt x="9955" y="14780"/>
                    </a:lnTo>
                    <a:lnTo>
                      <a:pt x="9964" y="14464"/>
                    </a:lnTo>
                    <a:lnTo>
                      <a:pt x="9973" y="14135"/>
                    </a:lnTo>
                    <a:lnTo>
                      <a:pt x="9982" y="13819"/>
                    </a:lnTo>
                    <a:lnTo>
                      <a:pt x="9982" y="13491"/>
                    </a:lnTo>
                    <a:lnTo>
                      <a:pt x="9982" y="13174"/>
                    </a:lnTo>
                    <a:lnTo>
                      <a:pt x="9982" y="12846"/>
                    </a:lnTo>
                    <a:lnTo>
                      <a:pt x="9973" y="12530"/>
                    </a:lnTo>
                    <a:lnTo>
                      <a:pt x="9968" y="12213"/>
                    </a:lnTo>
                    <a:lnTo>
                      <a:pt x="9955" y="11885"/>
                    </a:lnTo>
                    <a:lnTo>
                      <a:pt x="9942" y="11569"/>
                    </a:lnTo>
                    <a:lnTo>
                      <a:pt x="9924" y="11252"/>
                    </a:lnTo>
                    <a:lnTo>
                      <a:pt x="9902" y="10936"/>
                    </a:lnTo>
                    <a:lnTo>
                      <a:pt x="9880" y="10631"/>
                    </a:lnTo>
                    <a:lnTo>
                      <a:pt x="9854" y="10315"/>
                    </a:lnTo>
                    <a:lnTo>
                      <a:pt x="9828" y="9998"/>
                    </a:lnTo>
                    <a:lnTo>
                      <a:pt x="9797" y="9693"/>
                    </a:lnTo>
                    <a:lnTo>
                      <a:pt x="9762" y="9389"/>
                    </a:lnTo>
                    <a:lnTo>
                      <a:pt x="9727" y="9084"/>
                    </a:lnTo>
                    <a:lnTo>
                      <a:pt x="9687" y="8779"/>
                    </a:lnTo>
                    <a:lnTo>
                      <a:pt x="9643" y="8486"/>
                    </a:lnTo>
                    <a:lnTo>
                      <a:pt x="9599" y="8193"/>
                    </a:lnTo>
                    <a:lnTo>
                      <a:pt x="9551" y="7888"/>
                    </a:lnTo>
                    <a:lnTo>
                      <a:pt x="9502" y="7607"/>
                    </a:lnTo>
                    <a:lnTo>
                      <a:pt x="9450" y="7314"/>
                    </a:lnTo>
                    <a:lnTo>
                      <a:pt x="9392" y="7033"/>
                    </a:lnTo>
                    <a:lnTo>
                      <a:pt x="9335" y="6752"/>
                    </a:lnTo>
                    <a:lnTo>
                      <a:pt x="9274" y="6470"/>
                    </a:lnTo>
                    <a:lnTo>
                      <a:pt x="9212" y="6201"/>
                    </a:lnTo>
                    <a:lnTo>
                      <a:pt x="9146" y="5931"/>
                    </a:lnTo>
                    <a:lnTo>
                      <a:pt x="9080" y="5662"/>
                    </a:lnTo>
                    <a:lnTo>
                      <a:pt x="9010" y="5404"/>
                    </a:lnTo>
                    <a:lnTo>
                      <a:pt x="8935" y="5146"/>
                    </a:lnTo>
                    <a:lnTo>
                      <a:pt x="8860" y="4888"/>
                    </a:lnTo>
                    <a:lnTo>
                      <a:pt x="8781" y="4642"/>
                    </a:lnTo>
                    <a:lnTo>
                      <a:pt x="8702" y="4396"/>
                    </a:lnTo>
                    <a:lnTo>
                      <a:pt x="8619" y="4161"/>
                    </a:lnTo>
                    <a:lnTo>
                      <a:pt x="8531" y="3927"/>
                    </a:lnTo>
                    <a:lnTo>
                      <a:pt x="8443" y="3693"/>
                    </a:lnTo>
                    <a:lnTo>
                      <a:pt x="8355" y="3470"/>
                    </a:lnTo>
                    <a:lnTo>
                      <a:pt x="8262" y="3247"/>
                    </a:lnTo>
                    <a:lnTo>
                      <a:pt x="8166" y="3036"/>
                    </a:lnTo>
                    <a:lnTo>
                      <a:pt x="8069" y="2825"/>
                    </a:lnTo>
                    <a:lnTo>
                      <a:pt x="7972" y="2626"/>
                    </a:lnTo>
                    <a:lnTo>
                      <a:pt x="7867" y="2427"/>
                    </a:lnTo>
                    <a:lnTo>
                      <a:pt x="7765" y="2239"/>
                    </a:lnTo>
                    <a:lnTo>
                      <a:pt x="7660" y="2052"/>
                    </a:lnTo>
                    <a:lnTo>
                      <a:pt x="7550" y="1876"/>
                    </a:lnTo>
                    <a:lnTo>
                      <a:pt x="7440" y="1712"/>
                    </a:lnTo>
                    <a:lnTo>
                      <a:pt x="7326" y="1548"/>
                    </a:lnTo>
                    <a:lnTo>
                      <a:pt x="7211" y="1384"/>
                    </a:lnTo>
                    <a:lnTo>
                      <a:pt x="7097" y="1243"/>
                    </a:lnTo>
                    <a:lnTo>
                      <a:pt x="6978" y="1102"/>
                    </a:lnTo>
                    <a:lnTo>
                      <a:pt x="6864" y="973"/>
                    </a:lnTo>
                    <a:lnTo>
                      <a:pt x="6745" y="844"/>
                    </a:lnTo>
                    <a:lnTo>
                      <a:pt x="6627" y="727"/>
                    </a:lnTo>
                    <a:lnTo>
                      <a:pt x="6508" y="622"/>
                    </a:lnTo>
                    <a:lnTo>
                      <a:pt x="6389" y="528"/>
                    </a:lnTo>
                    <a:lnTo>
                      <a:pt x="6271" y="446"/>
                    </a:lnTo>
                    <a:lnTo>
                      <a:pt x="6147" y="364"/>
                    </a:lnTo>
                    <a:lnTo>
                      <a:pt x="6029" y="282"/>
                    </a:lnTo>
                    <a:lnTo>
                      <a:pt x="5910" y="223"/>
                    </a:lnTo>
                    <a:lnTo>
                      <a:pt x="5787" y="165"/>
                    </a:lnTo>
                    <a:lnTo>
                      <a:pt x="5668" y="118"/>
                    </a:lnTo>
                    <a:lnTo>
                      <a:pt x="5545" y="83"/>
                    </a:lnTo>
                    <a:lnTo>
                      <a:pt x="5426" y="47"/>
                    </a:lnTo>
                    <a:lnTo>
                      <a:pt x="5303" y="24"/>
                    </a:lnTo>
                    <a:lnTo>
                      <a:pt x="5184" y="12"/>
                    </a:lnTo>
                    <a:lnTo>
                      <a:pt x="506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764;p39">
                <a:extLst>
                  <a:ext uri="{FF2B5EF4-FFF2-40B4-BE49-F238E27FC236}">
                    <a16:creationId xmlns:a16="http://schemas.microsoft.com/office/drawing/2014/main" id="{DA5F56F7-5586-4B9C-161C-485D5CA52E53}"/>
                  </a:ext>
                </a:extLst>
              </p:cNvPr>
              <p:cNvSpPr/>
              <p:nvPr/>
            </p:nvSpPr>
            <p:spPr>
              <a:xfrm>
                <a:off x="4700650" y="-2576850"/>
                <a:ext cx="249550" cy="665450"/>
              </a:xfrm>
              <a:custGeom>
                <a:avLst/>
                <a:gdLst/>
                <a:ahLst/>
                <a:cxnLst/>
                <a:rect l="l" t="t" r="r" b="b"/>
                <a:pathLst>
                  <a:path w="9982" h="26618" fill="none" extrusionOk="0">
                    <a:moveTo>
                      <a:pt x="2656" y="25071"/>
                    </a:moveTo>
                    <a:lnTo>
                      <a:pt x="2656" y="25071"/>
                    </a:lnTo>
                    <a:lnTo>
                      <a:pt x="2770" y="25223"/>
                    </a:lnTo>
                    <a:lnTo>
                      <a:pt x="2889" y="25375"/>
                    </a:lnTo>
                    <a:lnTo>
                      <a:pt x="3004" y="25516"/>
                    </a:lnTo>
                    <a:lnTo>
                      <a:pt x="3122" y="25645"/>
                    </a:lnTo>
                    <a:lnTo>
                      <a:pt x="3237" y="25762"/>
                    </a:lnTo>
                    <a:lnTo>
                      <a:pt x="3355" y="25879"/>
                    </a:lnTo>
                    <a:lnTo>
                      <a:pt x="3474" y="25985"/>
                    </a:lnTo>
                    <a:lnTo>
                      <a:pt x="3593" y="26079"/>
                    </a:lnTo>
                    <a:lnTo>
                      <a:pt x="3711" y="26172"/>
                    </a:lnTo>
                    <a:lnTo>
                      <a:pt x="3835" y="26254"/>
                    </a:lnTo>
                    <a:lnTo>
                      <a:pt x="3953" y="26325"/>
                    </a:lnTo>
                    <a:lnTo>
                      <a:pt x="4072" y="26383"/>
                    </a:lnTo>
                    <a:lnTo>
                      <a:pt x="4195" y="26442"/>
                    </a:lnTo>
                    <a:lnTo>
                      <a:pt x="4314" y="26489"/>
                    </a:lnTo>
                    <a:lnTo>
                      <a:pt x="4437" y="26536"/>
                    </a:lnTo>
                    <a:lnTo>
                      <a:pt x="4556" y="26559"/>
                    </a:lnTo>
                    <a:lnTo>
                      <a:pt x="4679" y="26583"/>
                    </a:lnTo>
                    <a:lnTo>
                      <a:pt x="4802" y="26606"/>
                    </a:lnTo>
                    <a:lnTo>
                      <a:pt x="4921" y="26618"/>
                    </a:lnTo>
                    <a:lnTo>
                      <a:pt x="5044" y="26618"/>
                    </a:lnTo>
                    <a:lnTo>
                      <a:pt x="5162" y="26606"/>
                    </a:lnTo>
                    <a:lnTo>
                      <a:pt x="5281" y="26594"/>
                    </a:lnTo>
                    <a:lnTo>
                      <a:pt x="5404" y="26571"/>
                    </a:lnTo>
                    <a:lnTo>
                      <a:pt x="5523" y="26536"/>
                    </a:lnTo>
                    <a:lnTo>
                      <a:pt x="5642" y="26501"/>
                    </a:lnTo>
                    <a:lnTo>
                      <a:pt x="5760" y="26454"/>
                    </a:lnTo>
                    <a:lnTo>
                      <a:pt x="5879" y="26395"/>
                    </a:lnTo>
                    <a:lnTo>
                      <a:pt x="5998" y="26336"/>
                    </a:lnTo>
                    <a:lnTo>
                      <a:pt x="6112" y="26266"/>
                    </a:lnTo>
                    <a:lnTo>
                      <a:pt x="6231" y="26196"/>
                    </a:lnTo>
                    <a:lnTo>
                      <a:pt x="6345" y="26114"/>
                    </a:lnTo>
                    <a:lnTo>
                      <a:pt x="6460" y="26020"/>
                    </a:lnTo>
                    <a:lnTo>
                      <a:pt x="6574" y="25926"/>
                    </a:lnTo>
                    <a:lnTo>
                      <a:pt x="6688" y="25821"/>
                    </a:lnTo>
                    <a:lnTo>
                      <a:pt x="6798" y="25704"/>
                    </a:lnTo>
                    <a:lnTo>
                      <a:pt x="6912" y="25586"/>
                    </a:lnTo>
                    <a:lnTo>
                      <a:pt x="7022" y="25457"/>
                    </a:lnTo>
                    <a:lnTo>
                      <a:pt x="7132" y="25329"/>
                    </a:lnTo>
                    <a:lnTo>
                      <a:pt x="7238" y="25188"/>
                    </a:lnTo>
                    <a:lnTo>
                      <a:pt x="7343" y="25035"/>
                    </a:lnTo>
                    <a:lnTo>
                      <a:pt x="7449" y="24883"/>
                    </a:lnTo>
                    <a:lnTo>
                      <a:pt x="7554" y="24731"/>
                    </a:lnTo>
                    <a:lnTo>
                      <a:pt x="7656" y="24555"/>
                    </a:lnTo>
                    <a:lnTo>
                      <a:pt x="7757" y="24379"/>
                    </a:lnTo>
                    <a:lnTo>
                      <a:pt x="7858" y="24203"/>
                    </a:lnTo>
                    <a:lnTo>
                      <a:pt x="7955" y="24016"/>
                    </a:lnTo>
                    <a:lnTo>
                      <a:pt x="8051" y="23817"/>
                    </a:lnTo>
                    <a:lnTo>
                      <a:pt x="8148" y="23617"/>
                    </a:lnTo>
                    <a:lnTo>
                      <a:pt x="8240" y="23406"/>
                    </a:lnTo>
                    <a:lnTo>
                      <a:pt x="8333" y="23195"/>
                    </a:lnTo>
                    <a:lnTo>
                      <a:pt x="8425" y="22973"/>
                    </a:lnTo>
                    <a:lnTo>
                      <a:pt x="8513" y="22750"/>
                    </a:lnTo>
                    <a:lnTo>
                      <a:pt x="8597" y="22516"/>
                    </a:lnTo>
                    <a:lnTo>
                      <a:pt x="8680" y="22269"/>
                    </a:lnTo>
                    <a:lnTo>
                      <a:pt x="8764" y="22023"/>
                    </a:lnTo>
                    <a:lnTo>
                      <a:pt x="8843" y="21765"/>
                    </a:lnTo>
                    <a:lnTo>
                      <a:pt x="8922" y="21508"/>
                    </a:lnTo>
                    <a:lnTo>
                      <a:pt x="8997" y="21250"/>
                    </a:lnTo>
                    <a:lnTo>
                      <a:pt x="9071" y="20980"/>
                    </a:lnTo>
                    <a:lnTo>
                      <a:pt x="9142" y="20699"/>
                    </a:lnTo>
                    <a:lnTo>
                      <a:pt x="9212" y="20418"/>
                    </a:lnTo>
                    <a:lnTo>
                      <a:pt x="9278" y="20125"/>
                    </a:lnTo>
                    <a:lnTo>
                      <a:pt x="9340" y="19832"/>
                    </a:lnTo>
                    <a:lnTo>
                      <a:pt x="9401" y="19527"/>
                    </a:lnTo>
                    <a:lnTo>
                      <a:pt x="9401" y="19527"/>
                    </a:lnTo>
                    <a:lnTo>
                      <a:pt x="9463" y="19222"/>
                    </a:lnTo>
                    <a:lnTo>
                      <a:pt x="9520" y="18917"/>
                    </a:lnTo>
                    <a:lnTo>
                      <a:pt x="9568" y="18601"/>
                    </a:lnTo>
                    <a:lnTo>
                      <a:pt x="9621" y="18296"/>
                    </a:lnTo>
                    <a:lnTo>
                      <a:pt x="9665" y="17980"/>
                    </a:lnTo>
                    <a:lnTo>
                      <a:pt x="9709" y="17663"/>
                    </a:lnTo>
                    <a:lnTo>
                      <a:pt x="9749" y="17347"/>
                    </a:lnTo>
                    <a:lnTo>
                      <a:pt x="9784" y="17030"/>
                    </a:lnTo>
                    <a:lnTo>
                      <a:pt x="9819" y="16714"/>
                    </a:lnTo>
                    <a:lnTo>
                      <a:pt x="9850" y="16398"/>
                    </a:lnTo>
                    <a:lnTo>
                      <a:pt x="9876" y="16069"/>
                    </a:lnTo>
                    <a:lnTo>
                      <a:pt x="9898" y="15753"/>
                    </a:lnTo>
                    <a:lnTo>
                      <a:pt x="9920" y="15425"/>
                    </a:lnTo>
                    <a:lnTo>
                      <a:pt x="9938" y="15108"/>
                    </a:lnTo>
                    <a:lnTo>
                      <a:pt x="9955" y="14780"/>
                    </a:lnTo>
                    <a:lnTo>
                      <a:pt x="9964" y="14464"/>
                    </a:lnTo>
                    <a:lnTo>
                      <a:pt x="9973" y="14135"/>
                    </a:lnTo>
                    <a:lnTo>
                      <a:pt x="9982" y="13819"/>
                    </a:lnTo>
                    <a:lnTo>
                      <a:pt x="9982" y="13491"/>
                    </a:lnTo>
                    <a:lnTo>
                      <a:pt x="9982" y="13174"/>
                    </a:lnTo>
                    <a:lnTo>
                      <a:pt x="9982" y="12846"/>
                    </a:lnTo>
                    <a:lnTo>
                      <a:pt x="9973" y="12530"/>
                    </a:lnTo>
                    <a:lnTo>
                      <a:pt x="9968" y="12213"/>
                    </a:lnTo>
                    <a:lnTo>
                      <a:pt x="9955" y="11885"/>
                    </a:lnTo>
                    <a:lnTo>
                      <a:pt x="9942" y="11569"/>
                    </a:lnTo>
                    <a:lnTo>
                      <a:pt x="9924" y="11252"/>
                    </a:lnTo>
                    <a:lnTo>
                      <a:pt x="9902" y="10936"/>
                    </a:lnTo>
                    <a:lnTo>
                      <a:pt x="9880" y="10631"/>
                    </a:lnTo>
                    <a:lnTo>
                      <a:pt x="9854" y="10315"/>
                    </a:lnTo>
                    <a:lnTo>
                      <a:pt x="9828" y="9998"/>
                    </a:lnTo>
                    <a:lnTo>
                      <a:pt x="9797" y="9693"/>
                    </a:lnTo>
                    <a:lnTo>
                      <a:pt x="9762" y="9389"/>
                    </a:lnTo>
                    <a:lnTo>
                      <a:pt x="9727" y="9084"/>
                    </a:lnTo>
                    <a:lnTo>
                      <a:pt x="9687" y="8779"/>
                    </a:lnTo>
                    <a:lnTo>
                      <a:pt x="9643" y="8486"/>
                    </a:lnTo>
                    <a:lnTo>
                      <a:pt x="9599" y="8193"/>
                    </a:lnTo>
                    <a:lnTo>
                      <a:pt x="9551" y="7888"/>
                    </a:lnTo>
                    <a:lnTo>
                      <a:pt x="9502" y="7607"/>
                    </a:lnTo>
                    <a:lnTo>
                      <a:pt x="9450" y="7314"/>
                    </a:lnTo>
                    <a:lnTo>
                      <a:pt x="9392" y="7033"/>
                    </a:lnTo>
                    <a:lnTo>
                      <a:pt x="9335" y="6752"/>
                    </a:lnTo>
                    <a:lnTo>
                      <a:pt x="9274" y="6470"/>
                    </a:lnTo>
                    <a:lnTo>
                      <a:pt x="9212" y="6201"/>
                    </a:lnTo>
                    <a:lnTo>
                      <a:pt x="9146" y="5931"/>
                    </a:lnTo>
                    <a:lnTo>
                      <a:pt x="9080" y="5662"/>
                    </a:lnTo>
                    <a:lnTo>
                      <a:pt x="9010" y="5404"/>
                    </a:lnTo>
                    <a:lnTo>
                      <a:pt x="8935" y="5146"/>
                    </a:lnTo>
                    <a:lnTo>
                      <a:pt x="8860" y="4888"/>
                    </a:lnTo>
                    <a:lnTo>
                      <a:pt x="8781" y="4642"/>
                    </a:lnTo>
                    <a:lnTo>
                      <a:pt x="8702" y="4396"/>
                    </a:lnTo>
                    <a:lnTo>
                      <a:pt x="8619" y="4161"/>
                    </a:lnTo>
                    <a:lnTo>
                      <a:pt x="8531" y="3927"/>
                    </a:lnTo>
                    <a:lnTo>
                      <a:pt x="8443" y="3693"/>
                    </a:lnTo>
                    <a:lnTo>
                      <a:pt x="8355" y="3470"/>
                    </a:lnTo>
                    <a:lnTo>
                      <a:pt x="8262" y="3247"/>
                    </a:lnTo>
                    <a:lnTo>
                      <a:pt x="8166" y="3036"/>
                    </a:lnTo>
                    <a:lnTo>
                      <a:pt x="8069" y="2825"/>
                    </a:lnTo>
                    <a:lnTo>
                      <a:pt x="7972" y="2626"/>
                    </a:lnTo>
                    <a:lnTo>
                      <a:pt x="7867" y="2427"/>
                    </a:lnTo>
                    <a:lnTo>
                      <a:pt x="7765" y="2239"/>
                    </a:lnTo>
                    <a:lnTo>
                      <a:pt x="7660" y="2052"/>
                    </a:lnTo>
                    <a:lnTo>
                      <a:pt x="7550" y="1876"/>
                    </a:lnTo>
                    <a:lnTo>
                      <a:pt x="7440" y="1712"/>
                    </a:lnTo>
                    <a:lnTo>
                      <a:pt x="7326" y="1548"/>
                    </a:lnTo>
                    <a:lnTo>
                      <a:pt x="7326" y="1548"/>
                    </a:lnTo>
                    <a:lnTo>
                      <a:pt x="7211" y="1384"/>
                    </a:lnTo>
                    <a:lnTo>
                      <a:pt x="7097" y="1243"/>
                    </a:lnTo>
                    <a:lnTo>
                      <a:pt x="6978" y="1102"/>
                    </a:lnTo>
                    <a:lnTo>
                      <a:pt x="6864" y="973"/>
                    </a:lnTo>
                    <a:lnTo>
                      <a:pt x="6745" y="844"/>
                    </a:lnTo>
                    <a:lnTo>
                      <a:pt x="6627" y="727"/>
                    </a:lnTo>
                    <a:lnTo>
                      <a:pt x="6508" y="622"/>
                    </a:lnTo>
                    <a:lnTo>
                      <a:pt x="6389" y="528"/>
                    </a:lnTo>
                    <a:lnTo>
                      <a:pt x="6271" y="446"/>
                    </a:lnTo>
                    <a:lnTo>
                      <a:pt x="6147" y="364"/>
                    </a:lnTo>
                    <a:lnTo>
                      <a:pt x="6029" y="282"/>
                    </a:lnTo>
                    <a:lnTo>
                      <a:pt x="5910" y="223"/>
                    </a:lnTo>
                    <a:lnTo>
                      <a:pt x="5787" y="165"/>
                    </a:lnTo>
                    <a:lnTo>
                      <a:pt x="5668" y="118"/>
                    </a:lnTo>
                    <a:lnTo>
                      <a:pt x="5545" y="83"/>
                    </a:lnTo>
                    <a:lnTo>
                      <a:pt x="5426" y="47"/>
                    </a:lnTo>
                    <a:lnTo>
                      <a:pt x="5303" y="24"/>
                    </a:lnTo>
                    <a:lnTo>
                      <a:pt x="5184" y="12"/>
                    </a:lnTo>
                    <a:lnTo>
                      <a:pt x="5061" y="1"/>
                    </a:lnTo>
                    <a:lnTo>
                      <a:pt x="4943" y="1"/>
                    </a:lnTo>
                    <a:lnTo>
                      <a:pt x="4819" y="1"/>
                    </a:lnTo>
                    <a:lnTo>
                      <a:pt x="4701" y="24"/>
                    </a:lnTo>
                    <a:lnTo>
                      <a:pt x="4578" y="47"/>
                    </a:lnTo>
                    <a:lnTo>
                      <a:pt x="4459" y="71"/>
                    </a:lnTo>
                    <a:lnTo>
                      <a:pt x="4340" y="118"/>
                    </a:lnTo>
                    <a:lnTo>
                      <a:pt x="4222" y="153"/>
                    </a:lnTo>
                    <a:lnTo>
                      <a:pt x="4103" y="212"/>
                    </a:lnTo>
                    <a:lnTo>
                      <a:pt x="3984" y="270"/>
                    </a:lnTo>
                    <a:lnTo>
                      <a:pt x="3870" y="340"/>
                    </a:lnTo>
                    <a:lnTo>
                      <a:pt x="3751" y="411"/>
                    </a:lnTo>
                    <a:lnTo>
                      <a:pt x="3637" y="505"/>
                    </a:lnTo>
                    <a:lnTo>
                      <a:pt x="3522" y="587"/>
                    </a:lnTo>
                    <a:lnTo>
                      <a:pt x="3408" y="692"/>
                    </a:lnTo>
                    <a:lnTo>
                      <a:pt x="3294" y="798"/>
                    </a:lnTo>
                    <a:lnTo>
                      <a:pt x="3184" y="903"/>
                    </a:lnTo>
                    <a:lnTo>
                      <a:pt x="3069" y="1020"/>
                    </a:lnTo>
                    <a:lnTo>
                      <a:pt x="2960" y="1149"/>
                    </a:lnTo>
                    <a:lnTo>
                      <a:pt x="2854" y="1278"/>
                    </a:lnTo>
                    <a:lnTo>
                      <a:pt x="2744" y="1419"/>
                    </a:lnTo>
                    <a:lnTo>
                      <a:pt x="2639" y="1571"/>
                    </a:lnTo>
                    <a:lnTo>
                      <a:pt x="2533" y="1724"/>
                    </a:lnTo>
                    <a:lnTo>
                      <a:pt x="2428" y="1888"/>
                    </a:lnTo>
                    <a:lnTo>
                      <a:pt x="2326" y="2052"/>
                    </a:lnTo>
                    <a:lnTo>
                      <a:pt x="2225" y="2227"/>
                    </a:lnTo>
                    <a:lnTo>
                      <a:pt x="2124" y="2415"/>
                    </a:lnTo>
                    <a:lnTo>
                      <a:pt x="2027" y="2603"/>
                    </a:lnTo>
                    <a:lnTo>
                      <a:pt x="1931" y="2790"/>
                    </a:lnTo>
                    <a:lnTo>
                      <a:pt x="1834" y="2989"/>
                    </a:lnTo>
                    <a:lnTo>
                      <a:pt x="1742" y="3200"/>
                    </a:lnTo>
                    <a:lnTo>
                      <a:pt x="1649" y="3423"/>
                    </a:lnTo>
                    <a:lnTo>
                      <a:pt x="1561" y="3634"/>
                    </a:lnTo>
                    <a:lnTo>
                      <a:pt x="1473" y="3868"/>
                    </a:lnTo>
                    <a:lnTo>
                      <a:pt x="1385" y="4103"/>
                    </a:lnTo>
                    <a:lnTo>
                      <a:pt x="1302" y="4337"/>
                    </a:lnTo>
                    <a:lnTo>
                      <a:pt x="1218" y="4583"/>
                    </a:lnTo>
                    <a:lnTo>
                      <a:pt x="1139" y="4841"/>
                    </a:lnTo>
                    <a:lnTo>
                      <a:pt x="1060" y="5099"/>
                    </a:lnTo>
                    <a:lnTo>
                      <a:pt x="985" y="5369"/>
                    </a:lnTo>
                    <a:lnTo>
                      <a:pt x="911" y="5638"/>
                    </a:lnTo>
                    <a:lnTo>
                      <a:pt x="840" y="5908"/>
                    </a:lnTo>
                    <a:lnTo>
                      <a:pt x="770" y="6201"/>
                    </a:lnTo>
                    <a:lnTo>
                      <a:pt x="704" y="6482"/>
                    </a:lnTo>
                    <a:lnTo>
                      <a:pt x="642" y="6787"/>
                    </a:lnTo>
                    <a:lnTo>
                      <a:pt x="581" y="7080"/>
                    </a:lnTo>
                    <a:lnTo>
                      <a:pt x="581" y="7080"/>
                    </a:lnTo>
                    <a:lnTo>
                      <a:pt x="519" y="7384"/>
                    </a:lnTo>
                    <a:lnTo>
                      <a:pt x="466" y="7701"/>
                    </a:lnTo>
                    <a:lnTo>
                      <a:pt x="414" y="8006"/>
                    </a:lnTo>
                    <a:lnTo>
                      <a:pt x="361" y="8322"/>
                    </a:lnTo>
                    <a:lnTo>
                      <a:pt x="317" y="8627"/>
                    </a:lnTo>
                    <a:lnTo>
                      <a:pt x="273" y="8943"/>
                    </a:lnTo>
                    <a:lnTo>
                      <a:pt x="233" y="9260"/>
                    </a:lnTo>
                    <a:lnTo>
                      <a:pt x="198" y="9576"/>
                    </a:lnTo>
                    <a:lnTo>
                      <a:pt x="163" y="9904"/>
                    </a:lnTo>
                    <a:lnTo>
                      <a:pt x="137" y="10221"/>
                    </a:lnTo>
                    <a:lnTo>
                      <a:pt x="106" y="10537"/>
                    </a:lnTo>
                    <a:lnTo>
                      <a:pt x="84" y="10865"/>
                    </a:lnTo>
                    <a:lnTo>
                      <a:pt x="62" y="11182"/>
                    </a:lnTo>
                    <a:lnTo>
                      <a:pt x="44" y="11510"/>
                    </a:lnTo>
                    <a:lnTo>
                      <a:pt x="31" y="11827"/>
                    </a:lnTo>
                    <a:lnTo>
                      <a:pt x="18" y="12155"/>
                    </a:lnTo>
                    <a:lnTo>
                      <a:pt x="9" y="12471"/>
                    </a:lnTo>
                    <a:lnTo>
                      <a:pt x="0" y="12799"/>
                    </a:lnTo>
                    <a:lnTo>
                      <a:pt x="0" y="13116"/>
                    </a:lnTo>
                    <a:lnTo>
                      <a:pt x="0" y="13444"/>
                    </a:lnTo>
                    <a:lnTo>
                      <a:pt x="0" y="13760"/>
                    </a:lnTo>
                    <a:lnTo>
                      <a:pt x="9" y="14089"/>
                    </a:lnTo>
                    <a:lnTo>
                      <a:pt x="18" y="14405"/>
                    </a:lnTo>
                    <a:lnTo>
                      <a:pt x="27" y="14721"/>
                    </a:lnTo>
                    <a:lnTo>
                      <a:pt x="40" y="15038"/>
                    </a:lnTo>
                    <a:lnTo>
                      <a:pt x="58" y="15354"/>
                    </a:lnTo>
                    <a:lnTo>
                      <a:pt x="80" y="15671"/>
                    </a:lnTo>
                    <a:lnTo>
                      <a:pt x="101" y="15987"/>
                    </a:lnTo>
                    <a:lnTo>
                      <a:pt x="128" y="16292"/>
                    </a:lnTo>
                    <a:lnTo>
                      <a:pt x="154" y="16608"/>
                    </a:lnTo>
                    <a:lnTo>
                      <a:pt x="185" y="16913"/>
                    </a:lnTo>
                    <a:lnTo>
                      <a:pt x="220" y="17218"/>
                    </a:lnTo>
                    <a:lnTo>
                      <a:pt x="255" y="17523"/>
                    </a:lnTo>
                    <a:lnTo>
                      <a:pt x="295" y="17827"/>
                    </a:lnTo>
                    <a:lnTo>
                      <a:pt x="339" y="18132"/>
                    </a:lnTo>
                    <a:lnTo>
                      <a:pt x="383" y="18425"/>
                    </a:lnTo>
                    <a:lnTo>
                      <a:pt x="431" y="18718"/>
                    </a:lnTo>
                    <a:lnTo>
                      <a:pt x="480" y="19011"/>
                    </a:lnTo>
                    <a:lnTo>
                      <a:pt x="532" y="19292"/>
                    </a:lnTo>
                    <a:lnTo>
                      <a:pt x="590" y="19574"/>
                    </a:lnTo>
                    <a:lnTo>
                      <a:pt x="647" y="19855"/>
                    </a:lnTo>
                    <a:lnTo>
                      <a:pt x="708" y="20136"/>
                    </a:lnTo>
                    <a:lnTo>
                      <a:pt x="770" y="20406"/>
                    </a:lnTo>
                    <a:lnTo>
                      <a:pt x="836" y="20675"/>
                    </a:lnTo>
                    <a:lnTo>
                      <a:pt x="902" y="20945"/>
                    </a:lnTo>
                    <a:lnTo>
                      <a:pt x="972" y="21215"/>
                    </a:lnTo>
                    <a:lnTo>
                      <a:pt x="1047" y="21472"/>
                    </a:lnTo>
                    <a:lnTo>
                      <a:pt x="1122" y="21719"/>
                    </a:lnTo>
                    <a:lnTo>
                      <a:pt x="1201" y="21965"/>
                    </a:lnTo>
                    <a:lnTo>
                      <a:pt x="1280" y="22211"/>
                    </a:lnTo>
                    <a:lnTo>
                      <a:pt x="1363" y="22457"/>
                    </a:lnTo>
                    <a:lnTo>
                      <a:pt x="1451" y="22691"/>
                    </a:lnTo>
                    <a:lnTo>
                      <a:pt x="1539" y="22914"/>
                    </a:lnTo>
                    <a:lnTo>
                      <a:pt x="1627" y="23137"/>
                    </a:lnTo>
                    <a:lnTo>
                      <a:pt x="1720" y="23359"/>
                    </a:lnTo>
                    <a:lnTo>
                      <a:pt x="1816" y="23570"/>
                    </a:lnTo>
                    <a:lnTo>
                      <a:pt x="1913" y="23781"/>
                    </a:lnTo>
                    <a:lnTo>
                      <a:pt x="2010" y="23981"/>
                    </a:lnTo>
                    <a:lnTo>
                      <a:pt x="2115" y="24180"/>
                    </a:lnTo>
                    <a:lnTo>
                      <a:pt x="2216" y="24367"/>
                    </a:lnTo>
                    <a:lnTo>
                      <a:pt x="2326" y="24555"/>
                    </a:lnTo>
                    <a:lnTo>
                      <a:pt x="2432" y="24731"/>
                    </a:lnTo>
                    <a:lnTo>
                      <a:pt x="2542" y="24907"/>
                    </a:lnTo>
                    <a:lnTo>
                      <a:pt x="2656" y="250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765;p39">
                <a:extLst>
                  <a:ext uri="{FF2B5EF4-FFF2-40B4-BE49-F238E27FC236}">
                    <a16:creationId xmlns:a16="http://schemas.microsoft.com/office/drawing/2014/main" id="{36348A4D-2A0B-E1D0-AF1F-5F138DD1E65D}"/>
                  </a:ext>
                </a:extLst>
              </p:cNvPr>
              <p:cNvSpPr/>
              <p:nvPr/>
            </p:nvSpPr>
            <p:spPr>
              <a:xfrm>
                <a:off x="4689000" y="-2031250"/>
                <a:ext cx="27262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63607" extrusionOk="0">
                    <a:moveTo>
                      <a:pt x="8693" y="0"/>
                    </a:moveTo>
                    <a:lnTo>
                      <a:pt x="0" y="2262"/>
                    </a:lnTo>
                    <a:lnTo>
                      <a:pt x="6807" y="63607"/>
                    </a:lnTo>
                    <a:lnTo>
                      <a:pt x="10553" y="61345"/>
                    </a:lnTo>
                    <a:lnTo>
                      <a:pt x="10905" y="5474"/>
                    </a:ln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766;p39">
                <a:extLst>
                  <a:ext uri="{FF2B5EF4-FFF2-40B4-BE49-F238E27FC236}">
                    <a16:creationId xmlns:a16="http://schemas.microsoft.com/office/drawing/2014/main" id="{C55E7008-7257-70EB-A653-78B762E89D82}"/>
                  </a:ext>
                </a:extLst>
              </p:cNvPr>
              <p:cNvSpPr/>
              <p:nvPr/>
            </p:nvSpPr>
            <p:spPr>
              <a:xfrm>
                <a:off x="4689000" y="-2031250"/>
                <a:ext cx="27262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63607" fill="none" extrusionOk="0">
                    <a:moveTo>
                      <a:pt x="10905" y="5474"/>
                    </a:moveTo>
                    <a:lnTo>
                      <a:pt x="10553" y="61345"/>
                    </a:lnTo>
                    <a:lnTo>
                      <a:pt x="6807" y="63607"/>
                    </a:lnTo>
                    <a:lnTo>
                      <a:pt x="0" y="2262"/>
                    </a:lnTo>
                    <a:lnTo>
                      <a:pt x="8693" y="0"/>
                    </a:lnTo>
                    <a:lnTo>
                      <a:pt x="10905" y="54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767;p39">
                <a:extLst>
                  <a:ext uri="{FF2B5EF4-FFF2-40B4-BE49-F238E27FC236}">
                    <a16:creationId xmlns:a16="http://schemas.microsoft.com/office/drawing/2014/main" id="{0834C6A9-BAA7-87BC-30A6-AFE15E3FA0A0}"/>
                  </a:ext>
                </a:extLst>
              </p:cNvPr>
              <p:cNvSpPr/>
              <p:nvPr/>
            </p:nvSpPr>
            <p:spPr>
              <a:xfrm>
                <a:off x="4914450" y="-2013100"/>
                <a:ext cx="47175" cy="1187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4748" extrusionOk="0">
                    <a:moveTo>
                      <a:pt x="31" y="1"/>
                    </a:moveTo>
                    <a:lnTo>
                      <a:pt x="1" y="83"/>
                    </a:lnTo>
                    <a:lnTo>
                      <a:pt x="1887" y="4748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768;p39">
                <a:extLst>
                  <a:ext uri="{FF2B5EF4-FFF2-40B4-BE49-F238E27FC236}">
                    <a16:creationId xmlns:a16="http://schemas.microsoft.com/office/drawing/2014/main" id="{D098CB11-720B-042E-A65A-3554FC4A7A76}"/>
                  </a:ext>
                </a:extLst>
              </p:cNvPr>
              <p:cNvSpPr/>
              <p:nvPr/>
            </p:nvSpPr>
            <p:spPr>
              <a:xfrm>
                <a:off x="4914450" y="-2013100"/>
                <a:ext cx="47175" cy="1187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4748" fill="none" extrusionOk="0">
                    <a:moveTo>
                      <a:pt x="1887" y="4748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31" y="1"/>
                    </a:lnTo>
                    <a:lnTo>
                      <a:pt x="1887" y="47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769;p39">
                <a:extLst>
                  <a:ext uri="{FF2B5EF4-FFF2-40B4-BE49-F238E27FC236}">
                    <a16:creationId xmlns:a16="http://schemas.microsoft.com/office/drawing/2014/main" id="{54E5A234-31AA-0798-E39D-F3B9A93253EB}"/>
                  </a:ext>
                </a:extLst>
              </p:cNvPr>
              <p:cNvSpPr/>
              <p:nvPr/>
            </p:nvSpPr>
            <p:spPr>
              <a:xfrm>
                <a:off x="4905450" y="-2038300"/>
                <a:ext cx="98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091" extrusionOk="0">
                    <a:moveTo>
                      <a:pt x="0" y="1"/>
                    </a:moveTo>
                    <a:lnTo>
                      <a:pt x="0" y="294"/>
                    </a:lnTo>
                    <a:lnTo>
                      <a:pt x="35" y="282"/>
                    </a:lnTo>
                    <a:lnTo>
                      <a:pt x="361" y="1091"/>
                    </a:lnTo>
                    <a:lnTo>
                      <a:pt x="391" y="10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770;p39">
                <a:extLst>
                  <a:ext uri="{FF2B5EF4-FFF2-40B4-BE49-F238E27FC236}">
                    <a16:creationId xmlns:a16="http://schemas.microsoft.com/office/drawing/2014/main" id="{2F4ADA78-7538-C27B-BC74-36F9631C2A8A}"/>
                  </a:ext>
                </a:extLst>
              </p:cNvPr>
              <p:cNvSpPr/>
              <p:nvPr/>
            </p:nvSpPr>
            <p:spPr>
              <a:xfrm>
                <a:off x="4905450" y="-2038300"/>
                <a:ext cx="98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091" fill="none" extrusionOk="0">
                    <a:moveTo>
                      <a:pt x="361" y="1091"/>
                    </a:moveTo>
                    <a:lnTo>
                      <a:pt x="35" y="282"/>
                    </a:lnTo>
                    <a:lnTo>
                      <a:pt x="0" y="294"/>
                    </a:lnTo>
                    <a:lnTo>
                      <a:pt x="0" y="1"/>
                    </a:lnTo>
                    <a:lnTo>
                      <a:pt x="391" y="1009"/>
                    </a:lnTo>
                    <a:lnTo>
                      <a:pt x="391" y="1009"/>
                    </a:lnTo>
                    <a:lnTo>
                      <a:pt x="361" y="10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771;p39">
                <a:extLst>
                  <a:ext uri="{FF2B5EF4-FFF2-40B4-BE49-F238E27FC236}">
                    <a16:creationId xmlns:a16="http://schemas.microsoft.com/office/drawing/2014/main" id="{5CA4FB9E-B7AE-599C-A605-77D582D75194}"/>
                  </a:ext>
                </a:extLst>
              </p:cNvPr>
              <p:cNvSpPr/>
              <p:nvPr/>
            </p:nvSpPr>
            <p:spPr>
              <a:xfrm>
                <a:off x="4840350" y="-2031250"/>
                <a:ext cx="12127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63607" extrusionOk="0">
                    <a:moveTo>
                      <a:pt x="2639" y="0"/>
                    </a:moveTo>
                    <a:lnTo>
                      <a:pt x="2604" y="12"/>
                    </a:lnTo>
                    <a:lnTo>
                      <a:pt x="2758" y="49613"/>
                    </a:lnTo>
                    <a:lnTo>
                      <a:pt x="1" y="56797"/>
                    </a:lnTo>
                    <a:lnTo>
                      <a:pt x="753" y="63607"/>
                    </a:lnTo>
                    <a:lnTo>
                      <a:pt x="4499" y="61345"/>
                    </a:lnTo>
                    <a:lnTo>
                      <a:pt x="4851" y="5474"/>
                    </a:lnTo>
                    <a:lnTo>
                      <a:pt x="2965" y="809"/>
                    </a:lnTo>
                    <a:lnTo>
                      <a:pt x="26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772;p39">
                <a:extLst>
                  <a:ext uri="{FF2B5EF4-FFF2-40B4-BE49-F238E27FC236}">
                    <a16:creationId xmlns:a16="http://schemas.microsoft.com/office/drawing/2014/main" id="{945C476E-7CFD-A3E1-A92D-F58ED32FA15B}"/>
                  </a:ext>
                </a:extLst>
              </p:cNvPr>
              <p:cNvSpPr/>
              <p:nvPr/>
            </p:nvSpPr>
            <p:spPr>
              <a:xfrm>
                <a:off x="4840350" y="-2031250"/>
                <a:ext cx="121275" cy="1590175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63607" fill="none" extrusionOk="0">
                    <a:moveTo>
                      <a:pt x="753" y="63607"/>
                    </a:moveTo>
                    <a:lnTo>
                      <a:pt x="753" y="63607"/>
                    </a:lnTo>
                    <a:lnTo>
                      <a:pt x="1" y="56797"/>
                    </a:lnTo>
                    <a:lnTo>
                      <a:pt x="2758" y="49613"/>
                    </a:lnTo>
                    <a:lnTo>
                      <a:pt x="2604" y="12"/>
                    </a:lnTo>
                    <a:lnTo>
                      <a:pt x="2639" y="0"/>
                    </a:lnTo>
                    <a:lnTo>
                      <a:pt x="2965" y="809"/>
                    </a:lnTo>
                    <a:lnTo>
                      <a:pt x="4851" y="5474"/>
                    </a:lnTo>
                    <a:lnTo>
                      <a:pt x="4499" y="61345"/>
                    </a:lnTo>
                    <a:lnTo>
                      <a:pt x="753" y="636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773;p39">
                <a:extLst>
                  <a:ext uri="{FF2B5EF4-FFF2-40B4-BE49-F238E27FC236}">
                    <a16:creationId xmlns:a16="http://schemas.microsoft.com/office/drawing/2014/main" id="{3A7FB9C9-AB0D-D118-956D-1FCF6CAF168C}"/>
                  </a:ext>
                </a:extLst>
              </p:cNvPr>
              <p:cNvSpPr/>
              <p:nvPr/>
            </p:nvSpPr>
            <p:spPr>
              <a:xfrm>
                <a:off x="4840350" y="-2033900"/>
                <a:ext cx="71375" cy="14226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56904" extrusionOk="0">
                    <a:moveTo>
                      <a:pt x="2604" y="1"/>
                    </a:moveTo>
                    <a:lnTo>
                      <a:pt x="2591" y="141"/>
                    </a:lnTo>
                    <a:lnTo>
                      <a:pt x="2586" y="294"/>
                    </a:lnTo>
                    <a:lnTo>
                      <a:pt x="2582" y="446"/>
                    </a:lnTo>
                    <a:lnTo>
                      <a:pt x="2582" y="598"/>
                    </a:lnTo>
                    <a:lnTo>
                      <a:pt x="2582" y="2356"/>
                    </a:lnTo>
                    <a:lnTo>
                      <a:pt x="2582" y="8756"/>
                    </a:lnTo>
                    <a:lnTo>
                      <a:pt x="2582" y="13210"/>
                    </a:lnTo>
                    <a:lnTo>
                      <a:pt x="2582" y="18320"/>
                    </a:lnTo>
                    <a:lnTo>
                      <a:pt x="2591" y="23969"/>
                    </a:lnTo>
                    <a:lnTo>
                      <a:pt x="2608" y="30040"/>
                    </a:lnTo>
                    <a:lnTo>
                      <a:pt x="2705" y="49744"/>
                    </a:lnTo>
                    <a:lnTo>
                      <a:pt x="744" y="54981"/>
                    </a:lnTo>
                    <a:lnTo>
                      <a:pt x="245" y="56379"/>
                    </a:lnTo>
                    <a:lnTo>
                      <a:pt x="779" y="55075"/>
                    </a:lnTo>
                    <a:lnTo>
                      <a:pt x="2824" y="49953"/>
                    </a:lnTo>
                    <a:lnTo>
                      <a:pt x="2855" y="49953"/>
                    </a:lnTo>
                    <a:lnTo>
                      <a:pt x="2855" y="49836"/>
                    </a:lnTo>
                    <a:lnTo>
                      <a:pt x="2855" y="45570"/>
                    </a:lnTo>
                    <a:lnTo>
                      <a:pt x="2850" y="40788"/>
                    </a:lnTo>
                    <a:lnTo>
                      <a:pt x="2841" y="35584"/>
                    </a:lnTo>
                    <a:lnTo>
                      <a:pt x="2824" y="30028"/>
                    </a:lnTo>
                    <a:lnTo>
                      <a:pt x="2802" y="23957"/>
                    </a:lnTo>
                    <a:lnTo>
                      <a:pt x="2775" y="18320"/>
                    </a:lnTo>
                    <a:lnTo>
                      <a:pt x="2749" y="13210"/>
                    </a:lnTo>
                    <a:lnTo>
                      <a:pt x="2718" y="8756"/>
                    </a:lnTo>
                    <a:lnTo>
                      <a:pt x="2661" y="2356"/>
                    </a:lnTo>
                    <a:lnTo>
                      <a:pt x="2657" y="1852"/>
                    </a:lnTo>
                    <a:lnTo>
                      <a:pt x="2648" y="1395"/>
                    </a:lnTo>
                    <a:lnTo>
                      <a:pt x="2639" y="973"/>
                    </a:lnTo>
                    <a:lnTo>
                      <a:pt x="2635" y="598"/>
                    </a:lnTo>
                    <a:lnTo>
                      <a:pt x="2635" y="446"/>
                    </a:lnTo>
                    <a:lnTo>
                      <a:pt x="2626" y="294"/>
                    </a:lnTo>
                    <a:lnTo>
                      <a:pt x="2617" y="141"/>
                    </a:lnTo>
                    <a:lnTo>
                      <a:pt x="2604" y="1"/>
                    </a:lnTo>
                    <a:close/>
                    <a:moveTo>
                      <a:pt x="245" y="56379"/>
                    </a:moveTo>
                    <a:lnTo>
                      <a:pt x="212" y="56458"/>
                    </a:lnTo>
                    <a:lnTo>
                      <a:pt x="196" y="56495"/>
                    </a:lnTo>
                    <a:lnTo>
                      <a:pt x="212" y="56470"/>
                    </a:lnTo>
                    <a:lnTo>
                      <a:pt x="245" y="56379"/>
                    </a:lnTo>
                    <a:close/>
                    <a:moveTo>
                      <a:pt x="196" y="56495"/>
                    </a:moveTo>
                    <a:lnTo>
                      <a:pt x="159" y="56552"/>
                    </a:lnTo>
                    <a:lnTo>
                      <a:pt x="111" y="56634"/>
                    </a:lnTo>
                    <a:lnTo>
                      <a:pt x="45" y="56763"/>
                    </a:lnTo>
                    <a:lnTo>
                      <a:pt x="5" y="56868"/>
                    </a:lnTo>
                    <a:lnTo>
                      <a:pt x="1" y="56892"/>
                    </a:lnTo>
                    <a:lnTo>
                      <a:pt x="1" y="56903"/>
                    </a:lnTo>
                    <a:lnTo>
                      <a:pt x="58" y="56798"/>
                    </a:lnTo>
                    <a:lnTo>
                      <a:pt x="124" y="56657"/>
                    </a:lnTo>
                    <a:lnTo>
                      <a:pt x="196" y="564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774;p39">
                <a:extLst>
                  <a:ext uri="{FF2B5EF4-FFF2-40B4-BE49-F238E27FC236}">
                    <a16:creationId xmlns:a16="http://schemas.microsoft.com/office/drawing/2014/main" id="{4041AFDF-C67B-E8A3-0D42-7C0F704BA886}"/>
                  </a:ext>
                </a:extLst>
              </p:cNvPr>
              <p:cNvSpPr/>
              <p:nvPr/>
            </p:nvSpPr>
            <p:spPr>
              <a:xfrm>
                <a:off x="4923575" y="-1224900"/>
                <a:ext cx="59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6" extrusionOk="0">
                    <a:moveTo>
                      <a:pt x="115" y="1"/>
                    </a:moveTo>
                    <a:lnTo>
                      <a:pt x="93" y="12"/>
                    </a:lnTo>
                    <a:lnTo>
                      <a:pt x="71" y="24"/>
                    </a:lnTo>
                    <a:lnTo>
                      <a:pt x="53" y="59"/>
                    </a:lnTo>
                    <a:lnTo>
                      <a:pt x="36" y="95"/>
                    </a:lnTo>
                    <a:lnTo>
                      <a:pt x="18" y="153"/>
                    </a:lnTo>
                    <a:lnTo>
                      <a:pt x="9" y="200"/>
                    </a:lnTo>
                    <a:lnTo>
                      <a:pt x="1" y="259"/>
                    </a:lnTo>
                    <a:lnTo>
                      <a:pt x="1" y="317"/>
                    </a:lnTo>
                    <a:lnTo>
                      <a:pt x="1" y="388"/>
                    </a:lnTo>
                    <a:lnTo>
                      <a:pt x="9" y="446"/>
                    </a:lnTo>
                    <a:lnTo>
                      <a:pt x="18" y="493"/>
                    </a:lnTo>
                    <a:lnTo>
                      <a:pt x="36" y="552"/>
                    </a:lnTo>
                    <a:lnTo>
                      <a:pt x="58" y="599"/>
                    </a:lnTo>
                    <a:lnTo>
                      <a:pt x="80" y="622"/>
                    </a:lnTo>
                    <a:lnTo>
                      <a:pt x="102" y="634"/>
                    </a:lnTo>
                    <a:lnTo>
                      <a:pt x="124" y="645"/>
                    </a:lnTo>
                    <a:lnTo>
                      <a:pt x="146" y="634"/>
                    </a:lnTo>
                    <a:lnTo>
                      <a:pt x="168" y="622"/>
                    </a:lnTo>
                    <a:lnTo>
                      <a:pt x="190" y="587"/>
                    </a:lnTo>
                    <a:lnTo>
                      <a:pt x="207" y="552"/>
                    </a:lnTo>
                    <a:lnTo>
                      <a:pt x="220" y="493"/>
                    </a:lnTo>
                    <a:lnTo>
                      <a:pt x="234" y="434"/>
                    </a:lnTo>
                    <a:lnTo>
                      <a:pt x="238" y="376"/>
                    </a:lnTo>
                    <a:lnTo>
                      <a:pt x="238" y="317"/>
                    </a:lnTo>
                    <a:lnTo>
                      <a:pt x="238" y="259"/>
                    </a:lnTo>
                    <a:lnTo>
                      <a:pt x="229" y="200"/>
                    </a:lnTo>
                    <a:lnTo>
                      <a:pt x="220" y="141"/>
                    </a:lnTo>
                    <a:lnTo>
                      <a:pt x="203" y="95"/>
                    </a:lnTo>
                    <a:lnTo>
                      <a:pt x="198" y="83"/>
                    </a:lnTo>
                    <a:lnTo>
                      <a:pt x="181" y="48"/>
                    </a:lnTo>
                    <a:lnTo>
                      <a:pt x="159" y="2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775;p39">
                <a:extLst>
                  <a:ext uri="{FF2B5EF4-FFF2-40B4-BE49-F238E27FC236}">
                    <a16:creationId xmlns:a16="http://schemas.microsoft.com/office/drawing/2014/main" id="{C60A6988-256B-1190-AF58-74D331C4E089}"/>
                  </a:ext>
                </a:extLst>
              </p:cNvPr>
              <p:cNvSpPr/>
              <p:nvPr/>
            </p:nvSpPr>
            <p:spPr>
              <a:xfrm>
                <a:off x="4925675" y="-908725"/>
                <a:ext cx="59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45" extrusionOk="0">
                    <a:moveTo>
                      <a:pt x="106" y="0"/>
                    </a:moveTo>
                    <a:lnTo>
                      <a:pt x="84" y="12"/>
                    </a:lnTo>
                    <a:lnTo>
                      <a:pt x="62" y="35"/>
                    </a:lnTo>
                    <a:lnTo>
                      <a:pt x="44" y="70"/>
                    </a:lnTo>
                    <a:lnTo>
                      <a:pt x="26" y="117"/>
                    </a:lnTo>
                    <a:lnTo>
                      <a:pt x="13" y="164"/>
                    </a:lnTo>
                    <a:lnTo>
                      <a:pt x="4" y="223"/>
                    </a:lnTo>
                    <a:lnTo>
                      <a:pt x="0" y="293"/>
                    </a:lnTo>
                    <a:lnTo>
                      <a:pt x="0" y="352"/>
                    </a:lnTo>
                    <a:lnTo>
                      <a:pt x="4" y="410"/>
                    </a:lnTo>
                    <a:lnTo>
                      <a:pt x="13" y="469"/>
                    </a:lnTo>
                    <a:lnTo>
                      <a:pt x="26" y="516"/>
                    </a:lnTo>
                    <a:lnTo>
                      <a:pt x="40" y="563"/>
                    </a:lnTo>
                    <a:lnTo>
                      <a:pt x="62" y="598"/>
                    </a:lnTo>
                    <a:lnTo>
                      <a:pt x="84" y="633"/>
                    </a:lnTo>
                    <a:lnTo>
                      <a:pt x="106" y="645"/>
                    </a:lnTo>
                    <a:lnTo>
                      <a:pt x="128" y="645"/>
                    </a:lnTo>
                    <a:lnTo>
                      <a:pt x="150" y="633"/>
                    </a:lnTo>
                    <a:lnTo>
                      <a:pt x="167" y="621"/>
                    </a:lnTo>
                    <a:lnTo>
                      <a:pt x="189" y="586"/>
                    </a:lnTo>
                    <a:lnTo>
                      <a:pt x="207" y="551"/>
                    </a:lnTo>
                    <a:lnTo>
                      <a:pt x="220" y="504"/>
                    </a:lnTo>
                    <a:lnTo>
                      <a:pt x="224" y="469"/>
                    </a:lnTo>
                    <a:lnTo>
                      <a:pt x="233" y="410"/>
                    </a:lnTo>
                    <a:lnTo>
                      <a:pt x="237" y="352"/>
                    </a:lnTo>
                    <a:lnTo>
                      <a:pt x="237" y="293"/>
                    </a:lnTo>
                    <a:lnTo>
                      <a:pt x="233" y="235"/>
                    </a:lnTo>
                    <a:lnTo>
                      <a:pt x="224" y="176"/>
                    </a:lnTo>
                    <a:lnTo>
                      <a:pt x="211" y="117"/>
                    </a:lnTo>
                    <a:lnTo>
                      <a:pt x="198" y="70"/>
                    </a:lnTo>
                    <a:lnTo>
                      <a:pt x="176" y="35"/>
                    </a:lnTo>
                    <a:lnTo>
                      <a:pt x="154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776;p39">
                <a:extLst>
                  <a:ext uri="{FF2B5EF4-FFF2-40B4-BE49-F238E27FC236}">
                    <a16:creationId xmlns:a16="http://schemas.microsoft.com/office/drawing/2014/main" id="{BF7B50FA-F353-313B-9D69-FFBA66C19ED9}"/>
                  </a:ext>
                </a:extLst>
              </p:cNvPr>
              <p:cNvSpPr/>
              <p:nvPr/>
            </p:nvSpPr>
            <p:spPr>
              <a:xfrm>
                <a:off x="4924575" y="-1512050"/>
                <a:ext cx="6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646" extrusionOk="0">
                    <a:moveTo>
                      <a:pt x="119" y="1"/>
                    </a:moveTo>
                    <a:lnTo>
                      <a:pt x="97" y="12"/>
                    </a:lnTo>
                    <a:lnTo>
                      <a:pt x="75" y="24"/>
                    </a:lnTo>
                    <a:lnTo>
                      <a:pt x="53" y="59"/>
                    </a:lnTo>
                    <a:lnTo>
                      <a:pt x="35" y="94"/>
                    </a:lnTo>
                    <a:lnTo>
                      <a:pt x="18" y="141"/>
                    </a:lnTo>
                    <a:lnTo>
                      <a:pt x="9" y="200"/>
                    </a:lnTo>
                    <a:lnTo>
                      <a:pt x="0" y="259"/>
                    </a:lnTo>
                    <a:lnTo>
                      <a:pt x="0" y="317"/>
                    </a:lnTo>
                    <a:lnTo>
                      <a:pt x="0" y="388"/>
                    </a:lnTo>
                    <a:lnTo>
                      <a:pt x="9" y="446"/>
                    </a:lnTo>
                    <a:lnTo>
                      <a:pt x="18" y="493"/>
                    </a:lnTo>
                    <a:lnTo>
                      <a:pt x="35" y="540"/>
                    </a:lnTo>
                    <a:lnTo>
                      <a:pt x="35" y="552"/>
                    </a:lnTo>
                    <a:lnTo>
                      <a:pt x="57" y="598"/>
                    </a:lnTo>
                    <a:lnTo>
                      <a:pt x="75" y="622"/>
                    </a:lnTo>
                    <a:lnTo>
                      <a:pt x="97" y="634"/>
                    </a:lnTo>
                    <a:lnTo>
                      <a:pt x="123" y="645"/>
                    </a:lnTo>
                    <a:lnTo>
                      <a:pt x="145" y="634"/>
                    </a:lnTo>
                    <a:lnTo>
                      <a:pt x="167" y="622"/>
                    </a:lnTo>
                    <a:lnTo>
                      <a:pt x="189" y="587"/>
                    </a:lnTo>
                    <a:lnTo>
                      <a:pt x="207" y="540"/>
                    </a:lnTo>
                    <a:lnTo>
                      <a:pt x="220" y="493"/>
                    </a:lnTo>
                    <a:lnTo>
                      <a:pt x="233" y="446"/>
                    </a:lnTo>
                    <a:lnTo>
                      <a:pt x="238" y="388"/>
                    </a:lnTo>
                    <a:lnTo>
                      <a:pt x="242" y="317"/>
                    </a:lnTo>
                    <a:lnTo>
                      <a:pt x="238" y="259"/>
                    </a:lnTo>
                    <a:lnTo>
                      <a:pt x="233" y="200"/>
                    </a:lnTo>
                    <a:lnTo>
                      <a:pt x="220" y="141"/>
                    </a:lnTo>
                    <a:lnTo>
                      <a:pt x="207" y="94"/>
                    </a:lnTo>
                    <a:lnTo>
                      <a:pt x="185" y="59"/>
                    </a:lnTo>
                    <a:lnTo>
                      <a:pt x="167" y="24"/>
                    </a:lnTo>
                    <a:lnTo>
                      <a:pt x="141" y="1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777;p39">
                <a:extLst>
                  <a:ext uri="{FF2B5EF4-FFF2-40B4-BE49-F238E27FC236}">
                    <a16:creationId xmlns:a16="http://schemas.microsoft.com/office/drawing/2014/main" id="{2DD3D8A7-AA88-73DE-E8F7-9770EBF7E5DA}"/>
                  </a:ext>
                </a:extLst>
              </p:cNvPr>
              <p:cNvSpPr/>
              <p:nvPr/>
            </p:nvSpPr>
            <p:spPr>
              <a:xfrm>
                <a:off x="3177525" y="-5526000"/>
                <a:ext cx="2097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22762" extrusionOk="0">
                    <a:moveTo>
                      <a:pt x="4604" y="0"/>
                    </a:moveTo>
                    <a:lnTo>
                      <a:pt x="4564" y="12"/>
                    </a:lnTo>
                    <a:lnTo>
                      <a:pt x="4520" y="24"/>
                    </a:lnTo>
                    <a:lnTo>
                      <a:pt x="4481" y="59"/>
                    </a:lnTo>
                    <a:lnTo>
                      <a:pt x="4437" y="94"/>
                    </a:lnTo>
                    <a:lnTo>
                      <a:pt x="4397" y="153"/>
                    </a:lnTo>
                    <a:lnTo>
                      <a:pt x="4353" y="223"/>
                    </a:lnTo>
                    <a:lnTo>
                      <a:pt x="4314" y="317"/>
                    </a:lnTo>
                    <a:lnTo>
                      <a:pt x="4230" y="481"/>
                    </a:lnTo>
                    <a:lnTo>
                      <a:pt x="4151" y="633"/>
                    </a:lnTo>
                    <a:lnTo>
                      <a:pt x="4076" y="739"/>
                    </a:lnTo>
                    <a:lnTo>
                      <a:pt x="4006" y="832"/>
                    </a:lnTo>
                    <a:lnTo>
                      <a:pt x="3940" y="903"/>
                    </a:lnTo>
                    <a:lnTo>
                      <a:pt x="3878" y="938"/>
                    </a:lnTo>
                    <a:lnTo>
                      <a:pt x="3817" y="973"/>
                    </a:lnTo>
                    <a:lnTo>
                      <a:pt x="3764" y="985"/>
                    </a:lnTo>
                    <a:lnTo>
                      <a:pt x="3676" y="985"/>
                    </a:lnTo>
                    <a:lnTo>
                      <a:pt x="3641" y="973"/>
                    </a:lnTo>
                    <a:lnTo>
                      <a:pt x="3610" y="950"/>
                    </a:lnTo>
                    <a:lnTo>
                      <a:pt x="3566" y="914"/>
                    </a:lnTo>
                    <a:lnTo>
                      <a:pt x="3553" y="903"/>
                    </a:lnTo>
                    <a:lnTo>
                      <a:pt x="3527" y="856"/>
                    </a:lnTo>
                    <a:lnTo>
                      <a:pt x="3443" y="750"/>
                    </a:lnTo>
                    <a:lnTo>
                      <a:pt x="3329" y="610"/>
                    </a:lnTo>
                    <a:lnTo>
                      <a:pt x="3258" y="539"/>
                    </a:lnTo>
                    <a:lnTo>
                      <a:pt x="3179" y="469"/>
                    </a:lnTo>
                    <a:lnTo>
                      <a:pt x="3100" y="399"/>
                    </a:lnTo>
                    <a:lnTo>
                      <a:pt x="3021" y="340"/>
                    </a:lnTo>
                    <a:lnTo>
                      <a:pt x="2937" y="305"/>
                    </a:lnTo>
                    <a:lnTo>
                      <a:pt x="2854" y="282"/>
                    </a:lnTo>
                    <a:lnTo>
                      <a:pt x="2735" y="282"/>
                    </a:lnTo>
                    <a:lnTo>
                      <a:pt x="2696" y="305"/>
                    </a:lnTo>
                    <a:lnTo>
                      <a:pt x="2660" y="328"/>
                    </a:lnTo>
                    <a:lnTo>
                      <a:pt x="2625" y="352"/>
                    </a:lnTo>
                    <a:lnTo>
                      <a:pt x="2590" y="399"/>
                    </a:lnTo>
                    <a:lnTo>
                      <a:pt x="2559" y="446"/>
                    </a:lnTo>
                    <a:lnTo>
                      <a:pt x="2524" y="516"/>
                    </a:lnTo>
                    <a:lnTo>
                      <a:pt x="2485" y="633"/>
                    </a:lnTo>
                    <a:lnTo>
                      <a:pt x="2436" y="797"/>
                    </a:lnTo>
                    <a:lnTo>
                      <a:pt x="2383" y="1008"/>
                    </a:lnTo>
                    <a:lnTo>
                      <a:pt x="2326" y="1243"/>
                    </a:lnTo>
                    <a:lnTo>
                      <a:pt x="2265" y="1524"/>
                    </a:lnTo>
                    <a:lnTo>
                      <a:pt x="2128" y="2157"/>
                    </a:lnTo>
                    <a:lnTo>
                      <a:pt x="1979" y="2883"/>
                    </a:lnTo>
                    <a:lnTo>
                      <a:pt x="1821" y="3692"/>
                    </a:lnTo>
                    <a:lnTo>
                      <a:pt x="1658" y="4536"/>
                    </a:lnTo>
                    <a:lnTo>
                      <a:pt x="1500" y="5403"/>
                    </a:lnTo>
                    <a:lnTo>
                      <a:pt x="1192" y="7079"/>
                    </a:lnTo>
                    <a:lnTo>
                      <a:pt x="932" y="8533"/>
                    </a:lnTo>
                    <a:lnTo>
                      <a:pt x="686" y="9939"/>
                    </a:lnTo>
                    <a:lnTo>
                      <a:pt x="0" y="11381"/>
                    </a:lnTo>
                    <a:lnTo>
                      <a:pt x="3817" y="22761"/>
                    </a:lnTo>
                    <a:lnTo>
                      <a:pt x="4459" y="21402"/>
                    </a:lnTo>
                    <a:lnTo>
                      <a:pt x="5189" y="21906"/>
                    </a:lnTo>
                    <a:lnTo>
                      <a:pt x="6706" y="21156"/>
                    </a:lnTo>
                    <a:lnTo>
                      <a:pt x="8003" y="17511"/>
                    </a:lnTo>
                    <a:lnTo>
                      <a:pt x="7524" y="14791"/>
                    </a:lnTo>
                    <a:lnTo>
                      <a:pt x="8385" y="7841"/>
                    </a:lnTo>
                    <a:lnTo>
                      <a:pt x="8390" y="7747"/>
                    </a:lnTo>
                    <a:lnTo>
                      <a:pt x="8390" y="7490"/>
                    </a:lnTo>
                    <a:lnTo>
                      <a:pt x="8385" y="7326"/>
                    </a:lnTo>
                    <a:lnTo>
                      <a:pt x="8377" y="7126"/>
                    </a:lnTo>
                    <a:lnTo>
                      <a:pt x="8363" y="6915"/>
                    </a:lnTo>
                    <a:lnTo>
                      <a:pt x="8346" y="6704"/>
                    </a:lnTo>
                    <a:lnTo>
                      <a:pt x="8319" y="6482"/>
                    </a:lnTo>
                    <a:lnTo>
                      <a:pt x="8289" y="6259"/>
                    </a:lnTo>
                    <a:lnTo>
                      <a:pt x="8245" y="6036"/>
                    </a:lnTo>
                    <a:lnTo>
                      <a:pt x="8218" y="5931"/>
                    </a:lnTo>
                    <a:lnTo>
                      <a:pt x="8192" y="5837"/>
                    </a:lnTo>
                    <a:lnTo>
                      <a:pt x="8161" y="5743"/>
                    </a:lnTo>
                    <a:lnTo>
                      <a:pt x="8130" y="5649"/>
                    </a:lnTo>
                    <a:lnTo>
                      <a:pt x="8095" y="5567"/>
                    </a:lnTo>
                    <a:lnTo>
                      <a:pt x="8056" y="5497"/>
                    </a:lnTo>
                    <a:lnTo>
                      <a:pt x="8012" y="5427"/>
                    </a:lnTo>
                    <a:lnTo>
                      <a:pt x="7968" y="5368"/>
                    </a:lnTo>
                    <a:lnTo>
                      <a:pt x="7915" y="5321"/>
                    </a:lnTo>
                    <a:lnTo>
                      <a:pt x="7862" y="5286"/>
                    </a:lnTo>
                    <a:lnTo>
                      <a:pt x="7277" y="4911"/>
                    </a:lnTo>
                    <a:lnTo>
                      <a:pt x="7282" y="4829"/>
                    </a:lnTo>
                    <a:lnTo>
                      <a:pt x="7282" y="4735"/>
                    </a:lnTo>
                    <a:lnTo>
                      <a:pt x="7282" y="4606"/>
                    </a:lnTo>
                    <a:lnTo>
                      <a:pt x="7277" y="4454"/>
                    </a:lnTo>
                    <a:lnTo>
                      <a:pt x="7269" y="4278"/>
                    </a:lnTo>
                    <a:lnTo>
                      <a:pt x="7251" y="4091"/>
                    </a:lnTo>
                    <a:lnTo>
                      <a:pt x="7229" y="3880"/>
                    </a:lnTo>
                    <a:lnTo>
                      <a:pt x="7189" y="3669"/>
                    </a:lnTo>
                    <a:lnTo>
                      <a:pt x="7167" y="3552"/>
                    </a:lnTo>
                    <a:lnTo>
                      <a:pt x="7141" y="3446"/>
                    </a:lnTo>
                    <a:lnTo>
                      <a:pt x="7115" y="3329"/>
                    </a:lnTo>
                    <a:lnTo>
                      <a:pt x="7079" y="3223"/>
                    </a:lnTo>
                    <a:lnTo>
                      <a:pt x="7044" y="3106"/>
                    </a:lnTo>
                    <a:lnTo>
                      <a:pt x="7000" y="3001"/>
                    </a:lnTo>
                    <a:lnTo>
                      <a:pt x="6956" y="2895"/>
                    </a:lnTo>
                    <a:lnTo>
                      <a:pt x="6908" y="2790"/>
                    </a:lnTo>
                    <a:lnTo>
                      <a:pt x="6851" y="2684"/>
                    </a:lnTo>
                    <a:lnTo>
                      <a:pt x="6794" y="2590"/>
                    </a:lnTo>
                    <a:lnTo>
                      <a:pt x="6728" y="2497"/>
                    </a:lnTo>
                    <a:lnTo>
                      <a:pt x="6657" y="2403"/>
                    </a:lnTo>
                    <a:lnTo>
                      <a:pt x="6583" y="2321"/>
                    </a:lnTo>
                    <a:lnTo>
                      <a:pt x="6499" y="2251"/>
                    </a:lnTo>
                    <a:lnTo>
                      <a:pt x="5215" y="1102"/>
                    </a:lnTo>
                    <a:lnTo>
                      <a:pt x="5198" y="1032"/>
                    </a:lnTo>
                    <a:lnTo>
                      <a:pt x="5136" y="844"/>
                    </a:lnTo>
                    <a:lnTo>
                      <a:pt x="5096" y="715"/>
                    </a:lnTo>
                    <a:lnTo>
                      <a:pt x="5048" y="586"/>
                    </a:lnTo>
                    <a:lnTo>
                      <a:pt x="4995" y="457"/>
                    </a:lnTo>
                    <a:lnTo>
                      <a:pt x="4934" y="328"/>
                    </a:lnTo>
                    <a:lnTo>
                      <a:pt x="4868" y="211"/>
                    </a:lnTo>
                    <a:lnTo>
                      <a:pt x="4797" y="117"/>
                    </a:lnTo>
                    <a:lnTo>
                      <a:pt x="4758" y="82"/>
                    </a:lnTo>
                    <a:lnTo>
                      <a:pt x="4723" y="47"/>
                    </a:lnTo>
                    <a:lnTo>
                      <a:pt x="4683" y="24"/>
                    </a:lnTo>
                    <a:lnTo>
                      <a:pt x="4644" y="12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778;p39">
                <a:extLst>
                  <a:ext uri="{FF2B5EF4-FFF2-40B4-BE49-F238E27FC236}">
                    <a16:creationId xmlns:a16="http://schemas.microsoft.com/office/drawing/2014/main" id="{50EE1424-4B96-9A07-094F-3E5365D05D5F}"/>
                  </a:ext>
                </a:extLst>
              </p:cNvPr>
              <p:cNvSpPr/>
              <p:nvPr/>
            </p:nvSpPr>
            <p:spPr>
              <a:xfrm>
                <a:off x="3158950" y="-5275475"/>
                <a:ext cx="131600" cy="350750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4030" extrusionOk="0">
                    <a:moveTo>
                      <a:pt x="598" y="0"/>
                    </a:moveTo>
                    <a:lnTo>
                      <a:pt x="537" y="24"/>
                    </a:lnTo>
                    <a:lnTo>
                      <a:pt x="475" y="71"/>
                    </a:lnTo>
                    <a:lnTo>
                      <a:pt x="418" y="117"/>
                    </a:lnTo>
                    <a:lnTo>
                      <a:pt x="361" y="188"/>
                    </a:lnTo>
                    <a:lnTo>
                      <a:pt x="304" y="282"/>
                    </a:lnTo>
                    <a:lnTo>
                      <a:pt x="251" y="375"/>
                    </a:lnTo>
                    <a:lnTo>
                      <a:pt x="202" y="504"/>
                    </a:lnTo>
                    <a:lnTo>
                      <a:pt x="185" y="539"/>
                    </a:lnTo>
                    <a:lnTo>
                      <a:pt x="141" y="668"/>
                    </a:lnTo>
                    <a:lnTo>
                      <a:pt x="106" y="809"/>
                    </a:lnTo>
                    <a:lnTo>
                      <a:pt x="71" y="961"/>
                    </a:lnTo>
                    <a:lnTo>
                      <a:pt x="44" y="1114"/>
                    </a:lnTo>
                    <a:lnTo>
                      <a:pt x="27" y="1266"/>
                    </a:lnTo>
                    <a:lnTo>
                      <a:pt x="9" y="1430"/>
                    </a:lnTo>
                    <a:lnTo>
                      <a:pt x="0" y="1594"/>
                    </a:lnTo>
                    <a:lnTo>
                      <a:pt x="0" y="1758"/>
                    </a:lnTo>
                    <a:lnTo>
                      <a:pt x="0" y="1922"/>
                    </a:lnTo>
                    <a:lnTo>
                      <a:pt x="9" y="2086"/>
                    </a:lnTo>
                    <a:lnTo>
                      <a:pt x="27" y="2251"/>
                    </a:lnTo>
                    <a:lnTo>
                      <a:pt x="44" y="2403"/>
                    </a:lnTo>
                    <a:lnTo>
                      <a:pt x="71" y="2555"/>
                    </a:lnTo>
                    <a:lnTo>
                      <a:pt x="106" y="2696"/>
                    </a:lnTo>
                    <a:lnTo>
                      <a:pt x="141" y="2837"/>
                    </a:lnTo>
                    <a:lnTo>
                      <a:pt x="185" y="2965"/>
                    </a:lnTo>
                    <a:lnTo>
                      <a:pt x="4147" y="13526"/>
                    </a:lnTo>
                    <a:lnTo>
                      <a:pt x="4195" y="13643"/>
                    </a:lnTo>
                    <a:lnTo>
                      <a:pt x="4248" y="13748"/>
                    </a:lnTo>
                    <a:lnTo>
                      <a:pt x="4305" y="13830"/>
                    </a:lnTo>
                    <a:lnTo>
                      <a:pt x="4362" y="13901"/>
                    </a:lnTo>
                    <a:lnTo>
                      <a:pt x="4419" y="13959"/>
                    </a:lnTo>
                    <a:lnTo>
                      <a:pt x="4481" y="13994"/>
                    </a:lnTo>
                    <a:lnTo>
                      <a:pt x="4542" y="14018"/>
                    </a:lnTo>
                    <a:lnTo>
                      <a:pt x="4604" y="14030"/>
                    </a:lnTo>
                    <a:lnTo>
                      <a:pt x="4665" y="14018"/>
                    </a:lnTo>
                    <a:lnTo>
                      <a:pt x="4727" y="13994"/>
                    </a:lnTo>
                    <a:lnTo>
                      <a:pt x="4784" y="13959"/>
                    </a:lnTo>
                    <a:lnTo>
                      <a:pt x="4846" y="13901"/>
                    </a:lnTo>
                    <a:lnTo>
                      <a:pt x="4903" y="13830"/>
                    </a:lnTo>
                    <a:lnTo>
                      <a:pt x="4956" y="13748"/>
                    </a:lnTo>
                    <a:lnTo>
                      <a:pt x="5008" y="13643"/>
                    </a:lnTo>
                    <a:lnTo>
                      <a:pt x="5057" y="13526"/>
                    </a:lnTo>
                    <a:lnTo>
                      <a:pt x="5074" y="13479"/>
                    </a:lnTo>
                    <a:lnTo>
                      <a:pt x="5118" y="13350"/>
                    </a:lnTo>
                    <a:lnTo>
                      <a:pt x="5158" y="13209"/>
                    </a:lnTo>
                    <a:lnTo>
                      <a:pt x="5189" y="13069"/>
                    </a:lnTo>
                    <a:lnTo>
                      <a:pt x="5215" y="12916"/>
                    </a:lnTo>
                    <a:lnTo>
                      <a:pt x="5237" y="12764"/>
                    </a:lnTo>
                    <a:lnTo>
                      <a:pt x="5250" y="12600"/>
                    </a:lnTo>
                    <a:lnTo>
                      <a:pt x="5259" y="12436"/>
                    </a:lnTo>
                    <a:lnTo>
                      <a:pt x="5263" y="12272"/>
                    </a:lnTo>
                    <a:lnTo>
                      <a:pt x="5259" y="12107"/>
                    </a:lnTo>
                    <a:lnTo>
                      <a:pt x="5250" y="11943"/>
                    </a:lnTo>
                    <a:lnTo>
                      <a:pt x="5237" y="11779"/>
                    </a:lnTo>
                    <a:lnTo>
                      <a:pt x="5215" y="11627"/>
                    </a:lnTo>
                    <a:lnTo>
                      <a:pt x="5189" y="11475"/>
                    </a:lnTo>
                    <a:lnTo>
                      <a:pt x="5158" y="11322"/>
                    </a:lnTo>
                    <a:lnTo>
                      <a:pt x="5118" y="11182"/>
                    </a:lnTo>
                    <a:lnTo>
                      <a:pt x="5074" y="11053"/>
                    </a:lnTo>
                    <a:lnTo>
                      <a:pt x="1113" y="504"/>
                    </a:lnTo>
                    <a:lnTo>
                      <a:pt x="1064" y="375"/>
                    </a:lnTo>
                    <a:lnTo>
                      <a:pt x="1011" y="282"/>
                    </a:lnTo>
                    <a:lnTo>
                      <a:pt x="959" y="188"/>
                    </a:lnTo>
                    <a:lnTo>
                      <a:pt x="902" y="117"/>
                    </a:lnTo>
                    <a:lnTo>
                      <a:pt x="840" y="71"/>
                    </a:lnTo>
                    <a:lnTo>
                      <a:pt x="783" y="24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779;p39">
                <a:extLst>
                  <a:ext uri="{FF2B5EF4-FFF2-40B4-BE49-F238E27FC236}">
                    <a16:creationId xmlns:a16="http://schemas.microsoft.com/office/drawing/2014/main" id="{EE0899EB-F29F-E8B7-C82C-C59C2D94735A}"/>
                  </a:ext>
                </a:extLst>
              </p:cNvPr>
              <p:cNvSpPr/>
              <p:nvPr/>
            </p:nvSpPr>
            <p:spPr>
              <a:xfrm>
                <a:off x="3185550" y="-5264350"/>
                <a:ext cx="102025" cy="268125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10725" extrusionOk="0">
                    <a:moveTo>
                      <a:pt x="0" y="1"/>
                    </a:moveTo>
                    <a:lnTo>
                      <a:pt x="224" y="751"/>
                    </a:lnTo>
                    <a:lnTo>
                      <a:pt x="453" y="1477"/>
                    </a:lnTo>
                    <a:lnTo>
                      <a:pt x="691" y="2204"/>
                    </a:lnTo>
                    <a:lnTo>
                      <a:pt x="928" y="2907"/>
                    </a:lnTo>
                    <a:lnTo>
                      <a:pt x="1179" y="3599"/>
                    </a:lnTo>
                    <a:lnTo>
                      <a:pt x="1429" y="4279"/>
                    </a:lnTo>
                    <a:lnTo>
                      <a:pt x="1689" y="4947"/>
                    </a:lnTo>
                    <a:lnTo>
                      <a:pt x="1948" y="5603"/>
                    </a:lnTo>
                    <a:lnTo>
                      <a:pt x="2199" y="6294"/>
                    </a:lnTo>
                    <a:lnTo>
                      <a:pt x="2449" y="6974"/>
                    </a:lnTo>
                    <a:lnTo>
                      <a:pt x="2709" y="7631"/>
                    </a:lnTo>
                    <a:lnTo>
                      <a:pt x="2973" y="8287"/>
                    </a:lnTo>
                    <a:lnTo>
                      <a:pt x="3241" y="8920"/>
                    </a:lnTo>
                    <a:lnTo>
                      <a:pt x="3513" y="9529"/>
                    </a:lnTo>
                    <a:lnTo>
                      <a:pt x="3795" y="10139"/>
                    </a:lnTo>
                    <a:lnTo>
                      <a:pt x="4081" y="10725"/>
                    </a:lnTo>
                    <a:lnTo>
                      <a:pt x="3856" y="9975"/>
                    </a:lnTo>
                    <a:lnTo>
                      <a:pt x="3623" y="9236"/>
                    </a:lnTo>
                    <a:lnTo>
                      <a:pt x="3390" y="8521"/>
                    </a:lnTo>
                    <a:lnTo>
                      <a:pt x="3148" y="7818"/>
                    </a:lnTo>
                    <a:lnTo>
                      <a:pt x="2902" y="7115"/>
                    </a:lnTo>
                    <a:lnTo>
                      <a:pt x="2647" y="6435"/>
                    </a:lnTo>
                    <a:lnTo>
                      <a:pt x="2392" y="5779"/>
                    </a:lnTo>
                    <a:lnTo>
                      <a:pt x="2128" y="5122"/>
                    </a:lnTo>
                    <a:lnTo>
                      <a:pt x="1882" y="4431"/>
                    </a:lnTo>
                    <a:lnTo>
                      <a:pt x="1627" y="3751"/>
                    </a:lnTo>
                    <a:lnTo>
                      <a:pt x="1368" y="3083"/>
                    </a:lnTo>
                    <a:lnTo>
                      <a:pt x="1104" y="2438"/>
                    </a:lnTo>
                    <a:lnTo>
                      <a:pt x="836" y="1806"/>
                    </a:lnTo>
                    <a:lnTo>
                      <a:pt x="563" y="1184"/>
                    </a:lnTo>
                    <a:lnTo>
                      <a:pt x="282" y="587"/>
                    </a:lnTo>
                    <a:lnTo>
                      <a:pt x="0" y="1"/>
                    </a:lnTo>
                    <a:close/>
                    <a:moveTo>
                      <a:pt x="4081" y="10725"/>
                    </a:moveTo>
                    <a:lnTo>
                      <a:pt x="4081" y="10725"/>
                    </a:lnTo>
                    <a:lnTo>
                      <a:pt x="4081" y="10725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780;p39">
                <a:extLst>
                  <a:ext uri="{FF2B5EF4-FFF2-40B4-BE49-F238E27FC236}">
                    <a16:creationId xmlns:a16="http://schemas.microsoft.com/office/drawing/2014/main" id="{5F191159-EDF0-F702-43AE-FF15754AA70F}"/>
                  </a:ext>
                </a:extLst>
              </p:cNvPr>
              <p:cNvSpPr/>
              <p:nvPr/>
            </p:nvSpPr>
            <p:spPr>
              <a:xfrm>
                <a:off x="4785500" y="-488550"/>
                <a:ext cx="231200" cy="726675"/>
              </a:xfrm>
              <a:custGeom>
                <a:avLst/>
                <a:gdLst/>
                <a:ahLst/>
                <a:cxnLst/>
                <a:rect l="l" t="t" r="r" b="b"/>
                <a:pathLst>
                  <a:path w="9248" h="29067" extrusionOk="0">
                    <a:moveTo>
                      <a:pt x="7432" y="0"/>
                    </a:moveTo>
                    <a:lnTo>
                      <a:pt x="1452" y="1125"/>
                    </a:lnTo>
                    <a:lnTo>
                      <a:pt x="1399" y="2004"/>
                    </a:lnTo>
                    <a:lnTo>
                      <a:pt x="1342" y="2907"/>
                    </a:lnTo>
                    <a:lnTo>
                      <a:pt x="1276" y="3821"/>
                    </a:lnTo>
                    <a:lnTo>
                      <a:pt x="1210" y="4747"/>
                    </a:lnTo>
                    <a:lnTo>
                      <a:pt x="1135" y="5650"/>
                    </a:lnTo>
                    <a:lnTo>
                      <a:pt x="1065" y="6540"/>
                    </a:lnTo>
                    <a:lnTo>
                      <a:pt x="920" y="8205"/>
                    </a:lnTo>
                    <a:lnTo>
                      <a:pt x="788" y="9670"/>
                    </a:lnTo>
                    <a:lnTo>
                      <a:pt x="678" y="10818"/>
                    </a:lnTo>
                    <a:lnTo>
                      <a:pt x="577" y="11838"/>
                    </a:lnTo>
                    <a:lnTo>
                      <a:pt x="577" y="11885"/>
                    </a:lnTo>
                    <a:lnTo>
                      <a:pt x="581" y="12049"/>
                    </a:lnTo>
                    <a:lnTo>
                      <a:pt x="581" y="12342"/>
                    </a:lnTo>
                    <a:lnTo>
                      <a:pt x="577" y="12553"/>
                    </a:lnTo>
                    <a:lnTo>
                      <a:pt x="564" y="12799"/>
                    </a:lnTo>
                    <a:lnTo>
                      <a:pt x="550" y="13092"/>
                    </a:lnTo>
                    <a:lnTo>
                      <a:pt x="529" y="13432"/>
                    </a:lnTo>
                    <a:lnTo>
                      <a:pt x="502" y="13830"/>
                    </a:lnTo>
                    <a:lnTo>
                      <a:pt x="463" y="14288"/>
                    </a:lnTo>
                    <a:lnTo>
                      <a:pt x="419" y="14803"/>
                    </a:lnTo>
                    <a:lnTo>
                      <a:pt x="366" y="15378"/>
                    </a:lnTo>
                    <a:lnTo>
                      <a:pt x="300" y="16010"/>
                    </a:lnTo>
                    <a:lnTo>
                      <a:pt x="221" y="16725"/>
                    </a:lnTo>
                    <a:lnTo>
                      <a:pt x="155" y="17311"/>
                    </a:lnTo>
                    <a:lnTo>
                      <a:pt x="102" y="17851"/>
                    </a:lnTo>
                    <a:lnTo>
                      <a:pt x="58" y="18331"/>
                    </a:lnTo>
                    <a:lnTo>
                      <a:pt x="27" y="18765"/>
                    </a:lnTo>
                    <a:lnTo>
                      <a:pt x="10" y="19151"/>
                    </a:lnTo>
                    <a:lnTo>
                      <a:pt x="5" y="19327"/>
                    </a:lnTo>
                    <a:lnTo>
                      <a:pt x="1" y="19480"/>
                    </a:lnTo>
                    <a:lnTo>
                      <a:pt x="1" y="19632"/>
                    </a:lnTo>
                    <a:lnTo>
                      <a:pt x="5" y="19761"/>
                    </a:lnTo>
                    <a:lnTo>
                      <a:pt x="14" y="19890"/>
                    </a:lnTo>
                    <a:lnTo>
                      <a:pt x="23" y="20007"/>
                    </a:lnTo>
                    <a:lnTo>
                      <a:pt x="36" y="20101"/>
                    </a:lnTo>
                    <a:lnTo>
                      <a:pt x="54" y="20195"/>
                    </a:lnTo>
                    <a:lnTo>
                      <a:pt x="76" y="20277"/>
                    </a:lnTo>
                    <a:lnTo>
                      <a:pt x="98" y="20347"/>
                    </a:lnTo>
                    <a:lnTo>
                      <a:pt x="124" y="20406"/>
                    </a:lnTo>
                    <a:lnTo>
                      <a:pt x="155" y="20452"/>
                    </a:lnTo>
                    <a:lnTo>
                      <a:pt x="186" y="20488"/>
                    </a:lnTo>
                    <a:lnTo>
                      <a:pt x="225" y="20511"/>
                    </a:lnTo>
                    <a:lnTo>
                      <a:pt x="265" y="20523"/>
                    </a:lnTo>
                    <a:lnTo>
                      <a:pt x="309" y="20535"/>
                    </a:lnTo>
                    <a:lnTo>
                      <a:pt x="353" y="20535"/>
                    </a:lnTo>
                    <a:lnTo>
                      <a:pt x="405" y="20523"/>
                    </a:lnTo>
                    <a:lnTo>
                      <a:pt x="458" y="20499"/>
                    </a:lnTo>
                    <a:lnTo>
                      <a:pt x="515" y="20464"/>
                    </a:lnTo>
                    <a:lnTo>
                      <a:pt x="643" y="20370"/>
                    </a:lnTo>
                    <a:lnTo>
                      <a:pt x="700" y="20312"/>
                    </a:lnTo>
                    <a:lnTo>
                      <a:pt x="757" y="20218"/>
                    </a:lnTo>
                    <a:lnTo>
                      <a:pt x="819" y="20101"/>
                    </a:lnTo>
                    <a:lnTo>
                      <a:pt x="876" y="19960"/>
                    </a:lnTo>
                    <a:lnTo>
                      <a:pt x="937" y="19796"/>
                    </a:lnTo>
                    <a:lnTo>
                      <a:pt x="999" y="19597"/>
                    </a:lnTo>
                    <a:lnTo>
                      <a:pt x="1061" y="19398"/>
                    </a:lnTo>
                    <a:lnTo>
                      <a:pt x="1122" y="19175"/>
                    </a:lnTo>
                    <a:lnTo>
                      <a:pt x="1184" y="18929"/>
                    </a:lnTo>
                    <a:lnTo>
                      <a:pt x="1245" y="18671"/>
                    </a:lnTo>
                    <a:lnTo>
                      <a:pt x="1364" y="18132"/>
                    </a:lnTo>
                    <a:lnTo>
                      <a:pt x="1478" y="17569"/>
                    </a:lnTo>
                    <a:lnTo>
                      <a:pt x="1588" y="16995"/>
                    </a:lnTo>
                    <a:lnTo>
                      <a:pt x="1694" y="16421"/>
                    </a:lnTo>
                    <a:lnTo>
                      <a:pt x="1786" y="15870"/>
                    </a:lnTo>
                    <a:lnTo>
                      <a:pt x="1870" y="15354"/>
                    </a:lnTo>
                    <a:lnTo>
                      <a:pt x="1944" y="14897"/>
                    </a:lnTo>
                    <a:lnTo>
                      <a:pt x="2045" y="14217"/>
                    </a:lnTo>
                    <a:lnTo>
                      <a:pt x="2085" y="13971"/>
                    </a:lnTo>
                    <a:lnTo>
                      <a:pt x="2116" y="15225"/>
                    </a:lnTo>
                    <a:lnTo>
                      <a:pt x="2147" y="16573"/>
                    </a:lnTo>
                    <a:lnTo>
                      <a:pt x="2177" y="18202"/>
                    </a:lnTo>
                    <a:lnTo>
                      <a:pt x="2208" y="19948"/>
                    </a:lnTo>
                    <a:lnTo>
                      <a:pt x="2230" y="21660"/>
                    </a:lnTo>
                    <a:lnTo>
                      <a:pt x="2235" y="22468"/>
                    </a:lnTo>
                    <a:lnTo>
                      <a:pt x="2235" y="23207"/>
                    </a:lnTo>
                    <a:lnTo>
                      <a:pt x="2230" y="23863"/>
                    </a:lnTo>
                    <a:lnTo>
                      <a:pt x="2226" y="24414"/>
                    </a:lnTo>
                    <a:lnTo>
                      <a:pt x="2217" y="24883"/>
                    </a:lnTo>
                    <a:lnTo>
                      <a:pt x="2217" y="25094"/>
                    </a:lnTo>
                    <a:lnTo>
                      <a:pt x="2221" y="25281"/>
                    </a:lnTo>
                    <a:lnTo>
                      <a:pt x="2226" y="25457"/>
                    </a:lnTo>
                    <a:lnTo>
                      <a:pt x="2235" y="25621"/>
                    </a:lnTo>
                    <a:lnTo>
                      <a:pt x="2248" y="25774"/>
                    </a:lnTo>
                    <a:lnTo>
                      <a:pt x="2257" y="25914"/>
                    </a:lnTo>
                    <a:lnTo>
                      <a:pt x="2274" y="26031"/>
                    </a:lnTo>
                    <a:lnTo>
                      <a:pt x="2292" y="26149"/>
                    </a:lnTo>
                    <a:lnTo>
                      <a:pt x="2309" y="26242"/>
                    </a:lnTo>
                    <a:lnTo>
                      <a:pt x="2331" y="26336"/>
                    </a:lnTo>
                    <a:lnTo>
                      <a:pt x="2353" y="26418"/>
                    </a:lnTo>
                    <a:lnTo>
                      <a:pt x="2375" y="26489"/>
                    </a:lnTo>
                    <a:lnTo>
                      <a:pt x="2402" y="26547"/>
                    </a:lnTo>
                    <a:lnTo>
                      <a:pt x="2428" y="26594"/>
                    </a:lnTo>
                    <a:lnTo>
                      <a:pt x="2459" y="26641"/>
                    </a:lnTo>
                    <a:lnTo>
                      <a:pt x="2490" y="26676"/>
                    </a:lnTo>
                    <a:lnTo>
                      <a:pt x="2520" y="26699"/>
                    </a:lnTo>
                    <a:lnTo>
                      <a:pt x="2556" y="26723"/>
                    </a:lnTo>
                    <a:lnTo>
                      <a:pt x="2626" y="26746"/>
                    </a:lnTo>
                    <a:lnTo>
                      <a:pt x="2701" y="26746"/>
                    </a:lnTo>
                    <a:lnTo>
                      <a:pt x="2775" y="26735"/>
                    </a:lnTo>
                    <a:lnTo>
                      <a:pt x="2859" y="26711"/>
                    </a:lnTo>
                    <a:lnTo>
                      <a:pt x="3026" y="26641"/>
                    </a:lnTo>
                    <a:lnTo>
                      <a:pt x="3048" y="26629"/>
                    </a:lnTo>
                    <a:lnTo>
                      <a:pt x="3070" y="26606"/>
                    </a:lnTo>
                    <a:lnTo>
                      <a:pt x="3092" y="26571"/>
                    </a:lnTo>
                    <a:lnTo>
                      <a:pt x="3110" y="26524"/>
                    </a:lnTo>
                    <a:lnTo>
                      <a:pt x="3154" y="26406"/>
                    </a:lnTo>
                    <a:lnTo>
                      <a:pt x="3193" y="26242"/>
                    </a:lnTo>
                    <a:lnTo>
                      <a:pt x="3237" y="26055"/>
                    </a:lnTo>
                    <a:lnTo>
                      <a:pt x="3277" y="25832"/>
                    </a:lnTo>
                    <a:lnTo>
                      <a:pt x="3316" y="25586"/>
                    </a:lnTo>
                    <a:lnTo>
                      <a:pt x="3360" y="25305"/>
                    </a:lnTo>
                    <a:lnTo>
                      <a:pt x="3395" y="25012"/>
                    </a:lnTo>
                    <a:lnTo>
                      <a:pt x="3435" y="24695"/>
                    </a:lnTo>
                    <a:lnTo>
                      <a:pt x="3510" y="24027"/>
                    </a:lnTo>
                    <a:lnTo>
                      <a:pt x="3580" y="23312"/>
                    </a:lnTo>
                    <a:lnTo>
                      <a:pt x="3646" y="22586"/>
                    </a:lnTo>
                    <a:lnTo>
                      <a:pt x="3708" y="21859"/>
                    </a:lnTo>
                    <a:lnTo>
                      <a:pt x="3765" y="21167"/>
                    </a:lnTo>
                    <a:lnTo>
                      <a:pt x="3861" y="19972"/>
                    </a:lnTo>
                    <a:lnTo>
                      <a:pt x="3897" y="19515"/>
                    </a:lnTo>
                    <a:lnTo>
                      <a:pt x="3927" y="19175"/>
                    </a:lnTo>
                    <a:lnTo>
                      <a:pt x="3949" y="18987"/>
                    </a:lnTo>
                    <a:lnTo>
                      <a:pt x="3958" y="18952"/>
                    </a:lnTo>
                    <a:lnTo>
                      <a:pt x="3963" y="18964"/>
                    </a:lnTo>
                    <a:lnTo>
                      <a:pt x="3976" y="19116"/>
                    </a:lnTo>
                    <a:lnTo>
                      <a:pt x="3993" y="19433"/>
                    </a:lnTo>
                    <a:lnTo>
                      <a:pt x="4055" y="20452"/>
                    </a:lnTo>
                    <a:lnTo>
                      <a:pt x="4218" y="23418"/>
                    </a:lnTo>
                    <a:lnTo>
                      <a:pt x="4314" y="25023"/>
                    </a:lnTo>
                    <a:lnTo>
                      <a:pt x="4363" y="25785"/>
                    </a:lnTo>
                    <a:lnTo>
                      <a:pt x="4411" y="26489"/>
                    </a:lnTo>
                    <a:lnTo>
                      <a:pt x="4455" y="27121"/>
                    </a:lnTo>
                    <a:lnTo>
                      <a:pt x="4499" y="27649"/>
                    </a:lnTo>
                    <a:lnTo>
                      <a:pt x="4539" y="28047"/>
                    </a:lnTo>
                    <a:lnTo>
                      <a:pt x="4556" y="28200"/>
                    </a:lnTo>
                    <a:lnTo>
                      <a:pt x="4574" y="28305"/>
                    </a:lnTo>
                    <a:lnTo>
                      <a:pt x="4609" y="28481"/>
                    </a:lnTo>
                    <a:lnTo>
                      <a:pt x="4649" y="28633"/>
                    </a:lnTo>
                    <a:lnTo>
                      <a:pt x="4688" y="28762"/>
                    </a:lnTo>
                    <a:lnTo>
                      <a:pt x="4736" y="28868"/>
                    </a:lnTo>
                    <a:lnTo>
                      <a:pt x="4785" y="28950"/>
                    </a:lnTo>
                    <a:lnTo>
                      <a:pt x="4838" y="29008"/>
                    </a:lnTo>
                    <a:lnTo>
                      <a:pt x="4890" y="29055"/>
                    </a:lnTo>
                    <a:lnTo>
                      <a:pt x="4948" y="29067"/>
                    </a:lnTo>
                    <a:lnTo>
                      <a:pt x="5009" y="29067"/>
                    </a:lnTo>
                    <a:lnTo>
                      <a:pt x="5071" y="29044"/>
                    </a:lnTo>
                    <a:lnTo>
                      <a:pt x="5132" y="28997"/>
                    </a:lnTo>
                    <a:lnTo>
                      <a:pt x="5198" y="28926"/>
                    </a:lnTo>
                    <a:lnTo>
                      <a:pt x="5264" y="28833"/>
                    </a:lnTo>
                    <a:lnTo>
                      <a:pt x="5330" y="28715"/>
                    </a:lnTo>
                    <a:lnTo>
                      <a:pt x="5396" y="28586"/>
                    </a:lnTo>
                    <a:lnTo>
                      <a:pt x="5466" y="28422"/>
                    </a:lnTo>
                    <a:lnTo>
                      <a:pt x="5484" y="28375"/>
                    </a:lnTo>
                    <a:lnTo>
                      <a:pt x="5497" y="28317"/>
                    </a:lnTo>
                    <a:lnTo>
                      <a:pt x="5515" y="28247"/>
                    </a:lnTo>
                    <a:lnTo>
                      <a:pt x="5528" y="28165"/>
                    </a:lnTo>
                    <a:lnTo>
                      <a:pt x="5550" y="27977"/>
                    </a:lnTo>
                    <a:lnTo>
                      <a:pt x="5572" y="27754"/>
                    </a:lnTo>
                    <a:lnTo>
                      <a:pt x="5589" y="27485"/>
                    </a:lnTo>
                    <a:lnTo>
                      <a:pt x="5603" y="27192"/>
                    </a:lnTo>
                    <a:lnTo>
                      <a:pt x="5611" y="26875"/>
                    </a:lnTo>
                    <a:lnTo>
                      <a:pt x="5620" y="26524"/>
                    </a:lnTo>
                    <a:lnTo>
                      <a:pt x="5625" y="26160"/>
                    </a:lnTo>
                    <a:lnTo>
                      <a:pt x="5629" y="25774"/>
                    </a:lnTo>
                    <a:lnTo>
                      <a:pt x="5629" y="24953"/>
                    </a:lnTo>
                    <a:lnTo>
                      <a:pt x="5616" y="24098"/>
                    </a:lnTo>
                    <a:lnTo>
                      <a:pt x="5603" y="23218"/>
                    </a:lnTo>
                    <a:lnTo>
                      <a:pt x="5585" y="22363"/>
                    </a:lnTo>
                    <a:lnTo>
                      <a:pt x="5563" y="21531"/>
                    </a:lnTo>
                    <a:lnTo>
                      <a:pt x="5519" y="20089"/>
                    </a:lnTo>
                    <a:lnTo>
                      <a:pt x="5480" y="19069"/>
                    </a:lnTo>
                    <a:lnTo>
                      <a:pt x="5466" y="18694"/>
                    </a:lnTo>
                    <a:lnTo>
                      <a:pt x="5633" y="19738"/>
                    </a:lnTo>
                    <a:lnTo>
                      <a:pt x="5809" y="20828"/>
                    </a:lnTo>
                    <a:lnTo>
                      <a:pt x="6025" y="22117"/>
                    </a:lnTo>
                    <a:lnTo>
                      <a:pt x="6143" y="22797"/>
                    </a:lnTo>
                    <a:lnTo>
                      <a:pt x="6262" y="23465"/>
                    </a:lnTo>
                    <a:lnTo>
                      <a:pt x="6385" y="24109"/>
                    </a:lnTo>
                    <a:lnTo>
                      <a:pt x="6504" y="24707"/>
                    </a:lnTo>
                    <a:lnTo>
                      <a:pt x="6614" y="25258"/>
                    </a:lnTo>
                    <a:lnTo>
                      <a:pt x="6724" y="25727"/>
                    </a:lnTo>
                    <a:lnTo>
                      <a:pt x="6772" y="25926"/>
                    </a:lnTo>
                    <a:lnTo>
                      <a:pt x="6821" y="26113"/>
                    </a:lnTo>
                    <a:lnTo>
                      <a:pt x="6865" y="26254"/>
                    </a:lnTo>
                    <a:lnTo>
                      <a:pt x="6909" y="26371"/>
                    </a:lnTo>
                    <a:lnTo>
                      <a:pt x="6988" y="26571"/>
                    </a:lnTo>
                    <a:lnTo>
                      <a:pt x="7062" y="26735"/>
                    </a:lnTo>
                    <a:lnTo>
                      <a:pt x="7137" y="26875"/>
                    </a:lnTo>
                    <a:lnTo>
                      <a:pt x="7208" y="26992"/>
                    </a:lnTo>
                    <a:lnTo>
                      <a:pt x="7278" y="27063"/>
                    </a:lnTo>
                    <a:lnTo>
                      <a:pt x="7313" y="27098"/>
                    </a:lnTo>
                    <a:lnTo>
                      <a:pt x="7344" y="27121"/>
                    </a:lnTo>
                    <a:lnTo>
                      <a:pt x="7375" y="27133"/>
                    </a:lnTo>
                    <a:lnTo>
                      <a:pt x="7436" y="27133"/>
                    </a:lnTo>
                    <a:lnTo>
                      <a:pt x="7463" y="27121"/>
                    </a:lnTo>
                    <a:lnTo>
                      <a:pt x="7493" y="27098"/>
                    </a:lnTo>
                    <a:lnTo>
                      <a:pt x="7520" y="27075"/>
                    </a:lnTo>
                    <a:lnTo>
                      <a:pt x="7546" y="27028"/>
                    </a:lnTo>
                    <a:lnTo>
                      <a:pt x="7573" y="26981"/>
                    </a:lnTo>
                    <a:lnTo>
                      <a:pt x="7595" y="26922"/>
                    </a:lnTo>
                    <a:lnTo>
                      <a:pt x="7616" y="26864"/>
                    </a:lnTo>
                    <a:lnTo>
                      <a:pt x="7638" y="26782"/>
                    </a:lnTo>
                    <a:lnTo>
                      <a:pt x="7660" y="26699"/>
                    </a:lnTo>
                    <a:lnTo>
                      <a:pt x="7682" y="26606"/>
                    </a:lnTo>
                    <a:lnTo>
                      <a:pt x="7700" y="26500"/>
                    </a:lnTo>
                    <a:lnTo>
                      <a:pt x="7735" y="26254"/>
                    </a:lnTo>
                    <a:lnTo>
                      <a:pt x="7762" y="25973"/>
                    </a:lnTo>
                    <a:lnTo>
                      <a:pt x="7788" y="25645"/>
                    </a:lnTo>
                    <a:lnTo>
                      <a:pt x="7792" y="25445"/>
                    </a:lnTo>
                    <a:lnTo>
                      <a:pt x="7797" y="25223"/>
                    </a:lnTo>
                    <a:lnTo>
                      <a:pt x="7788" y="24953"/>
                    </a:lnTo>
                    <a:lnTo>
                      <a:pt x="7779" y="24648"/>
                    </a:lnTo>
                    <a:lnTo>
                      <a:pt x="7762" y="24320"/>
                    </a:lnTo>
                    <a:lnTo>
                      <a:pt x="7740" y="23957"/>
                    </a:lnTo>
                    <a:lnTo>
                      <a:pt x="7687" y="23172"/>
                    </a:lnTo>
                    <a:lnTo>
                      <a:pt x="7616" y="22316"/>
                    </a:lnTo>
                    <a:lnTo>
                      <a:pt x="7533" y="21402"/>
                    </a:lnTo>
                    <a:lnTo>
                      <a:pt x="7445" y="20476"/>
                    </a:lnTo>
                    <a:lnTo>
                      <a:pt x="7348" y="19538"/>
                    </a:lnTo>
                    <a:lnTo>
                      <a:pt x="7256" y="18624"/>
                    </a:lnTo>
                    <a:lnTo>
                      <a:pt x="7159" y="17757"/>
                    </a:lnTo>
                    <a:lnTo>
                      <a:pt x="6992" y="16257"/>
                    </a:lnTo>
                    <a:lnTo>
                      <a:pt x="6873" y="15213"/>
                    </a:lnTo>
                    <a:lnTo>
                      <a:pt x="6825" y="14827"/>
                    </a:lnTo>
                    <a:lnTo>
                      <a:pt x="6887" y="15155"/>
                    </a:lnTo>
                    <a:lnTo>
                      <a:pt x="7058" y="16022"/>
                    </a:lnTo>
                    <a:lnTo>
                      <a:pt x="7177" y="16608"/>
                    </a:lnTo>
                    <a:lnTo>
                      <a:pt x="7313" y="17253"/>
                    </a:lnTo>
                    <a:lnTo>
                      <a:pt x="7458" y="17944"/>
                    </a:lnTo>
                    <a:lnTo>
                      <a:pt x="7616" y="18671"/>
                    </a:lnTo>
                    <a:lnTo>
                      <a:pt x="7784" y="19386"/>
                    </a:lnTo>
                    <a:lnTo>
                      <a:pt x="7951" y="20077"/>
                    </a:lnTo>
                    <a:lnTo>
                      <a:pt x="8039" y="20406"/>
                    </a:lnTo>
                    <a:lnTo>
                      <a:pt x="8122" y="20722"/>
                    </a:lnTo>
                    <a:lnTo>
                      <a:pt x="8206" y="21027"/>
                    </a:lnTo>
                    <a:lnTo>
                      <a:pt x="8289" y="21308"/>
                    </a:lnTo>
                    <a:lnTo>
                      <a:pt x="8373" y="21566"/>
                    </a:lnTo>
                    <a:lnTo>
                      <a:pt x="8452" y="21800"/>
                    </a:lnTo>
                    <a:lnTo>
                      <a:pt x="8527" y="22000"/>
                    </a:lnTo>
                    <a:lnTo>
                      <a:pt x="8601" y="22175"/>
                    </a:lnTo>
                    <a:lnTo>
                      <a:pt x="8672" y="22316"/>
                    </a:lnTo>
                    <a:lnTo>
                      <a:pt x="8742" y="22422"/>
                    </a:lnTo>
                    <a:lnTo>
                      <a:pt x="8773" y="22457"/>
                    </a:lnTo>
                    <a:lnTo>
                      <a:pt x="8804" y="22492"/>
                    </a:lnTo>
                    <a:lnTo>
                      <a:pt x="8834" y="22504"/>
                    </a:lnTo>
                    <a:lnTo>
                      <a:pt x="8918" y="22504"/>
                    </a:lnTo>
                    <a:lnTo>
                      <a:pt x="8966" y="22480"/>
                    </a:lnTo>
                    <a:lnTo>
                      <a:pt x="9010" y="22445"/>
                    </a:lnTo>
                    <a:lnTo>
                      <a:pt x="9050" y="22398"/>
                    </a:lnTo>
                    <a:lnTo>
                      <a:pt x="9085" y="22339"/>
                    </a:lnTo>
                    <a:lnTo>
                      <a:pt x="9116" y="22269"/>
                    </a:lnTo>
                    <a:lnTo>
                      <a:pt x="9142" y="22199"/>
                    </a:lnTo>
                    <a:lnTo>
                      <a:pt x="9169" y="22105"/>
                    </a:lnTo>
                    <a:lnTo>
                      <a:pt x="9186" y="22011"/>
                    </a:lnTo>
                    <a:lnTo>
                      <a:pt x="9204" y="21918"/>
                    </a:lnTo>
                    <a:lnTo>
                      <a:pt x="9217" y="21812"/>
                    </a:lnTo>
                    <a:lnTo>
                      <a:pt x="9230" y="21695"/>
                    </a:lnTo>
                    <a:lnTo>
                      <a:pt x="9239" y="21589"/>
                    </a:lnTo>
                    <a:lnTo>
                      <a:pt x="9243" y="21472"/>
                    </a:lnTo>
                    <a:lnTo>
                      <a:pt x="9248" y="21226"/>
                    </a:lnTo>
                    <a:lnTo>
                      <a:pt x="9248" y="20992"/>
                    </a:lnTo>
                    <a:lnTo>
                      <a:pt x="9239" y="20757"/>
                    </a:lnTo>
                    <a:lnTo>
                      <a:pt x="9230" y="20546"/>
                    </a:lnTo>
                    <a:lnTo>
                      <a:pt x="9217" y="20347"/>
                    </a:lnTo>
                    <a:lnTo>
                      <a:pt x="9191" y="20054"/>
                    </a:lnTo>
                    <a:lnTo>
                      <a:pt x="9182" y="19948"/>
                    </a:lnTo>
                    <a:lnTo>
                      <a:pt x="8030" y="10092"/>
                    </a:lnTo>
                    <a:lnTo>
                      <a:pt x="74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781;p39">
                <a:extLst>
                  <a:ext uri="{FF2B5EF4-FFF2-40B4-BE49-F238E27FC236}">
                    <a16:creationId xmlns:a16="http://schemas.microsoft.com/office/drawing/2014/main" id="{7BE5DF40-19E1-177C-AC38-4D74B321FDDD}"/>
                  </a:ext>
                </a:extLst>
              </p:cNvPr>
              <p:cNvSpPr/>
              <p:nvPr/>
            </p:nvSpPr>
            <p:spPr>
              <a:xfrm>
                <a:off x="4836850" y="-311275"/>
                <a:ext cx="67075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4419" extrusionOk="0">
                    <a:moveTo>
                      <a:pt x="2678" y="0"/>
                    </a:moveTo>
                    <a:lnTo>
                      <a:pt x="2674" y="12"/>
                    </a:lnTo>
                    <a:lnTo>
                      <a:pt x="2656" y="82"/>
                    </a:lnTo>
                    <a:lnTo>
                      <a:pt x="2616" y="328"/>
                    </a:lnTo>
                    <a:lnTo>
                      <a:pt x="2551" y="703"/>
                    </a:lnTo>
                    <a:lnTo>
                      <a:pt x="2507" y="938"/>
                    </a:lnTo>
                    <a:lnTo>
                      <a:pt x="2449" y="1184"/>
                    </a:lnTo>
                    <a:lnTo>
                      <a:pt x="2375" y="1524"/>
                    </a:lnTo>
                    <a:lnTo>
                      <a:pt x="2287" y="1840"/>
                    </a:lnTo>
                    <a:lnTo>
                      <a:pt x="2190" y="2145"/>
                    </a:lnTo>
                    <a:lnTo>
                      <a:pt x="2089" y="2438"/>
                    </a:lnTo>
                    <a:lnTo>
                      <a:pt x="1983" y="2708"/>
                    </a:lnTo>
                    <a:lnTo>
                      <a:pt x="1869" y="2954"/>
                    </a:lnTo>
                    <a:lnTo>
                      <a:pt x="1746" y="3188"/>
                    </a:lnTo>
                    <a:lnTo>
                      <a:pt x="1618" y="3387"/>
                    </a:lnTo>
                    <a:lnTo>
                      <a:pt x="1486" y="3575"/>
                    </a:lnTo>
                    <a:lnTo>
                      <a:pt x="1350" y="3739"/>
                    </a:lnTo>
                    <a:lnTo>
                      <a:pt x="1214" y="3868"/>
                    </a:lnTo>
                    <a:lnTo>
                      <a:pt x="1069" y="3973"/>
                    </a:lnTo>
                    <a:lnTo>
                      <a:pt x="924" y="4055"/>
                    </a:lnTo>
                    <a:lnTo>
                      <a:pt x="779" y="4114"/>
                    </a:lnTo>
                    <a:lnTo>
                      <a:pt x="629" y="4149"/>
                    </a:lnTo>
                    <a:lnTo>
                      <a:pt x="484" y="4149"/>
                    </a:lnTo>
                    <a:lnTo>
                      <a:pt x="286" y="4126"/>
                    </a:lnTo>
                    <a:lnTo>
                      <a:pt x="137" y="4102"/>
                    </a:lnTo>
                    <a:lnTo>
                      <a:pt x="0" y="4055"/>
                    </a:lnTo>
                    <a:lnTo>
                      <a:pt x="57" y="4137"/>
                    </a:lnTo>
                    <a:lnTo>
                      <a:pt x="115" y="4196"/>
                    </a:lnTo>
                    <a:lnTo>
                      <a:pt x="172" y="4255"/>
                    </a:lnTo>
                    <a:lnTo>
                      <a:pt x="229" y="4302"/>
                    </a:lnTo>
                    <a:lnTo>
                      <a:pt x="290" y="4337"/>
                    </a:lnTo>
                    <a:lnTo>
                      <a:pt x="348" y="4360"/>
                    </a:lnTo>
                    <a:lnTo>
                      <a:pt x="409" y="4384"/>
                    </a:lnTo>
                    <a:lnTo>
                      <a:pt x="471" y="4395"/>
                    </a:lnTo>
                    <a:lnTo>
                      <a:pt x="554" y="4407"/>
                    </a:lnTo>
                    <a:lnTo>
                      <a:pt x="633" y="4419"/>
                    </a:lnTo>
                    <a:lnTo>
                      <a:pt x="713" y="4419"/>
                    </a:lnTo>
                    <a:lnTo>
                      <a:pt x="796" y="4407"/>
                    </a:lnTo>
                    <a:lnTo>
                      <a:pt x="875" y="4384"/>
                    </a:lnTo>
                    <a:lnTo>
                      <a:pt x="954" y="4360"/>
                    </a:lnTo>
                    <a:lnTo>
                      <a:pt x="1029" y="4337"/>
                    </a:lnTo>
                    <a:lnTo>
                      <a:pt x="1108" y="4290"/>
                    </a:lnTo>
                    <a:lnTo>
                      <a:pt x="1183" y="4243"/>
                    </a:lnTo>
                    <a:lnTo>
                      <a:pt x="1262" y="4184"/>
                    </a:lnTo>
                    <a:lnTo>
                      <a:pt x="1337" y="4126"/>
                    </a:lnTo>
                    <a:lnTo>
                      <a:pt x="1407" y="4055"/>
                    </a:lnTo>
                    <a:lnTo>
                      <a:pt x="1482" y="3973"/>
                    </a:lnTo>
                    <a:lnTo>
                      <a:pt x="1552" y="3891"/>
                    </a:lnTo>
                    <a:lnTo>
                      <a:pt x="1623" y="3798"/>
                    </a:lnTo>
                    <a:lnTo>
                      <a:pt x="1689" y="3704"/>
                    </a:lnTo>
                    <a:lnTo>
                      <a:pt x="1759" y="3598"/>
                    </a:lnTo>
                    <a:lnTo>
                      <a:pt x="1825" y="3481"/>
                    </a:lnTo>
                    <a:lnTo>
                      <a:pt x="1887" y="3364"/>
                    </a:lnTo>
                    <a:lnTo>
                      <a:pt x="1948" y="3235"/>
                    </a:lnTo>
                    <a:lnTo>
                      <a:pt x="2010" y="3106"/>
                    </a:lnTo>
                    <a:lnTo>
                      <a:pt x="2071" y="2977"/>
                    </a:lnTo>
                    <a:lnTo>
                      <a:pt x="2128" y="2825"/>
                    </a:lnTo>
                    <a:lnTo>
                      <a:pt x="2181" y="2672"/>
                    </a:lnTo>
                    <a:lnTo>
                      <a:pt x="2234" y="2520"/>
                    </a:lnTo>
                    <a:lnTo>
                      <a:pt x="2287" y="2356"/>
                    </a:lnTo>
                    <a:lnTo>
                      <a:pt x="2335" y="2192"/>
                    </a:lnTo>
                    <a:lnTo>
                      <a:pt x="2379" y="2028"/>
                    </a:lnTo>
                    <a:lnTo>
                      <a:pt x="2423" y="1840"/>
                    </a:lnTo>
                    <a:lnTo>
                      <a:pt x="2467" y="1664"/>
                    </a:lnTo>
                    <a:lnTo>
                      <a:pt x="2507" y="1477"/>
                    </a:lnTo>
                    <a:lnTo>
                      <a:pt x="2542" y="1278"/>
                    </a:lnTo>
                    <a:lnTo>
                      <a:pt x="2573" y="1125"/>
                    </a:lnTo>
                    <a:lnTo>
                      <a:pt x="2599" y="973"/>
                    </a:lnTo>
                    <a:lnTo>
                      <a:pt x="2621" y="821"/>
                    </a:lnTo>
                    <a:lnTo>
                      <a:pt x="2643" y="656"/>
                    </a:lnTo>
                    <a:lnTo>
                      <a:pt x="2656" y="504"/>
                    </a:lnTo>
                    <a:lnTo>
                      <a:pt x="2669" y="340"/>
                    </a:lnTo>
                    <a:lnTo>
                      <a:pt x="2678" y="164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782;p39">
                <a:extLst>
                  <a:ext uri="{FF2B5EF4-FFF2-40B4-BE49-F238E27FC236}">
                    <a16:creationId xmlns:a16="http://schemas.microsoft.com/office/drawing/2014/main" id="{4D09145F-EE66-C138-5332-7CD5D0E736AC}"/>
                  </a:ext>
                </a:extLst>
              </p:cNvPr>
              <p:cNvSpPr/>
              <p:nvPr/>
            </p:nvSpPr>
            <p:spPr>
              <a:xfrm>
                <a:off x="4919075" y="-308050"/>
                <a:ext cx="36725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96" extrusionOk="0">
                    <a:moveTo>
                      <a:pt x="9" y="0"/>
                    </a:moveTo>
                    <a:lnTo>
                      <a:pt x="0" y="12"/>
                    </a:lnTo>
                    <a:lnTo>
                      <a:pt x="57" y="270"/>
                    </a:lnTo>
                    <a:lnTo>
                      <a:pt x="123" y="527"/>
                    </a:lnTo>
                    <a:lnTo>
                      <a:pt x="194" y="762"/>
                    </a:lnTo>
                    <a:lnTo>
                      <a:pt x="273" y="996"/>
                    </a:lnTo>
                    <a:lnTo>
                      <a:pt x="352" y="1207"/>
                    </a:lnTo>
                    <a:lnTo>
                      <a:pt x="440" y="1395"/>
                    </a:lnTo>
                    <a:lnTo>
                      <a:pt x="537" y="1582"/>
                    </a:lnTo>
                    <a:lnTo>
                      <a:pt x="633" y="1735"/>
                    </a:lnTo>
                    <a:lnTo>
                      <a:pt x="726" y="1922"/>
                    </a:lnTo>
                    <a:lnTo>
                      <a:pt x="822" y="2086"/>
                    </a:lnTo>
                    <a:lnTo>
                      <a:pt x="924" y="2239"/>
                    </a:lnTo>
                    <a:lnTo>
                      <a:pt x="1029" y="2368"/>
                    </a:lnTo>
                    <a:lnTo>
                      <a:pt x="1135" y="2473"/>
                    </a:lnTo>
                    <a:lnTo>
                      <a:pt x="1245" y="2567"/>
                    </a:lnTo>
                    <a:lnTo>
                      <a:pt x="1355" y="2649"/>
                    </a:lnTo>
                    <a:lnTo>
                      <a:pt x="1469" y="2696"/>
                    </a:lnTo>
                    <a:lnTo>
                      <a:pt x="1284" y="2356"/>
                    </a:lnTo>
                    <a:lnTo>
                      <a:pt x="1099" y="2028"/>
                    </a:lnTo>
                    <a:lnTo>
                      <a:pt x="906" y="1711"/>
                    </a:lnTo>
                    <a:lnTo>
                      <a:pt x="713" y="1418"/>
                    </a:lnTo>
                    <a:lnTo>
                      <a:pt x="567" y="1149"/>
                    </a:lnTo>
                    <a:lnTo>
                      <a:pt x="436" y="879"/>
                    </a:lnTo>
                    <a:lnTo>
                      <a:pt x="216" y="410"/>
                    </a:lnTo>
                    <a:lnTo>
                      <a:pt x="132" y="234"/>
                    </a:lnTo>
                    <a:lnTo>
                      <a:pt x="66" y="94"/>
                    </a:lnTo>
                    <a:lnTo>
                      <a:pt x="22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783;p39">
                <a:extLst>
                  <a:ext uri="{FF2B5EF4-FFF2-40B4-BE49-F238E27FC236}">
                    <a16:creationId xmlns:a16="http://schemas.microsoft.com/office/drawing/2014/main" id="{3CBCC62F-93CC-2112-C1F7-B416681018BF}"/>
                  </a:ext>
                </a:extLst>
              </p:cNvPr>
              <p:cNvSpPr/>
              <p:nvPr/>
            </p:nvSpPr>
            <p:spPr>
              <a:xfrm>
                <a:off x="4808925" y="-532500"/>
                <a:ext cx="1721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3493" extrusionOk="0">
                    <a:moveTo>
                      <a:pt x="642" y="0"/>
                    </a:moveTo>
                    <a:lnTo>
                      <a:pt x="576" y="12"/>
                    </a:lnTo>
                    <a:lnTo>
                      <a:pt x="515" y="35"/>
                    </a:lnTo>
                    <a:lnTo>
                      <a:pt x="453" y="71"/>
                    </a:lnTo>
                    <a:lnTo>
                      <a:pt x="392" y="129"/>
                    </a:lnTo>
                    <a:lnTo>
                      <a:pt x="335" y="211"/>
                    </a:lnTo>
                    <a:lnTo>
                      <a:pt x="282" y="293"/>
                    </a:lnTo>
                    <a:lnTo>
                      <a:pt x="233" y="387"/>
                    </a:lnTo>
                    <a:lnTo>
                      <a:pt x="189" y="504"/>
                    </a:lnTo>
                    <a:lnTo>
                      <a:pt x="146" y="621"/>
                    </a:lnTo>
                    <a:lnTo>
                      <a:pt x="110" y="750"/>
                    </a:lnTo>
                    <a:lnTo>
                      <a:pt x="75" y="903"/>
                    </a:lnTo>
                    <a:lnTo>
                      <a:pt x="49" y="1043"/>
                    </a:lnTo>
                    <a:lnTo>
                      <a:pt x="27" y="1207"/>
                    </a:lnTo>
                    <a:lnTo>
                      <a:pt x="14" y="1371"/>
                    </a:lnTo>
                    <a:lnTo>
                      <a:pt x="0" y="1536"/>
                    </a:lnTo>
                    <a:lnTo>
                      <a:pt x="0" y="1711"/>
                    </a:lnTo>
                    <a:lnTo>
                      <a:pt x="0" y="1782"/>
                    </a:lnTo>
                    <a:lnTo>
                      <a:pt x="0" y="1958"/>
                    </a:lnTo>
                    <a:lnTo>
                      <a:pt x="14" y="2122"/>
                    </a:lnTo>
                    <a:lnTo>
                      <a:pt x="27" y="2286"/>
                    </a:lnTo>
                    <a:lnTo>
                      <a:pt x="49" y="2450"/>
                    </a:lnTo>
                    <a:lnTo>
                      <a:pt x="75" y="2602"/>
                    </a:lnTo>
                    <a:lnTo>
                      <a:pt x="110" y="2743"/>
                    </a:lnTo>
                    <a:lnTo>
                      <a:pt x="146" y="2872"/>
                    </a:lnTo>
                    <a:lnTo>
                      <a:pt x="189" y="2989"/>
                    </a:lnTo>
                    <a:lnTo>
                      <a:pt x="233" y="3106"/>
                    </a:lnTo>
                    <a:lnTo>
                      <a:pt x="282" y="3200"/>
                    </a:lnTo>
                    <a:lnTo>
                      <a:pt x="335" y="3294"/>
                    </a:lnTo>
                    <a:lnTo>
                      <a:pt x="392" y="3364"/>
                    </a:lnTo>
                    <a:lnTo>
                      <a:pt x="453" y="3423"/>
                    </a:lnTo>
                    <a:lnTo>
                      <a:pt x="515" y="3458"/>
                    </a:lnTo>
                    <a:lnTo>
                      <a:pt x="576" y="3481"/>
                    </a:lnTo>
                    <a:lnTo>
                      <a:pt x="642" y="3493"/>
                    </a:lnTo>
                    <a:lnTo>
                      <a:pt x="6244" y="3493"/>
                    </a:lnTo>
                    <a:lnTo>
                      <a:pt x="6310" y="3481"/>
                    </a:lnTo>
                    <a:lnTo>
                      <a:pt x="6376" y="3458"/>
                    </a:lnTo>
                    <a:lnTo>
                      <a:pt x="6438" y="3423"/>
                    </a:lnTo>
                    <a:lnTo>
                      <a:pt x="6495" y="3364"/>
                    </a:lnTo>
                    <a:lnTo>
                      <a:pt x="6552" y="3294"/>
                    </a:lnTo>
                    <a:lnTo>
                      <a:pt x="6605" y="3200"/>
                    </a:lnTo>
                    <a:lnTo>
                      <a:pt x="6653" y="3106"/>
                    </a:lnTo>
                    <a:lnTo>
                      <a:pt x="6701" y="2989"/>
                    </a:lnTo>
                    <a:lnTo>
                      <a:pt x="6741" y="2872"/>
                    </a:lnTo>
                    <a:lnTo>
                      <a:pt x="6776" y="2743"/>
                    </a:lnTo>
                    <a:lnTo>
                      <a:pt x="6811" y="2602"/>
                    </a:lnTo>
                    <a:lnTo>
                      <a:pt x="6838" y="2450"/>
                    </a:lnTo>
                    <a:lnTo>
                      <a:pt x="6860" y="2286"/>
                    </a:lnTo>
                    <a:lnTo>
                      <a:pt x="6877" y="2122"/>
                    </a:lnTo>
                    <a:lnTo>
                      <a:pt x="6886" y="1958"/>
                    </a:lnTo>
                    <a:lnTo>
                      <a:pt x="6886" y="1782"/>
                    </a:lnTo>
                    <a:lnTo>
                      <a:pt x="6886" y="1711"/>
                    </a:lnTo>
                    <a:lnTo>
                      <a:pt x="6886" y="1536"/>
                    </a:lnTo>
                    <a:lnTo>
                      <a:pt x="6877" y="1371"/>
                    </a:lnTo>
                    <a:lnTo>
                      <a:pt x="6860" y="1207"/>
                    </a:lnTo>
                    <a:lnTo>
                      <a:pt x="6838" y="1043"/>
                    </a:lnTo>
                    <a:lnTo>
                      <a:pt x="6811" y="903"/>
                    </a:lnTo>
                    <a:lnTo>
                      <a:pt x="6776" y="750"/>
                    </a:lnTo>
                    <a:lnTo>
                      <a:pt x="6741" y="621"/>
                    </a:lnTo>
                    <a:lnTo>
                      <a:pt x="6701" y="504"/>
                    </a:lnTo>
                    <a:lnTo>
                      <a:pt x="6653" y="387"/>
                    </a:lnTo>
                    <a:lnTo>
                      <a:pt x="6605" y="293"/>
                    </a:lnTo>
                    <a:lnTo>
                      <a:pt x="6552" y="211"/>
                    </a:lnTo>
                    <a:lnTo>
                      <a:pt x="6495" y="129"/>
                    </a:lnTo>
                    <a:lnTo>
                      <a:pt x="6438" y="71"/>
                    </a:lnTo>
                    <a:lnTo>
                      <a:pt x="6376" y="35"/>
                    </a:lnTo>
                    <a:lnTo>
                      <a:pt x="6310" y="12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784;p39">
                <a:extLst>
                  <a:ext uri="{FF2B5EF4-FFF2-40B4-BE49-F238E27FC236}">
                    <a16:creationId xmlns:a16="http://schemas.microsoft.com/office/drawing/2014/main" id="{9BE82942-3C31-E680-DDD3-0DF9F363782A}"/>
                  </a:ext>
                </a:extLst>
              </p:cNvPr>
              <p:cNvSpPr/>
              <p:nvPr/>
            </p:nvSpPr>
            <p:spPr>
              <a:xfrm>
                <a:off x="4823000" y="-456325"/>
                <a:ext cx="14412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775" extrusionOk="0">
                    <a:moveTo>
                      <a:pt x="3601" y="1"/>
                    </a:moveTo>
                    <a:lnTo>
                      <a:pt x="3241" y="12"/>
                    </a:lnTo>
                    <a:lnTo>
                      <a:pt x="2880" y="47"/>
                    </a:lnTo>
                    <a:lnTo>
                      <a:pt x="2520" y="24"/>
                    </a:lnTo>
                    <a:lnTo>
                      <a:pt x="2159" y="24"/>
                    </a:lnTo>
                    <a:lnTo>
                      <a:pt x="1799" y="47"/>
                    </a:lnTo>
                    <a:lnTo>
                      <a:pt x="1438" y="83"/>
                    </a:lnTo>
                    <a:lnTo>
                      <a:pt x="1078" y="141"/>
                    </a:lnTo>
                    <a:lnTo>
                      <a:pt x="717" y="223"/>
                    </a:lnTo>
                    <a:lnTo>
                      <a:pt x="356" y="317"/>
                    </a:lnTo>
                    <a:lnTo>
                      <a:pt x="0" y="434"/>
                    </a:lnTo>
                    <a:lnTo>
                      <a:pt x="356" y="551"/>
                    </a:lnTo>
                    <a:lnTo>
                      <a:pt x="717" y="633"/>
                    </a:lnTo>
                    <a:lnTo>
                      <a:pt x="1078" y="704"/>
                    </a:lnTo>
                    <a:lnTo>
                      <a:pt x="1438" y="751"/>
                    </a:lnTo>
                    <a:lnTo>
                      <a:pt x="1799" y="774"/>
                    </a:lnTo>
                    <a:lnTo>
                      <a:pt x="2159" y="774"/>
                    </a:lnTo>
                    <a:lnTo>
                      <a:pt x="2520" y="762"/>
                    </a:lnTo>
                    <a:lnTo>
                      <a:pt x="2880" y="715"/>
                    </a:lnTo>
                    <a:lnTo>
                      <a:pt x="3241" y="739"/>
                    </a:lnTo>
                    <a:lnTo>
                      <a:pt x="3601" y="751"/>
                    </a:lnTo>
                    <a:lnTo>
                      <a:pt x="3966" y="739"/>
                    </a:lnTo>
                    <a:lnTo>
                      <a:pt x="4327" y="692"/>
                    </a:lnTo>
                    <a:lnTo>
                      <a:pt x="4687" y="633"/>
                    </a:lnTo>
                    <a:lnTo>
                      <a:pt x="5044" y="563"/>
                    </a:lnTo>
                    <a:lnTo>
                      <a:pt x="5404" y="458"/>
                    </a:lnTo>
                    <a:lnTo>
                      <a:pt x="5765" y="329"/>
                    </a:lnTo>
                    <a:lnTo>
                      <a:pt x="5404" y="223"/>
                    </a:lnTo>
                    <a:lnTo>
                      <a:pt x="5044" y="141"/>
                    </a:lnTo>
                    <a:lnTo>
                      <a:pt x="4683" y="71"/>
                    </a:lnTo>
                    <a:lnTo>
                      <a:pt x="4323" y="24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A36BDA20-C33F-3180-B577-CF61D788E9E8}"/>
                </a:ext>
              </a:extLst>
            </p:cNvPr>
            <p:cNvSpPr/>
            <p:nvPr/>
          </p:nvSpPr>
          <p:spPr>
            <a:xfrm>
              <a:off x="5102502" y="3810844"/>
              <a:ext cx="2508995" cy="4690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bg1"/>
                  </a:solidFill>
                  <a:latin typeface="Arial Black" panose="020B0A04020102020204" pitchFamily="34" charset="0"/>
                </a:rPr>
                <a:t>17.4A.31</a:t>
              </a:r>
            </a:p>
          </p:txBody>
        </p:sp>
      </p:grpSp>
      <p:grpSp>
        <p:nvGrpSpPr>
          <p:cNvPr id="1098" name="Google Shape;904;p41">
            <a:extLst>
              <a:ext uri="{FF2B5EF4-FFF2-40B4-BE49-F238E27FC236}">
                <a16:creationId xmlns:a16="http://schemas.microsoft.com/office/drawing/2014/main" id="{8CF91E26-E0AC-7141-E6CF-3A9CC1BA103C}"/>
              </a:ext>
            </a:extLst>
          </p:cNvPr>
          <p:cNvGrpSpPr/>
          <p:nvPr/>
        </p:nvGrpSpPr>
        <p:grpSpPr>
          <a:xfrm>
            <a:off x="130401" y="-4046114"/>
            <a:ext cx="3371082" cy="3878174"/>
            <a:chOff x="-179225" y="0"/>
            <a:chExt cx="4376061" cy="5034326"/>
          </a:xfrm>
        </p:grpSpPr>
        <p:sp>
          <p:nvSpPr>
            <p:cNvPr id="1099" name="Google Shape;905;p41">
              <a:extLst>
                <a:ext uri="{FF2B5EF4-FFF2-40B4-BE49-F238E27FC236}">
                  <a16:creationId xmlns:a16="http://schemas.microsoft.com/office/drawing/2014/main" id="{8EA6FD01-4AC3-CF96-5A74-1B791C1A066E}"/>
                </a:ext>
              </a:extLst>
            </p:cNvPr>
            <p:cNvSpPr/>
            <p:nvPr/>
          </p:nvSpPr>
          <p:spPr>
            <a:xfrm>
              <a:off x="-179225" y="0"/>
              <a:ext cx="4376061" cy="3915005"/>
            </a:xfrm>
            <a:custGeom>
              <a:avLst/>
              <a:gdLst/>
              <a:ahLst/>
              <a:cxnLst/>
              <a:rect l="l" t="t" r="r" b="b"/>
              <a:pathLst>
                <a:path w="172762" h="154560" extrusionOk="0">
                  <a:moveTo>
                    <a:pt x="45229" y="0"/>
                  </a:moveTo>
                  <a:cubicBezTo>
                    <a:pt x="19702" y="0"/>
                    <a:pt x="532" y="3"/>
                    <a:pt x="456" y="12"/>
                  </a:cubicBezTo>
                  <a:cubicBezTo>
                    <a:pt x="0" y="7504"/>
                    <a:pt x="18253" y="12343"/>
                    <a:pt x="24122" y="23804"/>
                  </a:cubicBezTo>
                  <a:cubicBezTo>
                    <a:pt x="27543" y="30485"/>
                    <a:pt x="27659" y="47335"/>
                    <a:pt x="33257" y="52279"/>
                  </a:cubicBezTo>
                  <a:cubicBezTo>
                    <a:pt x="43533" y="61355"/>
                    <a:pt x="62637" y="57691"/>
                    <a:pt x="71226" y="68404"/>
                  </a:cubicBezTo>
                  <a:cubicBezTo>
                    <a:pt x="79851" y="79167"/>
                    <a:pt x="77292" y="89207"/>
                    <a:pt x="84616" y="100908"/>
                  </a:cubicBezTo>
                  <a:cubicBezTo>
                    <a:pt x="90003" y="109515"/>
                    <a:pt x="101969" y="118170"/>
                    <a:pt x="97918" y="127698"/>
                  </a:cubicBezTo>
                  <a:cubicBezTo>
                    <a:pt x="95525" y="133331"/>
                    <a:pt x="87845" y="135816"/>
                    <a:pt x="85294" y="149544"/>
                  </a:cubicBezTo>
                  <a:cubicBezTo>
                    <a:pt x="89540" y="151420"/>
                    <a:pt x="93976" y="153327"/>
                    <a:pt x="100824" y="154560"/>
                  </a:cubicBezTo>
                  <a:cubicBezTo>
                    <a:pt x="99550" y="150318"/>
                    <a:pt x="99262" y="146049"/>
                    <a:pt x="102705" y="143297"/>
                  </a:cubicBezTo>
                  <a:cubicBezTo>
                    <a:pt x="106150" y="140546"/>
                    <a:pt x="110295" y="138513"/>
                    <a:pt x="112854" y="134909"/>
                  </a:cubicBezTo>
                  <a:cubicBezTo>
                    <a:pt x="116048" y="130412"/>
                    <a:pt x="116107" y="124416"/>
                    <a:pt x="115542" y="118912"/>
                  </a:cubicBezTo>
                  <a:cubicBezTo>
                    <a:pt x="114977" y="113409"/>
                    <a:pt x="113926" y="107767"/>
                    <a:pt x="115324" y="102418"/>
                  </a:cubicBezTo>
                  <a:cubicBezTo>
                    <a:pt x="117384" y="94546"/>
                    <a:pt x="124206" y="89074"/>
                    <a:pt x="130271" y="83702"/>
                  </a:cubicBezTo>
                  <a:cubicBezTo>
                    <a:pt x="136337" y="78333"/>
                    <a:pt x="142430" y="71506"/>
                    <a:pt x="142144" y="63368"/>
                  </a:cubicBezTo>
                  <a:cubicBezTo>
                    <a:pt x="142009" y="59491"/>
                    <a:pt x="140399" y="55813"/>
                    <a:pt x="139958" y="51958"/>
                  </a:cubicBezTo>
                  <a:cubicBezTo>
                    <a:pt x="138761" y="41444"/>
                    <a:pt x="146246" y="32062"/>
                    <a:pt x="153882" y="24808"/>
                  </a:cubicBezTo>
                  <a:cubicBezTo>
                    <a:pt x="161518" y="17551"/>
                    <a:pt x="170239" y="10284"/>
                    <a:pt x="172761" y="12"/>
                  </a:cubicBezTo>
                  <a:cubicBezTo>
                    <a:pt x="172761" y="12"/>
                    <a:pt x="96282" y="0"/>
                    <a:pt x="45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906;p41">
              <a:extLst>
                <a:ext uri="{FF2B5EF4-FFF2-40B4-BE49-F238E27FC236}">
                  <a16:creationId xmlns:a16="http://schemas.microsoft.com/office/drawing/2014/main" id="{5A81487D-DCD8-84C8-FEA0-1F1EF2B5BEE0}"/>
                </a:ext>
              </a:extLst>
            </p:cNvPr>
            <p:cNvSpPr/>
            <p:nvPr/>
          </p:nvSpPr>
          <p:spPr>
            <a:xfrm>
              <a:off x="1557325" y="686775"/>
              <a:ext cx="1256700" cy="125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907;p41">
              <a:extLst>
                <a:ext uri="{FF2B5EF4-FFF2-40B4-BE49-F238E27FC236}">
                  <a16:creationId xmlns:a16="http://schemas.microsoft.com/office/drawing/2014/main" id="{F25E9C54-8947-2721-46E9-B36179300455}"/>
                </a:ext>
              </a:extLst>
            </p:cNvPr>
            <p:cNvGrpSpPr/>
            <p:nvPr/>
          </p:nvGrpSpPr>
          <p:grpSpPr>
            <a:xfrm>
              <a:off x="1853867" y="1180971"/>
              <a:ext cx="1209786" cy="900582"/>
              <a:chOff x="2095450" y="-1330712"/>
              <a:chExt cx="1519450" cy="1131100"/>
            </a:xfrm>
          </p:grpSpPr>
          <p:sp>
            <p:nvSpPr>
              <p:cNvPr id="1340" name="Google Shape;908;p41">
                <a:extLst>
                  <a:ext uri="{FF2B5EF4-FFF2-40B4-BE49-F238E27FC236}">
                    <a16:creationId xmlns:a16="http://schemas.microsoft.com/office/drawing/2014/main" id="{39672627-1480-5FDA-F0E9-A3673C918FA8}"/>
                  </a:ext>
                </a:extLst>
              </p:cNvPr>
              <p:cNvSpPr/>
              <p:nvPr/>
            </p:nvSpPr>
            <p:spPr>
              <a:xfrm>
                <a:off x="3203675" y="-1294712"/>
                <a:ext cx="325550" cy="403875"/>
              </a:xfrm>
              <a:custGeom>
                <a:avLst/>
                <a:gdLst/>
                <a:ahLst/>
                <a:cxnLst/>
                <a:rect l="l" t="t" r="r" b="b"/>
                <a:pathLst>
                  <a:path w="13022" h="16155" extrusionOk="0">
                    <a:moveTo>
                      <a:pt x="409" y="0"/>
                    </a:moveTo>
                    <a:cubicBezTo>
                      <a:pt x="272" y="0"/>
                      <a:pt x="136" y="0"/>
                      <a:pt x="1" y="0"/>
                    </a:cubicBezTo>
                    <a:cubicBezTo>
                      <a:pt x="485" y="489"/>
                      <a:pt x="934" y="1034"/>
                      <a:pt x="1430" y="1283"/>
                    </a:cubicBezTo>
                    <a:cubicBezTo>
                      <a:pt x="2822" y="1979"/>
                      <a:pt x="4406" y="2149"/>
                      <a:pt x="5915" y="2527"/>
                    </a:cubicBezTo>
                    <a:cubicBezTo>
                      <a:pt x="7425" y="2904"/>
                      <a:pt x="8985" y="3578"/>
                      <a:pt x="9786" y="4914"/>
                    </a:cubicBezTo>
                    <a:cubicBezTo>
                      <a:pt x="10226" y="5649"/>
                      <a:pt x="10394" y="6513"/>
                      <a:pt x="10532" y="7359"/>
                    </a:cubicBezTo>
                    <a:cubicBezTo>
                      <a:pt x="11012" y="10268"/>
                      <a:pt x="11258" y="13209"/>
                      <a:pt x="11269" y="16154"/>
                    </a:cubicBezTo>
                    <a:lnTo>
                      <a:pt x="12812" y="15809"/>
                    </a:lnTo>
                    <a:cubicBezTo>
                      <a:pt x="13021" y="13447"/>
                      <a:pt x="13010" y="11068"/>
                      <a:pt x="12777" y="8706"/>
                    </a:cubicBezTo>
                    <a:cubicBezTo>
                      <a:pt x="12613" y="7050"/>
                      <a:pt x="12323" y="5352"/>
                      <a:pt x="11435" y="3945"/>
                    </a:cubicBezTo>
                    <a:cubicBezTo>
                      <a:pt x="10312" y="2158"/>
                      <a:pt x="8337" y="1045"/>
                      <a:pt x="6293" y="520"/>
                    </a:cubicBezTo>
                    <a:cubicBezTo>
                      <a:pt x="4380" y="30"/>
                      <a:pt x="2385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909;p41">
                <a:extLst>
                  <a:ext uri="{FF2B5EF4-FFF2-40B4-BE49-F238E27FC236}">
                    <a16:creationId xmlns:a16="http://schemas.microsoft.com/office/drawing/2014/main" id="{14A153D2-0FF7-11BB-F1F3-A6BD922418BE}"/>
                  </a:ext>
                </a:extLst>
              </p:cNvPr>
              <p:cNvSpPr/>
              <p:nvPr/>
            </p:nvSpPr>
            <p:spPr>
              <a:xfrm>
                <a:off x="2927625" y="-1330712"/>
                <a:ext cx="687275" cy="600550"/>
              </a:xfrm>
              <a:custGeom>
                <a:avLst/>
                <a:gdLst/>
                <a:ahLst/>
                <a:cxnLst/>
                <a:rect l="l" t="t" r="r" b="b"/>
                <a:pathLst>
                  <a:path w="27491" h="24022" extrusionOk="0">
                    <a:moveTo>
                      <a:pt x="27491" y="0"/>
                    </a:moveTo>
                    <a:cubicBezTo>
                      <a:pt x="21312" y="1111"/>
                      <a:pt x="15299" y="3463"/>
                      <a:pt x="10312" y="7272"/>
                    </a:cubicBezTo>
                    <a:cubicBezTo>
                      <a:pt x="5324" y="11082"/>
                      <a:pt x="1406" y="16401"/>
                      <a:pt x="1" y="22455"/>
                    </a:cubicBezTo>
                    <a:cubicBezTo>
                      <a:pt x="614" y="22147"/>
                      <a:pt x="1290" y="21988"/>
                      <a:pt x="1976" y="21988"/>
                    </a:cubicBezTo>
                    <a:cubicBezTo>
                      <a:pt x="1981" y="21988"/>
                      <a:pt x="1986" y="21988"/>
                      <a:pt x="1990" y="21988"/>
                    </a:cubicBezTo>
                    <a:cubicBezTo>
                      <a:pt x="1838" y="22608"/>
                      <a:pt x="1687" y="23225"/>
                      <a:pt x="1877" y="24022"/>
                    </a:cubicBezTo>
                    <a:cubicBezTo>
                      <a:pt x="7925" y="23011"/>
                      <a:pt x="13663" y="20217"/>
                      <a:pt x="18186" y="16080"/>
                    </a:cubicBezTo>
                    <a:cubicBezTo>
                      <a:pt x="22711" y="11941"/>
                      <a:pt x="26003" y="6474"/>
                      <a:pt x="27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910;p41">
                <a:extLst>
                  <a:ext uri="{FF2B5EF4-FFF2-40B4-BE49-F238E27FC236}">
                    <a16:creationId xmlns:a16="http://schemas.microsoft.com/office/drawing/2014/main" id="{842FC877-573B-AB49-D21A-395B65B3103B}"/>
                  </a:ext>
                </a:extLst>
              </p:cNvPr>
              <p:cNvSpPr/>
              <p:nvPr/>
            </p:nvSpPr>
            <p:spPr>
              <a:xfrm>
                <a:off x="3260950" y="-1289637"/>
                <a:ext cx="307050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12282" h="11913" extrusionOk="0">
                    <a:moveTo>
                      <a:pt x="12282" y="0"/>
                    </a:moveTo>
                    <a:cubicBezTo>
                      <a:pt x="7861" y="1056"/>
                      <a:pt x="3690" y="2963"/>
                      <a:pt x="0" y="5614"/>
                    </a:cubicBezTo>
                    <a:lnTo>
                      <a:pt x="5450" y="6556"/>
                    </a:lnTo>
                    <a:lnTo>
                      <a:pt x="5677" y="11913"/>
                    </a:lnTo>
                    <a:cubicBezTo>
                      <a:pt x="9183" y="8882"/>
                      <a:pt x="11664" y="4687"/>
                      <a:pt x="122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911;p41">
                <a:extLst>
                  <a:ext uri="{FF2B5EF4-FFF2-40B4-BE49-F238E27FC236}">
                    <a16:creationId xmlns:a16="http://schemas.microsoft.com/office/drawing/2014/main" id="{1BC96F52-E52F-7B25-EFDF-05C5C781B489}"/>
                  </a:ext>
                </a:extLst>
              </p:cNvPr>
              <p:cNvSpPr/>
              <p:nvPr/>
            </p:nvSpPr>
            <p:spPr>
              <a:xfrm>
                <a:off x="2986650" y="-1281462"/>
                <a:ext cx="596350" cy="491950"/>
              </a:xfrm>
              <a:custGeom>
                <a:avLst/>
                <a:gdLst/>
                <a:ahLst/>
                <a:cxnLst/>
                <a:rect l="l" t="t" r="r" b="b"/>
                <a:pathLst>
                  <a:path w="23854" h="19678" extrusionOk="0">
                    <a:moveTo>
                      <a:pt x="23854" y="1"/>
                    </a:moveTo>
                    <a:lnTo>
                      <a:pt x="23854" y="1"/>
                    </a:lnTo>
                    <a:cubicBezTo>
                      <a:pt x="15716" y="6339"/>
                      <a:pt x="7765" y="12897"/>
                      <a:pt x="0" y="19678"/>
                    </a:cubicBezTo>
                    <a:cubicBezTo>
                      <a:pt x="8138" y="13340"/>
                      <a:pt x="16089" y="6781"/>
                      <a:pt x="238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912;p41">
                <a:extLst>
                  <a:ext uri="{FF2B5EF4-FFF2-40B4-BE49-F238E27FC236}">
                    <a16:creationId xmlns:a16="http://schemas.microsoft.com/office/drawing/2014/main" id="{67C206F8-77D2-65E0-3FE6-F40E627BD88D}"/>
                  </a:ext>
                </a:extLst>
              </p:cNvPr>
              <p:cNvSpPr/>
              <p:nvPr/>
            </p:nvSpPr>
            <p:spPr>
              <a:xfrm>
                <a:off x="2330750" y="-983537"/>
                <a:ext cx="45350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997" extrusionOk="0">
                    <a:moveTo>
                      <a:pt x="727" y="1"/>
                    </a:moveTo>
                    <a:cubicBezTo>
                      <a:pt x="666" y="1"/>
                      <a:pt x="604" y="8"/>
                      <a:pt x="544" y="22"/>
                    </a:cubicBezTo>
                    <a:cubicBezTo>
                      <a:pt x="406" y="57"/>
                      <a:pt x="278" y="129"/>
                      <a:pt x="199" y="240"/>
                    </a:cubicBezTo>
                    <a:cubicBezTo>
                      <a:pt x="57" y="441"/>
                      <a:pt x="99" y="712"/>
                      <a:pt x="127" y="956"/>
                    </a:cubicBezTo>
                    <a:cubicBezTo>
                      <a:pt x="186" y="1482"/>
                      <a:pt x="160" y="2016"/>
                      <a:pt x="44" y="2533"/>
                    </a:cubicBezTo>
                    <a:cubicBezTo>
                      <a:pt x="22" y="2634"/>
                      <a:pt x="1" y="2749"/>
                      <a:pt x="60" y="2834"/>
                    </a:cubicBezTo>
                    <a:cubicBezTo>
                      <a:pt x="110" y="2900"/>
                      <a:pt x="199" y="2924"/>
                      <a:pt x="280" y="2939"/>
                    </a:cubicBezTo>
                    <a:cubicBezTo>
                      <a:pt x="483" y="2977"/>
                      <a:pt x="689" y="2997"/>
                      <a:pt x="895" y="2997"/>
                    </a:cubicBezTo>
                    <a:cubicBezTo>
                      <a:pt x="1066" y="2997"/>
                      <a:pt x="1237" y="2983"/>
                      <a:pt x="1406" y="2957"/>
                    </a:cubicBezTo>
                    <a:cubicBezTo>
                      <a:pt x="1393" y="2863"/>
                      <a:pt x="1467" y="2817"/>
                      <a:pt x="1539" y="2575"/>
                    </a:cubicBezTo>
                    <a:cubicBezTo>
                      <a:pt x="1650" y="2219"/>
                      <a:pt x="1763" y="1859"/>
                      <a:pt x="1787" y="1486"/>
                    </a:cubicBezTo>
                    <a:cubicBezTo>
                      <a:pt x="1814" y="1113"/>
                      <a:pt x="1744" y="722"/>
                      <a:pt x="1521" y="421"/>
                    </a:cubicBezTo>
                    <a:cubicBezTo>
                      <a:pt x="1338" y="172"/>
                      <a:pt x="1033" y="1"/>
                      <a:pt x="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913;p41">
                <a:extLst>
                  <a:ext uri="{FF2B5EF4-FFF2-40B4-BE49-F238E27FC236}">
                    <a16:creationId xmlns:a16="http://schemas.microsoft.com/office/drawing/2014/main" id="{59100195-8E42-6E19-70DD-DC975C840FD7}"/>
                  </a:ext>
                </a:extLst>
              </p:cNvPr>
              <p:cNvSpPr/>
              <p:nvPr/>
            </p:nvSpPr>
            <p:spPr>
              <a:xfrm>
                <a:off x="2263500" y="-984412"/>
                <a:ext cx="8865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955" extrusionOk="0">
                    <a:moveTo>
                      <a:pt x="1496" y="1"/>
                    </a:moveTo>
                    <a:cubicBezTo>
                      <a:pt x="1228" y="1"/>
                      <a:pt x="960" y="5"/>
                      <a:pt x="692" y="9"/>
                    </a:cubicBezTo>
                    <a:cubicBezTo>
                      <a:pt x="526" y="13"/>
                      <a:pt x="352" y="18"/>
                      <a:pt x="214" y="107"/>
                    </a:cubicBezTo>
                    <a:cubicBezTo>
                      <a:pt x="77" y="199"/>
                      <a:pt x="1" y="356"/>
                      <a:pt x="11" y="520"/>
                    </a:cubicBezTo>
                    <a:cubicBezTo>
                      <a:pt x="25" y="683"/>
                      <a:pt x="123" y="825"/>
                      <a:pt x="271" y="897"/>
                    </a:cubicBezTo>
                    <a:cubicBezTo>
                      <a:pt x="367" y="944"/>
                      <a:pt x="475" y="955"/>
                      <a:pt x="583" y="955"/>
                    </a:cubicBezTo>
                    <a:cubicBezTo>
                      <a:pt x="621" y="955"/>
                      <a:pt x="660" y="953"/>
                      <a:pt x="699" y="952"/>
                    </a:cubicBezTo>
                    <a:lnTo>
                      <a:pt x="2640" y="901"/>
                    </a:lnTo>
                    <a:cubicBezTo>
                      <a:pt x="2837" y="895"/>
                      <a:pt x="3048" y="886"/>
                      <a:pt x="3206" y="771"/>
                    </a:cubicBezTo>
                    <a:cubicBezTo>
                      <a:pt x="3365" y="653"/>
                      <a:pt x="3424" y="387"/>
                      <a:pt x="3546" y="157"/>
                    </a:cubicBezTo>
                    <a:cubicBezTo>
                      <a:pt x="2871" y="29"/>
                      <a:pt x="2183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914;p41">
                <a:extLst>
                  <a:ext uri="{FF2B5EF4-FFF2-40B4-BE49-F238E27FC236}">
                    <a16:creationId xmlns:a16="http://schemas.microsoft.com/office/drawing/2014/main" id="{3B0E24E4-929F-FA59-0B35-ACA24ED11345}"/>
                  </a:ext>
                </a:extLst>
              </p:cNvPr>
              <p:cNvSpPr/>
              <p:nvPr/>
            </p:nvSpPr>
            <p:spPr>
              <a:xfrm>
                <a:off x="2223800" y="-1084987"/>
                <a:ext cx="79050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980" extrusionOk="0">
                    <a:moveTo>
                      <a:pt x="1564" y="0"/>
                    </a:moveTo>
                    <a:cubicBezTo>
                      <a:pt x="1461" y="0"/>
                      <a:pt x="1359" y="6"/>
                      <a:pt x="1257" y="20"/>
                    </a:cubicBezTo>
                    <a:cubicBezTo>
                      <a:pt x="866" y="70"/>
                      <a:pt x="476" y="249"/>
                      <a:pt x="262" y="578"/>
                    </a:cubicBezTo>
                    <a:cubicBezTo>
                      <a:pt x="0" y="978"/>
                      <a:pt x="46" y="1495"/>
                      <a:pt x="103" y="1970"/>
                    </a:cubicBezTo>
                    <a:cubicBezTo>
                      <a:pt x="181" y="2634"/>
                      <a:pt x="260" y="3297"/>
                      <a:pt x="341" y="3962"/>
                    </a:cubicBezTo>
                    <a:cubicBezTo>
                      <a:pt x="371" y="4231"/>
                      <a:pt x="413" y="4519"/>
                      <a:pt x="596" y="4717"/>
                    </a:cubicBezTo>
                    <a:cubicBezTo>
                      <a:pt x="796" y="4932"/>
                      <a:pt x="1099" y="4979"/>
                      <a:pt x="1401" y="4979"/>
                    </a:cubicBezTo>
                    <a:cubicBezTo>
                      <a:pt x="1488" y="4979"/>
                      <a:pt x="1574" y="4975"/>
                      <a:pt x="1658" y="4970"/>
                    </a:cubicBezTo>
                    <a:cubicBezTo>
                      <a:pt x="2053" y="4948"/>
                      <a:pt x="2481" y="4909"/>
                      <a:pt x="2764" y="4634"/>
                    </a:cubicBezTo>
                    <a:cubicBezTo>
                      <a:pt x="3048" y="4362"/>
                      <a:pt x="3098" y="3936"/>
                      <a:pt x="3116" y="3543"/>
                    </a:cubicBezTo>
                    <a:cubicBezTo>
                      <a:pt x="3162" y="2625"/>
                      <a:pt x="3111" y="1704"/>
                      <a:pt x="2972" y="797"/>
                    </a:cubicBezTo>
                    <a:cubicBezTo>
                      <a:pt x="2946" y="633"/>
                      <a:pt x="2917" y="465"/>
                      <a:pt x="2830" y="321"/>
                    </a:cubicBezTo>
                    <a:cubicBezTo>
                      <a:pt x="2743" y="179"/>
                      <a:pt x="2590" y="118"/>
                      <a:pt x="2431" y="92"/>
                    </a:cubicBezTo>
                    <a:cubicBezTo>
                      <a:pt x="2144" y="47"/>
                      <a:pt x="1853" y="0"/>
                      <a:pt x="1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915;p41">
                <a:extLst>
                  <a:ext uri="{FF2B5EF4-FFF2-40B4-BE49-F238E27FC236}">
                    <a16:creationId xmlns:a16="http://schemas.microsoft.com/office/drawing/2014/main" id="{1D471354-3904-3B5E-860F-A92F16BC2F2B}"/>
                  </a:ext>
                </a:extLst>
              </p:cNvPr>
              <p:cNvSpPr/>
              <p:nvPr/>
            </p:nvSpPr>
            <p:spPr>
              <a:xfrm>
                <a:off x="3456150" y="-722062"/>
                <a:ext cx="74825" cy="1287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150" extrusionOk="0">
                    <a:moveTo>
                      <a:pt x="1113" y="0"/>
                    </a:moveTo>
                    <a:cubicBezTo>
                      <a:pt x="955" y="0"/>
                      <a:pt x="785" y="9"/>
                      <a:pt x="603" y="18"/>
                    </a:cubicBezTo>
                    <a:cubicBezTo>
                      <a:pt x="593" y="8"/>
                      <a:pt x="582" y="4"/>
                      <a:pt x="569" y="4"/>
                    </a:cubicBezTo>
                    <a:cubicBezTo>
                      <a:pt x="418" y="4"/>
                      <a:pt x="72" y="649"/>
                      <a:pt x="38" y="758"/>
                    </a:cubicBezTo>
                    <a:cubicBezTo>
                      <a:pt x="1" y="878"/>
                      <a:pt x="36" y="1009"/>
                      <a:pt x="71" y="1126"/>
                    </a:cubicBezTo>
                    <a:cubicBezTo>
                      <a:pt x="426" y="2322"/>
                      <a:pt x="882" y="3485"/>
                      <a:pt x="1434" y="4602"/>
                    </a:cubicBezTo>
                    <a:cubicBezTo>
                      <a:pt x="1548" y="4829"/>
                      <a:pt x="1687" y="5073"/>
                      <a:pt x="1910" y="5134"/>
                    </a:cubicBezTo>
                    <a:cubicBezTo>
                      <a:pt x="1946" y="5145"/>
                      <a:pt x="1981" y="5149"/>
                      <a:pt x="2016" y="5149"/>
                    </a:cubicBezTo>
                    <a:cubicBezTo>
                      <a:pt x="2305" y="5149"/>
                      <a:pt x="2551" y="4823"/>
                      <a:pt x="2671" y="4504"/>
                    </a:cubicBezTo>
                    <a:cubicBezTo>
                      <a:pt x="2992" y="3657"/>
                      <a:pt x="2903" y="1456"/>
                      <a:pt x="2440" y="697"/>
                    </a:cubicBezTo>
                    <a:cubicBezTo>
                      <a:pt x="2081" y="107"/>
                      <a:pt x="1663" y="0"/>
                      <a:pt x="1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916;p41">
                <a:extLst>
                  <a:ext uri="{FF2B5EF4-FFF2-40B4-BE49-F238E27FC236}">
                    <a16:creationId xmlns:a16="http://schemas.microsoft.com/office/drawing/2014/main" id="{5F61AF9D-A43F-7797-1618-8B2C8C5B4DBF}"/>
                  </a:ext>
                </a:extLst>
              </p:cNvPr>
              <p:cNvSpPr/>
              <p:nvPr/>
            </p:nvSpPr>
            <p:spPr>
              <a:xfrm>
                <a:off x="3075925" y="-817837"/>
                <a:ext cx="44325" cy="426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07" extrusionOk="0">
                    <a:moveTo>
                      <a:pt x="852" y="1"/>
                    </a:moveTo>
                    <a:cubicBezTo>
                      <a:pt x="743" y="1"/>
                      <a:pt x="632" y="22"/>
                      <a:pt x="527" y="66"/>
                    </a:cubicBezTo>
                    <a:cubicBezTo>
                      <a:pt x="208" y="197"/>
                      <a:pt x="1" y="509"/>
                      <a:pt x="1" y="854"/>
                    </a:cubicBezTo>
                    <a:cubicBezTo>
                      <a:pt x="1" y="1325"/>
                      <a:pt x="383" y="1707"/>
                      <a:pt x="854" y="1707"/>
                    </a:cubicBezTo>
                    <a:cubicBezTo>
                      <a:pt x="1199" y="1707"/>
                      <a:pt x="1508" y="1499"/>
                      <a:pt x="1642" y="1181"/>
                    </a:cubicBezTo>
                    <a:cubicBezTo>
                      <a:pt x="1772" y="862"/>
                      <a:pt x="1700" y="494"/>
                      <a:pt x="1456" y="251"/>
                    </a:cubicBezTo>
                    <a:cubicBezTo>
                      <a:pt x="1293" y="88"/>
                      <a:pt x="1074" y="1"/>
                      <a:pt x="852" y="1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917;p41">
                <a:extLst>
                  <a:ext uri="{FF2B5EF4-FFF2-40B4-BE49-F238E27FC236}">
                    <a16:creationId xmlns:a16="http://schemas.microsoft.com/office/drawing/2014/main" id="{417C8175-0F70-248F-FC10-18246E0A3806}"/>
                  </a:ext>
                </a:extLst>
              </p:cNvPr>
              <p:cNvSpPr/>
              <p:nvPr/>
            </p:nvSpPr>
            <p:spPr>
              <a:xfrm>
                <a:off x="3081125" y="-718312"/>
                <a:ext cx="4435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708" extrusionOk="0">
                    <a:moveTo>
                      <a:pt x="854" y="0"/>
                    </a:moveTo>
                    <a:cubicBezTo>
                      <a:pt x="744" y="0"/>
                      <a:pt x="633" y="21"/>
                      <a:pt x="528" y="65"/>
                    </a:cubicBezTo>
                    <a:cubicBezTo>
                      <a:pt x="210" y="198"/>
                      <a:pt x="2" y="507"/>
                      <a:pt x="0" y="854"/>
                    </a:cubicBezTo>
                    <a:cubicBezTo>
                      <a:pt x="2" y="1326"/>
                      <a:pt x="384" y="1707"/>
                      <a:pt x="855" y="1707"/>
                    </a:cubicBezTo>
                    <a:cubicBezTo>
                      <a:pt x="1200" y="1707"/>
                      <a:pt x="1510" y="1498"/>
                      <a:pt x="1643" y="1179"/>
                    </a:cubicBezTo>
                    <a:cubicBezTo>
                      <a:pt x="1774" y="861"/>
                      <a:pt x="1702" y="494"/>
                      <a:pt x="1458" y="250"/>
                    </a:cubicBezTo>
                    <a:cubicBezTo>
                      <a:pt x="1294" y="86"/>
                      <a:pt x="1076" y="0"/>
                      <a:pt x="854" y="0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918;p41">
                <a:extLst>
                  <a:ext uri="{FF2B5EF4-FFF2-40B4-BE49-F238E27FC236}">
                    <a16:creationId xmlns:a16="http://schemas.microsoft.com/office/drawing/2014/main" id="{57772B84-B4E2-9BEC-F99E-DCFFC8C3FCA4}"/>
                  </a:ext>
                </a:extLst>
              </p:cNvPr>
              <p:cNvSpPr/>
              <p:nvPr/>
            </p:nvSpPr>
            <p:spPr>
              <a:xfrm>
                <a:off x="2190800" y="-823262"/>
                <a:ext cx="44350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706" extrusionOk="0">
                    <a:moveTo>
                      <a:pt x="852" y="0"/>
                    </a:moveTo>
                    <a:cubicBezTo>
                      <a:pt x="742" y="0"/>
                      <a:pt x="631" y="21"/>
                      <a:pt x="526" y="65"/>
                    </a:cubicBezTo>
                    <a:cubicBezTo>
                      <a:pt x="207" y="198"/>
                      <a:pt x="0" y="508"/>
                      <a:pt x="0" y="852"/>
                    </a:cubicBezTo>
                    <a:cubicBezTo>
                      <a:pt x="0" y="1324"/>
                      <a:pt x="382" y="1705"/>
                      <a:pt x="853" y="1705"/>
                    </a:cubicBezTo>
                    <a:cubicBezTo>
                      <a:pt x="1198" y="1705"/>
                      <a:pt x="1510" y="1498"/>
                      <a:pt x="1641" y="1180"/>
                    </a:cubicBezTo>
                    <a:cubicBezTo>
                      <a:pt x="1774" y="861"/>
                      <a:pt x="1700" y="495"/>
                      <a:pt x="1455" y="250"/>
                    </a:cubicBezTo>
                    <a:cubicBezTo>
                      <a:pt x="1293" y="87"/>
                      <a:pt x="1075" y="0"/>
                      <a:pt x="852" y="0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919;p41">
                <a:extLst>
                  <a:ext uri="{FF2B5EF4-FFF2-40B4-BE49-F238E27FC236}">
                    <a16:creationId xmlns:a16="http://schemas.microsoft.com/office/drawing/2014/main" id="{E72E00AC-F551-0C33-603A-B171924F3BD7}"/>
                  </a:ext>
                </a:extLst>
              </p:cNvPr>
              <p:cNvSpPr/>
              <p:nvPr/>
            </p:nvSpPr>
            <p:spPr>
              <a:xfrm>
                <a:off x="2190800" y="-728712"/>
                <a:ext cx="44350" cy="426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707" extrusionOk="0">
                    <a:moveTo>
                      <a:pt x="855" y="0"/>
                    </a:moveTo>
                    <a:cubicBezTo>
                      <a:pt x="744" y="0"/>
                      <a:pt x="632" y="22"/>
                      <a:pt x="526" y="66"/>
                    </a:cubicBezTo>
                    <a:cubicBezTo>
                      <a:pt x="207" y="197"/>
                      <a:pt x="0" y="509"/>
                      <a:pt x="0" y="854"/>
                    </a:cubicBezTo>
                    <a:cubicBezTo>
                      <a:pt x="0" y="1325"/>
                      <a:pt x="382" y="1707"/>
                      <a:pt x="853" y="1707"/>
                    </a:cubicBezTo>
                    <a:cubicBezTo>
                      <a:pt x="1198" y="1707"/>
                      <a:pt x="1510" y="1497"/>
                      <a:pt x="1641" y="1179"/>
                    </a:cubicBezTo>
                    <a:cubicBezTo>
                      <a:pt x="1774" y="860"/>
                      <a:pt x="1700" y="494"/>
                      <a:pt x="1455" y="249"/>
                    </a:cubicBezTo>
                    <a:cubicBezTo>
                      <a:pt x="1294" y="86"/>
                      <a:pt x="1076" y="0"/>
                      <a:pt x="855" y="0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920;p41">
                <a:extLst>
                  <a:ext uri="{FF2B5EF4-FFF2-40B4-BE49-F238E27FC236}">
                    <a16:creationId xmlns:a16="http://schemas.microsoft.com/office/drawing/2014/main" id="{24ADE235-994B-2099-C91E-BA72F7D6A808}"/>
                  </a:ext>
                </a:extLst>
              </p:cNvPr>
              <p:cNvSpPr/>
              <p:nvPr/>
            </p:nvSpPr>
            <p:spPr>
              <a:xfrm>
                <a:off x="2095450" y="-676787"/>
                <a:ext cx="389200" cy="438900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17556" extrusionOk="0">
                    <a:moveTo>
                      <a:pt x="6638" y="0"/>
                    </a:moveTo>
                    <a:cubicBezTo>
                      <a:pt x="5577" y="0"/>
                      <a:pt x="4542" y="254"/>
                      <a:pt x="3638" y="819"/>
                    </a:cubicBezTo>
                    <a:cubicBezTo>
                      <a:pt x="1986" y="1851"/>
                      <a:pt x="932" y="3664"/>
                      <a:pt x="465" y="5553"/>
                    </a:cubicBezTo>
                    <a:cubicBezTo>
                      <a:pt x="1" y="7445"/>
                      <a:pt x="62" y="9424"/>
                      <a:pt x="236" y="11363"/>
                    </a:cubicBezTo>
                    <a:cubicBezTo>
                      <a:pt x="398" y="13152"/>
                      <a:pt x="734" y="15096"/>
                      <a:pt x="2082" y="16283"/>
                    </a:cubicBezTo>
                    <a:cubicBezTo>
                      <a:pt x="3438" y="17478"/>
                      <a:pt x="5411" y="17555"/>
                      <a:pt x="7223" y="17555"/>
                    </a:cubicBezTo>
                    <a:cubicBezTo>
                      <a:pt x="7251" y="17555"/>
                      <a:pt x="7279" y="17555"/>
                      <a:pt x="7307" y="17555"/>
                    </a:cubicBezTo>
                    <a:cubicBezTo>
                      <a:pt x="9042" y="17553"/>
                      <a:pt x="10879" y="17525"/>
                      <a:pt x="12354" y="16608"/>
                    </a:cubicBezTo>
                    <a:cubicBezTo>
                      <a:pt x="14121" y="15513"/>
                      <a:pt x="14967" y="13368"/>
                      <a:pt x="15203" y="11304"/>
                    </a:cubicBezTo>
                    <a:cubicBezTo>
                      <a:pt x="15567" y="8119"/>
                      <a:pt x="14649" y="4711"/>
                      <a:pt x="12373" y="2453"/>
                    </a:cubicBezTo>
                    <a:cubicBezTo>
                      <a:pt x="10870" y="961"/>
                      <a:pt x="8704" y="0"/>
                      <a:pt x="66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921;p41">
                <a:extLst>
                  <a:ext uri="{FF2B5EF4-FFF2-40B4-BE49-F238E27FC236}">
                    <a16:creationId xmlns:a16="http://schemas.microsoft.com/office/drawing/2014/main" id="{62811020-E4D4-FA70-96B2-A394F2C777B5}"/>
                  </a:ext>
                </a:extLst>
              </p:cNvPr>
              <p:cNvSpPr/>
              <p:nvPr/>
            </p:nvSpPr>
            <p:spPr>
              <a:xfrm>
                <a:off x="2503275" y="-579887"/>
                <a:ext cx="232700" cy="294700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11788" extrusionOk="0">
                    <a:moveTo>
                      <a:pt x="4100" y="0"/>
                    </a:moveTo>
                    <a:cubicBezTo>
                      <a:pt x="2678" y="0"/>
                      <a:pt x="1163" y="707"/>
                      <a:pt x="1" y="2127"/>
                    </a:cubicBezTo>
                    <a:cubicBezTo>
                      <a:pt x="149" y="4513"/>
                      <a:pt x="400" y="6892"/>
                      <a:pt x="755" y="9259"/>
                    </a:cubicBezTo>
                    <a:cubicBezTo>
                      <a:pt x="854" y="9918"/>
                      <a:pt x="982" y="10618"/>
                      <a:pt x="1443" y="11100"/>
                    </a:cubicBezTo>
                    <a:cubicBezTo>
                      <a:pt x="2040" y="11727"/>
                      <a:pt x="2993" y="11788"/>
                      <a:pt x="3866" y="11788"/>
                    </a:cubicBezTo>
                    <a:cubicBezTo>
                      <a:pt x="3902" y="11788"/>
                      <a:pt x="3938" y="11788"/>
                      <a:pt x="3974" y="11787"/>
                    </a:cubicBezTo>
                    <a:cubicBezTo>
                      <a:pt x="5213" y="11781"/>
                      <a:pt x="6581" y="11726"/>
                      <a:pt x="7477" y="10871"/>
                    </a:cubicBezTo>
                    <a:cubicBezTo>
                      <a:pt x="7901" y="10465"/>
                      <a:pt x="8165" y="9924"/>
                      <a:pt x="8381" y="9379"/>
                    </a:cubicBezTo>
                    <a:cubicBezTo>
                      <a:pt x="9044" y="7694"/>
                      <a:pt x="9308" y="5807"/>
                      <a:pt x="8830" y="4062"/>
                    </a:cubicBezTo>
                    <a:cubicBezTo>
                      <a:pt x="8355" y="2316"/>
                      <a:pt x="7067" y="743"/>
                      <a:pt x="5344" y="191"/>
                    </a:cubicBezTo>
                    <a:cubicBezTo>
                      <a:pt x="4945" y="64"/>
                      <a:pt x="4527" y="0"/>
                      <a:pt x="4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922;p41">
                <a:extLst>
                  <a:ext uri="{FF2B5EF4-FFF2-40B4-BE49-F238E27FC236}">
                    <a16:creationId xmlns:a16="http://schemas.microsoft.com/office/drawing/2014/main" id="{698C90BD-5AAB-09F5-B3EF-1C63BFA1D55F}"/>
                  </a:ext>
                </a:extLst>
              </p:cNvPr>
              <p:cNvSpPr/>
              <p:nvPr/>
            </p:nvSpPr>
            <p:spPr>
              <a:xfrm>
                <a:off x="3321325" y="-704787"/>
                <a:ext cx="199975" cy="42985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17194" extrusionOk="0">
                    <a:moveTo>
                      <a:pt x="4131" y="0"/>
                    </a:moveTo>
                    <a:cubicBezTo>
                      <a:pt x="2433" y="0"/>
                      <a:pt x="1023" y="581"/>
                      <a:pt x="441" y="1869"/>
                    </a:cubicBezTo>
                    <a:cubicBezTo>
                      <a:pt x="1" y="2842"/>
                      <a:pt x="36" y="3955"/>
                      <a:pt x="77" y="5024"/>
                    </a:cubicBezTo>
                    <a:cubicBezTo>
                      <a:pt x="175" y="7590"/>
                      <a:pt x="275" y="10155"/>
                      <a:pt x="376" y="12721"/>
                    </a:cubicBezTo>
                    <a:cubicBezTo>
                      <a:pt x="426" y="14017"/>
                      <a:pt x="529" y="15440"/>
                      <a:pt x="1434" y="16367"/>
                    </a:cubicBezTo>
                    <a:cubicBezTo>
                      <a:pt x="1982" y="16929"/>
                      <a:pt x="2758" y="17194"/>
                      <a:pt x="3546" y="17194"/>
                    </a:cubicBezTo>
                    <a:cubicBezTo>
                      <a:pt x="4141" y="17194"/>
                      <a:pt x="4743" y="17043"/>
                      <a:pt x="5261" y="16755"/>
                    </a:cubicBezTo>
                    <a:cubicBezTo>
                      <a:pt x="6465" y="16085"/>
                      <a:pt x="7244" y="14818"/>
                      <a:pt x="7617" y="13489"/>
                    </a:cubicBezTo>
                    <a:cubicBezTo>
                      <a:pt x="7988" y="12162"/>
                      <a:pt x="7999" y="10766"/>
                      <a:pt x="7992" y="9387"/>
                    </a:cubicBezTo>
                    <a:cubicBezTo>
                      <a:pt x="7986" y="7489"/>
                      <a:pt x="7951" y="5580"/>
                      <a:pt x="7584" y="3719"/>
                    </a:cubicBezTo>
                    <a:cubicBezTo>
                      <a:pt x="7419" y="2875"/>
                      <a:pt x="7176" y="2026"/>
                      <a:pt x="6686" y="1319"/>
                    </a:cubicBezTo>
                    <a:cubicBezTo>
                      <a:pt x="6197" y="612"/>
                      <a:pt x="5422" y="58"/>
                      <a:pt x="4565" y="12"/>
                    </a:cubicBezTo>
                    <a:cubicBezTo>
                      <a:pt x="4419" y="4"/>
                      <a:pt x="4274" y="0"/>
                      <a:pt x="41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923;p41">
                <a:extLst>
                  <a:ext uri="{FF2B5EF4-FFF2-40B4-BE49-F238E27FC236}">
                    <a16:creationId xmlns:a16="http://schemas.microsoft.com/office/drawing/2014/main" id="{AC6D2316-CCC7-A560-CE91-B956DDEB8424}"/>
                  </a:ext>
                </a:extLst>
              </p:cNvPr>
              <p:cNvSpPr/>
              <p:nvPr/>
            </p:nvSpPr>
            <p:spPr>
              <a:xfrm>
                <a:off x="3170050" y="-902337"/>
                <a:ext cx="383600" cy="377075"/>
              </a:xfrm>
              <a:custGeom>
                <a:avLst/>
                <a:gdLst/>
                <a:ahLst/>
                <a:cxnLst/>
                <a:rect l="l" t="t" r="r" b="b"/>
                <a:pathLst>
                  <a:path w="15344" h="15083" extrusionOk="0">
                    <a:moveTo>
                      <a:pt x="14464" y="1"/>
                    </a:moveTo>
                    <a:cubicBezTo>
                      <a:pt x="9148" y="202"/>
                      <a:pt x="5735" y="322"/>
                      <a:pt x="436" y="806"/>
                    </a:cubicBezTo>
                    <a:cubicBezTo>
                      <a:pt x="817" y="6043"/>
                      <a:pt x="0" y="14156"/>
                      <a:pt x="279" y="14156"/>
                    </a:cubicBezTo>
                    <a:cubicBezTo>
                      <a:pt x="280" y="14156"/>
                      <a:pt x="280" y="14156"/>
                      <a:pt x="281" y="14156"/>
                    </a:cubicBezTo>
                    <a:cubicBezTo>
                      <a:pt x="628" y="14118"/>
                      <a:pt x="932" y="14100"/>
                      <a:pt x="1201" y="14100"/>
                    </a:cubicBezTo>
                    <a:cubicBezTo>
                      <a:pt x="3243" y="14100"/>
                      <a:pt x="3307" y="15082"/>
                      <a:pt x="5157" y="15082"/>
                    </a:cubicBezTo>
                    <a:cubicBezTo>
                      <a:pt x="6213" y="15082"/>
                      <a:pt x="7849" y="14763"/>
                      <a:pt x="10766" y="13759"/>
                    </a:cubicBezTo>
                    <a:cubicBezTo>
                      <a:pt x="10958" y="13694"/>
                      <a:pt x="11203" y="8257"/>
                      <a:pt x="11622" y="7903"/>
                    </a:cubicBezTo>
                    <a:cubicBezTo>
                      <a:pt x="11979" y="7603"/>
                      <a:pt x="12269" y="7470"/>
                      <a:pt x="12505" y="7470"/>
                    </a:cubicBezTo>
                    <a:cubicBezTo>
                      <a:pt x="13583" y="7470"/>
                      <a:pt x="13563" y="10222"/>
                      <a:pt x="13821" y="12435"/>
                    </a:cubicBezTo>
                    <a:cubicBezTo>
                      <a:pt x="13824" y="12464"/>
                      <a:pt x="13852" y="12476"/>
                      <a:pt x="13897" y="12476"/>
                    </a:cubicBezTo>
                    <a:cubicBezTo>
                      <a:pt x="14175" y="12476"/>
                      <a:pt x="15112" y="12004"/>
                      <a:pt x="15139" y="11852"/>
                    </a:cubicBezTo>
                    <a:cubicBezTo>
                      <a:pt x="15344" y="10659"/>
                      <a:pt x="14580" y="1587"/>
                      <a:pt x="14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924;p41">
                <a:extLst>
                  <a:ext uri="{FF2B5EF4-FFF2-40B4-BE49-F238E27FC236}">
                    <a16:creationId xmlns:a16="http://schemas.microsoft.com/office/drawing/2014/main" id="{80468836-D5DB-BABF-75CD-5520F50426BB}"/>
                  </a:ext>
                </a:extLst>
              </p:cNvPr>
              <p:cNvSpPr/>
              <p:nvPr/>
            </p:nvSpPr>
            <p:spPr>
              <a:xfrm>
                <a:off x="3226250" y="-695862"/>
                <a:ext cx="748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5151" extrusionOk="0">
                    <a:moveTo>
                      <a:pt x="1106" y="1"/>
                    </a:moveTo>
                    <a:cubicBezTo>
                      <a:pt x="949" y="1"/>
                      <a:pt x="782" y="9"/>
                      <a:pt x="603" y="17"/>
                    </a:cubicBezTo>
                    <a:cubicBezTo>
                      <a:pt x="593" y="8"/>
                      <a:pt x="582" y="3"/>
                      <a:pt x="570" y="3"/>
                    </a:cubicBezTo>
                    <a:cubicBezTo>
                      <a:pt x="420" y="3"/>
                      <a:pt x="74" y="649"/>
                      <a:pt x="40" y="759"/>
                    </a:cubicBezTo>
                    <a:cubicBezTo>
                      <a:pt x="1" y="877"/>
                      <a:pt x="36" y="1008"/>
                      <a:pt x="73" y="1128"/>
                    </a:cubicBezTo>
                    <a:cubicBezTo>
                      <a:pt x="426" y="2321"/>
                      <a:pt x="882" y="3484"/>
                      <a:pt x="1436" y="4601"/>
                    </a:cubicBezTo>
                    <a:cubicBezTo>
                      <a:pt x="1548" y="4828"/>
                      <a:pt x="1687" y="5073"/>
                      <a:pt x="1910" y="5136"/>
                    </a:cubicBezTo>
                    <a:cubicBezTo>
                      <a:pt x="1945" y="5146"/>
                      <a:pt x="1980" y="5150"/>
                      <a:pt x="2014" y="5150"/>
                    </a:cubicBezTo>
                    <a:cubicBezTo>
                      <a:pt x="2304" y="5150"/>
                      <a:pt x="2550" y="4823"/>
                      <a:pt x="2671" y="4505"/>
                    </a:cubicBezTo>
                    <a:cubicBezTo>
                      <a:pt x="2994" y="3659"/>
                      <a:pt x="2903" y="1455"/>
                      <a:pt x="2440" y="696"/>
                    </a:cubicBezTo>
                    <a:cubicBezTo>
                      <a:pt x="2079" y="106"/>
                      <a:pt x="1659" y="1"/>
                      <a:pt x="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925;p41">
                <a:extLst>
                  <a:ext uri="{FF2B5EF4-FFF2-40B4-BE49-F238E27FC236}">
                    <a16:creationId xmlns:a16="http://schemas.microsoft.com/office/drawing/2014/main" id="{DAD11674-4227-F2C3-E78B-E1F46399D094}"/>
                  </a:ext>
                </a:extLst>
              </p:cNvPr>
              <p:cNvSpPr/>
              <p:nvPr/>
            </p:nvSpPr>
            <p:spPr>
              <a:xfrm>
                <a:off x="2967600" y="-686137"/>
                <a:ext cx="364825" cy="486525"/>
              </a:xfrm>
              <a:custGeom>
                <a:avLst/>
                <a:gdLst/>
                <a:ahLst/>
                <a:cxnLst/>
                <a:rect l="l" t="t" r="r" b="b"/>
                <a:pathLst>
                  <a:path w="14593" h="19461" extrusionOk="0">
                    <a:moveTo>
                      <a:pt x="8050" y="0"/>
                    </a:moveTo>
                    <a:cubicBezTo>
                      <a:pt x="6852" y="0"/>
                      <a:pt x="5702" y="693"/>
                      <a:pt x="4665" y="1062"/>
                    </a:cubicBezTo>
                    <a:cubicBezTo>
                      <a:pt x="3332" y="1535"/>
                      <a:pt x="2067" y="2325"/>
                      <a:pt x="1271" y="3497"/>
                    </a:cubicBezTo>
                    <a:cubicBezTo>
                      <a:pt x="287" y="4941"/>
                      <a:pt x="119" y="6778"/>
                      <a:pt x="64" y="8526"/>
                    </a:cubicBezTo>
                    <a:cubicBezTo>
                      <a:pt x="1" y="10561"/>
                      <a:pt x="60" y="12638"/>
                      <a:pt x="714" y="14565"/>
                    </a:cubicBezTo>
                    <a:cubicBezTo>
                      <a:pt x="1371" y="16493"/>
                      <a:pt x="2704" y="18274"/>
                      <a:pt x="4585" y="19050"/>
                    </a:cubicBezTo>
                    <a:cubicBezTo>
                      <a:pt x="5263" y="19331"/>
                      <a:pt x="5978" y="19460"/>
                      <a:pt x="6697" y="19460"/>
                    </a:cubicBezTo>
                    <a:cubicBezTo>
                      <a:pt x="8882" y="19460"/>
                      <a:pt x="11101" y="18264"/>
                      <a:pt x="12430" y="16472"/>
                    </a:cubicBezTo>
                    <a:cubicBezTo>
                      <a:pt x="14195" y="14089"/>
                      <a:pt x="14592" y="10915"/>
                      <a:pt x="14187" y="7978"/>
                    </a:cubicBezTo>
                    <a:cubicBezTo>
                      <a:pt x="13739" y="4758"/>
                      <a:pt x="12118" y="1398"/>
                      <a:pt x="9097" y="198"/>
                    </a:cubicBezTo>
                    <a:cubicBezTo>
                      <a:pt x="8745" y="58"/>
                      <a:pt x="8395" y="0"/>
                      <a:pt x="80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926;p41">
                <a:extLst>
                  <a:ext uri="{FF2B5EF4-FFF2-40B4-BE49-F238E27FC236}">
                    <a16:creationId xmlns:a16="http://schemas.microsoft.com/office/drawing/2014/main" id="{47CF9C4F-ACFF-2275-27D6-0C69F76E27D9}"/>
                  </a:ext>
                </a:extLst>
              </p:cNvPr>
              <p:cNvSpPr/>
              <p:nvPr/>
            </p:nvSpPr>
            <p:spPr>
              <a:xfrm>
                <a:off x="2145950" y="-887662"/>
                <a:ext cx="1043725" cy="337175"/>
              </a:xfrm>
              <a:custGeom>
                <a:avLst/>
                <a:gdLst/>
                <a:ahLst/>
                <a:cxnLst/>
                <a:rect l="l" t="t" r="r" b="b"/>
                <a:pathLst>
                  <a:path w="41749" h="13487" extrusionOk="0">
                    <a:moveTo>
                      <a:pt x="1160" y="1"/>
                    </a:moveTo>
                    <a:cubicBezTo>
                      <a:pt x="858" y="1"/>
                      <a:pt x="609" y="238"/>
                      <a:pt x="594" y="540"/>
                    </a:cubicBezTo>
                    <a:lnTo>
                      <a:pt x="18" y="11881"/>
                    </a:lnTo>
                    <a:cubicBezTo>
                      <a:pt x="1" y="12199"/>
                      <a:pt x="252" y="12470"/>
                      <a:pt x="570" y="12476"/>
                    </a:cubicBezTo>
                    <a:lnTo>
                      <a:pt x="41014" y="13486"/>
                    </a:lnTo>
                    <a:cubicBezTo>
                      <a:pt x="41018" y="13486"/>
                      <a:pt x="41022" y="13486"/>
                      <a:pt x="41026" y="13486"/>
                    </a:cubicBezTo>
                    <a:cubicBezTo>
                      <a:pt x="41337" y="13486"/>
                      <a:pt x="41592" y="13238"/>
                      <a:pt x="41594" y="12926"/>
                    </a:cubicBezTo>
                    <a:lnTo>
                      <a:pt x="41744" y="716"/>
                    </a:lnTo>
                    <a:cubicBezTo>
                      <a:pt x="41749" y="402"/>
                      <a:pt x="41494" y="143"/>
                      <a:pt x="41179" y="143"/>
                    </a:cubicBezTo>
                    <a:lnTo>
                      <a:pt x="1164" y="1"/>
                    </a:lnTo>
                    <a:cubicBezTo>
                      <a:pt x="1162" y="1"/>
                      <a:pt x="1161" y="1"/>
                      <a:pt x="1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927;p41">
                <a:extLst>
                  <a:ext uri="{FF2B5EF4-FFF2-40B4-BE49-F238E27FC236}">
                    <a16:creationId xmlns:a16="http://schemas.microsoft.com/office/drawing/2014/main" id="{EDDCFE76-C6CC-DC91-403C-F3E82524848B}"/>
                  </a:ext>
                </a:extLst>
              </p:cNvPr>
              <p:cNvSpPr/>
              <p:nvPr/>
            </p:nvSpPr>
            <p:spPr>
              <a:xfrm>
                <a:off x="2174275" y="-919362"/>
                <a:ext cx="111620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44648" h="2010" extrusionOk="0">
                    <a:moveTo>
                      <a:pt x="6837" y="0"/>
                    </a:moveTo>
                    <a:cubicBezTo>
                      <a:pt x="5969" y="0"/>
                      <a:pt x="5102" y="112"/>
                      <a:pt x="4263" y="329"/>
                    </a:cubicBezTo>
                    <a:lnTo>
                      <a:pt x="72" y="1153"/>
                    </a:lnTo>
                    <a:cubicBezTo>
                      <a:pt x="0" y="1166"/>
                      <a:pt x="9" y="1273"/>
                      <a:pt x="81" y="1275"/>
                    </a:cubicBezTo>
                    <a:cubicBezTo>
                      <a:pt x="3849" y="1315"/>
                      <a:pt x="23892" y="2010"/>
                      <a:pt x="36873" y="2010"/>
                    </a:cubicBezTo>
                    <a:cubicBezTo>
                      <a:pt x="38202" y="2010"/>
                      <a:pt x="39456" y="2003"/>
                      <a:pt x="40611" y="1987"/>
                    </a:cubicBezTo>
                    <a:lnTo>
                      <a:pt x="44648" y="1127"/>
                    </a:lnTo>
                    <a:lnTo>
                      <a:pt x="6982" y="1"/>
                    </a:lnTo>
                    <a:cubicBezTo>
                      <a:pt x="6933" y="1"/>
                      <a:pt x="6885" y="0"/>
                      <a:pt x="68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928;p41">
                <a:extLst>
                  <a:ext uri="{FF2B5EF4-FFF2-40B4-BE49-F238E27FC236}">
                    <a16:creationId xmlns:a16="http://schemas.microsoft.com/office/drawing/2014/main" id="{69BE313F-E975-1AFB-7707-10844750BA29}"/>
                  </a:ext>
                </a:extLst>
              </p:cNvPr>
              <p:cNvSpPr/>
              <p:nvPr/>
            </p:nvSpPr>
            <p:spPr>
              <a:xfrm>
                <a:off x="2338450" y="-1330687"/>
                <a:ext cx="950500" cy="448350"/>
              </a:xfrm>
              <a:custGeom>
                <a:avLst/>
                <a:gdLst/>
                <a:ahLst/>
                <a:cxnLst/>
                <a:rect l="l" t="t" r="r" b="b"/>
                <a:pathLst>
                  <a:path w="38020" h="17934" extrusionOk="0">
                    <a:moveTo>
                      <a:pt x="7064" y="1"/>
                    </a:moveTo>
                    <a:cubicBezTo>
                      <a:pt x="5781" y="1"/>
                      <a:pt x="4437" y="106"/>
                      <a:pt x="3478" y="931"/>
                    </a:cubicBezTo>
                    <a:cubicBezTo>
                      <a:pt x="2664" y="1629"/>
                      <a:pt x="2302" y="2707"/>
                      <a:pt x="2007" y="3739"/>
                    </a:cubicBezTo>
                    <a:cubicBezTo>
                      <a:pt x="812" y="7921"/>
                      <a:pt x="138" y="12233"/>
                      <a:pt x="0" y="16579"/>
                    </a:cubicBezTo>
                    <a:lnTo>
                      <a:pt x="34468" y="17933"/>
                    </a:lnTo>
                    <a:lnTo>
                      <a:pt x="37273" y="17776"/>
                    </a:lnTo>
                    <a:cubicBezTo>
                      <a:pt x="37978" y="13585"/>
                      <a:pt x="38020" y="9311"/>
                      <a:pt x="37402" y="5109"/>
                    </a:cubicBezTo>
                    <a:cubicBezTo>
                      <a:pt x="37199" y="3728"/>
                      <a:pt x="36863" y="2249"/>
                      <a:pt x="35803" y="1341"/>
                    </a:cubicBezTo>
                    <a:cubicBezTo>
                      <a:pt x="34692" y="390"/>
                      <a:pt x="33100" y="324"/>
                      <a:pt x="31638" y="305"/>
                    </a:cubicBezTo>
                    <a:lnTo>
                      <a:pt x="7486" y="4"/>
                    </a:lnTo>
                    <a:cubicBezTo>
                      <a:pt x="7346" y="2"/>
                      <a:pt x="7205" y="1"/>
                      <a:pt x="7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929;p41">
                <a:extLst>
                  <a:ext uri="{FF2B5EF4-FFF2-40B4-BE49-F238E27FC236}">
                    <a16:creationId xmlns:a16="http://schemas.microsoft.com/office/drawing/2014/main" id="{B20F9DBB-B2F6-248D-1EF2-7CCB1C917487}"/>
                  </a:ext>
                </a:extLst>
              </p:cNvPr>
              <p:cNvSpPr/>
              <p:nvPr/>
            </p:nvSpPr>
            <p:spPr>
              <a:xfrm>
                <a:off x="2400550" y="-1282112"/>
                <a:ext cx="831850" cy="241550"/>
              </a:xfrm>
              <a:custGeom>
                <a:avLst/>
                <a:gdLst/>
                <a:ahLst/>
                <a:cxnLst/>
                <a:rect l="l" t="t" r="r" b="b"/>
                <a:pathLst>
                  <a:path w="33274" h="9662" extrusionOk="0">
                    <a:moveTo>
                      <a:pt x="4644" y="0"/>
                    </a:moveTo>
                    <a:cubicBezTo>
                      <a:pt x="2949" y="0"/>
                      <a:pt x="1484" y="1196"/>
                      <a:pt x="1145" y="2861"/>
                    </a:cubicBezTo>
                    <a:lnTo>
                      <a:pt x="169" y="7652"/>
                    </a:lnTo>
                    <a:cubicBezTo>
                      <a:pt x="1" y="8477"/>
                      <a:pt x="632" y="9243"/>
                      <a:pt x="1469" y="9243"/>
                    </a:cubicBezTo>
                    <a:cubicBezTo>
                      <a:pt x="1477" y="9243"/>
                      <a:pt x="1485" y="9242"/>
                      <a:pt x="1494" y="9242"/>
                    </a:cubicBezTo>
                    <a:cubicBezTo>
                      <a:pt x="4206" y="9194"/>
                      <a:pt x="6918" y="9170"/>
                      <a:pt x="9630" y="9170"/>
                    </a:cubicBezTo>
                    <a:cubicBezTo>
                      <a:pt x="16672" y="9170"/>
                      <a:pt x="23712" y="9333"/>
                      <a:pt x="30753" y="9659"/>
                    </a:cubicBezTo>
                    <a:cubicBezTo>
                      <a:pt x="30793" y="9661"/>
                      <a:pt x="30834" y="9662"/>
                      <a:pt x="30873" y="9662"/>
                    </a:cubicBezTo>
                    <a:cubicBezTo>
                      <a:pt x="32192" y="9662"/>
                      <a:pt x="33273" y="8589"/>
                      <a:pt x="33269" y="7255"/>
                    </a:cubicBezTo>
                    <a:lnTo>
                      <a:pt x="33254" y="3633"/>
                    </a:lnTo>
                    <a:cubicBezTo>
                      <a:pt x="33247" y="1807"/>
                      <a:pt x="31774" y="323"/>
                      <a:pt x="29948" y="301"/>
                    </a:cubicBezTo>
                    <a:lnTo>
                      <a:pt x="4690" y="0"/>
                    </a:lnTo>
                    <a:cubicBezTo>
                      <a:pt x="4675" y="0"/>
                      <a:pt x="4659" y="0"/>
                      <a:pt x="4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930;p41">
                <a:extLst>
                  <a:ext uri="{FF2B5EF4-FFF2-40B4-BE49-F238E27FC236}">
                    <a16:creationId xmlns:a16="http://schemas.microsoft.com/office/drawing/2014/main" id="{160DC71E-9914-ABEC-FE51-4633502A5C47}"/>
                  </a:ext>
                </a:extLst>
              </p:cNvPr>
              <p:cNvSpPr/>
              <p:nvPr/>
            </p:nvSpPr>
            <p:spPr>
              <a:xfrm>
                <a:off x="2336325" y="-921787"/>
                <a:ext cx="9349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7398" h="106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460" y="644"/>
                      <a:pt x="24925" y="997"/>
                      <a:pt x="37398" y="1060"/>
                    </a:cubicBezTo>
                    <a:cubicBezTo>
                      <a:pt x="24938" y="419"/>
                      <a:pt x="12473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931;p41">
                <a:extLst>
                  <a:ext uri="{FF2B5EF4-FFF2-40B4-BE49-F238E27FC236}">
                    <a16:creationId xmlns:a16="http://schemas.microsoft.com/office/drawing/2014/main" id="{4A685306-5C45-B2AA-28E2-F06B25114B84}"/>
                  </a:ext>
                </a:extLst>
              </p:cNvPr>
              <p:cNvSpPr/>
              <p:nvPr/>
            </p:nvSpPr>
            <p:spPr>
              <a:xfrm>
                <a:off x="2407875" y="-831312"/>
                <a:ext cx="508600" cy="209925"/>
              </a:xfrm>
              <a:custGeom>
                <a:avLst/>
                <a:gdLst/>
                <a:ahLst/>
                <a:cxnLst/>
                <a:rect l="l" t="t" r="r" b="b"/>
                <a:pathLst>
                  <a:path w="20344" h="8397" fill="none" extrusionOk="0">
                    <a:moveTo>
                      <a:pt x="134" y="1"/>
                    </a:moveTo>
                    <a:lnTo>
                      <a:pt x="20343" y="162"/>
                    </a:lnTo>
                    <a:lnTo>
                      <a:pt x="20073" y="8396"/>
                    </a:lnTo>
                    <a:lnTo>
                      <a:pt x="1" y="8315"/>
                    </a:lnTo>
                    <a:close/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932;p41">
                <a:extLst>
                  <a:ext uri="{FF2B5EF4-FFF2-40B4-BE49-F238E27FC236}">
                    <a16:creationId xmlns:a16="http://schemas.microsoft.com/office/drawing/2014/main" id="{F14604CC-D651-62AA-7E83-584710F5340A}"/>
                  </a:ext>
                </a:extLst>
              </p:cNvPr>
              <p:cNvSpPr/>
              <p:nvPr/>
            </p:nvSpPr>
            <p:spPr>
              <a:xfrm>
                <a:off x="2407400" y="-656012"/>
                <a:ext cx="5033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20132" h="459" fill="none" extrusionOk="0">
                    <a:moveTo>
                      <a:pt x="0" y="1"/>
                    </a:moveTo>
                    <a:cubicBezTo>
                      <a:pt x="6578" y="324"/>
                      <a:pt x="13551" y="459"/>
                      <a:pt x="20131" y="188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933;p41">
                <a:extLst>
                  <a:ext uri="{FF2B5EF4-FFF2-40B4-BE49-F238E27FC236}">
                    <a16:creationId xmlns:a16="http://schemas.microsoft.com/office/drawing/2014/main" id="{4C129FB8-E8BB-0894-B9F4-A8497D6FBECC}"/>
                  </a:ext>
                </a:extLst>
              </p:cNvPr>
              <p:cNvSpPr/>
              <p:nvPr/>
            </p:nvSpPr>
            <p:spPr>
              <a:xfrm>
                <a:off x="2409450" y="-682737"/>
                <a:ext cx="502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20080" h="82" fill="none" extrusionOk="0">
                    <a:moveTo>
                      <a:pt x="1" y="1"/>
                    </a:moveTo>
                    <a:lnTo>
                      <a:pt x="20080" y="81"/>
                    </a:ln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934;p41">
                <a:extLst>
                  <a:ext uri="{FF2B5EF4-FFF2-40B4-BE49-F238E27FC236}">
                    <a16:creationId xmlns:a16="http://schemas.microsoft.com/office/drawing/2014/main" id="{DF160C87-80B0-C396-2236-541726B004A0}"/>
                  </a:ext>
                </a:extLst>
              </p:cNvPr>
              <p:cNvSpPr/>
              <p:nvPr/>
            </p:nvSpPr>
            <p:spPr>
              <a:xfrm>
                <a:off x="2406350" y="-710987"/>
                <a:ext cx="5105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50" fill="none" extrusionOk="0">
                    <a:moveTo>
                      <a:pt x="1" y="249"/>
                    </a:moveTo>
                    <a:cubicBezTo>
                      <a:pt x="6805" y="62"/>
                      <a:pt x="13613" y="1"/>
                      <a:pt x="20422" y="64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935;p41">
                <a:extLst>
                  <a:ext uri="{FF2B5EF4-FFF2-40B4-BE49-F238E27FC236}">
                    <a16:creationId xmlns:a16="http://schemas.microsoft.com/office/drawing/2014/main" id="{21F6407D-FC99-45F3-F71E-9C9AE878D452}"/>
                  </a:ext>
                </a:extLst>
              </p:cNvPr>
              <p:cNvSpPr/>
              <p:nvPr/>
            </p:nvSpPr>
            <p:spPr>
              <a:xfrm>
                <a:off x="2409800" y="-744912"/>
                <a:ext cx="50487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392" fill="none" extrusionOk="0">
                    <a:moveTo>
                      <a:pt x="0" y="127"/>
                    </a:moveTo>
                    <a:cubicBezTo>
                      <a:pt x="6729" y="391"/>
                      <a:pt x="13459" y="347"/>
                      <a:pt x="20194" y="1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936;p41">
                <a:extLst>
                  <a:ext uri="{FF2B5EF4-FFF2-40B4-BE49-F238E27FC236}">
                    <a16:creationId xmlns:a16="http://schemas.microsoft.com/office/drawing/2014/main" id="{A5C23675-5920-65E0-488A-DC4E367D3E95}"/>
                  </a:ext>
                </a:extLst>
              </p:cNvPr>
              <p:cNvSpPr/>
              <p:nvPr/>
            </p:nvSpPr>
            <p:spPr>
              <a:xfrm>
                <a:off x="2409450" y="-772562"/>
                <a:ext cx="50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209" h="136" fill="none" extrusionOk="0">
                    <a:moveTo>
                      <a:pt x="1" y="136"/>
                    </a:moveTo>
                    <a:cubicBezTo>
                      <a:pt x="6836" y="53"/>
                      <a:pt x="13373" y="81"/>
                      <a:pt x="20208" y="0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937;p41">
                <a:extLst>
                  <a:ext uri="{FF2B5EF4-FFF2-40B4-BE49-F238E27FC236}">
                    <a16:creationId xmlns:a16="http://schemas.microsoft.com/office/drawing/2014/main" id="{2269A2C0-BAE8-EB4B-E133-ED370F84024E}"/>
                  </a:ext>
                </a:extLst>
              </p:cNvPr>
              <p:cNvSpPr/>
              <p:nvPr/>
            </p:nvSpPr>
            <p:spPr>
              <a:xfrm>
                <a:off x="2410775" y="-807412"/>
                <a:ext cx="507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20291" h="513" fill="none" extrusionOk="0">
                    <a:moveTo>
                      <a:pt x="0" y="432"/>
                    </a:moveTo>
                    <a:cubicBezTo>
                      <a:pt x="4578" y="432"/>
                      <a:pt x="13634" y="513"/>
                      <a:pt x="20291" y="0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938;p41">
                <a:extLst>
                  <a:ext uri="{FF2B5EF4-FFF2-40B4-BE49-F238E27FC236}">
                    <a16:creationId xmlns:a16="http://schemas.microsoft.com/office/drawing/2014/main" id="{A21FD95C-3BA6-14A6-2BC7-C204CBD73618}"/>
                  </a:ext>
                </a:extLst>
              </p:cNvPr>
              <p:cNvSpPr/>
              <p:nvPr/>
            </p:nvSpPr>
            <p:spPr>
              <a:xfrm>
                <a:off x="2256475" y="-805137"/>
                <a:ext cx="120450" cy="12047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4819" extrusionOk="0">
                    <a:moveTo>
                      <a:pt x="2409" y="1"/>
                    </a:moveTo>
                    <a:cubicBezTo>
                      <a:pt x="1078" y="1"/>
                      <a:pt x="0" y="1079"/>
                      <a:pt x="0" y="2410"/>
                    </a:cubicBezTo>
                    <a:cubicBezTo>
                      <a:pt x="0" y="3740"/>
                      <a:pt x="1078" y="4818"/>
                      <a:pt x="2409" y="4818"/>
                    </a:cubicBezTo>
                    <a:cubicBezTo>
                      <a:pt x="3740" y="4818"/>
                      <a:pt x="4817" y="3740"/>
                      <a:pt x="4817" y="2410"/>
                    </a:cubicBezTo>
                    <a:cubicBezTo>
                      <a:pt x="4817" y="1079"/>
                      <a:pt x="3740" y="1"/>
                      <a:pt x="2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939;p41">
                <a:extLst>
                  <a:ext uri="{FF2B5EF4-FFF2-40B4-BE49-F238E27FC236}">
                    <a16:creationId xmlns:a16="http://schemas.microsoft.com/office/drawing/2014/main" id="{164751A1-08D7-86E4-8EDF-AE40061E459D}"/>
                  </a:ext>
                </a:extLst>
              </p:cNvPr>
              <p:cNvSpPr/>
              <p:nvPr/>
            </p:nvSpPr>
            <p:spPr>
              <a:xfrm>
                <a:off x="2949125" y="-801412"/>
                <a:ext cx="1205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4818" extrusionOk="0">
                    <a:moveTo>
                      <a:pt x="2411" y="0"/>
                    </a:moveTo>
                    <a:cubicBezTo>
                      <a:pt x="1080" y="0"/>
                      <a:pt x="0" y="1078"/>
                      <a:pt x="0" y="2409"/>
                    </a:cubicBezTo>
                    <a:cubicBezTo>
                      <a:pt x="0" y="3740"/>
                      <a:pt x="1080" y="4818"/>
                      <a:pt x="2411" y="4818"/>
                    </a:cubicBezTo>
                    <a:cubicBezTo>
                      <a:pt x="3740" y="4818"/>
                      <a:pt x="4820" y="3740"/>
                      <a:pt x="4820" y="2409"/>
                    </a:cubicBezTo>
                    <a:cubicBezTo>
                      <a:pt x="4820" y="1078"/>
                      <a:pt x="3740" y="0"/>
                      <a:pt x="2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940;p41">
                <a:extLst>
                  <a:ext uri="{FF2B5EF4-FFF2-40B4-BE49-F238E27FC236}">
                    <a16:creationId xmlns:a16="http://schemas.microsoft.com/office/drawing/2014/main" id="{B34CF1CB-9F06-1B75-2AA0-5934E6F801FE}"/>
                  </a:ext>
                </a:extLst>
              </p:cNvPr>
              <p:cNvSpPr/>
              <p:nvPr/>
            </p:nvSpPr>
            <p:spPr>
              <a:xfrm>
                <a:off x="2113075" y="-583512"/>
                <a:ext cx="11378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45514" h="6505" extrusionOk="0">
                    <a:moveTo>
                      <a:pt x="1357" y="0"/>
                    </a:moveTo>
                    <a:cubicBezTo>
                      <a:pt x="790" y="0"/>
                      <a:pt x="319" y="424"/>
                      <a:pt x="279" y="971"/>
                    </a:cubicBezTo>
                    <a:lnTo>
                      <a:pt x="59" y="4026"/>
                    </a:lnTo>
                    <a:cubicBezTo>
                      <a:pt x="0" y="4870"/>
                      <a:pt x="681" y="5592"/>
                      <a:pt x="1558" y="5612"/>
                    </a:cubicBezTo>
                    <a:lnTo>
                      <a:pt x="43697" y="6504"/>
                    </a:lnTo>
                    <a:cubicBezTo>
                      <a:pt x="43710" y="6505"/>
                      <a:pt x="43724" y="6505"/>
                      <a:pt x="43737" y="6505"/>
                    </a:cubicBezTo>
                    <a:cubicBezTo>
                      <a:pt x="44718" y="6505"/>
                      <a:pt x="45514" y="5727"/>
                      <a:pt x="45499" y="4774"/>
                    </a:cubicBezTo>
                    <a:lnTo>
                      <a:pt x="45451" y="1737"/>
                    </a:lnTo>
                    <a:cubicBezTo>
                      <a:pt x="45440" y="987"/>
                      <a:pt x="44811" y="384"/>
                      <a:pt x="44037" y="378"/>
                    </a:cubicBezTo>
                    <a:lnTo>
                      <a:pt x="1366" y="0"/>
                    </a:lnTo>
                    <a:cubicBezTo>
                      <a:pt x="1363" y="0"/>
                      <a:pt x="1360" y="0"/>
                      <a:pt x="1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941;p41">
                <a:extLst>
                  <a:ext uri="{FF2B5EF4-FFF2-40B4-BE49-F238E27FC236}">
                    <a16:creationId xmlns:a16="http://schemas.microsoft.com/office/drawing/2014/main" id="{A8496386-62AF-5E61-3F52-EB77B3617A9C}"/>
                  </a:ext>
                </a:extLst>
              </p:cNvPr>
              <p:cNvSpPr/>
              <p:nvPr/>
            </p:nvSpPr>
            <p:spPr>
              <a:xfrm>
                <a:off x="3261825" y="-946512"/>
                <a:ext cx="45350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998" extrusionOk="0">
                    <a:moveTo>
                      <a:pt x="1083" y="0"/>
                    </a:moveTo>
                    <a:cubicBezTo>
                      <a:pt x="777" y="0"/>
                      <a:pt x="475" y="172"/>
                      <a:pt x="290" y="422"/>
                    </a:cubicBezTo>
                    <a:cubicBezTo>
                      <a:pt x="70" y="721"/>
                      <a:pt x="0" y="1111"/>
                      <a:pt x="24" y="1484"/>
                    </a:cubicBezTo>
                    <a:cubicBezTo>
                      <a:pt x="50" y="1860"/>
                      <a:pt x="162" y="2220"/>
                      <a:pt x="273" y="2575"/>
                    </a:cubicBezTo>
                    <a:cubicBezTo>
                      <a:pt x="347" y="2817"/>
                      <a:pt x="421" y="2863"/>
                      <a:pt x="408" y="2955"/>
                    </a:cubicBezTo>
                    <a:cubicBezTo>
                      <a:pt x="581" y="2983"/>
                      <a:pt x="755" y="2997"/>
                      <a:pt x="929" y="2997"/>
                    </a:cubicBezTo>
                    <a:cubicBezTo>
                      <a:pt x="1131" y="2997"/>
                      <a:pt x="1333" y="2978"/>
                      <a:pt x="1532" y="2940"/>
                    </a:cubicBezTo>
                    <a:cubicBezTo>
                      <a:pt x="1615" y="2924"/>
                      <a:pt x="1704" y="2900"/>
                      <a:pt x="1752" y="2833"/>
                    </a:cubicBezTo>
                    <a:cubicBezTo>
                      <a:pt x="1813" y="2750"/>
                      <a:pt x="1789" y="2634"/>
                      <a:pt x="1768" y="2534"/>
                    </a:cubicBezTo>
                    <a:cubicBezTo>
                      <a:pt x="1654" y="2015"/>
                      <a:pt x="1626" y="1482"/>
                      <a:pt x="1687" y="954"/>
                    </a:cubicBezTo>
                    <a:cubicBezTo>
                      <a:pt x="1715" y="712"/>
                      <a:pt x="1754" y="441"/>
                      <a:pt x="1615" y="241"/>
                    </a:cubicBezTo>
                    <a:cubicBezTo>
                      <a:pt x="1534" y="127"/>
                      <a:pt x="1405" y="55"/>
                      <a:pt x="1270" y="23"/>
                    </a:cubicBezTo>
                    <a:cubicBezTo>
                      <a:pt x="1208" y="7"/>
                      <a:pt x="1145" y="0"/>
                      <a:pt x="1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942;p41">
                <a:extLst>
                  <a:ext uri="{FF2B5EF4-FFF2-40B4-BE49-F238E27FC236}">
                    <a16:creationId xmlns:a16="http://schemas.microsoft.com/office/drawing/2014/main" id="{B683277A-633E-E52C-C6F9-2D080D5DCC0F}"/>
                  </a:ext>
                </a:extLst>
              </p:cNvPr>
              <p:cNvSpPr/>
              <p:nvPr/>
            </p:nvSpPr>
            <p:spPr>
              <a:xfrm>
                <a:off x="3285775" y="-947337"/>
                <a:ext cx="887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955" extrusionOk="0">
                    <a:moveTo>
                      <a:pt x="2040" y="0"/>
                    </a:moveTo>
                    <a:cubicBezTo>
                      <a:pt x="1356" y="0"/>
                      <a:pt x="672" y="29"/>
                      <a:pt x="0" y="156"/>
                    </a:cubicBezTo>
                    <a:cubicBezTo>
                      <a:pt x="120" y="385"/>
                      <a:pt x="183" y="653"/>
                      <a:pt x="340" y="769"/>
                    </a:cubicBezTo>
                    <a:cubicBezTo>
                      <a:pt x="500" y="887"/>
                      <a:pt x="709" y="896"/>
                      <a:pt x="906" y="902"/>
                    </a:cubicBezTo>
                    <a:lnTo>
                      <a:pt x="2847" y="952"/>
                    </a:lnTo>
                    <a:cubicBezTo>
                      <a:pt x="2881" y="953"/>
                      <a:pt x="2916" y="954"/>
                      <a:pt x="2950" y="954"/>
                    </a:cubicBezTo>
                    <a:cubicBezTo>
                      <a:pt x="3063" y="954"/>
                      <a:pt x="3175" y="945"/>
                      <a:pt x="3275" y="898"/>
                    </a:cubicBezTo>
                    <a:cubicBezTo>
                      <a:pt x="3423" y="826"/>
                      <a:pt x="3521" y="682"/>
                      <a:pt x="3537" y="518"/>
                    </a:cubicBezTo>
                    <a:cubicBezTo>
                      <a:pt x="3548" y="354"/>
                      <a:pt x="3469" y="197"/>
                      <a:pt x="3332" y="108"/>
                    </a:cubicBezTo>
                    <a:cubicBezTo>
                      <a:pt x="3194" y="16"/>
                      <a:pt x="3020" y="12"/>
                      <a:pt x="2854" y="10"/>
                    </a:cubicBezTo>
                    <a:cubicBezTo>
                      <a:pt x="2583" y="5"/>
                      <a:pt x="2311" y="0"/>
                      <a:pt x="2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943;p41">
                <a:extLst>
                  <a:ext uri="{FF2B5EF4-FFF2-40B4-BE49-F238E27FC236}">
                    <a16:creationId xmlns:a16="http://schemas.microsoft.com/office/drawing/2014/main" id="{08260866-3DE7-C557-ED22-F60ED0AF40DE}"/>
                  </a:ext>
                </a:extLst>
              </p:cNvPr>
              <p:cNvSpPr/>
              <p:nvPr/>
            </p:nvSpPr>
            <p:spPr>
              <a:xfrm>
                <a:off x="3335075" y="-1047937"/>
                <a:ext cx="790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4979" extrusionOk="0">
                    <a:moveTo>
                      <a:pt x="1600" y="1"/>
                    </a:moveTo>
                    <a:cubicBezTo>
                      <a:pt x="1310" y="1"/>
                      <a:pt x="1019" y="46"/>
                      <a:pt x="731" y="91"/>
                    </a:cubicBezTo>
                    <a:cubicBezTo>
                      <a:pt x="570" y="117"/>
                      <a:pt x="419" y="179"/>
                      <a:pt x="332" y="320"/>
                    </a:cubicBezTo>
                    <a:cubicBezTo>
                      <a:pt x="245" y="464"/>
                      <a:pt x="216" y="632"/>
                      <a:pt x="190" y="796"/>
                    </a:cubicBezTo>
                    <a:cubicBezTo>
                      <a:pt x="48" y="1706"/>
                      <a:pt x="0" y="2624"/>
                      <a:pt x="44" y="3545"/>
                    </a:cubicBezTo>
                    <a:cubicBezTo>
                      <a:pt x="64" y="3936"/>
                      <a:pt x="114" y="4361"/>
                      <a:pt x="397" y="4636"/>
                    </a:cubicBezTo>
                    <a:cubicBezTo>
                      <a:pt x="679" y="4909"/>
                      <a:pt x="1109" y="4948"/>
                      <a:pt x="1501" y="4970"/>
                    </a:cubicBezTo>
                    <a:cubicBezTo>
                      <a:pt x="1586" y="4975"/>
                      <a:pt x="1673" y="4978"/>
                      <a:pt x="1760" y="4978"/>
                    </a:cubicBezTo>
                    <a:cubicBezTo>
                      <a:pt x="2063" y="4978"/>
                      <a:pt x="2366" y="4932"/>
                      <a:pt x="2566" y="4717"/>
                    </a:cubicBezTo>
                    <a:cubicBezTo>
                      <a:pt x="2749" y="4518"/>
                      <a:pt x="2791" y="4230"/>
                      <a:pt x="2821" y="3962"/>
                    </a:cubicBezTo>
                    <a:cubicBezTo>
                      <a:pt x="2900" y="3298"/>
                      <a:pt x="2979" y="2633"/>
                      <a:pt x="3057" y="1970"/>
                    </a:cubicBezTo>
                    <a:cubicBezTo>
                      <a:pt x="3114" y="1496"/>
                      <a:pt x="3160" y="977"/>
                      <a:pt x="2900" y="578"/>
                    </a:cubicBezTo>
                    <a:cubicBezTo>
                      <a:pt x="2684" y="251"/>
                      <a:pt x="2293" y="69"/>
                      <a:pt x="1903" y="19"/>
                    </a:cubicBezTo>
                    <a:cubicBezTo>
                      <a:pt x="1802" y="6"/>
                      <a:pt x="1701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944;p41">
                <a:extLst>
                  <a:ext uri="{FF2B5EF4-FFF2-40B4-BE49-F238E27FC236}">
                    <a16:creationId xmlns:a16="http://schemas.microsoft.com/office/drawing/2014/main" id="{FE3BD46D-D98C-5CED-554B-A4C807F6BA49}"/>
                  </a:ext>
                </a:extLst>
              </p:cNvPr>
              <p:cNvSpPr/>
              <p:nvPr/>
            </p:nvSpPr>
            <p:spPr>
              <a:xfrm>
                <a:off x="3426438" y="-773080"/>
                <a:ext cx="112050" cy="230800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9232" extrusionOk="0">
                    <a:moveTo>
                      <a:pt x="2188" y="1"/>
                    </a:moveTo>
                    <a:cubicBezTo>
                      <a:pt x="1650" y="1"/>
                      <a:pt x="1089" y="271"/>
                      <a:pt x="687" y="818"/>
                    </a:cubicBezTo>
                    <a:cubicBezTo>
                      <a:pt x="434" y="1165"/>
                      <a:pt x="310" y="1591"/>
                      <a:pt x="275" y="2018"/>
                    </a:cubicBezTo>
                    <a:cubicBezTo>
                      <a:pt x="0" y="5420"/>
                      <a:pt x="190" y="6574"/>
                      <a:pt x="109" y="9028"/>
                    </a:cubicBezTo>
                    <a:cubicBezTo>
                      <a:pt x="106" y="9143"/>
                      <a:pt x="199" y="9231"/>
                      <a:pt x="307" y="9231"/>
                    </a:cubicBezTo>
                    <a:cubicBezTo>
                      <a:pt x="330" y="9231"/>
                      <a:pt x="354" y="9227"/>
                      <a:pt x="378" y="9218"/>
                    </a:cubicBezTo>
                    <a:cubicBezTo>
                      <a:pt x="602" y="9129"/>
                      <a:pt x="845" y="9129"/>
                      <a:pt x="1095" y="9129"/>
                    </a:cubicBezTo>
                    <a:cubicBezTo>
                      <a:pt x="1357" y="9126"/>
                      <a:pt x="1536" y="8902"/>
                      <a:pt x="1536" y="8642"/>
                    </a:cubicBezTo>
                    <a:cubicBezTo>
                      <a:pt x="1536" y="4230"/>
                      <a:pt x="1517" y="3218"/>
                      <a:pt x="1658" y="3085"/>
                    </a:cubicBezTo>
                    <a:cubicBezTo>
                      <a:pt x="1829" y="2922"/>
                      <a:pt x="1995" y="2815"/>
                      <a:pt x="2154" y="2815"/>
                    </a:cubicBezTo>
                    <a:cubicBezTo>
                      <a:pt x="2672" y="2815"/>
                      <a:pt x="3121" y="3935"/>
                      <a:pt x="3434" y="7857"/>
                    </a:cubicBezTo>
                    <a:cubicBezTo>
                      <a:pt x="3469" y="7862"/>
                      <a:pt x="3502" y="7865"/>
                      <a:pt x="3534" y="7865"/>
                    </a:cubicBezTo>
                    <a:cubicBezTo>
                      <a:pt x="4039" y="7865"/>
                      <a:pt x="4306" y="7233"/>
                      <a:pt x="4390" y="6698"/>
                    </a:cubicBezTo>
                    <a:cubicBezTo>
                      <a:pt x="4482" y="6122"/>
                      <a:pt x="3971" y="1296"/>
                      <a:pt x="3419" y="600"/>
                    </a:cubicBezTo>
                    <a:cubicBezTo>
                      <a:pt x="3103" y="202"/>
                      <a:pt x="2654" y="1"/>
                      <a:pt x="2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945;p41">
                <a:extLst>
                  <a:ext uri="{FF2B5EF4-FFF2-40B4-BE49-F238E27FC236}">
                    <a16:creationId xmlns:a16="http://schemas.microsoft.com/office/drawing/2014/main" id="{F6C3275E-864F-1144-0B7F-B481BE660CB0}"/>
                  </a:ext>
                </a:extLst>
              </p:cNvPr>
              <p:cNvSpPr/>
              <p:nvPr/>
            </p:nvSpPr>
            <p:spPr>
              <a:xfrm>
                <a:off x="3176900" y="-772637"/>
                <a:ext cx="1548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10280" extrusionOk="0">
                    <a:moveTo>
                      <a:pt x="2886" y="0"/>
                    </a:moveTo>
                    <a:cubicBezTo>
                      <a:pt x="2694" y="0"/>
                      <a:pt x="2503" y="31"/>
                      <a:pt x="2315" y="97"/>
                    </a:cubicBezTo>
                    <a:cubicBezTo>
                      <a:pt x="1606" y="348"/>
                      <a:pt x="1141" y="1035"/>
                      <a:pt x="842" y="1727"/>
                    </a:cubicBezTo>
                    <a:cubicBezTo>
                      <a:pt x="0" y="3656"/>
                      <a:pt x="35" y="5840"/>
                      <a:pt x="83" y="7945"/>
                    </a:cubicBezTo>
                    <a:cubicBezTo>
                      <a:pt x="96" y="8536"/>
                      <a:pt x="122" y="9167"/>
                      <a:pt x="458" y="9656"/>
                    </a:cubicBezTo>
                    <a:cubicBezTo>
                      <a:pt x="673" y="9970"/>
                      <a:pt x="1068" y="10180"/>
                      <a:pt x="1436" y="10180"/>
                    </a:cubicBezTo>
                    <a:cubicBezTo>
                      <a:pt x="1640" y="10180"/>
                      <a:pt x="1836" y="10116"/>
                      <a:pt x="1988" y="9970"/>
                    </a:cubicBezTo>
                    <a:cubicBezTo>
                      <a:pt x="2053" y="8375"/>
                      <a:pt x="2186" y="6782"/>
                      <a:pt x="2186" y="5187"/>
                    </a:cubicBezTo>
                    <a:cubicBezTo>
                      <a:pt x="2186" y="3901"/>
                      <a:pt x="2606" y="3164"/>
                      <a:pt x="3180" y="3164"/>
                    </a:cubicBezTo>
                    <a:cubicBezTo>
                      <a:pt x="3213" y="3164"/>
                      <a:pt x="3246" y="3166"/>
                      <a:pt x="3279" y="3171"/>
                    </a:cubicBezTo>
                    <a:cubicBezTo>
                      <a:pt x="3685" y="3230"/>
                      <a:pt x="4394" y="3252"/>
                      <a:pt x="4541" y="7336"/>
                    </a:cubicBezTo>
                    <a:cubicBezTo>
                      <a:pt x="4693" y="7338"/>
                      <a:pt x="5433" y="10218"/>
                      <a:pt x="5603" y="10280"/>
                    </a:cubicBezTo>
                    <a:cubicBezTo>
                      <a:pt x="5813" y="8680"/>
                      <a:pt x="6192" y="3080"/>
                      <a:pt x="5007" y="1286"/>
                    </a:cubicBezTo>
                    <a:cubicBezTo>
                      <a:pt x="4534" y="571"/>
                      <a:pt x="3712" y="0"/>
                      <a:pt x="28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946;p41">
              <a:extLst>
                <a:ext uri="{FF2B5EF4-FFF2-40B4-BE49-F238E27FC236}">
                  <a16:creationId xmlns:a16="http://schemas.microsoft.com/office/drawing/2014/main" id="{5041C83C-F734-9901-A451-63411FABA525}"/>
                </a:ext>
              </a:extLst>
            </p:cNvPr>
            <p:cNvGrpSpPr/>
            <p:nvPr/>
          </p:nvGrpSpPr>
          <p:grpSpPr>
            <a:xfrm>
              <a:off x="737258" y="267174"/>
              <a:ext cx="1041189" cy="839712"/>
              <a:chOff x="737258" y="267174"/>
              <a:chExt cx="1041189" cy="839712"/>
            </a:xfrm>
          </p:grpSpPr>
          <p:grpSp>
            <p:nvGrpSpPr>
              <p:cNvPr id="1268" name="Google Shape;947;p41">
                <a:extLst>
                  <a:ext uri="{FF2B5EF4-FFF2-40B4-BE49-F238E27FC236}">
                    <a16:creationId xmlns:a16="http://schemas.microsoft.com/office/drawing/2014/main" id="{86EF4364-AD37-0FF6-BA7F-9E07590A1492}"/>
                  </a:ext>
                </a:extLst>
              </p:cNvPr>
              <p:cNvGrpSpPr/>
              <p:nvPr/>
            </p:nvGrpSpPr>
            <p:grpSpPr>
              <a:xfrm>
                <a:off x="1205833" y="267174"/>
                <a:ext cx="572614" cy="411012"/>
                <a:chOff x="-2023762" y="-1244262"/>
                <a:chExt cx="393225" cy="282250"/>
              </a:xfrm>
            </p:grpSpPr>
            <p:sp>
              <p:nvSpPr>
                <p:cNvPr id="1317" name="Google Shape;948;p41">
                  <a:extLst>
                    <a:ext uri="{FF2B5EF4-FFF2-40B4-BE49-F238E27FC236}">
                      <a16:creationId xmlns:a16="http://schemas.microsoft.com/office/drawing/2014/main" id="{648E8D8C-AEB3-0A4B-9922-C156EFE280C1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949;p41">
                  <a:extLst>
                    <a:ext uri="{FF2B5EF4-FFF2-40B4-BE49-F238E27FC236}">
                      <a16:creationId xmlns:a16="http://schemas.microsoft.com/office/drawing/2014/main" id="{7E0AF679-0357-70E1-384B-DE7E824EE99E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950;p41">
                  <a:extLst>
                    <a:ext uri="{FF2B5EF4-FFF2-40B4-BE49-F238E27FC236}">
                      <a16:creationId xmlns:a16="http://schemas.microsoft.com/office/drawing/2014/main" id="{C80B1F8C-C72A-84BD-794D-6577FB449FF3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951;p41">
                  <a:extLst>
                    <a:ext uri="{FF2B5EF4-FFF2-40B4-BE49-F238E27FC236}">
                      <a16:creationId xmlns:a16="http://schemas.microsoft.com/office/drawing/2014/main" id="{3F0D60BB-A5E5-653D-7191-9A19A663F449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952;p41">
                  <a:extLst>
                    <a:ext uri="{FF2B5EF4-FFF2-40B4-BE49-F238E27FC236}">
                      <a16:creationId xmlns:a16="http://schemas.microsoft.com/office/drawing/2014/main" id="{7BAF4AB5-383E-3362-D124-1330AB736AD9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953;p41">
                  <a:extLst>
                    <a:ext uri="{FF2B5EF4-FFF2-40B4-BE49-F238E27FC236}">
                      <a16:creationId xmlns:a16="http://schemas.microsoft.com/office/drawing/2014/main" id="{EA987F65-F19E-217E-FEC2-0CE5168C65EC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954;p41">
                  <a:extLst>
                    <a:ext uri="{FF2B5EF4-FFF2-40B4-BE49-F238E27FC236}">
                      <a16:creationId xmlns:a16="http://schemas.microsoft.com/office/drawing/2014/main" id="{EC5776E0-A27A-324F-1C07-0DCE3DD9D50A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955;p41">
                  <a:extLst>
                    <a:ext uri="{FF2B5EF4-FFF2-40B4-BE49-F238E27FC236}">
                      <a16:creationId xmlns:a16="http://schemas.microsoft.com/office/drawing/2014/main" id="{8D64C33B-3B1B-25E3-2D44-C73DA91967A8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956;p41">
                  <a:extLst>
                    <a:ext uri="{FF2B5EF4-FFF2-40B4-BE49-F238E27FC236}">
                      <a16:creationId xmlns:a16="http://schemas.microsoft.com/office/drawing/2014/main" id="{4DFBA2C4-3213-51D5-1F4F-526367A1453D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957;p41">
                  <a:extLst>
                    <a:ext uri="{FF2B5EF4-FFF2-40B4-BE49-F238E27FC236}">
                      <a16:creationId xmlns:a16="http://schemas.microsoft.com/office/drawing/2014/main" id="{78110FD5-4B41-89DC-D56C-094B9564C6B3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958;p41">
                  <a:extLst>
                    <a:ext uri="{FF2B5EF4-FFF2-40B4-BE49-F238E27FC236}">
                      <a16:creationId xmlns:a16="http://schemas.microsoft.com/office/drawing/2014/main" id="{C45EDCBE-D395-7D22-5578-1B17EA42570E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959;p41">
                  <a:extLst>
                    <a:ext uri="{FF2B5EF4-FFF2-40B4-BE49-F238E27FC236}">
                      <a16:creationId xmlns:a16="http://schemas.microsoft.com/office/drawing/2014/main" id="{065793E9-9D7E-04F6-BD97-24A9BB073644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960;p41">
                  <a:extLst>
                    <a:ext uri="{FF2B5EF4-FFF2-40B4-BE49-F238E27FC236}">
                      <a16:creationId xmlns:a16="http://schemas.microsoft.com/office/drawing/2014/main" id="{344DB263-6569-C22C-CE7B-29B6A1BA991C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961;p41">
                  <a:extLst>
                    <a:ext uri="{FF2B5EF4-FFF2-40B4-BE49-F238E27FC236}">
                      <a16:creationId xmlns:a16="http://schemas.microsoft.com/office/drawing/2014/main" id="{F20CADAB-D2DB-E596-C75A-148E29373004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962;p41">
                  <a:extLst>
                    <a:ext uri="{FF2B5EF4-FFF2-40B4-BE49-F238E27FC236}">
                      <a16:creationId xmlns:a16="http://schemas.microsoft.com/office/drawing/2014/main" id="{899F3726-5AE8-264F-CC35-B2E56982B3F2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963;p41">
                  <a:extLst>
                    <a:ext uri="{FF2B5EF4-FFF2-40B4-BE49-F238E27FC236}">
                      <a16:creationId xmlns:a16="http://schemas.microsoft.com/office/drawing/2014/main" id="{17E1D44A-ACCF-5552-8DB6-B53BD6D79075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964;p41">
                  <a:extLst>
                    <a:ext uri="{FF2B5EF4-FFF2-40B4-BE49-F238E27FC236}">
                      <a16:creationId xmlns:a16="http://schemas.microsoft.com/office/drawing/2014/main" id="{EE2648E6-5009-0117-62A5-CD6BDF8EFE30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965;p41">
                  <a:extLst>
                    <a:ext uri="{FF2B5EF4-FFF2-40B4-BE49-F238E27FC236}">
                      <a16:creationId xmlns:a16="http://schemas.microsoft.com/office/drawing/2014/main" id="{65C5AEC4-9B10-7881-78FF-513F265065AB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966;p41">
                  <a:extLst>
                    <a:ext uri="{FF2B5EF4-FFF2-40B4-BE49-F238E27FC236}">
                      <a16:creationId xmlns:a16="http://schemas.microsoft.com/office/drawing/2014/main" id="{D4D9F198-623E-31EA-487C-B53CF214F800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967;p41">
                  <a:extLst>
                    <a:ext uri="{FF2B5EF4-FFF2-40B4-BE49-F238E27FC236}">
                      <a16:creationId xmlns:a16="http://schemas.microsoft.com/office/drawing/2014/main" id="{E7E5F297-8E60-9CD9-9378-4CED6AE765BD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968;p41">
                  <a:extLst>
                    <a:ext uri="{FF2B5EF4-FFF2-40B4-BE49-F238E27FC236}">
                      <a16:creationId xmlns:a16="http://schemas.microsoft.com/office/drawing/2014/main" id="{A23E2D1F-0BCD-ABE2-0A3B-4B72BFE267FE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969;p41">
                  <a:extLst>
                    <a:ext uri="{FF2B5EF4-FFF2-40B4-BE49-F238E27FC236}">
                      <a16:creationId xmlns:a16="http://schemas.microsoft.com/office/drawing/2014/main" id="{E0194F41-E925-0A9B-520D-90F049290D21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970;p41">
                  <a:extLst>
                    <a:ext uri="{FF2B5EF4-FFF2-40B4-BE49-F238E27FC236}">
                      <a16:creationId xmlns:a16="http://schemas.microsoft.com/office/drawing/2014/main" id="{7A6D19F6-DAF0-5BE8-ACA1-37DEF5554BC1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9" name="Google Shape;971;p41">
                <a:extLst>
                  <a:ext uri="{FF2B5EF4-FFF2-40B4-BE49-F238E27FC236}">
                    <a16:creationId xmlns:a16="http://schemas.microsoft.com/office/drawing/2014/main" id="{F0C299C5-B9FA-0550-D3EA-C9ED7E38FBA1}"/>
                  </a:ext>
                </a:extLst>
              </p:cNvPr>
              <p:cNvGrpSpPr/>
              <p:nvPr/>
            </p:nvGrpSpPr>
            <p:grpSpPr>
              <a:xfrm rot="-1278474">
                <a:off x="766792" y="362593"/>
                <a:ext cx="306893" cy="220256"/>
                <a:chOff x="-2023762" y="-1244262"/>
                <a:chExt cx="393225" cy="282250"/>
              </a:xfrm>
            </p:grpSpPr>
            <p:sp>
              <p:nvSpPr>
                <p:cNvPr id="1294" name="Google Shape;972;p41">
                  <a:extLst>
                    <a:ext uri="{FF2B5EF4-FFF2-40B4-BE49-F238E27FC236}">
                      <a16:creationId xmlns:a16="http://schemas.microsoft.com/office/drawing/2014/main" id="{0C92439B-83CC-9657-0718-0E1BF4C6DE50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973;p41">
                  <a:extLst>
                    <a:ext uri="{FF2B5EF4-FFF2-40B4-BE49-F238E27FC236}">
                      <a16:creationId xmlns:a16="http://schemas.microsoft.com/office/drawing/2014/main" id="{ABB1A12C-D2D9-DD97-2E70-43A9FB6083D8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974;p41">
                  <a:extLst>
                    <a:ext uri="{FF2B5EF4-FFF2-40B4-BE49-F238E27FC236}">
                      <a16:creationId xmlns:a16="http://schemas.microsoft.com/office/drawing/2014/main" id="{1F35BFFB-CA63-5BAE-309E-65FAF80A7C68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975;p41">
                  <a:extLst>
                    <a:ext uri="{FF2B5EF4-FFF2-40B4-BE49-F238E27FC236}">
                      <a16:creationId xmlns:a16="http://schemas.microsoft.com/office/drawing/2014/main" id="{75A3A0E1-C237-7D12-24A6-655FAE9A452C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976;p41">
                  <a:extLst>
                    <a:ext uri="{FF2B5EF4-FFF2-40B4-BE49-F238E27FC236}">
                      <a16:creationId xmlns:a16="http://schemas.microsoft.com/office/drawing/2014/main" id="{85C57BDA-BB49-E257-3F4A-9E31A28797CD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977;p41">
                  <a:extLst>
                    <a:ext uri="{FF2B5EF4-FFF2-40B4-BE49-F238E27FC236}">
                      <a16:creationId xmlns:a16="http://schemas.microsoft.com/office/drawing/2014/main" id="{CD3A3C57-DF09-2C03-2D69-5B3BFF5AD043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978;p41">
                  <a:extLst>
                    <a:ext uri="{FF2B5EF4-FFF2-40B4-BE49-F238E27FC236}">
                      <a16:creationId xmlns:a16="http://schemas.microsoft.com/office/drawing/2014/main" id="{01DFA916-4AD3-4156-3DE6-C1F69B212A9A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979;p41">
                  <a:extLst>
                    <a:ext uri="{FF2B5EF4-FFF2-40B4-BE49-F238E27FC236}">
                      <a16:creationId xmlns:a16="http://schemas.microsoft.com/office/drawing/2014/main" id="{696EBD76-7292-3AF1-8337-29F3291534D3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980;p41">
                  <a:extLst>
                    <a:ext uri="{FF2B5EF4-FFF2-40B4-BE49-F238E27FC236}">
                      <a16:creationId xmlns:a16="http://schemas.microsoft.com/office/drawing/2014/main" id="{F1FA96AF-0ECD-A8E0-E11B-9A558857AC4B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981;p41">
                  <a:extLst>
                    <a:ext uri="{FF2B5EF4-FFF2-40B4-BE49-F238E27FC236}">
                      <a16:creationId xmlns:a16="http://schemas.microsoft.com/office/drawing/2014/main" id="{163570EC-A021-9F86-CC7F-D7C619840022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982;p41">
                  <a:extLst>
                    <a:ext uri="{FF2B5EF4-FFF2-40B4-BE49-F238E27FC236}">
                      <a16:creationId xmlns:a16="http://schemas.microsoft.com/office/drawing/2014/main" id="{F90F09B6-327C-8520-A372-6D8C73527075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983;p41">
                  <a:extLst>
                    <a:ext uri="{FF2B5EF4-FFF2-40B4-BE49-F238E27FC236}">
                      <a16:creationId xmlns:a16="http://schemas.microsoft.com/office/drawing/2014/main" id="{04F4A3FE-9F17-53F2-67EE-59116DB5DB89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984;p41">
                  <a:extLst>
                    <a:ext uri="{FF2B5EF4-FFF2-40B4-BE49-F238E27FC236}">
                      <a16:creationId xmlns:a16="http://schemas.microsoft.com/office/drawing/2014/main" id="{3F4AF641-B104-AE19-ADED-16F7678FB62E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985;p41">
                  <a:extLst>
                    <a:ext uri="{FF2B5EF4-FFF2-40B4-BE49-F238E27FC236}">
                      <a16:creationId xmlns:a16="http://schemas.microsoft.com/office/drawing/2014/main" id="{77170F8E-604D-530B-9AFB-3DB145907416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986;p41">
                  <a:extLst>
                    <a:ext uri="{FF2B5EF4-FFF2-40B4-BE49-F238E27FC236}">
                      <a16:creationId xmlns:a16="http://schemas.microsoft.com/office/drawing/2014/main" id="{632531C9-4F78-EFD8-6799-3BADCD806255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987;p41">
                  <a:extLst>
                    <a:ext uri="{FF2B5EF4-FFF2-40B4-BE49-F238E27FC236}">
                      <a16:creationId xmlns:a16="http://schemas.microsoft.com/office/drawing/2014/main" id="{959F60A3-E79C-28DA-638C-3453E8CD3CEF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988;p41">
                  <a:extLst>
                    <a:ext uri="{FF2B5EF4-FFF2-40B4-BE49-F238E27FC236}">
                      <a16:creationId xmlns:a16="http://schemas.microsoft.com/office/drawing/2014/main" id="{1A3A268E-F00D-F686-1737-B3DD85C24F4B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989;p41">
                  <a:extLst>
                    <a:ext uri="{FF2B5EF4-FFF2-40B4-BE49-F238E27FC236}">
                      <a16:creationId xmlns:a16="http://schemas.microsoft.com/office/drawing/2014/main" id="{79380055-92EB-C176-4727-AFBFB4DB036E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990;p41">
                  <a:extLst>
                    <a:ext uri="{FF2B5EF4-FFF2-40B4-BE49-F238E27FC236}">
                      <a16:creationId xmlns:a16="http://schemas.microsoft.com/office/drawing/2014/main" id="{A316372C-9021-9239-C9D2-297E48849E0A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991;p41">
                  <a:extLst>
                    <a:ext uri="{FF2B5EF4-FFF2-40B4-BE49-F238E27FC236}">
                      <a16:creationId xmlns:a16="http://schemas.microsoft.com/office/drawing/2014/main" id="{6B4D5BE1-9FC9-713B-D5C9-A88EC2015D34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992;p41">
                  <a:extLst>
                    <a:ext uri="{FF2B5EF4-FFF2-40B4-BE49-F238E27FC236}">
                      <a16:creationId xmlns:a16="http://schemas.microsoft.com/office/drawing/2014/main" id="{D597CA28-8B90-2CC0-A4B4-15CD9BB956A4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993;p41">
                  <a:extLst>
                    <a:ext uri="{FF2B5EF4-FFF2-40B4-BE49-F238E27FC236}">
                      <a16:creationId xmlns:a16="http://schemas.microsoft.com/office/drawing/2014/main" id="{0E1A8260-48C7-701C-D36C-D87F0476E4B2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994;p41">
                  <a:extLst>
                    <a:ext uri="{FF2B5EF4-FFF2-40B4-BE49-F238E27FC236}">
                      <a16:creationId xmlns:a16="http://schemas.microsoft.com/office/drawing/2014/main" id="{C655D3D5-A838-48D3-787D-28F79D3439A4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0" name="Google Shape;995;p41">
                <a:extLst>
                  <a:ext uri="{FF2B5EF4-FFF2-40B4-BE49-F238E27FC236}">
                    <a16:creationId xmlns:a16="http://schemas.microsoft.com/office/drawing/2014/main" id="{A0CFC65A-6CF5-A271-77F0-A1A325545417}"/>
                  </a:ext>
                </a:extLst>
              </p:cNvPr>
              <p:cNvGrpSpPr/>
              <p:nvPr/>
            </p:nvGrpSpPr>
            <p:grpSpPr>
              <a:xfrm rot="1866092">
                <a:off x="1044286" y="718029"/>
                <a:ext cx="420663" cy="301906"/>
                <a:chOff x="-2023762" y="-1244262"/>
                <a:chExt cx="393225" cy="282250"/>
              </a:xfrm>
            </p:grpSpPr>
            <p:sp>
              <p:nvSpPr>
                <p:cNvPr id="1271" name="Google Shape;996;p41">
                  <a:extLst>
                    <a:ext uri="{FF2B5EF4-FFF2-40B4-BE49-F238E27FC236}">
                      <a16:creationId xmlns:a16="http://schemas.microsoft.com/office/drawing/2014/main" id="{C2CB979C-D608-8155-C3A5-3B7948A894DF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997;p41">
                  <a:extLst>
                    <a:ext uri="{FF2B5EF4-FFF2-40B4-BE49-F238E27FC236}">
                      <a16:creationId xmlns:a16="http://schemas.microsoft.com/office/drawing/2014/main" id="{DF3D5EB8-C75F-4F4C-65F3-1394D26B6CF7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998;p41">
                  <a:extLst>
                    <a:ext uri="{FF2B5EF4-FFF2-40B4-BE49-F238E27FC236}">
                      <a16:creationId xmlns:a16="http://schemas.microsoft.com/office/drawing/2014/main" id="{EEE10BEC-CAEA-2FCF-69BC-621B55526321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999;p41">
                  <a:extLst>
                    <a:ext uri="{FF2B5EF4-FFF2-40B4-BE49-F238E27FC236}">
                      <a16:creationId xmlns:a16="http://schemas.microsoft.com/office/drawing/2014/main" id="{9D55325C-56F1-7FEA-2BEB-D80D38350627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000;p41">
                  <a:extLst>
                    <a:ext uri="{FF2B5EF4-FFF2-40B4-BE49-F238E27FC236}">
                      <a16:creationId xmlns:a16="http://schemas.microsoft.com/office/drawing/2014/main" id="{50CA114A-F086-ED8F-2146-7886CE523829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001;p41">
                  <a:extLst>
                    <a:ext uri="{FF2B5EF4-FFF2-40B4-BE49-F238E27FC236}">
                      <a16:creationId xmlns:a16="http://schemas.microsoft.com/office/drawing/2014/main" id="{CBFD637E-BE18-8009-64CC-78B2D0D962E5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002;p41">
                  <a:extLst>
                    <a:ext uri="{FF2B5EF4-FFF2-40B4-BE49-F238E27FC236}">
                      <a16:creationId xmlns:a16="http://schemas.microsoft.com/office/drawing/2014/main" id="{98B9428B-9508-2278-8071-9B65BCEECF7A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003;p41">
                  <a:extLst>
                    <a:ext uri="{FF2B5EF4-FFF2-40B4-BE49-F238E27FC236}">
                      <a16:creationId xmlns:a16="http://schemas.microsoft.com/office/drawing/2014/main" id="{D419649A-204D-004D-6BE2-CC107D276944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004;p41">
                  <a:extLst>
                    <a:ext uri="{FF2B5EF4-FFF2-40B4-BE49-F238E27FC236}">
                      <a16:creationId xmlns:a16="http://schemas.microsoft.com/office/drawing/2014/main" id="{5861C4BA-6D8F-F711-3556-4561982AD8E9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005;p41">
                  <a:extLst>
                    <a:ext uri="{FF2B5EF4-FFF2-40B4-BE49-F238E27FC236}">
                      <a16:creationId xmlns:a16="http://schemas.microsoft.com/office/drawing/2014/main" id="{AB01C88A-6689-44C2-7484-67DAECDB6C3F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006;p41">
                  <a:extLst>
                    <a:ext uri="{FF2B5EF4-FFF2-40B4-BE49-F238E27FC236}">
                      <a16:creationId xmlns:a16="http://schemas.microsoft.com/office/drawing/2014/main" id="{F116CB30-A3A3-2B48-88E7-8D1046E9698D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007;p41">
                  <a:extLst>
                    <a:ext uri="{FF2B5EF4-FFF2-40B4-BE49-F238E27FC236}">
                      <a16:creationId xmlns:a16="http://schemas.microsoft.com/office/drawing/2014/main" id="{AEF3435B-9E77-6162-EDA9-9A66CAE65B59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008;p41">
                  <a:extLst>
                    <a:ext uri="{FF2B5EF4-FFF2-40B4-BE49-F238E27FC236}">
                      <a16:creationId xmlns:a16="http://schemas.microsoft.com/office/drawing/2014/main" id="{3931C1E8-79EA-311A-BE36-20BEA6352593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009;p41">
                  <a:extLst>
                    <a:ext uri="{FF2B5EF4-FFF2-40B4-BE49-F238E27FC236}">
                      <a16:creationId xmlns:a16="http://schemas.microsoft.com/office/drawing/2014/main" id="{298337F1-DFCD-FF94-37AC-6B4B2BEB6BC8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010;p41">
                  <a:extLst>
                    <a:ext uri="{FF2B5EF4-FFF2-40B4-BE49-F238E27FC236}">
                      <a16:creationId xmlns:a16="http://schemas.microsoft.com/office/drawing/2014/main" id="{37033C40-8244-C0EF-57A2-9F407A8EFF1F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011;p41">
                  <a:extLst>
                    <a:ext uri="{FF2B5EF4-FFF2-40B4-BE49-F238E27FC236}">
                      <a16:creationId xmlns:a16="http://schemas.microsoft.com/office/drawing/2014/main" id="{B127B137-4D99-C211-8E92-6295AA19A2EB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012;p41">
                  <a:extLst>
                    <a:ext uri="{FF2B5EF4-FFF2-40B4-BE49-F238E27FC236}">
                      <a16:creationId xmlns:a16="http://schemas.microsoft.com/office/drawing/2014/main" id="{365D43CD-B4ED-6B20-CC76-5AC1B91818B0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013;p41">
                  <a:extLst>
                    <a:ext uri="{FF2B5EF4-FFF2-40B4-BE49-F238E27FC236}">
                      <a16:creationId xmlns:a16="http://schemas.microsoft.com/office/drawing/2014/main" id="{0C51B614-CA0A-D98C-7798-6448D6B49594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014;p41">
                  <a:extLst>
                    <a:ext uri="{FF2B5EF4-FFF2-40B4-BE49-F238E27FC236}">
                      <a16:creationId xmlns:a16="http://schemas.microsoft.com/office/drawing/2014/main" id="{29CA1F96-BFCB-39F4-F664-C003EEDCBC15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015;p41">
                  <a:extLst>
                    <a:ext uri="{FF2B5EF4-FFF2-40B4-BE49-F238E27FC236}">
                      <a16:creationId xmlns:a16="http://schemas.microsoft.com/office/drawing/2014/main" id="{88830400-4C96-8503-91EE-E2769D94C9B4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016;p41">
                  <a:extLst>
                    <a:ext uri="{FF2B5EF4-FFF2-40B4-BE49-F238E27FC236}">
                      <a16:creationId xmlns:a16="http://schemas.microsoft.com/office/drawing/2014/main" id="{E585150C-4690-037C-DB5D-E5D0CFDA8903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017;p41">
                  <a:extLst>
                    <a:ext uri="{FF2B5EF4-FFF2-40B4-BE49-F238E27FC236}">
                      <a16:creationId xmlns:a16="http://schemas.microsoft.com/office/drawing/2014/main" id="{42529628-1BDB-3CC5-7BD7-284F9F321561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018;p41">
                  <a:extLst>
                    <a:ext uri="{FF2B5EF4-FFF2-40B4-BE49-F238E27FC236}">
                      <a16:creationId xmlns:a16="http://schemas.microsoft.com/office/drawing/2014/main" id="{1C28BE95-B66C-E720-F785-178C63CDAC7B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3" name="Google Shape;1019;p41">
              <a:extLst>
                <a:ext uri="{FF2B5EF4-FFF2-40B4-BE49-F238E27FC236}">
                  <a16:creationId xmlns:a16="http://schemas.microsoft.com/office/drawing/2014/main" id="{55D424BD-1618-BB74-57C1-B53C868A6130}"/>
                </a:ext>
              </a:extLst>
            </p:cNvPr>
            <p:cNvGrpSpPr/>
            <p:nvPr/>
          </p:nvGrpSpPr>
          <p:grpSpPr>
            <a:xfrm>
              <a:off x="495583" y="2262514"/>
              <a:ext cx="3003820" cy="2771812"/>
              <a:chOff x="5210334" y="1581198"/>
              <a:chExt cx="3751024" cy="3461303"/>
            </a:xfrm>
          </p:grpSpPr>
          <p:sp>
            <p:nvSpPr>
              <p:cNvPr id="1104" name="Google Shape;1020;p41">
                <a:extLst>
                  <a:ext uri="{FF2B5EF4-FFF2-40B4-BE49-F238E27FC236}">
                    <a16:creationId xmlns:a16="http://schemas.microsoft.com/office/drawing/2014/main" id="{95CBDE15-04AC-9493-3C04-10F115B8C3A7}"/>
                  </a:ext>
                </a:extLst>
              </p:cNvPr>
              <p:cNvSpPr/>
              <p:nvPr/>
            </p:nvSpPr>
            <p:spPr>
              <a:xfrm>
                <a:off x="5210334" y="4224070"/>
                <a:ext cx="3751024" cy="818431"/>
              </a:xfrm>
              <a:custGeom>
                <a:avLst/>
                <a:gdLst/>
                <a:ahLst/>
                <a:cxnLst/>
                <a:rect l="l" t="t" r="r" b="b"/>
                <a:pathLst>
                  <a:path w="62934" h="14349" extrusionOk="0">
                    <a:moveTo>
                      <a:pt x="31467" y="0"/>
                    </a:moveTo>
                    <a:cubicBezTo>
                      <a:pt x="23122" y="0"/>
                      <a:pt x="15118" y="756"/>
                      <a:pt x="9216" y="2101"/>
                    </a:cubicBezTo>
                    <a:cubicBezTo>
                      <a:pt x="3315" y="3447"/>
                      <a:pt x="1" y="5272"/>
                      <a:pt x="1" y="7174"/>
                    </a:cubicBezTo>
                    <a:cubicBezTo>
                      <a:pt x="1" y="9077"/>
                      <a:pt x="3315" y="10901"/>
                      <a:pt x="9216" y="12246"/>
                    </a:cubicBezTo>
                    <a:cubicBezTo>
                      <a:pt x="15118" y="13592"/>
                      <a:pt x="23122" y="14348"/>
                      <a:pt x="31467" y="14348"/>
                    </a:cubicBezTo>
                    <a:cubicBezTo>
                      <a:pt x="39812" y="14348"/>
                      <a:pt x="47816" y="13592"/>
                      <a:pt x="53717" y="12246"/>
                    </a:cubicBezTo>
                    <a:cubicBezTo>
                      <a:pt x="59618" y="10901"/>
                      <a:pt x="62934" y="9077"/>
                      <a:pt x="62934" y="7174"/>
                    </a:cubicBezTo>
                    <a:cubicBezTo>
                      <a:pt x="62934" y="5272"/>
                      <a:pt x="59618" y="3447"/>
                      <a:pt x="53717" y="2101"/>
                    </a:cubicBezTo>
                    <a:cubicBezTo>
                      <a:pt x="47816" y="756"/>
                      <a:pt x="39812" y="0"/>
                      <a:pt x="31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021;p41">
                <a:extLst>
                  <a:ext uri="{FF2B5EF4-FFF2-40B4-BE49-F238E27FC236}">
                    <a16:creationId xmlns:a16="http://schemas.microsoft.com/office/drawing/2014/main" id="{17FCF9D7-7D10-948D-3E0E-5A7A150BD1D2}"/>
                  </a:ext>
                </a:extLst>
              </p:cNvPr>
              <p:cNvSpPr/>
              <p:nvPr/>
            </p:nvSpPr>
            <p:spPr>
              <a:xfrm>
                <a:off x="5293217" y="2912334"/>
                <a:ext cx="574311" cy="227922"/>
              </a:xfrm>
              <a:custGeom>
                <a:avLst/>
                <a:gdLst/>
                <a:ahLst/>
                <a:cxnLst/>
                <a:rect l="l" t="t" r="r" b="b"/>
                <a:pathLst>
                  <a:path w="10069" h="3996" extrusionOk="0">
                    <a:moveTo>
                      <a:pt x="768" y="1"/>
                    </a:moveTo>
                    <a:cubicBezTo>
                      <a:pt x="750" y="1"/>
                      <a:pt x="731" y="1"/>
                      <a:pt x="713" y="3"/>
                    </a:cubicBezTo>
                    <a:cubicBezTo>
                      <a:pt x="378" y="23"/>
                      <a:pt x="57" y="272"/>
                      <a:pt x="1" y="602"/>
                    </a:cubicBezTo>
                    <a:cubicBezTo>
                      <a:pt x="18" y="599"/>
                      <a:pt x="35" y="597"/>
                      <a:pt x="52" y="597"/>
                    </a:cubicBezTo>
                    <a:cubicBezTo>
                      <a:pt x="171" y="597"/>
                      <a:pt x="288" y="666"/>
                      <a:pt x="365" y="762"/>
                    </a:cubicBezTo>
                    <a:cubicBezTo>
                      <a:pt x="451" y="870"/>
                      <a:pt x="494" y="1007"/>
                      <a:pt x="525" y="1143"/>
                    </a:cubicBezTo>
                    <a:cubicBezTo>
                      <a:pt x="671" y="1805"/>
                      <a:pt x="572" y="2499"/>
                      <a:pt x="246" y="3095"/>
                    </a:cubicBezTo>
                    <a:lnTo>
                      <a:pt x="6973" y="2279"/>
                    </a:lnTo>
                    <a:cubicBezTo>
                      <a:pt x="6973" y="2279"/>
                      <a:pt x="7527" y="3374"/>
                      <a:pt x="7498" y="3413"/>
                    </a:cubicBezTo>
                    <a:cubicBezTo>
                      <a:pt x="8173" y="3795"/>
                      <a:pt x="8935" y="3996"/>
                      <a:pt x="9707" y="3996"/>
                    </a:cubicBezTo>
                    <a:cubicBezTo>
                      <a:pt x="9827" y="3996"/>
                      <a:pt x="9948" y="3991"/>
                      <a:pt x="10069" y="3981"/>
                    </a:cubicBezTo>
                    <a:cubicBezTo>
                      <a:pt x="10034" y="3722"/>
                      <a:pt x="10036" y="3460"/>
                      <a:pt x="9972" y="3159"/>
                    </a:cubicBezTo>
                    <a:lnTo>
                      <a:pt x="8757" y="3184"/>
                    </a:lnTo>
                    <a:cubicBezTo>
                      <a:pt x="8757" y="3184"/>
                      <a:pt x="7873" y="1874"/>
                      <a:pt x="7783" y="1826"/>
                    </a:cubicBezTo>
                    <a:cubicBezTo>
                      <a:pt x="5785" y="1828"/>
                      <a:pt x="3787" y="2030"/>
                      <a:pt x="1866" y="2355"/>
                    </a:cubicBezTo>
                    <a:cubicBezTo>
                      <a:pt x="1908" y="2023"/>
                      <a:pt x="1947" y="1688"/>
                      <a:pt x="1919" y="1354"/>
                    </a:cubicBezTo>
                    <a:cubicBezTo>
                      <a:pt x="1891" y="1020"/>
                      <a:pt x="1792" y="686"/>
                      <a:pt x="1583" y="422"/>
                    </a:cubicBezTo>
                    <a:cubicBezTo>
                      <a:pt x="1386" y="175"/>
                      <a:pt x="1083" y="1"/>
                      <a:pt x="7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022;p41">
                <a:extLst>
                  <a:ext uri="{FF2B5EF4-FFF2-40B4-BE49-F238E27FC236}">
                    <a16:creationId xmlns:a16="http://schemas.microsoft.com/office/drawing/2014/main" id="{D3C83780-2A6E-913E-A2D9-F0FD17AFD11F}"/>
                  </a:ext>
                </a:extLst>
              </p:cNvPr>
              <p:cNvSpPr/>
              <p:nvPr/>
            </p:nvSpPr>
            <p:spPr>
              <a:xfrm>
                <a:off x="5843742" y="2914957"/>
                <a:ext cx="98104" cy="17590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3084" extrusionOk="0">
                    <a:moveTo>
                      <a:pt x="442" y="0"/>
                    </a:moveTo>
                    <a:cubicBezTo>
                      <a:pt x="357" y="0"/>
                      <a:pt x="273" y="24"/>
                      <a:pt x="204" y="77"/>
                    </a:cubicBezTo>
                    <a:cubicBezTo>
                      <a:pt x="0" y="235"/>
                      <a:pt x="8" y="542"/>
                      <a:pt x="56" y="796"/>
                    </a:cubicBezTo>
                    <a:cubicBezTo>
                      <a:pt x="103" y="1049"/>
                      <a:pt x="177" y="1310"/>
                      <a:pt x="361" y="1489"/>
                    </a:cubicBezTo>
                    <a:cubicBezTo>
                      <a:pt x="468" y="1593"/>
                      <a:pt x="622" y="1656"/>
                      <a:pt x="768" y="1656"/>
                    </a:cubicBezTo>
                    <a:cubicBezTo>
                      <a:pt x="874" y="1656"/>
                      <a:pt x="977" y="1623"/>
                      <a:pt x="1055" y="1548"/>
                    </a:cubicBezTo>
                    <a:lnTo>
                      <a:pt x="1055" y="1548"/>
                    </a:lnTo>
                    <a:cubicBezTo>
                      <a:pt x="1028" y="2060"/>
                      <a:pt x="1035" y="2573"/>
                      <a:pt x="1076" y="3083"/>
                    </a:cubicBezTo>
                    <a:cubicBezTo>
                      <a:pt x="1203" y="3032"/>
                      <a:pt x="1349" y="3034"/>
                      <a:pt x="1648" y="2983"/>
                    </a:cubicBezTo>
                    <a:cubicBezTo>
                      <a:pt x="1701" y="2456"/>
                      <a:pt x="1720" y="1926"/>
                      <a:pt x="1709" y="1396"/>
                    </a:cubicBezTo>
                    <a:cubicBezTo>
                      <a:pt x="1705" y="1236"/>
                      <a:pt x="1692" y="1059"/>
                      <a:pt x="1575" y="949"/>
                    </a:cubicBezTo>
                    <a:cubicBezTo>
                      <a:pt x="1490" y="870"/>
                      <a:pt x="1376" y="847"/>
                      <a:pt x="1255" y="847"/>
                    </a:cubicBezTo>
                    <a:cubicBezTo>
                      <a:pt x="1175" y="847"/>
                      <a:pt x="1093" y="857"/>
                      <a:pt x="1014" y="866"/>
                    </a:cubicBezTo>
                    <a:cubicBezTo>
                      <a:pt x="1034" y="628"/>
                      <a:pt x="998" y="372"/>
                      <a:pt x="844" y="189"/>
                    </a:cubicBezTo>
                    <a:cubicBezTo>
                      <a:pt x="747" y="72"/>
                      <a:pt x="591" y="0"/>
                      <a:pt x="4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023;p41">
                <a:extLst>
                  <a:ext uri="{FF2B5EF4-FFF2-40B4-BE49-F238E27FC236}">
                    <a16:creationId xmlns:a16="http://schemas.microsoft.com/office/drawing/2014/main" id="{45896BA3-2DAA-BF57-D978-E030AE6FBC76}"/>
                  </a:ext>
                </a:extLst>
              </p:cNvPr>
              <p:cNvSpPr/>
              <p:nvPr/>
            </p:nvSpPr>
            <p:spPr>
              <a:xfrm>
                <a:off x="5909792" y="3017796"/>
                <a:ext cx="111965" cy="166207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14" extrusionOk="0">
                    <a:moveTo>
                      <a:pt x="971" y="1"/>
                    </a:moveTo>
                    <a:cubicBezTo>
                      <a:pt x="738" y="1"/>
                      <a:pt x="519" y="56"/>
                      <a:pt x="343" y="210"/>
                    </a:cubicBezTo>
                    <a:cubicBezTo>
                      <a:pt x="0" y="510"/>
                      <a:pt x="0" y="1034"/>
                      <a:pt x="29" y="1489"/>
                    </a:cubicBezTo>
                    <a:cubicBezTo>
                      <a:pt x="57" y="1953"/>
                      <a:pt x="148" y="2509"/>
                      <a:pt x="577" y="2688"/>
                    </a:cubicBezTo>
                    <a:cubicBezTo>
                      <a:pt x="688" y="2735"/>
                      <a:pt x="808" y="2748"/>
                      <a:pt x="931" y="2748"/>
                    </a:cubicBezTo>
                    <a:cubicBezTo>
                      <a:pt x="1091" y="2748"/>
                      <a:pt x="1256" y="2725"/>
                      <a:pt x="1416" y="2725"/>
                    </a:cubicBezTo>
                    <a:cubicBezTo>
                      <a:pt x="1614" y="2725"/>
                      <a:pt x="1803" y="2760"/>
                      <a:pt x="1963" y="2914"/>
                    </a:cubicBezTo>
                    <a:cubicBezTo>
                      <a:pt x="1796" y="2007"/>
                      <a:pt x="1745" y="1084"/>
                      <a:pt x="1811" y="164"/>
                    </a:cubicBezTo>
                    <a:cubicBezTo>
                      <a:pt x="1545" y="79"/>
                      <a:pt x="1248" y="1"/>
                      <a:pt x="9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024;p41">
                <a:extLst>
                  <a:ext uri="{FF2B5EF4-FFF2-40B4-BE49-F238E27FC236}">
                    <a16:creationId xmlns:a16="http://schemas.microsoft.com/office/drawing/2014/main" id="{621F3BEE-9C25-B45C-D9BF-F76928C07E0A}"/>
                  </a:ext>
                </a:extLst>
              </p:cNvPr>
              <p:cNvSpPr/>
              <p:nvPr/>
            </p:nvSpPr>
            <p:spPr>
              <a:xfrm>
                <a:off x="8133624" y="2907828"/>
                <a:ext cx="84644" cy="157994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770" extrusionOk="0">
                    <a:moveTo>
                      <a:pt x="818" y="1"/>
                    </a:moveTo>
                    <a:cubicBezTo>
                      <a:pt x="814" y="1"/>
                      <a:pt x="810" y="1"/>
                      <a:pt x="806" y="1"/>
                    </a:cubicBezTo>
                    <a:cubicBezTo>
                      <a:pt x="701" y="6"/>
                      <a:pt x="613" y="96"/>
                      <a:pt x="577" y="196"/>
                    </a:cubicBezTo>
                    <a:cubicBezTo>
                      <a:pt x="542" y="297"/>
                      <a:pt x="547" y="407"/>
                      <a:pt x="552" y="513"/>
                    </a:cubicBezTo>
                    <a:cubicBezTo>
                      <a:pt x="567" y="791"/>
                      <a:pt x="581" y="1067"/>
                      <a:pt x="595" y="1343"/>
                    </a:cubicBezTo>
                    <a:cubicBezTo>
                      <a:pt x="606" y="1558"/>
                      <a:pt x="615" y="1783"/>
                      <a:pt x="523" y="1976"/>
                    </a:cubicBezTo>
                    <a:cubicBezTo>
                      <a:pt x="447" y="2135"/>
                      <a:pt x="279" y="2263"/>
                      <a:pt x="111" y="2263"/>
                    </a:cubicBezTo>
                    <a:cubicBezTo>
                      <a:pt x="74" y="2263"/>
                      <a:pt x="37" y="2257"/>
                      <a:pt x="1" y="2244"/>
                    </a:cubicBezTo>
                    <a:lnTo>
                      <a:pt x="1" y="2244"/>
                    </a:lnTo>
                    <a:cubicBezTo>
                      <a:pt x="31" y="2516"/>
                      <a:pt x="221" y="2719"/>
                      <a:pt x="440" y="2760"/>
                    </a:cubicBezTo>
                    <a:cubicBezTo>
                      <a:pt x="473" y="2766"/>
                      <a:pt x="507" y="2769"/>
                      <a:pt x="540" y="2769"/>
                    </a:cubicBezTo>
                    <a:cubicBezTo>
                      <a:pt x="727" y="2769"/>
                      <a:pt x="911" y="2677"/>
                      <a:pt x="1042" y="2541"/>
                    </a:cubicBezTo>
                    <a:cubicBezTo>
                      <a:pt x="1195" y="2380"/>
                      <a:pt x="1285" y="2168"/>
                      <a:pt x="1339" y="1952"/>
                    </a:cubicBezTo>
                    <a:cubicBezTo>
                      <a:pt x="1484" y="1375"/>
                      <a:pt x="1404" y="766"/>
                      <a:pt x="1118" y="246"/>
                    </a:cubicBezTo>
                    <a:cubicBezTo>
                      <a:pt x="1053" y="127"/>
                      <a:pt x="952" y="1"/>
                      <a:pt x="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025;p41">
                <a:extLst>
                  <a:ext uri="{FF2B5EF4-FFF2-40B4-BE49-F238E27FC236}">
                    <a16:creationId xmlns:a16="http://schemas.microsoft.com/office/drawing/2014/main" id="{D5FAB89E-0247-F4BA-D0AD-8D4E9004776B}"/>
                  </a:ext>
                </a:extLst>
              </p:cNvPr>
              <p:cNvSpPr/>
              <p:nvPr/>
            </p:nvSpPr>
            <p:spPr>
              <a:xfrm>
                <a:off x="8068088" y="2954883"/>
                <a:ext cx="92116" cy="235508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4129" extrusionOk="0">
                    <a:moveTo>
                      <a:pt x="569" y="1"/>
                    </a:moveTo>
                    <a:cubicBezTo>
                      <a:pt x="415" y="1"/>
                      <a:pt x="267" y="53"/>
                      <a:pt x="164" y="171"/>
                    </a:cubicBezTo>
                    <a:cubicBezTo>
                      <a:pt x="2" y="356"/>
                      <a:pt x="1" y="626"/>
                      <a:pt x="8" y="871"/>
                    </a:cubicBezTo>
                    <a:cubicBezTo>
                      <a:pt x="38" y="1935"/>
                      <a:pt x="69" y="2998"/>
                      <a:pt x="99" y="4062"/>
                    </a:cubicBezTo>
                    <a:cubicBezTo>
                      <a:pt x="279" y="4106"/>
                      <a:pt x="464" y="4128"/>
                      <a:pt x="642" y="4128"/>
                    </a:cubicBezTo>
                    <a:cubicBezTo>
                      <a:pt x="959" y="4128"/>
                      <a:pt x="1253" y="4059"/>
                      <a:pt x="1454" y="3925"/>
                    </a:cubicBezTo>
                    <a:cubicBezTo>
                      <a:pt x="1534" y="3000"/>
                      <a:pt x="1615" y="2065"/>
                      <a:pt x="1479" y="1148"/>
                    </a:cubicBezTo>
                    <a:cubicBezTo>
                      <a:pt x="1429" y="806"/>
                      <a:pt x="1337" y="449"/>
                      <a:pt x="1089" y="210"/>
                    </a:cubicBezTo>
                    <a:cubicBezTo>
                      <a:pt x="953" y="78"/>
                      <a:pt x="756" y="1"/>
                      <a:pt x="5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026;p41">
                <a:extLst>
                  <a:ext uri="{FF2B5EF4-FFF2-40B4-BE49-F238E27FC236}">
                    <a16:creationId xmlns:a16="http://schemas.microsoft.com/office/drawing/2014/main" id="{486AFA0E-B361-5628-940B-5349B1586AD9}"/>
                  </a:ext>
                </a:extLst>
              </p:cNvPr>
              <p:cNvSpPr/>
              <p:nvPr/>
            </p:nvSpPr>
            <p:spPr>
              <a:xfrm>
                <a:off x="5673257" y="3108599"/>
                <a:ext cx="172025" cy="33121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5807" extrusionOk="0">
                    <a:moveTo>
                      <a:pt x="1325" y="0"/>
                    </a:moveTo>
                    <a:cubicBezTo>
                      <a:pt x="939" y="0"/>
                      <a:pt x="563" y="146"/>
                      <a:pt x="328" y="452"/>
                    </a:cubicBezTo>
                    <a:cubicBezTo>
                      <a:pt x="0" y="878"/>
                      <a:pt x="8" y="1466"/>
                      <a:pt x="31" y="2002"/>
                    </a:cubicBezTo>
                    <a:cubicBezTo>
                      <a:pt x="65" y="2795"/>
                      <a:pt x="99" y="3587"/>
                      <a:pt x="133" y="4380"/>
                    </a:cubicBezTo>
                    <a:cubicBezTo>
                      <a:pt x="148" y="4741"/>
                      <a:pt x="171" y="5125"/>
                      <a:pt x="386" y="5417"/>
                    </a:cubicBezTo>
                    <a:cubicBezTo>
                      <a:pt x="578" y="5679"/>
                      <a:pt x="901" y="5807"/>
                      <a:pt x="1229" y="5807"/>
                    </a:cubicBezTo>
                    <a:cubicBezTo>
                      <a:pt x="1421" y="5807"/>
                      <a:pt x="1614" y="5763"/>
                      <a:pt x="1783" y="5677"/>
                    </a:cubicBezTo>
                    <a:cubicBezTo>
                      <a:pt x="2243" y="5442"/>
                      <a:pt x="2537" y="4963"/>
                      <a:pt x="2667" y="4464"/>
                    </a:cubicBezTo>
                    <a:cubicBezTo>
                      <a:pt x="2796" y="3965"/>
                      <a:pt x="2599" y="3415"/>
                      <a:pt x="2843" y="2399"/>
                    </a:cubicBezTo>
                    <a:cubicBezTo>
                      <a:pt x="3015" y="1680"/>
                      <a:pt x="2858" y="847"/>
                      <a:pt x="2304" y="357"/>
                    </a:cubicBezTo>
                    <a:cubicBezTo>
                      <a:pt x="2039" y="123"/>
                      <a:pt x="1678" y="0"/>
                      <a:pt x="13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027;p41">
                <a:extLst>
                  <a:ext uri="{FF2B5EF4-FFF2-40B4-BE49-F238E27FC236}">
                    <a16:creationId xmlns:a16="http://schemas.microsoft.com/office/drawing/2014/main" id="{9AB754CF-CC31-5A40-82A7-E854E2EF569E}"/>
                  </a:ext>
                </a:extLst>
              </p:cNvPr>
              <p:cNvSpPr/>
              <p:nvPr/>
            </p:nvSpPr>
            <p:spPr>
              <a:xfrm>
                <a:off x="8246729" y="3135178"/>
                <a:ext cx="119665" cy="24771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343" extrusionOk="0">
                    <a:moveTo>
                      <a:pt x="1068" y="1"/>
                    </a:moveTo>
                    <a:cubicBezTo>
                      <a:pt x="1053" y="1"/>
                      <a:pt x="1039" y="1"/>
                      <a:pt x="1024" y="1"/>
                    </a:cubicBezTo>
                    <a:cubicBezTo>
                      <a:pt x="667" y="15"/>
                      <a:pt x="330" y="155"/>
                      <a:pt x="1" y="292"/>
                    </a:cubicBezTo>
                    <a:cubicBezTo>
                      <a:pt x="19" y="1424"/>
                      <a:pt x="131" y="2435"/>
                      <a:pt x="391" y="3407"/>
                    </a:cubicBezTo>
                    <a:cubicBezTo>
                      <a:pt x="493" y="3790"/>
                      <a:pt x="674" y="4225"/>
                      <a:pt x="1058" y="4324"/>
                    </a:cubicBezTo>
                    <a:cubicBezTo>
                      <a:pt x="1107" y="4336"/>
                      <a:pt x="1157" y="4342"/>
                      <a:pt x="1206" y="4342"/>
                    </a:cubicBezTo>
                    <a:cubicBezTo>
                      <a:pt x="1509" y="4342"/>
                      <a:pt x="1801" y="4112"/>
                      <a:pt x="1937" y="3830"/>
                    </a:cubicBezTo>
                    <a:cubicBezTo>
                      <a:pt x="2096" y="3502"/>
                      <a:pt x="2097" y="3123"/>
                      <a:pt x="2095" y="2759"/>
                    </a:cubicBezTo>
                    <a:lnTo>
                      <a:pt x="2085" y="1196"/>
                    </a:lnTo>
                    <a:cubicBezTo>
                      <a:pt x="2084" y="935"/>
                      <a:pt x="2078" y="661"/>
                      <a:pt x="1945" y="436"/>
                    </a:cubicBezTo>
                    <a:cubicBezTo>
                      <a:pt x="1772" y="141"/>
                      <a:pt x="1411" y="1"/>
                      <a:pt x="10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028;p41">
                <a:extLst>
                  <a:ext uri="{FF2B5EF4-FFF2-40B4-BE49-F238E27FC236}">
                    <a16:creationId xmlns:a16="http://schemas.microsoft.com/office/drawing/2014/main" id="{9D7EB706-05DD-0991-1825-4244221B49C9}"/>
                  </a:ext>
                </a:extLst>
              </p:cNvPr>
              <p:cNvSpPr/>
              <p:nvPr/>
            </p:nvSpPr>
            <p:spPr>
              <a:xfrm>
                <a:off x="6013885" y="1581198"/>
                <a:ext cx="2063617" cy="1690420"/>
              </a:xfrm>
              <a:custGeom>
                <a:avLst/>
                <a:gdLst/>
                <a:ahLst/>
                <a:cxnLst/>
                <a:rect l="l" t="t" r="r" b="b"/>
                <a:pathLst>
                  <a:path w="36180" h="29637" extrusionOk="0">
                    <a:moveTo>
                      <a:pt x="22209" y="1"/>
                    </a:moveTo>
                    <a:cubicBezTo>
                      <a:pt x="14818" y="1"/>
                      <a:pt x="7532" y="344"/>
                      <a:pt x="49" y="1268"/>
                    </a:cubicBezTo>
                    <a:lnTo>
                      <a:pt x="1" y="29637"/>
                    </a:lnTo>
                    <a:lnTo>
                      <a:pt x="36179" y="28278"/>
                    </a:lnTo>
                    <a:lnTo>
                      <a:pt x="35764" y="324"/>
                    </a:lnTo>
                    <a:cubicBezTo>
                      <a:pt x="31163" y="126"/>
                      <a:pt x="26667" y="1"/>
                      <a:pt x="222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029;p41">
                <a:extLst>
                  <a:ext uri="{FF2B5EF4-FFF2-40B4-BE49-F238E27FC236}">
                    <a16:creationId xmlns:a16="http://schemas.microsoft.com/office/drawing/2014/main" id="{32296237-7380-F2BF-01F1-60FCF5C5AE4B}"/>
                  </a:ext>
                </a:extLst>
              </p:cNvPr>
              <p:cNvSpPr/>
              <p:nvPr/>
            </p:nvSpPr>
            <p:spPr>
              <a:xfrm>
                <a:off x="6307114" y="3177500"/>
                <a:ext cx="327338" cy="74206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1301" extrusionOk="0">
                    <a:moveTo>
                      <a:pt x="5709" y="0"/>
                    </a:moveTo>
                    <a:cubicBezTo>
                      <a:pt x="4013" y="240"/>
                      <a:pt x="2329" y="546"/>
                      <a:pt x="655" y="919"/>
                    </a:cubicBezTo>
                    <a:cubicBezTo>
                      <a:pt x="362" y="984"/>
                      <a:pt x="44" y="1067"/>
                      <a:pt x="1" y="1300"/>
                    </a:cubicBezTo>
                    <a:lnTo>
                      <a:pt x="5713" y="1300"/>
                    </a:lnTo>
                    <a:cubicBezTo>
                      <a:pt x="5713" y="1300"/>
                      <a:pt x="5739" y="21"/>
                      <a:pt x="57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030;p41">
                <a:extLst>
                  <a:ext uri="{FF2B5EF4-FFF2-40B4-BE49-F238E27FC236}">
                    <a16:creationId xmlns:a16="http://schemas.microsoft.com/office/drawing/2014/main" id="{301EA14B-E311-0E56-F778-D85EAFDEE506}"/>
                  </a:ext>
                </a:extLst>
              </p:cNvPr>
              <p:cNvSpPr/>
              <p:nvPr/>
            </p:nvSpPr>
            <p:spPr>
              <a:xfrm>
                <a:off x="7469537" y="3192843"/>
                <a:ext cx="331787" cy="65821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1154" extrusionOk="0">
                    <a:moveTo>
                      <a:pt x="106" y="0"/>
                    </a:moveTo>
                    <a:lnTo>
                      <a:pt x="106" y="0"/>
                    </a:lnTo>
                    <a:cubicBezTo>
                      <a:pt x="0" y="339"/>
                      <a:pt x="1" y="703"/>
                      <a:pt x="108" y="1043"/>
                    </a:cubicBezTo>
                    <a:cubicBezTo>
                      <a:pt x="1673" y="1116"/>
                      <a:pt x="3239" y="1153"/>
                      <a:pt x="4805" y="1153"/>
                    </a:cubicBezTo>
                    <a:cubicBezTo>
                      <a:pt x="5142" y="1153"/>
                      <a:pt x="5479" y="1151"/>
                      <a:pt x="5816" y="1148"/>
                    </a:cubicBezTo>
                    <a:cubicBezTo>
                      <a:pt x="3982" y="574"/>
                      <a:pt x="2081" y="214"/>
                      <a:pt x="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031;p41">
                <a:extLst>
                  <a:ext uri="{FF2B5EF4-FFF2-40B4-BE49-F238E27FC236}">
                    <a16:creationId xmlns:a16="http://schemas.microsoft.com/office/drawing/2014/main" id="{D8314F54-432C-2718-E8BA-826CC0799D99}"/>
                  </a:ext>
                </a:extLst>
              </p:cNvPr>
              <p:cNvSpPr/>
              <p:nvPr/>
            </p:nvSpPr>
            <p:spPr>
              <a:xfrm>
                <a:off x="5834673" y="3031884"/>
                <a:ext cx="128734" cy="23756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4165" extrusionOk="0">
                    <a:moveTo>
                      <a:pt x="1251" y="0"/>
                    </a:moveTo>
                    <a:cubicBezTo>
                      <a:pt x="942" y="0"/>
                      <a:pt x="654" y="179"/>
                      <a:pt x="490" y="420"/>
                    </a:cubicBezTo>
                    <a:cubicBezTo>
                      <a:pt x="321" y="667"/>
                      <a:pt x="258" y="970"/>
                      <a:pt x="209" y="1263"/>
                    </a:cubicBezTo>
                    <a:cubicBezTo>
                      <a:pt x="49" y="2222"/>
                      <a:pt x="0" y="3195"/>
                      <a:pt x="64" y="4164"/>
                    </a:cubicBezTo>
                    <a:cubicBezTo>
                      <a:pt x="63" y="4164"/>
                      <a:pt x="64" y="4165"/>
                      <a:pt x="67" y="4165"/>
                    </a:cubicBezTo>
                    <a:cubicBezTo>
                      <a:pt x="164" y="4165"/>
                      <a:pt x="2194" y="3988"/>
                      <a:pt x="2194" y="3988"/>
                    </a:cubicBezTo>
                    <a:lnTo>
                      <a:pt x="2257" y="807"/>
                    </a:lnTo>
                    <a:lnTo>
                      <a:pt x="1226" y="778"/>
                    </a:lnTo>
                    <a:cubicBezTo>
                      <a:pt x="1241" y="519"/>
                      <a:pt x="1257" y="261"/>
                      <a:pt x="1274" y="1"/>
                    </a:cubicBezTo>
                    <a:cubicBezTo>
                      <a:pt x="1267" y="1"/>
                      <a:pt x="1259" y="0"/>
                      <a:pt x="12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032;p41">
                <a:extLst>
                  <a:ext uri="{FF2B5EF4-FFF2-40B4-BE49-F238E27FC236}">
                    <a16:creationId xmlns:a16="http://schemas.microsoft.com/office/drawing/2014/main" id="{D6ADD05C-CEAB-E3CE-B26C-0FA925CECE67}"/>
                  </a:ext>
                </a:extLst>
              </p:cNvPr>
              <p:cNvSpPr/>
              <p:nvPr/>
            </p:nvSpPr>
            <p:spPr>
              <a:xfrm>
                <a:off x="5942588" y="3166378"/>
                <a:ext cx="692036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1632" extrusionOk="0">
                    <a:moveTo>
                      <a:pt x="1" y="0"/>
                    </a:moveTo>
                    <a:lnTo>
                      <a:pt x="89" y="1631"/>
                    </a:lnTo>
                    <a:lnTo>
                      <a:pt x="6593" y="1369"/>
                    </a:lnTo>
                    <a:lnTo>
                      <a:pt x="12133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033;p41">
                <a:extLst>
                  <a:ext uri="{FF2B5EF4-FFF2-40B4-BE49-F238E27FC236}">
                    <a16:creationId xmlns:a16="http://schemas.microsoft.com/office/drawing/2014/main" id="{134879CA-4966-BF19-8762-4B13603C01F7}"/>
                  </a:ext>
                </a:extLst>
              </p:cNvPr>
              <p:cNvSpPr/>
              <p:nvPr/>
            </p:nvSpPr>
            <p:spPr>
              <a:xfrm>
                <a:off x="8149195" y="3047626"/>
                <a:ext cx="128734" cy="23756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4165" extrusionOk="0">
                    <a:moveTo>
                      <a:pt x="1006" y="0"/>
                    </a:moveTo>
                    <a:cubicBezTo>
                      <a:pt x="999" y="0"/>
                      <a:pt x="991" y="0"/>
                      <a:pt x="984" y="0"/>
                    </a:cubicBezTo>
                    <a:cubicBezTo>
                      <a:pt x="1000" y="260"/>
                      <a:pt x="1015" y="519"/>
                      <a:pt x="1032" y="777"/>
                    </a:cubicBezTo>
                    <a:lnTo>
                      <a:pt x="0" y="807"/>
                    </a:lnTo>
                    <a:lnTo>
                      <a:pt x="63" y="3989"/>
                    </a:lnTo>
                    <a:cubicBezTo>
                      <a:pt x="63" y="3989"/>
                      <a:pt x="2092" y="4164"/>
                      <a:pt x="2190" y="4164"/>
                    </a:cubicBezTo>
                    <a:cubicBezTo>
                      <a:pt x="2192" y="4164"/>
                      <a:pt x="2194" y="4164"/>
                      <a:pt x="2193" y="4164"/>
                    </a:cubicBezTo>
                    <a:cubicBezTo>
                      <a:pt x="2256" y="3195"/>
                      <a:pt x="2208" y="2222"/>
                      <a:pt x="2048" y="1264"/>
                    </a:cubicBezTo>
                    <a:cubicBezTo>
                      <a:pt x="1999" y="969"/>
                      <a:pt x="1934" y="666"/>
                      <a:pt x="1768" y="420"/>
                    </a:cubicBezTo>
                    <a:cubicBezTo>
                      <a:pt x="1604" y="179"/>
                      <a:pt x="1316" y="0"/>
                      <a:pt x="10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034;p41">
                <a:extLst>
                  <a:ext uri="{FF2B5EF4-FFF2-40B4-BE49-F238E27FC236}">
                    <a16:creationId xmlns:a16="http://schemas.microsoft.com/office/drawing/2014/main" id="{AA813CDF-6C0A-AABB-32F9-F9B4BA5CF43F}"/>
                  </a:ext>
                </a:extLst>
              </p:cNvPr>
              <p:cNvSpPr/>
              <p:nvPr/>
            </p:nvSpPr>
            <p:spPr>
              <a:xfrm>
                <a:off x="7477921" y="3182120"/>
                <a:ext cx="692093" cy="93028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1631" extrusionOk="0">
                    <a:moveTo>
                      <a:pt x="12133" y="1"/>
                    </a:moveTo>
                    <a:lnTo>
                      <a:pt x="1" y="203"/>
                    </a:lnTo>
                    <a:lnTo>
                      <a:pt x="5542" y="1369"/>
                    </a:lnTo>
                    <a:lnTo>
                      <a:pt x="12045" y="1631"/>
                    </a:lnTo>
                    <a:lnTo>
                      <a:pt x="12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035;p41">
                <a:extLst>
                  <a:ext uri="{FF2B5EF4-FFF2-40B4-BE49-F238E27FC236}">
                    <a16:creationId xmlns:a16="http://schemas.microsoft.com/office/drawing/2014/main" id="{C40315D6-EA70-32C8-868B-A3ABEC97181D}"/>
                  </a:ext>
                </a:extLst>
              </p:cNvPr>
              <p:cNvSpPr/>
              <p:nvPr/>
            </p:nvSpPr>
            <p:spPr>
              <a:xfrm>
                <a:off x="5575267" y="3210639"/>
                <a:ext cx="3037247" cy="1683861"/>
              </a:xfrm>
              <a:custGeom>
                <a:avLst/>
                <a:gdLst/>
                <a:ahLst/>
                <a:cxnLst/>
                <a:rect l="l" t="t" r="r" b="b"/>
                <a:pathLst>
                  <a:path w="53250" h="29522" extrusionOk="0">
                    <a:moveTo>
                      <a:pt x="45483" y="1"/>
                    </a:moveTo>
                    <a:cubicBezTo>
                      <a:pt x="45346" y="1"/>
                      <a:pt x="45208" y="2"/>
                      <a:pt x="45072" y="3"/>
                    </a:cubicBezTo>
                    <a:lnTo>
                      <a:pt x="4470" y="412"/>
                    </a:lnTo>
                    <a:cubicBezTo>
                      <a:pt x="3236" y="1776"/>
                      <a:pt x="3012" y="3153"/>
                      <a:pt x="2838" y="4429"/>
                    </a:cubicBezTo>
                    <a:lnTo>
                      <a:pt x="294" y="22963"/>
                    </a:lnTo>
                    <a:cubicBezTo>
                      <a:pt x="212" y="24339"/>
                      <a:pt x="1" y="25490"/>
                      <a:pt x="182" y="26619"/>
                    </a:cubicBezTo>
                    <a:cubicBezTo>
                      <a:pt x="364" y="27749"/>
                      <a:pt x="1018" y="28871"/>
                      <a:pt x="2081" y="29293"/>
                    </a:cubicBezTo>
                    <a:cubicBezTo>
                      <a:pt x="2572" y="29488"/>
                      <a:pt x="3106" y="29521"/>
                      <a:pt x="3638" y="29521"/>
                    </a:cubicBezTo>
                    <a:cubicBezTo>
                      <a:pt x="3763" y="29521"/>
                      <a:pt x="3889" y="29519"/>
                      <a:pt x="4013" y="29517"/>
                    </a:cubicBezTo>
                    <a:lnTo>
                      <a:pt x="46071" y="28884"/>
                    </a:lnTo>
                    <a:cubicBezTo>
                      <a:pt x="48297" y="28850"/>
                      <a:pt x="50562" y="28812"/>
                      <a:pt x="52682" y="28131"/>
                    </a:cubicBezTo>
                    <a:cubicBezTo>
                      <a:pt x="53249" y="25922"/>
                      <a:pt x="53111" y="23720"/>
                      <a:pt x="52703" y="21613"/>
                    </a:cubicBezTo>
                    <a:cubicBezTo>
                      <a:pt x="52294" y="19505"/>
                      <a:pt x="51624" y="17459"/>
                      <a:pt x="51102" y="15377"/>
                    </a:cubicBezTo>
                    <a:cubicBezTo>
                      <a:pt x="49993" y="10946"/>
                      <a:pt x="49567" y="6378"/>
                      <a:pt x="49144" y="1830"/>
                    </a:cubicBezTo>
                    <a:cubicBezTo>
                      <a:pt x="49053" y="849"/>
                      <a:pt x="48082" y="430"/>
                      <a:pt x="47349" y="210"/>
                    </a:cubicBezTo>
                    <a:cubicBezTo>
                      <a:pt x="46747" y="29"/>
                      <a:pt x="46114" y="1"/>
                      <a:pt x="45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036;p41">
                <a:extLst>
                  <a:ext uri="{FF2B5EF4-FFF2-40B4-BE49-F238E27FC236}">
                    <a16:creationId xmlns:a16="http://schemas.microsoft.com/office/drawing/2014/main" id="{2A7B6D91-98B8-2FD1-8BEA-37B2783AC6C6}"/>
                  </a:ext>
                </a:extLst>
              </p:cNvPr>
              <p:cNvSpPr/>
              <p:nvPr/>
            </p:nvSpPr>
            <p:spPr>
              <a:xfrm>
                <a:off x="5869694" y="3174648"/>
                <a:ext cx="111451" cy="816207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4310" fill="none" extrusionOk="0">
                    <a:moveTo>
                      <a:pt x="1954" y="0"/>
                    </a:moveTo>
                    <a:cubicBezTo>
                      <a:pt x="1735" y="260"/>
                      <a:pt x="1498" y="504"/>
                      <a:pt x="1247" y="733"/>
                    </a:cubicBezTo>
                    <a:cubicBezTo>
                      <a:pt x="592" y="1331"/>
                      <a:pt x="212" y="2170"/>
                      <a:pt x="197" y="3057"/>
                    </a:cubicBezTo>
                    <a:lnTo>
                      <a:pt x="0" y="14310"/>
                    </a:lnTo>
                  </a:path>
                </a:pathLst>
              </a:custGeom>
              <a:noFill/>
              <a:ln w="4200" cap="flat" cmpd="sng">
                <a:solidFill>
                  <a:schemeClr val="dk2"/>
                </a:solidFill>
                <a:prstDash val="solid"/>
                <a:miter lim="11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037;p41">
                <a:extLst>
                  <a:ext uri="{FF2B5EF4-FFF2-40B4-BE49-F238E27FC236}">
                    <a16:creationId xmlns:a16="http://schemas.microsoft.com/office/drawing/2014/main" id="{754F233F-4F74-A9C3-9AC7-09AC53FC80E2}"/>
                  </a:ext>
                </a:extLst>
              </p:cNvPr>
              <p:cNvSpPr/>
              <p:nvPr/>
            </p:nvSpPr>
            <p:spPr>
              <a:xfrm>
                <a:off x="5730922" y="3973512"/>
                <a:ext cx="2712818" cy="588171"/>
              </a:xfrm>
              <a:custGeom>
                <a:avLst/>
                <a:gdLst/>
                <a:ahLst/>
                <a:cxnLst/>
                <a:rect l="l" t="t" r="r" b="b"/>
                <a:pathLst>
                  <a:path w="47562" h="10312" extrusionOk="0">
                    <a:moveTo>
                      <a:pt x="2081" y="1"/>
                    </a:moveTo>
                    <a:lnTo>
                      <a:pt x="245" y="7555"/>
                    </a:lnTo>
                    <a:cubicBezTo>
                      <a:pt x="122" y="8058"/>
                      <a:pt x="1" y="8594"/>
                      <a:pt x="159" y="9087"/>
                    </a:cubicBezTo>
                    <a:cubicBezTo>
                      <a:pt x="351" y="9686"/>
                      <a:pt x="929" y="10097"/>
                      <a:pt x="1537" y="10262"/>
                    </a:cubicBezTo>
                    <a:cubicBezTo>
                      <a:pt x="1667" y="10297"/>
                      <a:pt x="3187" y="10311"/>
                      <a:pt x="5583" y="10311"/>
                    </a:cubicBezTo>
                    <a:cubicBezTo>
                      <a:pt x="16082" y="10311"/>
                      <a:pt x="43398" y="10029"/>
                      <a:pt x="44290" y="9935"/>
                    </a:cubicBezTo>
                    <a:cubicBezTo>
                      <a:pt x="45488" y="9809"/>
                      <a:pt x="47032" y="9829"/>
                      <a:pt x="47386" y="8678"/>
                    </a:cubicBezTo>
                    <a:cubicBezTo>
                      <a:pt x="47562" y="8104"/>
                      <a:pt x="47348" y="7491"/>
                      <a:pt x="47134" y="6929"/>
                    </a:cubicBezTo>
                    <a:cubicBezTo>
                      <a:pt x="46440" y="5097"/>
                      <a:pt x="45677" y="2423"/>
                      <a:pt x="44983" y="591"/>
                    </a:cubicBez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2" name="Google Shape;1038;p41">
                <a:extLst>
                  <a:ext uri="{FF2B5EF4-FFF2-40B4-BE49-F238E27FC236}">
                    <a16:creationId xmlns:a16="http://schemas.microsoft.com/office/drawing/2014/main" id="{CF8EB026-7B15-1612-1F1F-D853D9A6CCE7}"/>
                  </a:ext>
                </a:extLst>
              </p:cNvPr>
              <p:cNvGrpSpPr/>
              <p:nvPr/>
            </p:nvGrpSpPr>
            <p:grpSpPr>
              <a:xfrm>
                <a:off x="5812143" y="3774053"/>
                <a:ext cx="2603074" cy="805937"/>
                <a:chOff x="5812143" y="3774053"/>
                <a:chExt cx="2603074" cy="805937"/>
              </a:xfrm>
            </p:grpSpPr>
            <p:sp>
              <p:nvSpPr>
                <p:cNvPr id="1207" name="Google Shape;1039;p41">
                  <a:extLst>
                    <a:ext uri="{FF2B5EF4-FFF2-40B4-BE49-F238E27FC236}">
                      <a16:creationId xmlns:a16="http://schemas.microsoft.com/office/drawing/2014/main" id="{1FBA2E68-0255-8B48-2CA8-A209EB0C1938}"/>
                    </a:ext>
                  </a:extLst>
                </p:cNvPr>
                <p:cNvSpPr/>
                <p:nvPr/>
              </p:nvSpPr>
              <p:spPr>
                <a:xfrm>
                  <a:off x="6187450" y="3866853"/>
                  <a:ext cx="23842" cy="13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2" extrusionOk="0">
                      <a:moveTo>
                        <a:pt x="0" y="0"/>
                      </a:moveTo>
                      <a:lnTo>
                        <a:pt x="0" y="2292"/>
                      </a:lnTo>
                      <a:lnTo>
                        <a:pt x="418" y="2292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040;p41">
                  <a:extLst>
                    <a:ext uri="{FF2B5EF4-FFF2-40B4-BE49-F238E27FC236}">
                      <a16:creationId xmlns:a16="http://schemas.microsoft.com/office/drawing/2014/main" id="{DE59ADB6-9EDE-98A1-9EE8-DB98E897C300}"/>
                    </a:ext>
                  </a:extLst>
                </p:cNvPr>
                <p:cNvSpPr/>
                <p:nvPr/>
              </p:nvSpPr>
              <p:spPr>
                <a:xfrm>
                  <a:off x="6381035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041;p41">
                  <a:extLst>
                    <a:ext uri="{FF2B5EF4-FFF2-40B4-BE49-F238E27FC236}">
                      <a16:creationId xmlns:a16="http://schemas.microsoft.com/office/drawing/2014/main" id="{CBA93D51-41CE-8C8A-D9BC-0CC71002448E}"/>
                    </a:ext>
                  </a:extLst>
                </p:cNvPr>
                <p:cNvSpPr/>
                <p:nvPr/>
              </p:nvSpPr>
              <p:spPr>
                <a:xfrm>
                  <a:off x="6574620" y="3876492"/>
                  <a:ext cx="23785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7" y="2293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042;p41">
                  <a:extLst>
                    <a:ext uri="{FF2B5EF4-FFF2-40B4-BE49-F238E27FC236}">
                      <a16:creationId xmlns:a16="http://schemas.microsoft.com/office/drawing/2014/main" id="{E01B7E28-EB0B-35BB-30E1-74594606B0D8}"/>
                    </a:ext>
                  </a:extLst>
                </p:cNvPr>
                <p:cNvSpPr/>
                <p:nvPr/>
              </p:nvSpPr>
              <p:spPr>
                <a:xfrm>
                  <a:off x="6771399" y="3876492"/>
                  <a:ext cx="23785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6" y="2293"/>
                      </a:lnTo>
                      <a:lnTo>
                        <a:pt x="4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043;p41">
                  <a:extLst>
                    <a:ext uri="{FF2B5EF4-FFF2-40B4-BE49-F238E27FC236}">
                      <a16:creationId xmlns:a16="http://schemas.microsoft.com/office/drawing/2014/main" id="{40FF7AD8-E91F-ECC2-8FBB-02066216F35E}"/>
                    </a:ext>
                  </a:extLst>
                </p:cNvPr>
                <p:cNvSpPr/>
                <p:nvPr/>
              </p:nvSpPr>
              <p:spPr>
                <a:xfrm>
                  <a:off x="6963558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044;p41">
                  <a:extLst>
                    <a:ext uri="{FF2B5EF4-FFF2-40B4-BE49-F238E27FC236}">
                      <a16:creationId xmlns:a16="http://schemas.microsoft.com/office/drawing/2014/main" id="{87C6DA32-9FAC-7750-0CBC-3AC5F6864B55}"/>
                    </a:ext>
                  </a:extLst>
                </p:cNvPr>
                <p:cNvSpPr/>
                <p:nvPr/>
              </p:nvSpPr>
              <p:spPr>
                <a:xfrm>
                  <a:off x="7160052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045;p41">
                  <a:extLst>
                    <a:ext uri="{FF2B5EF4-FFF2-40B4-BE49-F238E27FC236}">
                      <a16:creationId xmlns:a16="http://schemas.microsoft.com/office/drawing/2014/main" id="{6352B198-9DE6-CBFC-73C8-0BD78FAF32C5}"/>
                    </a:ext>
                  </a:extLst>
                </p:cNvPr>
                <p:cNvSpPr/>
                <p:nvPr/>
              </p:nvSpPr>
              <p:spPr>
                <a:xfrm>
                  <a:off x="7356032" y="3876492"/>
                  <a:ext cx="23899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2293" extrusionOk="0">
                      <a:moveTo>
                        <a:pt x="1" y="0"/>
                      </a:moveTo>
                      <a:lnTo>
                        <a:pt x="1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046;p41">
                  <a:extLst>
                    <a:ext uri="{FF2B5EF4-FFF2-40B4-BE49-F238E27FC236}">
                      <a16:creationId xmlns:a16="http://schemas.microsoft.com/office/drawing/2014/main" id="{81FA5EFC-FA10-FDD3-DB01-E2730901DCE2}"/>
                    </a:ext>
                  </a:extLst>
                </p:cNvPr>
                <p:cNvSpPr/>
                <p:nvPr/>
              </p:nvSpPr>
              <p:spPr>
                <a:xfrm>
                  <a:off x="7551557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1" y="0"/>
                      </a:moveTo>
                      <a:lnTo>
                        <a:pt x="1" y="2293"/>
                      </a:lnTo>
                      <a:lnTo>
                        <a:pt x="417" y="2293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047;p41">
                  <a:extLst>
                    <a:ext uri="{FF2B5EF4-FFF2-40B4-BE49-F238E27FC236}">
                      <a16:creationId xmlns:a16="http://schemas.microsoft.com/office/drawing/2014/main" id="{A17C6368-B367-1B75-CAEA-DA3C53C582F6}"/>
                    </a:ext>
                  </a:extLst>
                </p:cNvPr>
                <p:cNvSpPr/>
                <p:nvPr/>
              </p:nvSpPr>
              <p:spPr>
                <a:xfrm>
                  <a:off x="7742233" y="3876492"/>
                  <a:ext cx="23899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2293" extrusionOk="0">
                      <a:moveTo>
                        <a:pt x="1" y="0"/>
                      </a:moveTo>
                      <a:lnTo>
                        <a:pt x="1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048;p41">
                  <a:extLst>
                    <a:ext uri="{FF2B5EF4-FFF2-40B4-BE49-F238E27FC236}">
                      <a16:creationId xmlns:a16="http://schemas.microsoft.com/office/drawing/2014/main" id="{27FBF874-D64E-05CF-8D9F-D5B9D0B3F25B}"/>
                    </a:ext>
                  </a:extLst>
                </p:cNvPr>
                <p:cNvSpPr/>
                <p:nvPr/>
              </p:nvSpPr>
              <p:spPr>
                <a:xfrm>
                  <a:off x="7923897" y="3876492"/>
                  <a:ext cx="23785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6" y="2293"/>
                      </a:lnTo>
                      <a:lnTo>
                        <a:pt x="4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049;p41">
                  <a:extLst>
                    <a:ext uri="{FF2B5EF4-FFF2-40B4-BE49-F238E27FC236}">
                      <a16:creationId xmlns:a16="http://schemas.microsoft.com/office/drawing/2014/main" id="{723F12FB-1C48-88DA-5A8B-33E9BA2BE944}"/>
                    </a:ext>
                  </a:extLst>
                </p:cNvPr>
                <p:cNvSpPr/>
                <p:nvPr/>
              </p:nvSpPr>
              <p:spPr>
                <a:xfrm>
                  <a:off x="8142750" y="3876036"/>
                  <a:ext cx="68160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3042" fill="none" extrusionOk="0">
                      <a:moveTo>
                        <a:pt x="217" y="0"/>
                      </a:moveTo>
                      <a:cubicBezTo>
                        <a:pt x="1" y="142"/>
                        <a:pt x="61" y="491"/>
                        <a:pt x="238" y="681"/>
                      </a:cubicBezTo>
                      <a:cubicBezTo>
                        <a:pt x="414" y="869"/>
                        <a:pt x="667" y="974"/>
                        <a:pt x="850" y="1156"/>
                      </a:cubicBezTo>
                      <a:cubicBezTo>
                        <a:pt x="1085" y="1389"/>
                        <a:pt x="1185" y="1732"/>
                        <a:pt x="1190" y="2064"/>
                      </a:cubicBezTo>
                      <a:cubicBezTo>
                        <a:pt x="1194" y="2395"/>
                        <a:pt x="1114" y="2721"/>
                        <a:pt x="1033" y="3042"/>
                      </a:cubicBezTo>
                    </a:path>
                  </a:pathLst>
                </a:custGeom>
                <a:solidFill>
                  <a:schemeClr val="lt2"/>
                </a:solidFill>
                <a:ln w="8425" cap="flat" cmpd="sng">
                  <a:solidFill>
                    <a:schemeClr val="dk2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050;p41">
                  <a:extLst>
                    <a:ext uri="{FF2B5EF4-FFF2-40B4-BE49-F238E27FC236}">
                      <a16:creationId xmlns:a16="http://schemas.microsoft.com/office/drawing/2014/main" id="{7C8D494A-B86C-1A82-1C08-32EF08615F1D}"/>
                    </a:ext>
                  </a:extLst>
                </p:cNvPr>
                <p:cNvSpPr/>
                <p:nvPr/>
              </p:nvSpPr>
              <p:spPr>
                <a:xfrm>
                  <a:off x="5963122" y="3855103"/>
                  <a:ext cx="68103" cy="173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" h="3043" fill="none" extrusionOk="0">
                      <a:moveTo>
                        <a:pt x="216" y="1"/>
                      </a:moveTo>
                      <a:cubicBezTo>
                        <a:pt x="0" y="143"/>
                        <a:pt x="60" y="492"/>
                        <a:pt x="236" y="681"/>
                      </a:cubicBezTo>
                      <a:cubicBezTo>
                        <a:pt x="413" y="870"/>
                        <a:pt x="665" y="974"/>
                        <a:pt x="849" y="1157"/>
                      </a:cubicBezTo>
                      <a:cubicBezTo>
                        <a:pt x="1085" y="1389"/>
                        <a:pt x="1184" y="1732"/>
                        <a:pt x="1189" y="2064"/>
                      </a:cubicBezTo>
                      <a:cubicBezTo>
                        <a:pt x="1194" y="2396"/>
                        <a:pt x="1112" y="2720"/>
                        <a:pt x="1031" y="3042"/>
                      </a:cubicBezTo>
                    </a:path>
                  </a:pathLst>
                </a:custGeom>
                <a:solidFill>
                  <a:schemeClr val="lt2"/>
                </a:solidFill>
                <a:ln w="8425" cap="flat" cmpd="sng">
                  <a:solidFill>
                    <a:schemeClr val="dk2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051;p41">
                  <a:extLst>
                    <a:ext uri="{FF2B5EF4-FFF2-40B4-BE49-F238E27FC236}">
                      <a16:creationId xmlns:a16="http://schemas.microsoft.com/office/drawing/2014/main" id="{B2A5F709-5003-14F4-8A09-CE75FC7F4FDF}"/>
                    </a:ext>
                  </a:extLst>
                </p:cNvPr>
                <p:cNvSpPr/>
                <p:nvPr/>
              </p:nvSpPr>
              <p:spPr>
                <a:xfrm>
                  <a:off x="7992969" y="4239021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0"/>
                      </a:moveTo>
                      <a:cubicBezTo>
                        <a:pt x="1313" y="0"/>
                        <a:pt x="1098" y="22"/>
                        <a:pt x="884" y="45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3"/>
                        <a:pt x="74" y="899"/>
                        <a:pt x="159" y="1199"/>
                      </a:cubicBezTo>
                      <a:cubicBezTo>
                        <a:pt x="237" y="1474"/>
                        <a:pt x="338" y="1778"/>
                        <a:pt x="589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4" y="2040"/>
                        <a:pt x="2480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6" y="898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5" y="11"/>
                        <a:pt x="1676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052;p41">
                  <a:extLst>
                    <a:ext uri="{FF2B5EF4-FFF2-40B4-BE49-F238E27FC236}">
                      <a16:creationId xmlns:a16="http://schemas.microsoft.com/office/drawing/2014/main" id="{98B0B164-E98B-0C72-55BD-B1C7C9593103}"/>
                    </a:ext>
                  </a:extLst>
                </p:cNvPr>
                <p:cNvSpPr/>
                <p:nvPr/>
              </p:nvSpPr>
              <p:spPr>
                <a:xfrm>
                  <a:off x="8183645" y="4239021"/>
                  <a:ext cx="23157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2057" extrusionOk="0">
                      <a:moveTo>
                        <a:pt x="2002" y="0"/>
                      </a:moveTo>
                      <a:cubicBezTo>
                        <a:pt x="1721" y="0"/>
                        <a:pt x="1438" y="22"/>
                        <a:pt x="1159" y="45"/>
                      </a:cubicBezTo>
                      <a:cubicBezTo>
                        <a:pt x="833" y="69"/>
                        <a:pt x="472" y="109"/>
                        <a:pt x="262" y="302"/>
                      </a:cubicBezTo>
                      <a:cubicBezTo>
                        <a:pt x="1" y="543"/>
                        <a:pt x="98" y="899"/>
                        <a:pt x="208" y="1199"/>
                      </a:cubicBezTo>
                      <a:cubicBezTo>
                        <a:pt x="310" y="1474"/>
                        <a:pt x="442" y="1778"/>
                        <a:pt x="773" y="1912"/>
                      </a:cubicBezTo>
                      <a:cubicBezTo>
                        <a:pt x="948" y="1981"/>
                        <a:pt x="1152" y="1991"/>
                        <a:pt x="1348" y="2000"/>
                      </a:cubicBezTo>
                      <a:lnTo>
                        <a:pt x="2513" y="2050"/>
                      </a:lnTo>
                      <a:cubicBezTo>
                        <a:pt x="2590" y="2054"/>
                        <a:pt x="2668" y="2057"/>
                        <a:pt x="2746" y="2057"/>
                      </a:cubicBezTo>
                      <a:cubicBezTo>
                        <a:pt x="2923" y="2057"/>
                        <a:pt x="3099" y="2040"/>
                        <a:pt x="3251" y="1974"/>
                      </a:cubicBezTo>
                      <a:cubicBezTo>
                        <a:pt x="3522" y="1856"/>
                        <a:pt x="3647" y="1608"/>
                        <a:pt x="3699" y="1373"/>
                      </a:cubicBezTo>
                      <a:cubicBezTo>
                        <a:pt x="3750" y="1138"/>
                        <a:pt x="4060" y="898"/>
                        <a:pt x="3735" y="417"/>
                      </a:cubicBezTo>
                      <a:cubicBezTo>
                        <a:pt x="3517" y="93"/>
                        <a:pt x="3052" y="110"/>
                        <a:pt x="2585" y="40"/>
                      </a:cubicBezTo>
                      <a:cubicBezTo>
                        <a:pt x="2393" y="11"/>
                        <a:pt x="2198" y="0"/>
                        <a:pt x="20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053;p41">
                  <a:extLst>
                    <a:ext uri="{FF2B5EF4-FFF2-40B4-BE49-F238E27FC236}">
                      <a16:creationId xmlns:a16="http://schemas.microsoft.com/office/drawing/2014/main" id="{D712E23D-E61C-B5F0-4B79-B35A6F9C65AC}"/>
                    </a:ext>
                  </a:extLst>
                </p:cNvPr>
                <p:cNvSpPr/>
                <p:nvPr/>
              </p:nvSpPr>
              <p:spPr>
                <a:xfrm>
                  <a:off x="6364266" y="4392565"/>
                  <a:ext cx="1532769" cy="18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3" h="3286" extrusionOk="0">
                      <a:moveTo>
                        <a:pt x="13610" y="1"/>
                      </a:moveTo>
                      <a:cubicBezTo>
                        <a:pt x="11662" y="1"/>
                        <a:pt x="9701" y="37"/>
                        <a:pt x="7760" y="73"/>
                      </a:cubicBezTo>
                      <a:cubicBezTo>
                        <a:pt x="5489" y="115"/>
                        <a:pt x="2751" y="215"/>
                        <a:pt x="1261" y="242"/>
                      </a:cubicBezTo>
                      <a:cubicBezTo>
                        <a:pt x="0" y="266"/>
                        <a:pt x="435" y="2258"/>
                        <a:pt x="362" y="3140"/>
                      </a:cubicBezTo>
                      <a:cubicBezTo>
                        <a:pt x="354" y="3248"/>
                        <a:pt x="2805" y="3286"/>
                        <a:pt x="6201" y="3286"/>
                      </a:cubicBezTo>
                      <a:cubicBezTo>
                        <a:pt x="13767" y="3286"/>
                        <a:pt x="26024" y="3099"/>
                        <a:pt x="26234" y="3089"/>
                      </a:cubicBezTo>
                      <a:cubicBezTo>
                        <a:pt x="26872" y="3057"/>
                        <a:pt x="26514" y="459"/>
                        <a:pt x="26235" y="345"/>
                      </a:cubicBezTo>
                      <a:cubicBezTo>
                        <a:pt x="25697" y="127"/>
                        <a:pt x="24170" y="98"/>
                        <a:pt x="22366" y="98"/>
                      </a:cubicBezTo>
                      <a:cubicBezTo>
                        <a:pt x="21701" y="98"/>
                        <a:pt x="20999" y="102"/>
                        <a:pt x="20294" y="102"/>
                      </a:cubicBezTo>
                      <a:cubicBezTo>
                        <a:pt x="19399" y="102"/>
                        <a:pt x="18500" y="95"/>
                        <a:pt x="17670" y="66"/>
                      </a:cubicBezTo>
                      <a:cubicBezTo>
                        <a:pt x="16330" y="18"/>
                        <a:pt x="14973" y="1"/>
                        <a:pt x="1361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054;p41">
                  <a:extLst>
                    <a:ext uri="{FF2B5EF4-FFF2-40B4-BE49-F238E27FC236}">
                      <a16:creationId xmlns:a16="http://schemas.microsoft.com/office/drawing/2014/main" id="{6C75D745-934B-978A-78EE-46D502F3B09D}"/>
                    </a:ext>
                  </a:extLst>
                </p:cNvPr>
                <p:cNvSpPr/>
                <p:nvPr/>
              </p:nvSpPr>
              <p:spPr>
                <a:xfrm>
                  <a:off x="7794080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0"/>
                      </a:moveTo>
                      <a:cubicBezTo>
                        <a:pt x="1313" y="0"/>
                        <a:pt x="1097" y="22"/>
                        <a:pt x="884" y="44"/>
                      </a:cubicBezTo>
                      <a:cubicBezTo>
                        <a:pt x="636" y="69"/>
                        <a:pt x="360" y="109"/>
                        <a:pt x="200" y="302"/>
                      </a:cubicBezTo>
                      <a:cubicBezTo>
                        <a:pt x="1" y="542"/>
                        <a:pt x="75" y="899"/>
                        <a:pt x="159" y="1199"/>
                      </a:cubicBezTo>
                      <a:cubicBezTo>
                        <a:pt x="238" y="1474"/>
                        <a:pt x="337" y="1779"/>
                        <a:pt x="590" y="1912"/>
                      </a:cubicBezTo>
                      <a:cubicBezTo>
                        <a:pt x="723" y="1981"/>
                        <a:pt x="879" y="1991"/>
                        <a:pt x="1029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3" y="93"/>
                        <a:pt x="2329" y="110"/>
                        <a:pt x="1972" y="40"/>
                      </a:cubicBezTo>
                      <a:cubicBezTo>
                        <a:pt x="1825" y="11"/>
                        <a:pt x="1677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055;p41">
                  <a:extLst>
                    <a:ext uri="{FF2B5EF4-FFF2-40B4-BE49-F238E27FC236}">
                      <a16:creationId xmlns:a16="http://schemas.microsoft.com/office/drawing/2014/main" id="{F9FE65A3-BC93-42A0-0C3B-E68F21279EA9}"/>
                    </a:ext>
                  </a:extLst>
                </p:cNvPr>
                <p:cNvSpPr/>
                <p:nvPr/>
              </p:nvSpPr>
              <p:spPr>
                <a:xfrm>
                  <a:off x="7585323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0"/>
                      </a:moveTo>
                      <a:cubicBezTo>
                        <a:pt x="1314" y="0"/>
                        <a:pt x="1098" y="22"/>
                        <a:pt x="885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5" y="899"/>
                        <a:pt x="160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0"/>
                        <a:pt x="2481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7" y="899"/>
                        <a:pt x="2849" y="417"/>
                      </a:cubicBezTo>
                      <a:cubicBezTo>
                        <a:pt x="2683" y="93"/>
                        <a:pt x="2329" y="110"/>
                        <a:pt x="1971" y="40"/>
                      </a:cubicBezTo>
                      <a:cubicBezTo>
                        <a:pt x="1825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056;p41">
                  <a:extLst>
                    <a:ext uri="{FF2B5EF4-FFF2-40B4-BE49-F238E27FC236}">
                      <a16:creationId xmlns:a16="http://schemas.microsoft.com/office/drawing/2014/main" id="{00F78A5B-D168-BC98-69DF-8DE7FBB65AF6}"/>
                    </a:ext>
                  </a:extLst>
                </p:cNvPr>
                <p:cNvSpPr/>
                <p:nvPr/>
              </p:nvSpPr>
              <p:spPr>
                <a:xfrm>
                  <a:off x="7849349" y="4078233"/>
                  <a:ext cx="176531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" h="2058" extrusionOk="0">
                      <a:moveTo>
                        <a:pt x="1526" y="0"/>
                      </a:moveTo>
                      <a:cubicBezTo>
                        <a:pt x="1312" y="0"/>
                        <a:pt x="1096" y="22"/>
                        <a:pt x="883" y="45"/>
                      </a:cubicBezTo>
                      <a:cubicBezTo>
                        <a:pt x="633" y="71"/>
                        <a:pt x="359" y="109"/>
                        <a:pt x="199" y="302"/>
                      </a:cubicBezTo>
                      <a:cubicBezTo>
                        <a:pt x="0" y="544"/>
                        <a:pt x="73" y="899"/>
                        <a:pt x="158" y="1199"/>
                      </a:cubicBezTo>
                      <a:cubicBezTo>
                        <a:pt x="236" y="1475"/>
                        <a:pt x="336" y="1779"/>
                        <a:pt x="589" y="1912"/>
                      </a:cubicBezTo>
                      <a:cubicBezTo>
                        <a:pt x="722" y="1982"/>
                        <a:pt x="877" y="1991"/>
                        <a:pt x="1028" y="2000"/>
                      </a:cubicBezTo>
                      <a:lnTo>
                        <a:pt x="1916" y="2051"/>
                      </a:lnTo>
                      <a:cubicBezTo>
                        <a:pt x="1973" y="2054"/>
                        <a:pt x="2031" y="2057"/>
                        <a:pt x="2089" y="2057"/>
                      </a:cubicBezTo>
                      <a:cubicBezTo>
                        <a:pt x="2226" y="2057"/>
                        <a:pt x="2362" y="2041"/>
                        <a:pt x="2479" y="1974"/>
                      </a:cubicBezTo>
                      <a:cubicBezTo>
                        <a:pt x="2685" y="1856"/>
                        <a:pt x="2781" y="1609"/>
                        <a:pt x="2820" y="1374"/>
                      </a:cubicBezTo>
                      <a:cubicBezTo>
                        <a:pt x="2859" y="1139"/>
                        <a:pt x="3095" y="899"/>
                        <a:pt x="2848" y="417"/>
                      </a:cubicBezTo>
                      <a:cubicBezTo>
                        <a:pt x="2682" y="93"/>
                        <a:pt x="2327" y="110"/>
                        <a:pt x="1971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057;p41">
                  <a:extLst>
                    <a:ext uri="{FF2B5EF4-FFF2-40B4-BE49-F238E27FC236}">
                      <a16:creationId xmlns:a16="http://schemas.microsoft.com/office/drawing/2014/main" id="{CDD84E83-BC35-2F7A-E0BE-C481306C71D6}"/>
                    </a:ext>
                  </a:extLst>
                </p:cNvPr>
                <p:cNvSpPr/>
                <p:nvPr/>
              </p:nvSpPr>
              <p:spPr>
                <a:xfrm>
                  <a:off x="8048410" y="4078233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5" y="45"/>
                      </a:cubicBezTo>
                      <a:cubicBezTo>
                        <a:pt x="635" y="71"/>
                        <a:pt x="360" y="109"/>
                        <a:pt x="199" y="302"/>
                      </a:cubicBezTo>
                      <a:cubicBezTo>
                        <a:pt x="1" y="544"/>
                        <a:pt x="75" y="899"/>
                        <a:pt x="160" y="1199"/>
                      </a:cubicBezTo>
                      <a:cubicBezTo>
                        <a:pt x="237" y="1475"/>
                        <a:pt x="338" y="1779"/>
                        <a:pt x="591" y="1912"/>
                      </a:cubicBezTo>
                      <a:cubicBezTo>
                        <a:pt x="723" y="1982"/>
                        <a:pt x="879" y="1991"/>
                        <a:pt x="1029" y="2000"/>
                      </a:cubicBezTo>
                      <a:lnTo>
                        <a:pt x="1917" y="2051"/>
                      </a:lnTo>
                      <a:cubicBezTo>
                        <a:pt x="1974" y="2054"/>
                        <a:pt x="2032" y="2057"/>
                        <a:pt x="2090" y="2057"/>
                      </a:cubicBezTo>
                      <a:cubicBezTo>
                        <a:pt x="2227" y="2057"/>
                        <a:pt x="2363" y="2041"/>
                        <a:pt x="2481" y="1974"/>
                      </a:cubicBezTo>
                      <a:cubicBezTo>
                        <a:pt x="2687" y="1856"/>
                        <a:pt x="2782" y="1609"/>
                        <a:pt x="2822" y="1374"/>
                      </a:cubicBezTo>
                      <a:cubicBezTo>
                        <a:pt x="2861" y="1139"/>
                        <a:pt x="3097" y="899"/>
                        <a:pt x="2849" y="417"/>
                      </a:cubicBezTo>
                      <a:cubicBezTo>
                        <a:pt x="2684" y="93"/>
                        <a:pt x="2329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058;p41">
                  <a:extLst>
                    <a:ext uri="{FF2B5EF4-FFF2-40B4-BE49-F238E27FC236}">
                      <a16:creationId xmlns:a16="http://schemas.microsoft.com/office/drawing/2014/main" id="{52B33EB3-43DC-7A7F-5E81-61C3B4C92438}"/>
                    </a:ext>
                  </a:extLst>
                </p:cNvPr>
                <p:cNvSpPr/>
                <p:nvPr/>
              </p:nvSpPr>
              <p:spPr>
                <a:xfrm>
                  <a:off x="8197220" y="3972999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7" y="1"/>
                      </a:moveTo>
                      <a:cubicBezTo>
                        <a:pt x="1312" y="1"/>
                        <a:pt x="1097" y="23"/>
                        <a:pt x="884" y="45"/>
                      </a:cubicBezTo>
                      <a:cubicBezTo>
                        <a:pt x="635" y="71"/>
                        <a:pt x="359" y="110"/>
                        <a:pt x="200" y="302"/>
                      </a:cubicBezTo>
                      <a:cubicBezTo>
                        <a:pt x="1" y="544"/>
                        <a:pt x="75" y="899"/>
                        <a:pt x="159" y="1200"/>
                      </a:cubicBezTo>
                      <a:cubicBezTo>
                        <a:pt x="236" y="1475"/>
                        <a:pt x="337" y="1779"/>
                        <a:pt x="590" y="1912"/>
                      </a:cubicBezTo>
                      <a:cubicBezTo>
                        <a:pt x="722" y="1983"/>
                        <a:pt x="878" y="1992"/>
                        <a:pt x="1029" y="2001"/>
                      </a:cubicBezTo>
                      <a:lnTo>
                        <a:pt x="1917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5"/>
                      </a:cubicBezTo>
                      <a:cubicBezTo>
                        <a:pt x="2686" y="1857"/>
                        <a:pt x="2781" y="1609"/>
                        <a:pt x="2821" y="1374"/>
                      </a:cubicBezTo>
                      <a:cubicBezTo>
                        <a:pt x="2860" y="1139"/>
                        <a:pt x="3097" y="898"/>
                        <a:pt x="2848" y="417"/>
                      </a:cubicBezTo>
                      <a:cubicBezTo>
                        <a:pt x="2683" y="94"/>
                        <a:pt x="2329" y="111"/>
                        <a:pt x="1971" y="40"/>
                      </a:cubicBezTo>
                      <a:cubicBezTo>
                        <a:pt x="1825" y="12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059;p41">
                  <a:extLst>
                    <a:ext uri="{FF2B5EF4-FFF2-40B4-BE49-F238E27FC236}">
                      <a16:creationId xmlns:a16="http://schemas.microsoft.com/office/drawing/2014/main" id="{ED5B1A01-06AC-3AC7-477D-099907ACFBE3}"/>
                    </a:ext>
                  </a:extLst>
                </p:cNvPr>
                <p:cNvSpPr/>
                <p:nvPr/>
              </p:nvSpPr>
              <p:spPr>
                <a:xfrm>
                  <a:off x="7966048" y="3941857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60" y="109"/>
                        <a:pt x="199" y="302"/>
                      </a:cubicBezTo>
                      <a:cubicBezTo>
                        <a:pt x="1" y="543"/>
                        <a:pt x="74" y="898"/>
                        <a:pt x="160" y="1199"/>
                      </a:cubicBezTo>
                      <a:cubicBezTo>
                        <a:pt x="237" y="1474"/>
                        <a:pt x="338" y="1779"/>
                        <a:pt x="591" y="1911"/>
                      </a:cubicBezTo>
                      <a:cubicBezTo>
                        <a:pt x="723" y="1982"/>
                        <a:pt x="879" y="1991"/>
                        <a:pt x="1030" y="2000"/>
                      </a:cubicBezTo>
                      <a:lnTo>
                        <a:pt x="1918" y="2050"/>
                      </a:lnTo>
                      <a:cubicBezTo>
                        <a:pt x="1976" y="2053"/>
                        <a:pt x="2036" y="2056"/>
                        <a:pt x="2095" y="2056"/>
                      </a:cubicBezTo>
                      <a:cubicBezTo>
                        <a:pt x="2231" y="2056"/>
                        <a:pt x="2365" y="2040"/>
                        <a:pt x="2481" y="1974"/>
                      </a:cubicBezTo>
                      <a:cubicBezTo>
                        <a:pt x="2687" y="1856"/>
                        <a:pt x="2782" y="1609"/>
                        <a:pt x="2822" y="1373"/>
                      </a:cubicBezTo>
                      <a:cubicBezTo>
                        <a:pt x="2861" y="1138"/>
                        <a:pt x="3097" y="897"/>
                        <a:pt x="2849" y="416"/>
                      </a:cubicBezTo>
                      <a:cubicBezTo>
                        <a:pt x="2684" y="93"/>
                        <a:pt x="2329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060;p41">
                  <a:extLst>
                    <a:ext uri="{FF2B5EF4-FFF2-40B4-BE49-F238E27FC236}">
                      <a16:creationId xmlns:a16="http://schemas.microsoft.com/office/drawing/2014/main" id="{AD3EEA99-BA39-23B7-3B65-24059D1A7124}"/>
                    </a:ext>
                  </a:extLst>
                </p:cNvPr>
                <p:cNvSpPr/>
                <p:nvPr/>
              </p:nvSpPr>
              <p:spPr>
                <a:xfrm>
                  <a:off x="7774060" y="3934670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8" y="0"/>
                      </a:moveTo>
                      <a:cubicBezTo>
                        <a:pt x="1314" y="0"/>
                        <a:pt x="1099" y="22"/>
                        <a:pt x="885" y="44"/>
                      </a:cubicBezTo>
                      <a:cubicBezTo>
                        <a:pt x="636" y="69"/>
                        <a:pt x="361" y="109"/>
                        <a:pt x="201" y="302"/>
                      </a:cubicBezTo>
                      <a:cubicBezTo>
                        <a:pt x="1" y="542"/>
                        <a:pt x="76" y="898"/>
                        <a:pt x="160" y="1199"/>
                      </a:cubicBezTo>
                      <a:cubicBezTo>
                        <a:pt x="238" y="1474"/>
                        <a:pt x="338" y="1778"/>
                        <a:pt x="591" y="1911"/>
                      </a:cubicBezTo>
                      <a:cubicBezTo>
                        <a:pt x="725" y="1981"/>
                        <a:pt x="880" y="1991"/>
                        <a:pt x="1030" y="2000"/>
                      </a:cubicBezTo>
                      <a:lnTo>
                        <a:pt x="1918" y="2050"/>
                      </a:lnTo>
                      <a:cubicBezTo>
                        <a:pt x="1977" y="2053"/>
                        <a:pt x="2036" y="2056"/>
                        <a:pt x="2095" y="2056"/>
                      </a:cubicBezTo>
                      <a:cubicBezTo>
                        <a:pt x="2231" y="2056"/>
                        <a:pt x="2365" y="2040"/>
                        <a:pt x="2481" y="1974"/>
                      </a:cubicBezTo>
                      <a:cubicBezTo>
                        <a:pt x="2687" y="1856"/>
                        <a:pt x="2783" y="1607"/>
                        <a:pt x="2822" y="1373"/>
                      </a:cubicBezTo>
                      <a:cubicBezTo>
                        <a:pt x="2862" y="1138"/>
                        <a:pt x="3098" y="897"/>
                        <a:pt x="2851" y="416"/>
                      </a:cubicBezTo>
                      <a:cubicBezTo>
                        <a:pt x="2684" y="93"/>
                        <a:pt x="2330" y="110"/>
                        <a:pt x="1973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061;p41">
                  <a:extLst>
                    <a:ext uri="{FF2B5EF4-FFF2-40B4-BE49-F238E27FC236}">
                      <a16:creationId xmlns:a16="http://schemas.microsoft.com/office/drawing/2014/main" id="{EB7809CD-0ADA-A006-5CE5-5606E62E8155}"/>
                    </a:ext>
                  </a:extLst>
                </p:cNvPr>
                <p:cNvSpPr/>
                <p:nvPr/>
              </p:nvSpPr>
              <p:spPr>
                <a:xfrm>
                  <a:off x="7651714" y="4078233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5" y="45"/>
                      </a:cubicBezTo>
                      <a:cubicBezTo>
                        <a:pt x="636" y="71"/>
                        <a:pt x="360" y="109"/>
                        <a:pt x="200" y="302"/>
                      </a:cubicBezTo>
                      <a:cubicBezTo>
                        <a:pt x="1" y="544"/>
                        <a:pt x="75" y="899"/>
                        <a:pt x="160" y="1199"/>
                      </a:cubicBezTo>
                      <a:cubicBezTo>
                        <a:pt x="238" y="1475"/>
                        <a:pt x="338" y="1779"/>
                        <a:pt x="591" y="1912"/>
                      </a:cubicBezTo>
                      <a:cubicBezTo>
                        <a:pt x="723" y="1982"/>
                        <a:pt x="879" y="1991"/>
                        <a:pt x="1030" y="2000"/>
                      </a:cubicBezTo>
                      <a:lnTo>
                        <a:pt x="1918" y="2051"/>
                      </a:lnTo>
                      <a:cubicBezTo>
                        <a:pt x="1975" y="2054"/>
                        <a:pt x="2033" y="2057"/>
                        <a:pt x="2090" y="2057"/>
                      </a:cubicBezTo>
                      <a:cubicBezTo>
                        <a:pt x="2227" y="2057"/>
                        <a:pt x="2363" y="2041"/>
                        <a:pt x="2481" y="1974"/>
                      </a:cubicBezTo>
                      <a:cubicBezTo>
                        <a:pt x="2687" y="1856"/>
                        <a:pt x="2782" y="1609"/>
                        <a:pt x="2822" y="1374"/>
                      </a:cubicBezTo>
                      <a:cubicBezTo>
                        <a:pt x="2861" y="1139"/>
                        <a:pt x="3097" y="899"/>
                        <a:pt x="2849" y="417"/>
                      </a:cubicBezTo>
                      <a:cubicBezTo>
                        <a:pt x="2684" y="93"/>
                        <a:pt x="2330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062;p41">
                  <a:extLst>
                    <a:ext uri="{FF2B5EF4-FFF2-40B4-BE49-F238E27FC236}">
                      <a16:creationId xmlns:a16="http://schemas.microsoft.com/office/drawing/2014/main" id="{F8342361-EE16-EF17-6A26-506A703BA5DF}"/>
                    </a:ext>
                  </a:extLst>
                </p:cNvPr>
                <p:cNvSpPr/>
                <p:nvPr/>
              </p:nvSpPr>
              <p:spPr>
                <a:xfrm>
                  <a:off x="7368581" y="4243812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7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4" y="899"/>
                        <a:pt x="159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5" y="2040"/>
                        <a:pt x="2480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8" y="899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5" y="11"/>
                        <a:pt x="1677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063;p41">
                  <a:extLst>
                    <a:ext uri="{FF2B5EF4-FFF2-40B4-BE49-F238E27FC236}">
                      <a16:creationId xmlns:a16="http://schemas.microsoft.com/office/drawing/2014/main" id="{CE0C7305-5CF0-CE28-218F-68D97EEC71CF}"/>
                    </a:ext>
                  </a:extLst>
                </p:cNvPr>
                <p:cNvSpPr/>
                <p:nvPr/>
              </p:nvSpPr>
              <p:spPr>
                <a:xfrm>
                  <a:off x="7150298" y="4243812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6" y="0"/>
                      </a:moveTo>
                      <a:cubicBezTo>
                        <a:pt x="1312" y="0"/>
                        <a:pt x="1097" y="22"/>
                        <a:pt x="884" y="44"/>
                      </a:cubicBezTo>
                      <a:cubicBezTo>
                        <a:pt x="634" y="69"/>
                        <a:pt x="359" y="109"/>
                        <a:pt x="199" y="302"/>
                      </a:cubicBezTo>
                      <a:cubicBezTo>
                        <a:pt x="0" y="542"/>
                        <a:pt x="74" y="899"/>
                        <a:pt x="159" y="1199"/>
                      </a:cubicBezTo>
                      <a:cubicBezTo>
                        <a:pt x="236" y="1474"/>
                        <a:pt x="337" y="1779"/>
                        <a:pt x="589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29" y="2057"/>
                        <a:pt x="2363" y="2040"/>
                        <a:pt x="2479" y="1974"/>
                      </a:cubicBezTo>
                      <a:cubicBezTo>
                        <a:pt x="2686" y="1856"/>
                        <a:pt x="2782" y="1608"/>
                        <a:pt x="2820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064;p41">
                  <a:extLst>
                    <a:ext uri="{FF2B5EF4-FFF2-40B4-BE49-F238E27FC236}">
                      <a16:creationId xmlns:a16="http://schemas.microsoft.com/office/drawing/2014/main" id="{9B51197C-22F4-728C-B417-1AFB3697B503}"/>
                    </a:ext>
                  </a:extLst>
                </p:cNvPr>
                <p:cNvSpPr/>
                <p:nvPr/>
              </p:nvSpPr>
              <p:spPr>
                <a:xfrm>
                  <a:off x="6941541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4" y="899"/>
                        <a:pt x="159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5" y="11"/>
                        <a:pt x="1676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065;p41">
                  <a:extLst>
                    <a:ext uri="{FF2B5EF4-FFF2-40B4-BE49-F238E27FC236}">
                      <a16:creationId xmlns:a16="http://schemas.microsoft.com/office/drawing/2014/main" id="{CBFE3BD6-9C1C-E4F9-4C7F-F3C9B9793512}"/>
                    </a:ext>
                  </a:extLst>
                </p:cNvPr>
                <p:cNvSpPr/>
                <p:nvPr/>
              </p:nvSpPr>
              <p:spPr>
                <a:xfrm>
                  <a:off x="6735237" y="4243812"/>
                  <a:ext cx="176531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" h="2057" extrusionOk="0">
                      <a:moveTo>
                        <a:pt x="1526" y="0"/>
                      </a:moveTo>
                      <a:cubicBezTo>
                        <a:pt x="1311" y="0"/>
                        <a:pt x="1096" y="22"/>
                        <a:pt x="883" y="44"/>
                      </a:cubicBezTo>
                      <a:cubicBezTo>
                        <a:pt x="634" y="69"/>
                        <a:pt x="358" y="109"/>
                        <a:pt x="199" y="302"/>
                      </a:cubicBezTo>
                      <a:cubicBezTo>
                        <a:pt x="0" y="542"/>
                        <a:pt x="74" y="899"/>
                        <a:pt x="158" y="1199"/>
                      </a:cubicBezTo>
                      <a:cubicBezTo>
                        <a:pt x="236" y="1474"/>
                        <a:pt x="336" y="1779"/>
                        <a:pt x="589" y="1912"/>
                      </a:cubicBezTo>
                      <a:cubicBezTo>
                        <a:pt x="721" y="1981"/>
                        <a:pt x="877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4" y="2054"/>
                        <a:pt x="2034" y="2057"/>
                        <a:pt x="2093" y="2057"/>
                      </a:cubicBezTo>
                      <a:cubicBezTo>
                        <a:pt x="2229" y="2057"/>
                        <a:pt x="2363" y="2040"/>
                        <a:pt x="2479" y="1974"/>
                      </a:cubicBezTo>
                      <a:cubicBezTo>
                        <a:pt x="2685" y="1856"/>
                        <a:pt x="2780" y="1608"/>
                        <a:pt x="2820" y="1373"/>
                      </a:cubicBezTo>
                      <a:cubicBezTo>
                        <a:pt x="2859" y="1138"/>
                        <a:pt x="3095" y="899"/>
                        <a:pt x="2848" y="417"/>
                      </a:cubicBezTo>
                      <a:cubicBezTo>
                        <a:pt x="2682" y="93"/>
                        <a:pt x="2328" y="110"/>
                        <a:pt x="1970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066;p41">
                  <a:extLst>
                    <a:ext uri="{FF2B5EF4-FFF2-40B4-BE49-F238E27FC236}">
                      <a16:creationId xmlns:a16="http://schemas.microsoft.com/office/drawing/2014/main" id="{0A4E5578-E462-BB86-DCB8-1F1B5CD0421F}"/>
                    </a:ext>
                  </a:extLst>
                </p:cNvPr>
                <p:cNvSpPr/>
                <p:nvPr/>
              </p:nvSpPr>
              <p:spPr>
                <a:xfrm>
                  <a:off x="6514388" y="4243812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8" y="0"/>
                      </a:moveTo>
                      <a:cubicBezTo>
                        <a:pt x="1314" y="0"/>
                        <a:pt x="1098" y="22"/>
                        <a:pt x="885" y="44"/>
                      </a:cubicBezTo>
                      <a:cubicBezTo>
                        <a:pt x="636" y="69"/>
                        <a:pt x="360" y="109"/>
                        <a:pt x="200" y="302"/>
                      </a:cubicBezTo>
                      <a:cubicBezTo>
                        <a:pt x="0" y="542"/>
                        <a:pt x="75" y="899"/>
                        <a:pt x="160" y="1199"/>
                      </a:cubicBezTo>
                      <a:cubicBezTo>
                        <a:pt x="237" y="1474"/>
                        <a:pt x="337" y="1779"/>
                        <a:pt x="590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5" y="2057"/>
                        <a:pt x="2095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8" y="1856"/>
                        <a:pt x="2782" y="1608"/>
                        <a:pt x="2822" y="1373"/>
                      </a:cubicBezTo>
                      <a:cubicBezTo>
                        <a:pt x="2861" y="1138"/>
                        <a:pt x="3097" y="899"/>
                        <a:pt x="2850" y="417"/>
                      </a:cubicBezTo>
                      <a:cubicBezTo>
                        <a:pt x="2683" y="93"/>
                        <a:pt x="2329" y="110"/>
                        <a:pt x="1972" y="40"/>
                      </a:cubicBezTo>
                      <a:cubicBezTo>
                        <a:pt x="1825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067;p41">
                  <a:extLst>
                    <a:ext uri="{FF2B5EF4-FFF2-40B4-BE49-F238E27FC236}">
                      <a16:creationId xmlns:a16="http://schemas.microsoft.com/office/drawing/2014/main" id="{2A52E8A0-ABE6-7A77-079D-0A8C3B11AE9B}"/>
                    </a:ext>
                  </a:extLst>
                </p:cNvPr>
                <p:cNvSpPr/>
                <p:nvPr/>
              </p:nvSpPr>
              <p:spPr>
                <a:xfrm>
                  <a:off x="6298445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60" y="109"/>
                        <a:pt x="200" y="302"/>
                      </a:cubicBezTo>
                      <a:cubicBezTo>
                        <a:pt x="1" y="542"/>
                        <a:pt x="75" y="899"/>
                        <a:pt x="160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3" y="1981"/>
                        <a:pt x="879" y="1991"/>
                        <a:pt x="1030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0"/>
                        <a:pt x="2481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1" y="1138"/>
                        <a:pt x="3097" y="899"/>
                        <a:pt x="2849" y="417"/>
                      </a:cubicBezTo>
                      <a:cubicBezTo>
                        <a:pt x="2684" y="93"/>
                        <a:pt x="2329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068;p41">
                  <a:extLst>
                    <a:ext uri="{FF2B5EF4-FFF2-40B4-BE49-F238E27FC236}">
                      <a16:creationId xmlns:a16="http://schemas.microsoft.com/office/drawing/2014/main" id="{366F566F-70B5-59D3-18A4-B7D566087614}"/>
                    </a:ext>
                  </a:extLst>
                </p:cNvPr>
                <p:cNvSpPr/>
                <p:nvPr/>
              </p:nvSpPr>
              <p:spPr>
                <a:xfrm>
                  <a:off x="6092140" y="4243812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6" y="0"/>
                      </a:moveTo>
                      <a:cubicBezTo>
                        <a:pt x="1312" y="0"/>
                        <a:pt x="1097" y="22"/>
                        <a:pt x="884" y="44"/>
                      </a:cubicBezTo>
                      <a:cubicBezTo>
                        <a:pt x="634" y="69"/>
                        <a:pt x="359" y="109"/>
                        <a:pt x="199" y="302"/>
                      </a:cubicBezTo>
                      <a:cubicBezTo>
                        <a:pt x="0" y="542"/>
                        <a:pt x="74" y="899"/>
                        <a:pt x="159" y="1199"/>
                      </a:cubicBezTo>
                      <a:cubicBezTo>
                        <a:pt x="236" y="1474"/>
                        <a:pt x="337" y="1779"/>
                        <a:pt x="590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6" y="1856"/>
                        <a:pt x="2782" y="1608"/>
                        <a:pt x="2820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3" y="93"/>
                        <a:pt x="2328" y="110"/>
                        <a:pt x="1971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069;p41">
                  <a:extLst>
                    <a:ext uri="{FF2B5EF4-FFF2-40B4-BE49-F238E27FC236}">
                      <a16:creationId xmlns:a16="http://schemas.microsoft.com/office/drawing/2014/main" id="{506E6381-16DE-9018-516B-EFCE61DAA137}"/>
                    </a:ext>
                  </a:extLst>
                </p:cNvPr>
                <p:cNvSpPr/>
                <p:nvPr/>
              </p:nvSpPr>
              <p:spPr>
                <a:xfrm>
                  <a:off x="6009778" y="4090325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4" y="45"/>
                      </a:cubicBezTo>
                      <a:cubicBezTo>
                        <a:pt x="634" y="70"/>
                        <a:pt x="359" y="109"/>
                        <a:pt x="199" y="302"/>
                      </a:cubicBezTo>
                      <a:cubicBezTo>
                        <a:pt x="0" y="543"/>
                        <a:pt x="74" y="899"/>
                        <a:pt x="159" y="1199"/>
                      </a:cubicBezTo>
                      <a:cubicBezTo>
                        <a:pt x="236" y="1474"/>
                        <a:pt x="337" y="1778"/>
                        <a:pt x="590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5" y="2057"/>
                        <a:pt x="2095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6" y="1856"/>
                        <a:pt x="2782" y="1608"/>
                        <a:pt x="2821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3"/>
                        <a:pt x="2328" y="110"/>
                        <a:pt x="1972" y="40"/>
                      </a:cubicBezTo>
                      <a:cubicBezTo>
                        <a:pt x="1825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070;p41">
                  <a:extLst>
                    <a:ext uri="{FF2B5EF4-FFF2-40B4-BE49-F238E27FC236}">
                      <a16:creationId xmlns:a16="http://schemas.microsoft.com/office/drawing/2014/main" id="{BAD8B03F-3064-066E-FEAF-CE769118E033}"/>
                    </a:ext>
                  </a:extLst>
                </p:cNvPr>
                <p:cNvSpPr/>
                <p:nvPr/>
              </p:nvSpPr>
              <p:spPr>
                <a:xfrm>
                  <a:off x="6225722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3" y="45"/>
                      </a:cubicBezTo>
                      <a:cubicBezTo>
                        <a:pt x="635" y="70"/>
                        <a:pt x="359" y="109"/>
                        <a:pt x="199" y="302"/>
                      </a:cubicBezTo>
                      <a:cubicBezTo>
                        <a:pt x="1" y="543"/>
                        <a:pt x="74" y="899"/>
                        <a:pt x="158" y="1199"/>
                      </a:cubicBezTo>
                      <a:cubicBezTo>
                        <a:pt x="237" y="1474"/>
                        <a:pt x="336" y="1778"/>
                        <a:pt x="589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4"/>
                      </a:cubicBezTo>
                      <a:cubicBezTo>
                        <a:pt x="2687" y="1856"/>
                        <a:pt x="2781" y="1608"/>
                        <a:pt x="2821" y="1373"/>
                      </a:cubicBezTo>
                      <a:cubicBezTo>
                        <a:pt x="2861" y="1138"/>
                        <a:pt x="3096" y="898"/>
                        <a:pt x="2849" y="417"/>
                      </a:cubicBezTo>
                      <a:cubicBezTo>
                        <a:pt x="2682" y="93"/>
                        <a:pt x="2329" y="110"/>
                        <a:pt x="1971" y="40"/>
                      </a:cubicBezTo>
                      <a:cubicBezTo>
                        <a:pt x="1824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071;p41">
                  <a:extLst>
                    <a:ext uri="{FF2B5EF4-FFF2-40B4-BE49-F238E27FC236}">
                      <a16:creationId xmlns:a16="http://schemas.microsoft.com/office/drawing/2014/main" id="{3D3D611E-62EC-A33E-4258-A393B6117365}"/>
                    </a:ext>
                  </a:extLst>
                </p:cNvPr>
                <p:cNvSpPr/>
                <p:nvPr/>
              </p:nvSpPr>
              <p:spPr>
                <a:xfrm>
                  <a:off x="6432083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4" y="45"/>
                      </a:cubicBezTo>
                      <a:cubicBezTo>
                        <a:pt x="634" y="70"/>
                        <a:pt x="359" y="109"/>
                        <a:pt x="199" y="302"/>
                      </a:cubicBezTo>
                      <a:cubicBezTo>
                        <a:pt x="0" y="543"/>
                        <a:pt x="74" y="899"/>
                        <a:pt x="159" y="1199"/>
                      </a:cubicBezTo>
                      <a:cubicBezTo>
                        <a:pt x="236" y="1474"/>
                        <a:pt x="336" y="1778"/>
                        <a:pt x="589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4"/>
                      </a:cubicBezTo>
                      <a:cubicBezTo>
                        <a:pt x="2687" y="1856"/>
                        <a:pt x="2782" y="1608"/>
                        <a:pt x="2820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4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072;p41">
                  <a:extLst>
                    <a:ext uri="{FF2B5EF4-FFF2-40B4-BE49-F238E27FC236}">
                      <a16:creationId xmlns:a16="http://schemas.microsoft.com/office/drawing/2014/main" id="{9B233D14-A92A-2713-9D04-74A104856EFD}"/>
                    </a:ext>
                  </a:extLst>
                </p:cNvPr>
                <p:cNvSpPr/>
                <p:nvPr/>
              </p:nvSpPr>
              <p:spPr>
                <a:xfrm>
                  <a:off x="6633596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1"/>
                      </a:moveTo>
                      <a:cubicBezTo>
                        <a:pt x="1314" y="1"/>
                        <a:pt x="1098" y="23"/>
                        <a:pt x="885" y="45"/>
                      </a:cubicBezTo>
                      <a:cubicBezTo>
                        <a:pt x="635" y="70"/>
                        <a:pt x="359" y="109"/>
                        <a:pt x="200" y="302"/>
                      </a:cubicBezTo>
                      <a:cubicBezTo>
                        <a:pt x="1" y="543"/>
                        <a:pt x="75" y="899"/>
                        <a:pt x="160" y="1199"/>
                      </a:cubicBezTo>
                      <a:cubicBezTo>
                        <a:pt x="237" y="1474"/>
                        <a:pt x="337" y="1778"/>
                        <a:pt x="590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7" y="1856"/>
                        <a:pt x="2783" y="1608"/>
                        <a:pt x="2821" y="1373"/>
                      </a:cubicBezTo>
                      <a:cubicBezTo>
                        <a:pt x="2861" y="1138"/>
                        <a:pt x="3097" y="898"/>
                        <a:pt x="2849" y="417"/>
                      </a:cubicBezTo>
                      <a:cubicBezTo>
                        <a:pt x="2683" y="93"/>
                        <a:pt x="2329" y="110"/>
                        <a:pt x="1971" y="40"/>
                      </a:cubicBezTo>
                      <a:cubicBezTo>
                        <a:pt x="1825" y="11"/>
                        <a:pt x="1677" y="1"/>
                        <a:pt x="15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073;p41">
                  <a:extLst>
                    <a:ext uri="{FF2B5EF4-FFF2-40B4-BE49-F238E27FC236}">
                      <a16:creationId xmlns:a16="http://schemas.microsoft.com/office/drawing/2014/main" id="{12777F4E-B996-F26B-CB5F-B5A49939F10D}"/>
                    </a:ext>
                  </a:extLst>
                </p:cNvPr>
                <p:cNvSpPr/>
                <p:nvPr/>
              </p:nvSpPr>
              <p:spPr>
                <a:xfrm>
                  <a:off x="6847316" y="4090325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8" y="1"/>
                      </a:moveTo>
                      <a:cubicBezTo>
                        <a:pt x="1314" y="1"/>
                        <a:pt x="1098" y="23"/>
                        <a:pt x="885" y="45"/>
                      </a:cubicBezTo>
                      <a:cubicBezTo>
                        <a:pt x="635" y="70"/>
                        <a:pt x="359" y="109"/>
                        <a:pt x="199" y="302"/>
                      </a:cubicBezTo>
                      <a:cubicBezTo>
                        <a:pt x="1" y="543"/>
                        <a:pt x="75" y="899"/>
                        <a:pt x="160" y="1199"/>
                      </a:cubicBezTo>
                      <a:cubicBezTo>
                        <a:pt x="237" y="1474"/>
                        <a:pt x="338" y="1778"/>
                        <a:pt x="591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1"/>
                        <a:pt x="2481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8" y="898"/>
                        <a:pt x="2849" y="417"/>
                      </a:cubicBezTo>
                      <a:cubicBezTo>
                        <a:pt x="2684" y="93"/>
                        <a:pt x="2329" y="110"/>
                        <a:pt x="1973" y="40"/>
                      </a:cubicBezTo>
                      <a:cubicBezTo>
                        <a:pt x="1826" y="11"/>
                        <a:pt x="1677" y="1"/>
                        <a:pt x="15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074;p41">
                  <a:extLst>
                    <a:ext uri="{FF2B5EF4-FFF2-40B4-BE49-F238E27FC236}">
                      <a16:creationId xmlns:a16="http://schemas.microsoft.com/office/drawing/2014/main" id="{B8214851-0827-207D-DA3B-7BD5028B5FC3}"/>
                    </a:ext>
                  </a:extLst>
                </p:cNvPr>
                <p:cNvSpPr/>
                <p:nvPr/>
              </p:nvSpPr>
              <p:spPr>
                <a:xfrm>
                  <a:off x="7053677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8" y="23"/>
                        <a:pt x="884" y="45"/>
                      </a:cubicBezTo>
                      <a:cubicBezTo>
                        <a:pt x="636" y="70"/>
                        <a:pt x="360" y="109"/>
                        <a:pt x="200" y="302"/>
                      </a:cubicBezTo>
                      <a:cubicBezTo>
                        <a:pt x="1" y="543"/>
                        <a:pt x="74" y="899"/>
                        <a:pt x="159" y="1199"/>
                      </a:cubicBezTo>
                      <a:cubicBezTo>
                        <a:pt x="238" y="1474"/>
                        <a:pt x="337" y="1778"/>
                        <a:pt x="590" y="1912"/>
                      </a:cubicBezTo>
                      <a:cubicBezTo>
                        <a:pt x="723" y="1981"/>
                        <a:pt x="879" y="1991"/>
                        <a:pt x="1029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3"/>
                        <a:pt x="2329" y="110"/>
                        <a:pt x="1972" y="40"/>
                      </a:cubicBezTo>
                      <a:cubicBezTo>
                        <a:pt x="1825" y="11"/>
                        <a:pt x="1677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075;p41">
                  <a:extLst>
                    <a:ext uri="{FF2B5EF4-FFF2-40B4-BE49-F238E27FC236}">
                      <a16:creationId xmlns:a16="http://schemas.microsoft.com/office/drawing/2014/main" id="{1FF58DD5-E4EA-2FF3-ADFB-4F486BFA1C05}"/>
                    </a:ext>
                  </a:extLst>
                </p:cNvPr>
                <p:cNvSpPr/>
                <p:nvPr/>
              </p:nvSpPr>
              <p:spPr>
                <a:xfrm>
                  <a:off x="7249544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4" y="45"/>
                      </a:cubicBezTo>
                      <a:cubicBezTo>
                        <a:pt x="635" y="70"/>
                        <a:pt x="360" y="109"/>
                        <a:pt x="200" y="302"/>
                      </a:cubicBezTo>
                      <a:cubicBezTo>
                        <a:pt x="0" y="543"/>
                        <a:pt x="74" y="899"/>
                        <a:pt x="159" y="1199"/>
                      </a:cubicBezTo>
                      <a:cubicBezTo>
                        <a:pt x="236" y="1474"/>
                        <a:pt x="337" y="1778"/>
                        <a:pt x="590" y="1912"/>
                      </a:cubicBezTo>
                      <a:cubicBezTo>
                        <a:pt x="723" y="1981"/>
                        <a:pt x="878" y="1991"/>
                        <a:pt x="1029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3"/>
                        <a:pt x="2328" y="110"/>
                        <a:pt x="1972" y="40"/>
                      </a:cubicBezTo>
                      <a:cubicBezTo>
                        <a:pt x="1825" y="11"/>
                        <a:pt x="1677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076;p41">
                  <a:extLst>
                    <a:ext uri="{FF2B5EF4-FFF2-40B4-BE49-F238E27FC236}">
                      <a16:creationId xmlns:a16="http://schemas.microsoft.com/office/drawing/2014/main" id="{A390CF66-F24C-0F23-03CD-56BDE0D5D37A}"/>
                    </a:ext>
                  </a:extLst>
                </p:cNvPr>
                <p:cNvSpPr/>
                <p:nvPr/>
              </p:nvSpPr>
              <p:spPr>
                <a:xfrm>
                  <a:off x="7451000" y="4090325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7" y="1"/>
                      </a:moveTo>
                      <a:cubicBezTo>
                        <a:pt x="1312" y="1"/>
                        <a:pt x="1097" y="23"/>
                        <a:pt x="883" y="45"/>
                      </a:cubicBezTo>
                      <a:cubicBezTo>
                        <a:pt x="635" y="70"/>
                        <a:pt x="359" y="109"/>
                        <a:pt x="199" y="302"/>
                      </a:cubicBezTo>
                      <a:cubicBezTo>
                        <a:pt x="1" y="543"/>
                        <a:pt x="75" y="899"/>
                        <a:pt x="159" y="1199"/>
                      </a:cubicBezTo>
                      <a:cubicBezTo>
                        <a:pt x="237" y="1474"/>
                        <a:pt x="337" y="1778"/>
                        <a:pt x="590" y="1912"/>
                      </a:cubicBezTo>
                      <a:cubicBezTo>
                        <a:pt x="722" y="1981"/>
                        <a:pt x="878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6" y="1856"/>
                        <a:pt x="2781" y="1608"/>
                        <a:pt x="2821" y="1373"/>
                      </a:cubicBezTo>
                      <a:cubicBezTo>
                        <a:pt x="2860" y="1138"/>
                        <a:pt x="3096" y="898"/>
                        <a:pt x="2848" y="417"/>
                      </a:cubicBezTo>
                      <a:cubicBezTo>
                        <a:pt x="2683" y="93"/>
                        <a:pt x="2329" y="110"/>
                        <a:pt x="1971" y="40"/>
                      </a:cubicBezTo>
                      <a:cubicBezTo>
                        <a:pt x="1825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077;p41">
                  <a:extLst>
                    <a:ext uri="{FF2B5EF4-FFF2-40B4-BE49-F238E27FC236}">
                      <a16:creationId xmlns:a16="http://schemas.microsoft.com/office/drawing/2014/main" id="{E3370718-C73C-DD94-EE3A-DF9FF06C245E}"/>
                    </a:ext>
                  </a:extLst>
                </p:cNvPr>
                <p:cNvSpPr/>
                <p:nvPr/>
              </p:nvSpPr>
              <p:spPr>
                <a:xfrm>
                  <a:off x="7569352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6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6" y="70"/>
                        <a:pt x="360" y="110"/>
                        <a:pt x="200" y="303"/>
                      </a:cubicBezTo>
                      <a:cubicBezTo>
                        <a:pt x="1" y="543"/>
                        <a:pt x="76" y="899"/>
                        <a:pt x="160" y="1200"/>
                      </a:cubicBezTo>
                      <a:cubicBezTo>
                        <a:pt x="238" y="1475"/>
                        <a:pt x="338" y="1779"/>
                        <a:pt x="591" y="1911"/>
                      </a:cubicBezTo>
                      <a:cubicBezTo>
                        <a:pt x="723" y="1982"/>
                        <a:pt x="879" y="1992"/>
                        <a:pt x="1030" y="2000"/>
                      </a:cubicBezTo>
                      <a:lnTo>
                        <a:pt x="1918" y="2051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1"/>
                        <a:pt x="2481" y="1975"/>
                      </a:cubicBezTo>
                      <a:cubicBezTo>
                        <a:pt x="2687" y="1856"/>
                        <a:pt x="2782" y="1608"/>
                        <a:pt x="2822" y="1374"/>
                      </a:cubicBezTo>
                      <a:cubicBezTo>
                        <a:pt x="2861" y="1139"/>
                        <a:pt x="3097" y="898"/>
                        <a:pt x="2849" y="417"/>
                      </a:cubicBezTo>
                      <a:cubicBezTo>
                        <a:pt x="2684" y="93"/>
                        <a:pt x="2330" y="111"/>
                        <a:pt x="1972" y="41"/>
                      </a:cubicBezTo>
                      <a:cubicBezTo>
                        <a:pt x="1825" y="12"/>
                        <a:pt x="1676" y="1"/>
                        <a:pt x="152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078;p41">
                  <a:extLst>
                    <a:ext uri="{FF2B5EF4-FFF2-40B4-BE49-F238E27FC236}">
                      <a16:creationId xmlns:a16="http://schemas.microsoft.com/office/drawing/2014/main" id="{85B3367C-58CA-2F55-93CE-91368C9468A0}"/>
                    </a:ext>
                  </a:extLst>
                </p:cNvPr>
                <p:cNvSpPr/>
                <p:nvPr/>
              </p:nvSpPr>
              <p:spPr>
                <a:xfrm>
                  <a:off x="7377364" y="3932160"/>
                  <a:ext cx="176702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8" extrusionOk="0">
                      <a:moveTo>
                        <a:pt x="1527" y="1"/>
                      </a:moveTo>
                      <a:cubicBezTo>
                        <a:pt x="1313" y="1"/>
                        <a:pt x="1099" y="23"/>
                        <a:pt x="886" y="44"/>
                      </a:cubicBezTo>
                      <a:cubicBezTo>
                        <a:pt x="636" y="70"/>
                        <a:pt x="361" y="110"/>
                        <a:pt x="201" y="303"/>
                      </a:cubicBezTo>
                      <a:cubicBezTo>
                        <a:pt x="1" y="543"/>
                        <a:pt x="76" y="899"/>
                        <a:pt x="161" y="1200"/>
                      </a:cubicBezTo>
                      <a:cubicBezTo>
                        <a:pt x="238" y="1475"/>
                        <a:pt x="338" y="1779"/>
                        <a:pt x="591" y="1911"/>
                      </a:cubicBezTo>
                      <a:cubicBezTo>
                        <a:pt x="725" y="1982"/>
                        <a:pt x="880" y="1992"/>
                        <a:pt x="1030" y="2000"/>
                      </a:cubicBezTo>
                      <a:lnTo>
                        <a:pt x="1918" y="2051"/>
                      </a:lnTo>
                      <a:cubicBezTo>
                        <a:pt x="1977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1"/>
                        <a:pt x="2481" y="1975"/>
                      </a:cubicBezTo>
                      <a:cubicBezTo>
                        <a:pt x="2688" y="1856"/>
                        <a:pt x="2784" y="1608"/>
                        <a:pt x="2822" y="1374"/>
                      </a:cubicBezTo>
                      <a:cubicBezTo>
                        <a:pt x="2862" y="1139"/>
                        <a:pt x="3098" y="898"/>
                        <a:pt x="2851" y="417"/>
                      </a:cubicBezTo>
                      <a:cubicBezTo>
                        <a:pt x="2684" y="93"/>
                        <a:pt x="2330" y="111"/>
                        <a:pt x="1973" y="41"/>
                      </a:cubicBezTo>
                      <a:cubicBezTo>
                        <a:pt x="1825" y="12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079;p41">
                  <a:extLst>
                    <a:ext uri="{FF2B5EF4-FFF2-40B4-BE49-F238E27FC236}">
                      <a16:creationId xmlns:a16="http://schemas.microsoft.com/office/drawing/2014/main" id="{19F3F7D3-B6A3-2FD1-32B6-8F32DF2958C9}"/>
                    </a:ext>
                  </a:extLst>
                </p:cNvPr>
                <p:cNvSpPr/>
                <p:nvPr/>
              </p:nvSpPr>
              <p:spPr>
                <a:xfrm>
                  <a:off x="7185490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4" y="70"/>
                        <a:pt x="359" y="110"/>
                        <a:pt x="199" y="303"/>
                      </a:cubicBezTo>
                      <a:cubicBezTo>
                        <a:pt x="0" y="543"/>
                        <a:pt x="74" y="899"/>
                        <a:pt x="159" y="1200"/>
                      </a:cubicBezTo>
                      <a:cubicBezTo>
                        <a:pt x="236" y="1475"/>
                        <a:pt x="337" y="1779"/>
                        <a:pt x="590" y="1911"/>
                      </a:cubicBezTo>
                      <a:cubicBezTo>
                        <a:pt x="723" y="1982"/>
                        <a:pt x="878" y="1992"/>
                        <a:pt x="1028" y="2000"/>
                      </a:cubicBezTo>
                      <a:lnTo>
                        <a:pt x="1916" y="2051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5"/>
                      </a:cubicBezTo>
                      <a:cubicBezTo>
                        <a:pt x="2687" y="1856"/>
                        <a:pt x="2782" y="1608"/>
                        <a:pt x="2820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3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080;p41">
                  <a:extLst>
                    <a:ext uri="{FF2B5EF4-FFF2-40B4-BE49-F238E27FC236}">
                      <a16:creationId xmlns:a16="http://schemas.microsoft.com/office/drawing/2014/main" id="{84A4BF16-9ED8-DCC4-3DB8-088DD3D15F0C}"/>
                    </a:ext>
                  </a:extLst>
                </p:cNvPr>
                <p:cNvSpPr/>
                <p:nvPr/>
              </p:nvSpPr>
              <p:spPr>
                <a:xfrm>
                  <a:off x="6985574" y="3934670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7" y="0"/>
                      </a:moveTo>
                      <a:cubicBezTo>
                        <a:pt x="1313" y="0"/>
                        <a:pt x="1097" y="22"/>
                        <a:pt x="884" y="44"/>
                      </a:cubicBezTo>
                      <a:cubicBezTo>
                        <a:pt x="634" y="69"/>
                        <a:pt x="358" y="109"/>
                        <a:pt x="199" y="302"/>
                      </a:cubicBezTo>
                      <a:cubicBezTo>
                        <a:pt x="0" y="542"/>
                        <a:pt x="74" y="898"/>
                        <a:pt x="159" y="1199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4" y="2053"/>
                        <a:pt x="2034" y="2056"/>
                        <a:pt x="2094" y="2056"/>
                      </a:cubicBezTo>
                      <a:cubicBezTo>
                        <a:pt x="2229" y="2056"/>
                        <a:pt x="2364" y="2040"/>
                        <a:pt x="2480" y="1974"/>
                      </a:cubicBezTo>
                      <a:cubicBezTo>
                        <a:pt x="2686" y="1856"/>
                        <a:pt x="2782" y="1607"/>
                        <a:pt x="2820" y="1373"/>
                      </a:cubicBezTo>
                      <a:cubicBezTo>
                        <a:pt x="2860" y="1138"/>
                        <a:pt x="3096" y="897"/>
                        <a:pt x="2848" y="416"/>
                      </a:cubicBezTo>
                      <a:cubicBezTo>
                        <a:pt x="2682" y="93"/>
                        <a:pt x="2328" y="110"/>
                        <a:pt x="1970" y="40"/>
                      </a:cubicBezTo>
                      <a:cubicBezTo>
                        <a:pt x="1824" y="11"/>
                        <a:pt x="1676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081;p41">
                  <a:extLst>
                    <a:ext uri="{FF2B5EF4-FFF2-40B4-BE49-F238E27FC236}">
                      <a16:creationId xmlns:a16="http://schemas.microsoft.com/office/drawing/2014/main" id="{DDC2F320-66DB-E4D1-B7D1-057B1B6CC312}"/>
                    </a:ext>
                  </a:extLst>
                </p:cNvPr>
                <p:cNvSpPr/>
                <p:nvPr/>
              </p:nvSpPr>
              <p:spPr>
                <a:xfrm>
                  <a:off x="6793244" y="3934670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6" y="0"/>
                      </a:moveTo>
                      <a:cubicBezTo>
                        <a:pt x="1312" y="0"/>
                        <a:pt x="1096" y="22"/>
                        <a:pt x="883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4" y="898"/>
                        <a:pt x="158" y="1199"/>
                      </a:cubicBezTo>
                      <a:cubicBezTo>
                        <a:pt x="237" y="1474"/>
                        <a:pt x="336" y="1778"/>
                        <a:pt x="589" y="1911"/>
                      </a:cubicBezTo>
                      <a:cubicBezTo>
                        <a:pt x="722" y="1981"/>
                        <a:pt x="877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3"/>
                        <a:pt x="2035" y="2056"/>
                        <a:pt x="2094" y="2056"/>
                      </a:cubicBezTo>
                      <a:cubicBezTo>
                        <a:pt x="2229" y="2056"/>
                        <a:pt x="2363" y="2040"/>
                        <a:pt x="2479" y="1974"/>
                      </a:cubicBezTo>
                      <a:cubicBezTo>
                        <a:pt x="2686" y="1856"/>
                        <a:pt x="2781" y="1607"/>
                        <a:pt x="2821" y="1373"/>
                      </a:cubicBezTo>
                      <a:cubicBezTo>
                        <a:pt x="2859" y="1138"/>
                        <a:pt x="3095" y="897"/>
                        <a:pt x="2848" y="416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4" y="11"/>
                        <a:pt x="1676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082;p41">
                  <a:extLst>
                    <a:ext uri="{FF2B5EF4-FFF2-40B4-BE49-F238E27FC236}">
                      <a16:creationId xmlns:a16="http://schemas.microsoft.com/office/drawing/2014/main" id="{FADA7A74-6C88-E45C-CF47-462B6A548059}"/>
                    </a:ext>
                  </a:extLst>
                </p:cNvPr>
                <p:cNvSpPr/>
                <p:nvPr/>
              </p:nvSpPr>
              <p:spPr>
                <a:xfrm>
                  <a:off x="6596807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5" y="70"/>
                        <a:pt x="359" y="110"/>
                        <a:pt x="199" y="303"/>
                      </a:cubicBezTo>
                      <a:cubicBezTo>
                        <a:pt x="1" y="543"/>
                        <a:pt x="74" y="899"/>
                        <a:pt x="159" y="1200"/>
                      </a:cubicBezTo>
                      <a:cubicBezTo>
                        <a:pt x="236" y="1475"/>
                        <a:pt x="336" y="1779"/>
                        <a:pt x="589" y="1911"/>
                      </a:cubicBezTo>
                      <a:cubicBezTo>
                        <a:pt x="723" y="1982"/>
                        <a:pt x="879" y="1992"/>
                        <a:pt x="1028" y="2000"/>
                      </a:cubicBezTo>
                      <a:lnTo>
                        <a:pt x="1917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5"/>
                      </a:cubicBezTo>
                      <a:cubicBezTo>
                        <a:pt x="2687" y="1856"/>
                        <a:pt x="2781" y="1608"/>
                        <a:pt x="2821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2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083;p41">
                  <a:extLst>
                    <a:ext uri="{FF2B5EF4-FFF2-40B4-BE49-F238E27FC236}">
                      <a16:creationId xmlns:a16="http://schemas.microsoft.com/office/drawing/2014/main" id="{7869D864-4DBA-F453-0165-3580C6772B86}"/>
                    </a:ext>
                  </a:extLst>
                </p:cNvPr>
                <p:cNvSpPr/>
                <p:nvPr/>
              </p:nvSpPr>
              <p:spPr>
                <a:xfrm>
                  <a:off x="6398944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1" y="1"/>
                        <a:pt x="1096" y="23"/>
                        <a:pt x="883" y="44"/>
                      </a:cubicBezTo>
                      <a:cubicBezTo>
                        <a:pt x="635" y="70"/>
                        <a:pt x="359" y="110"/>
                        <a:pt x="199" y="303"/>
                      </a:cubicBezTo>
                      <a:cubicBezTo>
                        <a:pt x="1" y="543"/>
                        <a:pt x="74" y="899"/>
                        <a:pt x="158" y="1200"/>
                      </a:cubicBezTo>
                      <a:cubicBezTo>
                        <a:pt x="236" y="1475"/>
                        <a:pt x="336" y="1779"/>
                        <a:pt x="589" y="1911"/>
                      </a:cubicBezTo>
                      <a:cubicBezTo>
                        <a:pt x="723" y="1982"/>
                        <a:pt x="879" y="1992"/>
                        <a:pt x="1028" y="2000"/>
                      </a:cubicBezTo>
                      <a:lnTo>
                        <a:pt x="1917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5"/>
                      </a:cubicBezTo>
                      <a:cubicBezTo>
                        <a:pt x="2686" y="1856"/>
                        <a:pt x="2781" y="1608"/>
                        <a:pt x="2821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2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084;p41">
                  <a:extLst>
                    <a:ext uri="{FF2B5EF4-FFF2-40B4-BE49-F238E27FC236}">
                      <a16:creationId xmlns:a16="http://schemas.microsoft.com/office/drawing/2014/main" id="{3EBB5919-1D14-A6DA-9B51-BFD42FB3CD19}"/>
                    </a:ext>
                  </a:extLst>
                </p:cNvPr>
                <p:cNvSpPr/>
                <p:nvPr/>
              </p:nvSpPr>
              <p:spPr>
                <a:xfrm>
                  <a:off x="6195264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5" y="70"/>
                        <a:pt x="359" y="110"/>
                        <a:pt x="199" y="303"/>
                      </a:cubicBezTo>
                      <a:cubicBezTo>
                        <a:pt x="0" y="543"/>
                        <a:pt x="74" y="899"/>
                        <a:pt x="159" y="1200"/>
                      </a:cubicBezTo>
                      <a:cubicBezTo>
                        <a:pt x="236" y="1475"/>
                        <a:pt x="336" y="1779"/>
                        <a:pt x="589" y="1911"/>
                      </a:cubicBezTo>
                      <a:cubicBezTo>
                        <a:pt x="723" y="1982"/>
                        <a:pt x="878" y="1992"/>
                        <a:pt x="1028" y="2000"/>
                      </a:cubicBezTo>
                      <a:lnTo>
                        <a:pt x="1916" y="2051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29" y="2057"/>
                        <a:pt x="2363" y="2041"/>
                        <a:pt x="2480" y="1975"/>
                      </a:cubicBezTo>
                      <a:cubicBezTo>
                        <a:pt x="2687" y="1856"/>
                        <a:pt x="2782" y="1608"/>
                        <a:pt x="2821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2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085;p41">
                  <a:extLst>
                    <a:ext uri="{FF2B5EF4-FFF2-40B4-BE49-F238E27FC236}">
                      <a16:creationId xmlns:a16="http://schemas.microsoft.com/office/drawing/2014/main" id="{AADFE89D-E9FF-19D5-E0B5-02D46DD7DEB8}"/>
                    </a:ext>
                  </a:extLst>
                </p:cNvPr>
                <p:cNvSpPr/>
                <p:nvPr/>
              </p:nvSpPr>
              <p:spPr>
                <a:xfrm>
                  <a:off x="5977039" y="3932160"/>
                  <a:ext cx="176588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8" extrusionOk="0">
                      <a:moveTo>
                        <a:pt x="1525" y="1"/>
                      </a:moveTo>
                      <a:cubicBezTo>
                        <a:pt x="1312" y="1"/>
                        <a:pt x="1096" y="23"/>
                        <a:pt x="884" y="44"/>
                      </a:cubicBezTo>
                      <a:cubicBezTo>
                        <a:pt x="634" y="70"/>
                        <a:pt x="359" y="110"/>
                        <a:pt x="199" y="303"/>
                      </a:cubicBezTo>
                      <a:cubicBezTo>
                        <a:pt x="0" y="543"/>
                        <a:pt x="74" y="899"/>
                        <a:pt x="159" y="1200"/>
                      </a:cubicBezTo>
                      <a:cubicBezTo>
                        <a:pt x="236" y="1475"/>
                        <a:pt x="337" y="1779"/>
                        <a:pt x="590" y="1911"/>
                      </a:cubicBezTo>
                      <a:cubicBezTo>
                        <a:pt x="723" y="1982"/>
                        <a:pt x="878" y="1992"/>
                        <a:pt x="1028" y="2000"/>
                      </a:cubicBezTo>
                      <a:lnTo>
                        <a:pt x="1916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5"/>
                      </a:cubicBezTo>
                      <a:cubicBezTo>
                        <a:pt x="2686" y="1856"/>
                        <a:pt x="2782" y="1608"/>
                        <a:pt x="2820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3" y="93"/>
                        <a:pt x="2328" y="111"/>
                        <a:pt x="1972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086;p41">
                  <a:extLst>
                    <a:ext uri="{FF2B5EF4-FFF2-40B4-BE49-F238E27FC236}">
                      <a16:creationId xmlns:a16="http://schemas.microsoft.com/office/drawing/2014/main" id="{C593B2A7-2419-6035-4451-7BF0FE321C1D}"/>
                    </a:ext>
                  </a:extLst>
                </p:cNvPr>
                <p:cNvSpPr/>
                <p:nvPr/>
              </p:nvSpPr>
              <p:spPr>
                <a:xfrm>
                  <a:off x="5880988" y="3774053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3" y="0"/>
                      </a:moveTo>
                      <a:cubicBezTo>
                        <a:pt x="1311" y="0"/>
                        <a:pt x="1097" y="22"/>
                        <a:pt x="885" y="44"/>
                      </a:cubicBezTo>
                      <a:cubicBezTo>
                        <a:pt x="636" y="70"/>
                        <a:pt x="360" y="108"/>
                        <a:pt x="200" y="301"/>
                      </a:cubicBezTo>
                      <a:cubicBezTo>
                        <a:pt x="1" y="543"/>
                        <a:pt x="75" y="899"/>
                        <a:pt x="161" y="1198"/>
                      </a:cubicBezTo>
                      <a:cubicBezTo>
                        <a:pt x="238" y="1474"/>
                        <a:pt x="338" y="1778"/>
                        <a:pt x="591" y="1911"/>
                      </a:cubicBezTo>
                      <a:cubicBezTo>
                        <a:pt x="724" y="1981"/>
                        <a:pt x="880" y="1991"/>
                        <a:pt x="1030" y="1999"/>
                      </a:cubicBezTo>
                      <a:lnTo>
                        <a:pt x="1918" y="2050"/>
                      </a:lnTo>
                      <a:cubicBezTo>
                        <a:pt x="1975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2" y="1138"/>
                        <a:pt x="3098" y="898"/>
                        <a:pt x="2850" y="417"/>
                      </a:cubicBezTo>
                      <a:cubicBezTo>
                        <a:pt x="2683" y="92"/>
                        <a:pt x="2330" y="110"/>
                        <a:pt x="1972" y="40"/>
                      </a:cubicBezTo>
                      <a:cubicBezTo>
                        <a:pt x="1824" y="11"/>
                        <a:pt x="1674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087;p41">
                  <a:extLst>
                    <a:ext uri="{FF2B5EF4-FFF2-40B4-BE49-F238E27FC236}">
                      <a16:creationId xmlns:a16="http://schemas.microsoft.com/office/drawing/2014/main" id="{BA4459EB-421D-4AF2-6AA2-370C0CA3A90F}"/>
                    </a:ext>
                  </a:extLst>
                </p:cNvPr>
                <p:cNvSpPr/>
                <p:nvPr/>
              </p:nvSpPr>
              <p:spPr>
                <a:xfrm>
                  <a:off x="6112902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4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89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79" y="1973"/>
                      </a:cubicBezTo>
                      <a:cubicBezTo>
                        <a:pt x="2687" y="1855"/>
                        <a:pt x="2782" y="1608"/>
                        <a:pt x="2820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2" y="92"/>
                        <a:pt x="2328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088;p41">
                  <a:extLst>
                    <a:ext uri="{FF2B5EF4-FFF2-40B4-BE49-F238E27FC236}">
                      <a16:creationId xmlns:a16="http://schemas.microsoft.com/office/drawing/2014/main" id="{7098D611-1628-FC97-BF61-261FCEFCBF8C}"/>
                    </a:ext>
                  </a:extLst>
                </p:cNvPr>
                <p:cNvSpPr/>
                <p:nvPr/>
              </p:nvSpPr>
              <p:spPr>
                <a:xfrm>
                  <a:off x="6298445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3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60" y="108"/>
                        <a:pt x="200" y="301"/>
                      </a:cubicBezTo>
                      <a:cubicBezTo>
                        <a:pt x="1" y="543"/>
                        <a:pt x="75" y="899"/>
                        <a:pt x="160" y="1198"/>
                      </a:cubicBezTo>
                      <a:cubicBezTo>
                        <a:pt x="237" y="1474"/>
                        <a:pt x="338" y="1778"/>
                        <a:pt x="591" y="1911"/>
                      </a:cubicBezTo>
                      <a:cubicBezTo>
                        <a:pt x="723" y="1981"/>
                        <a:pt x="879" y="1991"/>
                        <a:pt x="1030" y="1999"/>
                      </a:cubicBezTo>
                      <a:lnTo>
                        <a:pt x="1918" y="2050"/>
                      </a:lnTo>
                      <a:cubicBezTo>
                        <a:pt x="1975" y="2053"/>
                        <a:pt x="2033" y="2056"/>
                        <a:pt x="2090" y="2056"/>
                      </a:cubicBezTo>
                      <a:cubicBezTo>
                        <a:pt x="2227" y="2056"/>
                        <a:pt x="2363" y="2040"/>
                        <a:pt x="2481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1" y="1138"/>
                        <a:pt x="3097" y="898"/>
                        <a:pt x="2849" y="417"/>
                      </a:cubicBezTo>
                      <a:cubicBezTo>
                        <a:pt x="2684" y="92"/>
                        <a:pt x="2329" y="110"/>
                        <a:pt x="1972" y="40"/>
                      </a:cubicBezTo>
                      <a:cubicBezTo>
                        <a:pt x="1824" y="11"/>
                        <a:pt x="1674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089;p41">
                  <a:extLst>
                    <a:ext uri="{FF2B5EF4-FFF2-40B4-BE49-F238E27FC236}">
                      <a16:creationId xmlns:a16="http://schemas.microsoft.com/office/drawing/2014/main" id="{F06384CC-A612-4DE8-79AE-96BFF06CF3AB}"/>
                    </a:ext>
                  </a:extLst>
                </p:cNvPr>
                <p:cNvSpPr/>
                <p:nvPr/>
              </p:nvSpPr>
              <p:spPr>
                <a:xfrm>
                  <a:off x="6500015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3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60" y="108"/>
                        <a:pt x="200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9" y="1999"/>
                      </a:cubicBezTo>
                      <a:lnTo>
                        <a:pt x="1918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2" y="40"/>
                      </a:cubicBezTo>
                      <a:cubicBezTo>
                        <a:pt x="1824" y="11"/>
                        <a:pt x="1674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090;p41">
                  <a:extLst>
                    <a:ext uri="{FF2B5EF4-FFF2-40B4-BE49-F238E27FC236}">
                      <a16:creationId xmlns:a16="http://schemas.microsoft.com/office/drawing/2014/main" id="{E518F53E-1A8A-1FF0-4744-9656B60CFA05}"/>
                    </a:ext>
                  </a:extLst>
                </p:cNvPr>
                <p:cNvSpPr/>
                <p:nvPr/>
              </p:nvSpPr>
              <p:spPr>
                <a:xfrm>
                  <a:off x="6696794" y="3774053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4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6" y="1855"/>
                        <a:pt x="2782" y="1608"/>
                        <a:pt x="2821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2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091;p41">
                  <a:extLst>
                    <a:ext uri="{FF2B5EF4-FFF2-40B4-BE49-F238E27FC236}">
                      <a16:creationId xmlns:a16="http://schemas.microsoft.com/office/drawing/2014/main" id="{145DA26E-24D7-4122-7971-6A71BC019773}"/>
                    </a:ext>
                  </a:extLst>
                </p:cNvPr>
                <p:cNvSpPr/>
                <p:nvPr/>
              </p:nvSpPr>
              <p:spPr>
                <a:xfrm>
                  <a:off x="6888953" y="3774053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3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6" y="70"/>
                        <a:pt x="360" y="108"/>
                        <a:pt x="200" y="301"/>
                      </a:cubicBezTo>
                      <a:cubicBezTo>
                        <a:pt x="0" y="543"/>
                        <a:pt x="75" y="899"/>
                        <a:pt x="159" y="1198"/>
                      </a:cubicBezTo>
                      <a:cubicBezTo>
                        <a:pt x="237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9" y="1999"/>
                      </a:cubicBezTo>
                      <a:lnTo>
                        <a:pt x="1917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0" y="1138"/>
                        <a:pt x="3097" y="898"/>
                        <a:pt x="2850" y="417"/>
                      </a:cubicBezTo>
                      <a:cubicBezTo>
                        <a:pt x="2683" y="92"/>
                        <a:pt x="2329" y="110"/>
                        <a:pt x="1972" y="40"/>
                      </a:cubicBezTo>
                      <a:cubicBezTo>
                        <a:pt x="1824" y="11"/>
                        <a:pt x="1673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092;p41">
                  <a:extLst>
                    <a:ext uri="{FF2B5EF4-FFF2-40B4-BE49-F238E27FC236}">
                      <a16:creationId xmlns:a16="http://schemas.microsoft.com/office/drawing/2014/main" id="{05CF7B15-A9C1-E14E-8FE7-0F2249098FF6}"/>
                    </a:ext>
                  </a:extLst>
                </p:cNvPr>
                <p:cNvSpPr/>
                <p:nvPr/>
              </p:nvSpPr>
              <p:spPr>
                <a:xfrm>
                  <a:off x="7083508" y="3774053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9" y="1991"/>
                        <a:pt x="1028" y="1999"/>
                      </a:cubicBezTo>
                      <a:lnTo>
                        <a:pt x="1917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80" y="1973"/>
                      </a:cubicBezTo>
                      <a:cubicBezTo>
                        <a:pt x="2687" y="1855"/>
                        <a:pt x="2782" y="1608"/>
                        <a:pt x="2821" y="1373"/>
                      </a:cubicBezTo>
                      <a:cubicBezTo>
                        <a:pt x="2860" y="1138"/>
                        <a:pt x="3097" y="898"/>
                        <a:pt x="2849" y="417"/>
                      </a:cubicBezTo>
                      <a:cubicBezTo>
                        <a:pt x="2682" y="92"/>
                        <a:pt x="2328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093;p41">
                  <a:extLst>
                    <a:ext uri="{FF2B5EF4-FFF2-40B4-BE49-F238E27FC236}">
                      <a16:creationId xmlns:a16="http://schemas.microsoft.com/office/drawing/2014/main" id="{901736FE-FE9D-6E91-9D71-35994C73372A}"/>
                    </a:ext>
                  </a:extLst>
                </p:cNvPr>
                <p:cNvSpPr/>
                <p:nvPr/>
              </p:nvSpPr>
              <p:spPr>
                <a:xfrm>
                  <a:off x="7286276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3" y="44"/>
                      </a:cubicBezTo>
                      <a:cubicBezTo>
                        <a:pt x="635" y="70"/>
                        <a:pt x="359" y="108"/>
                        <a:pt x="199" y="301"/>
                      </a:cubicBezTo>
                      <a:cubicBezTo>
                        <a:pt x="1" y="543"/>
                        <a:pt x="74" y="899"/>
                        <a:pt x="158" y="1198"/>
                      </a:cubicBezTo>
                      <a:cubicBezTo>
                        <a:pt x="237" y="1474"/>
                        <a:pt x="337" y="1778"/>
                        <a:pt x="589" y="1911"/>
                      </a:cubicBezTo>
                      <a:cubicBezTo>
                        <a:pt x="722" y="1981"/>
                        <a:pt x="878" y="1991"/>
                        <a:pt x="1028" y="1999"/>
                      </a:cubicBezTo>
                      <a:lnTo>
                        <a:pt x="1917" y="2050"/>
                      </a:lnTo>
                      <a:cubicBezTo>
                        <a:pt x="1974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79" y="1973"/>
                      </a:cubicBezTo>
                      <a:cubicBezTo>
                        <a:pt x="2686" y="1855"/>
                        <a:pt x="2781" y="1608"/>
                        <a:pt x="2821" y="1373"/>
                      </a:cubicBezTo>
                      <a:cubicBezTo>
                        <a:pt x="2861" y="1138"/>
                        <a:pt x="3097" y="898"/>
                        <a:pt x="2849" y="417"/>
                      </a:cubicBezTo>
                      <a:cubicBezTo>
                        <a:pt x="2682" y="92"/>
                        <a:pt x="2329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094;p41">
                  <a:extLst>
                    <a:ext uri="{FF2B5EF4-FFF2-40B4-BE49-F238E27FC236}">
                      <a16:creationId xmlns:a16="http://schemas.microsoft.com/office/drawing/2014/main" id="{8FACD03A-A177-5494-3183-CBB0307522CA}"/>
                    </a:ext>
                  </a:extLst>
                </p:cNvPr>
                <p:cNvSpPr/>
                <p:nvPr/>
              </p:nvSpPr>
              <p:spPr>
                <a:xfrm>
                  <a:off x="7473415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1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095;p41">
                  <a:extLst>
                    <a:ext uri="{FF2B5EF4-FFF2-40B4-BE49-F238E27FC236}">
                      <a16:creationId xmlns:a16="http://schemas.microsoft.com/office/drawing/2014/main" id="{84BCBCAF-54A4-3630-DB2A-2D141A62A933}"/>
                    </a:ext>
                  </a:extLst>
                </p:cNvPr>
                <p:cNvSpPr/>
                <p:nvPr/>
              </p:nvSpPr>
              <p:spPr>
                <a:xfrm>
                  <a:off x="7667742" y="3774053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2" y="0"/>
                      </a:moveTo>
                      <a:cubicBezTo>
                        <a:pt x="1309" y="0"/>
                        <a:pt x="1095" y="22"/>
                        <a:pt x="884" y="44"/>
                      </a:cubicBezTo>
                      <a:cubicBezTo>
                        <a:pt x="634" y="70"/>
                        <a:pt x="358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80" y="1973"/>
                      </a:cubicBezTo>
                      <a:cubicBezTo>
                        <a:pt x="2686" y="1855"/>
                        <a:pt x="2782" y="1608"/>
                        <a:pt x="2820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0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096;p41">
                  <a:extLst>
                    <a:ext uri="{FF2B5EF4-FFF2-40B4-BE49-F238E27FC236}">
                      <a16:creationId xmlns:a16="http://schemas.microsoft.com/office/drawing/2014/main" id="{D02A28CF-7AD3-7AE0-6CC8-DBE9CB36E627}"/>
                    </a:ext>
                  </a:extLst>
                </p:cNvPr>
                <p:cNvSpPr/>
                <p:nvPr/>
              </p:nvSpPr>
              <p:spPr>
                <a:xfrm>
                  <a:off x="7856479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5" y="22"/>
                        <a:pt x="884" y="44"/>
                      </a:cubicBezTo>
                      <a:cubicBezTo>
                        <a:pt x="635" y="70"/>
                        <a:pt x="360" y="108"/>
                        <a:pt x="200" y="301"/>
                      </a:cubicBezTo>
                      <a:cubicBezTo>
                        <a:pt x="0" y="543"/>
                        <a:pt x="75" y="899"/>
                        <a:pt x="159" y="1198"/>
                      </a:cubicBezTo>
                      <a:cubicBezTo>
                        <a:pt x="237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9" y="1999"/>
                      </a:cubicBezTo>
                      <a:lnTo>
                        <a:pt x="1917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6" y="1855"/>
                        <a:pt x="2782" y="1608"/>
                        <a:pt x="2821" y="1373"/>
                      </a:cubicBezTo>
                      <a:cubicBezTo>
                        <a:pt x="2860" y="1138"/>
                        <a:pt x="3097" y="898"/>
                        <a:pt x="2850" y="417"/>
                      </a:cubicBezTo>
                      <a:cubicBezTo>
                        <a:pt x="2683" y="92"/>
                        <a:pt x="2329" y="110"/>
                        <a:pt x="1972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097;p41">
                  <a:extLst>
                    <a:ext uri="{FF2B5EF4-FFF2-40B4-BE49-F238E27FC236}">
                      <a16:creationId xmlns:a16="http://schemas.microsoft.com/office/drawing/2014/main" id="{21711DB5-2577-E5EE-6090-A97A0D48351B}"/>
                    </a:ext>
                  </a:extLst>
                </p:cNvPr>
                <p:cNvSpPr/>
                <p:nvPr/>
              </p:nvSpPr>
              <p:spPr>
                <a:xfrm>
                  <a:off x="8092043" y="3774053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1" y="0"/>
                      </a:moveTo>
                      <a:cubicBezTo>
                        <a:pt x="1309" y="0"/>
                        <a:pt x="1095" y="22"/>
                        <a:pt x="883" y="44"/>
                      </a:cubicBezTo>
                      <a:cubicBezTo>
                        <a:pt x="633" y="70"/>
                        <a:pt x="359" y="108"/>
                        <a:pt x="199" y="301"/>
                      </a:cubicBezTo>
                      <a:cubicBezTo>
                        <a:pt x="0" y="543"/>
                        <a:pt x="73" y="899"/>
                        <a:pt x="158" y="1198"/>
                      </a:cubicBezTo>
                      <a:cubicBezTo>
                        <a:pt x="235" y="1474"/>
                        <a:pt x="336" y="1778"/>
                        <a:pt x="589" y="1911"/>
                      </a:cubicBezTo>
                      <a:cubicBezTo>
                        <a:pt x="722" y="1981"/>
                        <a:pt x="877" y="1991"/>
                        <a:pt x="1027" y="1999"/>
                      </a:cubicBezTo>
                      <a:lnTo>
                        <a:pt x="1915" y="2050"/>
                      </a:lnTo>
                      <a:cubicBezTo>
                        <a:pt x="1972" y="2053"/>
                        <a:pt x="2031" y="2056"/>
                        <a:pt x="2088" y="2056"/>
                      </a:cubicBezTo>
                      <a:cubicBezTo>
                        <a:pt x="2226" y="2056"/>
                        <a:pt x="2362" y="2040"/>
                        <a:pt x="2479" y="1973"/>
                      </a:cubicBezTo>
                      <a:cubicBezTo>
                        <a:pt x="2686" y="1855"/>
                        <a:pt x="2781" y="1608"/>
                        <a:pt x="2821" y="1373"/>
                      </a:cubicBezTo>
                      <a:cubicBezTo>
                        <a:pt x="2859" y="1138"/>
                        <a:pt x="3095" y="898"/>
                        <a:pt x="2848" y="417"/>
                      </a:cubicBezTo>
                      <a:cubicBezTo>
                        <a:pt x="2682" y="92"/>
                        <a:pt x="2327" y="110"/>
                        <a:pt x="1971" y="40"/>
                      </a:cubicBezTo>
                      <a:cubicBezTo>
                        <a:pt x="1823" y="11"/>
                        <a:pt x="1672" y="0"/>
                        <a:pt x="15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098;p41">
                  <a:extLst>
                    <a:ext uri="{FF2B5EF4-FFF2-40B4-BE49-F238E27FC236}">
                      <a16:creationId xmlns:a16="http://schemas.microsoft.com/office/drawing/2014/main" id="{5A9A2AA0-35E7-C6A8-64A3-F28D2B1C633E}"/>
                    </a:ext>
                  </a:extLst>
                </p:cNvPr>
                <p:cNvSpPr/>
                <p:nvPr/>
              </p:nvSpPr>
              <p:spPr>
                <a:xfrm>
                  <a:off x="5812143" y="4239021"/>
                  <a:ext cx="241839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0" h="2057" extrusionOk="0">
                      <a:moveTo>
                        <a:pt x="2091" y="0"/>
                      </a:moveTo>
                      <a:cubicBezTo>
                        <a:pt x="1798" y="0"/>
                        <a:pt x="1503" y="22"/>
                        <a:pt x="1211" y="45"/>
                      </a:cubicBezTo>
                      <a:cubicBezTo>
                        <a:pt x="870" y="69"/>
                        <a:pt x="492" y="109"/>
                        <a:pt x="273" y="302"/>
                      </a:cubicBezTo>
                      <a:cubicBezTo>
                        <a:pt x="1" y="543"/>
                        <a:pt x="102" y="899"/>
                        <a:pt x="218" y="1199"/>
                      </a:cubicBezTo>
                      <a:cubicBezTo>
                        <a:pt x="324" y="1474"/>
                        <a:pt x="461" y="1778"/>
                        <a:pt x="808" y="1912"/>
                      </a:cubicBezTo>
                      <a:cubicBezTo>
                        <a:pt x="990" y="1981"/>
                        <a:pt x="1203" y="1991"/>
                        <a:pt x="1408" y="2000"/>
                      </a:cubicBezTo>
                      <a:lnTo>
                        <a:pt x="2624" y="2050"/>
                      </a:lnTo>
                      <a:cubicBezTo>
                        <a:pt x="2705" y="2054"/>
                        <a:pt x="2786" y="2057"/>
                        <a:pt x="2868" y="2057"/>
                      </a:cubicBezTo>
                      <a:cubicBezTo>
                        <a:pt x="3054" y="2057"/>
                        <a:pt x="3237" y="2040"/>
                        <a:pt x="3396" y="1974"/>
                      </a:cubicBezTo>
                      <a:cubicBezTo>
                        <a:pt x="3679" y="1856"/>
                        <a:pt x="3809" y="1608"/>
                        <a:pt x="3863" y="1373"/>
                      </a:cubicBezTo>
                      <a:cubicBezTo>
                        <a:pt x="3917" y="1138"/>
                        <a:pt x="4240" y="898"/>
                        <a:pt x="3901" y="417"/>
                      </a:cubicBezTo>
                      <a:cubicBezTo>
                        <a:pt x="3674" y="93"/>
                        <a:pt x="3188" y="110"/>
                        <a:pt x="2699" y="40"/>
                      </a:cubicBezTo>
                      <a:cubicBezTo>
                        <a:pt x="2499" y="11"/>
                        <a:pt x="2295" y="0"/>
                        <a:pt x="20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099;p41">
                  <a:extLst>
                    <a:ext uri="{FF2B5EF4-FFF2-40B4-BE49-F238E27FC236}">
                      <a16:creationId xmlns:a16="http://schemas.microsoft.com/office/drawing/2014/main" id="{D15FB91A-D381-8E18-C53B-9243606E7C67}"/>
                    </a:ext>
                  </a:extLst>
                </p:cNvPr>
                <p:cNvSpPr/>
                <p:nvPr/>
              </p:nvSpPr>
              <p:spPr>
                <a:xfrm>
                  <a:off x="5828399" y="4078233"/>
                  <a:ext cx="159819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" h="2058" extrusionOk="0">
                      <a:moveTo>
                        <a:pt x="1381" y="0"/>
                      </a:moveTo>
                      <a:cubicBezTo>
                        <a:pt x="1187" y="0"/>
                        <a:pt x="993" y="22"/>
                        <a:pt x="800" y="45"/>
                      </a:cubicBezTo>
                      <a:cubicBezTo>
                        <a:pt x="574" y="71"/>
                        <a:pt x="325" y="109"/>
                        <a:pt x="181" y="302"/>
                      </a:cubicBezTo>
                      <a:cubicBezTo>
                        <a:pt x="0" y="544"/>
                        <a:pt x="67" y="899"/>
                        <a:pt x="144" y="1199"/>
                      </a:cubicBezTo>
                      <a:cubicBezTo>
                        <a:pt x="215" y="1475"/>
                        <a:pt x="305" y="1779"/>
                        <a:pt x="534" y="1912"/>
                      </a:cubicBezTo>
                      <a:cubicBezTo>
                        <a:pt x="654" y="1982"/>
                        <a:pt x="794" y="1991"/>
                        <a:pt x="931" y="2000"/>
                      </a:cubicBezTo>
                      <a:lnTo>
                        <a:pt x="1734" y="2051"/>
                      </a:lnTo>
                      <a:cubicBezTo>
                        <a:pt x="1785" y="2054"/>
                        <a:pt x="1838" y="2057"/>
                        <a:pt x="1890" y="2057"/>
                      </a:cubicBezTo>
                      <a:cubicBezTo>
                        <a:pt x="2014" y="2057"/>
                        <a:pt x="2137" y="2041"/>
                        <a:pt x="2243" y="1974"/>
                      </a:cubicBezTo>
                      <a:cubicBezTo>
                        <a:pt x="2430" y="1856"/>
                        <a:pt x="2516" y="1609"/>
                        <a:pt x="2552" y="1374"/>
                      </a:cubicBezTo>
                      <a:cubicBezTo>
                        <a:pt x="2588" y="1139"/>
                        <a:pt x="2801" y="899"/>
                        <a:pt x="2578" y="417"/>
                      </a:cubicBezTo>
                      <a:cubicBezTo>
                        <a:pt x="2427" y="93"/>
                        <a:pt x="2107" y="110"/>
                        <a:pt x="1784" y="40"/>
                      </a:cubicBezTo>
                      <a:cubicBezTo>
                        <a:pt x="1650" y="11"/>
                        <a:pt x="1516" y="0"/>
                        <a:pt x="13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3" name="Google Shape;1100;p41">
                <a:extLst>
                  <a:ext uri="{FF2B5EF4-FFF2-40B4-BE49-F238E27FC236}">
                    <a16:creationId xmlns:a16="http://schemas.microsoft.com/office/drawing/2014/main" id="{F49C3AE5-E490-E75D-03AA-BBFFD4694A48}"/>
                  </a:ext>
                </a:extLst>
              </p:cNvPr>
              <p:cNvSpPr/>
              <p:nvPr/>
            </p:nvSpPr>
            <p:spPr>
              <a:xfrm>
                <a:off x="8178512" y="3194098"/>
                <a:ext cx="110082" cy="778961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3657" fill="none" extrusionOk="0">
                    <a:moveTo>
                      <a:pt x="0" y="1"/>
                    </a:moveTo>
                    <a:cubicBezTo>
                      <a:pt x="829" y="489"/>
                      <a:pt x="1358" y="1382"/>
                      <a:pt x="1610" y="2312"/>
                    </a:cubicBezTo>
                    <a:cubicBezTo>
                      <a:pt x="1862" y="3242"/>
                      <a:pt x="1870" y="4217"/>
                      <a:pt x="1876" y="5180"/>
                    </a:cubicBezTo>
                    <a:cubicBezTo>
                      <a:pt x="1893" y="8006"/>
                      <a:pt x="1911" y="10831"/>
                      <a:pt x="1930" y="13657"/>
                    </a:cubicBezTo>
                  </a:path>
                </a:pathLst>
              </a:custGeom>
              <a:noFill/>
              <a:ln w="4200" cap="flat" cmpd="sng">
                <a:solidFill>
                  <a:schemeClr val="dk2"/>
                </a:solidFill>
                <a:prstDash val="solid"/>
                <a:miter lim="11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01;p41">
                <a:extLst>
                  <a:ext uri="{FF2B5EF4-FFF2-40B4-BE49-F238E27FC236}">
                    <a16:creationId xmlns:a16="http://schemas.microsoft.com/office/drawing/2014/main" id="{41DB4BF3-9D96-86BD-C674-F391C0409853}"/>
                  </a:ext>
                </a:extLst>
              </p:cNvPr>
              <p:cNvSpPr/>
              <p:nvPr/>
            </p:nvSpPr>
            <p:spPr>
              <a:xfrm>
                <a:off x="6777274" y="3548584"/>
                <a:ext cx="623933" cy="95994"/>
              </a:xfrm>
              <a:custGeom>
                <a:avLst/>
                <a:gdLst/>
                <a:ahLst/>
                <a:cxnLst/>
                <a:rect l="l" t="t" r="r" b="b"/>
                <a:pathLst>
                  <a:path w="10939" h="1683" extrusionOk="0">
                    <a:moveTo>
                      <a:pt x="413" y="0"/>
                    </a:moveTo>
                    <a:cubicBezTo>
                      <a:pt x="184" y="0"/>
                      <a:pt x="0" y="184"/>
                      <a:pt x="0" y="413"/>
                    </a:cubicBezTo>
                    <a:lnTo>
                      <a:pt x="0" y="1269"/>
                    </a:lnTo>
                    <a:cubicBezTo>
                      <a:pt x="0" y="1499"/>
                      <a:pt x="184" y="1682"/>
                      <a:pt x="413" y="1682"/>
                    </a:cubicBezTo>
                    <a:lnTo>
                      <a:pt x="10525" y="1682"/>
                    </a:lnTo>
                    <a:cubicBezTo>
                      <a:pt x="10753" y="1682"/>
                      <a:pt x="10938" y="1499"/>
                      <a:pt x="10938" y="1269"/>
                    </a:cubicBezTo>
                    <a:lnTo>
                      <a:pt x="10938" y="413"/>
                    </a:lnTo>
                    <a:cubicBezTo>
                      <a:pt x="10938" y="184"/>
                      <a:pt x="10753" y="0"/>
                      <a:pt x="1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02;p41">
                <a:extLst>
                  <a:ext uri="{FF2B5EF4-FFF2-40B4-BE49-F238E27FC236}">
                    <a16:creationId xmlns:a16="http://schemas.microsoft.com/office/drawing/2014/main" id="{B04EC9FC-CF46-FD86-9FD5-876B9BA0ED16}"/>
                  </a:ext>
                </a:extLst>
              </p:cNvPr>
              <p:cNvSpPr/>
              <p:nvPr/>
            </p:nvSpPr>
            <p:spPr>
              <a:xfrm>
                <a:off x="6134576" y="3569061"/>
                <a:ext cx="64795" cy="64909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8" extrusionOk="0">
                    <a:moveTo>
                      <a:pt x="568" y="1"/>
                    </a:moveTo>
                    <a:cubicBezTo>
                      <a:pt x="254" y="1"/>
                      <a:pt x="0" y="256"/>
                      <a:pt x="0" y="569"/>
                    </a:cubicBezTo>
                    <a:cubicBezTo>
                      <a:pt x="0" y="882"/>
                      <a:pt x="254" y="1137"/>
                      <a:pt x="568" y="1137"/>
                    </a:cubicBezTo>
                    <a:cubicBezTo>
                      <a:pt x="882" y="1137"/>
                      <a:pt x="1136" y="882"/>
                      <a:pt x="1136" y="569"/>
                    </a:cubicBezTo>
                    <a:cubicBezTo>
                      <a:pt x="1136" y="256"/>
                      <a:pt x="882" y="1"/>
                      <a:pt x="5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03;p41">
                <a:extLst>
                  <a:ext uri="{FF2B5EF4-FFF2-40B4-BE49-F238E27FC236}">
                    <a16:creationId xmlns:a16="http://schemas.microsoft.com/office/drawing/2014/main" id="{46BB1AFA-5E89-EE1E-448F-2B4BE9EF53C4}"/>
                  </a:ext>
                </a:extLst>
              </p:cNvPr>
              <p:cNvSpPr/>
              <p:nvPr/>
            </p:nvSpPr>
            <p:spPr>
              <a:xfrm>
                <a:off x="5878592" y="3510484"/>
                <a:ext cx="2418105" cy="1597"/>
              </a:xfrm>
              <a:custGeom>
                <a:avLst/>
                <a:gdLst/>
                <a:ahLst/>
                <a:cxnLst/>
                <a:rect l="l" t="t" r="r" b="b"/>
                <a:pathLst>
                  <a:path w="42395" h="28" fill="none" extrusionOk="0">
                    <a:moveTo>
                      <a:pt x="1" y="27"/>
                    </a:moveTo>
                    <a:lnTo>
                      <a:pt x="42394" y="1"/>
                    </a:lnTo>
                  </a:path>
                </a:pathLst>
              </a:custGeom>
              <a:noFill/>
              <a:ln w="4200" cap="flat" cmpd="sng">
                <a:solidFill>
                  <a:schemeClr val="dk2"/>
                </a:solidFill>
                <a:prstDash val="solid"/>
                <a:miter lim="11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04;p41">
                <a:extLst>
                  <a:ext uri="{FF2B5EF4-FFF2-40B4-BE49-F238E27FC236}">
                    <a16:creationId xmlns:a16="http://schemas.microsoft.com/office/drawing/2014/main" id="{60231BF2-51C4-4E94-EDCB-36966F3A655A}"/>
                  </a:ext>
                </a:extLst>
              </p:cNvPr>
              <p:cNvSpPr/>
              <p:nvPr/>
            </p:nvSpPr>
            <p:spPr>
              <a:xfrm>
                <a:off x="7876385" y="3575620"/>
                <a:ext cx="220849" cy="38386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673" extrusionOk="0">
                    <a:moveTo>
                      <a:pt x="337" y="0"/>
                    </a:moveTo>
                    <a:cubicBezTo>
                      <a:pt x="151" y="0"/>
                      <a:pt x="0" y="150"/>
                      <a:pt x="0" y="337"/>
                    </a:cubicBezTo>
                    <a:cubicBezTo>
                      <a:pt x="0" y="523"/>
                      <a:pt x="151" y="673"/>
                      <a:pt x="337" y="673"/>
                    </a:cubicBezTo>
                    <a:lnTo>
                      <a:pt x="3534" y="673"/>
                    </a:lnTo>
                    <a:cubicBezTo>
                      <a:pt x="3721" y="673"/>
                      <a:pt x="3871" y="523"/>
                      <a:pt x="3871" y="337"/>
                    </a:cubicBezTo>
                    <a:cubicBezTo>
                      <a:pt x="3871" y="150"/>
                      <a:pt x="3721" y="0"/>
                      <a:pt x="3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05;p41">
                <a:extLst>
                  <a:ext uri="{FF2B5EF4-FFF2-40B4-BE49-F238E27FC236}">
                    <a16:creationId xmlns:a16="http://schemas.microsoft.com/office/drawing/2014/main" id="{931E55B4-A826-70C5-B9D5-3D19DD064108}"/>
                  </a:ext>
                </a:extLst>
              </p:cNvPr>
              <p:cNvSpPr/>
              <p:nvPr/>
            </p:nvSpPr>
            <p:spPr>
              <a:xfrm>
                <a:off x="7962968" y="3569061"/>
                <a:ext cx="64795" cy="64909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8" extrusionOk="0">
                    <a:moveTo>
                      <a:pt x="568" y="1"/>
                    </a:moveTo>
                    <a:cubicBezTo>
                      <a:pt x="254" y="1"/>
                      <a:pt x="0" y="256"/>
                      <a:pt x="0" y="569"/>
                    </a:cubicBezTo>
                    <a:cubicBezTo>
                      <a:pt x="0" y="882"/>
                      <a:pt x="254" y="1137"/>
                      <a:pt x="568" y="1137"/>
                    </a:cubicBezTo>
                    <a:cubicBezTo>
                      <a:pt x="882" y="1137"/>
                      <a:pt x="1136" y="882"/>
                      <a:pt x="1136" y="569"/>
                    </a:cubicBezTo>
                    <a:cubicBezTo>
                      <a:pt x="1136" y="256"/>
                      <a:pt x="882" y="1"/>
                      <a:pt x="5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9" name="Google Shape;1106;p41">
                <a:extLst>
                  <a:ext uri="{FF2B5EF4-FFF2-40B4-BE49-F238E27FC236}">
                    <a16:creationId xmlns:a16="http://schemas.microsoft.com/office/drawing/2014/main" id="{C055EC3A-85CA-0C6F-1015-469B30A91D94}"/>
                  </a:ext>
                </a:extLst>
              </p:cNvPr>
              <p:cNvGrpSpPr/>
              <p:nvPr/>
            </p:nvGrpSpPr>
            <p:grpSpPr>
              <a:xfrm>
                <a:off x="6391923" y="2018976"/>
                <a:ext cx="1387894" cy="876402"/>
                <a:chOff x="6494695" y="1981898"/>
                <a:chExt cx="1270500" cy="802272"/>
              </a:xfrm>
            </p:grpSpPr>
            <p:cxnSp>
              <p:nvCxnSpPr>
                <p:cNvPr id="1203" name="Google Shape;1107;p41">
                  <a:extLst>
                    <a:ext uri="{FF2B5EF4-FFF2-40B4-BE49-F238E27FC236}">
                      <a16:creationId xmlns:a16="http://schemas.microsoft.com/office/drawing/2014/main" id="{238CE469-3E29-F15A-3389-4A94A4E0DB91}"/>
                    </a:ext>
                  </a:extLst>
                </p:cNvPr>
                <p:cNvCxnSpPr/>
                <p:nvPr/>
              </p:nvCxnSpPr>
              <p:spPr>
                <a:xfrm>
                  <a:off x="6494695" y="1981898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4" name="Google Shape;1108;p41">
                  <a:extLst>
                    <a:ext uri="{FF2B5EF4-FFF2-40B4-BE49-F238E27FC236}">
                      <a16:creationId xmlns:a16="http://schemas.microsoft.com/office/drawing/2014/main" id="{028E6B6B-AF9B-C3B3-49C0-CA39031417EB}"/>
                    </a:ext>
                  </a:extLst>
                </p:cNvPr>
                <p:cNvCxnSpPr/>
                <p:nvPr/>
              </p:nvCxnSpPr>
              <p:spPr>
                <a:xfrm>
                  <a:off x="6494695" y="2249322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5" name="Google Shape;1109;p41">
                  <a:extLst>
                    <a:ext uri="{FF2B5EF4-FFF2-40B4-BE49-F238E27FC236}">
                      <a16:creationId xmlns:a16="http://schemas.microsoft.com/office/drawing/2014/main" id="{20EECEF7-F844-B6AB-6F71-9902259C274E}"/>
                    </a:ext>
                  </a:extLst>
                </p:cNvPr>
                <p:cNvCxnSpPr/>
                <p:nvPr/>
              </p:nvCxnSpPr>
              <p:spPr>
                <a:xfrm>
                  <a:off x="6494695" y="2516746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6" name="Google Shape;1110;p41">
                  <a:extLst>
                    <a:ext uri="{FF2B5EF4-FFF2-40B4-BE49-F238E27FC236}">
                      <a16:creationId xmlns:a16="http://schemas.microsoft.com/office/drawing/2014/main" id="{C35CAE16-C76E-3A6B-AE96-F8A50DBEDF6A}"/>
                    </a:ext>
                  </a:extLst>
                </p:cNvPr>
                <p:cNvCxnSpPr/>
                <p:nvPr/>
              </p:nvCxnSpPr>
              <p:spPr>
                <a:xfrm>
                  <a:off x="6494695" y="2784170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30" name="Google Shape;1111;p41">
                <a:extLst>
                  <a:ext uri="{FF2B5EF4-FFF2-40B4-BE49-F238E27FC236}">
                    <a16:creationId xmlns:a16="http://schemas.microsoft.com/office/drawing/2014/main" id="{6654FAD8-7DF9-A137-F602-993E71EE593B}"/>
                  </a:ext>
                </a:extLst>
              </p:cNvPr>
              <p:cNvGrpSpPr/>
              <p:nvPr/>
            </p:nvGrpSpPr>
            <p:grpSpPr>
              <a:xfrm>
                <a:off x="6454834" y="2030565"/>
                <a:ext cx="1150992" cy="1022351"/>
                <a:chOff x="6732707" y="2409283"/>
                <a:chExt cx="900690" cy="800024"/>
              </a:xfrm>
            </p:grpSpPr>
            <p:grpSp>
              <p:nvGrpSpPr>
                <p:cNvPr id="1131" name="Google Shape;1112;p41">
                  <a:extLst>
                    <a:ext uri="{FF2B5EF4-FFF2-40B4-BE49-F238E27FC236}">
                      <a16:creationId xmlns:a16="http://schemas.microsoft.com/office/drawing/2014/main" id="{9F12ACD5-94DB-F0F3-899D-F1FA33EB032C}"/>
                    </a:ext>
                  </a:extLst>
                </p:cNvPr>
                <p:cNvGrpSpPr/>
                <p:nvPr/>
              </p:nvGrpSpPr>
              <p:grpSpPr>
                <a:xfrm>
                  <a:off x="7185317" y="2409283"/>
                  <a:ext cx="448080" cy="321624"/>
                  <a:chOff x="-2023762" y="-1244262"/>
                  <a:chExt cx="393225" cy="282250"/>
                </a:xfrm>
              </p:grpSpPr>
              <p:sp>
                <p:nvSpPr>
                  <p:cNvPr id="1180" name="Google Shape;1113;p41">
                    <a:extLst>
                      <a:ext uri="{FF2B5EF4-FFF2-40B4-BE49-F238E27FC236}">
                        <a16:creationId xmlns:a16="http://schemas.microsoft.com/office/drawing/2014/main" id="{1D0DFA75-9A25-17D6-66AF-B6B5C27FB393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14;p41">
                    <a:extLst>
                      <a:ext uri="{FF2B5EF4-FFF2-40B4-BE49-F238E27FC236}">
                        <a16:creationId xmlns:a16="http://schemas.microsoft.com/office/drawing/2014/main" id="{71546D63-E3F4-4CFD-23E5-C65811063EEA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15;p41">
                    <a:extLst>
                      <a:ext uri="{FF2B5EF4-FFF2-40B4-BE49-F238E27FC236}">
                        <a16:creationId xmlns:a16="http://schemas.microsoft.com/office/drawing/2014/main" id="{5447D50F-1D6B-12E5-9E8C-286AAECE78EF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16;p41">
                    <a:extLst>
                      <a:ext uri="{FF2B5EF4-FFF2-40B4-BE49-F238E27FC236}">
                        <a16:creationId xmlns:a16="http://schemas.microsoft.com/office/drawing/2014/main" id="{69F6CDD0-FDE2-3FB2-9E7A-B1A14AC829D3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17;p41">
                    <a:extLst>
                      <a:ext uri="{FF2B5EF4-FFF2-40B4-BE49-F238E27FC236}">
                        <a16:creationId xmlns:a16="http://schemas.microsoft.com/office/drawing/2014/main" id="{DC19DFD3-EF36-CDB4-241C-07442290DEF9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18;p41">
                    <a:extLst>
                      <a:ext uri="{FF2B5EF4-FFF2-40B4-BE49-F238E27FC236}">
                        <a16:creationId xmlns:a16="http://schemas.microsoft.com/office/drawing/2014/main" id="{2FE33D6A-14C1-A9C8-A8AC-5BCDE8137F30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19;p41">
                    <a:extLst>
                      <a:ext uri="{FF2B5EF4-FFF2-40B4-BE49-F238E27FC236}">
                        <a16:creationId xmlns:a16="http://schemas.microsoft.com/office/drawing/2014/main" id="{692A2AE9-422F-CC52-CE89-01141D827B77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20;p41">
                    <a:extLst>
                      <a:ext uri="{FF2B5EF4-FFF2-40B4-BE49-F238E27FC236}">
                        <a16:creationId xmlns:a16="http://schemas.microsoft.com/office/drawing/2014/main" id="{FF5B1104-D316-A887-5847-35583ED8BCC9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21;p41">
                    <a:extLst>
                      <a:ext uri="{FF2B5EF4-FFF2-40B4-BE49-F238E27FC236}">
                        <a16:creationId xmlns:a16="http://schemas.microsoft.com/office/drawing/2014/main" id="{4676631F-B415-5619-E354-9C064EE57810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22;p41">
                    <a:extLst>
                      <a:ext uri="{FF2B5EF4-FFF2-40B4-BE49-F238E27FC236}">
                        <a16:creationId xmlns:a16="http://schemas.microsoft.com/office/drawing/2014/main" id="{47A3E9F2-01B3-212C-3947-715D0723131B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23;p41">
                    <a:extLst>
                      <a:ext uri="{FF2B5EF4-FFF2-40B4-BE49-F238E27FC236}">
                        <a16:creationId xmlns:a16="http://schemas.microsoft.com/office/drawing/2014/main" id="{54B7BCCA-0B18-7127-6DF8-0C9FF1A03E74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24;p41">
                    <a:extLst>
                      <a:ext uri="{FF2B5EF4-FFF2-40B4-BE49-F238E27FC236}">
                        <a16:creationId xmlns:a16="http://schemas.microsoft.com/office/drawing/2014/main" id="{492B2234-39E0-DEF6-6800-6CBDF7FDF6AB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25;p41">
                    <a:extLst>
                      <a:ext uri="{FF2B5EF4-FFF2-40B4-BE49-F238E27FC236}">
                        <a16:creationId xmlns:a16="http://schemas.microsoft.com/office/drawing/2014/main" id="{12C47B7A-3446-2113-5751-447BE4AD56FA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26;p41">
                    <a:extLst>
                      <a:ext uri="{FF2B5EF4-FFF2-40B4-BE49-F238E27FC236}">
                        <a16:creationId xmlns:a16="http://schemas.microsoft.com/office/drawing/2014/main" id="{DF64A34B-A9EB-9D1D-8004-E120C5709E0C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27;p41">
                    <a:extLst>
                      <a:ext uri="{FF2B5EF4-FFF2-40B4-BE49-F238E27FC236}">
                        <a16:creationId xmlns:a16="http://schemas.microsoft.com/office/drawing/2014/main" id="{C8BBBAE8-5F73-D3AB-9D26-B13E7C3698D7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28;p41">
                    <a:extLst>
                      <a:ext uri="{FF2B5EF4-FFF2-40B4-BE49-F238E27FC236}">
                        <a16:creationId xmlns:a16="http://schemas.microsoft.com/office/drawing/2014/main" id="{EE2A71CE-22FC-3081-AE58-8BC61BF00EDF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29;p41">
                    <a:extLst>
                      <a:ext uri="{FF2B5EF4-FFF2-40B4-BE49-F238E27FC236}">
                        <a16:creationId xmlns:a16="http://schemas.microsoft.com/office/drawing/2014/main" id="{699888CF-2103-1F4B-7DB2-0FC45513FCB0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30;p41">
                    <a:extLst>
                      <a:ext uri="{FF2B5EF4-FFF2-40B4-BE49-F238E27FC236}">
                        <a16:creationId xmlns:a16="http://schemas.microsoft.com/office/drawing/2014/main" id="{46B714E5-960F-A961-328E-D98023760D80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31;p41">
                    <a:extLst>
                      <a:ext uri="{FF2B5EF4-FFF2-40B4-BE49-F238E27FC236}">
                        <a16:creationId xmlns:a16="http://schemas.microsoft.com/office/drawing/2014/main" id="{0BD102AE-6A38-2F51-4F0A-CCAD035B5650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32;p41">
                    <a:extLst>
                      <a:ext uri="{FF2B5EF4-FFF2-40B4-BE49-F238E27FC236}">
                        <a16:creationId xmlns:a16="http://schemas.microsoft.com/office/drawing/2014/main" id="{13F7E388-C5EA-9017-8A2D-AF2F64F8DE35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133;p41">
                    <a:extLst>
                      <a:ext uri="{FF2B5EF4-FFF2-40B4-BE49-F238E27FC236}">
                        <a16:creationId xmlns:a16="http://schemas.microsoft.com/office/drawing/2014/main" id="{ED42D50A-1724-6156-7CE8-69982DBA0D57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134;p41">
                    <a:extLst>
                      <a:ext uri="{FF2B5EF4-FFF2-40B4-BE49-F238E27FC236}">
                        <a16:creationId xmlns:a16="http://schemas.microsoft.com/office/drawing/2014/main" id="{40BBF963-111A-229A-287E-592354F440CE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135;p41">
                    <a:extLst>
                      <a:ext uri="{FF2B5EF4-FFF2-40B4-BE49-F238E27FC236}">
                        <a16:creationId xmlns:a16="http://schemas.microsoft.com/office/drawing/2014/main" id="{89872449-F0E6-72AF-AA50-AFDBABD3E06E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32" name="Google Shape;1136;p41">
                  <a:extLst>
                    <a:ext uri="{FF2B5EF4-FFF2-40B4-BE49-F238E27FC236}">
                      <a16:creationId xmlns:a16="http://schemas.microsoft.com/office/drawing/2014/main" id="{011302F8-DFBA-2CC9-46E3-B6D5D24F846C}"/>
                    </a:ext>
                  </a:extLst>
                </p:cNvPr>
                <p:cNvGrpSpPr/>
                <p:nvPr/>
              </p:nvGrpSpPr>
              <p:grpSpPr>
                <a:xfrm rot="2496716">
                  <a:off x="7034594" y="2885257"/>
                  <a:ext cx="337812" cy="242476"/>
                  <a:chOff x="-2023762" y="-1244262"/>
                  <a:chExt cx="393225" cy="282250"/>
                </a:xfrm>
              </p:grpSpPr>
              <p:sp>
                <p:nvSpPr>
                  <p:cNvPr id="1157" name="Google Shape;1137;p41">
                    <a:extLst>
                      <a:ext uri="{FF2B5EF4-FFF2-40B4-BE49-F238E27FC236}">
                        <a16:creationId xmlns:a16="http://schemas.microsoft.com/office/drawing/2014/main" id="{2E423A5C-B9EA-DE5E-D761-0E7F31C60634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38;p41">
                    <a:extLst>
                      <a:ext uri="{FF2B5EF4-FFF2-40B4-BE49-F238E27FC236}">
                        <a16:creationId xmlns:a16="http://schemas.microsoft.com/office/drawing/2014/main" id="{9FB0040F-55CB-C788-1A01-AFE81E02CE09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39;p41">
                    <a:extLst>
                      <a:ext uri="{FF2B5EF4-FFF2-40B4-BE49-F238E27FC236}">
                        <a16:creationId xmlns:a16="http://schemas.microsoft.com/office/drawing/2014/main" id="{9CB70F0C-066B-D427-905B-1194DA931B32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140;p41">
                    <a:extLst>
                      <a:ext uri="{FF2B5EF4-FFF2-40B4-BE49-F238E27FC236}">
                        <a16:creationId xmlns:a16="http://schemas.microsoft.com/office/drawing/2014/main" id="{44C07342-ECF1-F923-8792-F8FB918074B4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41;p41">
                    <a:extLst>
                      <a:ext uri="{FF2B5EF4-FFF2-40B4-BE49-F238E27FC236}">
                        <a16:creationId xmlns:a16="http://schemas.microsoft.com/office/drawing/2014/main" id="{39CC9C9F-B0EA-B8CE-A2E8-55A67B61A1AA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42;p41">
                    <a:extLst>
                      <a:ext uri="{FF2B5EF4-FFF2-40B4-BE49-F238E27FC236}">
                        <a16:creationId xmlns:a16="http://schemas.microsoft.com/office/drawing/2014/main" id="{36DF5220-3F80-5185-ECC0-D20BA4E69EEA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43;p41">
                    <a:extLst>
                      <a:ext uri="{FF2B5EF4-FFF2-40B4-BE49-F238E27FC236}">
                        <a16:creationId xmlns:a16="http://schemas.microsoft.com/office/drawing/2014/main" id="{C09032B2-8F6C-097A-3F4B-01FECE7923DF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44;p41">
                    <a:extLst>
                      <a:ext uri="{FF2B5EF4-FFF2-40B4-BE49-F238E27FC236}">
                        <a16:creationId xmlns:a16="http://schemas.microsoft.com/office/drawing/2014/main" id="{4459F568-6A03-7828-35E3-3A54A5066D74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145;p41">
                    <a:extLst>
                      <a:ext uri="{FF2B5EF4-FFF2-40B4-BE49-F238E27FC236}">
                        <a16:creationId xmlns:a16="http://schemas.microsoft.com/office/drawing/2014/main" id="{AF45A993-C23C-82C2-2F07-30745FD5C2B6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46;p41">
                    <a:extLst>
                      <a:ext uri="{FF2B5EF4-FFF2-40B4-BE49-F238E27FC236}">
                        <a16:creationId xmlns:a16="http://schemas.microsoft.com/office/drawing/2014/main" id="{725FCDA4-1AAD-BC96-9E80-C9C323516835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47;p41">
                    <a:extLst>
                      <a:ext uri="{FF2B5EF4-FFF2-40B4-BE49-F238E27FC236}">
                        <a16:creationId xmlns:a16="http://schemas.microsoft.com/office/drawing/2014/main" id="{CA6DF42F-FCC6-D96B-6038-D5C8F25DD850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48;p41">
                    <a:extLst>
                      <a:ext uri="{FF2B5EF4-FFF2-40B4-BE49-F238E27FC236}">
                        <a16:creationId xmlns:a16="http://schemas.microsoft.com/office/drawing/2014/main" id="{F55307F7-77BE-CBAE-08E3-6B8ECD6CCDEC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49;p41">
                    <a:extLst>
                      <a:ext uri="{FF2B5EF4-FFF2-40B4-BE49-F238E27FC236}">
                        <a16:creationId xmlns:a16="http://schemas.microsoft.com/office/drawing/2014/main" id="{14D524F2-6EAC-B555-5020-D8FF44052E05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50;p41">
                    <a:extLst>
                      <a:ext uri="{FF2B5EF4-FFF2-40B4-BE49-F238E27FC236}">
                        <a16:creationId xmlns:a16="http://schemas.microsoft.com/office/drawing/2014/main" id="{02A7CD00-B532-3613-7CD2-2BC249824B7A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51;p41">
                    <a:extLst>
                      <a:ext uri="{FF2B5EF4-FFF2-40B4-BE49-F238E27FC236}">
                        <a16:creationId xmlns:a16="http://schemas.microsoft.com/office/drawing/2014/main" id="{D98652E1-B747-2F5C-24A2-37D3C7A38804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2" name="Google Shape;1152;p41">
                    <a:extLst>
                      <a:ext uri="{FF2B5EF4-FFF2-40B4-BE49-F238E27FC236}">
                        <a16:creationId xmlns:a16="http://schemas.microsoft.com/office/drawing/2014/main" id="{E21EF521-996D-2BB8-23D9-21656D136BE5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3" name="Google Shape;1153;p41">
                    <a:extLst>
                      <a:ext uri="{FF2B5EF4-FFF2-40B4-BE49-F238E27FC236}">
                        <a16:creationId xmlns:a16="http://schemas.microsoft.com/office/drawing/2014/main" id="{C02768BD-2275-F07D-9045-2A7CABCB4DB7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54;p41">
                    <a:extLst>
                      <a:ext uri="{FF2B5EF4-FFF2-40B4-BE49-F238E27FC236}">
                        <a16:creationId xmlns:a16="http://schemas.microsoft.com/office/drawing/2014/main" id="{7E7504D1-44D7-0F54-84D7-F5F3EABCAB26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55;p41">
                    <a:extLst>
                      <a:ext uri="{FF2B5EF4-FFF2-40B4-BE49-F238E27FC236}">
                        <a16:creationId xmlns:a16="http://schemas.microsoft.com/office/drawing/2014/main" id="{3465D414-E081-3188-8299-7EF148F4433E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56;p41">
                    <a:extLst>
                      <a:ext uri="{FF2B5EF4-FFF2-40B4-BE49-F238E27FC236}">
                        <a16:creationId xmlns:a16="http://schemas.microsoft.com/office/drawing/2014/main" id="{6FC415ED-8352-05ED-5C44-BD0FB0B212A9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57;p41">
                    <a:extLst>
                      <a:ext uri="{FF2B5EF4-FFF2-40B4-BE49-F238E27FC236}">
                        <a16:creationId xmlns:a16="http://schemas.microsoft.com/office/drawing/2014/main" id="{9667C6F1-6585-2F44-5A9B-A98166E275E2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58;p41">
                    <a:extLst>
                      <a:ext uri="{FF2B5EF4-FFF2-40B4-BE49-F238E27FC236}">
                        <a16:creationId xmlns:a16="http://schemas.microsoft.com/office/drawing/2014/main" id="{CA7D2ED6-92E9-EB6C-777B-C0B195100CCF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59;p41">
                    <a:extLst>
                      <a:ext uri="{FF2B5EF4-FFF2-40B4-BE49-F238E27FC236}">
                        <a16:creationId xmlns:a16="http://schemas.microsoft.com/office/drawing/2014/main" id="{A62A4A00-EDEE-DAD9-A1F5-00A9271D1EBF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33" name="Google Shape;1160;p41">
                  <a:extLst>
                    <a:ext uri="{FF2B5EF4-FFF2-40B4-BE49-F238E27FC236}">
                      <a16:creationId xmlns:a16="http://schemas.microsoft.com/office/drawing/2014/main" id="{D8F060DC-994D-47F5-28E3-B45DC00A2CE1}"/>
                    </a:ext>
                  </a:extLst>
                </p:cNvPr>
                <p:cNvGrpSpPr/>
                <p:nvPr/>
              </p:nvGrpSpPr>
              <p:grpSpPr>
                <a:xfrm rot="-1687842">
                  <a:off x="6759789" y="2579621"/>
                  <a:ext cx="245868" cy="176479"/>
                  <a:chOff x="-2023762" y="-1244262"/>
                  <a:chExt cx="393225" cy="282250"/>
                </a:xfrm>
              </p:grpSpPr>
              <p:sp>
                <p:nvSpPr>
                  <p:cNvPr id="1134" name="Google Shape;1161;p41">
                    <a:extLst>
                      <a:ext uri="{FF2B5EF4-FFF2-40B4-BE49-F238E27FC236}">
                        <a16:creationId xmlns:a16="http://schemas.microsoft.com/office/drawing/2014/main" id="{E1503918-4CBC-4D8F-437D-785F116A735A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62;p41">
                    <a:extLst>
                      <a:ext uri="{FF2B5EF4-FFF2-40B4-BE49-F238E27FC236}">
                        <a16:creationId xmlns:a16="http://schemas.microsoft.com/office/drawing/2014/main" id="{A2C8B00D-DE69-8F33-900C-50A077E3581A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63;p41">
                    <a:extLst>
                      <a:ext uri="{FF2B5EF4-FFF2-40B4-BE49-F238E27FC236}">
                        <a16:creationId xmlns:a16="http://schemas.microsoft.com/office/drawing/2014/main" id="{152EE69C-2645-392F-1491-1D26E8DB2269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64;p41">
                    <a:extLst>
                      <a:ext uri="{FF2B5EF4-FFF2-40B4-BE49-F238E27FC236}">
                        <a16:creationId xmlns:a16="http://schemas.microsoft.com/office/drawing/2014/main" id="{F22BCFE0-1163-9FAE-D531-544AAAF4E1A1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65;p41">
                    <a:extLst>
                      <a:ext uri="{FF2B5EF4-FFF2-40B4-BE49-F238E27FC236}">
                        <a16:creationId xmlns:a16="http://schemas.microsoft.com/office/drawing/2014/main" id="{D8DB396C-4B2A-C03E-BFC2-92FD1D910F9A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66;p41">
                    <a:extLst>
                      <a:ext uri="{FF2B5EF4-FFF2-40B4-BE49-F238E27FC236}">
                        <a16:creationId xmlns:a16="http://schemas.microsoft.com/office/drawing/2014/main" id="{8518C4B9-71EA-47AF-18BF-001286843DA1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67;p41">
                    <a:extLst>
                      <a:ext uri="{FF2B5EF4-FFF2-40B4-BE49-F238E27FC236}">
                        <a16:creationId xmlns:a16="http://schemas.microsoft.com/office/drawing/2014/main" id="{3390367E-D502-2E2C-1758-4EF8F30461C8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68;p41">
                    <a:extLst>
                      <a:ext uri="{FF2B5EF4-FFF2-40B4-BE49-F238E27FC236}">
                        <a16:creationId xmlns:a16="http://schemas.microsoft.com/office/drawing/2014/main" id="{291BC880-93C8-6826-655A-B716E0663521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69;p41">
                    <a:extLst>
                      <a:ext uri="{FF2B5EF4-FFF2-40B4-BE49-F238E27FC236}">
                        <a16:creationId xmlns:a16="http://schemas.microsoft.com/office/drawing/2014/main" id="{FF7F6FA8-BEA6-2447-14EC-85B1E1BFCC8C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70;p41">
                    <a:extLst>
                      <a:ext uri="{FF2B5EF4-FFF2-40B4-BE49-F238E27FC236}">
                        <a16:creationId xmlns:a16="http://schemas.microsoft.com/office/drawing/2014/main" id="{C1612CD0-D3F2-40C6-126A-EB266CCB30E1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71;p41">
                    <a:extLst>
                      <a:ext uri="{FF2B5EF4-FFF2-40B4-BE49-F238E27FC236}">
                        <a16:creationId xmlns:a16="http://schemas.microsoft.com/office/drawing/2014/main" id="{EFECED6B-8014-3181-673A-003819AA0924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72;p41">
                    <a:extLst>
                      <a:ext uri="{FF2B5EF4-FFF2-40B4-BE49-F238E27FC236}">
                        <a16:creationId xmlns:a16="http://schemas.microsoft.com/office/drawing/2014/main" id="{71B740E8-97EC-E204-4D10-FF3324033806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73;p41">
                    <a:extLst>
                      <a:ext uri="{FF2B5EF4-FFF2-40B4-BE49-F238E27FC236}">
                        <a16:creationId xmlns:a16="http://schemas.microsoft.com/office/drawing/2014/main" id="{AE22D2F8-54ED-91A3-D4FB-337272E35FB5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74;p41">
                    <a:extLst>
                      <a:ext uri="{FF2B5EF4-FFF2-40B4-BE49-F238E27FC236}">
                        <a16:creationId xmlns:a16="http://schemas.microsoft.com/office/drawing/2014/main" id="{97C56DD0-1B67-5D6D-7E1C-B44895DE706E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75;p41">
                    <a:extLst>
                      <a:ext uri="{FF2B5EF4-FFF2-40B4-BE49-F238E27FC236}">
                        <a16:creationId xmlns:a16="http://schemas.microsoft.com/office/drawing/2014/main" id="{737E24EA-6091-D785-47AF-EFA8ED6C7D33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76;p41">
                    <a:extLst>
                      <a:ext uri="{FF2B5EF4-FFF2-40B4-BE49-F238E27FC236}">
                        <a16:creationId xmlns:a16="http://schemas.microsoft.com/office/drawing/2014/main" id="{F6DFFB94-9383-7D5F-FFBF-F8742FA6927E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77;p41">
                    <a:extLst>
                      <a:ext uri="{FF2B5EF4-FFF2-40B4-BE49-F238E27FC236}">
                        <a16:creationId xmlns:a16="http://schemas.microsoft.com/office/drawing/2014/main" id="{B42AA164-E495-F012-CC23-86BC7355933E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78;p41">
                    <a:extLst>
                      <a:ext uri="{FF2B5EF4-FFF2-40B4-BE49-F238E27FC236}">
                        <a16:creationId xmlns:a16="http://schemas.microsoft.com/office/drawing/2014/main" id="{090093D6-CAC3-4C88-3170-3C127AF375E8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79;p41">
                    <a:extLst>
                      <a:ext uri="{FF2B5EF4-FFF2-40B4-BE49-F238E27FC236}">
                        <a16:creationId xmlns:a16="http://schemas.microsoft.com/office/drawing/2014/main" id="{9551C571-A173-3596-48FE-EF9723CF049C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80;p41">
                    <a:extLst>
                      <a:ext uri="{FF2B5EF4-FFF2-40B4-BE49-F238E27FC236}">
                        <a16:creationId xmlns:a16="http://schemas.microsoft.com/office/drawing/2014/main" id="{B54F1488-CEF8-A3BE-A055-8C2A825C9B45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81;p41">
                    <a:extLst>
                      <a:ext uri="{FF2B5EF4-FFF2-40B4-BE49-F238E27FC236}">
                        <a16:creationId xmlns:a16="http://schemas.microsoft.com/office/drawing/2014/main" id="{BEAA4AB4-EC28-BDE0-440C-566CF8D20E0D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82;p41">
                    <a:extLst>
                      <a:ext uri="{FF2B5EF4-FFF2-40B4-BE49-F238E27FC236}">
                        <a16:creationId xmlns:a16="http://schemas.microsoft.com/office/drawing/2014/main" id="{84F0436C-42FB-8157-643F-AC3A899C2EE1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83;p41">
                    <a:extLst>
                      <a:ext uri="{FF2B5EF4-FFF2-40B4-BE49-F238E27FC236}">
                        <a16:creationId xmlns:a16="http://schemas.microsoft.com/office/drawing/2014/main" id="{38710D1A-CD71-3492-58F4-222C2C967563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380" name="Google Shape;902;p41">
            <a:extLst>
              <a:ext uri="{FF2B5EF4-FFF2-40B4-BE49-F238E27FC236}">
                <a16:creationId xmlns:a16="http://schemas.microsoft.com/office/drawing/2014/main" id="{7C0B8231-9636-A73C-F759-372E4DD3E81A}"/>
              </a:ext>
            </a:extLst>
          </p:cNvPr>
          <p:cNvSpPr txBox="1">
            <a:spLocks/>
          </p:cNvSpPr>
          <p:nvPr/>
        </p:nvSpPr>
        <p:spPr>
          <a:xfrm>
            <a:off x="9668700" y="535980"/>
            <a:ext cx="2103990" cy="47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rgbClr val="0A0A4B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114300"/>
            <a:r>
              <a:rPr lang="en-US" sz="3600" b="1"/>
              <a:t>Tujuan</a:t>
            </a:r>
            <a:endParaRPr lang="en-ID" sz="3600" b="1" dirty="0"/>
          </a:p>
        </p:txBody>
      </p:sp>
      <p:sp>
        <p:nvSpPr>
          <p:cNvPr id="1381" name="Google Shape;903;p41">
            <a:extLst>
              <a:ext uri="{FF2B5EF4-FFF2-40B4-BE49-F238E27FC236}">
                <a16:creationId xmlns:a16="http://schemas.microsoft.com/office/drawing/2014/main" id="{50C9ADB1-5262-AAA5-1F11-3CF9342397ED}"/>
              </a:ext>
            </a:extLst>
          </p:cNvPr>
          <p:cNvSpPr txBox="1">
            <a:spLocks/>
          </p:cNvSpPr>
          <p:nvPr/>
        </p:nvSpPr>
        <p:spPr>
          <a:xfrm>
            <a:off x="9661992" y="1255297"/>
            <a:ext cx="5827416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>
                <a:solidFill>
                  <a:srgbClr val="000000"/>
                </a:solidFill>
                <a:latin typeface="Comfortaa" panose="020B0604020202020204" charset="0"/>
              </a:rPr>
              <a:t>1. Membuat suatu sistem yang berfungsi untuk memberikan informasi dansolusi terhadap gangguan jaringan LAN secara cepat dan tepat.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>
              <a:solidFill>
                <a:srgbClr val="000000"/>
              </a:solidFill>
              <a:latin typeface="Comfortaa" panose="020B060402020202020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>
                <a:solidFill>
                  <a:srgbClr val="000000"/>
                </a:solidFill>
                <a:latin typeface="Comfortaa" panose="020B0604020202020204" charset="0"/>
              </a:rPr>
              <a:t>2. Membuat suatu sistem yang dapat membantu dan mempermudah user yang kurang memahami jaringan LAN.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>
              <a:solidFill>
                <a:srgbClr val="000000"/>
              </a:solidFill>
              <a:latin typeface="Comfortaa" panose="020B060402020202020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>
                <a:solidFill>
                  <a:srgbClr val="000000"/>
                </a:solidFill>
                <a:latin typeface="Comfortaa" panose="020B0604020202020204" charset="0"/>
              </a:rPr>
              <a:t>3. Sistem ini dapat digunakan sebagai knowledge assistant yang dapat digunakan sebagai alat bantu untuk mempermudah pekerjaan pakar/teknisi. </a:t>
            </a:r>
            <a:endParaRPr lang="en-US" altLang="en-US" sz="1600" dirty="0">
              <a:solidFill>
                <a:srgbClr val="000000"/>
              </a:solidFill>
              <a:latin typeface="Comfortaa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1"/>
          <p:cNvSpPr txBox="1">
            <a:spLocks noGrp="1"/>
          </p:cNvSpPr>
          <p:nvPr>
            <p:ph type="title"/>
          </p:nvPr>
        </p:nvSpPr>
        <p:spPr>
          <a:xfrm>
            <a:off x="2966818" y="535980"/>
            <a:ext cx="2103990" cy="472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en-US" sz="3600" b="1" dirty="0" err="1"/>
              <a:t>Tujuan</a:t>
            </a:r>
            <a:endParaRPr lang="en-ID" sz="3600" b="1" dirty="0"/>
          </a:p>
        </p:txBody>
      </p:sp>
      <p:sp>
        <p:nvSpPr>
          <p:cNvPr id="903" name="Google Shape;903;p41"/>
          <p:cNvSpPr txBox="1">
            <a:spLocks noGrp="1"/>
          </p:cNvSpPr>
          <p:nvPr>
            <p:ph type="subTitle" idx="1"/>
          </p:nvPr>
        </p:nvSpPr>
        <p:spPr>
          <a:xfrm>
            <a:off x="2960110" y="1255297"/>
            <a:ext cx="5827416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1.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Membuat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suatu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sistem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yang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berfungsi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untuk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memberikan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informasi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dansolusi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terhadap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gangguan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jaringan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LAN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secara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cepat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dan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tepat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fortaa" panose="020B060402020202020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2.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Membuat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suatu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sistem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yang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dapat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membantu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dan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mempermudah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user yang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kurang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memahami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jaringan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LAN.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fortaa" panose="020B060402020202020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3.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Sistem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ini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dapat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digunakan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sebagai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knowledge assistant yang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dapat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digunakan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sebagai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alat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bantu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untuk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mempermudah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pekerjaan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pakar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/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teknisi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 panose="020B0604020202020204" charset="0"/>
              </a:rPr>
              <a:t>. </a:t>
            </a:r>
          </a:p>
        </p:txBody>
      </p:sp>
      <p:grpSp>
        <p:nvGrpSpPr>
          <p:cNvPr id="904" name="Google Shape;904;p41"/>
          <p:cNvGrpSpPr/>
          <p:nvPr/>
        </p:nvGrpSpPr>
        <p:grpSpPr>
          <a:xfrm>
            <a:off x="130401" y="0"/>
            <a:ext cx="3371082" cy="3878174"/>
            <a:chOff x="-179225" y="0"/>
            <a:chExt cx="4376061" cy="5034326"/>
          </a:xfrm>
        </p:grpSpPr>
        <p:sp>
          <p:nvSpPr>
            <p:cNvPr id="905" name="Google Shape;905;p41"/>
            <p:cNvSpPr/>
            <p:nvPr/>
          </p:nvSpPr>
          <p:spPr>
            <a:xfrm>
              <a:off x="-179225" y="0"/>
              <a:ext cx="4376061" cy="3915005"/>
            </a:xfrm>
            <a:custGeom>
              <a:avLst/>
              <a:gdLst/>
              <a:ahLst/>
              <a:cxnLst/>
              <a:rect l="l" t="t" r="r" b="b"/>
              <a:pathLst>
                <a:path w="172762" h="154560" extrusionOk="0">
                  <a:moveTo>
                    <a:pt x="45229" y="0"/>
                  </a:moveTo>
                  <a:cubicBezTo>
                    <a:pt x="19702" y="0"/>
                    <a:pt x="532" y="3"/>
                    <a:pt x="456" y="12"/>
                  </a:cubicBezTo>
                  <a:cubicBezTo>
                    <a:pt x="0" y="7504"/>
                    <a:pt x="18253" y="12343"/>
                    <a:pt x="24122" y="23804"/>
                  </a:cubicBezTo>
                  <a:cubicBezTo>
                    <a:pt x="27543" y="30485"/>
                    <a:pt x="27659" y="47335"/>
                    <a:pt x="33257" y="52279"/>
                  </a:cubicBezTo>
                  <a:cubicBezTo>
                    <a:pt x="43533" y="61355"/>
                    <a:pt x="62637" y="57691"/>
                    <a:pt x="71226" y="68404"/>
                  </a:cubicBezTo>
                  <a:cubicBezTo>
                    <a:pt x="79851" y="79167"/>
                    <a:pt x="77292" y="89207"/>
                    <a:pt x="84616" y="100908"/>
                  </a:cubicBezTo>
                  <a:cubicBezTo>
                    <a:pt x="90003" y="109515"/>
                    <a:pt x="101969" y="118170"/>
                    <a:pt x="97918" y="127698"/>
                  </a:cubicBezTo>
                  <a:cubicBezTo>
                    <a:pt x="95525" y="133331"/>
                    <a:pt x="87845" y="135816"/>
                    <a:pt x="85294" y="149544"/>
                  </a:cubicBezTo>
                  <a:cubicBezTo>
                    <a:pt x="89540" y="151420"/>
                    <a:pt x="93976" y="153327"/>
                    <a:pt x="100824" y="154560"/>
                  </a:cubicBezTo>
                  <a:cubicBezTo>
                    <a:pt x="99550" y="150318"/>
                    <a:pt x="99262" y="146049"/>
                    <a:pt x="102705" y="143297"/>
                  </a:cubicBezTo>
                  <a:cubicBezTo>
                    <a:pt x="106150" y="140546"/>
                    <a:pt x="110295" y="138513"/>
                    <a:pt x="112854" y="134909"/>
                  </a:cubicBezTo>
                  <a:cubicBezTo>
                    <a:pt x="116048" y="130412"/>
                    <a:pt x="116107" y="124416"/>
                    <a:pt x="115542" y="118912"/>
                  </a:cubicBezTo>
                  <a:cubicBezTo>
                    <a:pt x="114977" y="113409"/>
                    <a:pt x="113926" y="107767"/>
                    <a:pt x="115324" y="102418"/>
                  </a:cubicBezTo>
                  <a:cubicBezTo>
                    <a:pt x="117384" y="94546"/>
                    <a:pt x="124206" y="89074"/>
                    <a:pt x="130271" y="83702"/>
                  </a:cubicBezTo>
                  <a:cubicBezTo>
                    <a:pt x="136337" y="78333"/>
                    <a:pt x="142430" y="71506"/>
                    <a:pt x="142144" y="63368"/>
                  </a:cubicBezTo>
                  <a:cubicBezTo>
                    <a:pt x="142009" y="59491"/>
                    <a:pt x="140399" y="55813"/>
                    <a:pt x="139958" y="51958"/>
                  </a:cubicBezTo>
                  <a:cubicBezTo>
                    <a:pt x="138761" y="41444"/>
                    <a:pt x="146246" y="32062"/>
                    <a:pt x="153882" y="24808"/>
                  </a:cubicBezTo>
                  <a:cubicBezTo>
                    <a:pt x="161518" y="17551"/>
                    <a:pt x="170239" y="10284"/>
                    <a:pt x="172761" y="12"/>
                  </a:cubicBezTo>
                  <a:cubicBezTo>
                    <a:pt x="172761" y="12"/>
                    <a:pt x="96282" y="0"/>
                    <a:pt x="45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1557325" y="686775"/>
              <a:ext cx="1256700" cy="125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7" name="Google Shape;907;p41"/>
            <p:cNvGrpSpPr/>
            <p:nvPr/>
          </p:nvGrpSpPr>
          <p:grpSpPr>
            <a:xfrm>
              <a:off x="1853867" y="1180971"/>
              <a:ext cx="1209786" cy="900582"/>
              <a:chOff x="2095450" y="-1330712"/>
              <a:chExt cx="1519450" cy="1131100"/>
            </a:xfrm>
          </p:grpSpPr>
          <p:sp>
            <p:nvSpPr>
              <p:cNvPr id="908" name="Google Shape;908;p41"/>
              <p:cNvSpPr/>
              <p:nvPr/>
            </p:nvSpPr>
            <p:spPr>
              <a:xfrm>
                <a:off x="3203675" y="-1294712"/>
                <a:ext cx="325550" cy="403875"/>
              </a:xfrm>
              <a:custGeom>
                <a:avLst/>
                <a:gdLst/>
                <a:ahLst/>
                <a:cxnLst/>
                <a:rect l="l" t="t" r="r" b="b"/>
                <a:pathLst>
                  <a:path w="13022" h="16155" extrusionOk="0">
                    <a:moveTo>
                      <a:pt x="409" y="0"/>
                    </a:moveTo>
                    <a:cubicBezTo>
                      <a:pt x="272" y="0"/>
                      <a:pt x="136" y="0"/>
                      <a:pt x="1" y="0"/>
                    </a:cubicBezTo>
                    <a:cubicBezTo>
                      <a:pt x="485" y="489"/>
                      <a:pt x="934" y="1034"/>
                      <a:pt x="1430" y="1283"/>
                    </a:cubicBezTo>
                    <a:cubicBezTo>
                      <a:pt x="2822" y="1979"/>
                      <a:pt x="4406" y="2149"/>
                      <a:pt x="5915" y="2527"/>
                    </a:cubicBezTo>
                    <a:cubicBezTo>
                      <a:pt x="7425" y="2904"/>
                      <a:pt x="8985" y="3578"/>
                      <a:pt x="9786" y="4914"/>
                    </a:cubicBezTo>
                    <a:cubicBezTo>
                      <a:pt x="10226" y="5649"/>
                      <a:pt x="10394" y="6513"/>
                      <a:pt x="10532" y="7359"/>
                    </a:cubicBezTo>
                    <a:cubicBezTo>
                      <a:pt x="11012" y="10268"/>
                      <a:pt x="11258" y="13209"/>
                      <a:pt x="11269" y="16154"/>
                    </a:cubicBezTo>
                    <a:lnTo>
                      <a:pt x="12812" y="15809"/>
                    </a:lnTo>
                    <a:cubicBezTo>
                      <a:pt x="13021" y="13447"/>
                      <a:pt x="13010" y="11068"/>
                      <a:pt x="12777" y="8706"/>
                    </a:cubicBezTo>
                    <a:cubicBezTo>
                      <a:pt x="12613" y="7050"/>
                      <a:pt x="12323" y="5352"/>
                      <a:pt x="11435" y="3945"/>
                    </a:cubicBezTo>
                    <a:cubicBezTo>
                      <a:pt x="10312" y="2158"/>
                      <a:pt x="8337" y="1045"/>
                      <a:pt x="6293" y="520"/>
                    </a:cubicBezTo>
                    <a:cubicBezTo>
                      <a:pt x="4380" y="30"/>
                      <a:pt x="2385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2927625" y="-1330712"/>
                <a:ext cx="687275" cy="600550"/>
              </a:xfrm>
              <a:custGeom>
                <a:avLst/>
                <a:gdLst/>
                <a:ahLst/>
                <a:cxnLst/>
                <a:rect l="l" t="t" r="r" b="b"/>
                <a:pathLst>
                  <a:path w="27491" h="24022" extrusionOk="0">
                    <a:moveTo>
                      <a:pt x="27491" y="0"/>
                    </a:moveTo>
                    <a:cubicBezTo>
                      <a:pt x="21312" y="1111"/>
                      <a:pt x="15299" y="3463"/>
                      <a:pt x="10312" y="7272"/>
                    </a:cubicBezTo>
                    <a:cubicBezTo>
                      <a:pt x="5324" y="11082"/>
                      <a:pt x="1406" y="16401"/>
                      <a:pt x="1" y="22455"/>
                    </a:cubicBezTo>
                    <a:cubicBezTo>
                      <a:pt x="614" y="22147"/>
                      <a:pt x="1290" y="21988"/>
                      <a:pt x="1976" y="21988"/>
                    </a:cubicBezTo>
                    <a:cubicBezTo>
                      <a:pt x="1981" y="21988"/>
                      <a:pt x="1986" y="21988"/>
                      <a:pt x="1990" y="21988"/>
                    </a:cubicBezTo>
                    <a:cubicBezTo>
                      <a:pt x="1838" y="22608"/>
                      <a:pt x="1687" y="23225"/>
                      <a:pt x="1877" y="24022"/>
                    </a:cubicBezTo>
                    <a:cubicBezTo>
                      <a:pt x="7925" y="23011"/>
                      <a:pt x="13663" y="20217"/>
                      <a:pt x="18186" y="16080"/>
                    </a:cubicBezTo>
                    <a:cubicBezTo>
                      <a:pt x="22711" y="11941"/>
                      <a:pt x="26003" y="6474"/>
                      <a:pt x="27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3260950" y="-1289637"/>
                <a:ext cx="307050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12282" h="11913" extrusionOk="0">
                    <a:moveTo>
                      <a:pt x="12282" y="0"/>
                    </a:moveTo>
                    <a:cubicBezTo>
                      <a:pt x="7861" y="1056"/>
                      <a:pt x="3690" y="2963"/>
                      <a:pt x="0" y="5614"/>
                    </a:cubicBezTo>
                    <a:lnTo>
                      <a:pt x="5450" y="6556"/>
                    </a:lnTo>
                    <a:lnTo>
                      <a:pt x="5677" y="11913"/>
                    </a:lnTo>
                    <a:cubicBezTo>
                      <a:pt x="9183" y="8882"/>
                      <a:pt x="11664" y="4687"/>
                      <a:pt x="122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2986650" y="-1281462"/>
                <a:ext cx="596350" cy="491950"/>
              </a:xfrm>
              <a:custGeom>
                <a:avLst/>
                <a:gdLst/>
                <a:ahLst/>
                <a:cxnLst/>
                <a:rect l="l" t="t" r="r" b="b"/>
                <a:pathLst>
                  <a:path w="23854" h="19678" extrusionOk="0">
                    <a:moveTo>
                      <a:pt x="23854" y="1"/>
                    </a:moveTo>
                    <a:lnTo>
                      <a:pt x="23854" y="1"/>
                    </a:lnTo>
                    <a:cubicBezTo>
                      <a:pt x="15716" y="6339"/>
                      <a:pt x="7765" y="12897"/>
                      <a:pt x="0" y="19678"/>
                    </a:cubicBezTo>
                    <a:cubicBezTo>
                      <a:pt x="8138" y="13340"/>
                      <a:pt x="16089" y="6781"/>
                      <a:pt x="238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2330750" y="-983537"/>
                <a:ext cx="45350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997" extrusionOk="0">
                    <a:moveTo>
                      <a:pt x="727" y="1"/>
                    </a:moveTo>
                    <a:cubicBezTo>
                      <a:pt x="666" y="1"/>
                      <a:pt x="604" y="8"/>
                      <a:pt x="544" y="22"/>
                    </a:cubicBezTo>
                    <a:cubicBezTo>
                      <a:pt x="406" y="57"/>
                      <a:pt x="278" y="129"/>
                      <a:pt x="199" y="240"/>
                    </a:cubicBezTo>
                    <a:cubicBezTo>
                      <a:pt x="57" y="441"/>
                      <a:pt x="99" y="712"/>
                      <a:pt x="127" y="956"/>
                    </a:cubicBezTo>
                    <a:cubicBezTo>
                      <a:pt x="186" y="1482"/>
                      <a:pt x="160" y="2016"/>
                      <a:pt x="44" y="2533"/>
                    </a:cubicBezTo>
                    <a:cubicBezTo>
                      <a:pt x="22" y="2634"/>
                      <a:pt x="1" y="2749"/>
                      <a:pt x="60" y="2834"/>
                    </a:cubicBezTo>
                    <a:cubicBezTo>
                      <a:pt x="110" y="2900"/>
                      <a:pt x="199" y="2924"/>
                      <a:pt x="280" y="2939"/>
                    </a:cubicBezTo>
                    <a:cubicBezTo>
                      <a:pt x="483" y="2977"/>
                      <a:pt x="689" y="2997"/>
                      <a:pt x="895" y="2997"/>
                    </a:cubicBezTo>
                    <a:cubicBezTo>
                      <a:pt x="1066" y="2997"/>
                      <a:pt x="1237" y="2983"/>
                      <a:pt x="1406" y="2957"/>
                    </a:cubicBezTo>
                    <a:cubicBezTo>
                      <a:pt x="1393" y="2863"/>
                      <a:pt x="1467" y="2817"/>
                      <a:pt x="1539" y="2575"/>
                    </a:cubicBezTo>
                    <a:cubicBezTo>
                      <a:pt x="1650" y="2219"/>
                      <a:pt x="1763" y="1859"/>
                      <a:pt x="1787" y="1486"/>
                    </a:cubicBezTo>
                    <a:cubicBezTo>
                      <a:pt x="1814" y="1113"/>
                      <a:pt x="1744" y="722"/>
                      <a:pt x="1521" y="421"/>
                    </a:cubicBezTo>
                    <a:cubicBezTo>
                      <a:pt x="1338" y="172"/>
                      <a:pt x="1033" y="1"/>
                      <a:pt x="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2263500" y="-984412"/>
                <a:ext cx="8865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955" extrusionOk="0">
                    <a:moveTo>
                      <a:pt x="1496" y="1"/>
                    </a:moveTo>
                    <a:cubicBezTo>
                      <a:pt x="1228" y="1"/>
                      <a:pt x="960" y="5"/>
                      <a:pt x="692" y="9"/>
                    </a:cubicBezTo>
                    <a:cubicBezTo>
                      <a:pt x="526" y="13"/>
                      <a:pt x="352" y="18"/>
                      <a:pt x="214" y="107"/>
                    </a:cubicBezTo>
                    <a:cubicBezTo>
                      <a:pt x="77" y="199"/>
                      <a:pt x="1" y="356"/>
                      <a:pt x="11" y="520"/>
                    </a:cubicBezTo>
                    <a:cubicBezTo>
                      <a:pt x="25" y="683"/>
                      <a:pt x="123" y="825"/>
                      <a:pt x="271" y="897"/>
                    </a:cubicBezTo>
                    <a:cubicBezTo>
                      <a:pt x="367" y="944"/>
                      <a:pt x="475" y="955"/>
                      <a:pt x="583" y="955"/>
                    </a:cubicBezTo>
                    <a:cubicBezTo>
                      <a:pt x="621" y="955"/>
                      <a:pt x="660" y="953"/>
                      <a:pt x="699" y="952"/>
                    </a:cubicBezTo>
                    <a:lnTo>
                      <a:pt x="2640" y="901"/>
                    </a:lnTo>
                    <a:cubicBezTo>
                      <a:pt x="2837" y="895"/>
                      <a:pt x="3048" y="886"/>
                      <a:pt x="3206" y="771"/>
                    </a:cubicBezTo>
                    <a:cubicBezTo>
                      <a:pt x="3365" y="653"/>
                      <a:pt x="3424" y="387"/>
                      <a:pt x="3546" y="157"/>
                    </a:cubicBezTo>
                    <a:cubicBezTo>
                      <a:pt x="2871" y="29"/>
                      <a:pt x="2183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2223800" y="-1084987"/>
                <a:ext cx="79050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980" extrusionOk="0">
                    <a:moveTo>
                      <a:pt x="1564" y="0"/>
                    </a:moveTo>
                    <a:cubicBezTo>
                      <a:pt x="1461" y="0"/>
                      <a:pt x="1359" y="6"/>
                      <a:pt x="1257" y="20"/>
                    </a:cubicBezTo>
                    <a:cubicBezTo>
                      <a:pt x="866" y="70"/>
                      <a:pt x="476" y="249"/>
                      <a:pt x="262" y="578"/>
                    </a:cubicBezTo>
                    <a:cubicBezTo>
                      <a:pt x="0" y="978"/>
                      <a:pt x="46" y="1495"/>
                      <a:pt x="103" y="1970"/>
                    </a:cubicBezTo>
                    <a:cubicBezTo>
                      <a:pt x="181" y="2634"/>
                      <a:pt x="260" y="3297"/>
                      <a:pt x="341" y="3962"/>
                    </a:cubicBezTo>
                    <a:cubicBezTo>
                      <a:pt x="371" y="4231"/>
                      <a:pt x="413" y="4519"/>
                      <a:pt x="596" y="4717"/>
                    </a:cubicBezTo>
                    <a:cubicBezTo>
                      <a:pt x="796" y="4932"/>
                      <a:pt x="1099" y="4979"/>
                      <a:pt x="1401" y="4979"/>
                    </a:cubicBezTo>
                    <a:cubicBezTo>
                      <a:pt x="1488" y="4979"/>
                      <a:pt x="1574" y="4975"/>
                      <a:pt x="1658" y="4970"/>
                    </a:cubicBezTo>
                    <a:cubicBezTo>
                      <a:pt x="2053" y="4948"/>
                      <a:pt x="2481" y="4909"/>
                      <a:pt x="2764" y="4634"/>
                    </a:cubicBezTo>
                    <a:cubicBezTo>
                      <a:pt x="3048" y="4362"/>
                      <a:pt x="3098" y="3936"/>
                      <a:pt x="3116" y="3543"/>
                    </a:cubicBezTo>
                    <a:cubicBezTo>
                      <a:pt x="3162" y="2625"/>
                      <a:pt x="3111" y="1704"/>
                      <a:pt x="2972" y="797"/>
                    </a:cubicBezTo>
                    <a:cubicBezTo>
                      <a:pt x="2946" y="633"/>
                      <a:pt x="2917" y="465"/>
                      <a:pt x="2830" y="321"/>
                    </a:cubicBezTo>
                    <a:cubicBezTo>
                      <a:pt x="2743" y="179"/>
                      <a:pt x="2590" y="118"/>
                      <a:pt x="2431" y="92"/>
                    </a:cubicBezTo>
                    <a:cubicBezTo>
                      <a:pt x="2144" y="47"/>
                      <a:pt x="1853" y="0"/>
                      <a:pt x="1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3456150" y="-722062"/>
                <a:ext cx="74825" cy="1287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150" extrusionOk="0">
                    <a:moveTo>
                      <a:pt x="1113" y="0"/>
                    </a:moveTo>
                    <a:cubicBezTo>
                      <a:pt x="955" y="0"/>
                      <a:pt x="785" y="9"/>
                      <a:pt x="603" y="18"/>
                    </a:cubicBezTo>
                    <a:cubicBezTo>
                      <a:pt x="593" y="8"/>
                      <a:pt x="582" y="4"/>
                      <a:pt x="569" y="4"/>
                    </a:cubicBezTo>
                    <a:cubicBezTo>
                      <a:pt x="418" y="4"/>
                      <a:pt x="72" y="649"/>
                      <a:pt x="38" y="758"/>
                    </a:cubicBezTo>
                    <a:cubicBezTo>
                      <a:pt x="1" y="878"/>
                      <a:pt x="36" y="1009"/>
                      <a:pt x="71" y="1126"/>
                    </a:cubicBezTo>
                    <a:cubicBezTo>
                      <a:pt x="426" y="2322"/>
                      <a:pt x="882" y="3485"/>
                      <a:pt x="1434" y="4602"/>
                    </a:cubicBezTo>
                    <a:cubicBezTo>
                      <a:pt x="1548" y="4829"/>
                      <a:pt x="1687" y="5073"/>
                      <a:pt x="1910" y="5134"/>
                    </a:cubicBezTo>
                    <a:cubicBezTo>
                      <a:pt x="1946" y="5145"/>
                      <a:pt x="1981" y="5149"/>
                      <a:pt x="2016" y="5149"/>
                    </a:cubicBezTo>
                    <a:cubicBezTo>
                      <a:pt x="2305" y="5149"/>
                      <a:pt x="2551" y="4823"/>
                      <a:pt x="2671" y="4504"/>
                    </a:cubicBezTo>
                    <a:cubicBezTo>
                      <a:pt x="2992" y="3657"/>
                      <a:pt x="2903" y="1456"/>
                      <a:pt x="2440" y="697"/>
                    </a:cubicBezTo>
                    <a:cubicBezTo>
                      <a:pt x="2081" y="107"/>
                      <a:pt x="1663" y="0"/>
                      <a:pt x="1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3075925" y="-817837"/>
                <a:ext cx="44325" cy="426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07" extrusionOk="0">
                    <a:moveTo>
                      <a:pt x="852" y="1"/>
                    </a:moveTo>
                    <a:cubicBezTo>
                      <a:pt x="743" y="1"/>
                      <a:pt x="632" y="22"/>
                      <a:pt x="527" y="66"/>
                    </a:cubicBezTo>
                    <a:cubicBezTo>
                      <a:pt x="208" y="197"/>
                      <a:pt x="1" y="509"/>
                      <a:pt x="1" y="854"/>
                    </a:cubicBezTo>
                    <a:cubicBezTo>
                      <a:pt x="1" y="1325"/>
                      <a:pt x="383" y="1707"/>
                      <a:pt x="854" y="1707"/>
                    </a:cubicBezTo>
                    <a:cubicBezTo>
                      <a:pt x="1199" y="1707"/>
                      <a:pt x="1508" y="1499"/>
                      <a:pt x="1642" y="1181"/>
                    </a:cubicBezTo>
                    <a:cubicBezTo>
                      <a:pt x="1772" y="862"/>
                      <a:pt x="1700" y="494"/>
                      <a:pt x="1456" y="251"/>
                    </a:cubicBezTo>
                    <a:cubicBezTo>
                      <a:pt x="1293" y="88"/>
                      <a:pt x="1074" y="1"/>
                      <a:pt x="852" y="1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3081125" y="-718312"/>
                <a:ext cx="4435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708" extrusionOk="0">
                    <a:moveTo>
                      <a:pt x="854" y="0"/>
                    </a:moveTo>
                    <a:cubicBezTo>
                      <a:pt x="744" y="0"/>
                      <a:pt x="633" y="21"/>
                      <a:pt x="528" y="65"/>
                    </a:cubicBezTo>
                    <a:cubicBezTo>
                      <a:pt x="210" y="198"/>
                      <a:pt x="2" y="507"/>
                      <a:pt x="0" y="854"/>
                    </a:cubicBezTo>
                    <a:cubicBezTo>
                      <a:pt x="2" y="1326"/>
                      <a:pt x="384" y="1707"/>
                      <a:pt x="855" y="1707"/>
                    </a:cubicBezTo>
                    <a:cubicBezTo>
                      <a:pt x="1200" y="1707"/>
                      <a:pt x="1510" y="1498"/>
                      <a:pt x="1643" y="1179"/>
                    </a:cubicBezTo>
                    <a:cubicBezTo>
                      <a:pt x="1774" y="861"/>
                      <a:pt x="1702" y="494"/>
                      <a:pt x="1458" y="250"/>
                    </a:cubicBezTo>
                    <a:cubicBezTo>
                      <a:pt x="1294" y="86"/>
                      <a:pt x="1076" y="0"/>
                      <a:pt x="854" y="0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2190800" y="-823262"/>
                <a:ext cx="44350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706" extrusionOk="0">
                    <a:moveTo>
                      <a:pt x="852" y="0"/>
                    </a:moveTo>
                    <a:cubicBezTo>
                      <a:pt x="742" y="0"/>
                      <a:pt x="631" y="21"/>
                      <a:pt x="526" y="65"/>
                    </a:cubicBezTo>
                    <a:cubicBezTo>
                      <a:pt x="207" y="198"/>
                      <a:pt x="0" y="508"/>
                      <a:pt x="0" y="852"/>
                    </a:cubicBezTo>
                    <a:cubicBezTo>
                      <a:pt x="0" y="1324"/>
                      <a:pt x="382" y="1705"/>
                      <a:pt x="853" y="1705"/>
                    </a:cubicBezTo>
                    <a:cubicBezTo>
                      <a:pt x="1198" y="1705"/>
                      <a:pt x="1510" y="1498"/>
                      <a:pt x="1641" y="1180"/>
                    </a:cubicBezTo>
                    <a:cubicBezTo>
                      <a:pt x="1774" y="861"/>
                      <a:pt x="1700" y="495"/>
                      <a:pt x="1455" y="250"/>
                    </a:cubicBezTo>
                    <a:cubicBezTo>
                      <a:pt x="1293" y="87"/>
                      <a:pt x="1075" y="0"/>
                      <a:pt x="852" y="0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2190800" y="-728712"/>
                <a:ext cx="44350" cy="426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707" extrusionOk="0">
                    <a:moveTo>
                      <a:pt x="855" y="0"/>
                    </a:moveTo>
                    <a:cubicBezTo>
                      <a:pt x="744" y="0"/>
                      <a:pt x="632" y="22"/>
                      <a:pt x="526" y="66"/>
                    </a:cubicBezTo>
                    <a:cubicBezTo>
                      <a:pt x="207" y="197"/>
                      <a:pt x="0" y="509"/>
                      <a:pt x="0" y="854"/>
                    </a:cubicBezTo>
                    <a:cubicBezTo>
                      <a:pt x="0" y="1325"/>
                      <a:pt x="382" y="1707"/>
                      <a:pt x="853" y="1707"/>
                    </a:cubicBezTo>
                    <a:cubicBezTo>
                      <a:pt x="1198" y="1707"/>
                      <a:pt x="1510" y="1497"/>
                      <a:pt x="1641" y="1179"/>
                    </a:cubicBezTo>
                    <a:cubicBezTo>
                      <a:pt x="1774" y="860"/>
                      <a:pt x="1700" y="494"/>
                      <a:pt x="1455" y="249"/>
                    </a:cubicBezTo>
                    <a:cubicBezTo>
                      <a:pt x="1294" y="86"/>
                      <a:pt x="1076" y="0"/>
                      <a:pt x="855" y="0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2095450" y="-676787"/>
                <a:ext cx="389200" cy="438900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17556" extrusionOk="0">
                    <a:moveTo>
                      <a:pt x="6638" y="0"/>
                    </a:moveTo>
                    <a:cubicBezTo>
                      <a:pt x="5577" y="0"/>
                      <a:pt x="4542" y="254"/>
                      <a:pt x="3638" y="819"/>
                    </a:cubicBezTo>
                    <a:cubicBezTo>
                      <a:pt x="1986" y="1851"/>
                      <a:pt x="932" y="3664"/>
                      <a:pt x="465" y="5553"/>
                    </a:cubicBezTo>
                    <a:cubicBezTo>
                      <a:pt x="1" y="7445"/>
                      <a:pt x="62" y="9424"/>
                      <a:pt x="236" y="11363"/>
                    </a:cubicBezTo>
                    <a:cubicBezTo>
                      <a:pt x="398" y="13152"/>
                      <a:pt x="734" y="15096"/>
                      <a:pt x="2082" y="16283"/>
                    </a:cubicBezTo>
                    <a:cubicBezTo>
                      <a:pt x="3438" y="17478"/>
                      <a:pt x="5411" y="17555"/>
                      <a:pt x="7223" y="17555"/>
                    </a:cubicBezTo>
                    <a:cubicBezTo>
                      <a:pt x="7251" y="17555"/>
                      <a:pt x="7279" y="17555"/>
                      <a:pt x="7307" y="17555"/>
                    </a:cubicBezTo>
                    <a:cubicBezTo>
                      <a:pt x="9042" y="17553"/>
                      <a:pt x="10879" y="17525"/>
                      <a:pt x="12354" y="16608"/>
                    </a:cubicBezTo>
                    <a:cubicBezTo>
                      <a:pt x="14121" y="15513"/>
                      <a:pt x="14967" y="13368"/>
                      <a:pt x="15203" y="11304"/>
                    </a:cubicBezTo>
                    <a:cubicBezTo>
                      <a:pt x="15567" y="8119"/>
                      <a:pt x="14649" y="4711"/>
                      <a:pt x="12373" y="2453"/>
                    </a:cubicBezTo>
                    <a:cubicBezTo>
                      <a:pt x="10870" y="961"/>
                      <a:pt x="8704" y="0"/>
                      <a:pt x="66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2503275" y="-579887"/>
                <a:ext cx="232700" cy="294700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11788" extrusionOk="0">
                    <a:moveTo>
                      <a:pt x="4100" y="0"/>
                    </a:moveTo>
                    <a:cubicBezTo>
                      <a:pt x="2678" y="0"/>
                      <a:pt x="1163" y="707"/>
                      <a:pt x="1" y="2127"/>
                    </a:cubicBezTo>
                    <a:cubicBezTo>
                      <a:pt x="149" y="4513"/>
                      <a:pt x="400" y="6892"/>
                      <a:pt x="755" y="9259"/>
                    </a:cubicBezTo>
                    <a:cubicBezTo>
                      <a:pt x="854" y="9918"/>
                      <a:pt x="982" y="10618"/>
                      <a:pt x="1443" y="11100"/>
                    </a:cubicBezTo>
                    <a:cubicBezTo>
                      <a:pt x="2040" y="11727"/>
                      <a:pt x="2993" y="11788"/>
                      <a:pt x="3866" y="11788"/>
                    </a:cubicBezTo>
                    <a:cubicBezTo>
                      <a:pt x="3902" y="11788"/>
                      <a:pt x="3938" y="11788"/>
                      <a:pt x="3974" y="11787"/>
                    </a:cubicBezTo>
                    <a:cubicBezTo>
                      <a:pt x="5213" y="11781"/>
                      <a:pt x="6581" y="11726"/>
                      <a:pt x="7477" y="10871"/>
                    </a:cubicBezTo>
                    <a:cubicBezTo>
                      <a:pt x="7901" y="10465"/>
                      <a:pt x="8165" y="9924"/>
                      <a:pt x="8381" y="9379"/>
                    </a:cubicBezTo>
                    <a:cubicBezTo>
                      <a:pt x="9044" y="7694"/>
                      <a:pt x="9308" y="5807"/>
                      <a:pt x="8830" y="4062"/>
                    </a:cubicBezTo>
                    <a:cubicBezTo>
                      <a:pt x="8355" y="2316"/>
                      <a:pt x="7067" y="743"/>
                      <a:pt x="5344" y="191"/>
                    </a:cubicBezTo>
                    <a:cubicBezTo>
                      <a:pt x="4945" y="64"/>
                      <a:pt x="4527" y="0"/>
                      <a:pt x="4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3321325" y="-704787"/>
                <a:ext cx="199975" cy="42985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17194" extrusionOk="0">
                    <a:moveTo>
                      <a:pt x="4131" y="0"/>
                    </a:moveTo>
                    <a:cubicBezTo>
                      <a:pt x="2433" y="0"/>
                      <a:pt x="1023" y="581"/>
                      <a:pt x="441" y="1869"/>
                    </a:cubicBezTo>
                    <a:cubicBezTo>
                      <a:pt x="1" y="2842"/>
                      <a:pt x="36" y="3955"/>
                      <a:pt x="77" y="5024"/>
                    </a:cubicBezTo>
                    <a:cubicBezTo>
                      <a:pt x="175" y="7590"/>
                      <a:pt x="275" y="10155"/>
                      <a:pt x="376" y="12721"/>
                    </a:cubicBezTo>
                    <a:cubicBezTo>
                      <a:pt x="426" y="14017"/>
                      <a:pt x="529" y="15440"/>
                      <a:pt x="1434" y="16367"/>
                    </a:cubicBezTo>
                    <a:cubicBezTo>
                      <a:pt x="1982" y="16929"/>
                      <a:pt x="2758" y="17194"/>
                      <a:pt x="3546" y="17194"/>
                    </a:cubicBezTo>
                    <a:cubicBezTo>
                      <a:pt x="4141" y="17194"/>
                      <a:pt x="4743" y="17043"/>
                      <a:pt x="5261" y="16755"/>
                    </a:cubicBezTo>
                    <a:cubicBezTo>
                      <a:pt x="6465" y="16085"/>
                      <a:pt x="7244" y="14818"/>
                      <a:pt x="7617" y="13489"/>
                    </a:cubicBezTo>
                    <a:cubicBezTo>
                      <a:pt x="7988" y="12162"/>
                      <a:pt x="7999" y="10766"/>
                      <a:pt x="7992" y="9387"/>
                    </a:cubicBezTo>
                    <a:cubicBezTo>
                      <a:pt x="7986" y="7489"/>
                      <a:pt x="7951" y="5580"/>
                      <a:pt x="7584" y="3719"/>
                    </a:cubicBezTo>
                    <a:cubicBezTo>
                      <a:pt x="7419" y="2875"/>
                      <a:pt x="7176" y="2026"/>
                      <a:pt x="6686" y="1319"/>
                    </a:cubicBezTo>
                    <a:cubicBezTo>
                      <a:pt x="6197" y="612"/>
                      <a:pt x="5422" y="58"/>
                      <a:pt x="4565" y="12"/>
                    </a:cubicBezTo>
                    <a:cubicBezTo>
                      <a:pt x="4419" y="4"/>
                      <a:pt x="4274" y="0"/>
                      <a:pt x="41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3170050" y="-902337"/>
                <a:ext cx="383600" cy="377075"/>
              </a:xfrm>
              <a:custGeom>
                <a:avLst/>
                <a:gdLst/>
                <a:ahLst/>
                <a:cxnLst/>
                <a:rect l="l" t="t" r="r" b="b"/>
                <a:pathLst>
                  <a:path w="15344" h="15083" extrusionOk="0">
                    <a:moveTo>
                      <a:pt x="14464" y="1"/>
                    </a:moveTo>
                    <a:cubicBezTo>
                      <a:pt x="9148" y="202"/>
                      <a:pt x="5735" y="322"/>
                      <a:pt x="436" y="806"/>
                    </a:cubicBezTo>
                    <a:cubicBezTo>
                      <a:pt x="817" y="6043"/>
                      <a:pt x="0" y="14156"/>
                      <a:pt x="279" y="14156"/>
                    </a:cubicBezTo>
                    <a:cubicBezTo>
                      <a:pt x="280" y="14156"/>
                      <a:pt x="280" y="14156"/>
                      <a:pt x="281" y="14156"/>
                    </a:cubicBezTo>
                    <a:cubicBezTo>
                      <a:pt x="628" y="14118"/>
                      <a:pt x="932" y="14100"/>
                      <a:pt x="1201" y="14100"/>
                    </a:cubicBezTo>
                    <a:cubicBezTo>
                      <a:pt x="3243" y="14100"/>
                      <a:pt x="3307" y="15082"/>
                      <a:pt x="5157" y="15082"/>
                    </a:cubicBezTo>
                    <a:cubicBezTo>
                      <a:pt x="6213" y="15082"/>
                      <a:pt x="7849" y="14763"/>
                      <a:pt x="10766" y="13759"/>
                    </a:cubicBezTo>
                    <a:cubicBezTo>
                      <a:pt x="10958" y="13694"/>
                      <a:pt x="11203" y="8257"/>
                      <a:pt x="11622" y="7903"/>
                    </a:cubicBezTo>
                    <a:cubicBezTo>
                      <a:pt x="11979" y="7603"/>
                      <a:pt x="12269" y="7470"/>
                      <a:pt x="12505" y="7470"/>
                    </a:cubicBezTo>
                    <a:cubicBezTo>
                      <a:pt x="13583" y="7470"/>
                      <a:pt x="13563" y="10222"/>
                      <a:pt x="13821" y="12435"/>
                    </a:cubicBezTo>
                    <a:cubicBezTo>
                      <a:pt x="13824" y="12464"/>
                      <a:pt x="13852" y="12476"/>
                      <a:pt x="13897" y="12476"/>
                    </a:cubicBezTo>
                    <a:cubicBezTo>
                      <a:pt x="14175" y="12476"/>
                      <a:pt x="15112" y="12004"/>
                      <a:pt x="15139" y="11852"/>
                    </a:cubicBezTo>
                    <a:cubicBezTo>
                      <a:pt x="15344" y="10659"/>
                      <a:pt x="14580" y="1587"/>
                      <a:pt x="14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3226250" y="-695862"/>
                <a:ext cx="748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5151" extrusionOk="0">
                    <a:moveTo>
                      <a:pt x="1106" y="1"/>
                    </a:moveTo>
                    <a:cubicBezTo>
                      <a:pt x="949" y="1"/>
                      <a:pt x="782" y="9"/>
                      <a:pt x="603" y="17"/>
                    </a:cubicBezTo>
                    <a:cubicBezTo>
                      <a:pt x="593" y="8"/>
                      <a:pt x="582" y="3"/>
                      <a:pt x="570" y="3"/>
                    </a:cubicBezTo>
                    <a:cubicBezTo>
                      <a:pt x="420" y="3"/>
                      <a:pt x="74" y="649"/>
                      <a:pt x="40" y="759"/>
                    </a:cubicBezTo>
                    <a:cubicBezTo>
                      <a:pt x="1" y="877"/>
                      <a:pt x="36" y="1008"/>
                      <a:pt x="73" y="1128"/>
                    </a:cubicBezTo>
                    <a:cubicBezTo>
                      <a:pt x="426" y="2321"/>
                      <a:pt x="882" y="3484"/>
                      <a:pt x="1436" y="4601"/>
                    </a:cubicBezTo>
                    <a:cubicBezTo>
                      <a:pt x="1548" y="4828"/>
                      <a:pt x="1687" y="5073"/>
                      <a:pt x="1910" y="5136"/>
                    </a:cubicBezTo>
                    <a:cubicBezTo>
                      <a:pt x="1945" y="5146"/>
                      <a:pt x="1980" y="5150"/>
                      <a:pt x="2014" y="5150"/>
                    </a:cubicBezTo>
                    <a:cubicBezTo>
                      <a:pt x="2304" y="5150"/>
                      <a:pt x="2550" y="4823"/>
                      <a:pt x="2671" y="4505"/>
                    </a:cubicBezTo>
                    <a:cubicBezTo>
                      <a:pt x="2994" y="3659"/>
                      <a:pt x="2903" y="1455"/>
                      <a:pt x="2440" y="696"/>
                    </a:cubicBezTo>
                    <a:cubicBezTo>
                      <a:pt x="2079" y="106"/>
                      <a:pt x="1659" y="1"/>
                      <a:pt x="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2967600" y="-686137"/>
                <a:ext cx="364825" cy="486525"/>
              </a:xfrm>
              <a:custGeom>
                <a:avLst/>
                <a:gdLst/>
                <a:ahLst/>
                <a:cxnLst/>
                <a:rect l="l" t="t" r="r" b="b"/>
                <a:pathLst>
                  <a:path w="14593" h="19461" extrusionOk="0">
                    <a:moveTo>
                      <a:pt x="8050" y="0"/>
                    </a:moveTo>
                    <a:cubicBezTo>
                      <a:pt x="6852" y="0"/>
                      <a:pt x="5702" y="693"/>
                      <a:pt x="4665" y="1062"/>
                    </a:cubicBezTo>
                    <a:cubicBezTo>
                      <a:pt x="3332" y="1535"/>
                      <a:pt x="2067" y="2325"/>
                      <a:pt x="1271" y="3497"/>
                    </a:cubicBezTo>
                    <a:cubicBezTo>
                      <a:pt x="287" y="4941"/>
                      <a:pt x="119" y="6778"/>
                      <a:pt x="64" y="8526"/>
                    </a:cubicBezTo>
                    <a:cubicBezTo>
                      <a:pt x="1" y="10561"/>
                      <a:pt x="60" y="12638"/>
                      <a:pt x="714" y="14565"/>
                    </a:cubicBezTo>
                    <a:cubicBezTo>
                      <a:pt x="1371" y="16493"/>
                      <a:pt x="2704" y="18274"/>
                      <a:pt x="4585" y="19050"/>
                    </a:cubicBezTo>
                    <a:cubicBezTo>
                      <a:pt x="5263" y="19331"/>
                      <a:pt x="5978" y="19460"/>
                      <a:pt x="6697" y="19460"/>
                    </a:cubicBezTo>
                    <a:cubicBezTo>
                      <a:pt x="8882" y="19460"/>
                      <a:pt x="11101" y="18264"/>
                      <a:pt x="12430" y="16472"/>
                    </a:cubicBezTo>
                    <a:cubicBezTo>
                      <a:pt x="14195" y="14089"/>
                      <a:pt x="14592" y="10915"/>
                      <a:pt x="14187" y="7978"/>
                    </a:cubicBezTo>
                    <a:cubicBezTo>
                      <a:pt x="13739" y="4758"/>
                      <a:pt x="12118" y="1398"/>
                      <a:pt x="9097" y="198"/>
                    </a:cubicBezTo>
                    <a:cubicBezTo>
                      <a:pt x="8745" y="58"/>
                      <a:pt x="8395" y="0"/>
                      <a:pt x="80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2145950" y="-887662"/>
                <a:ext cx="1043725" cy="337175"/>
              </a:xfrm>
              <a:custGeom>
                <a:avLst/>
                <a:gdLst/>
                <a:ahLst/>
                <a:cxnLst/>
                <a:rect l="l" t="t" r="r" b="b"/>
                <a:pathLst>
                  <a:path w="41749" h="13487" extrusionOk="0">
                    <a:moveTo>
                      <a:pt x="1160" y="1"/>
                    </a:moveTo>
                    <a:cubicBezTo>
                      <a:pt x="858" y="1"/>
                      <a:pt x="609" y="238"/>
                      <a:pt x="594" y="540"/>
                    </a:cubicBezTo>
                    <a:lnTo>
                      <a:pt x="18" y="11881"/>
                    </a:lnTo>
                    <a:cubicBezTo>
                      <a:pt x="1" y="12199"/>
                      <a:pt x="252" y="12470"/>
                      <a:pt x="570" y="12476"/>
                    </a:cubicBezTo>
                    <a:lnTo>
                      <a:pt x="41014" y="13486"/>
                    </a:lnTo>
                    <a:cubicBezTo>
                      <a:pt x="41018" y="13486"/>
                      <a:pt x="41022" y="13486"/>
                      <a:pt x="41026" y="13486"/>
                    </a:cubicBezTo>
                    <a:cubicBezTo>
                      <a:pt x="41337" y="13486"/>
                      <a:pt x="41592" y="13238"/>
                      <a:pt x="41594" y="12926"/>
                    </a:cubicBezTo>
                    <a:lnTo>
                      <a:pt x="41744" y="716"/>
                    </a:lnTo>
                    <a:cubicBezTo>
                      <a:pt x="41749" y="402"/>
                      <a:pt x="41494" y="143"/>
                      <a:pt x="41179" y="143"/>
                    </a:cubicBezTo>
                    <a:lnTo>
                      <a:pt x="1164" y="1"/>
                    </a:lnTo>
                    <a:cubicBezTo>
                      <a:pt x="1162" y="1"/>
                      <a:pt x="1161" y="1"/>
                      <a:pt x="1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2174275" y="-919362"/>
                <a:ext cx="111620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44648" h="2010" extrusionOk="0">
                    <a:moveTo>
                      <a:pt x="6837" y="0"/>
                    </a:moveTo>
                    <a:cubicBezTo>
                      <a:pt x="5969" y="0"/>
                      <a:pt x="5102" y="112"/>
                      <a:pt x="4263" y="329"/>
                    </a:cubicBezTo>
                    <a:lnTo>
                      <a:pt x="72" y="1153"/>
                    </a:lnTo>
                    <a:cubicBezTo>
                      <a:pt x="0" y="1166"/>
                      <a:pt x="9" y="1273"/>
                      <a:pt x="81" y="1275"/>
                    </a:cubicBezTo>
                    <a:cubicBezTo>
                      <a:pt x="3849" y="1315"/>
                      <a:pt x="23892" y="2010"/>
                      <a:pt x="36873" y="2010"/>
                    </a:cubicBezTo>
                    <a:cubicBezTo>
                      <a:pt x="38202" y="2010"/>
                      <a:pt x="39456" y="2003"/>
                      <a:pt x="40611" y="1987"/>
                    </a:cubicBezTo>
                    <a:lnTo>
                      <a:pt x="44648" y="1127"/>
                    </a:lnTo>
                    <a:lnTo>
                      <a:pt x="6982" y="1"/>
                    </a:lnTo>
                    <a:cubicBezTo>
                      <a:pt x="6933" y="1"/>
                      <a:pt x="6885" y="0"/>
                      <a:pt x="68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2338450" y="-1330687"/>
                <a:ext cx="950500" cy="448350"/>
              </a:xfrm>
              <a:custGeom>
                <a:avLst/>
                <a:gdLst/>
                <a:ahLst/>
                <a:cxnLst/>
                <a:rect l="l" t="t" r="r" b="b"/>
                <a:pathLst>
                  <a:path w="38020" h="17934" extrusionOk="0">
                    <a:moveTo>
                      <a:pt x="7064" y="1"/>
                    </a:moveTo>
                    <a:cubicBezTo>
                      <a:pt x="5781" y="1"/>
                      <a:pt x="4437" y="106"/>
                      <a:pt x="3478" y="931"/>
                    </a:cubicBezTo>
                    <a:cubicBezTo>
                      <a:pt x="2664" y="1629"/>
                      <a:pt x="2302" y="2707"/>
                      <a:pt x="2007" y="3739"/>
                    </a:cubicBezTo>
                    <a:cubicBezTo>
                      <a:pt x="812" y="7921"/>
                      <a:pt x="138" y="12233"/>
                      <a:pt x="0" y="16579"/>
                    </a:cubicBezTo>
                    <a:lnTo>
                      <a:pt x="34468" y="17933"/>
                    </a:lnTo>
                    <a:lnTo>
                      <a:pt x="37273" y="17776"/>
                    </a:lnTo>
                    <a:cubicBezTo>
                      <a:pt x="37978" y="13585"/>
                      <a:pt x="38020" y="9311"/>
                      <a:pt x="37402" y="5109"/>
                    </a:cubicBezTo>
                    <a:cubicBezTo>
                      <a:pt x="37199" y="3728"/>
                      <a:pt x="36863" y="2249"/>
                      <a:pt x="35803" y="1341"/>
                    </a:cubicBezTo>
                    <a:cubicBezTo>
                      <a:pt x="34692" y="390"/>
                      <a:pt x="33100" y="324"/>
                      <a:pt x="31638" y="305"/>
                    </a:cubicBezTo>
                    <a:lnTo>
                      <a:pt x="7486" y="4"/>
                    </a:lnTo>
                    <a:cubicBezTo>
                      <a:pt x="7346" y="2"/>
                      <a:pt x="7205" y="1"/>
                      <a:pt x="7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2400550" y="-1282112"/>
                <a:ext cx="831850" cy="241550"/>
              </a:xfrm>
              <a:custGeom>
                <a:avLst/>
                <a:gdLst/>
                <a:ahLst/>
                <a:cxnLst/>
                <a:rect l="l" t="t" r="r" b="b"/>
                <a:pathLst>
                  <a:path w="33274" h="9662" extrusionOk="0">
                    <a:moveTo>
                      <a:pt x="4644" y="0"/>
                    </a:moveTo>
                    <a:cubicBezTo>
                      <a:pt x="2949" y="0"/>
                      <a:pt x="1484" y="1196"/>
                      <a:pt x="1145" y="2861"/>
                    </a:cubicBezTo>
                    <a:lnTo>
                      <a:pt x="169" y="7652"/>
                    </a:lnTo>
                    <a:cubicBezTo>
                      <a:pt x="1" y="8477"/>
                      <a:pt x="632" y="9243"/>
                      <a:pt x="1469" y="9243"/>
                    </a:cubicBezTo>
                    <a:cubicBezTo>
                      <a:pt x="1477" y="9243"/>
                      <a:pt x="1485" y="9242"/>
                      <a:pt x="1494" y="9242"/>
                    </a:cubicBezTo>
                    <a:cubicBezTo>
                      <a:pt x="4206" y="9194"/>
                      <a:pt x="6918" y="9170"/>
                      <a:pt x="9630" y="9170"/>
                    </a:cubicBezTo>
                    <a:cubicBezTo>
                      <a:pt x="16672" y="9170"/>
                      <a:pt x="23712" y="9333"/>
                      <a:pt x="30753" y="9659"/>
                    </a:cubicBezTo>
                    <a:cubicBezTo>
                      <a:pt x="30793" y="9661"/>
                      <a:pt x="30834" y="9662"/>
                      <a:pt x="30873" y="9662"/>
                    </a:cubicBezTo>
                    <a:cubicBezTo>
                      <a:pt x="32192" y="9662"/>
                      <a:pt x="33273" y="8589"/>
                      <a:pt x="33269" y="7255"/>
                    </a:cubicBezTo>
                    <a:lnTo>
                      <a:pt x="33254" y="3633"/>
                    </a:lnTo>
                    <a:cubicBezTo>
                      <a:pt x="33247" y="1807"/>
                      <a:pt x="31774" y="323"/>
                      <a:pt x="29948" y="301"/>
                    </a:cubicBezTo>
                    <a:lnTo>
                      <a:pt x="4690" y="0"/>
                    </a:lnTo>
                    <a:cubicBezTo>
                      <a:pt x="4675" y="0"/>
                      <a:pt x="4659" y="0"/>
                      <a:pt x="4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2336325" y="-921787"/>
                <a:ext cx="9349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7398" h="106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460" y="644"/>
                      <a:pt x="24925" y="997"/>
                      <a:pt x="37398" y="1060"/>
                    </a:cubicBezTo>
                    <a:cubicBezTo>
                      <a:pt x="24938" y="419"/>
                      <a:pt x="12473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2407875" y="-831312"/>
                <a:ext cx="508600" cy="209925"/>
              </a:xfrm>
              <a:custGeom>
                <a:avLst/>
                <a:gdLst/>
                <a:ahLst/>
                <a:cxnLst/>
                <a:rect l="l" t="t" r="r" b="b"/>
                <a:pathLst>
                  <a:path w="20344" h="8397" fill="none" extrusionOk="0">
                    <a:moveTo>
                      <a:pt x="134" y="1"/>
                    </a:moveTo>
                    <a:lnTo>
                      <a:pt x="20343" y="162"/>
                    </a:lnTo>
                    <a:lnTo>
                      <a:pt x="20073" y="8396"/>
                    </a:lnTo>
                    <a:lnTo>
                      <a:pt x="1" y="8315"/>
                    </a:lnTo>
                    <a:close/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2407400" y="-656012"/>
                <a:ext cx="5033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20132" h="459" fill="none" extrusionOk="0">
                    <a:moveTo>
                      <a:pt x="0" y="1"/>
                    </a:moveTo>
                    <a:cubicBezTo>
                      <a:pt x="6578" y="324"/>
                      <a:pt x="13551" y="459"/>
                      <a:pt x="20131" y="188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2409450" y="-682737"/>
                <a:ext cx="502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20080" h="82" fill="none" extrusionOk="0">
                    <a:moveTo>
                      <a:pt x="1" y="1"/>
                    </a:moveTo>
                    <a:lnTo>
                      <a:pt x="20080" y="81"/>
                    </a:ln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2406350" y="-710987"/>
                <a:ext cx="5105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50" fill="none" extrusionOk="0">
                    <a:moveTo>
                      <a:pt x="1" y="249"/>
                    </a:moveTo>
                    <a:cubicBezTo>
                      <a:pt x="6805" y="62"/>
                      <a:pt x="13613" y="1"/>
                      <a:pt x="20422" y="64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2409800" y="-744912"/>
                <a:ext cx="50487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392" fill="none" extrusionOk="0">
                    <a:moveTo>
                      <a:pt x="0" y="127"/>
                    </a:moveTo>
                    <a:cubicBezTo>
                      <a:pt x="6729" y="391"/>
                      <a:pt x="13459" y="347"/>
                      <a:pt x="20194" y="1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2409450" y="-772562"/>
                <a:ext cx="50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209" h="136" fill="none" extrusionOk="0">
                    <a:moveTo>
                      <a:pt x="1" y="136"/>
                    </a:moveTo>
                    <a:cubicBezTo>
                      <a:pt x="6836" y="53"/>
                      <a:pt x="13373" y="81"/>
                      <a:pt x="20208" y="0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2410775" y="-807412"/>
                <a:ext cx="507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20291" h="513" fill="none" extrusionOk="0">
                    <a:moveTo>
                      <a:pt x="0" y="432"/>
                    </a:moveTo>
                    <a:cubicBezTo>
                      <a:pt x="4578" y="432"/>
                      <a:pt x="13634" y="513"/>
                      <a:pt x="20291" y="0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2256475" y="-805137"/>
                <a:ext cx="120450" cy="12047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4819" extrusionOk="0">
                    <a:moveTo>
                      <a:pt x="2409" y="1"/>
                    </a:moveTo>
                    <a:cubicBezTo>
                      <a:pt x="1078" y="1"/>
                      <a:pt x="0" y="1079"/>
                      <a:pt x="0" y="2410"/>
                    </a:cubicBezTo>
                    <a:cubicBezTo>
                      <a:pt x="0" y="3740"/>
                      <a:pt x="1078" y="4818"/>
                      <a:pt x="2409" y="4818"/>
                    </a:cubicBezTo>
                    <a:cubicBezTo>
                      <a:pt x="3740" y="4818"/>
                      <a:pt x="4817" y="3740"/>
                      <a:pt x="4817" y="2410"/>
                    </a:cubicBezTo>
                    <a:cubicBezTo>
                      <a:pt x="4817" y="1079"/>
                      <a:pt x="3740" y="1"/>
                      <a:pt x="2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2949125" y="-801412"/>
                <a:ext cx="1205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4818" extrusionOk="0">
                    <a:moveTo>
                      <a:pt x="2411" y="0"/>
                    </a:moveTo>
                    <a:cubicBezTo>
                      <a:pt x="1080" y="0"/>
                      <a:pt x="0" y="1078"/>
                      <a:pt x="0" y="2409"/>
                    </a:cubicBezTo>
                    <a:cubicBezTo>
                      <a:pt x="0" y="3740"/>
                      <a:pt x="1080" y="4818"/>
                      <a:pt x="2411" y="4818"/>
                    </a:cubicBezTo>
                    <a:cubicBezTo>
                      <a:pt x="3740" y="4818"/>
                      <a:pt x="4820" y="3740"/>
                      <a:pt x="4820" y="2409"/>
                    </a:cubicBezTo>
                    <a:cubicBezTo>
                      <a:pt x="4820" y="1078"/>
                      <a:pt x="3740" y="0"/>
                      <a:pt x="2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2113075" y="-583512"/>
                <a:ext cx="11378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45514" h="6505" extrusionOk="0">
                    <a:moveTo>
                      <a:pt x="1357" y="0"/>
                    </a:moveTo>
                    <a:cubicBezTo>
                      <a:pt x="790" y="0"/>
                      <a:pt x="319" y="424"/>
                      <a:pt x="279" y="971"/>
                    </a:cubicBezTo>
                    <a:lnTo>
                      <a:pt x="59" y="4026"/>
                    </a:lnTo>
                    <a:cubicBezTo>
                      <a:pt x="0" y="4870"/>
                      <a:pt x="681" y="5592"/>
                      <a:pt x="1558" y="5612"/>
                    </a:cubicBezTo>
                    <a:lnTo>
                      <a:pt x="43697" y="6504"/>
                    </a:lnTo>
                    <a:cubicBezTo>
                      <a:pt x="43710" y="6505"/>
                      <a:pt x="43724" y="6505"/>
                      <a:pt x="43737" y="6505"/>
                    </a:cubicBezTo>
                    <a:cubicBezTo>
                      <a:pt x="44718" y="6505"/>
                      <a:pt x="45514" y="5727"/>
                      <a:pt x="45499" y="4774"/>
                    </a:cubicBezTo>
                    <a:lnTo>
                      <a:pt x="45451" y="1737"/>
                    </a:lnTo>
                    <a:cubicBezTo>
                      <a:pt x="45440" y="987"/>
                      <a:pt x="44811" y="384"/>
                      <a:pt x="44037" y="378"/>
                    </a:cubicBezTo>
                    <a:lnTo>
                      <a:pt x="1366" y="0"/>
                    </a:lnTo>
                    <a:cubicBezTo>
                      <a:pt x="1363" y="0"/>
                      <a:pt x="1360" y="0"/>
                      <a:pt x="1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3261825" y="-946512"/>
                <a:ext cx="45350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998" extrusionOk="0">
                    <a:moveTo>
                      <a:pt x="1083" y="0"/>
                    </a:moveTo>
                    <a:cubicBezTo>
                      <a:pt x="777" y="0"/>
                      <a:pt x="475" y="172"/>
                      <a:pt x="290" y="422"/>
                    </a:cubicBezTo>
                    <a:cubicBezTo>
                      <a:pt x="70" y="721"/>
                      <a:pt x="0" y="1111"/>
                      <a:pt x="24" y="1484"/>
                    </a:cubicBezTo>
                    <a:cubicBezTo>
                      <a:pt x="50" y="1860"/>
                      <a:pt x="162" y="2220"/>
                      <a:pt x="273" y="2575"/>
                    </a:cubicBezTo>
                    <a:cubicBezTo>
                      <a:pt x="347" y="2817"/>
                      <a:pt x="421" y="2863"/>
                      <a:pt x="408" y="2955"/>
                    </a:cubicBezTo>
                    <a:cubicBezTo>
                      <a:pt x="581" y="2983"/>
                      <a:pt x="755" y="2997"/>
                      <a:pt x="929" y="2997"/>
                    </a:cubicBezTo>
                    <a:cubicBezTo>
                      <a:pt x="1131" y="2997"/>
                      <a:pt x="1333" y="2978"/>
                      <a:pt x="1532" y="2940"/>
                    </a:cubicBezTo>
                    <a:cubicBezTo>
                      <a:pt x="1615" y="2924"/>
                      <a:pt x="1704" y="2900"/>
                      <a:pt x="1752" y="2833"/>
                    </a:cubicBezTo>
                    <a:cubicBezTo>
                      <a:pt x="1813" y="2750"/>
                      <a:pt x="1789" y="2634"/>
                      <a:pt x="1768" y="2534"/>
                    </a:cubicBezTo>
                    <a:cubicBezTo>
                      <a:pt x="1654" y="2015"/>
                      <a:pt x="1626" y="1482"/>
                      <a:pt x="1687" y="954"/>
                    </a:cubicBezTo>
                    <a:cubicBezTo>
                      <a:pt x="1715" y="712"/>
                      <a:pt x="1754" y="441"/>
                      <a:pt x="1615" y="241"/>
                    </a:cubicBezTo>
                    <a:cubicBezTo>
                      <a:pt x="1534" y="127"/>
                      <a:pt x="1405" y="55"/>
                      <a:pt x="1270" y="23"/>
                    </a:cubicBezTo>
                    <a:cubicBezTo>
                      <a:pt x="1208" y="7"/>
                      <a:pt x="1145" y="0"/>
                      <a:pt x="1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3285775" y="-947337"/>
                <a:ext cx="887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955" extrusionOk="0">
                    <a:moveTo>
                      <a:pt x="2040" y="0"/>
                    </a:moveTo>
                    <a:cubicBezTo>
                      <a:pt x="1356" y="0"/>
                      <a:pt x="672" y="29"/>
                      <a:pt x="0" y="156"/>
                    </a:cubicBezTo>
                    <a:cubicBezTo>
                      <a:pt x="120" y="385"/>
                      <a:pt x="183" y="653"/>
                      <a:pt x="340" y="769"/>
                    </a:cubicBezTo>
                    <a:cubicBezTo>
                      <a:pt x="500" y="887"/>
                      <a:pt x="709" y="896"/>
                      <a:pt x="906" y="902"/>
                    </a:cubicBezTo>
                    <a:lnTo>
                      <a:pt x="2847" y="952"/>
                    </a:lnTo>
                    <a:cubicBezTo>
                      <a:pt x="2881" y="953"/>
                      <a:pt x="2916" y="954"/>
                      <a:pt x="2950" y="954"/>
                    </a:cubicBezTo>
                    <a:cubicBezTo>
                      <a:pt x="3063" y="954"/>
                      <a:pt x="3175" y="945"/>
                      <a:pt x="3275" y="898"/>
                    </a:cubicBezTo>
                    <a:cubicBezTo>
                      <a:pt x="3423" y="826"/>
                      <a:pt x="3521" y="682"/>
                      <a:pt x="3537" y="518"/>
                    </a:cubicBezTo>
                    <a:cubicBezTo>
                      <a:pt x="3548" y="354"/>
                      <a:pt x="3469" y="197"/>
                      <a:pt x="3332" y="108"/>
                    </a:cubicBezTo>
                    <a:cubicBezTo>
                      <a:pt x="3194" y="16"/>
                      <a:pt x="3020" y="12"/>
                      <a:pt x="2854" y="10"/>
                    </a:cubicBezTo>
                    <a:cubicBezTo>
                      <a:pt x="2583" y="5"/>
                      <a:pt x="2311" y="0"/>
                      <a:pt x="2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3335075" y="-1047937"/>
                <a:ext cx="790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4979" extrusionOk="0">
                    <a:moveTo>
                      <a:pt x="1600" y="1"/>
                    </a:moveTo>
                    <a:cubicBezTo>
                      <a:pt x="1310" y="1"/>
                      <a:pt x="1019" y="46"/>
                      <a:pt x="731" y="91"/>
                    </a:cubicBezTo>
                    <a:cubicBezTo>
                      <a:pt x="570" y="117"/>
                      <a:pt x="419" y="179"/>
                      <a:pt x="332" y="320"/>
                    </a:cubicBezTo>
                    <a:cubicBezTo>
                      <a:pt x="245" y="464"/>
                      <a:pt x="216" y="632"/>
                      <a:pt x="190" y="796"/>
                    </a:cubicBezTo>
                    <a:cubicBezTo>
                      <a:pt x="48" y="1706"/>
                      <a:pt x="0" y="2624"/>
                      <a:pt x="44" y="3545"/>
                    </a:cubicBezTo>
                    <a:cubicBezTo>
                      <a:pt x="64" y="3936"/>
                      <a:pt x="114" y="4361"/>
                      <a:pt x="397" y="4636"/>
                    </a:cubicBezTo>
                    <a:cubicBezTo>
                      <a:pt x="679" y="4909"/>
                      <a:pt x="1109" y="4948"/>
                      <a:pt x="1501" y="4970"/>
                    </a:cubicBezTo>
                    <a:cubicBezTo>
                      <a:pt x="1586" y="4975"/>
                      <a:pt x="1673" y="4978"/>
                      <a:pt x="1760" y="4978"/>
                    </a:cubicBezTo>
                    <a:cubicBezTo>
                      <a:pt x="2063" y="4978"/>
                      <a:pt x="2366" y="4932"/>
                      <a:pt x="2566" y="4717"/>
                    </a:cubicBezTo>
                    <a:cubicBezTo>
                      <a:pt x="2749" y="4518"/>
                      <a:pt x="2791" y="4230"/>
                      <a:pt x="2821" y="3962"/>
                    </a:cubicBezTo>
                    <a:cubicBezTo>
                      <a:pt x="2900" y="3298"/>
                      <a:pt x="2979" y="2633"/>
                      <a:pt x="3057" y="1970"/>
                    </a:cubicBezTo>
                    <a:cubicBezTo>
                      <a:pt x="3114" y="1496"/>
                      <a:pt x="3160" y="977"/>
                      <a:pt x="2900" y="578"/>
                    </a:cubicBezTo>
                    <a:cubicBezTo>
                      <a:pt x="2684" y="251"/>
                      <a:pt x="2293" y="69"/>
                      <a:pt x="1903" y="19"/>
                    </a:cubicBezTo>
                    <a:cubicBezTo>
                      <a:pt x="1802" y="6"/>
                      <a:pt x="1701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3426438" y="-773080"/>
                <a:ext cx="112050" cy="230800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9232" extrusionOk="0">
                    <a:moveTo>
                      <a:pt x="2188" y="1"/>
                    </a:moveTo>
                    <a:cubicBezTo>
                      <a:pt x="1650" y="1"/>
                      <a:pt x="1089" y="271"/>
                      <a:pt x="687" y="818"/>
                    </a:cubicBezTo>
                    <a:cubicBezTo>
                      <a:pt x="434" y="1165"/>
                      <a:pt x="310" y="1591"/>
                      <a:pt x="275" y="2018"/>
                    </a:cubicBezTo>
                    <a:cubicBezTo>
                      <a:pt x="0" y="5420"/>
                      <a:pt x="190" y="6574"/>
                      <a:pt x="109" y="9028"/>
                    </a:cubicBezTo>
                    <a:cubicBezTo>
                      <a:pt x="106" y="9143"/>
                      <a:pt x="199" y="9231"/>
                      <a:pt x="307" y="9231"/>
                    </a:cubicBezTo>
                    <a:cubicBezTo>
                      <a:pt x="330" y="9231"/>
                      <a:pt x="354" y="9227"/>
                      <a:pt x="378" y="9218"/>
                    </a:cubicBezTo>
                    <a:cubicBezTo>
                      <a:pt x="602" y="9129"/>
                      <a:pt x="845" y="9129"/>
                      <a:pt x="1095" y="9129"/>
                    </a:cubicBezTo>
                    <a:cubicBezTo>
                      <a:pt x="1357" y="9126"/>
                      <a:pt x="1536" y="8902"/>
                      <a:pt x="1536" y="8642"/>
                    </a:cubicBezTo>
                    <a:cubicBezTo>
                      <a:pt x="1536" y="4230"/>
                      <a:pt x="1517" y="3218"/>
                      <a:pt x="1658" y="3085"/>
                    </a:cubicBezTo>
                    <a:cubicBezTo>
                      <a:pt x="1829" y="2922"/>
                      <a:pt x="1995" y="2815"/>
                      <a:pt x="2154" y="2815"/>
                    </a:cubicBezTo>
                    <a:cubicBezTo>
                      <a:pt x="2672" y="2815"/>
                      <a:pt x="3121" y="3935"/>
                      <a:pt x="3434" y="7857"/>
                    </a:cubicBezTo>
                    <a:cubicBezTo>
                      <a:pt x="3469" y="7862"/>
                      <a:pt x="3502" y="7865"/>
                      <a:pt x="3534" y="7865"/>
                    </a:cubicBezTo>
                    <a:cubicBezTo>
                      <a:pt x="4039" y="7865"/>
                      <a:pt x="4306" y="7233"/>
                      <a:pt x="4390" y="6698"/>
                    </a:cubicBezTo>
                    <a:cubicBezTo>
                      <a:pt x="4482" y="6122"/>
                      <a:pt x="3971" y="1296"/>
                      <a:pt x="3419" y="600"/>
                    </a:cubicBezTo>
                    <a:cubicBezTo>
                      <a:pt x="3103" y="202"/>
                      <a:pt x="2654" y="1"/>
                      <a:pt x="2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3176900" y="-772637"/>
                <a:ext cx="1548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10280" extrusionOk="0">
                    <a:moveTo>
                      <a:pt x="2886" y="0"/>
                    </a:moveTo>
                    <a:cubicBezTo>
                      <a:pt x="2694" y="0"/>
                      <a:pt x="2503" y="31"/>
                      <a:pt x="2315" y="97"/>
                    </a:cubicBezTo>
                    <a:cubicBezTo>
                      <a:pt x="1606" y="348"/>
                      <a:pt x="1141" y="1035"/>
                      <a:pt x="842" y="1727"/>
                    </a:cubicBezTo>
                    <a:cubicBezTo>
                      <a:pt x="0" y="3656"/>
                      <a:pt x="35" y="5840"/>
                      <a:pt x="83" y="7945"/>
                    </a:cubicBezTo>
                    <a:cubicBezTo>
                      <a:pt x="96" y="8536"/>
                      <a:pt x="122" y="9167"/>
                      <a:pt x="458" y="9656"/>
                    </a:cubicBezTo>
                    <a:cubicBezTo>
                      <a:pt x="673" y="9970"/>
                      <a:pt x="1068" y="10180"/>
                      <a:pt x="1436" y="10180"/>
                    </a:cubicBezTo>
                    <a:cubicBezTo>
                      <a:pt x="1640" y="10180"/>
                      <a:pt x="1836" y="10116"/>
                      <a:pt x="1988" y="9970"/>
                    </a:cubicBezTo>
                    <a:cubicBezTo>
                      <a:pt x="2053" y="8375"/>
                      <a:pt x="2186" y="6782"/>
                      <a:pt x="2186" y="5187"/>
                    </a:cubicBezTo>
                    <a:cubicBezTo>
                      <a:pt x="2186" y="3901"/>
                      <a:pt x="2606" y="3164"/>
                      <a:pt x="3180" y="3164"/>
                    </a:cubicBezTo>
                    <a:cubicBezTo>
                      <a:pt x="3213" y="3164"/>
                      <a:pt x="3246" y="3166"/>
                      <a:pt x="3279" y="3171"/>
                    </a:cubicBezTo>
                    <a:cubicBezTo>
                      <a:pt x="3685" y="3230"/>
                      <a:pt x="4394" y="3252"/>
                      <a:pt x="4541" y="7336"/>
                    </a:cubicBezTo>
                    <a:cubicBezTo>
                      <a:pt x="4693" y="7338"/>
                      <a:pt x="5433" y="10218"/>
                      <a:pt x="5603" y="10280"/>
                    </a:cubicBezTo>
                    <a:cubicBezTo>
                      <a:pt x="5813" y="8680"/>
                      <a:pt x="6192" y="3080"/>
                      <a:pt x="5007" y="1286"/>
                    </a:cubicBezTo>
                    <a:cubicBezTo>
                      <a:pt x="4534" y="571"/>
                      <a:pt x="3712" y="0"/>
                      <a:pt x="28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41"/>
            <p:cNvGrpSpPr/>
            <p:nvPr/>
          </p:nvGrpSpPr>
          <p:grpSpPr>
            <a:xfrm>
              <a:off x="737258" y="267174"/>
              <a:ext cx="1041189" cy="839712"/>
              <a:chOff x="737258" y="267174"/>
              <a:chExt cx="1041189" cy="839712"/>
            </a:xfrm>
          </p:grpSpPr>
          <p:grpSp>
            <p:nvGrpSpPr>
              <p:cNvPr id="947" name="Google Shape;947;p41"/>
              <p:cNvGrpSpPr/>
              <p:nvPr/>
            </p:nvGrpSpPr>
            <p:grpSpPr>
              <a:xfrm>
                <a:off x="1205833" y="267174"/>
                <a:ext cx="572614" cy="411012"/>
                <a:chOff x="-2023762" y="-1244262"/>
                <a:chExt cx="393225" cy="282250"/>
              </a:xfrm>
            </p:grpSpPr>
            <p:sp>
              <p:nvSpPr>
                <p:cNvPr id="948" name="Google Shape;948;p41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41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41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41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41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41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41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41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41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41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41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41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41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41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41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41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41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41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41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41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41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41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41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1" name="Google Shape;971;p41"/>
              <p:cNvGrpSpPr/>
              <p:nvPr/>
            </p:nvGrpSpPr>
            <p:grpSpPr>
              <a:xfrm rot="-1278474">
                <a:off x="766792" y="362593"/>
                <a:ext cx="306893" cy="220256"/>
                <a:chOff x="-2023762" y="-1244262"/>
                <a:chExt cx="393225" cy="282250"/>
              </a:xfrm>
            </p:grpSpPr>
            <p:sp>
              <p:nvSpPr>
                <p:cNvPr id="972" name="Google Shape;972;p41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41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41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41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41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41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41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41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41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41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41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41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41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41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41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41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41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41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41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41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41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41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41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5" name="Google Shape;995;p41"/>
              <p:cNvGrpSpPr/>
              <p:nvPr/>
            </p:nvGrpSpPr>
            <p:grpSpPr>
              <a:xfrm rot="1866092">
                <a:off x="1044286" y="718029"/>
                <a:ext cx="420663" cy="301906"/>
                <a:chOff x="-2023762" y="-1244262"/>
                <a:chExt cx="393225" cy="282250"/>
              </a:xfrm>
            </p:grpSpPr>
            <p:sp>
              <p:nvSpPr>
                <p:cNvPr id="996" name="Google Shape;996;p41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1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41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41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41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41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41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41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41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41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41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41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41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41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41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41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41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41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41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41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41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41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41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9" name="Google Shape;1019;p41"/>
            <p:cNvGrpSpPr/>
            <p:nvPr/>
          </p:nvGrpSpPr>
          <p:grpSpPr>
            <a:xfrm>
              <a:off x="495583" y="2262514"/>
              <a:ext cx="3003820" cy="2771812"/>
              <a:chOff x="5210334" y="1581198"/>
              <a:chExt cx="3751024" cy="3461303"/>
            </a:xfrm>
          </p:grpSpPr>
          <p:sp>
            <p:nvSpPr>
              <p:cNvPr id="1020" name="Google Shape;1020;p41"/>
              <p:cNvSpPr/>
              <p:nvPr/>
            </p:nvSpPr>
            <p:spPr>
              <a:xfrm>
                <a:off x="5210334" y="4224070"/>
                <a:ext cx="3751024" cy="818431"/>
              </a:xfrm>
              <a:custGeom>
                <a:avLst/>
                <a:gdLst/>
                <a:ahLst/>
                <a:cxnLst/>
                <a:rect l="l" t="t" r="r" b="b"/>
                <a:pathLst>
                  <a:path w="62934" h="14349" extrusionOk="0">
                    <a:moveTo>
                      <a:pt x="31467" y="0"/>
                    </a:moveTo>
                    <a:cubicBezTo>
                      <a:pt x="23122" y="0"/>
                      <a:pt x="15118" y="756"/>
                      <a:pt x="9216" y="2101"/>
                    </a:cubicBezTo>
                    <a:cubicBezTo>
                      <a:pt x="3315" y="3447"/>
                      <a:pt x="1" y="5272"/>
                      <a:pt x="1" y="7174"/>
                    </a:cubicBezTo>
                    <a:cubicBezTo>
                      <a:pt x="1" y="9077"/>
                      <a:pt x="3315" y="10901"/>
                      <a:pt x="9216" y="12246"/>
                    </a:cubicBezTo>
                    <a:cubicBezTo>
                      <a:pt x="15118" y="13592"/>
                      <a:pt x="23122" y="14348"/>
                      <a:pt x="31467" y="14348"/>
                    </a:cubicBezTo>
                    <a:cubicBezTo>
                      <a:pt x="39812" y="14348"/>
                      <a:pt x="47816" y="13592"/>
                      <a:pt x="53717" y="12246"/>
                    </a:cubicBezTo>
                    <a:cubicBezTo>
                      <a:pt x="59618" y="10901"/>
                      <a:pt x="62934" y="9077"/>
                      <a:pt x="62934" y="7174"/>
                    </a:cubicBezTo>
                    <a:cubicBezTo>
                      <a:pt x="62934" y="5272"/>
                      <a:pt x="59618" y="3447"/>
                      <a:pt x="53717" y="2101"/>
                    </a:cubicBezTo>
                    <a:cubicBezTo>
                      <a:pt x="47816" y="756"/>
                      <a:pt x="39812" y="0"/>
                      <a:pt x="31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5293217" y="2912334"/>
                <a:ext cx="574311" cy="227922"/>
              </a:xfrm>
              <a:custGeom>
                <a:avLst/>
                <a:gdLst/>
                <a:ahLst/>
                <a:cxnLst/>
                <a:rect l="l" t="t" r="r" b="b"/>
                <a:pathLst>
                  <a:path w="10069" h="3996" extrusionOk="0">
                    <a:moveTo>
                      <a:pt x="768" y="1"/>
                    </a:moveTo>
                    <a:cubicBezTo>
                      <a:pt x="750" y="1"/>
                      <a:pt x="731" y="1"/>
                      <a:pt x="713" y="3"/>
                    </a:cubicBezTo>
                    <a:cubicBezTo>
                      <a:pt x="378" y="23"/>
                      <a:pt x="57" y="272"/>
                      <a:pt x="1" y="602"/>
                    </a:cubicBezTo>
                    <a:cubicBezTo>
                      <a:pt x="18" y="599"/>
                      <a:pt x="35" y="597"/>
                      <a:pt x="52" y="597"/>
                    </a:cubicBezTo>
                    <a:cubicBezTo>
                      <a:pt x="171" y="597"/>
                      <a:pt x="288" y="666"/>
                      <a:pt x="365" y="762"/>
                    </a:cubicBezTo>
                    <a:cubicBezTo>
                      <a:pt x="451" y="870"/>
                      <a:pt x="494" y="1007"/>
                      <a:pt x="525" y="1143"/>
                    </a:cubicBezTo>
                    <a:cubicBezTo>
                      <a:pt x="671" y="1805"/>
                      <a:pt x="572" y="2499"/>
                      <a:pt x="246" y="3095"/>
                    </a:cubicBezTo>
                    <a:lnTo>
                      <a:pt x="6973" y="2279"/>
                    </a:lnTo>
                    <a:cubicBezTo>
                      <a:pt x="6973" y="2279"/>
                      <a:pt x="7527" y="3374"/>
                      <a:pt x="7498" y="3413"/>
                    </a:cubicBezTo>
                    <a:cubicBezTo>
                      <a:pt x="8173" y="3795"/>
                      <a:pt x="8935" y="3996"/>
                      <a:pt x="9707" y="3996"/>
                    </a:cubicBezTo>
                    <a:cubicBezTo>
                      <a:pt x="9827" y="3996"/>
                      <a:pt x="9948" y="3991"/>
                      <a:pt x="10069" y="3981"/>
                    </a:cubicBezTo>
                    <a:cubicBezTo>
                      <a:pt x="10034" y="3722"/>
                      <a:pt x="10036" y="3460"/>
                      <a:pt x="9972" y="3159"/>
                    </a:cubicBezTo>
                    <a:lnTo>
                      <a:pt x="8757" y="3184"/>
                    </a:lnTo>
                    <a:cubicBezTo>
                      <a:pt x="8757" y="3184"/>
                      <a:pt x="7873" y="1874"/>
                      <a:pt x="7783" y="1826"/>
                    </a:cubicBezTo>
                    <a:cubicBezTo>
                      <a:pt x="5785" y="1828"/>
                      <a:pt x="3787" y="2030"/>
                      <a:pt x="1866" y="2355"/>
                    </a:cubicBezTo>
                    <a:cubicBezTo>
                      <a:pt x="1908" y="2023"/>
                      <a:pt x="1947" y="1688"/>
                      <a:pt x="1919" y="1354"/>
                    </a:cubicBezTo>
                    <a:cubicBezTo>
                      <a:pt x="1891" y="1020"/>
                      <a:pt x="1792" y="686"/>
                      <a:pt x="1583" y="422"/>
                    </a:cubicBezTo>
                    <a:cubicBezTo>
                      <a:pt x="1386" y="175"/>
                      <a:pt x="1083" y="1"/>
                      <a:pt x="7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5843742" y="2914957"/>
                <a:ext cx="98104" cy="17590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3084" extrusionOk="0">
                    <a:moveTo>
                      <a:pt x="442" y="0"/>
                    </a:moveTo>
                    <a:cubicBezTo>
                      <a:pt x="357" y="0"/>
                      <a:pt x="273" y="24"/>
                      <a:pt x="204" y="77"/>
                    </a:cubicBezTo>
                    <a:cubicBezTo>
                      <a:pt x="0" y="235"/>
                      <a:pt x="8" y="542"/>
                      <a:pt x="56" y="796"/>
                    </a:cubicBezTo>
                    <a:cubicBezTo>
                      <a:pt x="103" y="1049"/>
                      <a:pt x="177" y="1310"/>
                      <a:pt x="361" y="1489"/>
                    </a:cubicBezTo>
                    <a:cubicBezTo>
                      <a:pt x="468" y="1593"/>
                      <a:pt x="622" y="1656"/>
                      <a:pt x="768" y="1656"/>
                    </a:cubicBezTo>
                    <a:cubicBezTo>
                      <a:pt x="874" y="1656"/>
                      <a:pt x="977" y="1623"/>
                      <a:pt x="1055" y="1548"/>
                    </a:cubicBezTo>
                    <a:lnTo>
                      <a:pt x="1055" y="1548"/>
                    </a:lnTo>
                    <a:cubicBezTo>
                      <a:pt x="1028" y="2060"/>
                      <a:pt x="1035" y="2573"/>
                      <a:pt x="1076" y="3083"/>
                    </a:cubicBezTo>
                    <a:cubicBezTo>
                      <a:pt x="1203" y="3032"/>
                      <a:pt x="1349" y="3034"/>
                      <a:pt x="1648" y="2983"/>
                    </a:cubicBezTo>
                    <a:cubicBezTo>
                      <a:pt x="1701" y="2456"/>
                      <a:pt x="1720" y="1926"/>
                      <a:pt x="1709" y="1396"/>
                    </a:cubicBezTo>
                    <a:cubicBezTo>
                      <a:pt x="1705" y="1236"/>
                      <a:pt x="1692" y="1059"/>
                      <a:pt x="1575" y="949"/>
                    </a:cubicBezTo>
                    <a:cubicBezTo>
                      <a:pt x="1490" y="870"/>
                      <a:pt x="1376" y="847"/>
                      <a:pt x="1255" y="847"/>
                    </a:cubicBezTo>
                    <a:cubicBezTo>
                      <a:pt x="1175" y="847"/>
                      <a:pt x="1093" y="857"/>
                      <a:pt x="1014" y="866"/>
                    </a:cubicBezTo>
                    <a:cubicBezTo>
                      <a:pt x="1034" y="628"/>
                      <a:pt x="998" y="372"/>
                      <a:pt x="844" y="189"/>
                    </a:cubicBezTo>
                    <a:cubicBezTo>
                      <a:pt x="747" y="72"/>
                      <a:pt x="591" y="0"/>
                      <a:pt x="4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5909792" y="3017796"/>
                <a:ext cx="111965" cy="166207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14" extrusionOk="0">
                    <a:moveTo>
                      <a:pt x="971" y="1"/>
                    </a:moveTo>
                    <a:cubicBezTo>
                      <a:pt x="738" y="1"/>
                      <a:pt x="519" y="56"/>
                      <a:pt x="343" y="210"/>
                    </a:cubicBezTo>
                    <a:cubicBezTo>
                      <a:pt x="0" y="510"/>
                      <a:pt x="0" y="1034"/>
                      <a:pt x="29" y="1489"/>
                    </a:cubicBezTo>
                    <a:cubicBezTo>
                      <a:pt x="57" y="1953"/>
                      <a:pt x="148" y="2509"/>
                      <a:pt x="577" y="2688"/>
                    </a:cubicBezTo>
                    <a:cubicBezTo>
                      <a:pt x="688" y="2735"/>
                      <a:pt x="808" y="2748"/>
                      <a:pt x="931" y="2748"/>
                    </a:cubicBezTo>
                    <a:cubicBezTo>
                      <a:pt x="1091" y="2748"/>
                      <a:pt x="1256" y="2725"/>
                      <a:pt x="1416" y="2725"/>
                    </a:cubicBezTo>
                    <a:cubicBezTo>
                      <a:pt x="1614" y="2725"/>
                      <a:pt x="1803" y="2760"/>
                      <a:pt x="1963" y="2914"/>
                    </a:cubicBezTo>
                    <a:cubicBezTo>
                      <a:pt x="1796" y="2007"/>
                      <a:pt x="1745" y="1084"/>
                      <a:pt x="1811" y="164"/>
                    </a:cubicBezTo>
                    <a:cubicBezTo>
                      <a:pt x="1545" y="79"/>
                      <a:pt x="1248" y="1"/>
                      <a:pt x="9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8133624" y="2907828"/>
                <a:ext cx="84644" cy="157994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770" extrusionOk="0">
                    <a:moveTo>
                      <a:pt x="818" y="1"/>
                    </a:moveTo>
                    <a:cubicBezTo>
                      <a:pt x="814" y="1"/>
                      <a:pt x="810" y="1"/>
                      <a:pt x="806" y="1"/>
                    </a:cubicBezTo>
                    <a:cubicBezTo>
                      <a:pt x="701" y="6"/>
                      <a:pt x="613" y="96"/>
                      <a:pt x="577" y="196"/>
                    </a:cubicBezTo>
                    <a:cubicBezTo>
                      <a:pt x="542" y="297"/>
                      <a:pt x="547" y="407"/>
                      <a:pt x="552" y="513"/>
                    </a:cubicBezTo>
                    <a:cubicBezTo>
                      <a:pt x="567" y="791"/>
                      <a:pt x="581" y="1067"/>
                      <a:pt x="595" y="1343"/>
                    </a:cubicBezTo>
                    <a:cubicBezTo>
                      <a:pt x="606" y="1558"/>
                      <a:pt x="615" y="1783"/>
                      <a:pt x="523" y="1976"/>
                    </a:cubicBezTo>
                    <a:cubicBezTo>
                      <a:pt x="447" y="2135"/>
                      <a:pt x="279" y="2263"/>
                      <a:pt x="111" y="2263"/>
                    </a:cubicBezTo>
                    <a:cubicBezTo>
                      <a:pt x="74" y="2263"/>
                      <a:pt x="37" y="2257"/>
                      <a:pt x="1" y="2244"/>
                    </a:cubicBezTo>
                    <a:lnTo>
                      <a:pt x="1" y="2244"/>
                    </a:lnTo>
                    <a:cubicBezTo>
                      <a:pt x="31" y="2516"/>
                      <a:pt x="221" y="2719"/>
                      <a:pt x="440" y="2760"/>
                    </a:cubicBezTo>
                    <a:cubicBezTo>
                      <a:pt x="473" y="2766"/>
                      <a:pt x="507" y="2769"/>
                      <a:pt x="540" y="2769"/>
                    </a:cubicBezTo>
                    <a:cubicBezTo>
                      <a:pt x="727" y="2769"/>
                      <a:pt x="911" y="2677"/>
                      <a:pt x="1042" y="2541"/>
                    </a:cubicBezTo>
                    <a:cubicBezTo>
                      <a:pt x="1195" y="2380"/>
                      <a:pt x="1285" y="2168"/>
                      <a:pt x="1339" y="1952"/>
                    </a:cubicBezTo>
                    <a:cubicBezTo>
                      <a:pt x="1484" y="1375"/>
                      <a:pt x="1404" y="766"/>
                      <a:pt x="1118" y="246"/>
                    </a:cubicBezTo>
                    <a:cubicBezTo>
                      <a:pt x="1053" y="127"/>
                      <a:pt x="952" y="1"/>
                      <a:pt x="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8068088" y="2954883"/>
                <a:ext cx="92116" cy="235508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4129" extrusionOk="0">
                    <a:moveTo>
                      <a:pt x="569" y="1"/>
                    </a:moveTo>
                    <a:cubicBezTo>
                      <a:pt x="415" y="1"/>
                      <a:pt x="267" y="53"/>
                      <a:pt x="164" y="171"/>
                    </a:cubicBezTo>
                    <a:cubicBezTo>
                      <a:pt x="2" y="356"/>
                      <a:pt x="1" y="626"/>
                      <a:pt x="8" y="871"/>
                    </a:cubicBezTo>
                    <a:cubicBezTo>
                      <a:pt x="38" y="1935"/>
                      <a:pt x="69" y="2998"/>
                      <a:pt x="99" y="4062"/>
                    </a:cubicBezTo>
                    <a:cubicBezTo>
                      <a:pt x="279" y="4106"/>
                      <a:pt x="464" y="4128"/>
                      <a:pt x="642" y="4128"/>
                    </a:cubicBezTo>
                    <a:cubicBezTo>
                      <a:pt x="959" y="4128"/>
                      <a:pt x="1253" y="4059"/>
                      <a:pt x="1454" y="3925"/>
                    </a:cubicBezTo>
                    <a:cubicBezTo>
                      <a:pt x="1534" y="3000"/>
                      <a:pt x="1615" y="2065"/>
                      <a:pt x="1479" y="1148"/>
                    </a:cubicBezTo>
                    <a:cubicBezTo>
                      <a:pt x="1429" y="806"/>
                      <a:pt x="1337" y="449"/>
                      <a:pt x="1089" y="210"/>
                    </a:cubicBezTo>
                    <a:cubicBezTo>
                      <a:pt x="953" y="78"/>
                      <a:pt x="756" y="1"/>
                      <a:pt x="5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673257" y="3108599"/>
                <a:ext cx="172025" cy="33121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5807" extrusionOk="0">
                    <a:moveTo>
                      <a:pt x="1325" y="0"/>
                    </a:moveTo>
                    <a:cubicBezTo>
                      <a:pt x="939" y="0"/>
                      <a:pt x="563" y="146"/>
                      <a:pt x="328" y="452"/>
                    </a:cubicBezTo>
                    <a:cubicBezTo>
                      <a:pt x="0" y="878"/>
                      <a:pt x="8" y="1466"/>
                      <a:pt x="31" y="2002"/>
                    </a:cubicBezTo>
                    <a:cubicBezTo>
                      <a:pt x="65" y="2795"/>
                      <a:pt x="99" y="3587"/>
                      <a:pt x="133" y="4380"/>
                    </a:cubicBezTo>
                    <a:cubicBezTo>
                      <a:pt x="148" y="4741"/>
                      <a:pt x="171" y="5125"/>
                      <a:pt x="386" y="5417"/>
                    </a:cubicBezTo>
                    <a:cubicBezTo>
                      <a:pt x="578" y="5679"/>
                      <a:pt x="901" y="5807"/>
                      <a:pt x="1229" y="5807"/>
                    </a:cubicBezTo>
                    <a:cubicBezTo>
                      <a:pt x="1421" y="5807"/>
                      <a:pt x="1614" y="5763"/>
                      <a:pt x="1783" y="5677"/>
                    </a:cubicBezTo>
                    <a:cubicBezTo>
                      <a:pt x="2243" y="5442"/>
                      <a:pt x="2537" y="4963"/>
                      <a:pt x="2667" y="4464"/>
                    </a:cubicBezTo>
                    <a:cubicBezTo>
                      <a:pt x="2796" y="3965"/>
                      <a:pt x="2599" y="3415"/>
                      <a:pt x="2843" y="2399"/>
                    </a:cubicBezTo>
                    <a:cubicBezTo>
                      <a:pt x="3015" y="1680"/>
                      <a:pt x="2858" y="847"/>
                      <a:pt x="2304" y="357"/>
                    </a:cubicBezTo>
                    <a:cubicBezTo>
                      <a:pt x="2039" y="123"/>
                      <a:pt x="1678" y="0"/>
                      <a:pt x="13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8246729" y="3135178"/>
                <a:ext cx="119665" cy="24771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343" extrusionOk="0">
                    <a:moveTo>
                      <a:pt x="1068" y="1"/>
                    </a:moveTo>
                    <a:cubicBezTo>
                      <a:pt x="1053" y="1"/>
                      <a:pt x="1039" y="1"/>
                      <a:pt x="1024" y="1"/>
                    </a:cubicBezTo>
                    <a:cubicBezTo>
                      <a:pt x="667" y="15"/>
                      <a:pt x="330" y="155"/>
                      <a:pt x="1" y="292"/>
                    </a:cubicBezTo>
                    <a:cubicBezTo>
                      <a:pt x="19" y="1424"/>
                      <a:pt x="131" y="2435"/>
                      <a:pt x="391" y="3407"/>
                    </a:cubicBezTo>
                    <a:cubicBezTo>
                      <a:pt x="493" y="3790"/>
                      <a:pt x="674" y="4225"/>
                      <a:pt x="1058" y="4324"/>
                    </a:cubicBezTo>
                    <a:cubicBezTo>
                      <a:pt x="1107" y="4336"/>
                      <a:pt x="1157" y="4342"/>
                      <a:pt x="1206" y="4342"/>
                    </a:cubicBezTo>
                    <a:cubicBezTo>
                      <a:pt x="1509" y="4342"/>
                      <a:pt x="1801" y="4112"/>
                      <a:pt x="1937" y="3830"/>
                    </a:cubicBezTo>
                    <a:cubicBezTo>
                      <a:pt x="2096" y="3502"/>
                      <a:pt x="2097" y="3123"/>
                      <a:pt x="2095" y="2759"/>
                    </a:cubicBezTo>
                    <a:lnTo>
                      <a:pt x="2085" y="1196"/>
                    </a:lnTo>
                    <a:cubicBezTo>
                      <a:pt x="2084" y="935"/>
                      <a:pt x="2078" y="661"/>
                      <a:pt x="1945" y="436"/>
                    </a:cubicBezTo>
                    <a:cubicBezTo>
                      <a:pt x="1772" y="141"/>
                      <a:pt x="1411" y="1"/>
                      <a:pt x="10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6013885" y="1581198"/>
                <a:ext cx="2063617" cy="1690420"/>
              </a:xfrm>
              <a:custGeom>
                <a:avLst/>
                <a:gdLst/>
                <a:ahLst/>
                <a:cxnLst/>
                <a:rect l="l" t="t" r="r" b="b"/>
                <a:pathLst>
                  <a:path w="36180" h="29637" extrusionOk="0">
                    <a:moveTo>
                      <a:pt x="22209" y="1"/>
                    </a:moveTo>
                    <a:cubicBezTo>
                      <a:pt x="14818" y="1"/>
                      <a:pt x="7532" y="344"/>
                      <a:pt x="49" y="1268"/>
                    </a:cubicBezTo>
                    <a:lnTo>
                      <a:pt x="1" y="29637"/>
                    </a:lnTo>
                    <a:lnTo>
                      <a:pt x="36179" y="28278"/>
                    </a:lnTo>
                    <a:lnTo>
                      <a:pt x="35764" y="324"/>
                    </a:lnTo>
                    <a:cubicBezTo>
                      <a:pt x="31163" y="126"/>
                      <a:pt x="26667" y="1"/>
                      <a:pt x="222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6307114" y="3177500"/>
                <a:ext cx="327338" cy="74206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1301" extrusionOk="0">
                    <a:moveTo>
                      <a:pt x="5709" y="0"/>
                    </a:moveTo>
                    <a:cubicBezTo>
                      <a:pt x="4013" y="240"/>
                      <a:pt x="2329" y="546"/>
                      <a:pt x="655" y="919"/>
                    </a:cubicBezTo>
                    <a:cubicBezTo>
                      <a:pt x="362" y="984"/>
                      <a:pt x="44" y="1067"/>
                      <a:pt x="1" y="1300"/>
                    </a:cubicBezTo>
                    <a:lnTo>
                      <a:pt x="5713" y="1300"/>
                    </a:lnTo>
                    <a:cubicBezTo>
                      <a:pt x="5713" y="1300"/>
                      <a:pt x="5739" y="21"/>
                      <a:pt x="57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7469537" y="3192843"/>
                <a:ext cx="331787" cy="65821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1154" extrusionOk="0">
                    <a:moveTo>
                      <a:pt x="106" y="0"/>
                    </a:moveTo>
                    <a:lnTo>
                      <a:pt x="106" y="0"/>
                    </a:lnTo>
                    <a:cubicBezTo>
                      <a:pt x="0" y="339"/>
                      <a:pt x="1" y="703"/>
                      <a:pt x="108" y="1043"/>
                    </a:cubicBezTo>
                    <a:cubicBezTo>
                      <a:pt x="1673" y="1116"/>
                      <a:pt x="3239" y="1153"/>
                      <a:pt x="4805" y="1153"/>
                    </a:cubicBezTo>
                    <a:cubicBezTo>
                      <a:pt x="5142" y="1153"/>
                      <a:pt x="5479" y="1151"/>
                      <a:pt x="5816" y="1148"/>
                    </a:cubicBezTo>
                    <a:cubicBezTo>
                      <a:pt x="3982" y="574"/>
                      <a:pt x="2081" y="214"/>
                      <a:pt x="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834673" y="3031884"/>
                <a:ext cx="128734" cy="23756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4165" extrusionOk="0">
                    <a:moveTo>
                      <a:pt x="1251" y="0"/>
                    </a:moveTo>
                    <a:cubicBezTo>
                      <a:pt x="942" y="0"/>
                      <a:pt x="654" y="179"/>
                      <a:pt x="490" y="420"/>
                    </a:cubicBezTo>
                    <a:cubicBezTo>
                      <a:pt x="321" y="667"/>
                      <a:pt x="258" y="970"/>
                      <a:pt x="209" y="1263"/>
                    </a:cubicBezTo>
                    <a:cubicBezTo>
                      <a:pt x="49" y="2222"/>
                      <a:pt x="0" y="3195"/>
                      <a:pt x="64" y="4164"/>
                    </a:cubicBezTo>
                    <a:cubicBezTo>
                      <a:pt x="63" y="4164"/>
                      <a:pt x="64" y="4165"/>
                      <a:pt x="67" y="4165"/>
                    </a:cubicBezTo>
                    <a:cubicBezTo>
                      <a:pt x="164" y="4165"/>
                      <a:pt x="2194" y="3988"/>
                      <a:pt x="2194" y="3988"/>
                    </a:cubicBezTo>
                    <a:lnTo>
                      <a:pt x="2257" y="807"/>
                    </a:lnTo>
                    <a:lnTo>
                      <a:pt x="1226" y="778"/>
                    </a:lnTo>
                    <a:cubicBezTo>
                      <a:pt x="1241" y="519"/>
                      <a:pt x="1257" y="261"/>
                      <a:pt x="1274" y="1"/>
                    </a:cubicBezTo>
                    <a:cubicBezTo>
                      <a:pt x="1267" y="1"/>
                      <a:pt x="1259" y="0"/>
                      <a:pt x="12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5942588" y="3166378"/>
                <a:ext cx="692036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1632" extrusionOk="0">
                    <a:moveTo>
                      <a:pt x="1" y="0"/>
                    </a:moveTo>
                    <a:lnTo>
                      <a:pt x="89" y="1631"/>
                    </a:lnTo>
                    <a:lnTo>
                      <a:pt x="6593" y="1369"/>
                    </a:lnTo>
                    <a:lnTo>
                      <a:pt x="12133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8149195" y="3047626"/>
                <a:ext cx="128734" cy="23756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4165" extrusionOk="0">
                    <a:moveTo>
                      <a:pt x="1006" y="0"/>
                    </a:moveTo>
                    <a:cubicBezTo>
                      <a:pt x="999" y="0"/>
                      <a:pt x="991" y="0"/>
                      <a:pt x="984" y="0"/>
                    </a:cubicBezTo>
                    <a:cubicBezTo>
                      <a:pt x="1000" y="260"/>
                      <a:pt x="1015" y="519"/>
                      <a:pt x="1032" y="777"/>
                    </a:cubicBezTo>
                    <a:lnTo>
                      <a:pt x="0" y="807"/>
                    </a:lnTo>
                    <a:lnTo>
                      <a:pt x="63" y="3989"/>
                    </a:lnTo>
                    <a:cubicBezTo>
                      <a:pt x="63" y="3989"/>
                      <a:pt x="2092" y="4164"/>
                      <a:pt x="2190" y="4164"/>
                    </a:cubicBezTo>
                    <a:cubicBezTo>
                      <a:pt x="2192" y="4164"/>
                      <a:pt x="2194" y="4164"/>
                      <a:pt x="2193" y="4164"/>
                    </a:cubicBezTo>
                    <a:cubicBezTo>
                      <a:pt x="2256" y="3195"/>
                      <a:pt x="2208" y="2222"/>
                      <a:pt x="2048" y="1264"/>
                    </a:cubicBezTo>
                    <a:cubicBezTo>
                      <a:pt x="1999" y="969"/>
                      <a:pt x="1934" y="666"/>
                      <a:pt x="1768" y="420"/>
                    </a:cubicBezTo>
                    <a:cubicBezTo>
                      <a:pt x="1604" y="179"/>
                      <a:pt x="1316" y="0"/>
                      <a:pt x="10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7477921" y="3182120"/>
                <a:ext cx="692093" cy="93028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1631" extrusionOk="0">
                    <a:moveTo>
                      <a:pt x="12133" y="1"/>
                    </a:moveTo>
                    <a:lnTo>
                      <a:pt x="1" y="203"/>
                    </a:lnTo>
                    <a:lnTo>
                      <a:pt x="5542" y="1369"/>
                    </a:lnTo>
                    <a:lnTo>
                      <a:pt x="12045" y="1631"/>
                    </a:lnTo>
                    <a:lnTo>
                      <a:pt x="12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5575267" y="3210639"/>
                <a:ext cx="3037247" cy="1683861"/>
              </a:xfrm>
              <a:custGeom>
                <a:avLst/>
                <a:gdLst/>
                <a:ahLst/>
                <a:cxnLst/>
                <a:rect l="l" t="t" r="r" b="b"/>
                <a:pathLst>
                  <a:path w="53250" h="29522" extrusionOk="0">
                    <a:moveTo>
                      <a:pt x="45483" y="1"/>
                    </a:moveTo>
                    <a:cubicBezTo>
                      <a:pt x="45346" y="1"/>
                      <a:pt x="45208" y="2"/>
                      <a:pt x="45072" y="3"/>
                    </a:cubicBezTo>
                    <a:lnTo>
                      <a:pt x="4470" y="412"/>
                    </a:lnTo>
                    <a:cubicBezTo>
                      <a:pt x="3236" y="1776"/>
                      <a:pt x="3012" y="3153"/>
                      <a:pt x="2838" y="4429"/>
                    </a:cubicBezTo>
                    <a:lnTo>
                      <a:pt x="294" y="22963"/>
                    </a:lnTo>
                    <a:cubicBezTo>
                      <a:pt x="212" y="24339"/>
                      <a:pt x="1" y="25490"/>
                      <a:pt x="182" y="26619"/>
                    </a:cubicBezTo>
                    <a:cubicBezTo>
                      <a:pt x="364" y="27749"/>
                      <a:pt x="1018" y="28871"/>
                      <a:pt x="2081" y="29293"/>
                    </a:cubicBezTo>
                    <a:cubicBezTo>
                      <a:pt x="2572" y="29488"/>
                      <a:pt x="3106" y="29521"/>
                      <a:pt x="3638" y="29521"/>
                    </a:cubicBezTo>
                    <a:cubicBezTo>
                      <a:pt x="3763" y="29521"/>
                      <a:pt x="3889" y="29519"/>
                      <a:pt x="4013" y="29517"/>
                    </a:cubicBezTo>
                    <a:lnTo>
                      <a:pt x="46071" y="28884"/>
                    </a:lnTo>
                    <a:cubicBezTo>
                      <a:pt x="48297" y="28850"/>
                      <a:pt x="50562" y="28812"/>
                      <a:pt x="52682" y="28131"/>
                    </a:cubicBezTo>
                    <a:cubicBezTo>
                      <a:pt x="53249" y="25922"/>
                      <a:pt x="53111" y="23720"/>
                      <a:pt x="52703" y="21613"/>
                    </a:cubicBezTo>
                    <a:cubicBezTo>
                      <a:pt x="52294" y="19505"/>
                      <a:pt x="51624" y="17459"/>
                      <a:pt x="51102" y="15377"/>
                    </a:cubicBezTo>
                    <a:cubicBezTo>
                      <a:pt x="49993" y="10946"/>
                      <a:pt x="49567" y="6378"/>
                      <a:pt x="49144" y="1830"/>
                    </a:cubicBezTo>
                    <a:cubicBezTo>
                      <a:pt x="49053" y="849"/>
                      <a:pt x="48082" y="430"/>
                      <a:pt x="47349" y="210"/>
                    </a:cubicBezTo>
                    <a:cubicBezTo>
                      <a:pt x="46747" y="29"/>
                      <a:pt x="46114" y="1"/>
                      <a:pt x="45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5869694" y="3174648"/>
                <a:ext cx="111451" cy="816207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4310" fill="none" extrusionOk="0">
                    <a:moveTo>
                      <a:pt x="1954" y="0"/>
                    </a:moveTo>
                    <a:cubicBezTo>
                      <a:pt x="1735" y="260"/>
                      <a:pt x="1498" y="504"/>
                      <a:pt x="1247" y="733"/>
                    </a:cubicBezTo>
                    <a:cubicBezTo>
                      <a:pt x="592" y="1331"/>
                      <a:pt x="212" y="2170"/>
                      <a:pt x="197" y="3057"/>
                    </a:cubicBezTo>
                    <a:lnTo>
                      <a:pt x="0" y="14310"/>
                    </a:lnTo>
                  </a:path>
                </a:pathLst>
              </a:custGeom>
              <a:noFill/>
              <a:ln w="4200" cap="flat" cmpd="sng">
                <a:solidFill>
                  <a:schemeClr val="dk2"/>
                </a:solidFill>
                <a:prstDash val="solid"/>
                <a:miter lim="11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5730922" y="3973512"/>
                <a:ext cx="2712818" cy="588171"/>
              </a:xfrm>
              <a:custGeom>
                <a:avLst/>
                <a:gdLst/>
                <a:ahLst/>
                <a:cxnLst/>
                <a:rect l="l" t="t" r="r" b="b"/>
                <a:pathLst>
                  <a:path w="47562" h="10312" extrusionOk="0">
                    <a:moveTo>
                      <a:pt x="2081" y="1"/>
                    </a:moveTo>
                    <a:lnTo>
                      <a:pt x="245" y="7555"/>
                    </a:lnTo>
                    <a:cubicBezTo>
                      <a:pt x="122" y="8058"/>
                      <a:pt x="1" y="8594"/>
                      <a:pt x="159" y="9087"/>
                    </a:cubicBezTo>
                    <a:cubicBezTo>
                      <a:pt x="351" y="9686"/>
                      <a:pt x="929" y="10097"/>
                      <a:pt x="1537" y="10262"/>
                    </a:cubicBezTo>
                    <a:cubicBezTo>
                      <a:pt x="1667" y="10297"/>
                      <a:pt x="3187" y="10311"/>
                      <a:pt x="5583" y="10311"/>
                    </a:cubicBezTo>
                    <a:cubicBezTo>
                      <a:pt x="16082" y="10311"/>
                      <a:pt x="43398" y="10029"/>
                      <a:pt x="44290" y="9935"/>
                    </a:cubicBezTo>
                    <a:cubicBezTo>
                      <a:pt x="45488" y="9809"/>
                      <a:pt x="47032" y="9829"/>
                      <a:pt x="47386" y="8678"/>
                    </a:cubicBezTo>
                    <a:cubicBezTo>
                      <a:pt x="47562" y="8104"/>
                      <a:pt x="47348" y="7491"/>
                      <a:pt x="47134" y="6929"/>
                    </a:cubicBezTo>
                    <a:cubicBezTo>
                      <a:pt x="46440" y="5097"/>
                      <a:pt x="45677" y="2423"/>
                      <a:pt x="44983" y="591"/>
                    </a:cubicBez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41"/>
              <p:cNvGrpSpPr/>
              <p:nvPr/>
            </p:nvGrpSpPr>
            <p:grpSpPr>
              <a:xfrm>
                <a:off x="5812143" y="3774053"/>
                <a:ext cx="2603074" cy="805937"/>
                <a:chOff x="5812143" y="3774053"/>
                <a:chExt cx="2603074" cy="805937"/>
              </a:xfrm>
            </p:grpSpPr>
            <p:sp>
              <p:nvSpPr>
                <p:cNvPr id="1039" name="Google Shape;1039;p41"/>
                <p:cNvSpPr/>
                <p:nvPr/>
              </p:nvSpPr>
              <p:spPr>
                <a:xfrm>
                  <a:off x="6187450" y="3866853"/>
                  <a:ext cx="23842" cy="13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2" extrusionOk="0">
                      <a:moveTo>
                        <a:pt x="0" y="0"/>
                      </a:moveTo>
                      <a:lnTo>
                        <a:pt x="0" y="2292"/>
                      </a:lnTo>
                      <a:lnTo>
                        <a:pt x="418" y="2292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41"/>
                <p:cNvSpPr/>
                <p:nvPr/>
              </p:nvSpPr>
              <p:spPr>
                <a:xfrm>
                  <a:off x="6381035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41"/>
                <p:cNvSpPr/>
                <p:nvPr/>
              </p:nvSpPr>
              <p:spPr>
                <a:xfrm>
                  <a:off x="6574620" y="3876492"/>
                  <a:ext cx="23785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7" y="2293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41"/>
                <p:cNvSpPr/>
                <p:nvPr/>
              </p:nvSpPr>
              <p:spPr>
                <a:xfrm>
                  <a:off x="6771399" y="3876492"/>
                  <a:ext cx="23785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6" y="2293"/>
                      </a:lnTo>
                      <a:lnTo>
                        <a:pt x="4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41"/>
                <p:cNvSpPr/>
                <p:nvPr/>
              </p:nvSpPr>
              <p:spPr>
                <a:xfrm>
                  <a:off x="6963558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41"/>
                <p:cNvSpPr/>
                <p:nvPr/>
              </p:nvSpPr>
              <p:spPr>
                <a:xfrm>
                  <a:off x="7160052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41"/>
                <p:cNvSpPr/>
                <p:nvPr/>
              </p:nvSpPr>
              <p:spPr>
                <a:xfrm>
                  <a:off x="7356032" y="3876492"/>
                  <a:ext cx="23899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2293" extrusionOk="0">
                      <a:moveTo>
                        <a:pt x="1" y="0"/>
                      </a:moveTo>
                      <a:lnTo>
                        <a:pt x="1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41"/>
                <p:cNvSpPr/>
                <p:nvPr/>
              </p:nvSpPr>
              <p:spPr>
                <a:xfrm>
                  <a:off x="7551557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1" y="0"/>
                      </a:moveTo>
                      <a:lnTo>
                        <a:pt x="1" y="2293"/>
                      </a:lnTo>
                      <a:lnTo>
                        <a:pt x="417" y="2293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41"/>
                <p:cNvSpPr/>
                <p:nvPr/>
              </p:nvSpPr>
              <p:spPr>
                <a:xfrm>
                  <a:off x="7742233" y="3876492"/>
                  <a:ext cx="23899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2293" extrusionOk="0">
                      <a:moveTo>
                        <a:pt x="1" y="0"/>
                      </a:moveTo>
                      <a:lnTo>
                        <a:pt x="1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41"/>
                <p:cNvSpPr/>
                <p:nvPr/>
              </p:nvSpPr>
              <p:spPr>
                <a:xfrm>
                  <a:off x="7923897" y="3876492"/>
                  <a:ext cx="23785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6" y="2293"/>
                      </a:lnTo>
                      <a:lnTo>
                        <a:pt x="4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41"/>
                <p:cNvSpPr/>
                <p:nvPr/>
              </p:nvSpPr>
              <p:spPr>
                <a:xfrm>
                  <a:off x="8142750" y="3876036"/>
                  <a:ext cx="68160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3042" fill="none" extrusionOk="0">
                      <a:moveTo>
                        <a:pt x="217" y="0"/>
                      </a:moveTo>
                      <a:cubicBezTo>
                        <a:pt x="1" y="142"/>
                        <a:pt x="61" y="491"/>
                        <a:pt x="238" y="681"/>
                      </a:cubicBezTo>
                      <a:cubicBezTo>
                        <a:pt x="414" y="869"/>
                        <a:pt x="667" y="974"/>
                        <a:pt x="850" y="1156"/>
                      </a:cubicBezTo>
                      <a:cubicBezTo>
                        <a:pt x="1085" y="1389"/>
                        <a:pt x="1185" y="1732"/>
                        <a:pt x="1190" y="2064"/>
                      </a:cubicBezTo>
                      <a:cubicBezTo>
                        <a:pt x="1194" y="2395"/>
                        <a:pt x="1114" y="2721"/>
                        <a:pt x="1033" y="3042"/>
                      </a:cubicBezTo>
                    </a:path>
                  </a:pathLst>
                </a:custGeom>
                <a:solidFill>
                  <a:schemeClr val="lt2"/>
                </a:solidFill>
                <a:ln w="8425" cap="flat" cmpd="sng">
                  <a:solidFill>
                    <a:schemeClr val="dk2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41"/>
                <p:cNvSpPr/>
                <p:nvPr/>
              </p:nvSpPr>
              <p:spPr>
                <a:xfrm>
                  <a:off x="5963122" y="3855103"/>
                  <a:ext cx="68103" cy="173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" h="3043" fill="none" extrusionOk="0">
                      <a:moveTo>
                        <a:pt x="216" y="1"/>
                      </a:moveTo>
                      <a:cubicBezTo>
                        <a:pt x="0" y="143"/>
                        <a:pt x="60" y="492"/>
                        <a:pt x="236" y="681"/>
                      </a:cubicBezTo>
                      <a:cubicBezTo>
                        <a:pt x="413" y="870"/>
                        <a:pt x="665" y="974"/>
                        <a:pt x="849" y="1157"/>
                      </a:cubicBezTo>
                      <a:cubicBezTo>
                        <a:pt x="1085" y="1389"/>
                        <a:pt x="1184" y="1732"/>
                        <a:pt x="1189" y="2064"/>
                      </a:cubicBezTo>
                      <a:cubicBezTo>
                        <a:pt x="1194" y="2396"/>
                        <a:pt x="1112" y="2720"/>
                        <a:pt x="1031" y="3042"/>
                      </a:cubicBezTo>
                    </a:path>
                  </a:pathLst>
                </a:custGeom>
                <a:solidFill>
                  <a:schemeClr val="lt2"/>
                </a:solidFill>
                <a:ln w="8425" cap="flat" cmpd="sng">
                  <a:solidFill>
                    <a:schemeClr val="dk2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41"/>
                <p:cNvSpPr/>
                <p:nvPr/>
              </p:nvSpPr>
              <p:spPr>
                <a:xfrm>
                  <a:off x="7992969" y="4239021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0"/>
                      </a:moveTo>
                      <a:cubicBezTo>
                        <a:pt x="1313" y="0"/>
                        <a:pt x="1098" y="22"/>
                        <a:pt x="884" y="45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3"/>
                        <a:pt x="74" y="899"/>
                        <a:pt x="159" y="1199"/>
                      </a:cubicBezTo>
                      <a:cubicBezTo>
                        <a:pt x="237" y="1474"/>
                        <a:pt x="338" y="1778"/>
                        <a:pt x="589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4" y="2040"/>
                        <a:pt x="2480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6" y="898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5" y="11"/>
                        <a:pt x="1676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41"/>
                <p:cNvSpPr/>
                <p:nvPr/>
              </p:nvSpPr>
              <p:spPr>
                <a:xfrm>
                  <a:off x="8183645" y="4239021"/>
                  <a:ext cx="23157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2057" extrusionOk="0">
                      <a:moveTo>
                        <a:pt x="2002" y="0"/>
                      </a:moveTo>
                      <a:cubicBezTo>
                        <a:pt x="1721" y="0"/>
                        <a:pt x="1438" y="22"/>
                        <a:pt x="1159" y="45"/>
                      </a:cubicBezTo>
                      <a:cubicBezTo>
                        <a:pt x="833" y="69"/>
                        <a:pt x="472" y="109"/>
                        <a:pt x="262" y="302"/>
                      </a:cubicBezTo>
                      <a:cubicBezTo>
                        <a:pt x="1" y="543"/>
                        <a:pt x="98" y="899"/>
                        <a:pt x="208" y="1199"/>
                      </a:cubicBezTo>
                      <a:cubicBezTo>
                        <a:pt x="310" y="1474"/>
                        <a:pt x="442" y="1778"/>
                        <a:pt x="773" y="1912"/>
                      </a:cubicBezTo>
                      <a:cubicBezTo>
                        <a:pt x="948" y="1981"/>
                        <a:pt x="1152" y="1991"/>
                        <a:pt x="1348" y="2000"/>
                      </a:cubicBezTo>
                      <a:lnTo>
                        <a:pt x="2513" y="2050"/>
                      </a:lnTo>
                      <a:cubicBezTo>
                        <a:pt x="2590" y="2054"/>
                        <a:pt x="2668" y="2057"/>
                        <a:pt x="2746" y="2057"/>
                      </a:cubicBezTo>
                      <a:cubicBezTo>
                        <a:pt x="2923" y="2057"/>
                        <a:pt x="3099" y="2040"/>
                        <a:pt x="3251" y="1974"/>
                      </a:cubicBezTo>
                      <a:cubicBezTo>
                        <a:pt x="3522" y="1856"/>
                        <a:pt x="3647" y="1608"/>
                        <a:pt x="3699" y="1373"/>
                      </a:cubicBezTo>
                      <a:cubicBezTo>
                        <a:pt x="3750" y="1138"/>
                        <a:pt x="4060" y="898"/>
                        <a:pt x="3735" y="417"/>
                      </a:cubicBezTo>
                      <a:cubicBezTo>
                        <a:pt x="3517" y="93"/>
                        <a:pt x="3052" y="110"/>
                        <a:pt x="2585" y="40"/>
                      </a:cubicBezTo>
                      <a:cubicBezTo>
                        <a:pt x="2393" y="11"/>
                        <a:pt x="2198" y="0"/>
                        <a:pt x="20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41"/>
                <p:cNvSpPr/>
                <p:nvPr/>
              </p:nvSpPr>
              <p:spPr>
                <a:xfrm>
                  <a:off x="6364266" y="4392565"/>
                  <a:ext cx="1532769" cy="18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3" h="3286" extrusionOk="0">
                      <a:moveTo>
                        <a:pt x="13610" y="1"/>
                      </a:moveTo>
                      <a:cubicBezTo>
                        <a:pt x="11662" y="1"/>
                        <a:pt x="9701" y="37"/>
                        <a:pt x="7760" y="73"/>
                      </a:cubicBezTo>
                      <a:cubicBezTo>
                        <a:pt x="5489" y="115"/>
                        <a:pt x="2751" y="215"/>
                        <a:pt x="1261" y="242"/>
                      </a:cubicBezTo>
                      <a:cubicBezTo>
                        <a:pt x="0" y="266"/>
                        <a:pt x="435" y="2258"/>
                        <a:pt x="362" y="3140"/>
                      </a:cubicBezTo>
                      <a:cubicBezTo>
                        <a:pt x="354" y="3248"/>
                        <a:pt x="2805" y="3286"/>
                        <a:pt x="6201" y="3286"/>
                      </a:cubicBezTo>
                      <a:cubicBezTo>
                        <a:pt x="13767" y="3286"/>
                        <a:pt x="26024" y="3099"/>
                        <a:pt x="26234" y="3089"/>
                      </a:cubicBezTo>
                      <a:cubicBezTo>
                        <a:pt x="26872" y="3057"/>
                        <a:pt x="26514" y="459"/>
                        <a:pt x="26235" y="345"/>
                      </a:cubicBezTo>
                      <a:cubicBezTo>
                        <a:pt x="25697" y="127"/>
                        <a:pt x="24170" y="98"/>
                        <a:pt x="22366" y="98"/>
                      </a:cubicBezTo>
                      <a:cubicBezTo>
                        <a:pt x="21701" y="98"/>
                        <a:pt x="20999" y="102"/>
                        <a:pt x="20294" y="102"/>
                      </a:cubicBezTo>
                      <a:cubicBezTo>
                        <a:pt x="19399" y="102"/>
                        <a:pt x="18500" y="95"/>
                        <a:pt x="17670" y="66"/>
                      </a:cubicBezTo>
                      <a:cubicBezTo>
                        <a:pt x="16330" y="18"/>
                        <a:pt x="14973" y="1"/>
                        <a:pt x="1361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41"/>
                <p:cNvSpPr/>
                <p:nvPr/>
              </p:nvSpPr>
              <p:spPr>
                <a:xfrm>
                  <a:off x="7794080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0"/>
                      </a:moveTo>
                      <a:cubicBezTo>
                        <a:pt x="1313" y="0"/>
                        <a:pt x="1097" y="22"/>
                        <a:pt x="884" y="44"/>
                      </a:cubicBezTo>
                      <a:cubicBezTo>
                        <a:pt x="636" y="69"/>
                        <a:pt x="360" y="109"/>
                        <a:pt x="200" y="302"/>
                      </a:cubicBezTo>
                      <a:cubicBezTo>
                        <a:pt x="1" y="542"/>
                        <a:pt x="75" y="899"/>
                        <a:pt x="159" y="1199"/>
                      </a:cubicBezTo>
                      <a:cubicBezTo>
                        <a:pt x="238" y="1474"/>
                        <a:pt x="337" y="1779"/>
                        <a:pt x="590" y="1912"/>
                      </a:cubicBezTo>
                      <a:cubicBezTo>
                        <a:pt x="723" y="1981"/>
                        <a:pt x="879" y="1991"/>
                        <a:pt x="1029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3" y="93"/>
                        <a:pt x="2329" y="110"/>
                        <a:pt x="1972" y="40"/>
                      </a:cubicBezTo>
                      <a:cubicBezTo>
                        <a:pt x="1825" y="11"/>
                        <a:pt x="1677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41"/>
                <p:cNvSpPr/>
                <p:nvPr/>
              </p:nvSpPr>
              <p:spPr>
                <a:xfrm>
                  <a:off x="7585323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0"/>
                      </a:moveTo>
                      <a:cubicBezTo>
                        <a:pt x="1314" y="0"/>
                        <a:pt x="1098" y="22"/>
                        <a:pt x="885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5" y="899"/>
                        <a:pt x="160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0"/>
                        <a:pt x="2481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7" y="899"/>
                        <a:pt x="2849" y="417"/>
                      </a:cubicBezTo>
                      <a:cubicBezTo>
                        <a:pt x="2683" y="93"/>
                        <a:pt x="2329" y="110"/>
                        <a:pt x="1971" y="40"/>
                      </a:cubicBezTo>
                      <a:cubicBezTo>
                        <a:pt x="1825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41"/>
                <p:cNvSpPr/>
                <p:nvPr/>
              </p:nvSpPr>
              <p:spPr>
                <a:xfrm>
                  <a:off x="7849349" y="4078233"/>
                  <a:ext cx="176531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" h="2058" extrusionOk="0">
                      <a:moveTo>
                        <a:pt x="1526" y="0"/>
                      </a:moveTo>
                      <a:cubicBezTo>
                        <a:pt x="1312" y="0"/>
                        <a:pt x="1096" y="22"/>
                        <a:pt x="883" y="45"/>
                      </a:cubicBezTo>
                      <a:cubicBezTo>
                        <a:pt x="633" y="71"/>
                        <a:pt x="359" y="109"/>
                        <a:pt x="199" y="302"/>
                      </a:cubicBezTo>
                      <a:cubicBezTo>
                        <a:pt x="0" y="544"/>
                        <a:pt x="73" y="899"/>
                        <a:pt x="158" y="1199"/>
                      </a:cubicBezTo>
                      <a:cubicBezTo>
                        <a:pt x="236" y="1475"/>
                        <a:pt x="336" y="1779"/>
                        <a:pt x="589" y="1912"/>
                      </a:cubicBezTo>
                      <a:cubicBezTo>
                        <a:pt x="722" y="1982"/>
                        <a:pt x="877" y="1991"/>
                        <a:pt x="1028" y="2000"/>
                      </a:cubicBezTo>
                      <a:lnTo>
                        <a:pt x="1916" y="2051"/>
                      </a:lnTo>
                      <a:cubicBezTo>
                        <a:pt x="1973" y="2054"/>
                        <a:pt x="2031" y="2057"/>
                        <a:pt x="2089" y="2057"/>
                      </a:cubicBezTo>
                      <a:cubicBezTo>
                        <a:pt x="2226" y="2057"/>
                        <a:pt x="2362" y="2041"/>
                        <a:pt x="2479" y="1974"/>
                      </a:cubicBezTo>
                      <a:cubicBezTo>
                        <a:pt x="2685" y="1856"/>
                        <a:pt x="2781" y="1609"/>
                        <a:pt x="2820" y="1374"/>
                      </a:cubicBezTo>
                      <a:cubicBezTo>
                        <a:pt x="2859" y="1139"/>
                        <a:pt x="3095" y="899"/>
                        <a:pt x="2848" y="417"/>
                      </a:cubicBezTo>
                      <a:cubicBezTo>
                        <a:pt x="2682" y="93"/>
                        <a:pt x="2327" y="110"/>
                        <a:pt x="1971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41"/>
                <p:cNvSpPr/>
                <p:nvPr/>
              </p:nvSpPr>
              <p:spPr>
                <a:xfrm>
                  <a:off x="8048410" y="4078233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5" y="45"/>
                      </a:cubicBezTo>
                      <a:cubicBezTo>
                        <a:pt x="635" y="71"/>
                        <a:pt x="360" y="109"/>
                        <a:pt x="199" y="302"/>
                      </a:cubicBezTo>
                      <a:cubicBezTo>
                        <a:pt x="1" y="544"/>
                        <a:pt x="75" y="899"/>
                        <a:pt x="160" y="1199"/>
                      </a:cubicBezTo>
                      <a:cubicBezTo>
                        <a:pt x="237" y="1475"/>
                        <a:pt x="338" y="1779"/>
                        <a:pt x="591" y="1912"/>
                      </a:cubicBezTo>
                      <a:cubicBezTo>
                        <a:pt x="723" y="1982"/>
                        <a:pt x="879" y="1991"/>
                        <a:pt x="1029" y="2000"/>
                      </a:cubicBezTo>
                      <a:lnTo>
                        <a:pt x="1917" y="2051"/>
                      </a:lnTo>
                      <a:cubicBezTo>
                        <a:pt x="1974" y="2054"/>
                        <a:pt x="2032" y="2057"/>
                        <a:pt x="2090" y="2057"/>
                      </a:cubicBezTo>
                      <a:cubicBezTo>
                        <a:pt x="2227" y="2057"/>
                        <a:pt x="2363" y="2041"/>
                        <a:pt x="2481" y="1974"/>
                      </a:cubicBezTo>
                      <a:cubicBezTo>
                        <a:pt x="2687" y="1856"/>
                        <a:pt x="2782" y="1609"/>
                        <a:pt x="2822" y="1374"/>
                      </a:cubicBezTo>
                      <a:cubicBezTo>
                        <a:pt x="2861" y="1139"/>
                        <a:pt x="3097" y="899"/>
                        <a:pt x="2849" y="417"/>
                      </a:cubicBezTo>
                      <a:cubicBezTo>
                        <a:pt x="2684" y="93"/>
                        <a:pt x="2329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41"/>
                <p:cNvSpPr/>
                <p:nvPr/>
              </p:nvSpPr>
              <p:spPr>
                <a:xfrm>
                  <a:off x="8197220" y="3972999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7" y="1"/>
                      </a:moveTo>
                      <a:cubicBezTo>
                        <a:pt x="1312" y="1"/>
                        <a:pt x="1097" y="23"/>
                        <a:pt x="884" y="45"/>
                      </a:cubicBezTo>
                      <a:cubicBezTo>
                        <a:pt x="635" y="71"/>
                        <a:pt x="359" y="110"/>
                        <a:pt x="200" y="302"/>
                      </a:cubicBezTo>
                      <a:cubicBezTo>
                        <a:pt x="1" y="544"/>
                        <a:pt x="75" y="899"/>
                        <a:pt x="159" y="1200"/>
                      </a:cubicBezTo>
                      <a:cubicBezTo>
                        <a:pt x="236" y="1475"/>
                        <a:pt x="337" y="1779"/>
                        <a:pt x="590" y="1912"/>
                      </a:cubicBezTo>
                      <a:cubicBezTo>
                        <a:pt x="722" y="1983"/>
                        <a:pt x="878" y="1992"/>
                        <a:pt x="1029" y="2001"/>
                      </a:cubicBezTo>
                      <a:lnTo>
                        <a:pt x="1917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5"/>
                      </a:cubicBezTo>
                      <a:cubicBezTo>
                        <a:pt x="2686" y="1857"/>
                        <a:pt x="2781" y="1609"/>
                        <a:pt x="2821" y="1374"/>
                      </a:cubicBezTo>
                      <a:cubicBezTo>
                        <a:pt x="2860" y="1139"/>
                        <a:pt x="3097" y="898"/>
                        <a:pt x="2848" y="417"/>
                      </a:cubicBezTo>
                      <a:cubicBezTo>
                        <a:pt x="2683" y="94"/>
                        <a:pt x="2329" y="111"/>
                        <a:pt x="1971" y="40"/>
                      </a:cubicBezTo>
                      <a:cubicBezTo>
                        <a:pt x="1825" y="12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41"/>
                <p:cNvSpPr/>
                <p:nvPr/>
              </p:nvSpPr>
              <p:spPr>
                <a:xfrm>
                  <a:off x="7966048" y="3941857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60" y="109"/>
                        <a:pt x="199" y="302"/>
                      </a:cubicBezTo>
                      <a:cubicBezTo>
                        <a:pt x="1" y="543"/>
                        <a:pt x="74" y="898"/>
                        <a:pt x="160" y="1199"/>
                      </a:cubicBezTo>
                      <a:cubicBezTo>
                        <a:pt x="237" y="1474"/>
                        <a:pt x="338" y="1779"/>
                        <a:pt x="591" y="1911"/>
                      </a:cubicBezTo>
                      <a:cubicBezTo>
                        <a:pt x="723" y="1982"/>
                        <a:pt x="879" y="1991"/>
                        <a:pt x="1030" y="2000"/>
                      </a:cubicBezTo>
                      <a:lnTo>
                        <a:pt x="1918" y="2050"/>
                      </a:lnTo>
                      <a:cubicBezTo>
                        <a:pt x="1976" y="2053"/>
                        <a:pt x="2036" y="2056"/>
                        <a:pt x="2095" y="2056"/>
                      </a:cubicBezTo>
                      <a:cubicBezTo>
                        <a:pt x="2231" y="2056"/>
                        <a:pt x="2365" y="2040"/>
                        <a:pt x="2481" y="1974"/>
                      </a:cubicBezTo>
                      <a:cubicBezTo>
                        <a:pt x="2687" y="1856"/>
                        <a:pt x="2782" y="1609"/>
                        <a:pt x="2822" y="1373"/>
                      </a:cubicBezTo>
                      <a:cubicBezTo>
                        <a:pt x="2861" y="1138"/>
                        <a:pt x="3097" y="897"/>
                        <a:pt x="2849" y="416"/>
                      </a:cubicBezTo>
                      <a:cubicBezTo>
                        <a:pt x="2684" y="93"/>
                        <a:pt x="2329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41"/>
                <p:cNvSpPr/>
                <p:nvPr/>
              </p:nvSpPr>
              <p:spPr>
                <a:xfrm>
                  <a:off x="7774060" y="3934670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8" y="0"/>
                      </a:moveTo>
                      <a:cubicBezTo>
                        <a:pt x="1314" y="0"/>
                        <a:pt x="1099" y="22"/>
                        <a:pt x="885" y="44"/>
                      </a:cubicBezTo>
                      <a:cubicBezTo>
                        <a:pt x="636" y="69"/>
                        <a:pt x="361" y="109"/>
                        <a:pt x="201" y="302"/>
                      </a:cubicBezTo>
                      <a:cubicBezTo>
                        <a:pt x="1" y="542"/>
                        <a:pt x="76" y="898"/>
                        <a:pt x="160" y="1199"/>
                      </a:cubicBezTo>
                      <a:cubicBezTo>
                        <a:pt x="238" y="1474"/>
                        <a:pt x="338" y="1778"/>
                        <a:pt x="591" y="1911"/>
                      </a:cubicBezTo>
                      <a:cubicBezTo>
                        <a:pt x="725" y="1981"/>
                        <a:pt x="880" y="1991"/>
                        <a:pt x="1030" y="2000"/>
                      </a:cubicBezTo>
                      <a:lnTo>
                        <a:pt x="1918" y="2050"/>
                      </a:lnTo>
                      <a:cubicBezTo>
                        <a:pt x="1977" y="2053"/>
                        <a:pt x="2036" y="2056"/>
                        <a:pt x="2095" y="2056"/>
                      </a:cubicBezTo>
                      <a:cubicBezTo>
                        <a:pt x="2231" y="2056"/>
                        <a:pt x="2365" y="2040"/>
                        <a:pt x="2481" y="1974"/>
                      </a:cubicBezTo>
                      <a:cubicBezTo>
                        <a:pt x="2687" y="1856"/>
                        <a:pt x="2783" y="1607"/>
                        <a:pt x="2822" y="1373"/>
                      </a:cubicBezTo>
                      <a:cubicBezTo>
                        <a:pt x="2862" y="1138"/>
                        <a:pt x="3098" y="897"/>
                        <a:pt x="2851" y="416"/>
                      </a:cubicBezTo>
                      <a:cubicBezTo>
                        <a:pt x="2684" y="93"/>
                        <a:pt x="2330" y="110"/>
                        <a:pt x="1973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41"/>
                <p:cNvSpPr/>
                <p:nvPr/>
              </p:nvSpPr>
              <p:spPr>
                <a:xfrm>
                  <a:off x="7651714" y="4078233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5" y="45"/>
                      </a:cubicBezTo>
                      <a:cubicBezTo>
                        <a:pt x="636" y="71"/>
                        <a:pt x="360" y="109"/>
                        <a:pt x="200" y="302"/>
                      </a:cubicBezTo>
                      <a:cubicBezTo>
                        <a:pt x="1" y="544"/>
                        <a:pt x="75" y="899"/>
                        <a:pt x="160" y="1199"/>
                      </a:cubicBezTo>
                      <a:cubicBezTo>
                        <a:pt x="238" y="1475"/>
                        <a:pt x="338" y="1779"/>
                        <a:pt x="591" y="1912"/>
                      </a:cubicBezTo>
                      <a:cubicBezTo>
                        <a:pt x="723" y="1982"/>
                        <a:pt x="879" y="1991"/>
                        <a:pt x="1030" y="2000"/>
                      </a:cubicBezTo>
                      <a:lnTo>
                        <a:pt x="1918" y="2051"/>
                      </a:lnTo>
                      <a:cubicBezTo>
                        <a:pt x="1975" y="2054"/>
                        <a:pt x="2033" y="2057"/>
                        <a:pt x="2090" y="2057"/>
                      </a:cubicBezTo>
                      <a:cubicBezTo>
                        <a:pt x="2227" y="2057"/>
                        <a:pt x="2363" y="2041"/>
                        <a:pt x="2481" y="1974"/>
                      </a:cubicBezTo>
                      <a:cubicBezTo>
                        <a:pt x="2687" y="1856"/>
                        <a:pt x="2782" y="1609"/>
                        <a:pt x="2822" y="1374"/>
                      </a:cubicBezTo>
                      <a:cubicBezTo>
                        <a:pt x="2861" y="1139"/>
                        <a:pt x="3097" y="899"/>
                        <a:pt x="2849" y="417"/>
                      </a:cubicBezTo>
                      <a:cubicBezTo>
                        <a:pt x="2684" y="93"/>
                        <a:pt x="2330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41"/>
                <p:cNvSpPr/>
                <p:nvPr/>
              </p:nvSpPr>
              <p:spPr>
                <a:xfrm>
                  <a:off x="7368581" y="4243812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7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4" y="899"/>
                        <a:pt x="159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5" y="2040"/>
                        <a:pt x="2480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8" y="899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5" y="11"/>
                        <a:pt x="1677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41"/>
                <p:cNvSpPr/>
                <p:nvPr/>
              </p:nvSpPr>
              <p:spPr>
                <a:xfrm>
                  <a:off x="7150298" y="4243812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6" y="0"/>
                      </a:moveTo>
                      <a:cubicBezTo>
                        <a:pt x="1312" y="0"/>
                        <a:pt x="1097" y="22"/>
                        <a:pt x="884" y="44"/>
                      </a:cubicBezTo>
                      <a:cubicBezTo>
                        <a:pt x="634" y="69"/>
                        <a:pt x="359" y="109"/>
                        <a:pt x="199" y="302"/>
                      </a:cubicBezTo>
                      <a:cubicBezTo>
                        <a:pt x="0" y="542"/>
                        <a:pt x="74" y="899"/>
                        <a:pt x="159" y="1199"/>
                      </a:cubicBezTo>
                      <a:cubicBezTo>
                        <a:pt x="236" y="1474"/>
                        <a:pt x="337" y="1779"/>
                        <a:pt x="589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29" y="2057"/>
                        <a:pt x="2363" y="2040"/>
                        <a:pt x="2479" y="1974"/>
                      </a:cubicBezTo>
                      <a:cubicBezTo>
                        <a:pt x="2686" y="1856"/>
                        <a:pt x="2782" y="1608"/>
                        <a:pt x="2820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41"/>
                <p:cNvSpPr/>
                <p:nvPr/>
              </p:nvSpPr>
              <p:spPr>
                <a:xfrm>
                  <a:off x="6941541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4" y="899"/>
                        <a:pt x="159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5" y="11"/>
                        <a:pt x="1676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41"/>
                <p:cNvSpPr/>
                <p:nvPr/>
              </p:nvSpPr>
              <p:spPr>
                <a:xfrm>
                  <a:off x="6735237" y="4243812"/>
                  <a:ext cx="176531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" h="2057" extrusionOk="0">
                      <a:moveTo>
                        <a:pt x="1526" y="0"/>
                      </a:moveTo>
                      <a:cubicBezTo>
                        <a:pt x="1311" y="0"/>
                        <a:pt x="1096" y="22"/>
                        <a:pt x="883" y="44"/>
                      </a:cubicBezTo>
                      <a:cubicBezTo>
                        <a:pt x="634" y="69"/>
                        <a:pt x="358" y="109"/>
                        <a:pt x="199" y="302"/>
                      </a:cubicBezTo>
                      <a:cubicBezTo>
                        <a:pt x="0" y="542"/>
                        <a:pt x="74" y="899"/>
                        <a:pt x="158" y="1199"/>
                      </a:cubicBezTo>
                      <a:cubicBezTo>
                        <a:pt x="236" y="1474"/>
                        <a:pt x="336" y="1779"/>
                        <a:pt x="589" y="1912"/>
                      </a:cubicBezTo>
                      <a:cubicBezTo>
                        <a:pt x="721" y="1981"/>
                        <a:pt x="877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4" y="2054"/>
                        <a:pt x="2034" y="2057"/>
                        <a:pt x="2093" y="2057"/>
                      </a:cubicBezTo>
                      <a:cubicBezTo>
                        <a:pt x="2229" y="2057"/>
                        <a:pt x="2363" y="2040"/>
                        <a:pt x="2479" y="1974"/>
                      </a:cubicBezTo>
                      <a:cubicBezTo>
                        <a:pt x="2685" y="1856"/>
                        <a:pt x="2780" y="1608"/>
                        <a:pt x="2820" y="1373"/>
                      </a:cubicBezTo>
                      <a:cubicBezTo>
                        <a:pt x="2859" y="1138"/>
                        <a:pt x="3095" y="899"/>
                        <a:pt x="2848" y="417"/>
                      </a:cubicBezTo>
                      <a:cubicBezTo>
                        <a:pt x="2682" y="93"/>
                        <a:pt x="2328" y="110"/>
                        <a:pt x="1970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41"/>
                <p:cNvSpPr/>
                <p:nvPr/>
              </p:nvSpPr>
              <p:spPr>
                <a:xfrm>
                  <a:off x="6514388" y="4243812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8" y="0"/>
                      </a:moveTo>
                      <a:cubicBezTo>
                        <a:pt x="1314" y="0"/>
                        <a:pt x="1098" y="22"/>
                        <a:pt x="885" y="44"/>
                      </a:cubicBezTo>
                      <a:cubicBezTo>
                        <a:pt x="636" y="69"/>
                        <a:pt x="360" y="109"/>
                        <a:pt x="200" y="302"/>
                      </a:cubicBezTo>
                      <a:cubicBezTo>
                        <a:pt x="0" y="542"/>
                        <a:pt x="75" y="899"/>
                        <a:pt x="160" y="1199"/>
                      </a:cubicBezTo>
                      <a:cubicBezTo>
                        <a:pt x="237" y="1474"/>
                        <a:pt x="337" y="1779"/>
                        <a:pt x="590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5" y="2057"/>
                        <a:pt x="2095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8" y="1856"/>
                        <a:pt x="2782" y="1608"/>
                        <a:pt x="2822" y="1373"/>
                      </a:cubicBezTo>
                      <a:cubicBezTo>
                        <a:pt x="2861" y="1138"/>
                        <a:pt x="3097" y="899"/>
                        <a:pt x="2850" y="417"/>
                      </a:cubicBezTo>
                      <a:cubicBezTo>
                        <a:pt x="2683" y="93"/>
                        <a:pt x="2329" y="110"/>
                        <a:pt x="1972" y="40"/>
                      </a:cubicBezTo>
                      <a:cubicBezTo>
                        <a:pt x="1825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41"/>
                <p:cNvSpPr/>
                <p:nvPr/>
              </p:nvSpPr>
              <p:spPr>
                <a:xfrm>
                  <a:off x="6298445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60" y="109"/>
                        <a:pt x="200" y="302"/>
                      </a:cubicBezTo>
                      <a:cubicBezTo>
                        <a:pt x="1" y="542"/>
                        <a:pt x="75" y="899"/>
                        <a:pt x="160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3" y="1981"/>
                        <a:pt x="879" y="1991"/>
                        <a:pt x="1030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0"/>
                        <a:pt x="2481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1" y="1138"/>
                        <a:pt x="3097" y="899"/>
                        <a:pt x="2849" y="417"/>
                      </a:cubicBezTo>
                      <a:cubicBezTo>
                        <a:pt x="2684" y="93"/>
                        <a:pt x="2329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41"/>
                <p:cNvSpPr/>
                <p:nvPr/>
              </p:nvSpPr>
              <p:spPr>
                <a:xfrm>
                  <a:off x="6092140" y="4243812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6" y="0"/>
                      </a:moveTo>
                      <a:cubicBezTo>
                        <a:pt x="1312" y="0"/>
                        <a:pt x="1097" y="22"/>
                        <a:pt x="884" y="44"/>
                      </a:cubicBezTo>
                      <a:cubicBezTo>
                        <a:pt x="634" y="69"/>
                        <a:pt x="359" y="109"/>
                        <a:pt x="199" y="302"/>
                      </a:cubicBezTo>
                      <a:cubicBezTo>
                        <a:pt x="0" y="542"/>
                        <a:pt x="74" y="899"/>
                        <a:pt x="159" y="1199"/>
                      </a:cubicBezTo>
                      <a:cubicBezTo>
                        <a:pt x="236" y="1474"/>
                        <a:pt x="337" y="1779"/>
                        <a:pt x="590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6" y="1856"/>
                        <a:pt x="2782" y="1608"/>
                        <a:pt x="2820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3" y="93"/>
                        <a:pt x="2328" y="110"/>
                        <a:pt x="1971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41"/>
                <p:cNvSpPr/>
                <p:nvPr/>
              </p:nvSpPr>
              <p:spPr>
                <a:xfrm>
                  <a:off x="6009778" y="4090325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4" y="45"/>
                      </a:cubicBezTo>
                      <a:cubicBezTo>
                        <a:pt x="634" y="70"/>
                        <a:pt x="359" y="109"/>
                        <a:pt x="199" y="302"/>
                      </a:cubicBezTo>
                      <a:cubicBezTo>
                        <a:pt x="0" y="543"/>
                        <a:pt x="74" y="899"/>
                        <a:pt x="159" y="1199"/>
                      </a:cubicBezTo>
                      <a:cubicBezTo>
                        <a:pt x="236" y="1474"/>
                        <a:pt x="337" y="1778"/>
                        <a:pt x="590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5" y="2057"/>
                        <a:pt x="2095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6" y="1856"/>
                        <a:pt x="2782" y="1608"/>
                        <a:pt x="2821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3"/>
                        <a:pt x="2328" y="110"/>
                        <a:pt x="1972" y="40"/>
                      </a:cubicBezTo>
                      <a:cubicBezTo>
                        <a:pt x="1825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41"/>
                <p:cNvSpPr/>
                <p:nvPr/>
              </p:nvSpPr>
              <p:spPr>
                <a:xfrm>
                  <a:off x="6225722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3" y="45"/>
                      </a:cubicBezTo>
                      <a:cubicBezTo>
                        <a:pt x="635" y="70"/>
                        <a:pt x="359" y="109"/>
                        <a:pt x="199" y="302"/>
                      </a:cubicBezTo>
                      <a:cubicBezTo>
                        <a:pt x="1" y="543"/>
                        <a:pt x="74" y="899"/>
                        <a:pt x="158" y="1199"/>
                      </a:cubicBezTo>
                      <a:cubicBezTo>
                        <a:pt x="237" y="1474"/>
                        <a:pt x="336" y="1778"/>
                        <a:pt x="589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4"/>
                      </a:cubicBezTo>
                      <a:cubicBezTo>
                        <a:pt x="2687" y="1856"/>
                        <a:pt x="2781" y="1608"/>
                        <a:pt x="2821" y="1373"/>
                      </a:cubicBezTo>
                      <a:cubicBezTo>
                        <a:pt x="2861" y="1138"/>
                        <a:pt x="3096" y="898"/>
                        <a:pt x="2849" y="417"/>
                      </a:cubicBezTo>
                      <a:cubicBezTo>
                        <a:pt x="2682" y="93"/>
                        <a:pt x="2329" y="110"/>
                        <a:pt x="1971" y="40"/>
                      </a:cubicBezTo>
                      <a:cubicBezTo>
                        <a:pt x="1824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41"/>
                <p:cNvSpPr/>
                <p:nvPr/>
              </p:nvSpPr>
              <p:spPr>
                <a:xfrm>
                  <a:off x="6432083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4" y="45"/>
                      </a:cubicBezTo>
                      <a:cubicBezTo>
                        <a:pt x="634" y="70"/>
                        <a:pt x="359" y="109"/>
                        <a:pt x="199" y="302"/>
                      </a:cubicBezTo>
                      <a:cubicBezTo>
                        <a:pt x="0" y="543"/>
                        <a:pt x="74" y="899"/>
                        <a:pt x="159" y="1199"/>
                      </a:cubicBezTo>
                      <a:cubicBezTo>
                        <a:pt x="236" y="1474"/>
                        <a:pt x="336" y="1778"/>
                        <a:pt x="589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4"/>
                      </a:cubicBezTo>
                      <a:cubicBezTo>
                        <a:pt x="2687" y="1856"/>
                        <a:pt x="2782" y="1608"/>
                        <a:pt x="2820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4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41"/>
                <p:cNvSpPr/>
                <p:nvPr/>
              </p:nvSpPr>
              <p:spPr>
                <a:xfrm>
                  <a:off x="6633596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1"/>
                      </a:moveTo>
                      <a:cubicBezTo>
                        <a:pt x="1314" y="1"/>
                        <a:pt x="1098" y="23"/>
                        <a:pt x="885" y="45"/>
                      </a:cubicBezTo>
                      <a:cubicBezTo>
                        <a:pt x="635" y="70"/>
                        <a:pt x="359" y="109"/>
                        <a:pt x="200" y="302"/>
                      </a:cubicBezTo>
                      <a:cubicBezTo>
                        <a:pt x="1" y="543"/>
                        <a:pt x="75" y="899"/>
                        <a:pt x="160" y="1199"/>
                      </a:cubicBezTo>
                      <a:cubicBezTo>
                        <a:pt x="237" y="1474"/>
                        <a:pt x="337" y="1778"/>
                        <a:pt x="590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7" y="1856"/>
                        <a:pt x="2783" y="1608"/>
                        <a:pt x="2821" y="1373"/>
                      </a:cubicBezTo>
                      <a:cubicBezTo>
                        <a:pt x="2861" y="1138"/>
                        <a:pt x="3097" y="898"/>
                        <a:pt x="2849" y="417"/>
                      </a:cubicBezTo>
                      <a:cubicBezTo>
                        <a:pt x="2683" y="93"/>
                        <a:pt x="2329" y="110"/>
                        <a:pt x="1971" y="40"/>
                      </a:cubicBezTo>
                      <a:cubicBezTo>
                        <a:pt x="1825" y="11"/>
                        <a:pt x="1677" y="1"/>
                        <a:pt x="15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41"/>
                <p:cNvSpPr/>
                <p:nvPr/>
              </p:nvSpPr>
              <p:spPr>
                <a:xfrm>
                  <a:off x="6847316" y="4090325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8" y="1"/>
                      </a:moveTo>
                      <a:cubicBezTo>
                        <a:pt x="1314" y="1"/>
                        <a:pt x="1098" y="23"/>
                        <a:pt x="885" y="45"/>
                      </a:cubicBezTo>
                      <a:cubicBezTo>
                        <a:pt x="635" y="70"/>
                        <a:pt x="359" y="109"/>
                        <a:pt x="199" y="302"/>
                      </a:cubicBezTo>
                      <a:cubicBezTo>
                        <a:pt x="1" y="543"/>
                        <a:pt x="75" y="899"/>
                        <a:pt x="160" y="1199"/>
                      </a:cubicBezTo>
                      <a:cubicBezTo>
                        <a:pt x="237" y="1474"/>
                        <a:pt x="338" y="1778"/>
                        <a:pt x="591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1"/>
                        <a:pt x="2481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8" y="898"/>
                        <a:pt x="2849" y="417"/>
                      </a:cubicBezTo>
                      <a:cubicBezTo>
                        <a:pt x="2684" y="93"/>
                        <a:pt x="2329" y="110"/>
                        <a:pt x="1973" y="40"/>
                      </a:cubicBezTo>
                      <a:cubicBezTo>
                        <a:pt x="1826" y="11"/>
                        <a:pt x="1677" y="1"/>
                        <a:pt x="15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41"/>
                <p:cNvSpPr/>
                <p:nvPr/>
              </p:nvSpPr>
              <p:spPr>
                <a:xfrm>
                  <a:off x="7053677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8" y="23"/>
                        <a:pt x="884" y="45"/>
                      </a:cubicBezTo>
                      <a:cubicBezTo>
                        <a:pt x="636" y="70"/>
                        <a:pt x="360" y="109"/>
                        <a:pt x="200" y="302"/>
                      </a:cubicBezTo>
                      <a:cubicBezTo>
                        <a:pt x="1" y="543"/>
                        <a:pt x="74" y="899"/>
                        <a:pt x="159" y="1199"/>
                      </a:cubicBezTo>
                      <a:cubicBezTo>
                        <a:pt x="238" y="1474"/>
                        <a:pt x="337" y="1778"/>
                        <a:pt x="590" y="1912"/>
                      </a:cubicBezTo>
                      <a:cubicBezTo>
                        <a:pt x="723" y="1981"/>
                        <a:pt x="879" y="1991"/>
                        <a:pt x="1029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3"/>
                        <a:pt x="2329" y="110"/>
                        <a:pt x="1972" y="40"/>
                      </a:cubicBezTo>
                      <a:cubicBezTo>
                        <a:pt x="1825" y="11"/>
                        <a:pt x="1677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41"/>
                <p:cNvSpPr/>
                <p:nvPr/>
              </p:nvSpPr>
              <p:spPr>
                <a:xfrm>
                  <a:off x="7249544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4" y="45"/>
                      </a:cubicBezTo>
                      <a:cubicBezTo>
                        <a:pt x="635" y="70"/>
                        <a:pt x="360" y="109"/>
                        <a:pt x="200" y="302"/>
                      </a:cubicBezTo>
                      <a:cubicBezTo>
                        <a:pt x="0" y="543"/>
                        <a:pt x="74" y="899"/>
                        <a:pt x="159" y="1199"/>
                      </a:cubicBezTo>
                      <a:cubicBezTo>
                        <a:pt x="236" y="1474"/>
                        <a:pt x="337" y="1778"/>
                        <a:pt x="590" y="1912"/>
                      </a:cubicBezTo>
                      <a:cubicBezTo>
                        <a:pt x="723" y="1981"/>
                        <a:pt x="878" y="1991"/>
                        <a:pt x="1029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3"/>
                        <a:pt x="2328" y="110"/>
                        <a:pt x="1972" y="40"/>
                      </a:cubicBezTo>
                      <a:cubicBezTo>
                        <a:pt x="1825" y="11"/>
                        <a:pt x="1677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41"/>
                <p:cNvSpPr/>
                <p:nvPr/>
              </p:nvSpPr>
              <p:spPr>
                <a:xfrm>
                  <a:off x="7451000" y="4090325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7" y="1"/>
                      </a:moveTo>
                      <a:cubicBezTo>
                        <a:pt x="1312" y="1"/>
                        <a:pt x="1097" y="23"/>
                        <a:pt x="883" y="45"/>
                      </a:cubicBezTo>
                      <a:cubicBezTo>
                        <a:pt x="635" y="70"/>
                        <a:pt x="359" y="109"/>
                        <a:pt x="199" y="302"/>
                      </a:cubicBezTo>
                      <a:cubicBezTo>
                        <a:pt x="1" y="543"/>
                        <a:pt x="75" y="899"/>
                        <a:pt x="159" y="1199"/>
                      </a:cubicBezTo>
                      <a:cubicBezTo>
                        <a:pt x="237" y="1474"/>
                        <a:pt x="337" y="1778"/>
                        <a:pt x="590" y="1912"/>
                      </a:cubicBezTo>
                      <a:cubicBezTo>
                        <a:pt x="722" y="1981"/>
                        <a:pt x="878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6" y="1856"/>
                        <a:pt x="2781" y="1608"/>
                        <a:pt x="2821" y="1373"/>
                      </a:cubicBezTo>
                      <a:cubicBezTo>
                        <a:pt x="2860" y="1138"/>
                        <a:pt x="3096" y="898"/>
                        <a:pt x="2848" y="417"/>
                      </a:cubicBezTo>
                      <a:cubicBezTo>
                        <a:pt x="2683" y="93"/>
                        <a:pt x="2329" y="110"/>
                        <a:pt x="1971" y="40"/>
                      </a:cubicBezTo>
                      <a:cubicBezTo>
                        <a:pt x="1825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41"/>
                <p:cNvSpPr/>
                <p:nvPr/>
              </p:nvSpPr>
              <p:spPr>
                <a:xfrm>
                  <a:off x="7569352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6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6" y="70"/>
                        <a:pt x="360" y="110"/>
                        <a:pt x="200" y="303"/>
                      </a:cubicBezTo>
                      <a:cubicBezTo>
                        <a:pt x="1" y="543"/>
                        <a:pt x="76" y="899"/>
                        <a:pt x="160" y="1200"/>
                      </a:cubicBezTo>
                      <a:cubicBezTo>
                        <a:pt x="238" y="1475"/>
                        <a:pt x="338" y="1779"/>
                        <a:pt x="591" y="1911"/>
                      </a:cubicBezTo>
                      <a:cubicBezTo>
                        <a:pt x="723" y="1982"/>
                        <a:pt x="879" y="1992"/>
                        <a:pt x="1030" y="2000"/>
                      </a:cubicBezTo>
                      <a:lnTo>
                        <a:pt x="1918" y="2051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1"/>
                        <a:pt x="2481" y="1975"/>
                      </a:cubicBezTo>
                      <a:cubicBezTo>
                        <a:pt x="2687" y="1856"/>
                        <a:pt x="2782" y="1608"/>
                        <a:pt x="2822" y="1374"/>
                      </a:cubicBezTo>
                      <a:cubicBezTo>
                        <a:pt x="2861" y="1139"/>
                        <a:pt x="3097" y="898"/>
                        <a:pt x="2849" y="417"/>
                      </a:cubicBezTo>
                      <a:cubicBezTo>
                        <a:pt x="2684" y="93"/>
                        <a:pt x="2330" y="111"/>
                        <a:pt x="1972" y="41"/>
                      </a:cubicBezTo>
                      <a:cubicBezTo>
                        <a:pt x="1825" y="12"/>
                        <a:pt x="1676" y="1"/>
                        <a:pt x="152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41"/>
                <p:cNvSpPr/>
                <p:nvPr/>
              </p:nvSpPr>
              <p:spPr>
                <a:xfrm>
                  <a:off x="7377364" y="3932160"/>
                  <a:ext cx="176702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8" extrusionOk="0">
                      <a:moveTo>
                        <a:pt x="1527" y="1"/>
                      </a:moveTo>
                      <a:cubicBezTo>
                        <a:pt x="1313" y="1"/>
                        <a:pt x="1099" y="23"/>
                        <a:pt x="886" y="44"/>
                      </a:cubicBezTo>
                      <a:cubicBezTo>
                        <a:pt x="636" y="70"/>
                        <a:pt x="361" y="110"/>
                        <a:pt x="201" y="303"/>
                      </a:cubicBezTo>
                      <a:cubicBezTo>
                        <a:pt x="1" y="543"/>
                        <a:pt x="76" y="899"/>
                        <a:pt x="161" y="1200"/>
                      </a:cubicBezTo>
                      <a:cubicBezTo>
                        <a:pt x="238" y="1475"/>
                        <a:pt x="338" y="1779"/>
                        <a:pt x="591" y="1911"/>
                      </a:cubicBezTo>
                      <a:cubicBezTo>
                        <a:pt x="725" y="1982"/>
                        <a:pt x="880" y="1992"/>
                        <a:pt x="1030" y="2000"/>
                      </a:cubicBezTo>
                      <a:lnTo>
                        <a:pt x="1918" y="2051"/>
                      </a:lnTo>
                      <a:cubicBezTo>
                        <a:pt x="1977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1"/>
                        <a:pt x="2481" y="1975"/>
                      </a:cubicBezTo>
                      <a:cubicBezTo>
                        <a:pt x="2688" y="1856"/>
                        <a:pt x="2784" y="1608"/>
                        <a:pt x="2822" y="1374"/>
                      </a:cubicBezTo>
                      <a:cubicBezTo>
                        <a:pt x="2862" y="1139"/>
                        <a:pt x="3098" y="898"/>
                        <a:pt x="2851" y="417"/>
                      </a:cubicBezTo>
                      <a:cubicBezTo>
                        <a:pt x="2684" y="93"/>
                        <a:pt x="2330" y="111"/>
                        <a:pt x="1973" y="41"/>
                      </a:cubicBezTo>
                      <a:cubicBezTo>
                        <a:pt x="1825" y="12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1"/>
                <p:cNvSpPr/>
                <p:nvPr/>
              </p:nvSpPr>
              <p:spPr>
                <a:xfrm>
                  <a:off x="7185490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4" y="70"/>
                        <a:pt x="359" y="110"/>
                        <a:pt x="199" y="303"/>
                      </a:cubicBezTo>
                      <a:cubicBezTo>
                        <a:pt x="0" y="543"/>
                        <a:pt x="74" y="899"/>
                        <a:pt x="159" y="1200"/>
                      </a:cubicBezTo>
                      <a:cubicBezTo>
                        <a:pt x="236" y="1475"/>
                        <a:pt x="337" y="1779"/>
                        <a:pt x="590" y="1911"/>
                      </a:cubicBezTo>
                      <a:cubicBezTo>
                        <a:pt x="723" y="1982"/>
                        <a:pt x="878" y="1992"/>
                        <a:pt x="1028" y="2000"/>
                      </a:cubicBezTo>
                      <a:lnTo>
                        <a:pt x="1916" y="2051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5"/>
                      </a:cubicBezTo>
                      <a:cubicBezTo>
                        <a:pt x="2687" y="1856"/>
                        <a:pt x="2782" y="1608"/>
                        <a:pt x="2820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3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1"/>
                <p:cNvSpPr/>
                <p:nvPr/>
              </p:nvSpPr>
              <p:spPr>
                <a:xfrm>
                  <a:off x="6985574" y="3934670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7" y="0"/>
                      </a:moveTo>
                      <a:cubicBezTo>
                        <a:pt x="1313" y="0"/>
                        <a:pt x="1097" y="22"/>
                        <a:pt x="884" y="44"/>
                      </a:cubicBezTo>
                      <a:cubicBezTo>
                        <a:pt x="634" y="69"/>
                        <a:pt x="358" y="109"/>
                        <a:pt x="199" y="302"/>
                      </a:cubicBezTo>
                      <a:cubicBezTo>
                        <a:pt x="0" y="542"/>
                        <a:pt x="74" y="898"/>
                        <a:pt x="159" y="1199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4" y="2053"/>
                        <a:pt x="2034" y="2056"/>
                        <a:pt x="2094" y="2056"/>
                      </a:cubicBezTo>
                      <a:cubicBezTo>
                        <a:pt x="2229" y="2056"/>
                        <a:pt x="2364" y="2040"/>
                        <a:pt x="2480" y="1974"/>
                      </a:cubicBezTo>
                      <a:cubicBezTo>
                        <a:pt x="2686" y="1856"/>
                        <a:pt x="2782" y="1607"/>
                        <a:pt x="2820" y="1373"/>
                      </a:cubicBezTo>
                      <a:cubicBezTo>
                        <a:pt x="2860" y="1138"/>
                        <a:pt x="3096" y="897"/>
                        <a:pt x="2848" y="416"/>
                      </a:cubicBezTo>
                      <a:cubicBezTo>
                        <a:pt x="2682" y="93"/>
                        <a:pt x="2328" y="110"/>
                        <a:pt x="1970" y="40"/>
                      </a:cubicBezTo>
                      <a:cubicBezTo>
                        <a:pt x="1824" y="11"/>
                        <a:pt x="1676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1"/>
                <p:cNvSpPr/>
                <p:nvPr/>
              </p:nvSpPr>
              <p:spPr>
                <a:xfrm>
                  <a:off x="6793244" y="3934670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6" y="0"/>
                      </a:moveTo>
                      <a:cubicBezTo>
                        <a:pt x="1312" y="0"/>
                        <a:pt x="1096" y="22"/>
                        <a:pt x="883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4" y="898"/>
                        <a:pt x="158" y="1199"/>
                      </a:cubicBezTo>
                      <a:cubicBezTo>
                        <a:pt x="237" y="1474"/>
                        <a:pt x="336" y="1778"/>
                        <a:pt x="589" y="1911"/>
                      </a:cubicBezTo>
                      <a:cubicBezTo>
                        <a:pt x="722" y="1981"/>
                        <a:pt x="877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3"/>
                        <a:pt x="2035" y="2056"/>
                        <a:pt x="2094" y="2056"/>
                      </a:cubicBezTo>
                      <a:cubicBezTo>
                        <a:pt x="2229" y="2056"/>
                        <a:pt x="2363" y="2040"/>
                        <a:pt x="2479" y="1974"/>
                      </a:cubicBezTo>
                      <a:cubicBezTo>
                        <a:pt x="2686" y="1856"/>
                        <a:pt x="2781" y="1607"/>
                        <a:pt x="2821" y="1373"/>
                      </a:cubicBezTo>
                      <a:cubicBezTo>
                        <a:pt x="2859" y="1138"/>
                        <a:pt x="3095" y="897"/>
                        <a:pt x="2848" y="416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4" y="11"/>
                        <a:pt x="1676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1"/>
                <p:cNvSpPr/>
                <p:nvPr/>
              </p:nvSpPr>
              <p:spPr>
                <a:xfrm>
                  <a:off x="6596807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5" y="70"/>
                        <a:pt x="359" y="110"/>
                        <a:pt x="199" y="303"/>
                      </a:cubicBezTo>
                      <a:cubicBezTo>
                        <a:pt x="1" y="543"/>
                        <a:pt x="74" y="899"/>
                        <a:pt x="159" y="1200"/>
                      </a:cubicBezTo>
                      <a:cubicBezTo>
                        <a:pt x="236" y="1475"/>
                        <a:pt x="336" y="1779"/>
                        <a:pt x="589" y="1911"/>
                      </a:cubicBezTo>
                      <a:cubicBezTo>
                        <a:pt x="723" y="1982"/>
                        <a:pt x="879" y="1992"/>
                        <a:pt x="1028" y="2000"/>
                      </a:cubicBezTo>
                      <a:lnTo>
                        <a:pt x="1917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5"/>
                      </a:cubicBezTo>
                      <a:cubicBezTo>
                        <a:pt x="2687" y="1856"/>
                        <a:pt x="2781" y="1608"/>
                        <a:pt x="2821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2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41"/>
                <p:cNvSpPr/>
                <p:nvPr/>
              </p:nvSpPr>
              <p:spPr>
                <a:xfrm>
                  <a:off x="6398944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1" y="1"/>
                        <a:pt x="1096" y="23"/>
                        <a:pt x="883" y="44"/>
                      </a:cubicBezTo>
                      <a:cubicBezTo>
                        <a:pt x="635" y="70"/>
                        <a:pt x="359" y="110"/>
                        <a:pt x="199" y="303"/>
                      </a:cubicBezTo>
                      <a:cubicBezTo>
                        <a:pt x="1" y="543"/>
                        <a:pt x="74" y="899"/>
                        <a:pt x="158" y="1200"/>
                      </a:cubicBezTo>
                      <a:cubicBezTo>
                        <a:pt x="236" y="1475"/>
                        <a:pt x="336" y="1779"/>
                        <a:pt x="589" y="1911"/>
                      </a:cubicBezTo>
                      <a:cubicBezTo>
                        <a:pt x="723" y="1982"/>
                        <a:pt x="879" y="1992"/>
                        <a:pt x="1028" y="2000"/>
                      </a:cubicBezTo>
                      <a:lnTo>
                        <a:pt x="1917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5"/>
                      </a:cubicBezTo>
                      <a:cubicBezTo>
                        <a:pt x="2686" y="1856"/>
                        <a:pt x="2781" y="1608"/>
                        <a:pt x="2821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2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41"/>
                <p:cNvSpPr/>
                <p:nvPr/>
              </p:nvSpPr>
              <p:spPr>
                <a:xfrm>
                  <a:off x="6195264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5" y="70"/>
                        <a:pt x="359" y="110"/>
                        <a:pt x="199" y="303"/>
                      </a:cubicBezTo>
                      <a:cubicBezTo>
                        <a:pt x="0" y="543"/>
                        <a:pt x="74" y="899"/>
                        <a:pt x="159" y="1200"/>
                      </a:cubicBezTo>
                      <a:cubicBezTo>
                        <a:pt x="236" y="1475"/>
                        <a:pt x="336" y="1779"/>
                        <a:pt x="589" y="1911"/>
                      </a:cubicBezTo>
                      <a:cubicBezTo>
                        <a:pt x="723" y="1982"/>
                        <a:pt x="878" y="1992"/>
                        <a:pt x="1028" y="2000"/>
                      </a:cubicBezTo>
                      <a:lnTo>
                        <a:pt x="1916" y="2051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29" y="2057"/>
                        <a:pt x="2363" y="2041"/>
                        <a:pt x="2480" y="1975"/>
                      </a:cubicBezTo>
                      <a:cubicBezTo>
                        <a:pt x="2687" y="1856"/>
                        <a:pt x="2782" y="1608"/>
                        <a:pt x="2821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2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41"/>
                <p:cNvSpPr/>
                <p:nvPr/>
              </p:nvSpPr>
              <p:spPr>
                <a:xfrm>
                  <a:off x="5977039" y="3932160"/>
                  <a:ext cx="176588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8" extrusionOk="0">
                      <a:moveTo>
                        <a:pt x="1525" y="1"/>
                      </a:moveTo>
                      <a:cubicBezTo>
                        <a:pt x="1312" y="1"/>
                        <a:pt x="1096" y="23"/>
                        <a:pt x="884" y="44"/>
                      </a:cubicBezTo>
                      <a:cubicBezTo>
                        <a:pt x="634" y="70"/>
                        <a:pt x="359" y="110"/>
                        <a:pt x="199" y="303"/>
                      </a:cubicBezTo>
                      <a:cubicBezTo>
                        <a:pt x="0" y="543"/>
                        <a:pt x="74" y="899"/>
                        <a:pt x="159" y="1200"/>
                      </a:cubicBezTo>
                      <a:cubicBezTo>
                        <a:pt x="236" y="1475"/>
                        <a:pt x="337" y="1779"/>
                        <a:pt x="590" y="1911"/>
                      </a:cubicBezTo>
                      <a:cubicBezTo>
                        <a:pt x="723" y="1982"/>
                        <a:pt x="878" y="1992"/>
                        <a:pt x="1028" y="2000"/>
                      </a:cubicBezTo>
                      <a:lnTo>
                        <a:pt x="1916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5"/>
                      </a:cubicBezTo>
                      <a:cubicBezTo>
                        <a:pt x="2686" y="1856"/>
                        <a:pt x="2782" y="1608"/>
                        <a:pt x="2820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3" y="93"/>
                        <a:pt x="2328" y="111"/>
                        <a:pt x="1972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41"/>
                <p:cNvSpPr/>
                <p:nvPr/>
              </p:nvSpPr>
              <p:spPr>
                <a:xfrm>
                  <a:off x="5880988" y="3774053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3" y="0"/>
                      </a:moveTo>
                      <a:cubicBezTo>
                        <a:pt x="1311" y="0"/>
                        <a:pt x="1097" y="22"/>
                        <a:pt x="885" y="44"/>
                      </a:cubicBezTo>
                      <a:cubicBezTo>
                        <a:pt x="636" y="70"/>
                        <a:pt x="360" y="108"/>
                        <a:pt x="200" y="301"/>
                      </a:cubicBezTo>
                      <a:cubicBezTo>
                        <a:pt x="1" y="543"/>
                        <a:pt x="75" y="899"/>
                        <a:pt x="161" y="1198"/>
                      </a:cubicBezTo>
                      <a:cubicBezTo>
                        <a:pt x="238" y="1474"/>
                        <a:pt x="338" y="1778"/>
                        <a:pt x="591" y="1911"/>
                      </a:cubicBezTo>
                      <a:cubicBezTo>
                        <a:pt x="724" y="1981"/>
                        <a:pt x="880" y="1991"/>
                        <a:pt x="1030" y="1999"/>
                      </a:cubicBezTo>
                      <a:lnTo>
                        <a:pt x="1918" y="2050"/>
                      </a:lnTo>
                      <a:cubicBezTo>
                        <a:pt x="1975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2" y="1138"/>
                        <a:pt x="3098" y="898"/>
                        <a:pt x="2850" y="417"/>
                      </a:cubicBezTo>
                      <a:cubicBezTo>
                        <a:pt x="2683" y="92"/>
                        <a:pt x="2330" y="110"/>
                        <a:pt x="1972" y="40"/>
                      </a:cubicBezTo>
                      <a:cubicBezTo>
                        <a:pt x="1824" y="11"/>
                        <a:pt x="1674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41"/>
                <p:cNvSpPr/>
                <p:nvPr/>
              </p:nvSpPr>
              <p:spPr>
                <a:xfrm>
                  <a:off x="6112902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4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89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79" y="1973"/>
                      </a:cubicBezTo>
                      <a:cubicBezTo>
                        <a:pt x="2687" y="1855"/>
                        <a:pt x="2782" y="1608"/>
                        <a:pt x="2820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2" y="92"/>
                        <a:pt x="2328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41"/>
                <p:cNvSpPr/>
                <p:nvPr/>
              </p:nvSpPr>
              <p:spPr>
                <a:xfrm>
                  <a:off x="6298445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3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60" y="108"/>
                        <a:pt x="200" y="301"/>
                      </a:cubicBezTo>
                      <a:cubicBezTo>
                        <a:pt x="1" y="543"/>
                        <a:pt x="75" y="899"/>
                        <a:pt x="160" y="1198"/>
                      </a:cubicBezTo>
                      <a:cubicBezTo>
                        <a:pt x="237" y="1474"/>
                        <a:pt x="338" y="1778"/>
                        <a:pt x="591" y="1911"/>
                      </a:cubicBezTo>
                      <a:cubicBezTo>
                        <a:pt x="723" y="1981"/>
                        <a:pt x="879" y="1991"/>
                        <a:pt x="1030" y="1999"/>
                      </a:cubicBezTo>
                      <a:lnTo>
                        <a:pt x="1918" y="2050"/>
                      </a:lnTo>
                      <a:cubicBezTo>
                        <a:pt x="1975" y="2053"/>
                        <a:pt x="2033" y="2056"/>
                        <a:pt x="2090" y="2056"/>
                      </a:cubicBezTo>
                      <a:cubicBezTo>
                        <a:pt x="2227" y="2056"/>
                        <a:pt x="2363" y="2040"/>
                        <a:pt x="2481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1" y="1138"/>
                        <a:pt x="3097" y="898"/>
                        <a:pt x="2849" y="417"/>
                      </a:cubicBezTo>
                      <a:cubicBezTo>
                        <a:pt x="2684" y="92"/>
                        <a:pt x="2329" y="110"/>
                        <a:pt x="1972" y="40"/>
                      </a:cubicBezTo>
                      <a:cubicBezTo>
                        <a:pt x="1824" y="11"/>
                        <a:pt x="1674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41"/>
                <p:cNvSpPr/>
                <p:nvPr/>
              </p:nvSpPr>
              <p:spPr>
                <a:xfrm>
                  <a:off x="6500015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3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60" y="108"/>
                        <a:pt x="200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9" y="1999"/>
                      </a:cubicBezTo>
                      <a:lnTo>
                        <a:pt x="1918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2" y="40"/>
                      </a:cubicBezTo>
                      <a:cubicBezTo>
                        <a:pt x="1824" y="11"/>
                        <a:pt x="1674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41"/>
                <p:cNvSpPr/>
                <p:nvPr/>
              </p:nvSpPr>
              <p:spPr>
                <a:xfrm>
                  <a:off x="6696794" y="3774053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4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6" y="1855"/>
                        <a:pt x="2782" y="1608"/>
                        <a:pt x="2821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2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41"/>
                <p:cNvSpPr/>
                <p:nvPr/>
              </p:nvSpPr>
              <p:spPr>
                <a:xfrm>
                  <a:off x="6888953" y="3774053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3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6" y="70"/>
                        <a:pt x="360" y="108"/>
                        <a:pt x="200" y="301"/>
                      </a:cubicBezTo>
                      <a:cubicBezTo>
                        <a:pt x="0" y="543"/>
                        <a:pt x="75" y="899"/>
                        <a:pt x="159" y="1198"/>
                      </a:cubicBezTo>
                      <a:cubicBezTo>
                        <a:pt x="237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9" y="1999"/>
                      </a:cubicBezTo>
                      <a:lnTo>
                        <a:pt x="1917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0" y="1138"/>
                        <a:pt x="3097" y="898"/>
                        <a:pt x="2850" y="417"/>
                      </a:cubicBezTo>
                      <a:cubicBezTo>
                        <a:pt x="2683" y="92"/>
                        <a:pt x="2329" y="110"/>
                        <a:pt x="1972" y="40"/>
                      </a:cubicBezTo>
                      <a:cubicBezTo>
                        <a:pt x="1824" y="11"/>
                        <a:pt x="1673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41"/>
                <p:cNvSpPr/>
                <p:nvPr/>
              </p:nvSpPr>
              <p:spPr>
                <a:xfrm>
                  <a:off x="7083508" y="3774053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9" y="1991"/>
                        <a:pt x="1028" y="1999"/>
                      </a:cubicBezTo>
                      <a:lnTo>
                        <a:pt x="1917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80" y="1973"/>
                      </a:cubicBezTo>
                      <a:cubicBezTo>
                        <a:pt x="2687" y="1855"/>
                        <a:pt x="2782" y="1608"/>
                        <a:pt x="2821" y="1373"/>
                      </a:cubicBezTo>
                      <a:cubicBezTo>
                        <a:pt x="2860" y="1138"/>
                        <a:pt x="3097" y="898"/>
                        <a:pt x="2849" y="417"/>
                      </a:cubicBezTo>
                      <a:cubicBezTo>
                        <a:pt x="2682" y="92"/>
                        <a:pt x="2328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41"/>
                <p:cNvSpPr/>
                <p:nvPr/>
              </p:nvSpPr>
              <p:spPr>
                <a:xfrm>
                  <a:off x="7286276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3" y="44"/>
                      </a:cubicBezTo>
                      <a:cubicBezTo>
                        <a:pt x="635" y="70"/>
                        <a:pt x="359" y="108"/>
                        <a:pt x="199" y="301"/>
                      </a:cubicBezTo>
                      <a:cubicBezTo>
                        <a:pt x="1" y="543"/>
                        <a:pt x="74" y="899"/>
                        <a:pt x="158" y="1198"/>
                      </a:cubicBezTo>
                      <a:cubicBezTo>
                        <a:pt x="237" y="1474"/>
                        <a:pt x="337" y="1778"/>
                        <a:pt x="589" y="1911"/>
                      </a:cubicBezTo>
                      <a:cubicBezTo>
                        <a:pt x="722" y="1981"/>
                        <a:pt x="878" y="1991"/>
                        <a:pt x="1028" y="1999"/>
                      </a:cubicBezTo>
                      <a:lnTo>
                        <a:pt x="1917" y="2050"/>
                      </a:lnTo>
                      <a:cubicBezTo>
                        <a:pt x="1974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79" y="1973"/>
                      </a:cubicBezTo>
                      <a:cubicBezTo>
                        <a:pt x="2686" y="1855"/>
                        <a:pt x="2781" y="1608"/>
                        <a:pt x="2821" y="1373"/>
                      </a:cubicBezTo>
                      <a:cubicBezTo>
                        <a:pt x="2861" y="1138"/>
                        <a:pt x="3097" y="898"/>
                        <a:pt x="2849" y="417"/>
                      </a:cubicBezTo>
                      <a:cubicBezTo>
                        <a:pt x="2682" y="92"/>
                        <a:pt x="2329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41"/>
                <p:cNvSpPr/>
                <p:nvPr/>
              </p:nvSpPr>
              <p:spPr>
                <a:xfrm>
                  <a:off x="7473415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1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41"/>
                <p:cNvSpPr/>
                <p:nvPr/>
              </p:nvSpPr>
              <p:spPr>
                <a:xfrm>
                  <a:off x="7667742" y="3774053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2" y="0"/>
                      </a:moveTo>
                      <a:cubicBezTo>
                        <a:pt x="1309" y="0"/>
                        <a:pt x="1095" y="22"/>
                        <a:pt x="884" y="44"/>
                      </a:cubicBezTo>
                      <a:cubicBezTo>
                        <a:pt x="634" y="70"/>
                        <a:pt x="358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80" y="1973"/>
                      </a:cubicBezTo>
                      <a:cubicBezTo>
                        <a:pt x="2686" y="1855"/>
                        <a:pt x="2782" y="1608"/>
                        <a:pt x="2820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0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41"/>
                <p:cNvSpPr/>
                <p:nvPr/>
              </p:nvSpPr>
              <p:spPr>
                <a:xfrm>
                  <a:off x="7856479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5" y="22"/>
                        <a:pt x="884" y="44"/>
                      </a:cubicBezTo>
                      <a:cubicBezTo>
                        <a:pt x="635" y="70"/>
                        <a:pt x="360" y="108"/>
                        <a:pt x="200" y="301"/>
                      </a:cubicBezTo>
                      <a:cubicBezTo>
                        <a:pt x="0" y="543"/>
                        <a:pt x="75" y="899"/>
                        <a:pt x="159" y="1198"/>
                      </a:cubicBezTo>
                      <a:cubicBezTo>
                        <a:pt x="237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9" y="1999"/>
                      </a:cubicBezTo>
                      <a:lnTo>
                        <a:pt x="1917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6" y="1855"/>
                        <a:pt x="2782" y="1608"/>
                        <a:pt x="2821" y="1373"/>
                      </a:cubicBezTo>
                      <a:cubicBezTo>
                        <a:pt x="2860" y="1138"/>
                        <a:pt x="3097" y="898"/>
                        <a:pt x="2850" y="417"/>
                      </a:cubicBezTo>
                      <a:cubicBezTo>
                        <a:pt x="2683" y="92"/>
                        <a:pt x="2329" y="110"/>
                        <a:pt x="1972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41"/>
                <p:cNvSpPr/>
                <p:nvPr/>
              </p:nvSpPr>
              <p:spPr>
                <a:xfrm>
                  <a:off x="8092043" y="3774053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1" y="0"/>
                      </a:moveTo>
                      <a:cubicBezTo>
                        <a:pt x="1309" y="0"/>
                        <a:pt x="1095" y="22"/>
                        <a:pt x="883" y="44"/>
                      </a:cubicBezTo>
                      <a:cubicBezTo>
                        <a:pt x="633" y="70"/>
                        <a:pt x="359" y="108"/>
                        <a:pt x="199" y="301"/>
                      </a:cubicBezTo>
                      <a:cubicBezTo>
                        <a:pt x="0" y="543"/>
                        <a:pt x="73" y="899"/>
                        <a:pt x="158" y="1198"/>
                      </a:cubicBezTo>
                      <a:cubicBezTo>
                        <a:pt x="235" y="1474"/>
                        <a:pt x="336" y="1778"/>
                        <a:pt x="589" y="1911"/>
                      </a:cubicBezTo>
                      <a:cubicBezTo>
                        <a:pt x="722" y="1981"/>
                        <a:pt x="877" y="1991"/>
                        <a:pt x="1027" y="1999"/>
                      </a:cubicBezTo>
                      <a:lnTo>
                        <a:pt x="1915" y="2050"/>
                      </a:lnTo>
                      <a:cubicBezTo>
                        <a:pt x="1972" y="2053"/>
                        <a:pt x="2031" y="2056"/>
                        <a:pt x="2088" y="2056"/>
                      </a:cubicBezTo>
                      <a:cubicBezTo>
                        <a:pt x="2226" y="2056"/>
                        <a:pt x="2362" y="2040"/>
                        <a:pt x="2479" y="1973"/>
                      </a:cubicBezTo>
                      <a:cubicBezTo>
                        <a:pt x="2686" y="1855"/>
                        <a:pt x="2781" y="1608"/>
                        <a:pt x="2821" y="1373"/>
                      </a:cubicBezTo>
                      <a:cubicBezTo>
                        <a:pt x="2859" y="1138"/>
                        <a:pt x="3095" y="898"/>
                        <a:pt x="2848" y="417"/>
                      </a:cubicBezTo>
                      <a:cubicBezTo>
                        <a:pt x="2682" y="92"/>
                        <a:pt x="2327" y="110"/>
                        <a:pt x="1971" y="40"/>
                      </a:cubicBezTo>
                      <a:cubicBezTo>
                        <a:pt x="1823" y="11"/>
                        <a:pt x="1672" y="0"/>
                        <a:pt x="15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41"/>
                <p:cNvSpPr/>
                <p:nvPr/>
              </p:nvSpPr>
              <p:spPr>
                <a:xfrm>
                  <a:off x="5812143" y="4239021"/>
                  <a:ext cx="241839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0" h="2057" extrusionOk="0">
                      <a:moveTo>
                        <a:pt x="2091" y="0"/>
                      </a:moveTo>
                      <a:cubicBezTo>
                        <a:pt x="1798" y="0"/>
                        <a:pt x="1503" y="22"/>
                        <a:pt x="1211" y="45"/>
                      </a:cubicBezTo>
                      <a:cubicBezTo>
                        <a:pt x="870" y="69"/>
                        <a:pt x="492" y="109"/>
                        <a:pt x="273" y="302"/>
                      </a:cubicBezTo>
                      <a:cubicBezTo>
                        <a:pt x="1" y="543"/>
                        <a:pt x="102" y="899"/>
                        <a:pt x="218" y="1199"/>
                      </a:cubicBezTo>
                      <a:cubicBezTo>
                        <a:pt x="324" y="1474"/>
                        <a:pt x="461" y="1778"/>
                        <a:pt x="808" y="1912"/>
                      </a:cubicBezTo>
                      <a:cubicBezTo>
                        <a:pt x="990" y="1981"/>
                        <a:pt x="1203" y="1991"/>
                        <a:pt x="1408" y="2000"/>
                      </a:cubicBezTo>
                      <a:lnTo>
                        <a:pt x="2624" y="2050"/>
                      </a:lnTo>
                      <a:cubicBezTo>
                        <a:pt x="2705" y="2054"/>
                        <a:pt x="2786" y="2057"/>
                        <a:pt x="2868" y="2057"/>
                      </a:cubicBezTo>
                      <a:cubicBezTo>
                        <a:pt x="3054" y="2057"/>
                        <a:pt x="3237" y="2040"/>
                        <a:pt x="3396" y="1974"/>
                      </a:cubicBezTo>
                      <a:cubicBezTo>
                        <a:pt x="3679" y="1856"/>
                        <a:pt x="3809" y="1608"/>
                        <a:pt x="3863" y="1373"/>
                      </a:cubicBezTo>
                      <a:cubicBezTo>
                        <a:pt x="3917" y="1138"/>
                        <a:pt x="4240" y="898"/>
                        <a:pt x="3901" y="417"/>
                      </a:cubicBezTo>
                      <a:cubicBezTo>
                        <a:pt x="3674" y="93"/>
                        <a:pt x="3188" y="110"/>
                        <a:pt x="2699" y="40"/>
                      </a:cubicBezTo>
                      <a:cubicBezTo>
                        <a:pt x="2499" y="11"/>
                        <a:pt x="2295" y="0"/>
                        <a:pt x="20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41"/>
                <p:cNvSpPr/>
                <p:nvPr/>
              </p:nvSpPr>
              <p:spPr>
                <a:xfrm>
                  <a:off x="5828399" y="4078233"/>
                  <a:ext cx="159819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" h="2058" extrusionOk="0">
                      <a:moveTo>
                        <a:pt x="1381" y="0"/>
                      </a:moveTo>
                      <a:cubicBezTo>
                        <a:pt x="1187" y="0"/>
                        <a:pt x="993" y="22"/>
                        <a:pt x="800" y="45"/>
                      </a:cubicBezTo>
                      <a:cubicBezTo>
                        <a:pt x="574" y="71"/>
                        <a:pt x="325" y="109"/>
                        <a:pt x="181" y="302"/>
                      </a:cubicBezTo>
                      <a:cubicBezTo>
                        <a:pt x="0" y="544"/>
                        <a:pt x="67" y="899"/>
                        <a:pt x="144" y="1199"/>
                      </a:cubicBezTo>
                      <a:cubicBezTo>
                        <a:pt x="215" y="1475"/>
                        <a:pt x="305" y="1779"/>
                        <a:pt x="534" y="1912"/>
                      </a:cubicBezTo>
                      <a:cubicBezTo>
                        <a:pt x="654" y="1982"/>
                        <a:pt x="794" y="1991"/>
                        <a:pt x="931" y="2000"/>
                      </a:cubicBezTo>
                      <a:lnTo>
                        <a:pt x="1734" y="2051"/>
                      </a:lnTo>
                      <a:cubicBezTo>
                        <a:pt x="1785" y="2054"/>
                        <a:pt x="1838" y="2057"/>
                        <a:pt x="1890" y="2057"/>
                      </a:cubicBezTo>
                      <a:cubicBezTo>
                        <a:pt x="2014" y="2057"/>
                        <a:pt x="2137" y="2041"/>
                        <a:pt x="2243" y="1974"/>
                      </a:cubicBezTo>
                      <a:cubicBezTo>
                        <a:pt x="2430" y="1856"/>
                        <a:pt x="2516" y="1609"/>
                        <a:pt x="2552" y="1374"/>
                      </a:cubicBezTo>
                      <a:cubicBezTo>
                        <a:pt x="2588" y="1139"/>
                        <a:pt x="2801" y="899"/>
                        <a:pt x="2578" y="417"/>
                      </a:cubicBezTo>
                      <a:cubicBezTo>
                        <a:pt x="2427" y="93"/>
                        <a:pt x="2107" y="110"/>
                        <a:pt x="1784" y="40"/>
                      </a:cubicBezTo>
                      <a:cubicBezTo>
                        <a:pt x="1650" y="11"/>
                        <a:pt x="1516" y="0"/>
                        <a:pt x="13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0" name="Google Shape;1100;p41"/>
              <p:cNvSpPr/>
              <p:nvPr/>
            </p:nvSpPr>
            <p:spPr>
              <a:xfrm>
                <a:off x="8178512" y="3194098"/>
                <a:ext cx="110082" cy="778961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3657" fill="none" extrusionOk="0">
                    <a:moveTo>
                      <a:pt x="0" y="1"/>
                    </a:moveTo>
                    <a:cubicBezTo>
                      <a:pt x="829" y="489"/>
                      <a:pt x="1358" y="1382"/>
                      <a:pt x="1610" y="2312"/>
                    </a:cubicBezTo>
                    <a:cubicBezTo>
                      <a:pt x="1862" y="3242"/>
                      <a:pt x="1870" y="4217"/>
                      <a:pt x="1876" y="5180"/>
                    </a:cubicBezTo>
                    <a:cubicBezTo>
                      <a:pt x="1893" y="8006"/>
                      <a:pt x="1911" y="10831"/>
                      <a:pt x="1930" y="13657"/>
                    </a:cubicBezTo>
                  </a:path>
                </a:pathLst>
              </a:custGeom>
              <a:noFill/>
              <a:ln w="4200" cap="flat" cmpd="sng">
                <a:solidFill>
                  <a:schemeClr val="dk2"/>
                </a:solidFill>
                <a:prstDash val="solid"/>
                <a:miter lim="11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6777274" y="3548584"/>
                <a:ext cx="623933" cy="95994"/>
              </a:xfrm>
              <a:custGeom>
                <a:avLst/>
                <a:gdLst/>
                <a:ahLst/>
                <a:cxnLst/>
                <a:rect l="l" t="t" r="r" b="b"/>
                <a:pathLst>
                  <a:path w="10939" h="1683" extrusionOk="0">
                    <a:moveTo>
                      <a:pt x="413" y="0"/>
                    </a:moveTo>
                    <a:cubicBezTo>
                      <a:pt x="184" y="0"/>
                      <a:pt x="0" y="184"/>
                      <a:pt x="0" y="413"/>
                    </a:cubicBezTo>
                    <a:lnTo>
                      <a:pt x="0" y="1269"/>
                    </a:lnTo>
                    <a:cubicBezTo>
                      <a:pt x="0" y="1499"/>
                      <a:pt x="184" y="1682"/>
                      <a:pt x="413" y="1682"/>
                    </a:cubicBezTo>
                    <a:lnTo>
                      <a:pt x="10525" y="1682"/>
                    </a:lnTo>
                    <a:cubicBezTo>
                      <a:pt x="10753" y="1682"/>
                      <a:pt x="10938" y="1499"/>
                      <a:pt x="10938" y="1269"/>
                    </a:cubicBezTo>
                    <a:lnTo>
                      <a:pt x="10938" y="413"/>
                    </a:lnTo>
                    <a:cubicBezTo>
                      <a:pt x="10938" y="184"/>
                      <a:pt x="10753" y="0"/>
                      <a:pt x="1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6134576" y="3569061"/>
                <a:ext cx="64795" cy="64909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8" extrusionOk="0">
                    <a:moveTo>
                      <a:pt x="568" y="1"/>
                    </a:moveTo>
                    <a:cubicBezTo>
                      <a:pt x="254" y="1"/>
                      <a:pt x="0" y="256"/>
                      <a:pt x="0" y="569"/>
                    </a:cubicBezTo>
                    <a:cubicBezTo>
                      <a:pt x="0" y="882"/>
                      <a:pt x="254" y="1137"/>
                      <a:pt x="568" y="1137"/>
                    </a:cubicBezTo>
                    <a:cubicBezTo>
                      <a:pt x="882" y="1137"/>
                      <a:pt x="1136" y="882"/>
                      <a:pt x="1136" y="569"/>
                    </a:cubicBezTo>
                    <a:cubicBezTo>
                      <a:pt x="1136" y="256"/>
                      <a:pt x="882" y="1"/>
                      <a:pt x="5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5878592" y="3510484"/>
                <a:ext cx="2418105" cy="1597"/>
              </a:xfrm>
              <a:custGeom>
                <a:avLst/>
                <a:gdLst/>
                <a:ahLst/>
                <a:cxnLst/>
                <a:rect l="l" t="t" r="r" b="b"/>
                <a:pathLst>
                  <a:path w="42395" h="28" fill="none" extrusionOk="0">
                    <a:moveTo>
                      <a:pt x="1" y="27"/>
                    </a:moveTo>
                    <a:lnTo>
                      <a:pt x="42394" y="1"/>
                    </a:lnTo>
                  </a:path>
                </a:pathLst>
              </a:custGeom>
              <a:noFill/>
              <a:ln w="4200" cap="flat" cmpd="sng">
                <a:solidFill>
                  <a:schemeClr val="dk2"/>
                </a:solidFill>
                <a:prstDash val="solid"/>
                <a:miter lim="11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7876385" y="3575620"/>
                <a:ext cx="220849" cy="38386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673" extrusionOk="0">
                    <a:moveTo>
                      <a:pt x="337" y="0"/>
                    </a:moveTo>
                    <a:cubicBezTo>
                      <a:pt x="151" y="0"/>
                      <a:pt x="0" y="150"/>
                      <a:pt x="0" y="337"/>
                    </a:cubicBezTo>
                    <a:cubicBezTo>
                      <a:pt x="0" y="523"/>
                      <a:pt x="151" y="673"/>
                      <a:pt x="337" y="673"/>
                    </a:cubicBezTo>
                    <a:lnTo>
                      <a:pt x="3534" y="673"/>
                    </a:lnTo>
                    <a:cubicBezTo>
                      <a:pt x="3721" y="673"/>
                      <a:pt x="3871" y="523"/>
                      <a:pt x="3871" y="337"/>
                    </a:cubicBezTo>
                    <a:cubicBezTo>
                      <a:pt x="3871" y="150"/>
                      <a:pt x="3721" y="0"/>
                      <a:pt x="3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7962968" y="3569061"/>
                <a:ext cx="64795" cy="64909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8" extrusionOk="0">
                    <a:moveTo>
                      <a:pt x="568" y="1"/>
                    </a:moveTo>
                    <a:cubicBezTo>
                      <a:pt x="254" y="1"/>
                      <a:pt x="0" y="256"/>
                      <a:pt x="0" y="569"/>
                    </a:cubicBezTo>
                    <a:cubicBezTo>
                      <a:pt x="0" y="882"/>
                      <a:pt x="254" y="1137"/>
                      <a:pt x="568" y="1137"/>
                    </a:cubicBezTo>
                    <a:cubicBezTo>
                      <a:pt x="882" y="1137"/>
                      <a:pt x="1136" y="882"/>
                      <a:pt x="1136" y="569"/>
                    </a:cubicBezTo>
                    <a:cubicBezTo>
                      <a:pt x="1136" y="256"/>
                      <a:pt x="882" y="1"/>
                      <a:pt x="5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6" name="Google Shape;1106;p41"/>
              <p:cNvGrpSpPr/>
              <p:nvPr/>
            </p:nvGrpSpPr>
            <p:grpSpPr>
              <a:xfrm>
                <a:off x="6391923" y="2018976"/>
                <a:ext cx="1387894" cy="876402"/>
                <a:chOff x="6494695" y="1981898"/>
                <a:chExt cx="1270500" cy="802272"/>
              </a:xfrm>
            </p:grpSpPr>
            <p:cxnSp>
              <p:nvCxnSpPr>
                <p:cNvPr id="1107" name="Google Shape;1107;p41"/>
                <p:cNvCxnSpPr/>
                <p:nvPr/>
              </p:nvCxnSpPr>
              <p:spPr>
                <a:xfrm>
                  <a:off x="6494695" y="1981898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8" name="Google Shape;1108;p41"/>
                <p:cNvCxnSpPr/>
                <p:nvPr/>
              </p:nvCxnSpPr>
              <p:spPr>
                <a:xfrm>
                  <a:off x="6494695" y="2249322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9" name="Google Shape;1109;p41"/>
                <p:cNvCxnSpPr/>
                <p:nvPr/>
              </p:nvCxnSpPr>
              <p:spPr>
                <a:xfrm>
                  <a:off x="6494695" y="2516746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0" name="Google Shape;1110;p41"/>
                <p:cNvCxnSpPr/>
                <p:nvPr/>
              </p:nvCxnSpPr>
              <p:spPr>
                <a:xfrm>
                  <a:off x="6494695" y="2784170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11" name="Google Shape;1111;p41"/>
              <p:cNvGrpSpPr/>
              <p:nvPr/>
            </p:nvGrpSpPr>
            <p:grpSpPr>
              <a:xfrm>
                <a:off x="6454834" y="2030565"/>
                <a:ext cx="1150992" cy="1022351"/>
                <a:chOff x="6732707" y="2409283"/>
                <a:chExt cx="900690" cy="800024"/>
              </a:xfrm>
            </p:grpSpPr>
            <p:grpSp>
              <p:nvGrpSpPr>
                <p:cNvPr id="1112" name="Google Shape;1112;p41"/>
                <p:cNvGrpSpPr/>
                <p:nvPr/>
              </p:nvGrpSpPr>
              <p:grpSpPr>
                <a:xfrm>
                  <a:off x="7185317" y="2409283"/>
                  <a:ext cx="448080" cy="321624"/>
                  <a:chOff x="-2023762" y="-1244262"/>
                  <a:chExt cx="393225" cy="282250"/>
                </a:xfrm>
              </p:grpSpPr>
              <p:sp>
                <p:nvSpPr>
                  <p:cNvPr id="1113" name="Google Shape;1113;p41"/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4" name="Google Shape;1114;p41"/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41"/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6" name="Google Shape;1116;p41"/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7" name="Google Shape;1117;p41"/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41"/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9" name="Google Shape;1119;p41"/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41"/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41"/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41"/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3" name="Google Shape;1123;p41"/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4" name="Google Shape;1124;p41"/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5" name="Google Shape;1125;p41"/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6" name="Google Shape;1126;p41"/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7" name="Google Shape;1127;p41"/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41"/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41"/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0" name="Google Shape;1130;p41"/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1" name="Google Shape;1131;p41"/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2" name="Google Shape;1132;p41"/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41"/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41"/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41"/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36" name="Google Shape;1136;p41"/>
                <p:cNvGrpSpPr/>
                <p:nvPr/>
              </p:nvGrpSpPr>
              <p:grpSpPr>
                <a:xfrm rot="2496716">
                  <a:off x="7034594" y="2885257"/>
                  <a:ext cx="337812" cy="242476"/>
                  <a:chOff x="-2023762" y="-1244262"/>
                  <a:chExt cx="393225" cy="282250"/>
                </a:xfrm>
              </p:grpSpPr>
              <p:sp>
                <p:nvSpPr>
                  <p:cNvPr id="1137" name="Google Shape;1137;p41"/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41"/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41"/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41"/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41"/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41"/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41"/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41"/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41"/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41"/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41"/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41"/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41"/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41"/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41"/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41"/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41"/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41"/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41"/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41"/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41"/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41"/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41"/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60" name="Google Shape;1160;p41"/>
                <p:cNvGrpSpPr/>
                <p:nvPr/>
              </p:nvGrpSpPr>
              <p:grpSpPr>
                <a:xfrm rot="-1687842">
                  <a:off x="6759789" y="2579621"/>
                  <a:ext cx="245868" cy="176479"/>
                  <a:chOff x="-2023762" y="-1244262"/>
                  <a:chExt cx="393225" cy="282250"/>
                </a:xfrm>
              </p:grpSpPr>
              <p:sp>
                <p:nvSpPr>
                  <p:cNvPr id="1161" name="Google Shape;1161;p41"/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41"/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41"/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64;p41"/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165;p41"/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66;p41"/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67;p41"/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68;p41"/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41"/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41"/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71;p41"/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2" name="Google Shape;1172;p41"/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3" name="Google Shape;1173;p41"/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74;p41"/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75;p41"/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76;p41"/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41"/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41"/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41"/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41"/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41"/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41"/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41"/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4" name="Google Shape;864;p40">
            <a:extLst>
              <a:ext uri="{FF2B5EF4-FFF2-40B4-BE49-F238E27FC236}">
                <a16:creationId xmlns:a16="http://schemas.microsoft.com/office/drawing/2014/main" id="{23FCB98D-C2FD-9566-939A-8CB6346F9C56}"/>
              </a:ext>
            </a:extLst>
          </p:cNvPr>
          <p:cNvGrpSpPr/>
          <p:nvPr/>
        </p:nvGrpSpPr>
        <p:grpSpPr>
          <a:xfrm>
            <a:off x="7269331" y="5786581"/>
            <a:ext cx="1397479" cy="2543310"/>
            <a:chOff x="3873263" y="2600300"/>
            <a:chExt cx="1397479" cy="2543310"/>
          </a:xfrm>
        </p:grpSpPr>
        <p:grpSp>
          <p:nvGrpSpPr>
            <p:cNvPr id="5" name="Google Shape;865;p40">
              <a:extLst>
                <a:ext uri="{FF2B5EF4-FFF2-40B4-BE49-F238E27FC236}">
                  <a16:creationId xmlns:a16="http://schemas.microsoft.com/office/drawing/2014/main" id="{97FB06D1-F70C-F83A-B6CD-A3B24E04470A}"/>
                </a:ext>
              </a:extLst>
            </p:cNvPr>
            <p:cNvGrpSpPr/>
            <p:nvPr/>
          </p:nvGrpSpPr>
          <p:grpSpPr>
            <a:xfrm>
              <a:off x="4055896" y="4016647"/>
              <a:ext cx="1032207" cy="1126963"/>
              <a:chOff x="-4702000" y="2344200"/>
              <a:chExt cx="1641550" cy="1792243"/>
            </a:xfrm>
          </p:grpSpPr>
          <p:sp>
            <p:nvSpPr>
              <p:cNvPr id="32" name="Google Shape;866;p40">
                <a:extLst>
                  <a:ext uri="{FF2B5EF4-FFF2-40B4-BE49-F238E27FC236}">
                    <a16:creationId xmlns:a16="http://schemas.microsoft.com/office/drawing/2014/main" id="{73F3938B-8682-D1D6-1C79-4A589E48B6C8}"/>
                  </a:ext>
                </a:extLst>
              </p:cNvPr>
              <p:cNvSpPr/>
              <p:nvPr/>
            </p:nvSpPr>
            <p:spPr>
              <a:xfrm>
                <a:off x="-4583545" y="2383295"/>
                <a:ext cx="1351292" cy="279726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5259" extrusionOk="0">
                    <a:moveTo>
                      <a:pt x="13153" y="0"/>
                    </a:moveTo>
                    <a:cubicBezTo>
                      <a:pt x="9790" y="0"/>
                      <a:pt x="6490" y="145"/>
                      <a:pt x="3215" y="567"/>
                    </a:cubicBezTo>
                    <a:cubicBezTo>
                      <a:pt x="2023" y="719"/>
                      <a:pt x="613" y="1077"/>
                      <a:pt x="278" y="2107"/>
                    </a:cubicBezTo>
                    <a:cubicBezTo>
                      <a:pt x="1" y="2954"/>
                      <a:pt x="668" y="3863"/>
                      <a:pt x="1545" y="4275"/>
                    </a:cubicBezTo>
                    <a:cubicBezTo>
                      <a:pt x="2420" y="4685"/>
                      <a:pt x="3450" y="4719"/>
                      <a:pt x="4438" y="4743"/>
                    </a:cubicBezTo>
                    <a:lnTo>
                      <a:pt x="25121" y="5258"/>
                    </a:lnTo>
                    <a:lnTo>
                      <a:pt x="25404" y="392"/>
                    </a:lnTo>
                    <a:cubicBezTo>
                      <a:pt x="21190" y="203"/>
                      <a:pt x="17127" y="0"/>
                      <a:pt x="13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67;p40">
                <a:extLst>
                  <a:ext uri="{FF2B5EF4-FFF2-40B4-BE49-F238E27FC236}">
                    <a16:creationId xmlns:a16="http://schemas.microsoft.com/office/drawing/2014/main" id="{D3DB0861-3A49-5003-CAF9-B47036D26D34}"/>
                  </a:ext>
                </a:extLst>
              </p:cNvPr>
              <p:cNvSpPr/>
              <p:nvPr/>
            </p:nvSpPr>
            <p:spPr>
              <a:xfrm>
                <a:off x="-4657373" y="2344200"/>
                <a:ext cx="1448098" cy="406584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7644" extrusionOk="0">
                    <a:moveTo>
                      <a:pt x="27068" y="1"/>
                    </a:moveTo>
                    <a:cubicBezTo>
                      <a:pt x="26663" y="33"/>
                      <a:pt x="11773" y="83"/>
                      <a:pt x="5215" y="208"/>
                    </a:cubicBezTo>
                    <a:cubicBezTo>
                      <a:pt x="4365" y="224"/>
                      <a:pt x="3503" y="240"/>
                      <a:pt x="2682" y="459"/>
                    </a:cubicBezTo>
                    <a:cubicBezTo>
                      <a:pt x="1859" y="678"/>
                      <a:pt x="1067" y="1122"/>
                      <a:pt x="594" y="1830"/>
                    </a:cubicBezTo>
                    <a:cubicBezTo>
                      <a:pt x="57" y="2636"/>
                      <a:pt x="1" y="3673"/>
                      <a:pt x="121" y="4635"/>
                    </a:cubicBezTo>
                    <a:cubicBezTo>
                      <a:pt x="214" y="5379"/>
                      <a:pt x="432" y="6160"/>
                      <a:pt x="999" y="6651"/>
                    </a:cubicBezTo>
                    <a:cubicBezTo>
                      <a:pt x="1650" y="7213"/>
                      <a:pt x="2588" y="7255"/>
                      <a:pt x="3448" y="7268"/>
                    </a:cubicBezTo>
                    <a:lnTo>
                      <a:pt x="27221" y="7644"/>
                    </a:lnTo>
                    <a:cubicBezTo>
                      <a:pt x="27223" y="6832"/>
                      <a:pt x="27223" y="6019"/>
                      <a:pt x="27225" y="5207"/>
                    </a:cubicBezTo>
                    <a:lnTo>
                      <a:pt x="4457" y="4772"/>
                    </a:lnTo>
                    <a:cubicBezTo>
                      <a:pt x="4057" y="4763"/>
                      <a:pt x="3647" y="4754"/>
                      <a:pt x="3276" y="4606"/>
                    </a:cubicBezTo>
                    <a:cubicBezTo>
                      <a:pt x="2907" y="4459"/>
                      <a:pt x="2575" y="4140"/>
                      <a:pt x="2531" y="3743"/>
                    </a:cubicBezTo>
                    <a:cubicBezTo>
                      <a:pt x="2481" y="3293"/>
                      <a:pt x="2815" y="2870"/>
                      <a:pt x="3223" y="2670"/>
                    </a:cubicBezTo>
                    <a:cubicBezTo>
                      <a:pt x="3629" y="2471"/>
                      <a:pt x="4096" y="2448"/>
                      <a:pt x="4550" y="2426"/>
                    </a:cubicBezTo>
                    <a:cubicBezTo>
                      <a:pt x="9772" y="2184"/>
                      <a:pt x="15273" y="1873"/>
                      <a:pt x="20654" y="1873"/>
                    </a:cubicBezTo>
                    <a:cubicBezTo>
                      <a:pt x="22844" y="1873"/>
                      <a:pt x="25014" y="1925"/>
                      <a:pt x="27137" y="2053"/>
                    </a:cubicBezTo>
                    <a:cubicBezTo>
                      <a:pt x="27115" y="1324"/>
                      <a:pt x="27090" y="730"/>
                      <a:pt x="270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68;p40">
                <a:extLst>
                  <a:ext uri="{FF2B5EF4-FFF2-40B4-BE49-F238E27FC236}">
                    <a16:creationId xmlns:a16="http://schemas.microsoft.com/office/drawing/2014/main" id="{8F35AC3C-4C51-6799-1B51-0EE4953B2FBB}"/>
                  </a:ext>
                </a:extLst>
              </p:cNvPr>
              <p:cNvSpPr/>
              <p:nvPr/>
            </p:nvSpPr>
            <p:spPr>
              <a:xfrm>
                <a:off x="-4625725" y="3380296"/>
                <a:ext cx="1525223" cy="639663"/>
              </a:xfrm>
              <a:custGeom>
                <a:avLst/>
                <a:gdLst/>
                <a:ahLst/>
                <a:cxnLst/>
                <a:rect l="l" t="t" r="r" b="b"/>
                <a:pathLst>
                  <a:path w="28675" h="12026" extrusionOk="0">
                    <a:moveTo>
                      <a:pt x="14850" y="1"/>
                    </a:moveTo>
                    <a:cubicBezTo>
                      <a:pt x="11052" y="1"/>
                      <a:pt x="7325" y="332"/>
                      <a:pt x="3627" y="1293"/>
                    </a:cubicBezTo>
                    <a:cubicBezTo>
                      <a:pt x="2283" y="1643"/>
                      <a:pt x="692" y="2461"/>
                      <a:pt x="311" y="4818"/>
                    </a:cubicBezTo>
                    <a:cubicBezTo>
                      <a:pt x="0" y="6758"/>
                      <a:pt x="753" y="8834"/>
                      <a:pt x="1742" y="9776"/>
                    </a:cubicBezTo>
                    <a:cubicBezTo>
                      <a:pt x="2732" y="10715"/>
                      <a:pt x="3893" y="10793"/>
                      <a:pt x="5009" y="10848"/>
                    </a:cubicBezTo>
                    <a:lnTo>
                      <a:pt x="28355" y="12026"/>
                    </a:lnTo>
                    <a:cubicBezTo>
                      <a:pt x="28462" y="8314"/>
                      <a:pt x="28567" y="4605"/>
                      <a:pt x="28674" y="893"/>
                    </a:cubicBezTo>
                    <a:cubicBezTo>
                      <a:pt x="23918" y="462"/>
                      <a:pt x="19334" y="1"/>
                      <a:pt x="14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9;p40">
                <a:extLst>
                  <a:ext uri="{FF2B5EF4-FFF2-40B4-BE49-F238E27FC236}">
                    <a16:creationId xmlns:a16="http://schemas.microsoft.com/office/drawing/2014/main" id="{4A9C869F-05A2-4C7C-AB0D-8A7E0485EF89}"/>
                  </a:ext>
                </a:extLst>
              </p:cNvPr>
              <p:cNvSpPr/>
              <p:nvPr/>
            </p:nvSpPr>
            <p:spPr>
              <a:xfrm>
                <a:off x="-4702000" y="3231682"/>
                <a:ext cx="1641550" cy="904762"/>
              </a:xfrm>
              <a:custGeom>
                <a:avLst/>
                <a:gdLst/>
                <a:ahLst/>
                <a:cxnLst/>
                <a:rect l="l" t="t" r="r" b="b"/>
                <a:pathLst>
                  <a:path w="30862" h="17010" extrusionOk="0">
                    <a:moveTo>
                      <a:pt x="30552" y="0"/>
                    </a:moveTo>
                    <a:cubicBezTo>
                      <a:pt x="30095" y="73"/>
                      <a:pt x="13289" y="190"/>
                      <a:pt x="5886" y="473"/>
                    </a:cubicBezTo>
                    <a:cubicBezTo>
                      <a:pt x="4925" y="510"/>
                      <a:pt x="3953" y="551"/>
                      <a:pt x="3025" y="1050"/>
                    </a:cubicBezTo>
                    <a:cubicBezTo>
                      <a:pt x="2097" y="1550"/>
                      <a:pt x="1203" y="2564"/>
                      <a:pt x="670" y="4184"/>
                    </a:cubicBezTo>
                    <a:cubicBezTo>
                      <a:pt x="62" y="6028"/>
                      <a:pt x="0" y="8401"/>
                      <a:pt x="137" y="10600"/>
                    </a:cubicBezTo>
                    <a:cubicBezTo>
                      <a:pt x="240" y="12301"/>
                      <a:pt x="485" y="14088"/>
                      <a:pt x="1126" y="15210"/>
                    </a:cubicBezTo>
                    <a:cubicBezTo>
                      <a:pt x="1862" y="16496"/>
                      <a:pt x="2920" y="16897"/>
                      <a:pt x="3892" y="16927"/>
                    </a:cubicBezTo>
                    <a:cubicBezTo>
                      <a:pt x="5778" y="16988"/>
                      <a:pt x="7670" y="17010"/>
                      <a:pt x="9566" y="17010"/>
                    </a:cubicBezTo>
                    <a:cubicBezTo>
                      <a:pt x="14756" y="17010"/>
                      <a:pt x="19972" y="16844"/>
                      <a:pt x="25162" y="16844"/>
                    </a:cubicBezTo>
                    <a:cubicBezTo>
                      <a:pt x="27066" y="16844"/>
                      <a:pt x="28967" y="16867"/>
                      <a:pt x="30861" y="16927"/>
                    </a:cubicBezTo>
                    <a:cubicBezTo>
                      <a:pt x="30861" y="15069"/>
                      <a:pt x="30730" y="15563"/>
                      <a:pt x="30730" y="13707"/>
                    </a:cubicBezTo>
                    <a:cubicBezTo>
                      <a:pt x="28916" y="13637"/>
                      <a:pt x="27132" y="13611"/>
                      <a:pt x="25366" y="13611"/>
                    </a:cubicBezTo>
                    <a:cubicBezTo>
                      <a:pt x="20548" y="13611"/>
                      <a:pt x="15858" y="13802"/>
                      <a:pt x="11041" y="13802"/>
                    </a:cubicBezTo>
                    <a:cubicBezTo>
                      <a:pt x="9280" y="13802"/>
                      <a:pt x="7503" y="13777"/>
                      <a:pt x="5696" y="13707"/>
                    </a:cubicBezTo>
                    <a:cubicBezTo>
                      <a:pt x="2785" y="13593"/>
                      <a:pt x="2857" y="9498"/>
                      <a:pt x="2857" y="8558"/>
                    </a:cubicBezTo>
                    <a:cubicBezTo>
                      <a:pt x="2857" y="5573"/>
                      <a:pt x="4413" y="4889"/>
                      <a:pt x="5267" y="4615"/>
                    </a:cubicBezTo>
                    <a:cubicBezTo>
                      <a:pt x="5587" y="4513"/>
                      <a:pt x="8124" y="4476"/>
                      <a:pt x="11487" y="4476"/>
                    </a:cubicBezTo>
                    <a:cubicBezTo>
                      <a:pt x="18454" y="4476"/>
                      <a:pt x="28964" y="4634"/>
                      <a:pt x="30631" y="4693"/>
                    </a:cubicBezTo>
                    <a:cubicBezTo>
                      <a:pt x="30604" y="3028"/>
                      <a:pt x="30578" y="1667"/>
                      <a:pt x="30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70;p40">
                <a:extLst>
                  <a:ext uri="{FF2B5EF4-FFF2-40B4-BE49-F238E27FC236}">
                    <a16:creationId xmlns:a16="http://schemas.microsoft.com/office/drawing/2014/main" id="{29F70B93-B21C-D7C3-3EC6-9B4594CB6E6E}"/>
                  </a:ext>
                </a:extLst>
              </p:cNvPr>
              <p:cNvSpPr/>
              <p:nvPr/>
            </p:nvSpPr>
            <p:spPr>
              <a:xfrm>
                <a:off x="-4583545" y="2806637"/>
                <a:ext cx="1351292" cy="389936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7331" extrusionOk="0">
                    <a:moveTo>
                      <a:pt x="13159" y="0"/>
                    </a:moveTo>
                    <a:cubicBezTo>
                      <a:pt x="9793" y="0"/>
                      <a:pt x="6492" y="202"/>
                      <a:pt x="3215" y="789"/>
                    </a:cubicBezTo>
                    <a:cubicBezTo>
                      <a:pt x="2023" y="1002"/>
                      <a:pt x="613" y="1500"/>
                      <a:pt x="278" y="2938"/>
                    </a:cubicBezTo>
                    <a:cubicBezTo>
                      <a:pt x="1" y="4119"/>
                      <a:pt x="668" y="5386"/>
                      <a:pt x="1545" y="5960"/>
                    </a:cubicBezTo>
                    <a:cubicBezTo>
                      <a:pt x="2420" y="6531"/>
                      <a:pt x="3450" y="6578"/>
                      <a:pt x="4438" y="6612"/>
                    </a:cubicBezTo>
                    <a:lnTo>
                      <a:pt x="25121" y="7330"/>
                    </a:lnTo>
                    <a:cubicBezTo>
                      <a:pt x="25216" y="5069"/>
                      <a:pt x="25310" y="2807"/>
                      <a:pt x="25404" y="544"/>
                    </a:cubicBezTo>
                    <a:cubicBezTo>
                      <a:pt x="21192" y="282"/>
                      <a:pt x="17131" y="0"/>
                      <a:pt x="13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71;p40">
                <a:extLst>
                  <a:ext uri="{FF2B5EF4-FFF2-40B4-BE49-F238E27FC236}">
                    <a16:creationId xmlns:a16="http://schemas.microsoft.com/office/drawing/2014/main" id="{F50A0ACD-FBCF-7AD7-C7C4-4F7A1411FEF5}"/>
                  </a:ext>
                </a:extLst>
              </p:cNvPr>
              <p:cNvSpPr/>
              <p:nvPr/>
            </p:nvSpPr>
            <p:spPr>
              <a:xfrm>
                <a:off x="-4657267" y="2730735"/>
                <a:ext cx="1448098" cy="537591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0107" extrusionOk="0">
                    <a:moveTo>
                      <a:pt x="3338" y="1"/>
                    </a:moveTo>
                    <a:cubicBezTo>
                      <a:pt x="2477" y="1"/>
                      <a:pt x="1348" y="330"/>
                      <a:pt x="744" y="911"/>
                    </a:cubicBezTo>
                    <a:cubicBezTo>
                      <a:pt x="281" y="1357"/>
                      <a:pt x="266" y="2966"/>
                      <a:pt x="191" y="3604"/>
                    </a:cubicBezTo>
                    <a:cubicBezTo>
                      <a:pt x="0" y="5250"/>
                      <a:pt x="149" y="6915"/>
                      <a:pt x="632" y="8499"/>
                    </a:cubicBezTo>
                    <a:cubicBezTo>
                      <a:pt x="760" y="8921"/>
                      <a:pt x="924" y="9353"/>
                      <a:pt x="1253" y="9646"/>
                    </a:cubicBezTo>
                    <a:cubicBezTo>
                      <a:pt x="1728" y="10073"/>
                      <a:pt x="2427" y="10107"/>
                      <a:pt x="3070" y="10107"/>
                    </a:cubicBezTo>
                    <a:cubicBezTo>
                      <a:pt x="3088" y="10107"/>
                      <a:pt x="3106" y="10107"/>
                      <a:pt x="3124" y="10107"/>
                    </a:cubicBezTo>
                    <a:cubicBezTo>
                      <a:pt x="10670" y="10089"/>
                      <a:pt x="19677" y="10071"/>
                      <a:pt x="27224" y="10053"/>
                    </a:cubicBezTo>
                    <a:cubicBezTo>
                      <a:pt x="27200" y="9097"/>
                      <a:pt x="26873" y="8005"/>
                      <a:pt x="27224" y="7116"/>
                    </a:cubicBezTo>
                    <a:lnTo>
                      <a:pt x="27224" y="7116"/>
                    </a:lnTo>
                    <a:cubicBezTo>
                      <a:pt x="22648" y="7364"/>
                      <a:pt x="17736" y="7515"/>
                      <a:pt x="12879" y="7515"/>
                    </a:cubicBezTo>
                    <a:cubicBezTo>
                      <a:pt x="9407" y="7515"/>
                      <a:pt x="5963" y="7438"/>
                      <a:pt x="2691" y="7265"/>
                    </a:cubicBezTo>
                    <a:cubicBezTo>
                      <a:pt x="2069" y="6076"/>
                      <a:pt x="1878" y="3051"/>
                      <a:pt x="2756" y="2975"/>
                    </a:cubicBezTo>
                    <a:cubicBezTo>
                      <a:pt x="6977" y="2616"/>
                      <a:pt x="12076" y="2381"/>
                      <a:pt x="17018" y="2381"/>
                    </a:cubicBezTo>
                    <a:cubicBezTo>
                      <a:pt x="20469" y="2381"/>
                      <a:pt x="23844" y="2496"/>
                      <a:pt x="26790" y="2761"/>
                    </a:cubicBezTo>
                    <a:cubicBezTo>
                      <a:pt x="26848" y="2737"/>
                      <a:pt x="27181" y="489"/>
                      <a:pt x="27219" y="377"/>
                    </a:cubicBezTo>
                    <a:cubicBezTo>
                      <a:pt x="16748" y="40"/>
                      <a:pt x="11356" y="257"/>
                      <a:pt x="3446" y="3"/>
                    </a:cubicBezTo>
                    <a:cubicBezTo>
                      <a:pt x="3411" y="1"/>
                      <a:pt x="3375" y="1"/>
                      <a:pt x="3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872;p40">
              <a:extLst>
                <a:ext uri="{FF2B5EF4-FFF2-40B4-BE49-F238E27FC236}">
                  <a16:creationId xmlns:a16="http://schemas.microsoft.com/office/drawing/2014/main" id="{63695658-00A5-1938-45B6-5C113A1EE252}"/>
                </a:ext>
              </a:extLst>
            </p:cNvPr>
            <p:cNvGrpSpPr/>
            <p:nvPr/>
          </p:nvGrpSpPr>
          <p:grpSpPr>
            <a:xfrm>
              <a:off x="3873263" y="2600300"/>
              <a:ext cx="1397479" cy="1418268"/>
              <a:chOff x="3873263" y="2600300"/>
              <a:chExt cx="1397479" cy="1418268"/>
            </a:xfrm>
          </p:grpSpPr>
          <p:sp>
            <p:nvSpPr>
              <p:cNvPr id="7" name="Google Shape;873;p40">
                <a:extLst>
                  <a:ext uri="{FF2B5EF4-FFF2-40B4-BE49-F238E27FC236}">
                    <a16:creationId xmlns:a16="http://schemas.microsoft.com/office/drawing/2014/main" id="{681161D3-E224-26AF-6150-C9EC23EF3B97}"/>
                  </a:ext>
                </a:extLst>
              </p:cNvPr>
              <p:cNvSpPr/>
              <p:nvPr/>
            </p:nvSpPr>
            <p:spPr>
              <a:xfrm>
                <a:off x="4062963" y="2769800"/>
                <a:ext cx="597118" cy="1248768"/>
              </a:xfrm>
              <a:custGeom>
                <a:avLst/>
                <a:gdLst/>
                <a:ahLst/>
                <a:cxnLst/>
                <a:rect l="l" t="t" r="r" b="b"/>
                <a:pathLst>
                  <a:path w="25688" h="53722" extrusionOk="0">
                    <a:moveTo>
                      <a:pt x="12292" y="0"/>
                    </a:moveTo>
                    <a:cubicBezTo>
                      <a:pt x="11383" y="0"/>
                      <a:pt x="10473" y="55"/>
                      <a:pt x="9567" y="164"/>
                    </a:cubicBezTo>
                    <a:cubicBezTo>
                      <a:pt x="6236" y="569"/>
                      <a:pt x="2701" y="1980"/>
                      <a:pt x="1200" y="4980"/>
                    </a:cubicBezTo>
                    <a:cubicBezTo>
                      <a:pt x="1" y="7375"/>
                      <a:pt x="378" y="10315"/>
                      <a:pt x="1541" y="12727"/>
                    </a:cubicBezTo>
                    <a:cubicBezTo>
                      <a:pt x="2706" y="15139"/>
                      <a:pt x="4569" y="17130"/>
                      <a:pt x="6050" y="19267"/>
                    </a:cubicBezTo>
                    <a:cubicBezTo>
                      <a:pt x="5243" y="29515"/>
                      <a:pt x="5674" y="39861"/>
                      <a:pt x="7006" y="49692"/>
                    </a:cubicBezTo>
                    <a:cubicBezTo>
                      <a:pt x="5162" y="50149"/>
                      <a:pt x="3417" y="50938"/>
                      <a:pt x="1857" y="52019"/>
                    </a:cubicBezTo>
                    <a:cubicBezTo>
                      <a:pt x="1470" y="52286"/>
                      <a:pt x="1049" y="52699"/>
                      <a:pt x="1183" y="53150"/>
                    </a:cubicBezTo>
                    <a:cubicBezTo>
                      <a:pt x="1326" y="53619"/>
                      <a:pt x="1938" y="53713"/>
                      <a:pt x="2429" y="53718"/>
                    </a:cubicBezTo>
                    <a:cubicBezTo>
                      <a:pt x="2681" y="53720"/>
                      <a:pt x="2933" y="53721"/>
                      <a:pt x="3185" y="53721"/>
                    </a:cubicBezTo>
                    <a:cubicBezTo>
                      <a:pt x="7186" y="53721"/>
                      <a:pt x="11209" y="53450"/>
                      <a:pt x="15572" y="52746"/>
                    </a:cubicBezTo>
                    <a:cubicBezTo>
                      <a:pt x="17861" y="47509"/>
                      <a:pt x="19935" y="42088"/>
                      <a:pt x="20516" y="36402"/>
                    </a:cubicBezTo>
                    <a:cubicBezTo>
                      <a:pt x="21077" y="30928"/>
                      <a:pt x="16671" y="23936"/>
                      <a:pt x="21428" y="17236"/>
                    </a:cubicBezTo>
                    <a:cubicBezTo>
                      <a:pt x="22841" y="15246"/>
                      <a:pt x="24276" y="13210"/>
                      <a:pt x="24981" y="10874"/>
                    </a:cubicBezTo>
                    <a:cubicBezTo>
                      <a:pt x="25687" y="8538"/>
                      <a:pt x="25546" y="5805"/>
                      <a:pt x="24012" y="3908"/>
                    </a:cubicBezTo>
                    <a:cubicBezTo>
                      <a:pt x="22969" y="2617"/>
                      <a:pt x="21415" y="1851"/>
                      <a:pt x="19852" y="1297"/>
                    </a:cubicBezTo>
                    <a:cubicBezTo>
                      <a:pt x="17417" y="436"/>
                      <a:pt x="14860" y="0"/>
                      <a:pt x="12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74;p40">
                <a:extLst>
                  <a:ext uri="{FF2B5EF4-FFF2-40B4-BE49-F238E27FC236}">
                    <a16:creationId xmlns:a16="http://schemas.microsoft.com/office/drawing/2014/main" id="{1A13936C-41C5-CC4C-92A3-C6134CAD403F}"/>
                  </a:ext>
                </a:extLst>
              </p:cNvPr>
              <p:cNvSpPr/>
              <p:nvPr/>
            </p:nvSpPr>
            <p:spPr>
              <a:xfrm>
                <a:off x="4311612" y="3158544"/>
                <a:ext cx="725755" cy="845258"/>
              </a:xfrm>
              <a:custGeom>
                <a:avLst/>
                <a:gdLst/>
                <a:ahLst/>
                <a:cxnLst/>
                <a:rect l="l" t="t" r="r" b="b"/>
                <a:pathLst>
                  <a:path w="31222" h="36363" extrusionOk="0">
                    <a:moveTo>
                      <a:pt x="7226" y="0"/>
                    </a:moveTo>
                    <a:cubicBezTo>
                      <a:pt x="6699" y="0"/>
                      <a:pt x="6176" y="88"/>
                      <a:pt x="5666" y="288"/>
                    </a:cubicBezTo>
                    <a:cubicBezTo>
                      <a:pt x="3646" y="1082"/>
                      <a:pt x="2653" y="3339"/>
                      <a:pt x="2074" y="5432"/>
                    </a:cubicBezTo>
                    <a:cubicBezTo>
                      <a:pt x="736" y="10295"/>
                      <a:pt x="532" y="15400"/>
                      <a:pt x="1473" y="20355"/>
                    </a:cubicBezTo>
                    <a:cubicBezTo>
                      <a:pt x="2081" y="23535"/>
                      <a:pt x="3163" y="26665"/>
                      <a:pt x="3129" y="29903"/>
                    </a:cubicBezTo>
                    <a:cubicBezTo>
                      <a:pt x="3119" y="30851"/>
                      <a:pt x="3014" y="31802"/>
                      <a:pt x="3126" y="32743"/>
                    </a:cubicBezTo>
                    <a:cubicBezTo>
                      <a:pt x="3237" y="33684"/>
                      <a:pt x="1" y="35541"/>
                      <a:pt x="749" y="36123"/>
                    </a:cubicBezTo>
                    <a:cubicBezTo>
                      <a:pt x="977" y="36299"/>
                      <a:pt x="1509" y="36362"/>
                      <a:pt x="2180" y="36362"/>
                    </a:cubicBezTo>
                    <a:cubicBezTo>
                      <a:pt x="3850" y="36362"/>
                      <a:pt x="6379" y="35972"/>
                      <a:pt x="7217" y="35972"/>
                    </a:cubicBezTo>
                    <a:cubicBezTo>
                      <a:pt x="7246" y="35972"/>
                      <a:pt x="7274" y="35973"/>
                      <a:pt x="7299" y="35974"/>
                    </a:cubicBezTo>
                    <a:cubicBezTo>
                      <a:pt x="9655" y="36067"/>
                      <a:pt x="12013" y="36114"/>
                      <a:pt x="14402" y="36114"/>
                    </a:cubicBezTo>
                    <a:cubicBezTo>
                      <a:pt x="19293" y="36114"/>
                      <a:pt x="24314" y="35918"/>
                      <a:pt x="29710" y="35525"/>
                    </a:cubicBezTo>
                    <a:cubicBezTo>
                      <a:pt x="31221" y="28969"/>
                      <a:pt x="29689" y="21931"/>
                      <a:pt x="26321" y="16107"/>
                    </a:cubicBezTo>
                    <a:cubicBezTo>
                      <a:pt x="22953" y="10285"/>
                      <a:pt x="17861" y="5600"/>
                      <a:pt x="12227" y="1923"/>
                    </a:cubicBezTo>
                    <a:cubicBezTo>
                      <a:pt x="10722" y="940"/>
                      <a:pt x="8954" y="0"/>
                      <a:pt x="72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75;p40">
                <a:extLst>
                  <a:ext uri="{FF2B5EF4-FFF2-40B4-BE49-F238E27FC236}">
                    <a16:creationId xmlns:a16="http://schemas.microsoft.com/office/drawing/2014/main" id="{7655B789-FC56-DF83-9149-DF69FE3C732C}"/>
                  </a:ext>
                </a:extLst>
              </p:cNvPr>
              <p:cNvSpPr/>
              <p:nvPr/>
            </p:nvSpPr>
            <p:spPr>
              <a:xfrm>
                <a:off x="4864442" y="2959639"/>
                <a:ext cx="406299" cy="1028103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44229" extrusionOk="0">
                    <a:moveTo>
                      <a:pt x="9294" y="0"/>
                    </a:moveTo>
                    <a:cubicBezTo>
                      <a:pt x="8891" y="0"/>
                      <a:pt x="8488" y="41"/>
                      <a:pt x="8096" y="125"/>
                    </a:cubicBezTo>
                    <a:cubicBezTo>
                      <a:pt x="5990" y="573"/>
                      <a:pt x="4214" y="2054"/>
                      <a:pt x="2975" y="3815"/>
                    </a:cubicBezTo>
                    <a:cubicBezTo>
                      <a:pt x="612" y="7173"/>
                      <a:pt x="1" y="11606"/>
                      <a:pt x="966" y="15597"/>
                    </a:cubicBezTo>
                    <a:cubicBezTo>
                      <a:pt x="1932" y="19589"/>
                      <a:pt x="4375" y="23138"/>
                      <a:pt x="7493" y="25811"/>
                    </a:cubicBezTo>
                    <a:cubicBezTo>
                      <a:pt x="8875" y="26999"/>
                      <a:pt x="10427" y="28065"/>
                      <a:pt x="11370" y="29625"/>
                    </a:cubicBezTo>
                    <a:cubicBezTo>
                      <a:pt x="12648" y="31736"/>
                      <a:pt x="12535" y="34608"/>
                      <a:pt x="11093" y="36612"/>
                    </a:cubicBezTo>
                    <a:cubicBezTo>
                      <a:pt x="9908" y="38257"/>
                      <a:pt x="7886" y="39239"/>
                      <a:pt x="5867" y="39239"/>
                    </a:cubicBezTo>
                    <a:cubicBezTo>
                      <a:pt x="5427" y="39239"/>
                      <a:pt x="4986" y="39192"/>
                      <a:pt x="4555" y="39095"/>
                    </a:cubicBezTo>
                    <a:cubicBezTo>
                      <a:pt x="3942" y="40788"/>
                      <a:pt x="3908" y="42225"/>
                      <a:pt x="3873" y="43662"/>
                    </a:cubicBezTo>
                    <a:cubicBezTo>
                      <a:pt x="5049" y="44036"/>
                      <a:pt x="6288" y="44229"/>
                      <a:pt x="7524" y="44229"/>
                    </a:cubicBezTo>
                    <a:cubicBezTo>
                      <a:pt x="9399" y="44229"/>
                      <a:pt x="11264" y="43784"/>
                      <a:pt x="12885" y="42849"/>
                    </a:cubicBezTo>
                    <a:cubicBezTo>
                      <a:pt x="15572" y="41295"/>
                      <a:pt x="17471" y="38336"/>
                      <a:pt x="17474" y="35230"/>
                    </a:cubicBezTo>
                    <a:cubicBezTo>
                      <a:pt x="17479" y="31775"/>
                      <a:pt x="15321" y="28744"/>
                      <a:pt x="13354" y="25902"/>
                    </a:cubicBezTo>
                    <a:cubicBezTo>
                      <a:pt x="11386" y="23061"/>
                      <a:pt x="9434" y="19806"/>
                      <a:pt x="9925" y="16385"/>
                    </a:cubicBezTo>
                    <a:cubicBezTo>
                      <a:pt x="10285" y="13874"/>
                      <a:pt x="11903" y="11758"/>
                      <a:pt x="13103" y="9522"/>
                    </a:cubicBezTo>
                    <a:cubicBezTo>
                      <a:pt x="14302" y="7287"/>
                      <a:pt x="15080" y="4453"/>
                      <a:pt x="13758" y="2287"/>
                    </a:cubicBezTo>
                    <a:cubicBezTo>
                      <a:pt x="12844" y="791"/>
                      <a:pt x="11062" y="0"/>
                      <a:pt x="92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76;p40">
                <a:extLst>
                  <a:ext uri="{FF2B5EF4-FFF2-40B4-BE49-F238E27FC236}">
                    <a16:creationId xmlns:a16="http://schemas.microsoft.com/office/drawing/2014/main" id="{53DD9D53-02B0-1AD2-EB8B-3D0C3D52889F}"/>
                  </a:ext>
                </a:extLst>
              </p:cNvPr>
              <p:cNvSpPr/>
              <p:nvPr/>
            </p:nvSpPr>
            <p:spPr>
              <a:xfrm>
                <a:off x="4070611" y="2600300"/>
                <a:ext cx="247094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30" h="12177" extrusionOk="0">
                    <a:moveTo>
                      <a:pt x="2320" y="1"/>
                    </a:moveTo>
                    <a:cubicBezTo>
                      <a:pt x="947" y="1349"/>
                      <a:pt x="292" y="3298"/>
                      <a:pt x="146" y="5217"/>
                    </a:cubicBezTo>
                    <a:cubicBezTo>
                      <a:pt x="1" y="7137"/>
                      <a:pt x="317" y="9058"/>
                      <a:pt x="632" y="10957"/>
                    </a:cubicBezTo>
                    <a:cubicBezTo>
                      <a:pt x="699" y="11356"/>
                      <a:pt x="791" y="11799"/>
                      <a:pt x="1123" y="12029"/>
                    </a:cubicBezTo>
                    <a:cubicBezTo>
                      <a:pt x="1274" y="12135"/>
                      <a:pt x="1444" y="12176"/>
                      <a:pt x="1621" y="12176"/>
                    </a:cubicBezTo>
                    <a:cubicBezTo>
                      <a:pt x="1963" y="12176"/>
                      <a:pt x="2333" y="12021"/>
                      <a:pt x="2651" y="11863"/>
                    </a:cubicBezTo>
                    <a:cubicBezTo>
                      <a:pt x="4825" y="10785"/>
                      <a:pt x="6999" y="9706"/>
                      <a:pt x="10629" y="8240"/>
                    </a:cubicBezTo>
                    <a:cubicBezTo>
                      <a:pt x="8468" y="4942"/>
                      <a:pt x="5638" y="2135"/>
                      <a:pt x="23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77;p40">
                <a:extLst>
                  <a:ext uri="{FF2B5EF4-FFF2-40B4-BE49-F238E27FC236}">
                    <a16:creationId xmlns:a16="http://schemas.microsoft.com/office/drawing/2014/main" id="{463FBF6D-7AEA-CC7D-A2DB-E15B4B07F8EA}"/>
                  </a:ext>
                </a:extLst>
              </p:cNvPr>
              <p:cNvSpPr/>
              <p:nvPr/>
            </p:nvSpPr>
            <p:spPr>
              <a:xfrm>
                <a:off x="4408589" y="2600300"/>
                <a:ext cx="247071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29" h="12177" extrusionOk="0">
                    <a:moveTo>
                      <a:pt x="8309" y="1"/>
                    </a:moveTo>
                    <a:cubicBezTo>
                      <a:pt x="4991" y="2135"/>
                      <a:pt x="2161" y="4940"/>
                      <a:pt x="0" y="8240"/>
                    </a:cubicBezTo>
                    <a:cubicBezTo>
                      <a:pt x="3631" y="9706"/>
                      <a:pt x="5805" y="10785"/>
                      <a:pt x="7979" y="11863"/>
                    </a:cubicBezTo>
                    <a:cubicBezTo>
                      <a:pt x="8297" y="12021"/>
                      <a:pt x="8667" y="12176"/>
                      <a:pt x="9008" y="12176"/>
                    </a:cubicBezTo>
                    <a:cubicBezTo>
                      <a:pt x="9186" y="12176"/>
                      <a:pt x="9355" y="12135"/>
                      <a:pt x="9506" y="12029"/>
                    </a:cubicBezTo>
                    <a:cubicBezTo>
                      <a:pt x="9838" y="11799"/>
                      <a:pt x="9931" y="11356"/>
                      <a:pt x="9997" y="10957"/>
                    </a:cubicBezTo>
                    <a:cubicBezTo>
                      <a:pt x="10313" y="9058"/>
                      <a:pt x="10629" y="7137"/>
                      <a:pt x="10483" y="5217"/>
                    </a:cubicBezTo>
                    <a:cubicBezTo>
                      <a:pt x="10339" y="3298"/>
                      <a:pt x="9683" y="1349"/>
                      <a:pt x="83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78;p40">
                <a:extLst>
                  <a:ext uri="{FF2B5EF4-FFF2-40B4-BE49-F238E27FC236}">
                    <a16:creationId xmlns:a16="http://schemas.microsoft.com/office/drawing/2014/main" id="{FD3C19A8-EF24-1778-100C-7E50BAFCFC14}"/>
                  </a:ext>
                </a:extLst>
              </p:cNvPr>
              <p:cNvSpPr/>
              <p:nvPr/>
            </p:nvSpPr>
            <p:spPr>
              <a:xfrm>
                <a:off x="4238136" y="2743231"/>
                <a:ext cx="211622" cy="160948"/>
              </a:xfrm>
              <a:custGeom>
                <a:avLst/>
                <a:gdLst/>
                <a:ahLst/>
                <a:cxnLst/>
                <a:rect l="l" t="t" r="r" b="b"/>
                <a:pathLst>
                  <a:path w="9104" h="6924" extrusionOk="0">
                    <a:moveTo>
                      <a:pt x="3454" y="1"/>
                    </a:moveTo>
                    <a:cubicBezTo>
                      <a:pt x="2356" y="1"/>
                      <a:pt x="1263" y="128"/>
                      <a:pt x="200" y="460"/>
                    </a:cubicBezTo>
                    <a:cubicBezTo>
                      <a:pt x="1" y="1887"/>
                      <a:pt x="780" y="3387"/>
                      <a:pt x="2141" y="4191"/>
                    </a:cubicBezTo>
                    <a:cubicBezTo>
                      <a:pt x="3085" y="4748"/>
                      <a:pt x="4377" y="5096"/>
                      <a:pt x="4707" y="6054"/>
                    </a:cubicBezTo>
                    <a:cubicBezTo>
                      <a:pt x="4824" y="6394"/>
                      <a:pt x="4887" y="6861"/>
                      <a:pt x="5287" y="6919"/>
                    </a:cubicBezTo>
                    <a:cubicBezTo>
                      <a:pt x="5310" y="6922"/>
                      <a:pt x="5333" y="6924"/>
                      <a:pt x="5355" y="6924"/>
                    </a:cubicBezTo>
                    <a:cubicBezTo>
                      <a:pt x="5528" y="6924"/>
                      <a:pt x="5693" y="6836"/>
                      <a:pt x="5838" y="6746"/>
                    </a:cubicBezTo>
                    <a:cubicBezTo>
                      <a:pt x="7986" y="5403"/>
                      <a:pt x="9104" y="2903"/>
                      <a:pt x="8566" y="637"/>
                    </a:cubicBezTo>
                    <a:cubicBezTo>
                      <a:pt x="6918" y="315"/>
                      <a:pt x="5180" y="1"/>
                      <a:pt x="34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79;p40">
                <a:extLst>
                  <a:ext uri="{FF2B5EF4-FFF2-40B4-BE49-F238E27FC236}">
                    <a16:creationId xmlns:a16="http://schemas.microsoft.com/office/drawing/2014/main" id="{49D53117-8EB8-E0FF-E249-FA5231AEAEA2}"/>
                  </a:ext>
                </a:extLst>
              </p:cNvPr>
              <p:cNvSpPr/>
              <p:nvPr/>
            </p:nvSpPr>
            <p:spPr>
              <a:xfrm>
                <a:off x="4394619" y="2770102"/>
                <a:ext cx="27731" cy="83287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583" extrusionOk="0">
                    <a:moveTo>
                      <a:pt x="431" y="1"/>
                    </a:moveTo>
                    <a:cubicBezTo>
                      <a:pt x="277" y="1"/>
                      <a:pt x="132" y="39"/>
                      <a:pt x="0" y="106"/>
                    </a:cubicBezTo>
                    <a:cubicBezTo>
                      <a:pt x="303" y="696"/>
                      <a:pt x="429" y="1360"/>
                      <a:pt x="366" y="2021"/>
                    </a:cubicBezTo>
                    <a:cubicBezTo>
                      <a:pt x="340" y="2294"/>
                      <a:pt x="280" y="2567"/>
                      <a:pt x="287" y="2842"/>
                    </a:cubicBezTo>
                    <a:cubicBezTo>
                      <a:pt x="295" y="3117"/>
                      <a:pt x="381" y="3406"/>
                      <a:pt x="593" y="3582"/>
                    </a:cubicBezTo>
                    <a:cubicBezTo>
                      <a:pt x="593" y="3015"/>
                      <a:pt x="920" y="2505"/>
                      <a:pt x="1055" y="1954"/>
                    </a:cubicBezTo>
                    <a:cubicBezTo>
                      <a:pt x="1192" y="1382"/>
                      <a:pt x="1119" y="783"/>
                      <a:pt x="1043" y="200"/>
                    </a:cubicBezTo>
                    <a:cubicBezTo>
                      <a:pt x="832" y="61"/>
                      <a:pt x="625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80;p40">
                <a:extLst>
                  <a:ext uri="{FF2B5EF4-FFF2-40B4-BE49-F238E27FC236}">
                    <a16:creationId xmlns:a16="http://schemas.microsoft.com/office/drawing/2014/main" id="{9416F77D-47A7-8E45-2118-5C98E42C19BA}"/>
                  </a:ext>
                </a:extLst>
              </p:cNvPr>
              <p:cNvSpPr/>
              <p:nvPr/>
            </p:nvSpPr>
            <p:spPr>
              <a:xfrm>
                <a:off x="4341854" y="2765012"/>
                <a:ext cx="40772" cy="13914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5986" extrusionOk="0">
                    <a:moveTo>
                      <a:pt x="628" y="1"/>
                    </a:moveTo>
                    <a:cubicBezTo>
                      <a:pt x="419" y="1"/>
                      <a:pt x="208" y="29"/>
                      <a:pt x="0" y="74"/>
                    </a:cubicBezTo>
                    <a:cubicBezTo>
                      <a:pt x="452" y="1175"/>
                      <a:pt x="219" y="2431"/>
                      <a:pt x="410" y="3605"/>
                    </a:cubicBezTo>
                    <a:cubicBezTo>
                      <a:pt x="545" y="4436"/>
                      <a:pt x="891" y="5216"/>
                      <a:pt x="1235" y="5985"/>
                    </a:cubicBezTo>
                    <a:cubicBezTo>
                      <a:pt x="1645" y="5674"/>
                      <a:pt x="1687" y="5071"/>
                      <a:pt x="1595" y="4566"/>
                    </a:cubicBezTo>
                    <a:cubicBezTo>
                      <a:pt x="1502" y="4062"/>
                      <a:pt x="1314" y="3554"/>
                      <a:pt x="1400" y="3048"/>
                    </a:cubicBezTo>
                    <a:cubicBezTo>
                      <a:pt x="1475" y="2607"/>
                      <a:pt x="1753" y="2194"/>
                      <a:pt x="1698" y="1752"/>
                    </a:cubicBezTo>
                    <a:cubicBezTo>
                      <a:pt x="1666" y="1486"/>
                      <a:pt x="1518" y="1252"/>
                      <a:pt x="1437" y="997"/>
                    </a:cubicBezTo>
                    <a:cubicBezTo>
                      <a:pt x="1356" y="743"/>
                      <a:pt x="1366" y="419"/>
                      <a:pt x="1582" y="262"/>
                    </a:cubicBezTo>
                    <a:cubicBezTo>
                      <a:pt x="1282" y="71"/>
                      <a:pt x="958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81;p40">
                <a:extLst>
                  <a:ext uri="{FF2B5EF4-FFF2-40B4-BE49-F238E27FC236}">
                    <a16:creationId xmlns:a16="http://schemas.microsoft.com/office/drawing/2014/main" id="{E5AE58FA-CC0E-837D-45A7-F1379F4422B0}"/>
                  </a:ext>
                </a:extLst>
              </p:cNvPr>
              <p:cNvSpPr/>
              <p:nvPr/>
            </p:nvSpPr>
            <p:spPr>
              <a:xfrm>
                <a:off x="4303244" y="2767731"/>
                <a:ext cx="38331" cy="127104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5468" extrusionOk="0">
                    <a:moveTo>
                      <a:pt x="1428" y="1"/>
                    </a:moveTo>
                    <a:cubicBezTo>
                      <a:pt x="1149" y="103"/>
                      <a:pt x="854" y="161"/>
                      <a:pt x="532" y="161"/>
                    </a:cubicBezTo>
                    <a:cubicBezTo>
                      <a:pt x="363" y="161"/>
                      <a:pt x="187" y="145"/>
                      <a:pt x="1" y="111"/>
                    </a:cubicBezTo>
                    <a:lnTo>
                      <a:pt x="1" y="111"/>
                    </a:lnTo>
                    <a:cubicBezTo>
                      <a:pt x="281" y="436"/>
                      <a:pt x="302" y="913"/>
                      <a:pt x="234" y="1337"/>
                    </a:cubicBezTo>
                    <a:cubicBezTo>
                      <a:pt x="168" y="1761"/>
                      <a:pt x="29" y="2179"/>
                      <a:pt x="41" y="2609"/>
                    </a:cubicBezTo>
                    <a:cubicBezTo>
                      <a:pt x="71" y="3599"/>
                      <a:pt x="903" y="4494"/>
                      <a:pt x="719" y="5468"/>
                    </a:cubicBezTo>
                    <a:cubicBezTo>
                      <a:pt x="1175" y="5201"/>
                      <a:pt x="1310" y="4596"/>
                      <a:pt x="1268" y="4068"/>
                    </a:cubicBezTo>
                    <a:cubicBezTo>
                      <a:pt x="1224" y="3542"/>
                      <a:pt x="1049" y="3025"/>
                      <a:pt x="1072" y="2497"/>
                    </a:cubicBezTo>
                    <a:cubicBezTo>
                      <a:pt x="1107" y="1648"/>
                      <a:pt x="1648" y="820"/>
                      <a:pt x="1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82;p40">
                <a:extLst>
                  <a:ext uri="{FF2B5EF4-FFF2-40B4-BE49-F238E27FC236}">
                    <a16:creationId xmlns:a16="http://schemas.microsoft.com/office/drawing/2014/main" id="{5A014632-E615-D745-8F2E-613E8F1004B1}"/>
                  </a:ext>
                </a:extLst>
              </p:cNvPr>
              <p:cNvSpPr/>
              <p:nvPr/>
            </p:nvSpPr>
            <p:spPr>
              <a:xfrm>
                <a:off x="4167123" y="3386202"/>
                <a:ext cx="176941" cy="614203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26423" extrusionOk="0">
                    <a:moveTo>
                      <a:pt x="7611" y="0"/>
                    </a:moveTo>
                    <a:cubicBezTo>
                      <a:pt x="4728" y="7314"/>
                      <a:pt x="3972" y="15491"/>
                      <a:pt x="5534" y="23202"/>
                    </a:cubicBezTo>
                    <a:lnTo>
                      <a:pt x="5534" y="23202"/>
                    </a:lnTo>
                    <a:cubicBezTo>
                      <a:pt x="5199" y="23251"/>
                      <a:pt x="4866" y="23312"/>
                      <a:pt x="4537" y="23385"/>
                    </a:cubicBezTo>
                    <a:cubicBezTo>
                      <a:pt x="3628" y="23589"/>
                      <a:pt x="2743" y="23887"/>
                      <a:pt x="1896" y="24273"/>
                    </a:cubicBezTo>
                    <a:cubicBezTo>
                      <a:pt x="1626" y="24398"/>
                      <a:pt x="1361" y="24529"/>
                      <a:pt x="1099" y="24670"/>
                    </a:cubicBezTo>
                    <a:cubicBezTo>
                      <a:pt x="709" y="24882"/>
                      <a:pt x="286" y="25138"/>
                      <a:pt x="111" y="25569"/>
                    </a:cubicBezTo>
                    <a:cubicBezTo>
                      <a:pt x="1" y="25844"/>
                      <a:pt x="2" y="26191"/>
                      <a:pt x="203" y="26423"/>
                    </a:cubicBezTo>
                    <a:cubicBezTo>
                      <a:pt x="119" y="26303"/>
                      <a:pt x="75" y="26158"/>
                      <a:pt x="78" y="26013"/>
                    </a:cubicBezTo>
                    <a:cubicBezTo>
                      <a:pt x="85" y="25384"/>
                      <a:pt x="665" y="25047"/>
                      <a:pt x="1175" y="24820"/>
                    </a:cubicBezTo>
                    <a:cubicBezTo>
                      <a:pt x="2633" y="24145"/>
                      <a:pt x="4195" y="23722"/>
                      <a:pt x="5794" y="23568"/>
                    </a:cubicBezTo>
                    <a:lnTo>
                      <a:pt x="6006" y="23547"/>
                    </a:lnTo>
                    <a:lnTo>
                      <a:pt x="5967" y="23333"/>
                    </a:lnTo>
                    <a:cubicBezTo>
                      <a:pt x="4592" y="15569"/>
                      <a:pt x="5316" y="7522"/>
                      <a:pt x="7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83;p40">
                <a:extLst>
                  <a:ext uri="{FF2B5EF4-FFF2-40B4-BE49-F238E27FC236}">
                    <a16:creationId xmlns:a16="http://schemas.microsoft.com/office/drawing/2014/main" id="{7BD7ECA4-3BF5-EF61-2B80-BBB148820A3B}"/>
                  </a:ext>
                </a:extLst>
              </p:cNvPr>
              <p:cNvSpPr/>
              <p:nvPr/>
            </p:nvSpPr>
            <p:spPr>
              <a:xfrm>
                <a:off x="4413285" y="3595637"/>
                <a:ext cx="123547" cy="392073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16867" extrusionOk="0">
                    <a:moveTo>
                      <a:pt x="5314" y="1"/>
                    </a:moveTo>
                    <a:lnTo>
                      <a:pt x="5314" y="1"/>
                    </a:lnTo>
                    <a:cubicBezTo>
                      <a:pt x="4656" y="2878"/>
                      <a:pt x="3953" y="5749"/>
                      <a:pt x="3056" y="8559"/>
                    </a:cubicBezTo>
                    <a:cubicBezTo>
                      <a:pt x="2397" y="10667"/>
                      <a:pt x="1637" y="12750"/>
                      <a:pt x="827" y="14806"/>
                    </a:cubicBezTo>
                    <a:cubicBezTo>
                      <a:pt x="553" y="15494"/>
                      <a:pt x="273" y="16178"/>
                      <a:pt x="1" y="16867"/>
                    </a:cubicBezTo>
                    <a:cubicBezTo>
                      <a:pt x="187" y="16546"/>
                      <a:pt x="370" y="16223"/>
                      <a:pt x="551" y="15899"/>
                    </a:cubicBezTo>
                    <a:cubicBezTo>
                      <a:pt x="1783" y="13612"/>
                      <a:pt x="2785" y="11198"/>
                      <a:pt x="3565" y="8720"/>
                    </a:cubicBezTo>
                    <a:cubicBezTo>
                      <a:pt x="4452" y="5886"/>
                      <a:pt x="5074" y="2962"/>
                      <a:pt x="5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84;p40">
                <a:extLst>
                  <a:ext uri="{FF2B5EF4-FFF2-40B4-BE49-F238E27FC236}">
                    <a16:creationId xmlns:a16="http://schemas.microsoft.com/office/drawing/2014/main" id="{A7D81179-EC48-8FCA-7609-B4522FC979D9}"/>
                  </a:ext>
                </a:extLst>
              </p:cNvPr>
              <p:cNvSpPr/>
              <p:nvPr/>
            </p:nvSpPr>
            <p:spPr>
              <a:xfrm>
                <a:off x="4466957" y="3527530"/>
                <a:ext cx="378661" cy="469665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20205" extrusionOk="0">
                    <a:moveTo>
                      <a:pt x="10145" y="1"/>
                    </a:moveTo>
                    <a:cubicBezTo>
                      <a:pt x="9236" y="1"/>
                      <a:pt x="8322" y="178"/>
                      <a:pt x="7462" y="556"/>
                    </a:cubicBezTo>
                    <a:cubicBezTo>
                      <a:pt x="6022" y="1152"/>
                      <a:pt x="4766" y="2213"/>
                      <a:pt x="3982" y="3566"/>
                    </a:cubicBezTo>
                    <a:cubicBezTo>
                      <a:pt x="2720" y="5729"/>
                      <a:pt x="2599" y="8389"/>
                      <a:pt x="3140" y="10788"/>
                    </a:cubicBezTo>
                    <a:cubicBezTo>
                      <a:pt x="3404" y="11983"/>
                      <a:pt x="3828" y="13145"/>
                      <a:pt x="4342" y="14255"/>
                    </a:cubicBezTo>
                    <a:cubicBezTo>
                      <a:pt x="4816" y="15274"/>
                      <a:pt x="5392" y="16290"/>
                      <a:pt x="5999" y="17242"/>
                    </a:cubicBezTo>
                    <a:lnTo>
                      <a:pt x="5999" y="17242"/>
                    </a:lnTo>
                    <a:cubicBezTo>
                      <a:pt x="5480" y="17409"/>
                      <a:pt x="4925" y="17438"/>
                      <a:pt x="4381" y="17439"/>
                    </a:cubicBezTo>
                    <a:cubicBezTo>
                      <a:pt x="4119" y="17439"/>
                      <a:pt x="3853" y="17434"/>
                      <a:pt x="3586" y="17434"/>
                    </a:cubicBezTo>
                    <a:cubicBezTo>
                      <a:pt x="2864" y="17434"/>
                      <a:pt x="2136" y="17474"/>
                      <a:pt x="1473" y="17775"/>
                    </a:cubicBezTo>
                    <a:cubicBezTo>
                      <a:pt x="1087" y="17948"/>
                      <a:pt x="757" y="18215"/>
                      <a:pt x="528" y="18572"/>
                    </a:cubicBezTo>
                    <a:cubicBezTo>
                      <a:pt x="214" y="19045"/>
                      <a:pt x="88" y="19696"/>
                      <a:pt x="389" y="20205"/>
                    </a:cubicBezTo>
                    <a:cubicBezTo>
                      <a:pt x="0" y="19385"/>
                      <a:pt x="572" y="18408"/>
                      <a:pt x="1330" y="18039"/>
                    </a:cubicBezTo>
                    <a:cubicBezTo>
                      <a:pt x="1573" y="17914"/>
                      <a:pt x="1839" y="17833"/>
                      <a:pt x="2108" y="17781"/>
                    </a:cubicBezTo>
                    <a:cubicBezTo>
                      <a:pt x="2431" y="17721"/>
                      <a:pt x="2755" y="17701"/>
                      <a:pt x="3081" y="17701"/>
                    </a:cubicBezTo>
                    <a:cubicBezTo>
                      <a:pt x="3511" y="17701"/>
                      <a:pt x="3942" y="17735"/>
                      <a:pt x="4376" y="17751"/>
                    </a:cubicBezTo>
                    <a:cubicBezTo>
                      <a:pt x="4503" y="17755"/>
                      <a:pt x="4631" y="17758"/>
                      <a:pt x="4759" y="17758"/>
                    </a:cubicBezTo>
                    <a:cubicBezTo>
                      <a:pt x="5129" y="17758"/>
                      <a:pt x="5500" y="17734"/>
                      <a:pt x="5864" y="17658"/>
                    </a:cubicBezTo>
                    <a:cubicBezTo>
                      <a:pt x="6098" y="17611"/>
                      <a:pt x="6339" y="17519"/>
                      <a:pt x="6564" y="17436"/>
                    </a:cubicBezTo>
                    <a:cubicBezTo>
                      <a:pt x="6397" y="17159"/>
                      <a:pt x="6150" y="16743"/>
                      <a:pt x="5989" y="16461"/>
                    </a:cubicBezTo>
                    <a:cubicBezTo>
                      <a:pt x="5553" y="15698"/>
                      <a:pt x="5124" y="14864"/>
                      <a:pt x="4768" y="14060"/>
                    </a:cubicBezTo>
                    <a:cubicBezTo>
                      <a:pt x="4531" y="13517"/>
                      <a:pt x="4309" y="12957"/>
                      <a:pt x="4120" y="12395"/>
                    </a:cubicBezTo>
                    <a:cubicBezTo>
                      <a:pt x="4006" y="12064"/>
                      <a:pt x="3908" y="11716"/>
                      <a:pt x="3814" y="11381"/>
                    </a:cubicBezTo>
                    <a:cubicBezTo>
                      <a:pt x="3298" y="9450"/>
                      <a:pt x="3172" y="7363"/>
                      <a:pt x="3744" y="5430"/>
                    </a:cubicBezTo>
                    <a:cubicBezTo>
                      <a:pt x="4564" y="2523"/>
                      <a:pt x="7175" y="483"/>
                      <a:pt x="10191" y="358"/>
                    </a:cubicBezTo>
                    <a:cubicBezTo>
                      <a:pt x="10273" y="355"/>
                      <a:pt x="10355" y="354"/>
                      <a:pt x="10436" y="354"/>
                    </a:cubicBezTo>
                    <a:cubicBezTo>
                      <a:pt x="12739" y="354"/>
                      <a:pt x="14994" y="1581"/>
                      <a:pt x="16289" y="3483"/>
                    </a:cubicBezTo>
                    <a:cubicBezTo>
                      <a:pt x="15045" y="1309"/>
                      <a:pt x="12612" y="1"/>
                      <a:pt x="10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85;p40">
                <a:extLst>
                  <a:ext uri="{FF2B5EF4-FFF2-40B4-BE49-F238E27FC236}">
                    <a16:creationId xmlns:a16="http://schemas.microsoft.com/office/drawing/2014/main" id="{F748C66C-54A4-F462-94D3-9D4162D5CEB0}"/>
                  </a:ext>
                </a:extLst>
              </p:cNvPr>
              <p:cNvSpPr/>
              <p:nvPr/>
            </p:nvSpPr>
            <p:spPr>
              <a:xfrm>
                <a:off x="4163729" y="2968751"/>
                <a:ext cx="63412" cy="42631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4" extrusionOk="0">
                    <a:moveTo>
                      <a:pt x="1429" y="1"/>
                    </a:moveTo>
                    <a:cubicBezTo>
                      <a:pt x="1388" y="1"/>
                      <a:pt x="1346" y="2"/>
                      <a:pt x="1303" y="5"/>
                    </a:cubicBezTo>
                    <a:cubicBezTo>
                      <a:pt x="569" y="52"/>
                      <a:pt x="1" y="501"/>
                      <a:pt x="33" y="1004"/>
                    </a:cubicBezTo>
                    <a:cubicBezTo>
                      <a:pt x="64" y="1478"/>
                      <a:pt x="616" y="1833"/>
                      <a:pt x="1294" y="1833"/>
                    </a:cubicBezTo>
                    <a:cubicBezTo>
                      <a:pt x="1336" y="1833"/>
                      <a:pt x="1380" y="1832"/>
                      <a:pt x="1423" y="1829"/>
                    </a:cubicBezTo>
                    <a:cubicBezTo>
                      <a:pt x="2157" y="1782"/>
                      <a:pt x="2727" y="1335"/>
                      <a:pt x="2693" y="831"/>
                    </a:cubicBezTo>
                    <a:cubicBezTo>
                      <a:pt x="2663" y="356"/>
                      <a:pt x="2108" y="1"/>
                      <a:pt x="1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86;p40">
                <a:extLst>
                  <a:ext uri="{FF2B5EF4-FFF2-40B4-BE49-F238E27FC236}">
                    <a16:creationId xmlns:a16="http://schemas.microsoft.com/office/drawing/2014/main" id="{ED94CBE9-A629-5EBC-AD7F-D80393071049}"/>
                  </a:ext>
                </a:extLst>
              </p:cNvPr>
              <p:cNvSpPr/>
              <p:nvPr/>
            </p:nvSpPr>
            <p:spPr>
              <a:xfrm>
                <a:off x="4451685" y="2963568"/>
                <a:ext cx="63412" cy="4265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5" extrusionOk="0">
                    <a:moveTo>
                      <a:pt x="1431" y="0"/>
                    </a:moveTo>
                    <a:cubicBezTo>
                      <a:pt x="1389" y="0"/>
                      <a:pt x="1347" y="2"/>
                      <a:pt x="1305" y="4"/>
                    </a:cubicBezTo>
                    <a:cubicBezTo>
                      <a:pt x="570" y="53"/>
                      <a:pt x="1" y="500"/>
                      <a:pt x="33" y="1004"/>
                    </a:cubicBezTo>
                    <a:cubicBezTo>
                      <a:pt x="64" y="1479"/>
                      <a:pt x="618" y="1834"/>
                      <a:pt x="1298" y="1834"/>
                    </a:cubicBezTo>
                    <a:cubicBezTo>
                      <a:pt x="1339" y="1834"/>
                      <a:pt x="1381" y="1833"/>
                      <a:pt x="1423" y="1830"/>
                    </a:cubicBezTo>
                    <a:cubicBezTo>
                      <a:pt x="2157" y="1781"/>
                      <a:pt x="2727" y="1334"/>
                      <a:pt x="2693" y="831"/>
                    </a:cubicBezTo>
                    <a:cubicBezTo>
                      <a:pt x="2663" y="356"/>
                      <a:pt x="2109" y="0"/>
                      <a:pt x="1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87;p40">
                <a:extLst>
                  <a:ext uri="{FF2B5EF4-FFF2-40B4-BE49-F238E27FC236}">
                    <a16:creationId xmlns:a16="http://schemas.microsoft.com/office/drawing/2014/main" id="{80F38528-2493-2F34-7EFF-490C786FD4EB}"/>
                  </a:ext>
                </a:extLst>
              </p:cNvPr>
              <p:cNvSpPr/>
              <p:nvPr/>
            </p:nvSpPr>
            <p:spPr>
              <a:xfrm>
                <a:off x="4218517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3" y="456"/>
                    </a:cubicBezTo>
                    <a:cubicBezTo>
                      <a:pt x="1" y="710"/>
                      <a:pt x="207" y="919"/>
                      <a:pt x="463" y="921"/>
                    </a:cubicBezTo>
                    <a:cubicBezTo>
                      <a:pt x="871" y="921"/>
                      <a:pt x="1077" y="429"/>
                      <a:pt x="790" y="139"/>
                    </a:cubicBezTo>
                    <a:cubicBezTo>
                      <a:pt x="696" y="43"/>
                      <a:pt x="580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88;p40">
                <a:extLst>
                  <a:ext uri="{FF2B5EF4-FFF2-40B4-BE49-F238E27FC236}">
                    <a16:creationId xmlns:a16="http://schemas.microsoft.com/office/drawing/2014/main" id="{57A0F7D0-F4E3-8A93-07B0-AC12EF0FB279}"/>
                  </a:ext>
                </a:extLst>
              </p:cNvPr>
              <p:cNvSpPr/>
              <p:nvPr/>
            </p:nvSpPr>
            <p:spPr>
              <a:xfrm>
                <a:off x="4471536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2" y="456"/>
                    </a:cubicBezTo>
                    <a:cubicBezTo>
                      <a:pt x="1" y="710"/>
                      <a:pt x="206" y="919"/>
                      <a:pt x="462" y="921"/>
                    </a:cubicBezTo>
                    <a:cubicBezTo>
                      <a:pt x="871" y="921"/>
                      <a:pt x="1076" y="429"/>
                      <a:pt x="790" y="139"/>
                    </a:cubicBezTo>
                    <a:cubicBezTo>
                      <a:pt x="696" y="43"/>
                      <a:pt x="579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89;p40">
                <a:extLst>
                  <a:ext uri="{FF2B5EF4-FFF2-40B4-BE49-F238E27FC236}">
                    <a16:creationId xmlns:a16="http://schemas.microsoft.com/office/drawing/2014/main" id="{D61A87EC-1F9A-834F-863D-88A535793C62}"/>
                  </a:ext>
                </a:extLst>
              </p:cNvPr>
              <p:cNvSpPr/>
              <p:nvPr/>
            </p:nvSpPr>
            <p:spPr>
              <a:xfrm>
                <a:off x="4294341" y="3006617"/>
                <a:ext cx="117643" cy="44003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893" fill="none" extrusionOk="0">
                    <a:moveTo>
                      <a:pt x="5061" y="1"/>
                    </a:moveTo>
                    <a:cubicBezTo>
                      <a:pt x="4918" y="992"/>
                      <a:pt x="3813" y="1828"/>
                      <a:pt x="2602" y="1861"/>
                    </a:cubicBezTo>
                    <a:cubicBezTo>
                      <a:pt x="1388" y="1893"/>
                      <a:pt x="220" y="1119"/>
                      <a:pt x="0" y="13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90;p40">
                <a:extLst>
                  <a:ext uri="{FF2B5EF4-FFF2-40B4-BE49-F238E27FC236}">
                    <a16:creationId xmlns:a16="http://schemas.microsoft.com/office/drawing/2014/main" id="{FE1F3F91-6601-2A0E-C3AB-2D2F6079BA25}"/>
                  </a:ext>
                </a:extLst>
              </p:cNvPr>
              <p:cNvSpPr/>
              <p:nvPr/>
            </p:nvSpPr>
            <p:spPr>
              <a:xfrm>
                <a:off x="4349338" y="2969611"/>
                <a:ext cx="3789" cy="74082"/>
              </a:xfrm>
              <a:custGeom>
                <a:avLst/>
                <a:gdLst/>
                <a:ahLst/>
                <a:cxnLst/>
                <a:rect l="l" t="t" r="r" b="b"/>
                <a:pathLst>
                  <a:path w="163" h="3187" fill="none" extrusionOk="0">
                    <a:moveTo>
                      <a:pt x="1" y="0"/>
                    </a:moveTo>
                    <a:cubicBezTo>
                      <a:pt x="87" y="1180"/>
                      <a:pt x="88" y="2132"/>
                      <a:pt x="163" y="318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1;p40">
                <a:extLst>
                  <a:ext uri="{FF2B5EF4-FFF2-40B4-BE49-F238E27FC236}">
                    <a16:creationId xmlns:a16="http://schemas.microsoft.com/office/drawing/2014/main" id="{80DD79E0-D9B7-BA7B-2A71-E1461ABE02C9}"/>
                  </a:ext>
                </a:extLst>
              </p:cNvPr>
              <p:cNvSpPr/>
              <p:nvPr/>
            </p:nvSpPr>
            <p:spPr>
              <a:xfrm>
                <a:off x="4303244" y="2929282"/>
                <a:ext cx="97001" cy="60809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616" extrusionOk="0">
                    <a:moveTo>
                      <a:pt x="2889" y="0"/>
                    </a:moveTo>
                    <a:cubicBezTo>
                      <a:pt x="2144" y="0"/>
                      <a:pt x="1397" y="65"/>
                      <a:pt x="672" y="237"/>
                    </a:cubicBezTo>
                    <a:cubicBezTo>
                      <a:pt x="404" y="300"/>
                      <a:pt x="95" y="421"/>
                      <a:pt x="40" y="690"/>
                    </a:cubicBezTo>
                    <a:cubicBezTo>
                      <a:pt x="1" y="890"/>
                      <a:pt x="121" y="1081"/>
                      <a:pt x="236" y="1248"/>
                    </a:cubicBezTo>
                    <a:cubicBezTo>
                      <a:pt x="453" y="1562"/>
                      <a:pt x="672" y="1879"/>
                      <a:pt x="954" y="2137"/>
                    </a:cubicBezTo>
                    <a:cubicBezTo>
                      <a:pt x="1235" y="2395"/>
                      <a:pt x="1589" y="2591"/>
                      <a:pt x="1971" y="2613"/>
                    </a:cubicBezTo>
                    <a:cubicBezTo>
                      <a:pt x="1995" y="2615"/>
                      <a:pt x="2020" y="2615"/>
                      <a:pt x="2044" y="2615"/>
                    </a:cubicBezTo>
                    <a:cubicBezTo>
                      <a:pt x="2440" y="2615"/>
                      <a:pt x="2824" y="2432"/>
                      <a:pt x="3129" y="2176"/>
                    </a:cubicBezTo>
                    <a:cubicBezTo>
                      <a:pt x="3455" y="1905"/>
                      <a:pt x="3706" y="1559"/>
                      <a:pt x="3952" y="1215"/>
                    </a:cubicBezTo>
                    <a:cubicBezTo>
                      <a:pt x="4172" y="911"/>
                      <a:pt x="4143" y="462"/>
                      <a:pt x="3876" y="243"/>
                    </a:cubicBezTo>
                    <a:cubicBezTo>
                      <a:pt x="3609" y="26"/>
                      <a:pt x="3236" y="0"/>
                      <a:pt x="2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2;p40">
                <a:extLst>
                  <a:ext uri="{FF2B5EF4-FFF2-40B4-BE49-F238E27FC236}">
                    <a16:creationId xmlns:a16="http://schemas.microsoft.com/office/drawing/2014/main" id="{85B9C480-5C90-7717-6B5B-9F21EAB75C7E}"/>
                  </a:ext>
                </a:extLst>
              </p:cNvPr>
              <p:cNvSpPr/>
              <p:nvPr/>
            </p:nvSpPr>
            <p:spPr>
              <a:xfrm>
                <a:off x="3873263" y="2972517"/>
                <a:ext cx="317271" cy="93584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6" extrusionOk="0">
                    <a:moveTo>
                      <a:pt x="894" y="1"/>
                    </a:moveTo>
                    <a:cubicBezTo>
                      <a:pt x="596" y="1"/>
                      <a:pt x="298" y="4"/>
                      <a:pt x="0" y="11"/>
                    </a:cubicBezTo>
                    <a:cubicBezTo>
                      <a:pt x="2597" y="237"/>
                      <a:pt x="5213" y="569"/>
                      <a:pt x="7775" y="1055"/>
                    </a:cubicBezTo>
                    <a:cubicBezTo>
                      <a:pt x="8885" y="1263"/>
                      <a:pt x="10086" y="1519"/>
                      <a:pt x="11208" y="1784"/>
                    </a:cubicBezTo>
                    <a:lnTo>
                      <a:pt x="11208" y="1784"/>
                    </a:lnTo>
                    <a:cubicBezTo>
                      <a:pt x="8820" y="2272"/>
                      <a:pt x="6430" y="2790"/>
                      <a:pt x="4062" y="3347"/>
                    </a:cubicBezTo>
                    <a:cubicBezTo>
                      <a:pt x="3141" y="3564"/>
                      <a:pt x="2223" y="3786"/>
                      <a:pt x="1306" y="4026"/>
                    </a:cubicBezTo>
                    <a:cubicBezTo>
                      <a:pt x="3180" y="3760"/>
                      <a:pt x="5043" y="3444"/>
                      <a:pt x="6906" y="3115"/>
                    </a:cubicBezTo>
                    <a:cubicBezTo>
                      <a:pt x="9139" y="2720"/>
                      <a:pt x="11423" y="2279"/>
                      <a:pt x="13649" y="1836"/>
                    </a:cubicBezTo>
                    <a:cubicBezTo>
                      <a:pt x="12016" y="1426"/>
                      <a:pt x="10292" y="1000"/>
                      <a:pt x="8635" y="714"/>
                    </a:cubicBezTo>
                    <a:cubicBezTo>
                      <a:pt x="6080" y="263"/>
                      <a:pt x="3488" y="1"/>
                      <a:pt x="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3;p40">
                <a:extLst>
                  <a:ext uri="{FF2B5EF4-FFF2-40B4-BE49-F238E27FC236}">
                    <a16:creationId xmlns:a16="http://schemas.microsoft.com/office/drawing/2014/main" id="{DC9678CB-FA30-13A7-0EF4-A25335545EE7}"/>
                  </a:ext>
                </a:extLst>
              </p:cNvPr>
              <p:cNvSpPr/>
              <p:nvPr/>
            </p:nvSpPr>
            <p:spPr>
              <a:xfrm>
                <a:off x="4026748" y="3023795"/>
                <a:ext cx="157764" cy="74059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6" extrusionOk="0">
                    <a:moveTo>
                      <a:pt x="6786" y="0"/>
                    </a:moveTo>
                    <a:lnTo>
                      <a:pt x="6786" y="0"/>
                    </a:lnTo>
                    <a:cubicBezTo>
                      <a:pt x="5876" y="247"/>
                      <a:pt x="4998" y="597"/>
                      <a:pt x="4135" y="966"/>
                    </a:cubicBezTo>
                    <a:cubicBezTo>
                      <a:pt x="2845" y="1530"/>
                      <a:pt x="1580" y="2160"/>
                      <a:pt x="392" y="2920"/>
                    </a:cubicBezTo>
                    <a:cubicBezTo>
                      <a:pt x="261" y="3004"/>
                      <a:pt x="130" y="3091"/>
                      <a:pt x="0" y="3185"/>
                    </a:cubicBezTo>
                    <a:cubicBezTo>
                      <a:pt x="154" y="3147"/>
                      <a:pt x="305" y="3101"/>
                      <a:pt x="456" y="3054"/>
                    </a:cubicBezTo>
                    <a:cubicBezTo>
                      <a:pt x="1799" y="2625"/>
                      <a:pt x="3091" y="2055"/>
                      <a:pt x="4348" y="1423"/>
                    </a:cubicBezTo>
                    <a:cubicBezTo>
                      <a:pt x="5186" y="994"/>
                      <a:pt x="6015" y="542"/>
                      <a:pt x="6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4;p40">
                <a:extLst>
                  <a:ext uri="{FF2B5EF4-FFF2-40B4-BE49-F238E27FC236}">
                    <a16:creationId xmlns:a16="http://schemas.microsoft.com/office/drawing/2014/main" id="{7CBD6414-2D68-E112-09D3-014C396C00F1}"/>
                  </a:ext>
                </a:extLst>
              </p:cNvPr>
              <p:cNvSpPr/>
              <p:nvPr/>
            </p:nvSpPr>
            <p:spPr>
              <a:xfrm>
                <a:off x="4524836" y="2959267"/>
                <a:ext cx="317271" cy="93538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4" extrusionOk="0">
                    <a:moveTo>
                      <a:pt x="12755" y="1"/>
                    </a:moveTo>
                    <a:cubicBezTo>
                      <a:pt x="10161" y="1"/>
                      <a:pt x="7568" y="262"/>
                      <a:pt x="5014" y="713"/>
                    </a:cubicBezTo>
                    <a:cubicBezTo>
                      <a:pt x="3357" y="999"/>
                      <a:pt x="1633" y="1424"/>
                      <a:pt x="0" y="1835"/>
                    </a:cubicBezTo>
                    <a:cubicBezTo>
                      <a:pt x="2226" y="2278"/>
                      <a:pt x="4510" y="2720"/>
                      <a:pt x="6742" y="3115"/>
                    </a:cubicBezTo>
                    <a:cubicBezTo>
                      <a:pt x="8604" y="3442"/>
                      <a:pt x="10468" y="3760"/>
                      <a:pt x="12343" y="4024"/>
                    </a:cubicBezTo>
                    <a:cubicBezTo>
                      <a:pt x="11426" y="3786"/>
                      <a:pt x="10507" y="3564"/>
                      <a:pt x="9587" y="3347"/>
                    </a:cubicBezTo>
                    <a:cubicBezTo>
                      <a:pt x="7218" y="2791"/>
                      <a:pt x="4827" y="2272"/>
                      <a:pt x="2440" y="1782"/>
                    </a:cubicBezTo>
                    <a:lnTo>
                      <a:pt x="2440" y="1782"/>
                    </a:lnTo>
                    <a:cubicBezTo>
                      <a:pt x="3561" y="1519"/>
                      <a:pt x="4764" y="1263"/>
                      <a:pt x="5874" y="1054"/>
                    </a:cubicBezTo>
                    <a:cubicBezTo>
                      <a:pt x="8435" y="568"/>
                      <a:pt x="11052" y="236"/>
                      <a:pt x="13648" y="11"/>
                    </a:cubicBezTo>
                    <a:cubicBezTo>
                      <a:pt x="13351" y="4"/>
                      <a:pt x="13053" y="1"/>
                      <a:pt x="127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5;p40">
                <a:extLst>
                  <a:ext uri="{FF2B5EF4-FFF2-40B4-BE49-F238E27FC236}">
                    <a16:creationId xmlns:a16="http://schemas.microsoft.com/office/drawing/2014/main" id="{5A67301A-98C3-B522-DFFE-6A6E2070B17C}"/>
                  </a:ext>
                </a:extLst>
              </p:cNvPr>
              <p:cNvSpPr/>
              <p:nvPr/>
            </p:nvSpPr>
            <p:spPr>
              <a:xfrm>
                <a:off x="4530857" y="3010499"/>
                <a:ext cx="157764" cy="74105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71" y="542"/>
                      <a:pt x="1601" y="995"/>
                      <a:pt x="2438" y="1425"/>
                    </a:cubicBezTo>
                    <a:cubicBezTo>
                      <a:pt x="3695" y="2056"/>
                      <a:pt x="4988" y="2627"/>
                      <a:pt x="6331" y="3054"/>
                    </a:cubicBezTo>
                    <a:cubicBezTo>
                      <a:pt x="6482" y="3103"/>
                      <a:pt x="6632" y="3148"/>
                      <a:pt x="6786" y="3187"/>
                    </a:cubicBezTo>
                    <a:cubicBezTo>
                      <a:pt x="6657" y="3093"/>
                      <a:pt x="6527" y="3006"/>
                      <a:pt x="6394" y="2920"/>
                    </a:cubicBezTo>
                    <a:cubicBezTo>
                      <a:pt x="5207" y="2162"/>
                      <a:pt x="3942" y="1532"/>
                      <a:pt x="2654" y="968"/>
                    </a:cubicBezTo>
                    <a:cubicBezTo>
                      <a:pt x="1787" y="597"/>
                      <a:pt x="909" y="24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6;p40">
                <a:extLst>
                  <a:ext uri="{FF2B5EF4-FFF2-40B4-BE49-F238E27FC236}">
                    <a16:creationId xmlns:a16="http://schemas.microsoft.com/office/drawing/2014/main" id="{98492BA5-E4D7-B97C-EE40-9925EE062D72}"/>
                  </a:ext>
                </a:extLst>
              </p:cNvPr>
              <p:cNvSpPr/>
              <p:nvPr/>
            </p:nvSpPr>
            <p:spPr>
              <a:xfrm>
                <a:off x="4120959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221" y="1"/>
                    </a:moveTo>
                    <a:cubicBezTo>
                      <a:pt x="1" y="2356"/>
                      <a:pt x="402" y="4730"/>
                      <a:pt x="1384" y="6883"/>
                    </a:cubicBezTo>
                    <a:cubicBezTo>
                      <a:pt x="2199" y="5992"/>
                      <a:pt x="3234" y="5305"/>
                      <a:pt x="5210" y="5031"/>
                    </a:cubicBezTo>
                    <a:cubicBezTo>
                      <a:pt x="3960" y="2991"/>
                      <a:pt x="2252" y="1268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97;p40">
                <a:extLst>
                  <a:ext uri="{FF2B5EF4-FFF2-40B4-BE49-F238E27FC236}">
                    <a16:creationId xmlns:a16="http://schemas.microsoft.com/office/drawing/2014/main" id="{247CC149-9BFB-307D-60AE-07BBED7D4F13}"/>
                  </a:ext>
                </a:extLst>
              </p:cNvPr>
              <p:cNvSpPr/>
              <p:nvPr/>
            </p:nvSpPr>
            <p:spPr>
              <a:xfrm>
                <a:off x="4484088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4990" y="1"/>
                    </a:moveTo>
                    <a:lnTo>
                      <a:pt x="4990" y="1"/>
                    </a:lnTo>
                    <a:cubicBezTo>
                      <a:pt x="2960" y="1268"/>
                      <a:pt x="1252" y="2991"/>
                      <a:pt x="0" y="5031"/>
                    </a:cubicBezTo>
                    <a:cubicBezTo>
                      <a:pt x="1978" y="5305"/>
                      <a:pt x="3013" y="5992"/>
                      <a:pt x="3827" y="6883"/>
                    </a:cubicBezTo>
                    <a:cubicBezTo>
                      <a:pt x="4810" y="4730"/>
                      <a:pt x="5210" y="2356"/>
                      <a:pt x="49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1192;p42">
            <a:extLst>
              <a:ext uri="{FF2B5EF4-FFF2-40B4-BE49-F238E27FC236}">
                <a16:creationId xmlns:a16="http://schemas.microsoft.com/office/drawing/2014/main" id="{EFE0058B-DDCF-9EA8-75ED-6AC049FDC051}"/>
              </a:ext>
            </a:extLst>
          </p:cNvPr>
          <p:cNvGrpSpPr/>
          <p:nvPr/>
        </p:nvGrpSpPr>
        <p:grpSpPr>
          <a:xfrm>
            <a:off x="5140712" y="-4113623"/>
            <a:ext cx="3983236" cy="3843901"/>
            <a:chOff x="3756263" y="-154300"/>
            <a:chExt cx="4794345" cy="4626638"/>
          </a:xfrm>
        </p:grpSpPr>
        <p:grpSp>
          <p:nvGrpSpPr>
            <p:cNvPr id="39" name="Google Shape;1193;p42">
              <a:extLst>
                <a:ext uri="{FF2B5EF4-FFF2-40B4-BE49-F238E27FC236}">
                  <a16:creationId xmlns:a16="http://schemas.microsoft.com/office/drawing/2014/main" id="{88895E85-1D5F-DC8F-27B8-112065939552}"/>
                </a:ext>
              </a:extLst>
            </p:cNvPr>
            <p:cNvGrpSpPr/>
            <p:nvPr/>
          </p:nvGrpSpPr>
          <p:grpSpPr>
            <a:xfrm>
              <a:off x="3756263" y="-154300"/>
              <a:ext cx="4376061" cy="3915005"/>
              <a:chOff x="3756263" y="-154300"/>
              <a:chExt cx="4376061" cy="3915005"/>
            </a:xfrm>
          </p:grpSpPr>
          <p:sp>
            <p:nvSpPr>
              <p:cNvPr id="1189" name="Google Shape;1194;p42">
                <a:extLst>
                  <a:ext uri="{FF2B5EF4-FFF2-40B4-BE49-F238E27FC236}">
                    <a16:creationId xmlns:a16="http://schemas.microsoft.com/office/drawing/2014/main" id="{5103409B-EEA5-FA2C-272E-6AE963CC3706}"/>
                  </a:ext>
                </a:extLst>
              </p:cNvPr>
              <p:cNvSpPr/>
              <p:nvPr/>
            </p:nvSpPr>
            <p:spPr>
              <a:xfrm>
                <a:off x="3756263" y="-154300"/>
                <a:ext cx="4376061" cy="3915005"/>
              </a:xfrm>
              <a:custGeom>
                <a:avLst/>
                <a:gdLst/>
                <a:ahLst/>
                <a:cxnLst/>
                <a:rect l="l" t="t" r="r" b="b"/>
                <a:pathLst>
                  <a:path w="172762" h="154560" extrusionOk="0">
                    <a:moveTo>
                      <a:pt x="45229" y="0"/>
                    </a:moveTo>
                    <a:cubicBezTo>
                      <a:pt x="19702" y="0"/>
                      <a:pt x="532" y="3"/>
                      <a:pt x="456" y="12"/>
                    </a:cubicBezTo>
                    <a:cubicBezTo>
                      <a:pt x="0" y="7504"/>
                      <a:pt x="18253" y="12343"/>
                      <a:pt x="24122" y="23804"/>
                    </a:cubicBezTo>
                    <a:cubicBezTo>
                      <a:pt x="27543" y="30485"/>
                      <a:pt x="27659" y="47335"/>
                      <a:pt x="33257" y="52279"/>
                    </a:cubicBezTo>
                    <a:cubicBezTo>
                      <a:pt x="43533" y="61355"/>
                      <a:pt x="62637" y="57691"/>
                      <a:pt x="71226" y="68404"/>
                    </a:cubicBezTo>
                    <a:cubicBezTo>
                      <a:pt x="79851" y="79167"/>
                      <a:pt x="77292" y="89207"/>
                      <a:pt x="84616" y="100908"/>
                    </a:cubicBezTo>
                    <a:cubicBezTo>
                      <a:pt x="90003" y="109515"/>
                      <a:pt x="101969" y="118170"/>
                      <a:pt x="97918" y="127698"/>
                    </a:cubicBezTo>
                    <a:cubicBezTo>
                      <a:pt x="95525" y="133331"/>
                      <a:pt x="87845" y="135816"/>
                      <a:pt x="85294" y="149544"/>
                    </a:cubicBezTo>
                    <a:cubicBezTo>
                      <a:pt x="89540" y="151420"/>
                      <a:pt x="93976" y="153327"/>
                      <a:pt x="100824" y="154560"/>
                    </a:cubicBezTo>
                    <a:cubicBezTo>
                      <a:pt x="99550" y="150318"/>
                      <a:pt x="99262" y="146049"/>
                      <a:pt x="102705" y="143297"/>
                    </a:cubicBezTo>
                    <a:cubicBezTo>
                      <a:pt x="106150" y="140546"/>
                      <a:pt x="110295" y="138513"/>
                      <a:pt x="112854" y="134909"/>
                    </a:cubicBezTo>
                    <a:cubicBezTo>
                      <a:pt x="116048" y="130412"/>
                      <a:pt x="116107" y="124416"/>
                      <a:pt x="115542" y="118912"/>
                    </a:cubicBezTo>
                    <a:cubicBezTo>
                      <a:pt x="114977" y="113409"/>
                      <a:pt x="113926" y="107767"/>
                      <a:pt x="115324" y="102418"/>
                    </a:cubicBezTo>
                    <a:cubicBezTo>
                      <a:pt x="117384" y="94546"/>
                      <a:pt x="124206" y="89074"/>
                      <a:pt x="130271" y="83702"/>
                    </a:cubicBezTo>
                    <a:cubicBezTo>
                      <a:pt x="136337" y="78333"/>
                      <a:pt x="142430" y="71506"/>
                      <a:pt x="142144" y="63368"/>
                    </a:cubicBezTo>
                    <a:cubicBezTo>
                      <a:pt x="142009" y="59491"/>
                      <a:pt x="140399" y="55813"/>
                      <a:pt x="139958" y="51958"/>
                    </a:cubicBezTo>
                    <a:cubicBezTo>
                      <a:pt x="138761" y="41444"/>
                      <a:pt x="146246" y="32062"/>
                      <a:pt x="153882" y="24808"/>
                    </a:cubicBezTo>
                    <a:cubicBezTo>
                      <a:pt x="161518" y="17551"/>
                      <a:pt x="170239" y="10284"/>
                      <a:pt x="172761" y="12"/>
                    </a:cubicBezTo>
                    <a:cubicBezTo>
                      <a:pt x="172761" y="12"/>
                      <a:pt x="96282" y="0"/>
                      <a:pt x="45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0" name="Google Shape;1195;p42">
                <a:extLst>
                  <a:ext uri="{FF2B5EF4-FFF2-40B4-BE49-F238E27FC236}">
                    <a16:creationId xmlns:a16="http://schemas.microsoft.com/office/drawing/2014/main" id="{443D4DEC-0503-8EB1-3381-554AC1416233}"/>
                  </a:ext>
                </a:extLst>
              </p:cNvPr>
              <p:cNvGrpSpPr/>
              <p:nvPr/>
            </p:nvGrpSpPr>
            <p:grpSpPr>
              <a:xfrm>
                <a:off x="4224583" y="894874"/>
                <a:ext cx="1041189" cy="839712"/>
                <a:chOff x="737258" y="267174"/>
                <a:chExt cx="1041189" cy="839712"/>
              </a:xfrm>
            </p:grpSpPr>
            <p:grpSp>
              <p:nvGrpSpPr>
                <p:cNvPr id="1224" name="Google Shape;1196;p42">
                  <a:extLst>
                    <a:ext uri="{FF2B5EF4-FFF2-40B4-BE49-F238E27FC236}">
                      <a16:creationId xmlns:a16="http://schemas.microsoft.com/office/drawing/2014/main" id="{BC9184AC-B352-2B93-F1A6-71B3C8F6369E}"/>
                    </a:ext>
                  </a:extLst>
                </p:cNvPr>
                <p:cNvGrpSpPr/>
                <p:nvPr/>
              </p:nvGrpSpPr>
              <p:grpSpPr>
                <a:xfrm>
                  <a:off x="1205833" y="267174"/>
                  <a:ext cx="572614" cy="411012"/>
                  <a:chOff x="-2023762" y="-1244262"/>
                  <a:chExt cx="393225" cy="282250"/>
                </a:xfrm>
              </p:grpSpPr>
              <p:sp>
                <p:nvSpPr>
                  <p:cNvPr id="1273" name="Google Shape;1197;p42">
                    <a:extLst>
                      <a:ext uri="{FF2B5EF4-FFF2-40B4-BE49-F238E27FC236}">
                        <a16:creationId xmlns:a16="http://schemas.microsoft.com/office/drawing/2014/main" id="{DF6C9F3A-6BAA-F781-6E93-80C3BB98C951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4" name="Google Shape;1198;p42">
                    <a:extLst>
                      <a:ext uri="{FF2B5EF4-FFF2-40B4-BE49-F238E27FC236}">
                        <a16:creationId xmlns:a16="http://schemas.microsoft.com/office/drawing/2014/main" id="{1CA1FE0A-475E-7B9A-E731-6EED437A2AAE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199;p42">
                    <a:extLst>
                      <a:ext uri="{FF2B5EF4-FFF2-40B4-BE49-F238E27FC236}">
                        <a16:creationId xmlns:a16="http://schemas.microsoft.com/office/drawing/2014/main" id="{2C57F22F-4C5D-A81F-FA20-C4079F0092C7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00;p42">
                    <a:extLst>
                      <a:ext uri="{FF2B5EF4-FFF2-40B4-BE49-F238E27FC236}">
                        <a16:creationId xmlns:a16="http://schemas.microsoft.com/office/drawing/2014/main" id="{174F84E9-A252-5F89-DEB2-FAA2F7693AD2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7" name="Google Shape;1201;p42">
                    <a:extLst>
                      <a:ext uri="{FF2B5EF4-FFF2-40B4-BE49-F238E27FC236}">
                        <a16:creationId xmlns:a16="http://schemas.microsoft.com/office/drawing/2014/main" id="{5FA64C29-4416-1C34-F544-77F72C5D33F7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8" name="Google Shape;1202;p42">
                    <a:extLst>
                      <a:ext uri="{FF2B5EF4-FFF2-40B4-BE49-F238E27FC236}">
                        <a16:creationId xmlns:a16="http://schemas.microsoft.com/office/drawing/2014/main" id="{9787DE0C-A5C4-7FB4-7D45-8E7DEB5454BD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9" name="Google Shape;1203;p42">
                    <a:extLst>
                      <a:ext uri="{FF2B5EF4-FFF2-40B4-BE49-F238E27FC236}">
                        <a16:creationId xmlns:a16="http://schemas.microsoft.com/office/drawing/2014/main" id="{AEE43903-CAAC-1962-1360-1CBDD0FEFF93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1204;p42">
                    <a:extLst>
                      <a:ext uri="{FF2B5EF4-FFF2-40B4-BE49-F238E27FC236}">
                        <a16:creationId xmlns:a16="http://schemas.microsoft.com/office/drawing/2014/main" id="{8E7E37A7-619E-9744-DEDD-DA2496B599AA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05;p42">
                    <a:extLst>
                      <a:ext uri="{FF2B5EF4-FFF2-40B4-BE49-F238E27FC236}">
                        <a16:creationId xmlns:a16="http://schemas.microsoft.com/office/drawing/2014/main" id="{0D31A415-4572-10A9-12B5-9529EEFAE267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1206;p42">
                    <a:extLst>
                      <a:ext uri="{FF2B5EF4-FFF2-40B4-BE49-F238E27FC236}">
                        <a16:creationId xmlns:a16="http://schemas.microsoft.com/office/drawing/2014/main" id="{F09A8068-95FA-64F9-6962-7E9A4079751A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3" name="Google Shape;1207;p42">
                    <a:extLst>
                      <a:ext uri="{FF2B5EF4-FFF2-40B4-BE49-F238E27FC236}">
                        <a16:creationId xmlns:a16="http://schemas.microsoft.com/office/drawing/2014/main" id="{B1C36574-8B09-97FB-4EBC-EC203A4E082D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4" name="Google Shape;1208;p42">
                    <a:extLst>
                      <a:ext uri="{FF2B5EF4-FFF2-40B4-BE49-F238E27FC236}">
                        <a16:creationId xmlns:a16="http://schemas.microsoft.com/office/drawing/2014/main" id="{0D0B6D6A-A06A-5CB7-2844-1B13D11833CB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5" name="Google Shape;1209;p42">
                    <a:extLst>
                      <a:ext uri="{FF2B5EF4-FFF2-40B4-BE49-F238E27FC236}">
                        <a16:creationId xmlns:a16="http://schemas.microsoft.com/office/drawing/2014/main" id="{BEA8DFF8-C53C-03A5-F426-A5530F9371EF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6" name="Google Shape;1210;p42">
                    <a:extLst>
                      <a:ext uri="{FF2B5EF4-FFF2-40B4-BE49-F238E27FC236}">
                        <a16:creationId xmlns:a16="http://schemas.microsoft.com/office/drawing/2014/main" id="{B7728496-E5B9-EADA-7F73-59F190258EF7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7" name="Google Shape;1211;p42">
                    <a:extLst>
                      <a:ext uri="{FF2B5EF4-FFF2-40B4-BE49-F238E27FC236}">
                        <a16:creationId xmlns:a16="http://schemas.microsoft.com/office/drawing/2014/main" id="{F0AAF996-9E79-851A-0B2B-324551519704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8" name="Google Shape;1212;p42">
                    <a:extLst>
                      <a:ext uri="{FF2B5EF4-FFF2-40B4-BE49-F238E27FC236}">
                        <a16:creationId xmlns:a16="http://schemas.microsoft.com/office/drawing/2014/main" id="{4F1A0E5D-1ABD-F529-79A3-248F8C4FFAF0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9" name="Google Shape;1213;p42">
                    <a:extLst>
                      <a:ext uri="{FF2B5EF4-FFF2-40B4-BE49-F238E27FC236}">
                        <a16:creationId xmlns:a16="http://schemas.microsoft.com/office/drawing/2014/main" id="{A10F2939-51CC-E548-67EB-6A3A8B830BEA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0" name="Google Shape;1214;p42">
                    <a:extLst>
                      <a:ext uri="{FF2B5EF4-FFF2-40B4-BE49-F238E27FC236}">
                        <a16:creationId xmlns:a16="http://schemas.microsoft.com/office/drawing/2014/main" id="{5BF8ED84-69C2-8D77-8279-7F307C4AA12E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1" name="Google Shape;1215;p42">
                    <a:extLst>
                      <a:ext uri="{FF2B5EF4-FFF2-40B4-BE49-F238E27FC236}">
                        <a16:creationId xmlns:a16="http://schemas.microsoft.com/office/drawing/2014/main" id="{4957EB56-DE9F-529E-2AEA-A739F2E4146F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16;p42">
                    <a:extLst>
                      <a:ext uri="{FF2B5EF4-FFF2-40B4-BE49-F238E27FC236}">
                        <a16:creationId xmlns:a16="http://schemas.microsoft.com/office/drawing/2014/main" id="{511FA66E-0AC8-4B89-A1F9-76CDBD0343D0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17;p42">
                    <a:extLst>
                      <a:ext uri="{FF2B5EF4-FFF2-40B4-BE49-F238E27FC236}">
                        <a16:creationId xmlns:a16="http://schemas.microsoft.com/office/drawing/2014/main" id="{6BB7B911-F7F1-72C5-09E4-F134AC94F279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18;p42">
                    <a:extLst>
                      <a:ext uri="{FF2B5EF4-FFF2-40B4-BE49-F238E27FC236}">
                        <a16:creationId xmlns:a16="http://schemas.microsoft.com/office/drawing/2014/main" id="{CF152748-AAD8-B631-F20D-85A54C45E277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19;p42">
                    <a:extLst>
                      <a:ext uri="{FF2B5EF4-FFF2-40B4-BE49-F238E27FC236}">
                        <a16:creationId xmlns:a16="http://schemas.microsoft.com/office/drawing/2014/main" id="{9943D1AA-9F48-9198-5B67-12D97532135E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25" name="Google Shape;1220;p42">
                  <a:extLst>
                    <a:ext uri="{FF2B5EF4-FFF2-40B4-BE49-F238E27FC236}">
                      <a16:creationId xmlns:a16="http://schemas.microsoft.com/office/drawing/2014/main" id="{EF17651D-B1C8-780C-E6AE-2E7466AD83CE}"/>
                    </a:ext>
                  </a:extLst>
                </p:cNvPr>
                <p:cNvGrpSpPr/>
                <p:nvPr/>
              </p:nvGrpSpPr>
              <p:grpSpPr>
                <a:xfrm rot="-1278474">
                  <a:off x="766792" y="362593"/>
                  <a:ext cx="306893" cy="220256"/>
                  <a:chOff x="-2023762" y="-1244262"/>
                  <a:chExt cx="393225" cy="282250"/>
                </a:xfrm>
              </p:grpSpPr>
              <p:sp>
                <p:nvSpPr>
                  <p:cNvPr id="1250" name="Google Shape;1221;p42">
                    <a:extLst>
                      <a:ext uri="{FF2B5EF4-FFF2-40B4-BE49-F238E27FC236}">
                        <a16:creationId xmlns:a16="http://schemas.microsoft.com/office/drawing/2014/main" id="{2D7B60C8-4129-2753-AF9E-AE06CB3F89A8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1" name="Google Shape;1222;p42">
                    <a:extLst>
                      <a:ext uri="{FF2B5EF4-FFF2-40B4-BE49-F238E27FC236}">
                        <a16:creationId xmlns:a16="http://schemas.microsoft.com/office/drawing/2014/main" id="{189B7A58-BE99-EA51-A072-2885AB0B9C20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2" name="Google Shape;1223;p42">
                    <a:extLst>
                      <a:ext uri="{FF2B5EF4-FFF2-40B4-BE49-F238E27FC236}">
                        <a16:creationId xmlns:a16="http://schemas.microsoft.com/office/drawing/2014/main" id="{E86FDE4C-205A-3B70-A8A4-E8C4854C6E5A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3" name="Google Shape;1224;p42">
                    <a:extLst>
                      <a:ext uri="{FF2B5EF4-FFF2-40B4-BE49-F238E27FC236}">
                        <a16:creationId xmlns:a16="http://schemas.microsoft.com/office/drawing/2014/main" id="{4C5E1216-BD64-0BCF-161E-13BC6667B167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4" name="Google Shape;1225;p42">
                    <a:extLst>
                      <a:ext uri="{FF2B5EF4-FFF2-40B4-BE49-F238E27FC236}">
                        <a16:creationId xmlns:a16="http://schemas.microsoft.com/office/drawing/2014/main" id="{6C9ED467-D25C-D7CE-8A16-3C2EF67D0591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5" name="Google Shape;1226;p42">
                    <a:extLst>
                      <a:ext uri="{FF2B5EF4-FFF2-40B4-BE49-F238E27FC236}">
                        <a16:creationId xmlns:a16="http://schemas.microsoft.com/office/drawing/2014/main" id="{15BB5E47-D273-2B8B-38E1-0A3C86E13DDF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6" name="Google Shape;1227;p42">
                    <a:extLst>
                      <a:ext uri="{FF2B5EF4-FFF2-40B4-BE49-F238E27FC236}">
                        <a16:creationId xmlns:a16="http://schemas.microsoft.com/office/drawing/2014/main" id="{308B3E8C-BA20-B719-BED1-3A79FC7F51B8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7" name="Google Shape;1228;p42">
                    <a:extLst>
                      <a:ext uri="{FF2B5EF4-FFF2-40B4-BE49-F238E27FC236}">
                        <a16:creationId xmlns:a16="http://schemas.microsoft.com/office/drawing/2014/main" id="{22B2998E-5A15-7ACA-00BC-5AA9D1612CE5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8" name="Google Shape;1229;p42">
                    <a:extLst>
                      <a:ext uri="{FF2B5EF4-FFF2-40B4-BE49-F238E27FC236}">
                        <a16:creationId xmlns:a16="http://schemas.microsoft.com/office/drawing/2014/main" id="{9EE828B4-51FB-D4AC-F23B-3D69D764DC6F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9" name="Google Shape;1230;p42">
                    <a:extLst>
                      <a:ext uri="{FF2B5EF4-FFF2-40B4-BE49-F238E27FC236}">
                        <a16:creationId xmlns:a16="http://schemas.microsoft.com/office/drawing/2014/main" id="{615B3780-3387-38FC-FA44-F450C7792B33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31;p42">
                    <a:extLst>
                      <a:ext uri="{FF2B5EF4-FFF2-40B4-BE49-F238E27FC236}">
                        <a16:creationId xmlns:a16="http://schemas.microsoft.com/office/drawing/2014/main" id="{80D22564-171F-CA94-F33C-92895C4D764B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32;p42">
                    <a:extLst>
                      <a:ext uri="{FF2B5EF4-FFF2-40B4-BE49-F238E27FC236}">
                        <a16:creationId xmlns:a16="http://schemas.microsoft.com/office/drawing/2014/main" id="{399BB8A3-4891-585F-DB19-035A431B6AC7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33;p42">
                    <a:extLst>
                      <a:ext uri="{FF2B5EF4-FFF2-40B4-BE49-F238E27FC236}">
                        <a16:creationId xmlns:a16="http://schemas.microsoft.com/office/drawing/2014/main" id="{08F7CA8E-112F-EFC1-8369-0034DA978929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3" name="Google Shape;1234;p42">
                    <a:extLst>
                      <a:ext uri="{FF2B5EF4-FFF2-40B4-BE49-F238E27FC236}">
                        <a16:creationId xmlns:a16="http://schemas.microsoft.com/office/drawing/2014/main" id="{9024A88F-A6AF-2913-9D0E-CB6F0B57A078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4" name="Google Shape;1235;p42">
                    <a:extLst>
                      <a:ext uri="{FF2B5EF4-FFF2-40B4-BE49-F238E27FC236}">
                        <a16:creationId xmlns:a16="http://schemas.microsoft.com/office/drawing/2014/main" id="{2E41102D-7815-5959-9DF5-2D61F21EE5AB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5" name="Google Shape;1236;p42">
                    <a:extLst>
                      <a:ext uri="{FF2B5EF4-FFF2-40B4-BE49-F238E27FC236}">
                        <a16:creationId xmlns:a16="http://schemas.microsoft.com/office/drawing/2014/main" id="{34510B9D-F2A1-BEA4-467F-5E7075B50E81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6" name="Google Shape;1237;p42">
                    <a:extLst>
                      <a:ext uri="{FF2B5EF4-FFF2-40B4-BE49-F238E27FC236}">
                        <a16:creationId xmlns:a16="http://schemas.microsoft.com/office/drawing/2014/main" id="{DDB4E3AF-29E4-9E86-1C4A-C4BB9AAF7D40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7" name="Google Shape;1238;p42">
                    <a:extLst>
                      <a:ext uri="{FF2B5EF4-FFF2-40B4-BE49-F238E27FC236}">
                        <a16:creationId xmlns:a16="http://schemas.microsoft.com/office/drawing/2014/main" id="{FA9DE0A4-E19C-6605-DD34-1CB254B51F73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8" name="Google Shape;1239;p42">
                    <a:extLst>
                      <a:ext uri="{FF2B5EF4-FFF2-40B4-BE49-F238E27FC236}">
                        <a16:creationId xmlns:a16="http://schemas.microsoft.com/office/drawing/2014/main" id="{03B806B9-65B0-77EE-4FD3-20A1563A8B94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9" name="Google Shape;1240;p42">
                    <a:extLst>
                      <a:ext uri="{FF2B5EF4-FFF2-40B4-BE49-F238E27FC236}">
                        <a16:creationId xmlns:a16="http://schemas.microsoft.com/office/drawing/2014/main" id="{6A923A37-4B6D-3343-2FDD-6DECB683B5B6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0" name="Google Shape;1241;p42">
                    <a:extLst>
                      <a:ext uri="{FF2B5EF4-FFF2-40B4-BE49-F238E27FC236}">
                        <a16:creationId xmlns:a16="http://schemas.microsoft.com/office/drawing/2014/main" id="{1D3DB071-7B49-8396-AB15-257A8C3B216A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1" name="Google Shape;1242;p42">
                    <a:extLst>
                      <a:ext uri="{FF2B5EF4-FFF2-40B4-BE49-F238E27FC236}">
                        <a16:creationId xmlns:a16="http://schemas.microsoft.com/office/drawing/2014/main" id="{C3613ABA-0F76-4F14-56DA-1FCA24FA32B7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2" name="Google Shape;1243;p42">
                    <a:extLst>
                      <a:ext uri="{FF2B5EF4-FFF2-40B4-BE49-F238E27FC236}">
                        <a16:creationId xmlns:a16="http://schemas.microsoft.com/office/drawing/2014/main" id="{E27F1C83-9D79-5C08-763B-552B1EB5939A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26" name="Google Shape;1244;p42">
                  <a:extLst>
                    <a:ext uri="{FF2B5EF4-FFF2-40B4-BE49-F238E27FC236}">
                      <a16:creationId xmlns:a16="http://schemas.microsoft.com/office/drawing/2014/main" id="{0C1EE0C7-D5E2-212E-0D7D-E6D7E5CA22E7}"/>
                    </a:ext>
                  </a:extLst>
                </p:cNvPr>
                <p:cNvGrpSpPr/>
                <p:nvPr/>
              </p:nvGrpSpPr>
              <p:grpSpPr>
                <a:xfrm rot="1866092">
                  <a:off x="1044286" y="718029"/>
                  <a:ext cx="420663" cy="301906"/>
                  <a:chOff x="-2023762" y="-1244262"/>
                  <a:chExt cx="393225" cy="282250"/>
                </a:xfrm>
              </p:grpSpPr>
              <p:sp>
                <p:nvSpPr>
                  <p:cNvPr id="1227" name="Google Shape;1245;p42">
                    <a:extLst>
                      <a:ext uri="{FF2B5EF4-FFF2-40B4-BE49-F238E27FC236}">
                        <a16:creationId xmlns:a16="http://schemas.microsoft.com/office/drawing/2014/main" id="{47F3F009-A663-CE80-8A0B-98D6AB4DB20C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46;p42">
                    <a:extLst>
                      <a:ext uri="{FF2B5EF4-FFF2-40B4-BE49-F238E27FC236}">
                        <a16:creationId xmlns:a16="http://schemas.microsoft.com/office/drawing/2014/main" id="{A0EE62C6-61D8-5ABF-F555-0BFC7AE23E05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47;p42">
                    <a:extLst>
                      <a:ext uri="{FF2B5EF4-FFF2-40B4-BE49-F238E27FC236}">
                        <a16:creationId xmlns:a16="http://schemas.microsoft.com/office/drawing/2014/main" id="{A776B8FD-CC0A-A72D-B1F4-115485A64C14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48;p42">
                    <a:extLst>
                      <a:ext uri="{FF2B5EF4-FFF2-40B4-BE49-F238E27FC236}">
                        <a16:creationId xmlns:a16="http://schemas.microsoft.com/office/drawing/2014/main" id="{43F5BF77-7EEF-DAC5-3D99-7CCEC3713638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49;p42">
                    <a:extLst>
                      <a:ext uri="{FF2B5EF4-FFF2-40B4-BE49-F238E27FC236}">
                        <a16:creationId xmlns:a16="http://schemas.microsoft.com/office/drawing/2014/main" id="{166E7B15-ED07-AC82-DAB3-4DAA7CAFE8D0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2" name="Google Shape;1250;p42">
                    <a:extLst>
                      <a:ext uri="{FF2B5EF4-FFF2-40B4-BE49-F238E27FC236}">
                        <a16:creationId xmlns:a16="http://schemas.microsoft.com/office/drawing/2014/main" id="{7542EE38-A78C-EDB2-AB03-7A4295F39E35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3" name="Google Shape;1251;p42">
                    <a:extLst>
                      <a:ext uri="{FF2B5EF4-FFF2-40B4-BE49-F238E27FC236}">
                        <a16:creationId xmlns:a16="http://schemas.microsoft.com/office/drawing/2014/main" id="{D58190E8-AAD1-4D1C-8B20-876C677F3D72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4" name="Google Shape;1252;p42">
                    <a:extLst>
                      <a:ext uri="{FF2B5EF4-FFF2-40B4-BE49-F238E27FC236}">
                        <a16:creationId xmlns:a16="http://schemas.microsoft.com/office/drawing/2014/main" id="{FB63D067-BAEF-4B8E-BA50-D2D878BDCA53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53;p42">
                    <a:extLst>
                      <a:ext uri="{FF2B5EF4-FFF2-40B4-BE49-F238E27FC236}">
                        <a16:creationId xmlns:a16="http://schemas.microsoft.com/office/drawing/2014/main" id="{122CD4E9-724F-531D-F5FC-0A1527D2E206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54;p42">
                    <a:extLst>
                      <a:ext uri="{FF2B5EF4-FFF2-40B4-BE49-F238E27FC236}">
                        <a16:creationId xmlns:a16="http://schemas.microsoft.com/office/drawing/2014/main" id="{CFF2EB0F-0C75-3D57-5055-F37CC04695D9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55;p42">
                    <a:extLst>
                      <a:ext uri="{FF2B5EF4-FFF2-40B4-BE49-F238E27FC236}">
                        <a16:creationId xmlns:a16="http://schemas.microsoft.com/office/drawing/2014/main" id="{F0CBAB81-F589-FAD2-7089-B5E46364F8A9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56;p42">
                    <a:extLst>
                      <a:ext uri="{FF2B5EF4-FFF2-40B4-BE49-F238E27FC236}">
                        <a16:creationId xmlns:a16="http://schemas.microsoft.com/office/drawing/2014/main" id="{EE8FA91E-68D2-3BF1-631F-6E03E89D11E0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57;p42">
                    <a:extLst>
                      <a:ext uri="{FF2B5EF4-FFF2-40B4-BE49-F238E27FC236}">
                        <a16:creationId xmlns:a16="http://schemas.microsoft.com/office/drawing/2014/main" id="{5F693D37-53F6-2DC5-2270-0E0E8F98F123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58;p42">
                    <a:extLst>
                      <a:ext uri="{FF2B5EF4-FFF2-40B4-BE49-F238E27FC236}">
                        <a16:creationId xmlns:a16="http://schemas.microsoft.com/office/drawing/2014/main" id="{418146FE-FBCF-CBC4-FE9B-70B549825190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59;p42">
                    <a:extLst>
                      <a:ext uri="{FF2B5EF4-FFF2-40B4-BE49-F238E27FC236}">
                        <a16:creationId xmlns:a16="http://schemas.microsoft.com/office/drawing/2014/main" id="{AD064C48-7B62-C376-26B9-4043837739F4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60;p42">
                    <a:extLst>
                      <a:ext uri="{FF2B5EF4-FFF2-40B4-BE49-F238E27FC236}">
                        <a16:creationId xmlns:a16="http://schemas.microsoft.com/office/drawing/2014/main" id="{051658B5-8F61-92C3-A989-13A2C566C7F6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61;p42">
                    <a:extLst>
                      <a:ext uri="{FF2B5EF4-FFF2-40B4-BE49-F238E27FC236}">
                        <a16:creationId xmlns:a16="http://schemas.microsoft.com/office/drawing/2014/main" id="{7F15B1F5-AF2C-78D4-15DB-F85CBE6297DD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62;p42">
                    <a:extLst>
                      <a:ext uri="{FF2B5EF4-FFF2-40B4-BE49-F238E27FC236}">
                        <a16:creationId xmlns:a16="http://schemas.microsoft.com/office/drawing/2014/main" id="{27B59CB7-3D88-47EC-F4C2-DB3C027B4561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63;p42">
                    <a:extLst>
                      <a:ext uri="{FF2B5EF4-FFF2-40B4-BE49-F238E27FC236}">
                        <a16:creationId xmlns:a16="http://schemas.microsoft.com/office/drawing/2014/main" id="{7C41431D-89F4-01D5-103C-B1C8FEF0AC75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64;p42">
                    <a:extLst>
                      <a:ext uri="{FF2B5EF4-FFF2-40B4-BE49-F238E27FC236}">
                        <a16:creationId xmlns:a16="http://schemas.microsoft.com/office/drawing/2014/main" id="{6092A2FB-13EB-5342-FFA1-D79F8966B713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65;p42">
                    <a:extLst>
                      <a:ext uri="{FF2B5EF4-FFF2-40B4-BE49-F238E27FC236}">
                        <a16:creationId xmlns:a16="http://schemas.microsoft.com/office/drawing/2014/main" id="{8BA6B726-5432-BF27-99DC-C48E7DE424A2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8" name="Google Shape;1266;p42">
                    <a:extLst>
                      <a:ext uri="{FF2B5EF4-FFF2-40B4-BE49-F238E27FC236}">
                        <a16:creationId xmlns:a16="http://schemas.microsoft.com/office/drawing/2014/main" id="{58682715-9C5B-9C19-417F-C12ABEC1E0CA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67;p42">
                    <a:extLst>
                      <a:ext uri="{FF2B5EF4-FFF2-40B4-BE49-F238E27FC236}">
                        <a16:creationId xmlns:a16="http://schemas.microsoft.com/office/drawing/2014/main" id="{7A038779-56D2-93FF-DD42-611925DEECB3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91" name="Google Shape;1268;p42">
                <a:extLst>
                  <a:ext uri="{FF2B5EF4-FFF2-40B4-BE49-F238E27FC236}">
                    <a16:creationId xmlns:a16="http://schemas.microsoft.com/office/drawing/2014/main" id="{54D6D14F-15A4-FD6D-B2F8-1D69B564575C}"/>
                  </a:ext>
                </a:extLst>
              </p:cNvPr>
              <p:cNvGrpSpPr/>
              <p:nvPr/>
            </p:nvGrpSpPr>
            <p:grpSpPr>
              <a:xfrm flipH="1">
                <a:off x="7180479" y="115031"/>
                <a:ext cx="726994" cy="521824"/>
                <a:chOff x="-2023762" y="-1244262"/>
                <a:chExt cx="393225" cy="282250"/>
              </a:xfrm>
            </p:grpSpPr>
            <p:sp>
              <p:nvSpPr>
                <p:cNvPr id="1201" name="Google Shape;1269;p42">
                  <a:extLst>
                    <a:ext uri="{FF2B5EF4-FFF2-40B4-BE49-F238E27FC236}">
                      <a16:creationId xmlns:a16="http://schemas.microsoft.com/office/drawing/2014/main" id="{B9325AAE-810F-3B35-7643-AFFFBEADD260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70;p42">
                  <a:extLst>
                    <a:ext uri="{FF2B5EF4-FFF2-40B4-BE49-F238E27FC236}">
                      <a16:creationId xmlns:a16="http://schemas.microsoft.com/office/drawing/2014/main" id="{ABBC9A46-F7A6-5ABE-142A-42DC4BCA57CA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71;p42">
                  <a:extLst>
                    <a:ext uri="{FF2B5EF4-FFF2-40B4-BE49-F238E27FC236}">
                      <a16:creationId xmlns:a16="http://schemas.microsoft.com/office/drawing/2014/main" id="{5D125E8C-4337-1FFC-41A6-2E162ED1FD3C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72;p42">
                  <a:extLst>
                    <a:ext uri="{FF2B5EF4-FFF2-40B4-BE49-F238E27FC236}">
                      <a16:creationId xmlns:a16="http://schemas.microsoft.com/office/drawing/2014/main" id="{20894450-B0D1-C917-4F1D-C7F4BA446E4A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73;p42">
                  <a:extLst>
                    <a:ext uri="{FF2B5EF4-FFF2-40B4-BE49-F238E27FC236}">
                      <a16:creationId xmlns:a16="http://schemas.microsoft.com/office/drawing/2014/main" id="{B57936EF-62C0-265F-7BAF-C7E9619CA82B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74;p42">
                  <a:extLst>
                    <a:ext uri="{FF2B5EF4-FFF2-40B4-BE49-F238E27FC236}">
                      <a16:creationId xmlns:a16="http://schemas.microsoft.com/office/drawing/2014/main" id="{0A26A9AE-1246-C7EC-51B3-273D12813085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75;p42">
                  <a:extLst>
                    <a:ext uri="{FF2B5EF4-FFF2-40B4-BE49-F238E27FC236}">
                      <a16:creationId xmlns:a16="http://schemas.microsoft.com/office/drawing/2014/main" id="{90ADB684-FB23-87C6-EC76-C3968A28E2D8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76;p42">
                  <a:extLst>
                    <a:ext uri="{FF2B5EF4-FFF2-40B4-BE49-F238E27FC236}">
                      <a16:creationId xmlns:a16="http://schemas.microsoft.com/office/drawing/2014/main" id="{B5EEFECE-7FD5-C425-A167-DB210B578BA1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77;p42">
                  <a:extLst>
                    <a:ext uri="{FF2B5EF4-FFF2-40B4-BE49-F238E27FC236}">
                      <a16:creationId xmlns:a16="http://schemas.microsoft.com/office/drawing/2014/main" id="{7D736591-8DF1-26C2-D288-7C79F08BC5A7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78;p42">
                  <a:extLst>
                    <a:ext uri="{FF2B5EF4-FFF2-40B4-BE49-F238E27FC236}">
                      <a16:creationId xmlns:a16="http://schemas.microsoft.com/office/drawing/2014/main" id="{953954F6-2CBB-512A-8658-5E8D2D0CEF24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79;p42">
                  <a:extLst>
                    <a:ext uri="{FF2B5EF4-FFF2-40B4-BE49-F238E27FC236}">
                      <a16:creationId xmlns:a16="http://schemas.microsoft.com/office/drawing/2014/main" id="{CD8127AD-1856-9204-CBDC-8F1011A0C096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80;p42">
                  <a:extLst>
                    <a:ext uri="{FF2B5EF4-FFF2-40B4-BE49-F238E27FC236}">
                      <a16:creationId xmlns:a16="http://schemas.microsoft.com/office/drawing/2014/main" id="{3490F1B0-D06A-4329-AAE5-F234A69F1A8F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81;p42">
                  <a:extLst>
                    <a:ext uri="{FF2B5EF4-FFF2-40B4-BE49-F238E27FC236}">
                      <a16:creationId xmlns:a16="http://schemas.microsoft.com/office/drawing/2014/main" id="{B1AF73F2-616E-0185-CF1E-F9763C67A175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82;p42">
                  <a:extLst>
                    <a:ext uri="{FF2B5EF4-FFF2-40B4-BE49-F238E27FC236}">
                      <a16:creationId xmlns:a16="http://schemas.microsoft.com/office/drawing/2014/main" id="{22D0A361-0BFD-0A77-2634-7D862B0A654A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83;p42">
                  <a:extLst>
                    <a:ext uri="{FF2B5EF4-FFF2-40B4-BE49-F238E27FC236}">
                      <a16:creationId xmlns:a16="http://schemas.microsoft.com/office/drawing/2014/main" id="{C71F2759-18AD-41AE-0C8F-95D7F099CA85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84;p42">
                  <a:extLst>
                    <a:ext uri="{FF2B5EF4-FFF2-40B4-BE49-F238E27FC236}">
                      <a16:creationId xmlns:a16="http://schemas.microsoft.com/office/drawing/2014/main" id="{7A02B08A-0663-A7B6-0F84-2CC637465091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85;p42">
                  <a:extLst>
                    <a:ext uri="{FF2B5EF4-FFF2-40B4-BE49-F238E27FC236}">
                      <a16:creationId xmlns:a16="http://schemas.microsoft.com/office/drawing/2014/main" id="{E1BBDF5D-CAE1-12DB-88DD-EC85E1EDAA17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86;p42">
                  <a:extLst>
                    <a:ext uri="{FF2B5EF4-FFF2-40B4-BE49-F238E27FC236}">
                      <a16:creationId xmlns:a16="http://schemas.microsoft.com/office/drawing/2014/main" id="{53EEB958-E1EE-25FF-4BA3-63DB8DE85560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87;p42">
                  <a:extLst>
                    <a:ext uri="{FF2B5EF4-FFF2-40B4-BE49-F238E27FC236}">
                      <a16:creationId xmlns:a16="http://schemas.microsoft.com/office/drawing/2014/main" id="{E0BFA271-D7D4-EF80-A872-B08474A07C9C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88;p42">
                  <a:extLst>
                    <a:ext uri="{FF2B5EF4-FFF2-40B4-BE49-F238E27FC236}">
                      <a16:creationId xmlns:a16="http://schemas.microsoft.com/office/drawing/2014/main" id="{67B6917F-3C5D-6AA3-D0D0-29E4D47B7A2C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89;p42">
                  <a:extLst>
                    <a:ext uri="{FF2B5EF4-FFF2-40B4-BE49-F238E27FC236}">
                      <a16:creationId xmlns:a16="http://schemas.microsoft.com/office/drawing/2014/main" id="{D308C4EC-D667-ACED-5945-063CF6172589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90;p42">
                  <a:extLst>
                    <a:ext uri="{FF2B5EF4-FFF2-40B4-BE49-F238E27FC236}">
                      <a16:creationId xmlns:a16="http://schemas.microsoft.com/office/drawing/2014/main" id="{391FBC2D-8F6F-AD06-85B3-BDDFB60D52A0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91;p42">
                  <a:extLst>
                    <a:ext uri="{FF2B5EF4-FFF2-40B4-BE49-F238E27FC236}">
                      <a16:creationId xmlns:a16="http://schemas.microsoft.com/office/drawing/2014/main" id="{71B1BD70-DAE3-CA36-0452-4E5B35BDF889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2" name="Google Shape;1292;p42">
                <a:extLst>
                  <a:ext uri="{FF2B5EF4-FFF2-40B4-BE49-F238E27FC236}">
                    <a16:creationId xmlns:a16="http://schemas.microsoft.com/office/drawing/2014/main" id="{4B6C5DB8-629D-4841-3C7A-BA7C4120511C}"/>
                  </a:ext>
                </a:extLst>
              </p:cNvPr>
              <p:cNvGrpSpPr/>
              <p:nvPr/>
            </p:nvGrpSpPr>
            <p:grpSpPr>
              <a:xfrm>
                <a:off x="4930356" y="38171"/>
                <a:ext cx="2063142" cy="1954503"/>
                <a:chOff x="4930356" y="38171"/>
                <a:chExt cx="2063142" cy="1954503"/>
              </a:xfrm>
            </p:grpSpPr>
            <p:grpSp>
              <p:nvGrpSpPr>
                <p:cNvPr id="1193" name="Google Shape;1293;p42">
                  <a:extLst>
                    <a:ext uri="{FF2B5EF4-FFF2-40B4-BE49-F238E27FC236}">
                      <a16:creationId xmlns:a16="http://schemas.microsoft.com/office/drawing/2014/main" id="{578585E0-8AE7-96B6-D817-446FEA346758}"/>
                    </a:ext>
                  </a:extLst>
                </p:cNvPr>
                <p:cNvGrpSpPr/>
                <p:nvPr/>
              </p:nvGrpSpPr>
              <p:grpSpPr>
                <a:xfrm>
                  <a:off x="4930356" y="38171"/>
                  <a:ext cx="543934" cy="637653"/>
                  <a:chOff x="6708513" y="397546"/>
                  <a:chExt cx="543934" cy="637653"/>
                </a:xfrm>
              </p:grpSpPr>
              <p:sp>
                <p:nvSpPr>
                  <p:cNvPr id="1199" name="Google Shape;1294;p42">
                    <a:extLst>
                      <a:ext uri="{FF2B5EF4-FFF2-40B4-BE49-F238E27FC236}">
                        <a16:creationId xmlns:a16="http://schemas.microsoft.com/office/drawing/2014/main" id="{E15EA139-2066-B558-DE09-8CCA51BD075D}"/>
                      </a:ext>
                    </a:extLst>
                  </p:cNvPr>
                  <p:cNvSpPr/>
                  <p:nvPr/>
                </p:nvSpPr>
                <p:spPr>
                  <a:xfrm>
                    <a:off x="6889471" y="397546"/>
                    <a:ext cx="362977" cy="637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2691" extrusionOk="0">
                        <a:moveTo>
                          <a:pt x="744" y="0"/>
                        </a:moveTo>
                        <a:cubicBezTo>
                          <a:pt x="741" y="0"/>
                          <a:pt x="737" y="4"/>
                          <a:pt x="737" y="9"/>
                        </a:cubicBezTo>
                        <a:cubicBezTo>
                          <a:pt x="727" y="830"/>
                          <a:pt x="524" y="1265"/>
                          <a:pt x="1" y="1429"/>
                        </a:cubicBezTo>
                        <a:cubicBezTo>
                          <a:pt x="676" y="1503"/>
                          <a:pt x="656" y="2637"/>
                          <a:pt x="676" y="2691"/>
                        </a:cubicBezTo>
                        <a:cubicBezTo>
                          <a:pt x="676" y="2691"/>
                          <a:pt x="824" y="1544"/>
                          <a:pt x="1531" y="1312"/>
                        </a:cubicBezTo>
                        <a:cubicBezTo>
                          <a:pt x="860" y="1240"/>
                          <a:pt x="827" y="740"/>
                          <a:pt x="751" y="8"/>
                        </a:cubicBezTo>
                        <a:cubicBezTo>
                          <a:pt x="750" y="3"/>
                          <a:pt x="747" y="0"/>
                          <a:pt x="7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95;p42">
                    <a:extLst>
                      <a:ext uri="{FF2B5EF4-FFF2-40B4-BE49-F238E27FC236}">
                        <a16:creationId xmlns:a16="http://schemas.microsoft.com/office/drawing/2014/main" id="{BF1A30C8-24CF-992F-D8D8-FD0C07E93E36}"/>
                      </a:ext>
                    </a:extLst>
                  </p:cNvPr>
                  <p:cNvSpPr/>
                  <p:nvPr/>
                </p:nvSpPr>
                <p:spPr>
                  <a:xfrm>
                    <a:off x="6708513" y="853158"/>
                    <a:ext cx="115364" cy="182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" h="3413" extrusionOk="0">
                        <a:moveTo>
                          <a:pt x="1030" y="0"/>
                        </a:moveTo>
                        <a:cubicBezTo>
                          <a:pt x="1025" y="0"/>
                          <a:pt x="1021" y="4"/>
                          <a:pt x="1021" y="11"/>
                        </a:cubicBezTo>
                        <a:cubicBezTo>
                          <a:pt x="1018" y="1053"/>
                          <a:pt x="737" y="1601"/>
                          <a:pt x="1" y="1801"/>
                        </a:cubicBezTo>
                        <a:cubicBezTo>
                          <a:pt x="956" y="1906"/>
                          <a:pt x="947" y="3345"/>
                          <a:pt x="976" y="3412"/>
                        </a:cubicBezTo>
                        <a:cubicBezTo>
                          <a:pt x="976" y="3412"/>
                          <a:pt x="976" y="3412"/>
                          <a:pt x="976" y="3412"/>
                        </a:cubicBezTo>
                        <a:cubicBezTo>
                          <a:pt x="977" y="3412"/>
                          <a:pt x="1167" y="1959"/>
                          <a:pt x="2163" y="1678"/>
                        </a:cubicBezTo>
                        <a:cubicBezTo>
                          <a:pt x="1211" y="1575"/>
                          <a:pt x="1158" y="940"/>
                          <a:pt x="1038" y="9"/>
                        </a:cubicBezTo>
                        <a:cubicBezTo>
                          <a:pt x="1037" y="3"/>
                          <a:pt x="1033" y="0"/>
                          <a:pt x="103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4" name="Google Shape;1296;p42">
                  <a:extLst>
                    <a:ext uri="{FF2B5EF4-FFF2-40B4-BE49-F238E27FC236}">
                      <a16:creationId xmlns:a16="http://schemas.microsoft.com/office/drawing/2014/main" id="{457995AA-7A74-23AE-D5B0-B186099147B6}"/>
                    </a:ext>
                  </a:extLst>
                </p:cNvPr>
                <p:cNvGrpSpPr/>
                <p:nvPr/>
              </p:nvGrpSpPr>
              <p:grpSpPr>
                <a:xfrm>
                  <a:off x="6284106" y="1355021"/>
                  <a:ext cx="543934" cy="637653"/>
                  <a:chOff x="6708513" y="397546"/>
                  <a:chExt cx="543934" cy="637653"/>
                </a:xfrm>
              </p:grpSpPr>
              <p:sp>
                <p:nvSpPr>
                  <p:cNvPr id="1197" name="Google Shape;1297;p42">
                    <a:extLst>
                      <a:ext uri="{FF2B5EF4-FFF2-40B4-BE49-F238E27FC236}">
                        <a16:creationId xmlns:a16="http://schemas.microsoft.com/office/drawing/2014/main" id="{F2282BB2-7279-CBFF-F39A-B16947028DB5}"/>
                      </a:ext>
                    </a:extLst>
                  </p:cNvPr>
                  <p:cNvSpPr/>
                  <p:nvPr/>
                </p:nvSpPr>
                <p:spPr>
                  <a:xfrm>
                    <a:off x="6889471" y="397546"/>
                    <a:ext cx="362977" cy="637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2691" extrusionOk="0">
                        <a:moveTo>
                          <a:pt x="744" y="0"/>
                        </a:moveTo>
                        <a:cubicBezTo>
                          <a:pt x="741" y="0"/>
                          <a:pt x="737" y="4"/>
                          <a:pt x="737" y="9"/>
                        </a:cubicBezTo>
                        <a:cubicBezTo>
                          <a:pt x="727" y="830"/>
                          <a:pt x="524" y="1265"/>
                          <a:pt x="1" y="1429"/>
                        </a:cubicBezTo>
                        <a:cubicBezTo>
                          <a:pt x="676" y="1503"/>
                          <a:pt x="656" y="2637"/>
                          <a:pt x="676" y="2691"/>
                        </a:cubicBezTo>
                        <a:cubicBezTo>
                          <a:pt x="676" y="2691"/>
                          <a:pt x="824" y="1544"/>
                          <a:pt x="1531" y="1312"/>
                        </a:cubicBezTo>
                        <a:cubicBezTo>
                          <a:pt x="860" y="1240"/>
                          <a:pt x="827" y="740"/>
                          <a:pt x="751" y="8"/>
                        </a:cubicBezTo>
                        <a:cubicBezTo>
                          <a:pt x="750" y="3"/>
                          <a:pt x="747" y="0"/>
                          <a:pt x="7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298;p42">
                    <a:extLst>
                      <a:ext uri="{FF2B5EF4-FFF2-40B4-BE49-F238E27FC236}">
                        <a16:creationId xmlns:a16="http://schemas.microsoft.com/office/drawing/2014/main" id="{A549BCEF-7509-9CBB-A7A8-3970720EAE86}"/>
                      </a:ext>
                    </a:extLst>
                  </p:cNvPr>
                  <p:cNvSpPr/>
                  <p:nvPr/>
                </p:nvSpPr>
                <p:spPr>
                  <a:xfrm>
                    <a:off x="6708513" y="853158"/>
                    <a:ext cx="115364" cy="182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" h="3413" extrusionOk="0">
                        <a:moveTo>
                          <a:pt x="1030" y="0"/>
                        </a:moveTo>
                        <a:cubicBezTo>
                          <a:pt x="1025" y="0"/>
                          <a:pt x="1021" y="4"/>
                          <a:pt x="1021" y="11"/>
                        </a:cubicBezTo>
                        <a:cubicBezTo>
                          <a:pt x="1018" y="1053"/>
                          <a:pt x="737" y="1601"/>
                          <a:pt x="1" y="1801"/>
                        </a:cubicBezTo>
                        <a:cubicBezTo>
                          <a:pt x="956" y="1906"/>
                          <a:pt x="947" y="3345"/>
                          <a:pt x="976" y="3412"/>
                        </a:cubicBezTo>
                        <a:cubicBezTo>
                          <a:pt x="976" y="3412"/>
                          <a:pt x="976" y="3412"/>
                          <a:pt x="976" y="3412"/>
                        </a:cubicBezTo>
                        <a:cubicBezTo>
                          <a:pt x="977" y="3412"/>
                          <a:pt x="1167" y="1959"/>
                          <a:pt x="2163" y="1678"/>
                        </a:cubicBezTo>
                        <a:cubicBezTo>
                          <a:pt x="1211" y="1575"/>
                          <a:pt x="1158" y="940"/>
                          <a:pt x="1038" y="9"/>
                        </a:cubicBezTo>
                        <a:cubicBezTo>
                          <a:pt x="1037" y="3"/>
                          <a:pt x="1033" y="0"/>
                          <a:pt x="103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95" name="Google Shape;1299;p42">
                  <a:extLst>
                    <a:ext uri="{FF2B5EF4-FFF2-40B4-BE49-F238E27FC236}">
                      <a16:creationId xmlns:a16="http://schemas.microsoft.com/office/drawing/2014/main" id="{C631E30F-31C1-F204-2114-67FC6E57D959}"/>
                    </a:ext>
                  </a:extLst>
                </p:cNvPr>
                <p:cNvSpPr/>
                <p:nvPr/>
              </p:nvSpPr>
              <p:spPr>
                <a:xfrm>
                  <a:off x="6825622" y="1090130"/>
                  <a:ext cx="167876" cy="2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3413" extrusionOk="0">
                      <a:moveTo>
                        <a:pt x="1030" y="0"/>
                      </a:moveTo>
                      <a:cubicBezTo>
                        <a:pt x="1025" y="0"/>
                        <a:pt x="1021" y="4"/>
                        <a:pt x="1021" y="11"/>
                      </a:cubicBezTo>
                      <a:cubicBezTo>
                        <a:pt x="1018" y="1053"/>
                        <a:pt x="737" y="1601"/>
                        <a:pt x="1" y="1801"/>
                      </a:cubicBezTo>
                      <a:cubicBezTo>
                        <a:pt x="956" y="1906"/>
                        <a:pt x="947" y="3345"/>
                        <a:pt x="976" y="3412"/>
                      </a:cubicBezTo>
                      <a:cubicBezTo>
                        <a:pt x="976" y="3412"/>
                        <a:pt x="976" y="3412"/>
                        <a:pt x="976" y="3412"/>
                      </a:cubicBezTo>
                      <a:cubicBezTo>
                        <a:pt x="977" y="3412"/>
                        <a:pt x="1167" y="1959"/>
                        <a:pt x="2163" y="1678"/>
                      </a:cubicBezTo>
                      <a:cubicBezTo>
                        <a:pt x="1211" y="1575"/>
                        <a:pt x="1158" y="940"/>
                        <a:pt x="1038" y="9"/>
                      </a:cubicBezTo>
                      <a:cubicBezTo>
                        <a:pt x="1037" y="3"/>
                        <a:pt x="1033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300;p42">
                  <a:extLst>
                    <a:ext uri="{FF2B5EF4-FFF2-40B4-BE49-F238E27FC236}">
                      <a16:creationId xmlns:a16="http://schemas.microsoft.com/office/drawing/2014/main" id="{093ED33C-4ADF-9FCD-07D5-14683F622B4A}"/>
                    </a:ext>
                  </a:extLst>
                </p:cNvPr>
                <p:cNvSpPr/>
                <p:nvPr/>
              </p:nvSpPr>
              <p:spPr>
                <a:xfrm>
                  <a:off x="6610247" y="224555"/>
                  <a:ext cx="167876" cy="2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3413" extrusionOk="0">
                      <a:moveTo>
                        <a:pt x="1030" y="0"/>
                      </a:moveTo>
                      <a:cubicBezTo>
                        <a:pt x="1025" y="0"/>
                        <a:pt x="1021" y="4"/>
                        <a:pt x="1021" y="11"/>
                      </a:cubicBezTo>
                      <a:cubicBezTo>
                        <a:pt x="1018" y="1053"/>
                        <a:pt x="737" y="1601"/>
                        <a:pt x="1" y="1801"/>
                      </a:cubicBezTo>
                      <a:cubicBezTo>
                        <a:pt x="956" y="1906"/>
                        <a:pt x="947" y="3345"/>
                        <a:pt x="976" y="3412"/>
                      </a:cubicBezTo>
                      <a:cubicBezTo>
                        <a:pt x="976" y="3412"/>
                        <a:pt x="976" y="3412"/>
                        <a:pt x="976" y="3412"/>
                      </a:cubicBezTo>
                      <a:cubicBezTo>
                        <a:pt x="977" y="3412"/>
                        <a:pt x="1167" y="1959"/>
                        <a:pt x="2163" y="1678"/>
                      </a:cubicBezTo>
                      <a:cubicBezTo>
                        <a:pt x="1211" y="1575"/>
                        <a:pt x="1158" y="940"/>
                        <a:pt x="1038" y="9"/>
                      </a:cubicBezTo>
                      <a:cubicBezTo>
                        <a:pt x="1037" y="3"/>
                        <a:pt x="1033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Google Shape;1301;p42">
              <a:extLst>
                <a:ext uri="{FF2B5EF4-FFF2-40B4-BE49-F238E27FC236}">
                  <a16:creationId xmlns:a16="http://schemas.microsoft.com/office/drawing/2014/main" id="{C9848FF6-5810-F7F0-BDBD-B38AA26B71B8}"/>
                </a:ext>
              </a:extLst>
            </p:cNvPr>
            <p:cNvGrpSpPr/>
            <p:nvPr/>
          </p:nvGrpSpPr>
          <p:grpSpPr>
            <a:xfrm>
              <a:off x="5265767" y="994875"/>
              <a:ext cx="3284840" cy="3477463"/>
              <a:chOff x="5068525" y="994875"/>
              <a:chExt cx="3284840" cy="3477463"/>
            </a:xfrm>
          </p:grpSpPr>
          <p:sp>
            <p:nvSpPr>
              <p:cNvPr id="41" name="Google Shape;1302;p42">
                <a:extLst>
                  <a:ext uri="{FF2B5EF4-FFF2-40B4-BE49-F238E27FC236}">
                    <a16:creationId xmlns:a16="http://schemas.microsoft.com/office/drawing/2014/main" id="{5D8279E9-AB52-76B7-501B-6DCF376F1C50}"/>
                  </a:ext>
                </a:extLst>
              </p:cNvPr>
              <p:cNvSpPr/>
              <p:nvPr/>
            </p:nvSpPr>
            <p:spPr>
              <a:xfrm>
                <a:off x="5399533" y="2416250"/>
                <a:ext cx="2556900" cy="1471500"/>
              </a:xfrm>
              <a:prstGeom prst="frame">
                <a:avLst>
                  <a:gd name="adj1" fmla="val 7145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03;p42">
                <a:extLst>
                  <a:ext uri="{FF2B5EF4-FFF2-40B4-BE49-F238E27FC236}">
                    <a16:creationId xmlns:a16="http://schemas.microsoft.com/office/drawing/2014/main" id="{610E174E-A244-C1FD-AD3E-A9022CB56EA7}"/>
                  </a:ext>
                </a:extLst>
              </p:cNvPr>
              <p:cNvSpPr/>
              <p:nvPr/>
            </p:nvSpPr>
            <p:spPr>
              <a:xfrm>
                <a:off x="5068525" y="3992400"/>
                <a:ext cx="3284840" cy="479938"/>
              </a:xfrm>
              <a:custGeom>
                <a:avLst/>
                <a:gdLst/>
                <a:ahLst/>
                <a:cxnLst/>
                <a:rect l="l" t="t" r="r" b="b"/>
                <a:pathLst>
                  <a:path w="62934" h="14349" extrusionOk="0">
                    <a:moveTo>
                      <a:pt x="31467" y="0"/>
                    </a:moveTo>
                    <a:cubicBezTo>
                      <a:pt x="23122" y="0"/>
                      <a:pt x="15118" y="756"/>
                      <a:pt x="9216" y="2101"/>
                    </a:cubicBezTo>
                    <a:cubicBezTo>
                      <a:pt x="3315" y="3447"/>
                      <a:pt x="1" y="5272"/>
                      <a:pt x="1" y="7174"/>
                    </a:cubicBezTo>
                    <a:cubicBezTo>
                      <a:pt x="1" y="9077"/>
                      <a:pt x="3315" y="10901"/>
                      <a:pt x="9216" y="12246"/>
                    </a:cubicBezTo>
                    <a:cubicBezTo>
                      <a:pt x="15118" y="13592"/>
                      <a:pt x="23122" y="14348"/>
                      <a:pt x="31467" y="14348"/>
                    </a:cubicBezTo>
                    <a:cubicBezTo>
                      <a:pt x="39812" y="14348"/>
                      <a:pt x="47816" y="13592"/>
                      <a:pt x="53717" y="12246"/>
                    </a:cubicBezTo>
                    <a:cubicBezTo>
                      <a:pt x="59618" y="10901"/>
                      <a:pt x="62934" y="9077"/>
                      <a:pt x="62934" y="7174"/>
                    </a:cubicBezTo>
                    <a:cubicBezTo>
                      <a:pt x="62934" y="5272"/>
                      <a:pt x="59618" y="3447"/>
                      <a:pt x="53717" y="2101"/>
                    </a:cubicBezTo>
                    <a:cubicBezTo>
                      <a:pt x="47816" y="756"/>
                      <a:pt x="39812" y="0"/>
                      <a:pt x="31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04;p42">
                <a:extLst>
                  <a:ext uri="{FF2B5EF4-FFF2-40B4-BE49-F238E27FC236}">
                    <a16:creationId xmlns:a16="http://schemas.microsoft.com/office/drawing/2014/main" id="{BD318059-3ADC-498A-E5D8-2FEFEB7E6F37}"/>
                  </a:ext>
                </a:extLst>
              </p:cNvPr>
              <p:cNvSpPr/>
              <p:nvPr/>
            </p:nvSpPr>
            <p:spPr>
              <a:xfrm flipH="1">
                <a:off x="7585811" y="1819049"/>
                <a:ext cx="654289" cy="1978793"/>
              </a:xfrm>
              <a:custGeom>
                <a:avLst/>
                <a:gdLst/>
                <a:ahLst/>
                <a:cxnLst/>
                <a:rect l="l" t="t" r="r" b="b"/>
                <a:pathLst>
                  <a:path w="30689" h="114613" fill="none" extrusionOk="0">
                    <a:moveTo>
                      <a:pt x="30688" y="1"/>
                    </a:moveTo>
                    <a:cubicBezTo>
                      <a:pt x="29645" y="2944"/>
                      <a:pt x="26113" y="4166"/>
                      <a:pt x="22993" y="4303"/>
                    </a:cubicBezTo>
                    <a:cubicBezTo>
                      <a:pt x="19873" y="4441"/>
                      <a:pt x="16635" y="3906"/>
                      <a:pt x="13699" y="4967"/>
                    </a:cubicBezTo>
                    <a:cubicBezTo>
                      <a:pt x="8355" y="6897"/>
                      <a:pt x="6097" y="13348"/>
                      <a:pt x="6119" y="19031"/>
                    </a:cubicBezTo>
                    <a:cubicBezTo>
                      <a:pt x="6142" y="24712"/>
                      <a:pt x="7730" y="30379"/>
                      <a:pt x="7043" y="36018"/>
                    </a:cubicBezTo>
                    <a:cubicBezTo>
                      <a:pt x="6147" y="43378"/>
                      <a:pt x="1470" y="49932"/>
                      <a:pt x="948" y="57326"/>
                    </a:cubicBezTo>
                    <a:cubicBezTo>
                      <a:pt x="1" y="70760"/>
                      <a:pt x="12860" y="82667"/>
                      <a:pt x="10746" y="95968"/>
                    </a:cubicBezTo>
                    <a:cubicBezTo>
                      <a:pt x="10249" y="99097"/>
                      <a:pt x="8924" y="102070"/>
                      <a:pt x="8634" y="105226"/>
                    </a:cubicBezTo>
                    <a:cubicBezTo>
                      <a:pt x="8344" y="108382"/>
                      <a:pt x="10605" y="113370"/>
                      <a:pt x="13521" y="114612"/>
                    </a:cubicBezTo>
                  </a:path>
                </a:pathLst>
              </a:custGeom>
              <a:noFill/>
              <a:ln w="13325" cap="flat" cmpd="sng">
                <a:solidFill>
                  <a:schemeClr val="dk1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05;p42">
                <a:extLst>
                  <a:ext uri="{FF2B5EF4-FFF2-40B4-BE49-F238E27FC236}">
                    <a16:creationId xmlns:a16="http://schemas.microsoft.com/office/drawing/2014/main" id="{FE5B8237-4263-AF0A-5798-5A627DBD74CC}"/>
                  </a:ext>
                </a:extLst>
              </p:cNvPr>
              <p:cNvSpPr/>
              <p:nvPr/>
            </p:nvSpPr>
            <p:spPr>
              <a:xfrm>
                <a:off x="5394397" y="3877458"/>
                <a:ext cx="157256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14578" extrusionOk="0">
                    <a:moveTo>
                      <a:pt x="5713" y="0"/>
                    </a:moveTo>
                    <a:lnTo>
                      <a:pt x="5713" y="0"/>
                    </a:lnTo>
                    <a:cubicBezTo>
                      <a:pt x="4631" y="118"/>
                      <a:pt x="3787" y="157"/>
                      <a:pt x="3092" y="157"/>
                    </a:cubicBezTo>
                    <a:cubicBezTo>
                      <a:pt x="2085" y="157"/>
                      <a:pt x="1392" y="76"/>
                      <a:pt x="745" y="44"/>
                    </a:cubicBezTo>
                    <a:lnTo>
                      <a:pt x="745" y="44"/>
                    </a:lnTo>
                    <a:cubicBezTo>
                      <a:pt x="1121" y="777"/>
                      <a:pt x="1" y="14577"/>
                      <a:pt x="3661" y="14577"/>
                    </a:cubicBezTo>
                    <a:cubicBezTo>
                      <a:pt x="3673" y="14577"/>
                      <a:pt x="3685" y="14577"/>
                      <a:pt x="3698" y="14577"/>
                    </a:cubicBezTo>
                    <a:cubicBezTo>
                      <a:pt x="7375" y="14483"/>
                      <a:pt x="5655" y="58"/>
                      <a:pt x="57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06;p42">
                <a:extLst>
                  <a:ext uri="{FF2B5EF4-FFF2-40B4-BE49-F238E27FC236}">
                    <a16:creationId xmlns:a16="http://schemas.microsoft.com/office/drawing/2014/main" id="{EF83EE80-8486-E7CA-9EA3-E738D9881FBE}"/>
                  </a:ext>
                </a:extLst>
              </p:cNvPr>
              <p:cNvSpPr/>
              <p:nvPr/>
            </p:nvSpPr>
            <p:spPr>
              <a:xfrm>
                <a:off x="7809123" y="3882333"/>
                <a:ext cx="157278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14578" extrusionOk="0">
                    <a:moveTo>
                      <a:pt x="5715" y="0"/>
                    </a:moveTo>
                    <a:lnTo>
                      <a:pt x="5715" y="0"/>
                    </a:lnTo>
                    <a:cubicBezTo>
                      <a:pt x="4633" y="118"/>
                      <a:pt x="3788" y="157"/>
                      <a:pt x="3093" y="157"/>
                    </a:cubicBezTo>
                    <a:cubicBezTo>
                      <a:pt x="2085" y="157"/>
                      <a:pt x="1392" y="76"/>
                      <a:pt x="746" y="44"/>
                    </a:cubicBezTo>
                    <a:lnTo>
                      <a:pt x="746" y="44"/>
                    </a:lnTo>
                    <a:cubicBezTo>
                      <a:pt x="1121" y="777"/>
                      <a:pt x="0" y="14577"/>
                      <a:pt x="3662" y="14577"/>
                    </a:cubicBezTo>
                    <a:cubicBezTo>
                      <a:pt x="3674" y="14577"/>
                      <a:pt x="3687" y="14577"/>
                      <a:pt x="3699" y="14577"/>
                    </a:cubicBezTo>
                    <a:cubicBezTo>
                      <a:pt x="7377" y="14483"/>
                      <a:pt x="5656" y="58"/>
                      <a:pt x="5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07;p42">
                <a:extLst>
                  <a:ext uri="{FF2B5EF4-FFF2-40B4-BE49-F238E27FC236}">
                    <a16:creationId xmlns:a16="http://schemas.microsoft.com/office/drawing/2014/main" id="{CE8044A9-9E8D-4434-00C8-F942EB8E6704}"/>
                  </a:ext>
                </a:extLst>
              </p:cNvPr>
              <p:cNvSpPr/>
              <p:nvPr/>
            </p:nvSpPr>
            <p:spPr>
              <a:xfrm>
                <a:off x="5617861" y="2892264"/>
                <a:ext cx="699336" cy="144767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5259" extrusionOk="0">
                    <a:moveTo>
                      <a:pt x="13153" y="0"/>
                    </a:moveTo>
                    <a:cubicBezTo>
                      <a:pt x="9790" y="0"/>
                      <a:pt x="6490" y="145"/>
                      <a:pt x="3215" y="567"/>
                    </a:cubicBezTo>
                    <a:cubicBezTo>
                      <a:pt x="2023" y="719"/>
                      <a:pt x="613" y="1077"/>
                      <a:pt x="278" y="2107"/>
                    </a:cubicBezTo>
                    <a:cubicBezTo>
                      <a:pt x="1" y="2954"/>
                      <a:pt x="668" y="3863"/>
                      <a:pt x="1545" y="4275"/>
                    </a:cubicBezTo>
                    <a:cubicBezTo>
                      <a:pt x="2420" y="4685"/>
                      <a:pt x="3450" y="4719"/>
                      <a:pt x="4438" y="4743"/>
                    </a:cubicBezTo>
                    <a:lnTo>
                      <a:pt x="25121" y="5258"/>
                    </a:lnTo>
                    <a:lnTo>
                      <a:pt x="25404" y="392"/>
                    </a:lnTo>
                    <a:cubicBezTo>
                      <a:pt x="21190" y="203"/>
                      <a:pt x="17127" y="0"/>
                      <a:pt x="13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08;p42">
                <a:extLst>
                  <a:ext uri="{FF2B5EF4-FFF2-40B4-BE49-F238E27FC236}">
                    <a16:creationId xmlns:a16="http://schemas.microsoft.com/office/drawing/2014/main" id="{9DB72299-C2B3-7F03-9E71-DCB4A7C22A4E}"/>
                  </a:ext>
                </a:extLst>
              </p:cNvPr>
              <p:cNvSpPr/>
              <p:nvPr/>
            </p:nvSpPr>
            <p:spPr>
              <a:xfrm>
                <a:off x="5579650" y="2872030"/>
                <a:ext cx="749436" cy="210420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7644" extrusionOk="0">
                    <a:moveTo>
                      <a:pt x="27068" y="1"/>
                    </a:moveTo>
                    <a:cubicBezTo>
                      <a:pt x="26663" y="33"/>
                      <a:pt x="11773" y="83"/>
                      <a:pt x="5215" y="208"/>
                    </a:cubicBezTo>
                    <a:cubicBezTo>
                      <a:pt x="4365" y="224"/>
                      <a:pt x="3503" y="240"/>
                      <a:pt x="2682" y="459"/>
                    </a:cubicBezTo>
                    <a:cubicBezTo>
                      <a:pt x="1859" y="678"/>
                      <a:pt x="1067" y="1122"/>
                      <a:pt x="594" y="1830"/>
                    </a:cubicBezTo>
                    <a:cubicBezTo>
                      <a:pt x="57" y="2636"/>
                      <a:pt x="1" y="3673"/>
                      <a:pt x="121" y="4635"/>
                    </a:cubicBezTo>
                    <a:cubicBezTo>
                      <a:pt x="214" y="5379"/>
                      <a:pt x="432" y="6160"/>
                      <a:pt x="999" y="6651"/>
                    </a:cubicBezTo>
                    <a:cubicBezTo>
                      <a:pt x="1650" y="7213"/>
                      <a:pt x="2588" y="7255"/>
                      <a:pt x="3448" y="7268"/>
                    </a:cubicBezTo>
                    <a:lnTo>
                      <a:pt x="27221" y="7644"/>
                    </a:lnTo>
                    <a:cubicBezTo>
                      <a:pt x="27223" y="6832"/>
                      <a:pt x="27223" y="6019"/>
                      <a:pt x="27225" y="5207"/>
                    </a:cubicBezTo>
                    <a:lnTo>
                      <a:pt x="4457" y="4772"/>
                    </a:lnTo>
                    <a:cubicBezTo>
                      <a:pt x="4057" y="4763"/>
                      <a:pt x="3647" y="4754"/>
                      <a:pt x="3276" y="4606"/>
                    </a:cubicBezTo>
                    <a:cubicBezTo>
                      <a:pt x="2907" y="4459"/>
                      <a:pt x="2575" y="4140"/>
                      <a:pt x="2531" y="3743"/>
                    </a:cubicBezTo>
                    <a:cubicBezTo>
                      <a:pt x="2481" y="3293"/>
                      <a:pt x="2815" y="2870"/>
                      <a:pt x="3223" y="2670"/>
                    </a:cubicBezTo>
                    <a:cubicBezTo>
                      <a:pt x="3629" y="2471"/>
                      <a:pt x="4096" y="2448"/>
                      <a:pt x="4550" y="2426"/>
                    </a:cubicBezTo>
                    <a:cubicBezTo>
                      <a:pt x="9772" y="2184"/>
                      <a:pt x="15273" y="1873"/>
                      <a:pt x="20654" y="1873"/>
                    </a:cubicBezTo>
                    <a:cubicBezTo>
                      <a:pt x="22844" y="1873"/>
                      <a:pt x="25014" y="1925"/>
                      <a:pt x="27137" y="2053"/>
                    </a:cubicBezTo>
                    <a:cubicBezTo>
                      <a:pt x="27115" y="1324"/>
                      <a:pt x="27090" y="730"/>
                      <a:pt x="270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09;p42">
                <a:extLst>
                  <a:ext uri="{FF2B5EF4-FFF2-40B4-BE49-F238E27FC236}">
                    <a16:creationId xmlns:a16="http://schemas.microsoft.com/office/drawing/2014/main" id="{51DA3244-F168-3E80-9BB8-5CAEFB5307A2}"/>
                  </a:ext>
                </a:extLst>
              </p:cNvPr>
              <p:cNvSpPr/>
              <p:nvPr/>
            </p:nvSpPr>
            <p:spPr>
              <a:xfrm>
                <a:off x="5596030" y="3408283"/>
                <a:ext cx="789351" cy="331046"/>
              </a:xfrm>
              <a:custGeom>
                <a:avLst/>
                <a:gdLst/>
                <a:ahLst/>
                <a:cxnLst/>
                <a:rect l="l" t="t" r="r" b="b"/>
                <a:pathLst>
                  <a:path w="28675" h="12026" extrusionOk="0">
                    <a:moveTo>
                      <a:pt x="14850" y="1"/>
                    </a:moveTo>
                    <a:cubicBezTo>
                      <a:pt x="11052" y="1"/>
                      <a:pt x="7325" y="332"/>
                      <a:pt x="3627" y="1293"/>
                    </a:cubicBezTo>
                    <a:cubicBezTo>
                      <a:pt x="2283" y="1643"/>
                      <a:pt x="692" y="2461"/>
                      <a:pt x="311" y="4818"/>
                    </a:cubicBezTo>
                    <a:cubicBezTo>
                      <a:pt x="0" y="6758"/>
                      <a:pt x="753" y="8834"/>
                      <a:pt x="1742" y="9776"/>
                    </a:cubicBezTo>
                    <a:cubicBezTo>
                      <a:pt x="2732" y="10715"/>
                      <a:pt x="3893" y="10793"/>
                      <a:pt x="5009" y="10848"/>
                    </a:cubicBezTo>
                    <a:lnTo>
                      <a:pt x="28355" y="12026"/>
                    </a:lnTo>
                    <a:cubicBezTo>
                      <a:pt x="28462" y="8314"/>
                      <a:pt x="28567" y="4605"/>
                      <a:pt x="28674" y="893"/>
                    </a:cubicBezTo>
                    <a:cubicBezTo>
                      <a:pt x="23918" y="462"/>
                      <a:pt x="19334" y="1"/>
                      <a:pt x="14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10;p42">
                <a:extLst>
                  <a:ext uri="{FF2B5EF4-FFF2-40B4-BE49-F238E27FC236}">
                    <a16:creationId xmlns:a16="http://schemas.microsoft.com/office/drawing/2014/main" id="{2A2280F1-29E7-5F93-01C2-2B50D623BC65}"/>
                  </a:ext>
                </a:extLst>
              </p:cNvPr>
              <p:cNvSpPr/>
              <p:nvPr/>
            </p:nvSpPr>
            <p:spPr>
              <a:xfrm>
                <a:off x="5556553" y="3331365"/>
                <a:ext cx="849554" cy="468243"/>
              </a:xfrm>
              <a:custGeom>
                <a:avLst/>
                <a:gdLst/>
                <a:ahLst/>
                <a:cxnLst/>
                <a:rect l="l" t="t" r="r" b="b"/>
                <a:pathLst>
                  <a:path w="30862" h="17010" extrusionOk="0">
                    <a:moveTo>
                      <a:pt x="30552" y="0"/>
                    </a:moveTo>
                    <a:cubicBezTo>
                      <a:pt x="30095" y="73"/>
                      <a:pt x="13289" y="190"/>
                      <a:pt x="5886" y="473"/>
                    </a:cubicBezTo>
                    <a:cubicBezTo>
                      <a:pt x="4925" y="510"/>
                      <a:pt x="3953" y="551"/>
                      <a:pt x="3025" y="1050"/>
                    </a:cubicBezTo>
                    <a:cubicBezTo>
                      <a:pt x="2097" y="1550"/>
                      <a:pt x="1203" y="2564"/>
                      <a:pt x="670" y="4184"/>
                    </a:cubicBezTo>
                    <a:cubicBezTo>
                      <a:pt x="62" y="6028"/>
                      <a:pt x="0" y="8401"/>
                      <a:pt x="137" y="10600"/>
                    </a:cubicBezTo>
                    <a:cubicBezTo>
                      <a:pt x="240" y="12301"/>
                      <a:pt x="485" y="14088"/>
                      <a:pt x="1126" y="15210"/>
                    </a:cubicBezTo>
                    <a:cubicBezTo>
                      <a:pt x="1862" y="16496"/>
                      <a:pt x="2920" y="16897"/>
                      <a:pt x="3892" y="16927"/>
                    </a:cubicBezTo>
                    <a:cubicBezTo>
                      <a:pt x="5778" y="16988"/>
                      <a:pt x="7670" y="17010"/>
                      <a:pt x="9566" y="17010"/>
                    </a:cubicBezTo>
                    <a:cubicBezTo>
                      <a:pt x="14756" y="17010"/>
                      <a:pt x="19972" y="16844"/>
                      <a:pt x="25162" y="16844"/>
                    </a:cubicBezTo>
                    <a:cubicBezTo>
                      <a:pt x="27066" y="16844"/>
                      <a:pt x="28967" y="16867"/>
                      <a:pt x="30861" y="16927"/>
                    </a:cubicBezTo>
                    <a:cubicBezTo>
                      <a:pt x="30861" y="15069"/>
                      <a:pt x="30730" y="15563"/>
                      <a:pt x="30730" y="13707"/>
                    </a:cubicBezTo>
                    <a:cubicBezTo>
                      <a:pt x="28916" y="13637"/>
                      <a:pt x="27132" y="13611"/>
                      <a:pt x="25366" y="13611"/>
                    </a:cubicBezTo>
                    <a:cubicBezTo>
                      <a:pt x="20548" y="13611"/>
                      <a:pt x="15858" y="13802"/>
                      <a:pt x="11041" y="13802"/>
                    </a:cubicBezTo>
                    <a:cubicBezTo>
                      <a:pt x="9280" y="13802"/>
                      <a:pt x="7503" y="13777"/>
                      <a:pt x="5696" y="13707"/>
                    </a:cubicBezTo>
                    <a:cubicBezTo>
                      <a:pt x="2785" y="13593"/>
                      <a:pt x="2857" y="9498"/>
                      <a:pt x="2857" y="8558"/>
                    </a:cubicBezTo>
                    <a:cubicBezTo>
                      <a:pt x="2857" y="5573"/>
                      <a:pt x="4413" y="4889"/>
                      <a:pt x="5267" y="4615"/>
                    </a:cubicBezTo>
                    <a:cubicBezTo>
                      <a:pt x="5587" y="4513"/>
                      <a:pt x="8124" y="4476"/>
                      <a:pt x="11487" y="4476"/>
                    </a:cubicBezTo>
                    <a:cubicBezTo>
                      <a:pt x="18454" y="4476"/>
                      <a:pt x="28964" y="4634"/>
                      <a:pt x="30631" y="4693"/>
                    </a:cubicBezTo>
                    <a:cubicBezTo>
                      <a:pt x="30604" y="3028"/>
                      <a:pt x="30578" y="1667"/>
                      <a:pt x="30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11;p42">
                <a:extLst>
                  <a:ext uri="{FF2B5EF4-FFF2-40B4-BE49-F238E27FC236}">
                    <a16:creationId xmlns:a16="http://schemas.microsoft.com/office/drawing/2014/main" id="{91E8AE63-A4EB-325B-B503-7E0A2DFE4639}"/>
                  </a:ext>
                </a:extLst>
              </p:cNvPr>
              <p:cNvSpPr/>
              <p:nvPr/>
            </p:nvSpPr>
            <p:spPr>
              <a:xfrm>
                <a:off x="5617861" y="3111374"/>
                <a:ext cx="699336" cy="201804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7331" extrusionOk="0">
                    <a:moveTo>
                      <a:pt x="13159" y="0"/>
                    </a:moveTo>
                    <a:cubicBezTo>
                      <a:pt x="9793" y="0"/>
                      <a:pt x="6492" y="202"/>
                      <a:pt x="3215" y="789"/>
                    </a:cubicBezTo>
                    <a:cubicBezTo>
                      <a:pt x="2023" y="1002"/>
                      <a:pt x="613" y="1500"/>
                      <a:pt x="278" y="2938"/>
                    </a:cubicBezTo>
                    <a:cubicBezTo>
                      <a:pt x="1" y="4119"/>
                      <a:pt x="668" y="5386"/>
                      <a:pt x="1545" y="5960"/>
                    </a:cubicBezTo>
                    <a:cubicBezTo>
                      <a:pt x="2420" y="6531"/>
                      <a:pt x="3450" y="6578"/>
                      <a:pt x="4438" y="6612"/>
                    </a:cubicBezTo>
                    <a:lnTo>
                      <a:pt x="25121" y="7330"/>
                    </a:lnTo>
                    <a:cubicBezTo>
                      <a:pt x="25216" y="5069"/>
                      <a:pt x="25310" y="2807"/>
                      <a:pt x="25404" y="544"/>
                    </a:cubicBezTo>
                    <a:cubicBezTo>
                      <a:pt x="21192" y="282"/>
                      <a:pt x="17131" y="0"/>
                      <a:pt x="13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12;p42">
                <a:extLst>
                  <a:ext uri="{FF2B5EF4-FFF2-40B4-BE49-F238E27FC236}">
                    <a16:creationId xmlns:a16="http://schemas.microsoft.com/office/drawing/2014/main" id="{4A40CA56-E0F2-49F8-1301-6E8456737B5D}"/>
                  </a:ext>
                </a:extLst>
              </p:cNvPr>
              <p:cNvSpPr/>
              <p:nvPr/>
            </p:nvSpPr>
            <p:spPr>
              <a:xfrm>
                <a:off x="5579705" y="3072089"/>
                <a:ext cx="749436" cy="278220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0107" extrusionOk="0">
                    <a:moveTo>
                      <a:pt x="3338" y="1"/>
                    </a:moveTo>
                    <a:cubicBezTo>
                      <a:pt x="2477" y="1"/>
                      <a:pt x="1348" y="330"/>
                      <a:pt x="744" y="911"/>
                    </a:cubicBezTo>
                    <a:cubicBezTo>
                      <a:pt x="281" y="1357"/>
                      <a:pt x="266" y="2966"/>
                      <a:pt x="191" y="3604"/>
                    </a:cubicBezTo>
                    <a:cubicBezTo>
                      <a:pt x="0" y="5250"/>
                      <a:pt x="149" y="6915"/>
                      <a:pt x="632" y="8499"/>
                    </a:cubicBezTo>
                    <a:cubicBezTo>
                      <a:pt x="760" y="8921"/>
                      <a:pt x="924" y="9353"/>
                      <a:pt x="1253" y="9646"/>
                    </a:cubicBezTo>
                    <a:cubicBezTo>
                      <a:pt x="1728" y="10073"/>
                      <a:pt x="2427" y="10107"/>
                      <a:pt x="3070" y="10107"/>
                    </a:cubicBezTo>
                    <a:cubicBezTo>
                      <a:pt x="3088" y="10107"/>
                      <a:pt x="3106" y="10107"/>
                      <a:pt x="3124" y="10107"/>
                    </a:cubicBezTo>
                    <a:cubicBezTo>
                      <a:pt x="10670" y="10089"/>
                      <a:pt x="19677" y="10071"/>
                      <a:pt x="27224" y="10053"/>
                    </a:cubicBezTo>
                    <a:cubicBezTo>
                      <a:pt x="27200" y="9097"/>
                      <a:pt x="26873" y="8005"/>
                      <a:pt x="27224" y="7116"/>
                    </a:cubicBezTo>
                    <a:lnTo>
                      <a:pt x="27224" y="7116"/>
                    </a:lnTo>
                    <a:cubicBezTo>
                      <a:pt x="22648" y="7364"/>
                      <a:pt x="17736" y="7515"/>
                      <a:pt x="12879" y="7515"/>
                    </a:cubicBezTo>
                    <a:cubicBezTo>
                      <a:pt x="9407" y="7515"/>
                      <a:pt x="5963" y="7438"/>
                      <a:pt x="2691" y="7265"/>
                    </a:cubicBezTo>
                    <a:cubicBezTo>
                      <a:pt x="2069" y="6076"/>
                      <a:pt x="1878" y="3051"/>
                      <a:pt x="2756" y="2975"/>
                    </a:cubicBezTo>
                    <a:cubicBezTo>
                      <a:pt x="6977" y="2616"/>
                      <a:pt x="12076" y="2381"/>
                      <a:pt x="17018" y="2381"/>
                    </a:cubicBezTo>
                    <a:cubicBezTo>
                      <a:pt x="20469" y="2381"/>
                      <a:pt x="23844" y="2496"/>
                      <a:pt x="26790" y="2761"/>
                    </a:cubicBezTo>
                    <a:cubicBezTo>
                      <a:pt x="26848" y="2737"/>
                      <a:pt x="27181" y="489"/>
                      <a:pt x="27219" y="377"/>
                    </a:cubicBezTo>
                    <a:cubicBezTo>
                      <a:pt x="16748" y="40"/>
                      <a:pt x="11356" y="257"/>
                      <a:pt x="3446" y="3"/>
                    </a:cubicBezTo>
                    <a:cubicBezTo>
                      <a:pt x="3411" y="1"/>
                      <a:pt x="3375" y="1"/>
                      <a:pt x="3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13;p42">
                <a:extLst>
                  <a:ext uri="{FF2B5EF4-FFF2-40B4-BE49-F238E27FC236}">
                    <a16:creationId xmlns:a16="http://schemas.microsoft.com/office/drawing/2014/main" id="{D9211E1A-1F78-7AB9-F5B5-334B18719345}"/>
                  </a:ext>
                </a:extLst>
              </p:cNvPr>
              <p:cNvSpPr/>
              <p:nvPr/>
            </p:nvSpPr>
            <p:spPr>
              <a:xfrm>
                <a:off x="7368918" y="2969687"/>
                <a:ext cx="117396" cy="828153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3854" extrusionOk="0">
                    <a:moveTo>
                      <a:pt x="0" y="0"/>
                    </a:moveTo>
                    <a:lnTo>
                      <a:pt x="0" y="33853"/>
                    </a:lnTo>
                    <a:lnTo>
                      <a:pt x="4799" y="33853"/>
                    </a:lnTo>
                    <a:lnTo>
                      <a:pt x="47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14;p42">
                <a:extLst>
                  <a:ext uri="{FF2B5EF4-FFF2-40B4-BE49-F238E27FC236}">
                    <a16:creationId xmlns:a16="http://schemas.microsoft.com/office/drawing/2014/main" id="{74DC7D99-D953-4A34-6AB7-19A3FDE8123D}"/>
                  </a:ext>
                </a:extLst>
              </p:cNvPr>
              <p:cNvSpPr/>
              <p:nvPr/>
            </p:nvSpPr>
            <p:spPr>
              <a:xfrm>
                <a:off x="7377505" y="3037014"/>
                <a:ext cx="91734" cy="18249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746" extrusionOk="0">
                    <a:moveTo>
                      <a:pt x="511" y="0"/>
                    </a:moveTo>
                    <a:cubicBezTo>
                      <a:pt x="504" y="0"/>
                      <a:pt x="496" y="2"/>
                      <a:pt x="489" y="4"/>
                    </a:cubicBezTo>
                    <a:cubicBezTo>
                      <a:pt x="448" y="18"/>
                      <a:pt x="408" y="36"/>
                      <a:pt x="367" y="53"/>
                    </a:cubicBezTo>
                    <a:cubicBezTo>
                      <a:pt x="241" y="106"/>
                      <a:pt x="119" y="168"/>
                      <a:pt x="1" y="237"/>
                    </a:cubicBezTo>
                    <a:cubicBezTo>
                      <a:pt x="108" y="323"/>
                      <a:pt x="220" y="402"/>
                      <a:pt x="336" y="474"/>
                    </a:cubicBezTo>
                    <a:cubicBezTo>
                      <a:pt x="374" y="495"/>
                      <a:pt x="412" y="519"/>
                      <a:pt x="450" y="540"/>
                    </a:cubicBezTo>
                    <a:cubicBezTo>
                      <a:pt x="458" y="545"/>
                      <a:pt x="469" y="547"/>
                      <a:pt x="479" y="547"/>
                    </a:cubicBezTo>
                    <a:cubicBezTo>
                      <a:pt x="493" y="545"/>
                      <a:pt x="508" y="544"/>
                      <a:pt x="523" y="544"/>
                    </a:cubicBezTo>
                    <a:cubicBezTo>
                      <a:pt x="537" y="544"/>
                      <a:pt x="552" y="545"/>
                      <a:pt x="566" y="547"/>
                    </a:cubicBezTo>
                    <a:lnTo>
                      <a:pt x="685" y="555"/>
                    </a:lnTo>
                    <a:lnTo>
                      <a:pt x="918" y="573"/>
                    </a:lnTo>
                    <a:lnTo>
                      <a:pt x="3260" y="746"/>
                    </a:lnTo>
                    <a:cubicBezTo>
                      <a:pt x="3429" y="679"/>
                      <a:pt x="3592" y="602"/>
                      <a:pt x="3750" y="514"/>
                    </a:cubicBezTo>
                    <a:cubicBezTo>
                      <a:pt x="3605" y="404"/>
                      <a:pt x="3456" y="304"/>
                      <a:pt x="3301" y="213"/>
                    </a:cubicBezTo>
                    <a:lnTo>
                      <a:pt x="957" y="41"/>
                    </a:lnTo>
                    <a:lnTo>
                      <a:pt x="723" y="23"/>
                    </a:lnTo>
                    <a:lnTo>
                      <a:pt x="605" y="15"/>
                    </a:lnTo>
                    <a:cubicBezTo>
                      <a:pt x="576" y="14"/>
                      <a:pt x="547" y="9"/>
                      <a:pt x="519" y="1"/>
                    </a:cubicBezTo>
                    <a:cubicBezTo>
                      <a:pt x="517" y="0"/>
                      <a:pt x="514" y="0"/>
                      <a:pt x="5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5;p42">
                <a:extLst>
                  <a:ext uri="{FF2B5EF4-FFF2-40B4-BE49-F238E27FC236}">
                    <a16:creationId xmlns:a16="http://schemas.microsoft.com/office/drawing/2014/main" id="{863AA3E5-33A0-DE4C-5964-004BE73839A2}"/>
                  </a:ext>
                </a:extLst>
              </p:cNvPr>
              <p:cNvSpPr/>
              <p:nvPr/>
            </p:nvSpPr>
            <p:spPr>
              <a:xfrm>
                <a:off x="7382594" y="3075619"/>
                <a:ext cx="81534" cy="1516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620" extrusionOk="0">
                    <a:moveTo>
                      <a:pt x="451" y="1"/>
                    </a:moveTo>
                    <a:cubicBezTo>
                      <a:pt x="443" y="1"/>
                      <a:pt x="433" y="1"/>
                      <a:pt x="425" y="5"/>
                    </a:cubicBezTo>
                    <a:cubicBezTo>
                      <a:pt x="389" y="22"/>
                      <a:pt x="353" y="41"/>
                      <a:pt x="319" y="60"/>
                    </a:cubicBezTo>
                    <a:cubicBezTo>
                      <a:pt x="208" y="119"/>
                      <a:pt x="101" y="187"/>
                      <a:pt x="0" y="261"/>
                    </a:cubicBezTo>
                    <a:cubicBezTo>
                      <a:pt x="97" y="341"/>
                      <a:pt x="200" y="415"/>
                      <a:pt x="306" y="482"/>
                    </a:cubicBezTo>
                    <a:cubicBezTo>
                      <a:pt x="339" y="503"/>
                      <a:pt x="373" y="524"/>
                      <a:pt x="407" y="543"/>
                    </a:cubicBezTo>
                    <a:cubicBezTo>
                      <a:pt x="415" y="546"/>
                      <a:pt x="425" y="548"/>
                      <a:pt x="433" y="548"/>
                    </a:cubicBezTo>
                    <a:cubicBezTo>
                      <a:pt x="451" y="545"/>
                      <a:pt x="468" y="543"/>
                      <a:pt x="486" y="543"/>
                    </a:cubicBezTo>
                    <a:lnTo>
                      <a:pt x="512" y="543"/>
                    </a:lnTo>
                    <a:lnTo>
                      <a:pt x="616" y="546"/>
                    </a:lnTo>
                    <a:lnTo>
                      <a:pt x="825" y="553"/>
                    </a:lnTo>
                    <a:lnTo>
                      <a:pt x="2907" y="619"/>
                    </a:lnTo>
                    <a:cubicBezTo>
                      <a:pt x="3054" y="545"/>
                      <a:pt x="3197" y="461"/>
                      <a:pt x="3333" y="367"/>
                    </a:cubicBezTo>
                    <a:cubicBezTo>
                      <a:pt x="3203" y="263"/>
                      <a:pt x="3067" y="169"/>
                      <a:pt x="2924" y="86"/>
                    </a:cubicBezTo>
                    <a:cubicBezTo>
                      <a:pt x="2325" y="67"/>
                      <a:pt x="1442" y="39"/>
                      <a:pt x="841" y="20"/>
                    </a:cubicBezTo>
                    <a:lnTo>
                      <a:pt x="634" y="14"/>
                    </a:lnTo>
                    <a:lnTo>
                      <a:pt x="528" y="10"/>
                    </a:lnTo>
                    <a:lnTo>
                      <a:pt x="502" y="10"/>
                    </a:lnTo>
                    <a:cubicBezTo>
                      <a:pt x="485" y="9"/>
                      <a:pt x="468" y="5"/>
                      <a:pt x="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16;p42">
                <a:extLst>
                  <a:ext uri="{FF2B5EF4-FFF2-40B4-BE49-F238E27FC236}">
                    <a16:creationId xmlns:a16="http://schemas.microsoft.com/office/drawing/2014/main" id="{87F67E74-12CB-A6DB-6A39-ACA21199FC92}"/>
                  </a:ext>
                </a:extLst>
              </p:cNvPr>
              <p:cNvSpPr/>
              <p:nvPr/>
            </p:nvSpPr>
            <p:spPr>
              <a:xfrm>
                <a:off x="7406177" y="3301132"/>
                <a:ext cx="52252" cy="17720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244" fill="none" extrusionOk="0">
                    <a:moveTo>
                      <a:pt x="348" y="715"/>
                    </a:moveTo>
                    <a:cubicBezTo>
                      <a:pt x="88" y="2516"/>
                      <a:pt x="0" y="4339"/>
                      <a:pt x="86" y="6156"/>
                    </a:cubicBezTo>
                    <a:cubicBezTo>
                      <a:pt x="104" y="6524"/>
                      <a:pt x="175" y="6965"/>
                      <a:pt x="512" y="7114"/>
                    </a:cubicBezTo>
                    <a:cubicBezTo>
                      <a:pt x="802" y="7243"/>
                      <a:pt x="1157" y="7067"/>
                      <a:pt x="1332" y="6801"/>
                    </a:cubicBezTo>
                    <a:cubicBezTo>
                      <a:pt x="1508" y="6534"/>
                      <a:pt x="1549" y="6205"/>
                      <a:pt x="1586" y="5887"/>
                    </a:cubicBezTo>
                    <a:lnTo>
                      <a:pt x="2048" y="1878"/>
                    </a:lnTo>
                    <a:cubicBezTo>
                      <a:pt x="2093" y="1487"/>
                      <a:pt x="2135" y="1081"/>
                      <a:pt x="2012" y="707"/>
                    </a:cubicBezTo>
                    <a:cubicBezTo>
                      <a:pt x="1889" y="334"/>
                      <a:pt x="1547" y="0"/>
                      <a:pt x="1154" y="21"/>
                    </a:cubicBezTo>
                    <a:cubicBezTo>
                      <a:pt x="760" y="42"/>
                      <a:pt x="376" y="525"/>
                      <a:pt x="348" y="715"/>
                    </a:cubicBez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17;p42">
                <a:extLst>
                  <a:ext uri="{FF2B5EF4-FFF2-40B4-BE49-F238E27FC236}">
                    <a16:creationId xmlns:a16="http://schemas.microsoft.com/office/drawing/2014/main" id="{0F89843A-0311-25F8-EB06-CE3AB548B159}"/>
                  </a:ext>
                </a:extLst>
              </p:cNvPr>
              <p:cNvSpPr/>
              <p:nvPr/>
            </p:nvSpPr>
            <p:spPr>
              <a:xfrm>
                <a:off x="7486299" y="2840001"/>
                <a:ext cx="353214" cy="957829"/>
              </a:xfrm>
              <a:custGeom>
                <a:avLst/>
                <a:gdLst/>
                <a:ahLst/>
                <a:cxnLst/>
                <a:rect l="l" t="t" r="r" b="b"/>
                <a:pathLst>
                  <a:path w="14439" h="39155" extrusionOk="0">
                    <a:moveTo>
                      <a:pt x="1" y="1"/>
                    </a:moveTo>
                    <a:lnTo>
                      <a:pt x="1" y="39154"/>
                    </a:lnTo>
                    <a:lnTo>
                      <a:pt x="14438" y="39154"/>
                    </a:lnTo>
                    <a:lnTo>
                      <a:pt x="144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18;p42">
                <a:extLst>
                  <a:ext uri="{FF2B5EF4-FFF2-40B4-BE49-F238E27FC236}">
                    <a16:creationId xmlns:a16="http://schemas.microsoft.com/office/drawing/2014/main" id="{C3375164-E25C-87FD-E6D0-03632EEE30EF}"/>
                  </a:ext>
                </a:extLst>
              </p:cNvPr>
              <p:cNvSpPr/>
              <p:nvPr/>
            </p:nvSpPr>
            <p:spPr>
              <a:xfrm>
                <a:off x="7559154" y="2896710"/>
                <a:ext cx="222071" cy="217521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8892" extrusionOk="0">
                    <a:moveTo>
                      <a:pt x="4779" y="0"/>
                    </a:moveTo>
                    <a:cubicBezTo>
                      <a:pt x="3931" y="0"/>
                      <a:pt x="2773" y="266"/>
                      <a:pt x="1013" y="973"/>
                    </a:cubicBezTo>
                    <a:cubicBezTo>
                      <a:pt x="282" y="2249"/>
                      <a:pt x="0" y="3798"/>
                      <a:pt x="344" y="5227"/>
                    </a:cubicBezTo>
                    <a:cubicBezTo>
                      <a:pt x="686" y="6657"/>
                      <a:pt x="1677" y="7940"/>
                      <a:pt x="3022" y="8535"/>
                    </a:cubicBezTo>
                    <a:cubicBezTo>
                      <a:pt x="3557" y="8772"/>
                      <a:pt x="4144" y="8891"/>
                      <a:pt x="4730" y="8891"/>
                    </a:cubicBezTo>
                    <a:cubicBezTo>
                      <a:pt x="5616" y="8891"/>
                      <a:pt x="6499" y="8619"/>
                      <a:pt x="7195" y="8073"/>
                    </a:cubicBezTo>
                    <a:cubicBezTo>
                      <a:pt x="8661" y="6923"/>
                      <a:pt x="9077" y="4746"/>
                      <a:pt x="8450" y="2991"/>
                    </a:cubicBezTo>
                    <a:cubicBezTo>
                      <a:pt x="8071" y="1934"/>
                      <a:pt x="7345" y="989"/>
                      <a:pt x="6375" y="424"/>
                    </a:cubicBezTo>
                    <a:cubicBezTo>
                      <a:pt x="5942" y="172"/>
                      <a:pt x="5460" y="0"/>
                      <a:pt x="4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19;p42">
                <a:extLst>
                  <a:ext uri="{FF2B5EF4-FFF2-40B4-BE49-F238E27FC236}">
                    <a16:creationId xmlns:a16="http://schemas.microsoft.com/office/drawing/2014/main" id="{6472BEC8-25F2-1B2D-5D2E-4AE56E77588D}"/>
                  </a:ext>
                </a:extLst>
              </p:cNvPr>
              <p:cNvSpPr/>
              <p:nvPr/>
            </p:nvSpPr>
            <p:spPr>
              <a:xfrm>
                <a:off x="7562848" y="3175629"/>
                <a:ext cx="159716" cy="1979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809" extrusionOk="0">
                    <a:moveTo>
                      <a:pt x="861" y="0"/>
                    </a:moveTo>
                    <a:cubicBezTo>
                      <a:pt x="851" y="0"/>
                      <a:pt x="841" y="1"/>
                      <a:pt x="831" y="3"/>
                    </a:cubicBezTo>
                    <a:cubicBezTo>
                      <a:pt x="761" y="18"/>
                      <a:pt x="692" y="34"/>
                      <a:pt x="624" y="50"/>
                    </a:cubicBezTo>
                    <a:cubicBezTo>
                      <a:pt x="413" y="102"/>
                      <a:pt x="207" y="155"/>
                      <a:pt x="0" y="227"/>
                    </a:cubicBezTo>
                    <a:cubicBezTo>
                      <a:pt x="261" y="346"/>
                      <a:pt x="528" y="450"/>
                      <a:pt x="802" y="541"/>
                    </a:cubicBezTo>
                    <a:cubicBezTo>
                      <a:pt x="820" y="546"/>
                      <a:pt x="838" y="548"/>
                      <a:pt x="856" y="548"/>
                    </a:cubicBezTo>
                    <a:cubicBezTo>
                      <a:pt x="881" y="548"/>
                      <a:pt x="906" y="545"/>
                      <a:pt x="931" y="545"/>
                    </a:cubicBezTo>
                    <a:cubicBezTo>
                      <a:pt x="939" y="545"/>
                      <a:pt x="946" y="545"/>
                      <a:pt x="954" y="546"/>
                    </a:cubicBezTo>
                    <a:lnTo>
                      <a:pt x="1006" y="549"/>
                    </a:lnTo>
                    <a:lnTo>
                      <a:pt x="1617" y="583"/>
                    </a:lnTo>
                    <a:cubicBezTo>
                      <a:pt x="2793" y="646"/>
                      <a:pt x="4528" y="745"/>
                      <a:pt x="5698" y="808"/>
                    </a:cubicBezTo>
                    <a:cubicBezTo>
                      <a:pt x="5975" y="745"/>
                      <a:pt x="6258" y="677"/>
                      <a:pt x="6529" y="588"/>
                    </a:cubicBezTo>
                    <a:cubicBezTo>
                      <a:pt x="6269" y="470"/>
                      <a:pt x="5994" y="371"/>
                      <a:pt x="5727" y="277"/>
                    </a:cubicBezTo>
                    <a:cubicBezTo>
                      <a:pt x="4554" y="212"/>
                      <a:pt x="2824" y="116"/>
                      <a:pt x="1646" y="50"/>
                    </a:cubicBezTo>
                    <a:lnTo>
                      <a:pt x="1238" y="27"/>
                    </a:lnTo>
                    <a:cubicBezTo>
                      <a:pt x="1144" y="21"/>
                      <a:pt x="972" y="19"/>
                      <a:pt x="881" y="1"/>
                    </a:cubicBezTo>
                    <a:cubicBezTo>
                      <a:pt x="875" y="1"/>
                      <a:pt x="868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20;p42">
                <a:extLst>
                  <a:ext uri="{FF2B5EF4-FFF2-40B4-BE49-F238E27FC236}">
                    <a16:creationId xmlns:a16="http://schemas.microsoft.com/office/drawing/2014/main" id="{C471A57F-6C7D-3110-078F-932FC2295A00}"/>
                  </a:ext>
                </a:extLst>
              </p:cNvPr>
              <p:cNvSpPr/>
              <p:nvPr/>
            </p:nvSpPr>
            <p:spPr>
              <a:xfrm>
                <a:off x="7482140" y="3692417"/>
                <a:ext cx="350425" cy="20622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843" extrusionOk="0">
                    <a:moveTo>
                      <a:pt x="12527" y="1"/>
                    </a:moveTo>
                    <a:lnTo>
                      <a:pt x="7156" y="154"/>
                    </a:lnTo>
                    <a:cubicBezTo>
                      <a:pt x="5927" y="189"/>
                      <a:pt x="2970" y="274"/>
                      <a:pt x="1784" y="304"/>
                    </a:cubicBezTo>
                    <a:cubicBezTo>
                      <a:pt x="1196" y="397"/>
                      <a:pt x="584" y="498"/>
                      <a:pt x="2" y="624"/>
                    </a:cubicBezTo>
                    <a:lnTo>
                      <a:pt x="1" y="624"/>
                    </a:lnTo>
                    <a:cubicBezTo>
                      <a:pt x="590" y="717"/>
                      <a:pt x="1206" y="781"/>
                      <a:pt x="1799" y="843"/>
                    </a:cubicBezTo>
                    <a:cubicBezTo>
                      <a:pt x="3003" y="802"/>
                      <a:pt x="5928" y="723"/>
                      <a:pt x="7171" y="687"/>
                    </a:cubicBezTo>
                    <a:lnTo>
                      <a:pt x="12543" y="534"/>
                    </a:lnTo>
                    <a:cubicBezTo>
                      <a:pt x="13131" y="440"/>
                      <a:pt x="13743" y="338"/>
                      <a:pt x="14325" y="216"/>
                    </a:cubicBezTo>
                    <a:cubicBezTo>
                      <a:pt x="13737" y="129"/>
                      <a:pt x="13118" y="62"/>
                      <a:pt x="125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21;p42">
                <a:extLst>
                  <a:ext uri="{FF2B5EF4-FFF2-40B4-BE49-F238E27FC236}">
                    <a16:creationId xmlns:a16="http://schemas.microsoft.com/office/drawing/2014/main" id="{58E25F59-2200-5241-56D2-C7D50EED2098}"/>
                  </a:ext>
                </a:extLst>
              </p:cNvPr>
              <p:cNvSpPr/>
              <p:nvPr/>
            </p:nvSpPr>
            <p:spPr>
              <a:xfrm>
                <a:off x="7542665" y="3230136"/>
                <a:ext cx="203161" cy="28083"/>
              </a:xfrm>
              <a:custGeom>
                <a:avLst/>
                <a:gdLst/>
                <a:ahLst/>
                <a:cxnLst/>
                <a:rect l="l" t="t" r="r" b="b"/>
                <a:pathLst>
                  <a:path w="8305" h="1148" extrusionOk="0">
                    <a:moveTo>
                      <a:pt x="1084" y="0"/>
                    </a:moveTo>
                    <a:cubicBezTo>
                      <a:pt x="1077" y="0"/>
                      <a:pt x="1071" y="0"/>
                      <a:pt x="1065" y="1"/>
                    </a:cubicBezTo>
                    <a:cubicBezTo>
                      <a:pt x="708" y="43"/>
                      <a:pt x="355" y="92"/>
                      <a:pt x="0" y="166"/>
                    </a:cubicBezTo>
                    <a:cubicBezTo>
                      <a:pt x="334" y="309"/>
                      <a:pt x="670" y="425"/>
                      <a:pt x="1013" y="537"/>
                    </a:cubicBezTo>
                    <a:cubicBezTo>
                      <a:pt x="1076" y="557"/>
                      <a:pt x="1143" y="545"/>
                      <a:pt x="1207" y="553"/>
                    </a:cubicBezTo>
                    <a:lnTo>
                      <a:pt x="2051" y="638"/>
                    </a:lnTo>
                    <a:lnTo>
                      <a:pt x="7240" y="1148"/>
                    </a:lnTo>
                    <a:cubicBezTo>
                      <a:pt x="7592" y="1106"/>
                      <a:pt x="7956" y="1057"/>
                      <a:pt x="8305" y="986"/>
                    </a:cubicBezTo>
                    <a:cubicBezTo>
                      <a:pt x="7976" y="850"/>
                      <a:pt x="7627" y="730"/>
                      <a:pt x="7292" y="618"/>
                    </a:cubicBezTo>
                    <a:cubicBezTo>
                      <a:pt x="5802" y="471"/>
                      <a:pt x="3600" y="254"/>
                      <a:pt x="2103" y="106"/>
                    </a:cubicBezTo>
                    <a:lnTo>
                      <a:pt x="1259" y="24"/>
                    </a:lnTo>
                    <a:cubicBezTo>
                      <a:pt x="1201" y="19"/>
                      <a:pt x="1143" y="0"/>
                      <a:pt x="10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22;p42">
                <a:extLst>
                  <a:ext uri="{FF2B5EF4-FFF2-40B4-BE49-F238E27FC236}">
                    <a16:creationId xmlns:a16="http://schemas.microsoft.com/office/drawing/2014/main" id="{703F19DD-563C-4B9F-7597-54EBAD1FF204}"/>
                  </a:ext>
                </a:extLst>
              </p:cNvPr>
              <p:cNvSpPr/>
              <p:nvPr/>
            </p:nvSpPr>
            <p:spPr>
              <a:xfrm>
                <a:off x="7199379" y="2865322"/>
                <a:ext cx="176081" cy="932511"/>
              </a:xfrm>
              <a:custGeom>
                <a:avLst/>
                <a:gdLst/>
                <a:ahLst/>
                <a:cxnLst/>
                <a:rect l="l" t="t" r="r" b="b"/>
                <a:pathLst>
                  <a:path w="7198" h="38120" extrusionOk="0">
                    <a:moveTo>
                      <a:pt x="0" y="1"/>
                    </a:moveTo>
                    <a:lnTo>
                      <a:pt x="0" y="38119"/>
                    </a:lnTo>
                    <a:lnTo>
                      <a:pt x="7198" y="38119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23;p42">
                <a:extLst>
                  <a:ext uri="{FF2B5EF4-FFF2-40B4-BE49-F238E27FC236}">
                    <a16:creationId xmlns:a16="http://schemas.microsoft.com/office/drawing/2014/main" id="{AA9220AE-3310-9F94-3F45-7CCA7EEF94AC}"/>
                  </a:ext>
                </a:extLst>
              </p:cNvPr>
              <p:cNvSpPr/>
              <p:nvPr/>
            </p:nvSpPr>
            <p:spPr>
              <a:xfrm>
                <a:off x="7221202" y="3649213"/>
                <a:ext cx="125688" cy="1458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596" extrusionOk="0">
                    <a:moveTo>
                      <a:pt x="4491" y="1"/>
                    </a:moveTo>
                    <a:cubicBezTo>
                      <a:pt x="3570" y="14"/>
                      <a:pt x="2207" y="33"/>
                      <a:pt x="1282" y="48"/>
                    </a:cubicBezTo>
                    <a:lnTo>
                      <a:pt x="961" y="53"/>
                    </a:lnTo>
                    <a:cubicBezTo>
                      <a:pt x="955" y="52"/>
                      <a:pt x="949" y="52"/>
                      <a:pt x="942" y="52"/>
                    </a:cubicBezTo>
                    <a:cubicBezTo>
                      <a:pt x="897" y="52"/>
                      <a:pt x="838" y="55"/>
                      <a:pt x="783" y="55"/>
                    </a:cubicBezTo>
                    <a:cubicBezTo>
                      <a:pt x="744" y="55"/>
                      <a:pt x="707" y="54"/>
                      <a:pt x="679" y="49"/>
                    </a:cubicBezTo>
                    <a:cubicBezTo>
                      <a:pt x="676" y="49"/>
                      <a:pt x="673" y="49"/>
                      <a:pt x="669" y="49"/>
                    </a:cubicBezTo>
                    <a:cubicBezTo>
                      <a:pt x="659" y="49"/>
                      <a:pt x="649" y="51"/>
                      <a:pt x="639" y="54"/>
                    </a:cubicBezTo>
                    <a:lnTo>
                      <a:pt x="480" y="114"/>
                    </a:lnTo>
                    <a:cubicBezTo>
                      <a:pt x="317" y="177"/>
                      <a:pt x="156" y="250"/>
                      <a:pt x="1" y="333"/>
                    </a:cubicBezTo>
                    <a:cubicBezTo>
                      <a:pt x="158" y="409"/>
                      <a:pt x="320" y="477"/>
                      <a:pt x="485" y="535"/>
                    </a:cubicBezTo>
                    <a:cubicBezTo>
                      <a:pt x="540" y="555"/>
                      <a:pt x="594" y="574"/>
                      <a:pt x="647" y="592"/>
                    </a:cubicBezTo>
                    <a:cubicBezTo>
                      <a:pt x="657" y="594"/>
                      <a:pt x="667" y="596"/>
                      <a:pt x="677" y="596"/>
                    </a:cubicBezTo>
                    <a:cubicBezTo>
                      <a:pt x="680" y="596"/>
                      <a:pt x="684" y="596"/>
                      <a:pt x="688" y="595"/>
                    </a:cubicBezTo>
                    <a:cubicBezTo>
                      <a:pt x="728" y="589"/>
                      <a:pt x="769" y="587"/>
                      <a:pt x="807" y="587"/>
                    </a:cubicBezTo>
                    <a:lnTo>
                      <a:pt x="968" y="586"/>
                    </a:lnTo>
                    <a:lnTo>
                      <a:pt x="1290" y="581"/>
                    </a:lnTo>
                    <a:cubicBezTo>
                      <a:pt x="2214" y="566"/>
                      <a:pt x="3579" y="547"/>
                      <a:pt x="4499" y="534"/>
                    </a:cubicBezTo>
                    <a:cubicBezTo>
                      <a:pt x="4718" y="453"/>
                      <a:pt x="4930" y="362"/>
                      <a:pt x="5138" y="258"/>
                    </a:cubicBezTo>
                    <a:cubicBezTo>
                      <a:pt x="4927" y="160"/>
                      <a:pt x="4712" y="74"/>
                      <a:pt x="4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24;p42">
                <a:extLst>
                  <a:ext uri="{FF2B5EF4-FFF2-40B4-BE49-F238E27FC236}">
                    <a16:creationId xmlns:a16="http://schemas.microsoft.com/office/drawing/2014/main" id="{B77AC8B1-3C12-B4F6-E809-FA829F131D61}"/>
                  </a:ext>
                </a:extLst>
              </p:cNvPr>
              <p:cNvSpPr/>
              <p:nvPr/>
            </p:nvSpPr>
            <p:spPr>
              <a:xfrm>
                <a:off x="7236492" y="3694398"/>
                <a:ext cx="91734" cy="14531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594" extrusionOk="0">
                    <a:moveTo>
                      <a:pt x="3277" y="1"/>
                    </a:moveTo>
                    <a:lnTo>
                      <a:pt x="934" y="44"/>
                    </a:lnTo>
                    <a:lnTo>
                      <a:pt x="699" y="49"/>
                    </a:lnTo>
                    <a:lnTo>
                      <a:pt x="583" y="51"/>
                    </a:lnTo>
                    <a:cubicBezTo>
                      <a:pt x="575" y="51"/>
                      <a:pt x="568" y="51"/>
                      <a:pt x="560" y="51"/>
                    </a:cubicBezTo>
                    <a:cubicBezTo>
                      <a:pt x="538" y="51"/>
                      <a:pt x="515" y="50"/>
                      <a:pt x="493" y="46"/>
                    </a:cubicBezTo>
                    <a:cubicBezTo>
                      <a:pt x="491" y="46"/>
                      <a:pt x="489" y="45"/>
                      <a:pt x="486" y="45"/>
                    </a:cubicBezTo>
                    <a:cubicBezTo>
                      <a:pt x="479" y="45"/>
                      <a:pt x="472" y="47"/>
                      <a:pt x="464" y="51"/>
                    </a:cubicBezTo>
                    <a:lnTo>
                      <a:pt x="349" y="111"/>
                    </a:lnTo>
                    <a:cubicBezTo>
                      <a:pt x="228" y="176"/>
                      <a:pt x="113" y="248"/>
                      <a:pt x="1" y="328"/>
                    </a:cubicBezTo>
                    <a:cubicBezTo>
                      <a:pt x="116" y="404"/>
                      <a:pt x="234" y="472"/>
                      <a:pt x="357" y="532"/>
                    </a:cubicBezTo>
                    <a:cubicBezTo>
                      <a:pt x="396" y="551"/>
                      <a:pt x="435" y="571"/>
                      <a:pt x="476" y="589"/>
                    </a:cubicBezTo>
                    <a:cubicBezTo>
                      <a:pt x="484" y="592"/>
                      <a:pt x="493" y="594"/>
                      <a:pt x="505" y="594"/>
                    </a:cubicBezTo>
                    <a:cubicBezTo>
                      <a:pt x="532" y="585"/>
                      <a:pt x="563" y="584"/>
                      <a:pt x="592" y="584"/>
                    </a:cubicBezTo>
                    <a:lnTo>
                      <a:pt x="709" y="582"/>
                    </a:lnTo>
                    <a:lnTo>
                      <a:pt x="944" y="577"/>
                    </a:lnTo>
                    <a:lnTo>
                      <a:pt x="3286" y="534"/>
                    </a:lnTo>
                    <a:cubicBezTo>
                      <a:pt x="3447" y="453"/>
                      <a:pt x="3601" y="360"/>
                      <a:pt x="3750" y="260"/>
                    </a:cubicBezTo>
                    <a:cubicBezTo>
                      <a:pt x="3597" y="163"/>
                      <a:pt x="3440" y="77"/>
                      <a:pt x="3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1325;p42">
                <a:extLst>
                  <a:ext uri="{FF2B5EF4-FFF2-40B4-BE49-F238E27FC236}">
                    <a16:creationId xmlns:a16="http://schemas.microsoft.com/office/drawing/2014/main" id="{E3152C76-283A-CF93-CF4F-62AFFA25B40E}"/>
                  </a:ext>
                </a:extLst>
              </p:cNvPr>
              <p:cNvSpPr/>
              <p:nvPr/>
            </p:nvSpPr>
            <p:spPr>
              <a:xfrm>
                <a:off x="7253788" y="3559012"/>
                <a:ext cx="42394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000" extrusionOk="0">
                    <a:moveTo>
                      <a:pt x="867" y="1"/>
                    </a:moveTo>
                    <a:cubicBezTo>
                      <a:pt x="387" y="1"/>
                      <a:pt x="0" y="449"/>
                      <a:pt x="0" y="1000"/>
                    </a:cubicBezTo>
                    <a:cubicBezTo>
                      <a:pt x="0" y="1553"/>
                      <a:pt x="387" y="2000"/>
                      <a:pt x="867" y="2000"/>
                    </a:cubicBezTo>
                    <a:cubicBezTo>
                      <a:pt x="1345" y="2000"/>
                      <a:pt x="1732" y="1553"/>
                      <a:pt x="1732" y="1000"/>
                    </a:cubicBezTo>
                    <a:cubicBezTo>
                      <a:pt x="1732" y="449"/>
                      <a:pt x="1345" y="1"/>
                      <a:pt x="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1326;p42">
                <a:extLst>
                  <a:ext uri="{FF2B5EF4-FFF2-40B4-BE49-F238E27FC236}">
                    <a16:creationId xmlns:a16="http://schemas.microsoft.com/office/drawing/2014/main" id="{304D379F-886B-8270-17C3-F42A54B64531}"/>
                  </a:ext>
                </a:extLst>
              </p:cNvPr>
              <p:cNvSpPr/>
              <p:nvPr/>
            </p:nvSpPr>
            <p:spPr>
              <a:xfrm>
                <a:off x="6990698" y="2969687"/>
                <a:ext cx="208690" cy="828153"/>
              </a:xfrm>
              <a:custGeom>
                <a:avLst/>
                <a:gdLst/>
                <a:ahLst/>
                <a:cxnLst/>
                <a:rect l="l" t="t" r="r" b="b"/>
                <a:pathLst>
                  <a:path w="8531" h="33854" extrusionOk="0">
                    <a:moveTo>
                      <a:pt x="1" y="0"/>
                    </a:moveTo>
                    <a:lnTo>
                      <a:pt x="1" y="33853"/>
                    </a:lnTo>
                    <a:lnTo>
                      <a:pt x="8530" y="33853"/>
                    </a:lnTo>
                    <a:lnTo>
                      <a:pt x="8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1327;p42">
                <a:extLst>
                  <a:ext uri="{FF2B5EF4-FFF2-40B4-BE49-F238E27FC236}">
                    <a16:creationId xmlns:a16="http://schemas.microsoft.com/office/drawing/2014/main" id="{D22EE1E5-6B28-8798-6588-482A87FE552B}"/>
                  </a:ext>
                </a:extLst>
              </p:cNvPr>
              <p:cNvSpPr/>
              <p:nvPr/>
            </p:nvSpPr>
            <p:spPr>
              <a:xfrm>
                <a:off x="7033094" y="3023411"/>
                <a:ext cx="132440" cy="114607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4685" extrusionOk="0">
                    <a:moveTo>
                      <a:pt x="3" y="114"/>
                    </a:moveTo>
                    <a:cubicBezTo>
                      <a:pt x="1" y="135"/>
                      <a:pt x="9" y="152"/>
                      <a:pt x="28" y="167"/>
                    </a:cubicBezTo>
                    <a:lnTo>
                      <a:pt x="28" y="167"/>
                    </a:lnTo>
                    <a:cubicBezTo>
                      <a:pt x="19" y="137"/>
                      <a:pt x="10" y="119"/>
                      <a:pt x="3" y="114"/>
                    </a:cubicBezTo>
                    <a:close/>
                    <a:moveTo>
                      <a:pt x="4782" y="1"/>
                    </a:moveTo>
                    <a:cubicBezTo>
                      <a:pt x="3686" y="1"/>
                      <a:pt x="1650" y="249"/>
                      <a:pt x="625" y="249"/>
                    </a:cubicBezTo>
                    <a:cubicBezTo>
                      <a:pt x="316" y="249"/>
                      <a:pt x="99" y="226"/>
                      <a:pt x="28" y="167"/>
                    </a:cubicBezTo>
                    <a:lnTo>
                      <a:pt x="28" y="167"/>
                    </a:lnTo>
                    <a:cubicBezTo>
                      <a:pt x="162" y="613"/>
                      <a:pt x="447" y="3688"/>
                      <a:pt x="285" y="4454"/>
                    </a:cubicBezTo>
                    <a:cubicBezTo>
                      <a:pt x="983" y="4578"/>
                      <a:pt x="4511" y="4616"/>
                      <a:pt x="5339" y="4684"/>
                    </a:cubicBezTo>
                    <a:cubicBezTo>
                      <a:pt x="5414" y="4147"/>
                      <a:pt x="5261" y="1597"/>
                      <a:pt x="5410" y="59"/>
                    </a:cubicBezTo>
                    <a:cubicBezTo>
                      <a:pt x="5287" y="17"/>
                      <a:pt x="5066" y="1"/>
                      <a:pt x="4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1328;p42">
                <a:extLst>
                  <a:ext uri="{FF2B5EF4-FFF2-40B4-BE49-F238E27FC236}">
                    <a16:creationId xmlns:a16="http://schemas.microsoft.com/office/drawing/2014/main" id="{0C3D5A6D-88E2-B046-2384-57AC86E7D4F3}"/>
                  </a:ext>
                </a:extLst>
              </p:cNvPr>
              <p:cNvSpPr/>
              <p:nvPr/>
            </p:nvSpPr>
            <p:spPr>
              <a:xfrm>
                <a:off x="7032189" y="3159116"/>
                <a:ext cx="122802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5020" h="729" extrusionOk="0">
                    <a:moveTo>
                      <a:pt x="671" y="0"/>
                    </a:moveTo>
                    <a:cubicBezTo>
                      <a:pt x="661" y="0"/>
                      <a:pt x="652" y="2"/>
                      <a:pt x="642" y="4"/>
                    </a:cubicBezTo>
                    <a:cubicBezTo>
                      <a:pt x="589" y="20"/>
                      <a:pt x="536" y="37"/>
                      <a:pt x="482" y="54"/>
                    </a:cubicBezTo>
                    <a:cubicBezTo>
                      <a:pt x="318" y="108"/>
                      <a:pt x="158" y="169"/>
                      <a:pt x="1" y="241"/>
                    </a:cubicBezTo>
                    <a:cubicBezTo>
                      <a:pt x="150" y="328"/>
                      <a:pt x="304" y="406"/>
                      <a:pt x="461" y="476"/>
                    </a:cubicBezTo>
                    <a:cubicBezTo>
                      <a:pt x="513" y="498"/>
                      <a:pt x="563" y="521"/>
                      <a:pt x="615" y="542"/>
                    </a:cubicBezTo>
                    <a:cubicBezTo>
                      <a:pt x="628" y="547"/>
                      <a:pt x="641" y="548"/>
                      <a:pt x="654" y="548"/>
                    </a:cubicBezTo>
                    <a:cubicBezTo>
                      <a:pt x="675" y="546"/>
                      <a:pt x="697" y="545"/>
                      <a:pt x="719" y="545"/>
                    </a:cubicBezTo>
                    <a:cubicBezTo>
                      <a:pt x="737" y="545"/>
                      <a:pt x="755" y="545"/>
                      <a:pt x="772" y="547"/>
                    </a:cubicBezTo>
                    <a:lnTo>
                      <a:pt x="929" y="555"/>
                    </a:lnTo>
                    <a:lnTo>
                      <a:pt x="1242" y="571"/>
                    </a:lnTo>
                    <a:lnTo>
                      <a:pt x="4380" y="728"/>
                    </a:lnTo>
                    <a:cubicBezTo>
                      <a:pt x="4597" y="662"/>
                      <a:pt x="4811" y="584"/>
                      <a:pt x="5020" y="493"/>
                    </a:cubicBezTo>
                    <a:cubicBezTo>
                      <a:pt x="4820" y="383"/>
                      <a:pt x="4616" y="284"/>
                      <a:pt x="4406" y="197"/>
                    </a:cubicBezTo>
                    <a:cubicBezTo>
                      <a:pt x="3505" y="150"/>
                      <a:pt x="2173" y="84"/>
                      <a:pt x="1269" y="38"/>
                    </a:cubicBezTo>
                    <a:lnTo>
                      <a:pt x="955" y="22"/>
                    </a:lnTo>
                    <a:lnTo>
                      <a:pt x="798" y="14"/>
                    </a:lnTo>
                    <a:cubicBezTo>
                      <a:pt x="759" y="14"/>
                      <a:pt x="720" y="9"/>
                      <a:pt x="681" y="1"/>
                    </a:cubicBezTo>
                    <a:cubicBezTo>
                      <a:pt x="678" y="0"/>
                      <a:pt x="674" y="0"/>
                      <a:pt x="6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1329;p42">
                <a:extLst>
                  <a:ext uri="{FF2B5EF4-FFF2-40B4-BE49-F238E27FC236}">
                    <a16:creationId xmlns:a16="http://schemas.microsoft.com/office/drawing/2014/main" id="{4E2A34A1-4020-3474-1438-DA381BE6A8F6}"/>
                  </a:ext>
                </a:extLst>
              </p:cNvPr>
              <p:cNvSpPr/>
              <p:nvPr/>
            </p:nvSpPr>
            <p:spPr>
              <a:xfrm>
                <a:off x="7046868" y="3626143"/>
                <a:ext cx="91637" cy="119866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4900" fill="none" extrusionOk="0">
                    <a:moveTo>
                      <a:pt x="2192" y="71"/>
                    </a:moveTo>
                    <a:cubicBezTo>
                      <a:pt x="1037" y="1"/>
                      <a:pt x="83" y="962"/>
                      <a:pt x="23" y="2115"/>
                    </a:cubicBezTo>
                    <a:cubicBezTo>
                      <a:pt x="0" y="2523"/>
                      <a:pt x="12" y="2932"/>
                      <a:pt x="96" y="3230"/>
                    </a:cubicBezTo>
                    <a:cubicBezTo>
                      <a:pt x="342" y="4111"/>
                      <a:pt x="1176" y="4900"/>
                      <a:pt x="2082" y="4762"/>
                    </a:cubicBezTo>
                    <a:cubicBezTo>
                      <a:pt x="2989" y="4624"/>
                      <a:pt x="3543" y="3648"/>
                      <a:pt x="3645" y="2736"/>
                    </a:cubicBezTo>
                    <a:cubicBezTo>
                      <a:pt x="3746" y="1835"/>
                      <a:pt x="3498" y="845"/>
                      <a:pt x="2798" y="270"/>
                    </a:cubicBezTo>
                    <a:cubicBezTo>
                      <a:pt x="2643" y="144"/>
                      <a:pt x="2430" y="85"/>
                      <a:pt x="2192" y="71"/>
                    </a:cubicBez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1330;p42">
                <a:extLst>
                  <a:ext uri="{FF2B5EF4-FFF2-40B4-BE49-F238E27FC236}">
                    <a16:creationId xmlns:a16="http://schemas.microsoft.com/office/drawing/2014/main" id="{27092D6E-348A-E8DB-41B5-DCBFA4C5B259}"/>
                  </a:ext>
                </a:extLst>
              </p:cNvPr>
              <p:cNvSpPr/>
              <p:nvPr/>
            </p:nvSpPr>
            <p:spPr>
              <a:xfrm>
                <a:off x="6512980" y="3121441"/>
                <a:ext cx="485996" cy="676413"/>
              </a:xfrm>
              <a:custGeom>
                <a:avLst/>
                <a:gdLst/>
                <a:ahLst/>
                <a:cxnLst/>
                <a:rect l="l" t="t" r="r" b="b"/>
                <a:pathLst>
                  <a:path w="19867" h="27651" extrusionOk="0">
                    <a:moveTo>
                      <a:pt x="16278" y="0"/>
                    </a:moveTo>
                    <a:lnTo>
                      <a:pt x="0" y="25345"/>
                    </a:lnTo>
                    <a:lnTo>
                      <a:pt x="3589" y="27650"/>
                    </a:lnTo>
                    <a:lnTo>
                      <a:pt x="19866" y="2306"/>
                    </a:lnTo>
                    <a:lnTo>
                      <a:pt x="16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331;p42">
                <a:extLst>
                  <a:ext uri="{FF2B5EF4-FFF2-40B4-BE49-F238E27FC236}">
                    <a16:creationId xmlns:a16="http://schemas.microsoft.com/office/drawing/2014/main" id="{AA95A9C1-99A7-9E26-750C-C697DF1ABEA6}"/>
                  </a:ext>
                </a:extLst>
              </p:cNvPr>
              <p:cNvSpPr/>
              <p:nvPr/>
            </p:nvSpPr>
            <p:spPr>
              <a:xfrm>
                <a:off x="6591095" y="3410586"/>
                <a:ext cx="200788" cy="310209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12681" extrusionOk="0">
                    <a:moveTo>
                      <a:pt x="8207" y="1"/>
                    </a:moveTo>
                    <a:cubicBezTo>
                      <a:pt x="7590" y="360"/>
                      <a:pt x="6952" y="774"/>
                      <a:pt x="6586" y="1417"/>
                    </a:cubicBezTo>
                    <a:cubicBezTo>
                      <a:pt x="6511" y="1543"/>
                      <a:pt x="6450" y="1681"/>
                      <a:pt x="6424" y="1827"/>
                    </a:cubicBezTo>
                    <a:cubicBezTo>
                      <a:pt x="6399" y="1954"/>
                      <a:pt x="6380" y="2102"/>
                      <a:pt x="6356" y="2215"/>
                    </a:cubicBezTo>
                    <a:cubicBezTo>
                      <a:pt x="6335" y="2325"/>
                      <a:pt x="6289" y="2458"/>
                      <a:pt x="6208" y="2528"/>
                    </a:cubicBezTo>
                    <a:cubicBezTo>
                      <a:pt x="6187" y="2549"/>
                      <a:pt x="6160" y="2564"/>
                      <a:pt x="6132" y="2570"/>
                    </a:cubicBezTo>
                    <a:cubicBezTo>
                      <a:pt x="6124" y="2570"/>
                      <a:pt x="6116" y="2568"/>
                      <a:pt x="6109" y="2565"/>
                    </a:cubicBezTo>
                    <a:cubicBezTo>
                      <a:pt x="6104" y="2564"/>
                      <a:pt x="6099" y="2562"/>
                      <a:pt x="6095" y="2560"/>
                    </a:cubicBezTo>
                    <a:lnTo>
                      <a:pt x="6095" y="2560"/>
                    </a:lnTo>
                    <a:cubicBezTo>
                      <a:pt x="6085" y="2521"/>
                      <a:pt x="6075" y="2483"/>
                      <a:pt x="6064" y="2445"/>
                    </a:cubicBezTo>
                    <a:cubicBezTo>
                      <a:pt x="6025" y="2317"/>
                      <a:pt x="5919" y="2256"/>
                      <a:pt x="5812" y="2256"/>
                    </a:cubicBezTo>
                    <a:cubicBezTo>
                      <a:pt x="5689" y="2256"/>
                      <a:pt x="5565" y="2338"/>
                      <a:pt x="5547" y="2492"/>
                    </a:cubicBezTo>
                    <a:cubicBezTo>
                      <a:pt x="5533" y="2589"/>
                      <a:pt x="5553" y="2691"/>
                      <a:pt x="5596" y="2780"/>
                    </a:cubicBezTo>
                    <a:lnTo>
                      <a:pt x="5596" y="2780"/>
                    </a:lnTo>
                    <a:cubicBezTo>
                      <a:pt x="5695" y="3339"/>
                      <a:pt x="5513" y="3944"/>
                      <a:pt x="5145" y="4372"/>
                    </a:cubicBezTo>
                    <a:cubicBezTo>
                      <a:pt x="5009" y="4530"/>
                      <a:pt x="4846" y="4665"/>
                      <a:pt x="4664" y="4767"/>
                    </a:cubicBezTo>
                    <a:cubicBezTo>
                      <a:pt x="4629" y="4785"/>
                      <a:pt x="4600" y="4812"/>
                      <a:pt x="4577" y="4845"/>
                    </a:cubicBezTo>
                    <a:cubicBezTo>
                      <a:pt x="4429" y="5058"/>
                      <a:pt x="4282" y="5272"/>
                      <a:pt x="4143" y="5493"/>
                    </a:cubicBezTo>
                    <a:cubicBezTo>
                      <a:pt x="3723" y="6152"/>
                      <a:pt x="3350" y="6840"/>
                      <a:pt x="3028" y="7553"/>
                    </a:cubicBezTo>
                    <a:cubicBezTo>
                      <a:pt x="2816" y="7995"/>
                      <a:pt x="2634" y="8511"/>
                      <a:pt x="2401" y="8924"/>
                    </a:cubicBezTo>
                    <a:cubicBezTo>
                      <a:pt x="2296" y="9092"/>
                      <a:pt x="2181" y="9240"/>
                      <a:pt x="2006" y="9330"/>
                    </a:cubicBezTo>
                    <a:cubicBezTo>
                      <a:pt x="1914" y="9377"/>
                      <a:pt x="1812" y="9408"/>
                      <a:pt x="1712" y="9408"/>
                    </a:cubicBezTo>
                    <a:cubicBezTo>
                      <a:pt x="1637" y="9408"/>
                      <a:pt x="1563" y="9391"/>
                      <a:pt x="1497" y="9350"/>
                    </a:cubicBezTo>
                    <a:cubicBezTo>
                      <a:pt x="1450" y="9319"/>
                      <a:pt x="1400" y="9305"/>
                      <a:pt x="1352" y="9305"/>
                    </a:cubicBezTo>
                    <a:cubicBezTo>
                      <a:pt x="1173" y="9305"/>
                      <a:pt x="1018" y="9494"/>
                      <a:pt x="1110" y="9688"/>
                    </a:cubicBezTo>
                    <a:cubicBezTo>
                      <a:pt x="1288" y="10051"/>
                      <a:pt x="1376" y="10524"/>
                      <a:pt x="1037" y="10805"/>
                    </a:cubicBezTo>
                    <a:cubicBezTo>
                      <a:pt x="973" y="10856"/>
                      <a:pt x="896" y="10886"/>
                      <a:pt x="819" y="10886"/>
                    </a:cubicBezTo>
                    <a:cubicBezTo>
                      <a:pt x="769" y="10886"/>
                      <a:pt x="718" y="10873"/>
                      <a:pt x="669" y="10845"/>
                    </a:cubicBezTo>
                    <a:cubicBezTo>
                      <a:pt x="618" y="10813"/>
                      <a:pt x="579" y="10766"/>
                      <a:pt x="540" y="10725"/>
                    </a:cubicBezTo>
                    <a:cubicBezTo>
                      <a:pt x="511" y="10696"/>
                      <a:pt x="485" y="10599"/>
                      <a:pt x="472" y="10566"/>
                    </a:cubicBezTo>
                    <a:cubicBezTo>
                      <a:pt x="437" y="10470"/>
                      <a:pt x="346" y="10408"/>
                      <a:pt x="248" y="10408"/>
                    </a:cubicBezTo>
                    <a:cubicBezTo>
                      <a:pt x="231" y="10408"/>
                      <a:pt x="214" y="10410"/>
                      <a:pt x="196" y="10414"/>
                    </a:cubicBezTo>
                    <a:cubicBezTo>
                      <a:pt x="80" y="10442"/>
                      <a:pt x="0" y="10552"/>
                      <a:pt x="15" y="10672"/>
                    </a:cubicBezTo>
                    <a:cubicBezTo>
                      <a:pt x="15" y="10674"/>
                      <a:pt x="15" y="10677"/>
                      <a:pt x="16" y="10680"/>
                    </a:cubicBezTo>
                    <a:lnTo>
                      <a:pt x="16" y="10680"/>
                    </a:lnTo>
                    <a:lnTo>
                      <a:pt x="15" y="10680"/>
                    </a:lnTo>
                    <a:cubicBezTo>
                      <a:pt x="14" y="10743"/>
                      <a:pt x="21" y="10805"/>
                      <a:pt x="36" y="10863"/>
                    </a:cubicBezTo>
                    <a:lnTo>
                      <a:pt x="36" y="10863"/>
                    </a:lnTo>
                    <a:cubicBezTo>
                      <a:pt x="56" y="11049"/>
                      <a:pt x="78" y="11242"/>
                      <a:pt x="101" y="11425"/>
                    </a:cubicBezTo>
                    <a:cubicBezTo>
                      <a:pt x="151" y="11836"/>
                      <a:pt x="204" y="12271"/>
                      <a:pt x="269" y="12681"/>
                    </a:cubicBezTo>
                    <a:cubicBezTo>
                      <a:pt x="328" y="12271"/>
                      <a:pt x="379" y="11836"/>
                      <a:pt x="425" y="11423"/>
                    </a:cubicBezTo>
                    <a:cubicBezTo>
                      <a:pt x="428" y="11391"/>
                      <a:pt x="432" y="11359"/>
                      <a:pt x="436" y="11326"/>
                    </a:cubicBezTo>
                    <a:lnTo>
                      <a:pt x="436" y="11326"/>
                    </a:lnTo>
                    <a:cubicBezTo>
                      <a:pt x="564" y="11389"/>
                      <a:pt x="694" y="11418"/>
                      <a:pt x="821" y="11418"/>
                    </a:cubicBezTo>
                    <a:cubicBezTo>
                      <a:pt x="1165" y="11418"/>
                      <a:pt x="1482" y="11203"/>
                      <a:pt x="1658" y="10874"/>
                    </a:cubicBezTo>
                    <a:cubicBezTo>
                      <a:pt x="1816" y="10585"/>
                      <a:pt x="1830" y="10255"/>
                      <a:pt x="1761" y="9940"/>
                    </a:cubicBezTo>
                    <a:lnTo>
                      <a:pt x="1761" y="9940"/>
                    </a:lnTo>
                    <a:cubicBezTo>
                      <a:pt x="2041" y="9926"/>
                      <a:pt x="2294" y="9813"/>
                      <a:pt x="2503" y="9633"/>
                    </a:cubicBezTo>
                    <a:cubicBezTo>
                      <a:pt x="2855" y="9327"/>
                      <a:pt x="3025" y="8886"/>
                      <a:pt x="3205" y="8473"/>
                    </a:cubicBezTo>
                    <a:cubicBezTo>
                      <a:pt x="3603" y="7543"/>
                      <a:pt x="4042" y="6631"/>
                      <a:pt x="4591" y="5781"/>
                    </a:cubicBezTo>
                    <a:cubicBezTo>
                      <a:pt x="4717" y="5584"/>
                      <a:pt x="4848" y="5392"/>
                      <a:pt x="4980" y="5200"/>
                    </a:cubicBezTo>
                    <a:lnTo>
                      <a:pt x="4980" y="5200"/>
                    </a:lnTo>
                    <a:cubicBezTo>
                      <a:pt x="5705" y="4770"/>
                      <a:pt x="6152" y="3937"/>
                      <a:pt x="6156" y="3101"/>
                    </a:cubicBezTo>
                    <a:lnTo>
                      <a:pt x="6156" y="3101"/>
                    </a:lnTo>
                    <a:cubicBezTo>
                      <a:pt x="6302" y="3093"/>
                      <a:pt x="6446" y="3033"/>
                      <a:pt x="6563" y="2926"/>
                    </a:cubicBezTo>
                    <a:cubicBezTo>
                      <a:pt x="6743" y="2768"/>
                      <a:pt x="6835" y="2539"/>
                      <a:pt x="6877" y="2325"/>
                    </a:cubicBezTo>
                    <a:cubicBezTo>
                      <a:pt x="6898" y="2230"/>
                      <a:pt x="6910" y="2141"/>
                      <a:pt x="6924" y="2060"/>
                    </a:cubicBezTo>
                    <a:cubicBezTo>
                      <a:pt x="6945" y="1945"/>
                      <a:pt x="6986" y="1844"/>
                      <a:pt x="7008" y="1731"/>
                    </a:cubicBezTo>
                    <a:cubicBezTo>
                      <a:pt x="7064" y="1503"/>
                      <a:pt x="7169" y="1285"/>
                      <a:pt x="7297" y="1081"/>
                    </a:cubicBezTo>
                    <a:cubicBezTo>
                      <a:pt x="7550" y="683"/>
                      <a:pt x="7882" y="341"/>
                      <a:pt x="8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332;p42">
                <a:extLst>
                  <a:ext uri="{FF2B5EF4-FFF2-40B4-BE49-F238E27FC236}">
                    <a16:creationId xmlns:a16="http://schemas.microsoft.com/office/drawing/2014/main" id="{80C87B7D-FB6E-3535-2AE1-EF899D50E676}"/>
                  </a:ext>
                </a:extLst>
              </p:cNvPr>
              <p:cNvSpPr/>
              <p:nvPr/>
            </p:nvSpPr>
            <p:spPr>
              <a:xfrm>
                <a:off x="6886161" y="3188106"/>
                <a:ext cx="57707" cy="44669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826" extrusionOk="0">
                    <a:moveTo>
                      <a:pt x="122" y="0"/>
                    </a:moveTo>
                    <a:cubicBezTo>
                      <a:pt x="88" y="2"/>
                      <a:pt x="34" y="3"/>
                      <a:pt x="0" y="5"/>
                    </a:cubicBezTo>
                    <a:lnTo>
                      <a:pt x="2" y="5"/>
                    </a:lnTo>
                    <a:cubicBezTo>
                      <a:pt x="7" y="37"/>
                      <a:pt x="21" y="92"/>
                      <a:pt x="28" y="123"/>
                    </a:cubicBezTo>
                    <a:cubicBezTo>
                      <a:pt x="47" y="199"/>
                      <a:pt x="70" y="271"/>
                      <a:pt x="94" y="344"/>
                    </a:cubicBezTo>
                    <a:cubicBezTo>
                      <a:pt x="107" y="378"/>
                      <a:pt x="118" y="412"/>
                      <a:pt x="131" y="446"/>
                    </a:cubicBezTo>
                    <a:cubicBezTo>
                      <a:pt x="135" y="454"/>
                      <a:pt x="141" y="460"/>
                      <a:pt x="148" y="463"/>
                    </a:cubicBezTo>
                    <a:cubicBezTo>
                      <a:pt x="162" y="470"/>
                      <a:pt x="175" y="476"/>
                      <a:pt x="188" y="486"/>
                    </a:cubicBezTo>
                    <a:lnTo>
                      <a:pt x="206" y="501"/>
                    </a:lnTo>
                    <a:lnTo>
                      <a:pt x="1016" y="1126"/>
                    </a:lnTo>
                    <a:lnTo>
                      <a:pt x="1900" y="1806"/>
                    </a:lnTo>
                    <a:lnTo>
                      <a:pt x="2011" y="1816"/>
                    </a:lnTo>
                    <a:cubicBezTo>
                      <a:pt x="2085" y="1822"/>
                      <a:pt x="2160" y="1825"/>
                      <a:pt x="2234" y="1825"/>
                    </a:cubicBezTo>
                    <a:cubicBezTo>
                      <a:pt x="2275" y="1825"/>
                      <a:pt x="2317" y="1824"/>
                      <a:pt x="2359" y="1823"/>
                    </a:cubicBezTo>
                    <a:cubicBezTo>
                      <a:pt x="2333" y="1709"/>
                      <a:pt x="2302" y="1597"/>
                      <a:pt x="2263" y="1489"/>
                    </a:cubicBezTo>
                    <a:lnTo>
                      <a:pt x="2226" y="1385"/>
                    </a:lnTo>
                    <a:lnTo>
                      <a:pt x="1342" y="703"/>
                    </a:lnTo>
                    <a:lnTo>
                      <a:pt x="532" y="78"/>
                    </a:lnTo>
                    <a:lnTo>
                      <a:pt x="514" y="63"/>
                    </a:lnTo>
                    <a:cubicBezTo>
                      <a:pt x="501" y="54"/>
                      <a:pt x="489" y="42"/>
                      <a:pt x="481" y="29"/>
                    </a:cubicBezTo>
                    <a:cubicBezTo>
                      <a:pt x="475" y="24"/>
                      <a:pt x="468" y="21"/>
                      <a:pt x="460" y="20"/>
                    </a:cubicBezTo>
                    <a:cubicBezTo>
                      <a:pt x="425" y="15"/>
                      <a:pt x="387" y="11"/>
                      <a:pt x="352" y="8"/>
                    </a:cubicBezTo>
                    <a:cubicBezTo>
                      <a:pt x="276" y="3"/>
                      <a:pt x="199" y="0"/>
                      <a:pt x="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333;p42">
                <a:extLst>
                  <a:ext uri="{FF2B5EF4-FFF2-40B4-BE49-F238E27FC236}">
                    <a16:creationId xmlns:a16="http://schemas.microsoft.com/office/drawing/2014/main" id="{D0C9CC77-76BB-3239-F13E-2C67E2A9F122}"/>
                  </a:ext>
                </a:extLst>
              </p:cNvPr>
              <p:cNvSpPr/>
              <p:nvPr/>
            </p:nvSpPr>
            <p:spPr>
              <a:xfrm>
                <a:off x="6863238" y="3213525"/>
                <a:ext cx="53964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628" extrusionOk="0">
                    <a:moveTo>
                      <a:pt x="304" y="1"/>
                    </a:moveTo>
                    <a:cubicBezTo>
                      <a:pt x="202" y="1"/>
                      <a:pt x="100" y="9"/>
                      <a:pt x="1" y="24"/>
                    </a:cubicBezTo>
                    <a:cubicBezTo>
                      <a:pt x="14" y="98"/>
                      <a:pt x="32" y="171"/>
                      <a:pt x="53" y="243"/>
                    </a:cubicBezTo>
                    <a:cubicBezTo>
                      <a:pt x="72" y="311"/>
                      <a:pt x="95" y="375"/>
                      <a:pt x="119" y="442"/>
                    </a:cubicBezTo>
                    <a:cubicBezTo>
                      <a:pt x="126" y="456"/>
                      <a:pt x="140" y="460"/>
                      <a:pt x="155" y="466"/>
                    </a:cubicBezTo>
                    <a:cubicBezTo>
                      <a:pt x="322" y="578"/>
                      <a:pt x="775" y="912"/>
                      <a:pt x="947" y="1033"/>
                    </a:cubicBezTo>
                    <a:lnTo>
                      <a:pt x="1775" y="1626"/>
                    </a:lnTo>
                    <a:lnTo>
                      <a:pt x="1878" y="1628"/>
                    </a:lnTo>
                    <a:cubicBezTo>
                      <a:pt x="1987" y="1628"/>
                      <a:pt x="2097" y="1621"/>
                      <a:pt x="2206" y="1608"/>
                    </a:cubicBezTo>
                    <a:cubicBezTo>
                      <a:pt x="2183" y="1500"/>
                      <a:pt x="2155" y="1394"/>
                      <a:pt x="2120" y="1291"/>
                    </a:cubicBezTo>
                    <a:lnTo>
                      <a:pt x="2086" y="1193"/>
                    </a:lnTo>
                    <a:lnTo>
                      <a:pt x="1260" y="599"/>
                    </a:lnTo>
                    <a:cubicBezTo>
                      <a:pt x="1091" y="476"/>
                      <a:pt x="626" y="150"/>
                      <a:pt x="467" y="29"/>
                    </a:cubicBezTo>
                    <a:cubicBezTo>
                      <a:pt x="458" y="16"/>
                      <a:pt x="450" y="4"/>
                      <a:pt x="433" y="3"/>
                    </a:cubicBezTo>
                    <a:cubicBezTo>
                      <a:pt x="399" y="1"/>
                      <a:pt x="365" y="1"/>
                      <a:pt x="331" y="1"/>
                    </a:cubicBezTo>
                    <a:cubicBezTo>
                      <a:pt x="322" y="1"/>
                      <a:pt x="313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334;p42">
                <a:extLst>
                  <a:ext uri="{FF2B5EF4-FFF2-40B4-BE49-F238E27FC236}">
                    <a16:creationId xmlns:a16="http://schemas.microsoft.com/office/drawing/2014/main" id="{5D279F50-099C-1C30-C12E-A135B49B7B6E}"/>
                  </a:ext>
                </a:extLst>
              </p:cNvPr>
              <p:cNvSpPr/>
              <p:nvPr/>
            </p:nvSpPr>
            <p:spPr>
              <a:xfrm>
                <a:off x="7023116" y="1500268"/>
                <a:ext cx="666570" cy="957886"/>
              </a:xfrm>
              <a:custGeom>
                <a:avLst/>
                <a:gdLst/>
                <a:ahLst/>
                <a:cxnLst/>
                <a:rect l="l" t="t" r="r" b="b"/>
                <a:pathLst>
                  <a:path w="31265" h="44929" extrusionOk="0">
                    <a:moveTo>
                      <a:pt x="16995" y="0"/>
                    </a:moveTo>
                    <a:cubicBezTo>
                      <a:pt x="16060" y="0"/>
                      <a:pt x="15127" y="59"/>
                      <a:pt x="14216" y="167"/>
                    </a:cubicBezTo>
                    <a:cubicBezTo>
                      <a:pt x="10365" y="622"/>
                      <a:pt x="6418" y="1913"/>
                      <a:pt x="3817" y="4787"/>
                    </a:cubicBezTo>
                    <a:cubicBezTo>
                      <a:pt x="0" y="9002"/>
                      <a:pt x="31" y="15406"/>
                      <a:pt x="1040" y="21003"/>
                    </a:cubicBezTo>
                    <a:cubicBezTo>
                      <a:pt x="2053" y="26625"/>
                      <a:pt x="3820" y="32086"/>
                      <a:pt x="6290" y="37236"/>
                    </a:cubicBezTo>
                    <a:cubicBezTo>
                      <a:pt x="7465" y="39687"/>
                      <a:pt x="8894" y="42164"/>
                      <a:pt x="11201" y="43601"/>
                    </a:cubicBezTo>
                    <a:cubicBezTo>
                      <a:pt x="12698" y="44533"/>
                      <a:pt x="14385" y="44928"/>
                      <a:pt x="16216" y="44928"/>
                    </a:cubicBezTo>
                    <a:cubicBezTo>
                      <a:pt x="18417" y="44928"/>
                      <a:pt x="20824" y="44357"/>
                      <a:pt x="23356" y="43458"/>
                    </a:cubicBezTo>
                    <a:cubicBezTo>
                      <a:pt x="27415" y="35831"/>
                      <a:pt x="29495" y="27284"/>
                      <a:pt x="30545" y="18708"/>
                    </a:cubicBezTo>
                    <a:cubicBezTo>
                      <a:pt x="31156" y="13733"/>
                      <a:pt x="31264" y="8168"/>
                      <a:pt x="28052" y="4322"/>
                    </a:cubicBezTo>
                    <a:cubicBezTo>
                      <a:pt x="25420" y="1171"/>
                      <a:pt x="21179" y="0"/>
                      <a:pt x="169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335;p42">
                <a:extLst>
                  <a:ext uri="{FF2B5EF4-FFF2-40B4-BE49-F238E27FC236}">
                    <a16:creationId xmlns:a16="http://schemas.microsoft.com/office/drawing/2014/main" id="{9432B3BA-5ADF-3A64-F8C1-CE823D95927A}"/>
                  </a:ext>
                </a:extLst>
              </p:cNvPr>
              <p:cNvSpPr/>
              <p:nvPr/>
            </p:nvSpPr>
            <p:spPr>
              <a:xfrm>
                <a:off x="6789651" y="994875"/>
                <a:ext cx="1135226" cy="580330"/>
              </a:xfrm>
              <a:custGeom>
                <a:avLst/>
                <a:gdLst/>
                <a:ahLst/>
                <a:cxnLst/>
                <a:rect l="l" t="t" r="r" b="b"/>
                <a:pathLst>
                  <a:path w="53247" h="27220" extrusionOk="0">
                    <a:moveTo>
                      <a:pt x="35897" y="1"/>
                    </a:moveTo>
                    <a:cubicBezTo>
                      <a:pt x="28140" y="1"/>
                      <a:pt x="20388" y="402"/>
                      <a:pt x="12670" y="1202"/>
                    </a:cubicBezTo>
                    <a:lnTo>
                      <a:pt x="0" y="27219"/>
                    </a:lnTo>
                    <a:lnTo>
                      <a:pt x="53247" y="26307"/>
                    </a:lnTo>
                    <a:lnTo>
                      <a:pt x="41212" y="63"/>
                    </a:lnTo>
                    <a:cubicBezTo>
                      <a:pt x="39440" y="22"/>
                      <a:pt x="37668" y="1"/>
                      <a:pt x="35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2"/>
          <p:cNvSpPr txBox="1">
            <a:spLocks noGrp="1"/>
          </p:cNvSpPr>
          <p:nvPr>
            <p:ph type="title"/>
          </p:nvPr>
        </p:nvSpPr>
        <p:spPr>
          <a:xfrm>
            <a:off x="293447" y="428073"/>
            <a:ext cx="4423998" cy="423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Batasan </a:t>
            </a:r>
            <a:r>
              <a:rPr lang="en-US" sz="3600" b="1" dirty="0" err="1"/>
              <a:t>Masalah</a:t>
            </a:r>
            <a:endParaRPr lang="en-US" sz="3600" b="1" dirty="0"/>
          </a:p>
        </p:txBody>
      </p:sp>
      <p:sp>
        <p:nvSpPr>
          <p:cNvPr id="1191" name="Google Shape;1191;p42"/>
          <p:cNvSpPr txBox="1">
            <a:spLocks noGrp="1"/>
          </p:cNvSpPr>
          <p:nvPr>
            <p:ph type="subTitle" idx="1"/>
          </p:nvPr>
        </p:nvSpPr>
        <p:spPr>
          <a:xfrm>
            <a:off x="209023" y="1553852"/>
            <a:ext cx="6085795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Ruang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diagnosa</a:t>
            </a:r>
            <a:r>
              <a:rPr lang="en-US" dirty="0"/>
              <a:t> dan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LAN (Local Area Network) di area </a:t>
            </a:r>
            <a:r>
              <a:rPr lang="en-US" dirty="0" err="1"/>
              <a:t>kampus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WAN (Wide Area Network)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LAN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konektivitas</a:t>
            </a:r>
            <a:r>
              <a:rPr lang="en-US" dirty="0"/>
              <a:t>, </a:t>
            </a:r>
            <a:r>
              <a:rPr lang="en-US" dirty="0" err="1"/>
              <a:t>konfigurasi</a:t>
            </a:r>
            <a:r>
              <a:rPr lang="en-US" dirty="0"/>
              <a:t> IP,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IP,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, dan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.</a:t>
            </a:r>
          </a:p>
        </p:txBody>
      </p:sp>
      <p:grpSp>
        <p:nvGrpSpPr>
          <p:cNvPr id="1192" name="Google Shape;1192;p42"/>
          <p:cNvGrpSpPr/>
          <p:nvPr/>
        </p:nvGrpSpPr>
        <p:grpSpPr>
          <a:xfrm>
            <a:off x="5140712" y="0"/>
            <a:ext cx="3983236" cy="3843901"/>
            <a:chOff x="3756263" y="-154300"/>
            <a:chExt cx="4794345" cy="4626638"/>
          </a:xfrm>
        </p:grpSpPr>
        <p:grpSp>
          <p:nvGrpSpPr>
            <p:cNvPr id="1193" name="Google Shape;1193;p42"/>
            <p:cNvGrpSpPr/>
            <p:nvPr/>
          </p:nvGrpSpPr>
          <p:grpSpPr>
            <a:xfrm>
              <a:off x="3756263" y="-154300"/>
              <a:ext cx="4376061" cy="3915005"/>
              <a:chOff x="3756263" y="-154300"/>
              <a:chExt cx="4376061" cy="3915005"/>
            </a:xfrm>
          </p:grpSpPr>
          <p:sp>
            <p:nvSpPr>
              <p:cNvPr id="1194" name="Google Shape;1194;p42"/>
              <p:cNvSpPr/>
              <p:nvPr/>
            </p:nvSpPr>
            <p:spPr>
              <a:xfrm>
                <a:off x="3756263" y="-154300"/>
                <a:ext cx="4376061" cy="3915005"/>
              </a:xfrm>
              <a:custGeom>
                <a:avLst/>
                <a:gdLst/>
                <a:ahLst/>
                <a:cxnLst/>
                <a:rect l="l" t="t" r="r" b="b"/>
                <a:pathLst>
                  <a:path w="172762" h="154560" extrusionOk="0">
                    <a:moveTo>
                      <a:pt x="45229" y="0"/>
                    </a:moveTo>
                    <a:cubicBezTo>
                      <a:pt x="19702" y="0"/>
                      <a:pt x="532" y="3"/>
                      <a:pt x="456" y="12"/>
                    </a:cubicBezTo>
                    <a:cubicBezTo>
                      <a:pt x="0" y="7504"/>
                      <a:pt x="18253" y="12343"/>
                      <a:pt x="24122" y="23804"/>
                    </a:cubicBezTo>
                    <a:cubicBezTo>
                      <a:pt x="27543" y="30485"/>
                      <a:pt x="27659" y="47335"/>
                      <a:pt x="33257" y="52279"/>
                    </a:cubicBezTo>
                    <a:cubicBezTo>
                      <a:pt x="43533" y="61355"/>
                      <a:pt x="62637" y="57691"/>
                      <a:pt x="71226" y="68404"/>
                    </a:cubicBezTo>
                    <a:cubicBezTo>
                      <a:pt x="79851" y="79167"/>
                      <a:pt x="77292" y="89207"/>
                      <a:pt x="84616" y="100908"/>
                    </a:cubicBezTo>
                    <a:cubicBezTo>
                      <a:pt x="90003" y="109515"/>
                      <a:pt x="101969" y="118170"/>
                      <a:pt x="97918" y="127698"/>
                    </a:cubicBezTo>
                    <a:cubicBezTo>
                      <a:pt x="95525" y="133331"/>
                      <a:pt x="87845" y="135816"/>
                      <a:pt x="85294" y="149544"/>
                    </a:cubicBezTo>
                    <a:cubicBezTo>
                      <a:pt x="89540" y="151420"/>
                      <a:pt x="93976" y="153327"/>
                      <a:pt x="100824" y="154560"/>
                    </a:cubicBezTo>
                    <a:cubicBezTo>
                      <a:pt x="99550" y="150318"/>
                      <a:pt x="99262" y="146049"/>
                      <a:pt x="102705" y="143297"/>
                    </a:cubicBezTo>
                    <a:cubicBezTo>
                      <a:pt x="106150" y="140546"/>
                      <a:pt x="110295" y="138513"/>
                      <a:pt x="112854" y="134909"/>
                    </a:cubicBezTo>
                    <a:cubicBezTo>
                      <a:pt x="116048" y="130412"/>
                      <a:pt x="116107" y="124416"/>
                      <a:pt x="115542" y="118912"/>
                    </a:cubicBezTo>
                    <a:cubicBezTo>
                      <a:pt x="114977" y="113409"/>
                      <a:pt x="113926" y="107767"/>
                      <a:pt x="115324" y="102418"/>
                    </a:cubicBezTo>
                    <a:cubicBezTo>
                      <a:pt x="117384" y="94546"/>
                      <a:pt x="124206" y="89074"/>
                      <a:pt x="130271" y="83702"/>
                    </a:cubicBezTo>
                    <a:cubicBezTo>
                      <a:pt x="136337" y="78333"/>
                      <a:pt x="142430" y="71506"/>
                      <a:pt x="142144" y="63368"/>
                    </a:cubicBezTo>
                    <a:cubicBezTo>
                      <a:pt x="142009" y="59491"/>
                      <a:pt x="140399" y="55813"/>
                      <a:pt x="139958" y="51958"/>
                    </a:cubicBezTo>
                    <a:cubicBezTo>
                      <a:pt x="138761" y="41444"/>
                      <a:pt x="146246" y="32062"/>
                      <a:pt x="153882" y="24808"/>
                    </a:cubicBezTo>
                    <a:cubicBezTo>
                      <a:pt x="161518" y="17551"/>
                      <a:pt x="170239" y="10284"/>
                      <a:pt x="172761" y="12"/>
                    </a:cubicBezTo>
                    <a:cubicBezTo>
                      <a:pt x="172761" y="12"/>
                      <a:pt x="96282" y="0"/>
                      <a:pt x="45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5" name="Google Shape;1195;p42"/>
              <p:cNvGrpSpPr/>
              <p:nvPr/>
            </p:nvGrpSpPr>
            <p:grpSpPr>
              <a:xfrm>
                <a:off x="4224583" y="894874"/>
                <a:ext cx="1041189" cy="839712"/>
                <a:chOff x="737258" y="267174"/>
                <a:chExt cx="1041189" cy="839712"/>
              </a:xfrm>
            </p:grpSpPr>
            <p:grpSp>
              <p:nvGrpSpPr>
                <p:cNvPr id="1196" name="Google Shape;1196;p42"/>
                <p:cNvGrpSpPr/>
                <p:nvPr/>
              </p:nvGrpSpPr>
              <p:grpSpPr>
                <a:xfrm>
                  <a:off x="1205833" y="267174"/>
                  <a:ext cx="572614" cy="411012"/>
                  <a:chOff x="-2023762" y="-1244262"/>
                  <a:chExt cx="393225" cy="282250"/>
                </a:xfrm>
              </p:grpSpPr>
              <p:sp>
                <p:nvSpPr>
                  <p:cNvPr id="1197" name="Google Shape;1197;p42"/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42"/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42"/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42"/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42"/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42"/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42"/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4" name="Google Shape;1204;p42"/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42"/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42"/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42"/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42"/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42"/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42"/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42"/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42"/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42"/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42"/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42"/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42"/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42"/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42"/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42"/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20" name="Google Shape;1220;p42"/>
                <p:cNvGrpSpPr/>
                <p:nvPr/>
              </p:nvGrpSpPr>
              <p:grpSpPr>
                <a:xfrm rot="-1278474">
                  <a:off x="766792" y="362593"/>
                  <a:ext cx="306893" cy="220256"/>
                  <a:chOff x="-2023762" y="-1244262"/>
                  <a:chExt cx="393225" cy="282250"/>
                </a:xfrm>
              </p:grpSpPr>
              <p:sp>
                <p:nvSpPr>
                  <p:cNvPr id="1221" name="Google Shape;1221;p42"/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42"/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42"/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42"/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42"/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42"/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42"/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42"/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42"/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42"/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42"/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2" name="Google Shape;1232;p42"/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3" name="Google Shape;1233;p42"/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4" name="Google Shape;1234;p42"/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42"/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42"/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42"/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42"/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42"/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42"/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42"/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42"/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42"/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4" name="Google Shape;1244;p42"/>
                <p:cNvGrpSpPr/>
                <p:nvPr/>
              </p:nvGrpSpPr>
              <p:grpSpPr>
                <a:xfrm rot="1866092">
                  <a:off x="1044286" y="718029"/>
                  <a:ext cx="420663" cy="301906"/>
                  <a:chOff x="-2023762" y="-1244262"/>
                  <a:chExt cx="393225" cy="282250"/>
                </a:xfrm>
              </p:grpSpPr>
              <p:sp>
                <p:nvSpPr>
                  <p:cNvPr id="1245" name="Google Shape;1245;p42"/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42"/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42"/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8" name="Google Shape;1248;p42"/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42"/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0" name="Google Shape;1250;p42"/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1" name="Google Shape;1251;p42"/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2" name="Google Shape;1252;p42"/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3" name="Google Shape;1253;p42"/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4" name="Google Shape;1254;p42"/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5" name="Google Shape;1255;p42"/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6" name="Google Shape;1256;p42"/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7" name="Google Shape;1257;p42"/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8" name="Google Shape;1258;p42"/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9" name="Google Shape;1259;p42"/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42"/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42"/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42"/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3" name="Google Shape;1263;p42"/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4" name="Google Shape;1264;p42"/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5" name="Google Shape;1265;p42"/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6" name="Google Shape;1266;p42"/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7" name="Google Shape;1267;p42"/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8" name="Google Shape;1268;p42"/>
              <p:cNvGrpSpPr/>
              <p:nvPr/>
            </p:nvGrpSpPr>
            <p:grpSpPr>
              <a:xfrm flipH="1">
                <a:off x="7180479" y="115031"/>
                <a:ext cx="726994" cy="521824"/>
                <a:chOff x="-2023762" y="-1244262"/>
                <a:chExt cx="393225" cy="282250"/>
              </a:xfrm>
            </p:grpSpPr>
            <p:sp>
              <p:nvSpPr>
                <p:cNvPr id="1269" name="Google Shape;1269;p42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42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42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42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42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42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42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42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42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42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42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42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42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42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42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42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42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42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42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42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42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42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42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92" name="Google Shape;1292;p42"/>
              <p:cNvGrpSpPr/>
              <p:nvPr/>
            </p:nvGrpSpPr>
            <p:grpSpPr>
              <a:xfrm>
                <a:off x="4930356" y="38171"/>
                <a:ext cx="2063142" cy="1954503"/>
                <a:chOff x="4930356" y="38171"/>
                <a:chExt cx="2063142" cy="1954503"/>
              </a:xfrm>
            </p:grpSpPr>
            <p:grpSp>
              <p:nvGrpSpPr>
                <p:cNvPr id="1293" name="Google Shape;1293;p42"/>
                <p:cNvGrpSpPr/>
                <p:nvPr/>
              </p:nvGrpSpPr>
              <p:grpSpPr>
                <a:xfrm>
                  <a:off x="4930356" y="38171"/>
                  <a:ext cx="543934" cy="637653"/>
                  <a:chOff x="6708513" y="397546"/>
                  <a:chExt cx="543934" cy="637653"/>
                </a:xfrm>
              </p:grpSpPr>
              <p:sp>
                <p:nvSpPr>
                  <p:cNvPr id="1294" name="Google Shape;1294;p42"/>
                  <p:cNvSpPr/>
                  <p:nvPr/>
                </p:nvSpPr>
                <p:spPr>
                  <a:xfrm>
                    <a:off x="6889471" y="397546"/>
                    <a:ext cx="362977" cy="637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2691" extrusionOk="0">
                        <a:moveTo>
                          <a:pt x="744" y="0"/>
                        </a:moveTo>
                        <a:cubicBezTo>
                          <a:pt x="741" y="0"/>
                          <a:pt x="737" y="4"/>
                          <a:pt x="737" y="9"/>
                        </a:cubicBezTo>
                        <a:cubicBezTo>
                          <a:pt x="727" y="830"/>
                          <a:pt x="524" y="1265"/>
                          <a:pt x="1" y="1429"/>
                        </a:cubicBezTo>
                        <a:cubicBezTo>
                          <a:pt x="676" y="1503"/>
                          <a:pt x="656" y="2637"/>
                          <a:pt x="676" y="2691"/>
                        </a:cubicBezTo>
                        <a:cubicBezTo>
                          <a:pt x="676" y="2691"/>
                          <a:pt x="824" y="1544"/>
                          <a:pt x="1531" y="1312"/>
                        </a:cubicBezTo>
                        <a:cubicBezTo>
                          <a:pt x="860" y="1240"/>
                          <a:pt x="827" y="740"/>
                          <a:pt x="751" y="8"/>
                        </a:cubicBezTo>
                        <a:cubicBezTo>
                          <a:pt x="750" y="3"/>
                          <a:pt x="747" y="0"/>
                          <a:pt x="7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42"/>
                  <p:cNvSpPr/>
                  <p:nvPr/>
                </p:nvSpPr>
                <p:spPr>
                  <a:xfrm>
                    <a:off x="6708513" y="853158"/>
                    <a:ext cx="115364" cy="182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" h="3413" extrusionOk="0">
                        <a:moveTo>
                          <a:pt x="1030" y="0"/>
                        </a:moveTo>
                        <a:cubicBezTo>
                          <a:pt x="1025" y="0"/>
                          <a:pt x="1021" y="4"/>
                          <a:pt x="1021" y="11"/>
                        </a:cubicBezTo>
                        <a:cubicBezTo>
                          <a:pt x="1018" y="1053"/>
                          <a:pt x="737" y="1601"/>
                          <a:pt x="1" y="1801"/>
                        </a:cubicBezTo>
                        <a:cubicBezTo>
                          <a:pt x="956" y="1906"/>
                          <a:pt x="947" y="3345"/>
                          <a:pt x="976" y="3412"/>
                        </a:cubicBezTo>
                        <a:cubicBezTo>
                          <a:pt x="976" y="3412"/>
                          <a:pt x="976" y="3412"/>
                          <a:pt x="976" y="3412"/>
                        </a:cubicBezTo>
                        <a:cubicBezTo>
                          <a:pt x="977" y="3412"/>
                          <a:pt x="1167" y="1959"/>
                          <a:pt x="2163" y="1678"/>
                        </a:cubicBezTo>
                        <a:cubicBezTo>
                          <a:pt x="1211" y="1575"/>
                          <a:pt x="1158" y="940"/>
                          <a:pt x="1038" y="9"/>
                        </a:cubicBezTo>
                        <a:cubicBezTo>
                          <a:pt x="1037" y="3"/>
                          <a:pt x="1033" y="0"/>
                          <a:pt x="103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96" name="Google Shape;1296;p42"/>
                <p:cNvGrpSpPr/>
                <p:nvPr/>
              </p:nvGrpSpPr>
              <p:grpSpPr>
                <a:xfrm>
                  <a:off x="6284106" y="1355021"/>
                  <a:ext cx="543934" cy="637653"/>
                  <a:chOff x="6708513" y="397546"/>
                  <a:chExt cx="543934" cy="637653"/>
                </a:xfrm>
              </p:grpSpPr>
              <p:sp>
                <p:nvSpPr>
                  <p:cNvPr id="1297" name="Google Shape;1297;p42"/>
                  <p:cNvSpPr/>
                  <p:nvPr/>
                </p:nvSpPr>
                <p:spPr>
                  <a:xfrm>
                    <a:off x="6889471" y="397546"/>
                    <a:ext cx="362977" cy="637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2691" extrusionOk="0">
                        <a:moveTo>
                          <a:pt x="744" y="0"/>
                        </a:moveTo>
                        <a:cubicBezTo>
                          <a:pt x="741" y="0"/>
                          <a:pt x="737" y="4"/>
                          <a:pt x="737" y="9"/>
                        </a:cubicBezTo>
                        <a:cubicBezTo>
                          <a:pt x="727" y="830"/>
                          <a:pt x="524" y="1265"/>
                          <a:pt x="1" y="1429"/>
                        </a:cubicBezTo>
                        <a:cubicBezTo>
                          <a:pt x="676" y="1503"/>
                          <a:pt x="656" y="2637"/>
                          <a:pt x="676" y="2691"/>
                        </a:cubicBezTo>
                        <a:cubicBezTo>
                          <a:pt x="676" y="2691"/>
                          <a:pt x="824" y="1544"/>
                          <a:pt x="1531" y="1312"/>
                        </a:cubicBezTo>
                        <a:cubicBezTo>
                          <a:pt x="860" y="1240"/>
                          <a:pt x="827" y="740"/>
                          <a:pt x="751" y="8"/>
                        </a:cubicBezTo>
                        <a:cubicBezTo>
                          <a:pt x="750" y="3"/>
                          <a:pt x="747" y="0"/>
                          <a:pt x="7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42"/>
                  <p:cNvSpPr/>
                  <p:nvPr/>
                </p:nvSpPr>
                <p:spPr>
                  <a:xfrm>
                    <a:off x="6708513" y="853158"/>
                    <a:ext cx="115364" cy="182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" h="3413" extrusionOk="0">
                        <a:moveTo>
                          <a:pt x="1030" y="0"/>
                        </a:moveTo>
                        <a:cubicBezTo>
                          <a:pt x="1025" y="0"/>
                          <a:pt x="1021" y="4"/>
                          <a:pt x="1021" y="11"/>
                        </a:cubicBezTo>
                        <a:cubicBezTo>
                          <a:pt x="1018" y="1053"/>
                          <a:pt x="737" y="1601"/>
                          <a:pt x="1" y="1801"/>
                        </a:cubicBezTo>
                        <a:cubicBezTo>
                          <a:pt x="956" y="1906"/>
                          <a:pt x="947" y="3345"/>
                          <a:pt x="976" y="3412"/>
                        </a:cubicBezTo>
                        <a:cubicBezTo>
                          <a:pt x="976" y="3412"/>
                          <a:pt x="976" y="3412"/>
                          <a:pt x="976" y="3412"/>
                        </a:cubicBezTo>
                        <a:cubicBezTo>
                          <a:pt x="977" y="3412"/>
                          <a:pt x="1167" y="1959"/>
                          <a:pt x="2163" y="1678"/>
                        </a:cubicBezTo>
                        <a:cubicBezTo>
                          <a:pt x="1211" y="1575"/>
                          <a:pt x="1158" y="940"/>
                          <a:pt x="1038" y="9"/>
                        </a:cubicBezTo>
                        <a:cubicBezTo>
                          <a:pt x="1037" y="3"/>
                          <a:pt x="1033" y="0"/>
                          <a:pt x="103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99" name="Google Shape;1299;p42"/>
                <p:cNvSpPr/>
                <p:nvPr/>
              </p:nvSpPr>
              <p:spPr>
                <a:xfrm>
                  <a:off x="6825622" y="1090130"/>
                  <a:ext cx="167876" cy="2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3413" extrusionOk="0">
                      <a:moveTo>
                        <a:pt x="1030" y="0"/>
                      </a:moveTo>
                      <a:cubicBezTo>
                        <a:pt x="1025" y="0"/>
                        <a:pt x="1021" y="4"/>
                        <a:pt x="1021" y="11"/>
                      </a:cubicBezTo>
                      <a:cubicBezTo>
                        <a:pt x="1018" y="1053"/>
                        <a:pt x="737" y="1601"/>
                        <a:pt x="1" y="1801"/>
                      </a:cubicBezTo>
                      <a:cubicBezTo>
                        <a:pt x="956" y="1906"/>
                        <a:pt x="947" y="3345"/>
                        <a:pt x="976" y="3412"/>
                      </a:cubicBezTo>
                      <a:cubicBezTo>
                        <a:pt x="976" y="3412"/>
                        <a:pt x="976" y="3412"/>
                        <a:pt x="976" y="3412"/>
                      </a:cubicBezTo>
                      <a:cubicBezTo>
                        <a:pt x="977" y="3412"/>
                        <a:pt x="1167" y="1959"/>
                        <a:pt x="2163" y="1678"/>
                      </a:cubicBezTo>
                      <a:cubicBezTo>
                        <a:pt x="1211" y="1575"/>
                        <a:pt x="1158" y="940"/>
                        <a:pt x="1038" y="9"/>
                      </a:cubicBezTo>
                      <a:cubicBezTo>
                        <a:pt x="1037" y="3"/>
                        <a:pt x="1033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42"/>
                <p:cNvSpPr/>
                <p:nvPr/>
              </p:nvSpPr>
              <p:spPr>
                <a:xfrm>
                  <a:off x="6610247" y="224555"/>
                  <a:ext cx="167876" cy="2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3413" extrusionOk="0">
                      <a:moveTo>
                        <a:pt x="1030" y="0"/>
                      </a:moveTo>
                      <a:cubicBezTo>
                        <a:pt x="1025" y="0"/>
                        <a:pt x="1021" y="4"/>
                        <a:pt x="1021" y="11"/>
                      </a:cubicBezTo>
                      <a:cubicBezTo>
                        <a:pt x="1018" y="1053"/>
                        <a:pt x="737" y="1601"/>
                        <a:pt x="1" y="1801"/>
                      </a:cubicBezTo>
                      <a:cubicBezTo>
                        <a:pt x="956" y="1906"/>
                        <a:pt x="947" y="3345"/>
                        <a:pt x="976" y="3412"/>
                      </a:cubicBezTo>
                      <a:cubicBezTo>
                        <a:pt x="976" y="3412"/>
                        <a:pt x="976" y="3412"/>
                        <a:pt x="976" y="3412"/>
                      </a:cubicBezTo>
                      <a:cubicBezTo>
                        <a:pt x="977" y="3412"/>
                        <a:pt x="1167" y="1959"/>
                        <a:pt x="2163" y="1678"/>
                      </a:cubicBezTo>
                      <a:cubicBezTo>
                        <a:pt x="1211" y="1575"/>
                        <a:pt x="1158" y="940"/>
                        <a:pt x="1038" y="9"/>
                      </a:cubicBezTo>
                      <a:cubicBezTo>
                        <a:pt x="1037" y="3"/>
                        <a:pt x="1033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01" name="Google Shape;1301;p42"/>
            <p:cNvGrpSpPr/>
            <p:nvPr/>
          </p:nvGrpSpPr>
          <p:grpSpPr>
            <a:xfrm>
              <a:off x="5265767" y="994875"/>
              <a:ext cx="3284840" cy="3477463"/>
              <a:chOff x="5068525" y="994875"/>
              <a:chExt cx="3284840" cy="3477463"/>
            </a:xfrm>
          </p:grpSpPr>
          <p:sp>
            <p:nvSpPr>
              <p:cNvPr id="1302" name="Google Shape;1302;p42"/>
              <p:cNvSpPr/>
              <p:nvPr/>
            </p:nvSpPr>
            <p:spPr>
              <a:xfrm>
                <a:off x="5399533" y="2416250"/>
                <a:ext cx="2556900" cy="1471500"/>
              </a:xfrm>
              <a:prstGeom prst="frame">
                <a:avLst>
                  <a:gd name="adj1" fmla="val 7145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5068525" y="3992400"/>
                <a:ext cx="3284840" cy="479938"/>
              </a:xfrm>
              <a:custGeom>
                <a:avLst/>
                <a:gdLst/>
                <a:ahLst/>
                <a:cxnLst/>
                <a:rect l="l" t="t" r="r" b="b"/>
                <a:pathLst>
                  <a:path w="62934" h="14349" extrusionOk="0">
                    <a:moveTo>
                      <a:pt x="31467" y="0"/>
                    </a:moveTo>
                    <a:cubicBezTo>
                      <a:pt x="23122" y="0"/>
                      <a:pt x="15118" y="756"/>
                      <a:pt x="9216" y="2101"/>
                    </a:cubicBezTo>
                    <a:cubicBezTo>
                      <a:pt x="3315" y="3447"/>
                      <a:pt x="1" y="5272"/>
                      <a:pt x="1" y="7174"/>
                    </a:cubicBezTo>
                    <a:cubicBezTo>
                      <a:pt x="1" y="9077"/>
                      <a:pt x="3315" y="10901"/>
                      <a:pt x="9216" y="12246"/>
                    </a:cubicBezTo>
                    <a:cubicBezTo>
                      <a:pt x="15118" y="13592"/>
                      <a:pt x="23122" y="14348"/>
                      <a:pt x="31467" y="14348"/>
                    </a:cubicBezTo>
                    <a:cubicBezTo>
                      <a:pt x="39812" y="14348"/>
                      <a:pt x="47816" y="13592"/>
                      <a:pt x="53717" y="12246"/>
                    </a:cubicBezTo>
                    <a:cubicBezTo>
                      <a:pt x="59618" y="10901"/>
                      <a:pt x="62934" y="9077"/>
                      <a:pt x="62934" y="7174"/>
                    </a:cubicBezTo>
                    <a:cubicBezTo>
                      <a:pt x="62934" y="5272"/>
                      <a:pt x="59618" y="3447"/>
                      <a:pt x="53717" y="2101"/>
                    </a:cubicBezTo>
                    <a:cubicBezTo>
                      <a:pt x="47816" y="756"/>
                      <a:pt x="39812" y="0"/>
                      <a:pt x="31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 flipH="1">
                <a:off x="7585811" y="1819049"/>
                <a:ext cx="654289" cy="1978793"/>
              </a:xfrm>
              <a:custGeom>
                <a:avLst/>
                <a:gdLst/>
                <a:ahLst/>
                <a:cxnLst/>
                <a:rect l="l" t="t" r="r" b="b"/>
                <a:pathLst>
                  <a:path w="30689" h="114613" fill="none" extrusionOk="0">
                    <a:moveTo>
                      <a:pt x="30688" y="1"/>
                    </a:moveTo>
                    <a:cubicBezTo>
                      <a:pt x="29645" y="2944"/>
                      <a:pt x="26113" y="4166"/>
                      <a:pt x="22993" y="4303"/>
                    </a:cubicBezTo>
                    <a:cubicBezTo>
                      <a:pt x="19873" y="4441"/>
                      <a:pt x="16635" y="3906"/>
                      <a:pt x="13699" y="4967"/>
                    </a:cubicBezTo>
                    <a:cubicBezTo>
                      <a:pt x="8355" y="6897"/>
                      <a:pt x="6097" y="13348"/>
                      <a:pt x="6119" y="19031"/>
                    </a:cubicBezTo>
                    <a:cubicBezTo>
                      <a:pt x="6142" y="24712"/>
                      <a:pt x="7730" y="30379"/>
                      <a:pt x="7043" y="36018"/>
                    </a:cubicBezTo>
                    <a:cubicBezTo>
                      <a:pt x="6147" y="43378"/>
                      <a:pt x="1470" y="49932"/>
                      <a:pt x="948" y="57326"/>
                    </a:cubicBezTo>
                    <a:cubicBezTo>
                      <a:pt x="1" y="70760"/>
                      <a:pt x="12860" y="82667"/>
                      <a:pt x="10746" y="95968"/>
                    </a:cubicBezTo>
                    <a:cubicBezTo>
                      <a:pt x="10249" y="99097"/>
                      <a:pt x="8924" y="102070"/>
                      <a:pt x="8634" y="105226"/>
                    </a:cubicBezTo>
                    <a:cubicBezTo>
                      <a:pt x="8344" y="108382"/>
                      <a:pt x="10605" y="113370"/>
                      <a:pt x="13521" y="114612"/>
                    </a:cubicBezTo>
                  </a:path>
                </a:pathLst>
              </a:custGeom>
              <a:noFill/>
              <a:ln w="13325" cap="flat" cmpd="sng">
                <a:solidFill>
                  <a:schemeClr val="dk1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5394397" y="3877458"/>
                <a:ext cx="157256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14578" extrusionOk="0">
                    <a:moveTo>
                      <a:pt x="5713" y="0"/>
                    </a:moveTo>
                    <a:lnTo>
                      <a:pt x="5713" y="0"/>
                    </a:lnTo>
                    <a:cubicBezTo>
                      <a:pt x="4631" y="118"/>
                      <a:pt x="3787" y="157"/>
                      <a:pt x="3092" y="157"/>
                    </a:cubicBezTo>
                    <a:cubicBezTo>
                      <a:pt x="2085" y="157"/>
                      <a:pt x="1392" y="76"/>
                      <a:pt x="745" y="44"/>
                    </a:cubicBezTo>
                    <a:lnTo>
                      <a:pt x="745" y="44"/>
                    </a:lnTo>
                    <a:cubicBezTo>
                      <a:pt x="1121" y="777"/>
                      <a:pt x="1" y="14577"/>
                      <a:pt x="3661" y="14577"/>
                    </a:cubicBezTo>
                    <a:cubicBezTo>
                      <a:pt x="3673" y="14577"/>
                      <a:pt x="3685" y="14577"/>
                      <a:pt x="3698" y="14577"/>
                    </a:cubicBezTo>
                    <a:cubicBezTo>
                      <a:pt x="7375" y="14483"/>
                      <a:pt x="5655" y="58"/>
                      <a:pt x="57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7809123" y="3882333"/>
                <a:ext cx="157278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14578" extrusionOk="0">
                    <a:moveTo>
                      <a:pt x="5715" y="0"/>
                    </a:moveTo>
                    <a:lnTo>
                      <a:pt x="5715" y="0"/>
                    </a:lnTo>
                    <a:cubicBezTo>
                      <a:pt x="4633" y="118"/>
                      <a:pt x="3788" y="157"/>
                      <a:pt x="3093" y="157"/>
                    </a:cubicBezTo>
                    <a:cubicBezTo>
                      <a:pt x="2085" y="157"/>
                      <a:pt x="1392" y="76"/>
                      <a:pt x="746" y="44"/>
                    </a:cubicBezTo>
                    <a:lnTo>
                      <a:pt x="746" y="44"/>
                    </a:lnTo>
                    <a:cubicBezTo>
                      <a:pt x="1121" y="777"/>
                      <a:pt x="0" y="14577"/>
                      <a:pt x="3662" y="14577"/>
                    </a:cubicBezTo>
                    <a:cubicBezTo>
                      <a:pt x="3674" y="14577"/>
                      <a:pt x="3687" y="14577"/>
                      <a:pt x="3699" y="14577"/>
                    </a:cubicBezTo>
                    <a:cubicBezTo>
                      <a:pt x="7377" y="14483"/>
                      <a:pt x="5656" y="58"/>
                      <a:pt x="5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5617861" y="2892264"/>
                <a:ext cx="699336" cy="144767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5259" extrusionOk="0">
                    <a:moveTo>
                      <a:pt x="13153" y="0"/>
                    </a:moveTo>
                    <a:cubicBezTo>
                      <a:pt x="9790" y="0"/>
                      <a:pt x="6490" y="145"/>
                      <a:pt x="3215" y="567"/>
                    </a:cubicBezTo>
                    <a:cubicBezTo>
                      <a:pt x="2023" y="719"/>
                      <a:pt x="613" y="1077"/>
                      <a:pt x="278" y="2107"/>
                    </a:cubicBezTo>
                    <a:cubicBezTo>
                      <a:pt x="1" y="2954"/>
                      <a:pt x="668" y="3863"/>
                      <a:pt x="1545" y="4275"/>
                    </a:cubicBezTo>
                    <a:cubicBezTo>
                      <a:pt x="2420" y="4685"/>
                      <a:pt x="3450" y="4719"/>
                      <a:pt x="4438" y="4743"/>
                    </a:cubicBezTo>
                    <a:lnTo>
                      <a:pt x="25121" y="5258"/>
                    </a:lnTo>
                    <a:lnTo>
                      <a:pt x="25404" y="392"/>
                    </a:lnTo>
                    <a:cubicBezTo>
                      <a:pt x="21190" y="203"/>
                      <a:pt x="17127" y="0"/>
                      <a:pt x="13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5579650" y="2872030"/>
                <a:ext cx="749436" cy="210420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7644" extrusionOk="0">
                    <a:moveTo>
                      <a:pt x="27068" y="1"/>
                    </a:moveTo>
                    <a:cubicBezTo>
                      <a:pt x="26663" y="33"/>
                      <a:pt x="11773" y="83"/>
                      <a:pt x="5215" y="208"/>
                    </a:cubicBezTo>
                    <a:cubicBezTo>
                      <a:pt x="4365" y="224"/>
                      <a:pt x="3503" y="240"/>
                      <a:pt x="2682" y="459"/>
                    </a:cubicBezTo>
                    <a:cubicBezTo>
                      <a:pt x="1859" y="678"/>
                      <a:pt x="1067" y="1122"/>
                      <a:pt x="594" y="1830"/>
                    </a:cubicBezTo>
                    <a:cubicBezTo>
                      <a:pt x="57" y="2636"/>
                      <a:pt x="1" y="3673"/>
                      <a:pt x="121" y="4635"/>
                    </a:cubicBezTo>
                    <a:cubicBezTo>
                      <a:pt x="214" y="5379"/>
                      <a:pt x="432" y="6160"/>
                      <a:pt x="999" y="6651"/>
                    </a:cubicBezTo>
                    <a:cubicBezTo>
                      <a:pt x="1650" y="7213"/>
                      <a:pt x="2588" y="7255"/>
                      <a:pt x="3448" y="7268"/>
                    </a:cubicBezTo>
                    <a:lnTo>
                      <a:pt x="27221" y="7644"/>
                    </a:lnTo>
                    <a:cubicBezTo>
                      <a:pt x="27223" y="6832"/>
                      <a:pt x="27223" y="6019"/>
                      <a:pt x="27225" y="5207"/>
                    </a:cubicBezTo>
                    <a:lnTo>
                      <a:pt x="4457" y="4772"/>
                    </a:lnTo>
                    <a:cubicBezTo>
                      <a:pt x="4057" y="4763"/>
                      <a:pt x="3647" y="4754"/>
                      <a:pt x="3276" y="4606"/>
                    </a:cubicBezTo>
                    <a:cubicBezTo>
                      <a:pt x="2907" y="4459"/>
                      <a:pt x="2575" y="4140"/>
                      <a:pt x="2531" y="3743"/>
                    </a:cubicBezTo>
                    <a:cubicBezTo>
                      <a:pt x="2481" y="3293"/>
                      <a:pt x="2815" y="2870"/>
                      <a:pt x="3223" y="2670"/>
                    </a:cubicBezTo>
                    <a:cubicBezTo>
                      <a:pt x="3629" y="2471"/>
                      <a:pt x="4096" y="2448"/>
                      <a:pt x="4550" y="2426"/>
                    </a:cubicBezTo>
                    <a:cubicBezTo>
                      <a:pt x="9772" y="2184"/>
                      <a:pt x="15273" y="1873"/>
                      <a:pt x="20654" y="1873"/>
                    </a:cubicBezTo>
                    <a:cubicBezTo>
                      <a:pt x="22844" y="1873"/>
                      <a:pt x="25014" y="1925"/>
                      <a:pt x="27137" y="2053"/>
                    </a:cubicBezTo>
                    <a:cubicBezTo>
                      <a:pt x="27115" y="1324"/>
                      <a:pt x="27090" y="730"/>
                      <a:pt x="270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5596030" y="3408283"/>
                <a:ext cx="789351" cy="331046"/>
              </a:xfrm>
              <a:custGeom>
                <a:avLst/>
                <a:gdLst/>
                <a:ahLst/>
                <a:cxnLst/>
                <a:rect l="l" t="t" r="r" b="b"/>
                <a:pathLst>
                  <a:path w="28675" h="12026" extrusionOk="0">
                    <a:moveTo>
                      <a:pt x="14850" y="1"/>
                    </a:moveTo>
                    <a:cubicBezTo>
                      <a:pt x="11052" y="1"/>
                      <a:pt x="7325" y="332"/>
                      <a:pt x="3627" y="1293"/>
                    </a:cubicBezTo>
                    <a:cubicBezTo>
                      <a:pt x="2283" y="1643"/>
                      <a:pt x="692" y="2461"/>
                      <a:pt x="311" y="4818"/>
                    </a:cubicBezTo>
                    <a:cubicBezTo>
                      <a:pt x="0" y="6758"/>
                      <a:pt x="753" y="8834"/>
                      <a:pt x="1742" y="9776"/>
                    </a:cubicBezTo>
                    <a:cubicBezTo>
                      <a:pt x="2732" y="10715"/>
                      <a:pt x="3893" y="10793"/>
                      <a:pt x="5009" y="10848"/>
                    </a:cubicBezTo>
                    <a:lnTo>
                      <a:pt x="28355" y="12026"/>
                    </a:lnTo>
                    <a:cubicBezTo>
                      <a:pt x="28462" y="8314"/>
                      <a:pt x="28567" y="4605"/>
                      <a:pt x="28674" y="893"/>
                    </a:cubicBezTo>
                    <a:cubicBezTo>
                      <a:pt x="23918" y="462"/>
                      <a:pt x="19334" y="1"/>
                      <a:pt x="14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5556553" y="3331365"/>
                <a:ext cx="849554" cy="468243"/>
              </a:xfrm>
              <a:custGeom>
                <a:avLst/>
                <a:gdLst/>
                <a:ahLst/>
                <a:cxnLst/>
                <a:rect l="l" t="t" r="r" b="b"/>
                <a:pathLst>
                  <a:path w="30862" h="17010" extrusionOk="0">
                    <a:moveTo>
                      <a:pt x="30552" y="0"/>
                    </a:moveTo>
                    <a:cubicBezTo>
                      <a:pt x="30095" y="73"/>
                      <a:pt x="13289" y="190"/>
                      <a:pt x="5886" y="473"/>
                    </a:cubicBezTo>
                    <a:cubicBezTo>
                      <a:pt x="4925" y="510"/>
                      <a:pt x="3953" y="551"/>
                      <a:pt x="3025" y="1050"/>
                    </a:cubicBezTo>
                    <a:cubicBezTo>
                      <a:pt x="2097" y="1550"/>
                      <a:pt x="1203" y="2564"/>
                      <a:pt x="670" y="4184"/>
                    </a:cubicBezTo>
                    <a:cubicBezTo>
                      <a:pt x="62" y="6028"/>
                      <a:pt x="0" y="8401"/>
                      <a:pt x="137" y="10600"/>
                    </a:cubicBezTo>
                    <a:cubicBezTo>
                      <a:pt x="240" y="12301"/>
                      <a:pt x="485" y="14088"/>
                      <a:pt x="1126" y="15210"/>
                    </a:cubicBezTo>
                    <a:cubicBezTo>
                      <a:pt x="1862" y="16496"/>
                      <a:pt x="2920" y="16897"/>
                      <a:pt x="3892" y="16927"/>
                    </a:cubicBezTo>
                    <a:cubicBezTo>
                      <a:pt x="5778" y="16988"/>
                      <a:pt x="7670" y="17010"/>
                      <a:pt x="9566" y="17010"/>
                    </a:cubicBezTo>
                    <a:cubicBezTo>
                      <a:pt x="14756" y="17010"/>
                      <a:pt x="19972" y="16844"/>
                      <a:pt x="25162" y="16844"/>
                    </a:cubicBezTo>
                    <a:cubicBezTo>
                      <a:pt x="27066" y="16844"/>
                      <a:pt x="28967" y="16867"/>
                      <a:pt x="30861" y="16927"/>
                    </a:cubicBezTo>
                    <a:cubicBezTo>
                      <a:pt x="30861" y="15069"/>
                      <a:pt x="30730" y="15563"/>
                      <a:pt x="30730" y="13707"/>
                    </a:cubicBezTo>
                    <a:cubicBezTo>
                      <a:pt x="28916" y="13637"/>
                      <a:pt x="27132" y="13611"/>
                      <a:pt x="25366" y="13611"/>
                    </a:cubicBezTo>
                    <a:cubicBezTo>
                      <a:pt x="20548" y="13611"/>
                      <a:pt x="15858" y="13802"/>
                      <a:pt x="11041" y="13802"/>
                    </a:cubicBezTo>
                    <a:cubicBezTo>
                      <a:pt x="9280" y="13802"/>
                      <a:pt x="7503" y="13777"/>
                      <a:pt x="5696" y="13707"/>
                    </a:cubicBezTo>
                    <a:cubicBezTo>
                      <a:pt x="2785" y="13593"/>
                      <a:pt x="2857" y="9498"/>
                      <a:pt x="2857" y="8558"/>
                    </a:cubicBezTo>
                    <a:cubicBezTo>
                      <a:pt x="2857" y="5573"/>
                      <a:pt x="4413" y="4889"/>
                      <a:pt x="5267" y="4615"/>
                    </a:cubicBezTo>
                    <a:cubicBezTo>
                      <a:pt x="5587" y="4513"/>
                      <a:pt x="8124" y="4476"/>
                      <a:pt x="11487" y="4476"/>
                    </a:cubicBezTo>
                    <a:cubicBezTo>
                      <a:pt x="18454" y="4476"/>
                      <a:pt x="28964" y="4634"/>
                      <a:pt x="30631" y="4693"/>
                    </a:cubicBezTo>
                    <a:cubicBezTo>
                      <a:pt x="30604" y="3028"/>
                      <a:pt x="30578" y="1667"/>
                      <a:pt x="30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5617861" y="3111374"/>
                <a:ext cx="699336" cy="201804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7331" extrusionOk="0">
                    <a:moveTo>
                      <a:pt x="13159" y="0"/>
                    </a:moveTo>
                    <a:cubicBezTo>
                      <a:pt x="9793" y="0"/>
                      <a:pt x="6492" y="202"/>
                      <a:pt x="3215" y="789"/>
                    </a:cubicBezTo>
                    <a:cubicBezTo>
                      <a:pt x="2023" y="1002"/>
                      <a:pt x="613" y="1500"/>
                      <a:pt x="278" y="2938"/>
                    </a:cubicBezTo>
                    <a:cubicBezTo>
                      <a:pt x="1" y="4119"/>
                      <a:pt x="668" y="5386"/>
                      <a:pt x="1545" y="5960"/>
                    </a:cubicBezTo>
                    <a:cubicBezTo>
                      <a:pt x="2420" y="6531"/>
                      <a:pt x="3450" y="6578"/>
                      <a:pt x="4438" y="6612"/>
                    </a:cubicBezTo>
                    <a:lnTo>
                      <a:pt x="25121" y="7330"/>
                    </a:lnTo>
                    <a:cubicBezTo>
                      <a:pt x="25216" y="5069"/>
                      <a:pt x="25310" y="2807"/>
                      <a:pt x="25404" y="544"/>
                    </a:cubicBezTo>
                    <a:cubicBezTo>
                      <a:pt x="21192" y="282"/>
                      <a:pt x="17131" y="0"/>
                      <a:pt x="13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5579705" y="3072089"/>
                <a:ext cx="749436" cy="278220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0107" extrusionOk="0">
                    <a:moveTo>
                      <a:pt x="3338" y="1"/>
                    </a:moveTo>
                    <a:cubicBezTo>
                      <a:pt x="2477" y="1"/>
                      <a:pt x="1348" y="330"/>
                      <a:pt x="744" y="911"/>
                    </a:cubicBezTo>
                    <a:cubicBezTo>
                      <a:pt x="281" y="1357"/>
                      <a:pt x="266" y="2966"/>
                      <a:pt x="191" y="3604"/>
                    </a:cubicBezTo>
                    <a:cubicBezTo>
                      <a:pt x="0" y="5250"/>
                      <a:pt x="149" y="6915"/>
                      <a:pt x="632" y="8499"/>
                    </a:cubicBezTo>
                    <a:cubicBezTo>
                      <a:pt x="760" y="8921"/>
                      <a:pt x="924" y="9353"/>
                      <a:pt x="1253" y="9646"/>
                    </a:cubicBezTo>
                    <a:cubicBezTo>
                      <a:pt x="1728" y="10073"/>
                      <a:pt x="2427" y="10107"/>
                      <a:pt x="3070" y="10107"/>
                    </a:cubicBezTo>
                    <a:cubicBezTo>
                      <a:pt x="3088" y="10107"/>
                      <a:pt x="3106" y="10107"/>
                      <a:pt x="3124" y="10107"/>
                    </a:cubicBezTo>
                    <a:cubicBezTo>
                      <a:pt x="10670" y="10089"/>
                      <a:pt x="19677" y="10071"/>
                      <a:pt x="27224" y="10053"/>
                    </a:cubicBezTo>
                    <a:cubicBezTo>
                      <a:pt x="27200" y="9097"/>
                      <a:pt x="26873" y="8005"/>
                      <a:pt x="27224" y="7116"/>
                    </a:cubicBezTo>
                    <a:lnTo>
                      <a:pt x="27224" y="7116"/>
                    </a:lnTo>
                    <a:cubicBezTo>
                      <a:pt x="22648" y="7364"/>
                      <a:pt x="17736" y="7515"/>
                      <a:pt x="12879" y="7515"/>
                    </a:cubicBezTo>
                    <a:cubicBezTo>
                      <a:pt x="9407" y="7515"/>
                      <a:pt x="5963" y="7438"/>
                      <a:pt x="2691" y="7265"/>
                    </a:cubicBezTo>
                    <a:cubicBezTo>
                      <a:pt x="2069" y="6076"/>
                      <a:pt x="1878" y="3051"/>
                      <a:pt x="2756" y="2975"/>
                    </a:cubicBezTo>
                    <a:cubicBezTo>
                      <a:pt x="6977" y="2616"/>
                      <a:pt x="12076" y="2381"/>
                      <a:pt x="17018" y="2381"/>
                    </a:cubicBezTo>
                    <a:cubicBezTo>
                      <a:pt x="20469" y="2381"/>
                      <a:pt x="23844" y="2496"/>
                      <a:pt x="26790" y="2761"/>
                    </a:cubicBezTo>
                    <a:cubicBezTo>
                      <a:pt x="26848" y="2737"/>
                      <a:pt x="27181" y="489"/>
                      <a:pt x="27219" y="377"/>
                    </a:cubicBezTo>
                    <a:cubicBezTo>
                      <a:pt x="16748" y="40"/>
                      <a:pt x="11356" y="257"/>
                      <a:pt x="3446" y="3"/>
                    </a:cubicBezTo>
                    <a:cubicBezTo>
                      <a:pt x="3411" y="1"/>
                      <a:pt x="3375" y="1"/>
                      <a:pt x="3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7368918" y="2969687"/>
                <a:ext cx="117396" cy="828153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3854" extrusionOk="0">
                    <a:moveTo>
                      <a:pt x="0" y="0"/>
                    </a:moveTo>
                    <a:lnTo>
                      <a:pt x="0" y="33853"/>
                    </a:lnTo>
                    <a:lnTo>
                      <a:pt x="4799" y="33853"/>
                    </a:lnTo>
                    <a:lnTo>
                      <a:pt x="47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2"/>
              <p:cNvSpPr/>
              <p:nvPr/>
            </p:nvSpPr>
            <p:spPr>
              <a:xfrm>
                <a:off x="7377505" y="3037014"/>
                <a:ext cx="91734" cy="18249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746" extrusionOk="0">
                    <a:moveTo>
                      <a:pt x="511" y="0"/>
                    </a:moveTo>
                    <a:cubicBezTo>
                      <a:pt x="504" y="0"/>
                      <a:pt x="496" y="2"/>
                      <a:pt x="489" y="4"/>
                    </a:cubicBezTo>
                    <a:cubicBezTo>
                      <a:pt x="448" y="18"/>
                      <a:pt x="408" y="36"/>
                      <a:pt x="367" y="53"/>
                    </a:cubicBezTo>
                    <a:cubicBezTo>
                      <a:pt x="241" y="106"/>
                      <a:pt x="119" y="168"/>
                      <a:pt x="1" y="237"/>
                    </a:cubicBezTo>
                    <a:cubicBezTo>
                      <a:pt x="108" y="323"/>
                      <a:pt x="220" y="402"/>
                      <a:pt x="336" y="474"/>
                    </a:cubicBezTo>
                    <a:cubicBezTo>
                      <a:pt x="374" y="495"/>
                      <a:pt x="412" y="519"/>
                      <a:pt x="450" y="540"/>
                    </a:cubicBezTo>
                    <a:cubicBezTo>
                      <a:pt x="458" y="545"/>
                      <a:pt x="469" y="547"/>
                      <a:pt x="479" y="547"/>
                    </a:cubicBezTo>
                    <a:cubicBezTo>
                      <a:pt x="493" y="545"/>
                      <a:pt x="508" y="544"/>
                      <a:pt x="523" y="544"/>
                    </a:cubicBezTo>
                    <a:cubicBezTo>
                      <a:pt x="537" y="544"/>
                      <a:pt x="552" y="545"/>
                      <a:pt x="566" y="547"/>
                    </a:cubicBezTo>
                    <a:lnTo>
                      <a:pt x="685" y="555"/>
                    </a:lnTo>
                    <a:lnTo>
                      <a:pt x="918" y="573"/>
                    </a:lnTo>
                    <a:lnTo>
                      <a:pt x="3260" y="746"/>
                    </a:lnTo>
                    <a:cubicBezTo>
                      <a:pt x="3429" y="679"/>
                      <a:pt x="3592" y="602"/>
                      <a:pt x="3750" y="514"/>
                    </a:cubicBezTo>
                    <a:cubicBezTo>
                      <a:pt x="3605" y="404"/>
                      <a:pt x="3456" y="304"/>
                      <a:pt x="3301" y="213"/>
                    </a:cubicBezTo>
                    <a:lnTo>
                      <a:pt x="957" y="41"/>
                    </a:lnTo>
                    <a:lnTo>
                      <a:pt x="723" y="23"/>
                    </a:lnTo>
                    <a:lnTo>
                      <a:pt x="605" y="15"/>
                    </a:lnTo>
                    <a:cubicBezTo>
                      <a:pt x="576" y="14"/>
                      <a:pt x="547" y="9"/>
                      <a:pt x="519" y="1"/>
                    </a:cubicBezTo>
                    <a:cubicBezTo>
                      <a:pt x="517" y="0"/>
                      <a:pt x="514" y="0"/>
                      <a:pt x="5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2"/>
              <p:cNvSpPr/>
              <p:nvPr/>
            </p:nvSpPr>
            <p:spPr>
              <a:xfrm>
                <a:off x="7382594" y="3075619"/>
                <a:ext cx="81534" cy="1516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620" extrusionOk="0">
                    <a:moveTo>
                      <a:pt x="451" y="1"/>
                    </a:moveTo>
                    <a:cubicBezTo>
                      <a:pt x="443" y="1"/>
                      <a:pt x="433" y="1"/>
                      <a:pt x="425" y="5"/>
                    </a:cubicBezTo>
                    <a:cubicBezTo>
                      <a:pt x="389" y="22"/>
                      <a:pt x="353" y="41"/>
                      <a:pt x="319" y="60"/>
                    </a:cubicBezTo>
                    <a:cubicBezTo>
                      <a:pt x="208" y="119"/>
                      <a:pt x="101" y="187"/>
                      <a:pt x="0" y="261"/>
                    </a:cubicBezTo>
                    <a:cubicBezTo>
                      <a:pt x="97" y="341"/>
                      <a:pt x="200" y="415"/>
                      <a:pt x="306" y="482"/>
                    </a:cubicBezTo>
                    <a:cubicBezTo>
                      <a:pt x="339" y="503"/>
                      <a:pt x="373" y="524"/>
                      <a:pt x="407" y="543"/>
                    </a:cubicBezTo>
                    <a:cubicBezTo>
                      <a:pt x="415" y="546"/>
                      <a:pt x="425" y="548"/>
                      <a:pt x="433" y="548"/>
                    </a:cubicBezTo>
                    <a:cubicBezTo>
                      <a:pt x="451" y="545"/>
                      <a:pt x="468" y="543"/>
                      <a:pt x="486" y="543"/>
                    </a:cubicBezTo>
                    <a:lnTo>
                      <a:pt x="512" y="543"/>
                    </a:lnTo>
                    <a:lnTo>
                      <a:pt x="616" y="546"/>
                    </a:lnTo>
                    <a:lnTo>
                      <a:pt x="825" y="553"/>
                    </a:lnTo>
                    <a:lnTo>
                      <a:pt x="2907" y="619"/>
                    </a:lnTo>
                    <a:cubicBezTo>
                      <a:pt x="3054" y="545"/>
                      <a:pt x="3197" y="461"/>
                      <a:pt x="3333" y="367"/>
                    </a:cubicBezTo>
                    <a:cubicBezTo>
                      <a:pt x="3203" y="263"/>
                      <a:pt x="3067" y="169"/>
                      <a:pt x="2924" y="86"/>
                    </a:cubicBezTo>
                    <a:cubicBezTo>
                      <a:pt x="2325" y="67"/>
                      <a:pt x="1442" y="39"/>
                      <a:pt x="841" y="20"/>
                    </a:cubicBezTo>
                    <a:lnTo>
                      <a:pt x="634" y="14"/>
                    </a:lnTo>
                    <a:lnTo>
                      <a:pt x="528" y="10"/>
                    </a:lnTo>
                    <a:lnTo>
                      <a:pt x="502" y="10"/>
                    </a:lnTo>
                    <a:cubicBezTo>
                      <a:pt x="485" y="9"/>
                      <a:pt x="468" y="5"/>
                      <a:pt x="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7406177" y="3301132"/>
                <a:ext cx="52252" cy="17720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244" fill="none" extrusionOk="0">
                    <a:moveTo>
                      <a:pt x="348" y="715"/>
                    </a:moveTo>
                    <a:cubicBezTo>
                      <a:pt x="88" y="2516"/>
                      <a:pt x="0" y="4339"/>
                      <a:pt x="86" y="6156"/>
                    </a:cubicBezTo>
                    <a:cubicBezTo>
                      <a:pt x="104" y="6524"/>
                      <a:pt x="175" y="6965"/>
                      <a:pt x="512" y="7114"/>
                    </a:cubicBezTo>
                    <a:cubicBezTo>
                      <a:pt x="802" y="7243"/>
                      <a:pt x="1157" y="7067"/>
                      <a:pt x="1332" y="6801"/>
                    </a:cubicBezTo>
                    <a:cubicBezTo>
                      <a:pt x="1508" y="6534"/>
                      <a:pt x="1549" y="6205"/>
                      <a:pt x="1586" y="5887"/>
                    </a:cubicBezTo>
                    <a:lnTo>
                      <a:pt x="2048" y="1878"/>
                    </a:lnTo>
                    <a:cubicBezTo>
                      <a:pt x="2093" y="1487"/>
                      <a:pt x="2135" y="1081"/>
                      <a:pt x="2012" y="707"/>
                    </a:cubicBezTo>
                    <a:cubicBezTo>
                      <a:pt x="1889" y="334"/>
                      <a:pt x="1547" y="0"/>
                      <a:pt x="1154" y="21"/>
                    </a:cubicBezTo>
                    <a:cubicBezTo>
                      <a:pt x="760" y="42"/>
                      <a:pt x="376" y="525"/>
                      <a:pt x="348" y="715"/>
                    </a:cubicBez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7486299" y="2840001"/>
                <a:ext cx="353214" cy="957829"/>
              </a:xfrm>
              <a:custGeom>
                <a:avLst/>
                <a:gdLst/>
                <a:ahLst/>
                <a:cxnLst/>
                <a:rect l="l" t="t" r="r" b="b"/>
                <a:pathLst>
                  <a:path w="14439" h="39155" extrusionOk="0">
                    <a:moveTo>
                      <a:pt x="1" y="1"/>
                    </a:moveTo>
                    <a:lnTo>
                      <a:pt x="1" y="39154"/>
                    </a:lnTo>
                    <a:lnTo>
                      <a:pt x="14438" y="39154"/>
                    </a:lnTo>
                    <a:lnTo>
                      <a:pt x="144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7559154" y="2896710"/>
                <a:ext cx="222071" cy="217521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8892" extrusionOk="0">
                    <a:moveTo>
                      <a:pt x="4779" y="0"/>
                    </a:moveTo>
                    <a:cubicBezTo>
                      <a:pt x="3931" y="0"/>
                      <a:pt x="2773" y="266"/>
                      <a:pt x="1013" y="973"/>
                    </a:cubicBezTo>
                    <a:cubicBezTo>
                      <a:pt x="282" y="2249"/>
                      <a:pt x="0" y="3798"/>
                      <a:pt x="344" y="5227"/>
                    </a:cubicBezTo>
                    <a:cubicBezTo>
                      <a:pt x="686" y="6657"/>
                      <a:pt x="1677" y="7940"/>
                      <a:pt x="3022" y="8535"/>
                    </a:cubicBezTo>
                    <a:cubicBezTo>
                      <a:pt x="3557" y="8772"/>
                      <a:pt x="4144" y="8891"/>
                      <a:pt x="4730" y="8891"/>
                    </a:cubicBezTo>
                    <a:cubicBezTo>
                      <a:pt x="5616" y="8891"/>
                      <a:pt x="6499" y="8619"/>
                      <a:pt x="7195" y="8073"/>
                    </a:cubicBezTo>
                    <a:cubicBezTo>
                      <a:pt x="8661" y="6923"/>
                      <a:pt x="9077" y="4746"/>
                      <a:pt x="8450" y="2991"/>
                    </a:cubicBezTo>
                    <a:cubicBezTo>
                      <a:pt x="8071" y="1934"/>
                      <a:pt x="7345" y="989"/>
                      <a:pt x="6375" y="424"/>
                    </a:cubicBezTo>
                    <a:cubicBezTo>
                      <a:pt x="5942" y="172"/>
                      <a:pt x="5460" y="0"/>
                      <a:pt x="4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7562848" y="3175629"/>
                <a:ext cx="159716" cy="1979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809" extrusionOk="0">
                    <a:moveTo>
                      <a:pt x="861" y="0"/>
                    </a:moveTo>
                    <a:cubicBezTo>
                      <a:pt x="851" y="0"/>
                      <a:pt x="841" y="1"/>
                      <a:pt x="831" y="3"/>
                    </a:cubicBezTo>
                    <a:cubicBezTo>
                      <a:pt x="761" y="18"/>
                      <a:pt x="692" y="34"/>
                      <a:pt x="624" y="50"/>
                    </a:cubicBezTo>
                    <a:cubicBezTo>
                      <a:pt x="413" y="102"/>
                      <a:pt x="207" y="155"/>
                      <a:pt x="0" y="227"/>
                    </a:cubicBezTo>
                    <a:cubicBezTo>
                      <a:pt x="261" y="346"/>
                      <a:pt x="528" y="450"/>
                      <a:pt x="802" y="541"/>
                    </a:cubicBezTo>
                    <a:cubicBezTo>
                      <a:pt x="820" y="546"/>
                      <a:pt x="838" y="548"/>
                      <a:pt x="856" y="548"/>
                    </a:cubicBezTo>
                    <a:cubicBezTo>
                      <a:pt x="881" y="548"/>
                      <a:pt x="906" y="545"/>
                      <a:pt x="931" y="545"/>
                    </a:cubicBezTo>
                    <a:cubicBezTo>
                      <a:pt x="939" y="545"/>
                      <a:pt x="946" y="545"/>
                      <a:pt x="954" y="546"/>
                    </a:cubicBezTo>
                    <a:lnTo>
                      <a:pt x="1006" y="549"/>
                    </a:lnTo>
                    <a:lnTo>
                      <a:pt x="1617" y="583"/>
                    </a:lnTo>
                    <a:cubicBezTo>
                      <a:pt x="2793" y="646"/>
                      <a:pt x="4528" y="745"/>
                      <a:pt x="5698" y="808"/>
                    </a:cubicBezTo>
                    <a:cubicBezTo>
                      <a:pt x="5975" y="745"/>
                      <a:pt x="6258" y="677"/>
                      <a:pt x="6529" y="588"/>
                    </a:cubicBezTo>
                    <a:cubicBezTo>
                      <a:pt x="6269" y="470"/>
                      <a:pt x="5994" y="371"/>
                      <a:pt x="5727" y="277"/>
                    </a:cubicBezTo>
                    <a:cubicBezTo>
                      <a:pt x="4554" y="212"/>
                      <a:pt x="2824" y="116"/>
                      <a:pt x="1646" y="50"/>
                    </a:cubicBezTo>
                    <a:lnTo>
                      <a:pt x="1238" y="27"/>
                    </a:lnTo>
                    <a:cubicBezTo>
                      <a:pt x="1144" y="21"/>
                      <a:pt x="972" y="19"/>
                      <a:pt x="881" y="1"/>
                    </a:cubicBezTo>
                    <a:cubicBezTo>
                      <a:pt x="875" y="1"/>
                      <a:pt x="868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7482140" y="3692417"/>
                <a:ext cx="350425" cy="20622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843" extrusionOk="0">
                    <a:moveTo>
                      <a:pt x="12527" y="1"/>
                    </a:moveTo>
                    <a:lnTo>
                      <a:pt x="7156" y="154"/>
                    </a:lnTo>
                    <a:cubicBezTo>
                      <a:pt x="5927" y="189"/>
                      <a:pt x="2970" y="274"/>
                      <a:pt x="1784" y="304"/>
                    </a:cubicBezTo>
                    <a:cubicBezTo>
                      <a:pt x="1196" y="397"/>
                      <a:pt x="584" y="498"/>
                      <a:pt x="2" y="624"/>
                    </a:cubicBezTo>
                    <a:lnTo>
                      <a:pt x="1" y="624"/>
                    </a:lnTo>
                    <a:cubicBezTo>
                      <a:pt x="590" y="717"/>
                      <a:pt x="1206" y="781"/>
                      <a:pt x="1799" y="843"/>
                    </a:cubicBezTo>
                    <a:cubicBezTo>
                      <a:pt x="3003" y="802"/>
                      <a:pt x="5928" y="723"/>
                      <a:pt x="7171" y="687"/>
                    </a:cubicBezTo>
                    <a:lnTo>
                      <a:pt x="12543" y="534"/>
                    </a:lnTo>
                    <a:cubicBezTo>
                      <a:pt x="13131" y="440"/>
                      <a:pt x="13743" y="338"/>
                      <a:pt x="14325" y="216"/>
                    </a:cubicBezTo>
                    <a:cubicBezTo>
                      <a:pt x="13737" y="129"/>
                      <a:pt x="13118" y="62"/>
                      <a:pt x="125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7542665" y="3230136"/>
                <a:ext cx="203161" cy="28083"/>
              </a:xfrm>
              <a:custGeom>
                <a:avLst/>
                <a:gdLst/>
                <a:ahLst/>
                <a:cxnLst/>
                <a:rect l="l" t="t" r="r" b="b"/>
                <a:pathLst>
                  <a:path w="8305" h="1148" extrusionOk="0">
                    <a:moveTo>
                      <a:pt x="1084" y="0"/>
                    </a:moveTo>
                    <a:cubicBezTo>
                      <a:pt x="1077" y="0"/>
                      <a:pt x="1071" y="0"/>
                      <a:pt x="1065" y="1"/>
                    </a:cubicBezTo>
                    <a:cubicBezTo>
                      <a:pt x="708" y="43"/>
                      <a:pt x="355" y="92"/>
                      <a:pt x="0" y="166"/>
                    </a:cubicBezTo>
                    <a:cubicBezTo>
                      <a:pt x="334" y="309"/>
                      <a:pt x="670" y="425"/>
                      <a:pt x="1013" y="537"/>
                    </a:cubicBezTo>
                    <a:cubicBezTo>
                      <a:pt x="1076" y="557"/>
                      <a:pt x="1143" y="545"/>
                      <a:pt x="1207" y="553"/>
                    </a:cubicBezTo>
                    <a:lnTo>
                      <a:pt x="2051" y="638"/>
                    </a:lnTo>
                    <a:lnTo>
                      <a:pt x="7240" y="1148"/>
                    </a:lnTo>
                    <a:cubicBezTo>
                      <a:pt x="7592" y="1106"/>
                      <a:pt x="7956" y="1057"/>
                      <a:pt x="8305" y="986"/>
                    </a:cubicBezTo>
                    <a:cubicBezTo>
                      <a:pt x="7976" y="850"/>
                      <a:pt x="7627" y="730"/>
                      <a:pt x="7292" y="618"/>
                    </a:cubicBezTo>
                    <a:cubicBezTo>
                      <a:pt x="5802" y="471"/>
                      <a:pt x="3600" y="254"/>
                      <a:pt x="2103" y="106"/>
                    </a:cubicBezTo>
                    <a:lnTo>
                      <a:pt x="1259" y="24"/>
                    </a:lnTo>
                    <a:cubicBezTo>
                      <a:pt x="1201" y="19"/>
                      <a:pt x="1143" y="0"/>
                      <a:pt x="10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7199379" y="2865322"/>
                <a:ext cx="176081" cy="932511"/>
              </a:xfrm>
              <a:custGeom>
                <a:avLst/>
                <a:gdLst/>
                <a:ahLst/>
                <a:cxnLst/>
                <a:rect l="l" t="t" r="r" b="b"/>
                <a:pathLst>
                  <a:path w="7198" h="38120" extrusionOk="0">
                    <a:moveTo>
                      <a:pt x="0" y="1"/>
                    </a:moveTo>
                    <a:lnTo>
                      <a:pt x="0" y="38119"/>
                    </a:lnTo>
                    <a:lnTo>
                      <a:pt x="7198" y="38119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7221202" y="3649213"/>
                <a:ext cx="125688" cy="1458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596" extrusionOk="0">
                    <a:moveTo>
                      <a:pt x="4491" y="1"/>
                    </a:moveTo>
                    <a:cubicBezTo>
                      <a:pt x="3570" y="14"/>
                      <a:pt x="2207" y="33"/>
                      <a:pt x="1282" y="48"/>
                    </a:cubicBezTo>
                    <a:lnTo>
                      <a:pt x="961" y="53"/>
                    </a:lnTo>
                    <a:cubicBezTo>
                      <a:pt x="955" y="52"/>
                      <a:pt x="949" y="52"/>
                      <a:pt x="942" y="52"/>
                    </a:cubicBezTo>
                    <a:cubicBezTo>
                      <a:pt x="897" y="52"/>
                      <a:pt x="838" y="55"/>
                      <a:pt x="783" y="55"/>
                    </a:cubicBezTo>
                    <a:cubicBezTo>
                      <a:pt x="744" y="55"/>
                      <a:pt x="707" y="54"/>
                      <a:pt x="679" y="49"/>
                    </a:cubicBezTo>
                    <a:cubicBezTo>
                      <a:pt x="676" y="49"/>
                      <a:pt x="673" y="49"/>
                      <a:pt x="669" y="49"/>
                    </a:cubicBezTo>
                    <a:cubicBezTo>
                      <a:pt x="659" y="49"/>
                      <a:pt x="649" y="51"/>
                      <a:pt x="639" y="54"/>
                    </a:cubicBezTo>
                    <a:lnTo>
                      <a:pt x="480" y="114"/>
                    </a:lnTo>
                    <a:cubicBezTo>
                      <a:pt x="317" y="177"/>
                      <a:pt x="156" y="250"/>
                      <a:pt x="1" y="333"/>
                    </a:cubicBezTo>
                    <a:cubicBezTo>
                      <a:pt x="158" y="409"/>
                      <a:pt x="320" y="477"/>
                      <a:pt x="485" y="535"/>
                    </a:cubicBezTo>
                    <a:cubicBezTo>
                      <a:pt x="540" y="555"/>
                      <a:pt x="594" y="574"/>
                      <a:pt x="647" y="592"/>
                    </a:cubicBezTo>
                    <a:cubicBezTo>
                      <a:pt x="657" y="594"/>
                      <a:pt x="667" y="596"/>
                      <a:pt x="677" y="596"/>
                    </a:cubicBezTo>
                    <a:cubicBezTo>
                      <a:pt x="680" y="596"/>
                      <a:pt x="684" y="596"/>
                      <a:pt x="688" y="595"/>
                    </a:cubicBezTo>
                    <a:cubicBezTo>
                      <a:pt x="728" y="589"/>
                      <a:pt x="769" y="587"/>
                      <a:pt x="807" y="587"/>
                    </a:cubicBezTo>
                    <a:lnTo>
                      <a:pt x="968" y="586"/>
                    </a:lnTo>
                    <a:lnTo>
                      <a:pt x="1290" y="581"/>
                    </a:lnTo>
                    <a:cubicBezTo>
                      <a:pt x="2214" y="566"/>
                      <a:pt x="3579" y="547"/>
                      <a:pt x="4499" y="534"/>
                    </a:cubicBezTo>
                    <a:cubicBezTo>
                      <a:pt x="4718" y="453"/>
                      <a:pt x="4930" y="362"/>
                      <a:pt x="5138" y="258"/>
                    </a:cubicBezTo>
                    <a:cubicBezTo>
                      <a:pt x="4927" y="160"/>
                      <a:pt x="4712" y="74"/>
                      <a:pt x="4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7236492" y="3694398"/>
                <a:ext cx="91734" cy="14531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594" extrusionOk="0">
                    <a:moveTo>
                      <a:pt x="3277" y="1"/>
                    </a:moveTo>
                    <a:lnTo>
                      <a:pt x="934" y="44"/>
                    </a:lnTo>
                    <a:lnTo>
                      <a:pt x="699" y="49"/>
                    </a:lnTo>
                    <a:lnTo>
                      <a:pt x="583" y="51"/>
                    </a:lnTo>
                    <a:cubicBezTo>
                      <a:pt x="575" y="51"/>
                      <a:pt x="568" y="51"/>
                      <a:pt x="560" y="51"/>
                    </a:cubicBezTo>
                    <a:cubicBezTo>
                      <a:pt x="538" y="51"/>
                      <a:pt x="515" y="50"/>
                      <a:pt x="493" y="46"/>
                    </a:cubicBezTo>
                    <a:cubicBezTo>
                      <a:pt x="491" y="46"/>
                      <a:pt x="489" y="45"/>
                      <a:pt x="486" y="45"/>
                    </a:cubicBezTo>
                    <a:cubicBezTo>
                      <a:pt x="479" y="45"/>
                      <a:pt x="472" y="47"/>
                      <a:pt x="464" y="51"/>
                    </a:cubicBezTo>
                    <a:lnTo>
                      <a:pt x="349" y="111"/>
                    </a:lnTo>
                    <a:cubicBezTo>
                      <a:pt x="228" y="176"/>
                      <a:pt x="113" y="248"/>
                      <a:pt x="1" y="328"/>
                    </a:cubicBezTo>
                    <a:cubicBezTo>
                      <a:pt x="116" y="404"/>
                      <a:pt x="234" y="472"/>
                      <a:pt x="357" y="532"/>
                    </a:cubicBezTo>
                    <a:cubicBezTo>
                      <a:pt x="396" y="551"/>
                      <a:pt x="435" y="571"/>
                      <a:pt x="476" y="589"/>
                    </a:cubicBezTo>
                    <a:cubicBezTo>
                      <a:pt x="484" y="592"/>
                      <a:pt x="493" y="594"/>
                      <a:pt x="505" y="594"/>
                    </a:cubicBezTo>
                    <a:cubicBezTo>
                      <a:pt x="532" y="585"/>
                      <a:pt x="563" y="584"/>
                      <a:pt x="592" y="584"/>
                    </a:cubicBezTo>
                    <a:lnTo>
                      <a:pt x="709" y="582"/>
                    </a:lnTo>
                    <a:lnTo>
                      <a:pt x="944" y="577"/>
                    </a:lnTo>
                    <a:lnTo>
                      <a:pt x="3286" y="534"/>
                    </a:lnTo>
                    <a:cubicBezTo>
                      <a:pt x="3447" y="453"/>
                      <a:pt x="3601" y="360"/>
                      <a:pt x="3750" y="260"/>
                    </a:cubicBezTo>
                    <a:cubicBezTo>
                      <a:pt x="3597" y="163"/>
                      <a:pt x="3440" y="77"/>
                      <a:pt x="3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7253788" y="3559012"/>
                <a:ext cx="42394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000" extrusionOk="0">
                    <a:moveTo>
                      <a:pt x="867" y="1"/>
                    </a:moveTo>
                    <a:cubicBezTo>
                      <a:pt x="387" y="1"/>
                      <a:pt x="0" y="449"/>
                      <a:pt x="0" y="1000"/>
                    </a:cubicBezTo>
                    <a:cubicBezTo>
                      <a:pt x="0" y="1553"/>
                      <a:pt x="387" y="2000"/>
                      <a:pt x="867" y="2000"/>
                    </a:cubicBezTo>
                    <a:cubicBezTo>
                      <a:pt x="1345" y="2000"/>
                      <a:pt x="1732" y="1553"/>
                      <a:pt x="1732" y="1000"/>
                    </a:cubicBezTo>
                    <a:cubicBezTo>
                      <a:pt x="1732" y="449"/>
                      <a:pt x="1345" y="1"/>
                      <a:pt x="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6990698" y="2969687"/>
                <a:ext cx="208690" cy="828153"/>
              </a:xfrm>
              <a:custGeom>
                <a:avLst/>
                <a:gdLst/>
                <a:ahLst/>
                <a:cxnLst/>
                <a:rect l="l" t="t" r="r" b="b"/>
                <a:pathLst>
                  <a:path w="8531" h="33854" extrusionOk="0">
                    <a:moveTo>
                      <a:pt x="1" y="0"/>
                    </a:moveTo>
                    <a:lnTo>
                      <a:pt x="1" y="33853"/>
                    </a:lnTo>
                    <a:lnTo>
                      <a:pt x="8530" y="33853"/>
                    </a:lnTo>
                    <a:lnTo>
                      <a:pt x="8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7033094" y="3023411"/>
                <a:ext cx="132440" cy="114607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4685" extrusionOk="0">
                    <a:moveTo>
                      <a:pt x="3" y="114"/>
                    </a:moveTo>
                    <a:cubicBezTo>
                      <a:pt x="1" y="135"/>
                      <a:pt x="9" y="152"/>
                      <a:pt x="28" y="167"/>
                    </a:cubicBezTo>
                    <a:lnTo>
                      <a:pt x="28" y="167"/>
                    </a:lnTo>
                    <a:cubicBezTo>
                      <a:pt x="19" y="137"/>
                      <a:pt x="10" y="119"/>
                      <a:pt x="3" y="114"/>
                    </a:cubicBezTo>
                    <a:close/>
                    <a:moveTo>
                      <a:pt x="4782" y="1"/>
                    </a:moveTo>
                    <a:cubicBezTo>
                      <a:pt x="3686" y="1"/>
                      <a:pt x="1650" y="249"/>
                      <a:pt x="625" y="249"/>
                    </a:cubicBezTo>
                    <a:cubicBezTo>
                      <a:pt x="316" y="249"/>
                      <a:pt x="99" y="226"/>
                      <a:pt x="28" y="167"/>
                    </a:cubicBezTo>
                    <a:lnTo>
                      <a:pt x="28" y="167"/>
                    </a:lnTo>
                    <a:cubicBezTo>
                      <a:pt x="162" y="613"/>
                      <a:pt x="447" y="3688"/>
                      <a:pt x="285" y="4454"/>
                    </a:cubicBezTo>
                    <a:cubicBezTo>
                      <a:pt x="983" y="4578"/>
                      <a:pt x="4511" y="4616"/>
                      <a:pt x="5339" y="4684"/>
                    </a:cubicBezTo>
                    <a:cubicBezTo>
                      <a:pt x="5414" y="4147"/>
                      <a:pt x="5261" y="1597"/>
                      <a:pt x="5410" y="59"/>
                    </a:cubicBezTo>
                    <a:cubicBezTo>
                      <a:pt x="5287" y="17"/>
                      <a:pt x="5066" y="1"/>
                      <a:pt x="4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7032189" y="3159116"/>
                <a:ext cx="122802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5020" h="729" extrusionOk="0">
                    <a:moveTo>
                      <a:pt x="671" y="0"/>
                    </a:moveTo>
                    <a:cubicBezTo>
                      <a:pt x="661" y="0"/>
                      <a:pt x="652" y="2"/>
                      <a:pt x="642" y="4"/>
                    </a:cubicBezTo>
                    <a:cubicBezTo>
                      <a:pt x="589" y="20"/>
                      <a:pt x="536" y="37"/>
                      <a:pt x="482" y="54"/>
                    </a:cubicBezTo>
                    <a:cubicBezTo>
                      <a:pt x="318" y="108"/>
                      <a:pt x="158" y="169"/>
                      <a:pt x="1" y="241"/>
                    </a:cubicBezTo>
                    <a:cubicBezTo>
                      <a:pt x="150" y="328"/>
                      <a:pt x="304" y="406"/>
                      <a:pt x="461" y="476"/>
                    </a:cubicBezTo>
                    <a:cubicBezTo>
                      <a:pt x="513" y="498"/>
                      <a:pt x="563" y="521"/>
                      <a:pt x="615" y="542"/>
                    </a:cubicBezTo>
                    <a:cubicBezTo>
                      <a:pt x="628" y="547"/>
                      <a:pt x="641" y="548"/>
                      <a:pt x="654" y="548"/>
                    </a:cubicBezTo>
                    <a:cubicBezTo>
                      <a:pt x="675" y="546"/>
                      <a:pt x="697" y="545"/>
                      <a:pt x="719" y="545"/>
                    </a:cubicBezTo>
                    <a:cubicBezTo>
                      <a:pt x="737" y="545"/>
                      <a:pt x="755" y="545"/>
                      <a:pt x="772" y="547"/>
                    </a:cubicBezTo>
                    <a:lnTo>
                      <a:pt x="929" y="555"/>
                    </a:lnTo>
                    <a:lnTo>
                      <a:pt x="1242" y="571"/>
                    </a:lnTo>
                    <a:lnTo>
                      <a:pt x="4380" y="728"/>
                    </a:lnTo>
                    <a:cubicBezTo>
                      <a:pt x="4597" y="662"/>
                      <a:pt x="4811" y="584"/>
                      <a:pt x="5020" y="493"/>
                    </a:cubicBezTo>
                    <a:cubicBezTo>
                      <a:pt x="4820" y="383"/>
                      <a:pt x="4616" y="284"/>
                      <a:pt x="4406" y="197"/>
                    </a:cubicBezTo>
                    <a:cubicBezTo>
                      <a:pt x="3505" y="150"/>
                      <a:pt x="2173" y="84"/>
                      <a:pt x="1269" y="38"/>
                    </a:cubicBezTo>
                    <a:lnTo>
                      <a:pt x="955" y="22"/>
                    </a:lnTo>
                    <a:lnTo>
                      <a:pt x="798" y="14"/>
                    </a:lnTo>
                    <a:cubicBezTo>
                      <a:pt x="759" y="14"/>
                      <a:pt x="720" y="9"/>
                      <a:pt x="681" y="1"/>
                    </a:cubicBezTo>
                    <a:cubicBezTo>
                      <a:pt x="678" y="0"/>
                      <a:pt x="674" y="0"/>
                      <a:pt x="6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7046868" y="3626143"/>
                <a:ext cx="91637" cy="119866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4900" fill="none" extrusionOk="0">
                    <a:moveTo>
                      <a:pt x="2192" y="71"/>
                    </a:moveTo>
                    <a:cubicBezTo>
                      <a:pt x="1037" y="1"/>
                      <a:pt x="83" y="962"/>
                      <a:pt x="23" y="2115"/>
                    </a:cubicBezTo>
                    <a:cubicBezTo>
                      <a:pt x="0" y="2523"/>
                      <a:pt x="12" y="2932"/>
                      <a:pt x="96" y="3230"/>
                    </a:cubicBezTo>
                    <a:cubicBezTo>
                      <a:pt x="342" y="4111"/>
                      <a:pt x="1176" y="4900"/>
                      <a:pt x="2082" y="4762"/>
                    </a:cubicBezTo>
                    <a:cubicBezTo>
                      <a:pt x="2989" y="4624"/>
                      <a:pt x="3543" y="3648"/>
                      <a:pt x="3645" y="2736"/>
                    </a:cubicBezTo>
                    <a:cubicBezTo>
                      <a:pt x="3746" y="1835"/>
                      <a:pt x="3498" y="845"/>
                      <a:pt x="2798" y="270"/>
                    </a:cubicBezTo>
                    <a:cubicBezTo>
                      <a:pt x="2643" y="144"/>
                      <a:pt x="2430" y="85"/>
                      <a:pt x="2192" y="71"/>
                    </a:cubicBez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6512980" y="3121441"/>
                <a:ext cx="485996" cy="676413"/>
              </a:xfrm>
              <a:custGeom>
                <a:avLst/>
                <a:gdLst/>
                <a:ahLst/>
                <a:cxnLst/>
                <a:rect l="l" t="t" r="r" b="b"/>
                <a:pathLst>
                  <a:path w="19867" h="27651" extrusionOk="0">
                    <a:moveTo>
                      <a:pt x="16278" y="0"/>
                    </a:moveTo>
                    <a:lnTo>
                      <a:pt x="0" y="25345"/>
                    </a:lnTo>
                    <a:lnTo>
                      <a:pt x="3589" y="27650"/>
                    </a:lnTo>
                    <a:lnTo>
                      <a:pt x="19866" y="2306"/>
                    </a:lnTo>
                    <a:lnTo>
                      <a:pt x="16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6591095" y="3410586"/>
                <a:ext cx="200788" cy="310209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12681" extrusionOk="0">
                    <a:moveTo>
                      <a:pt x="8207" y="1"/>
                    </a:moveTo>
                    <a:cubicBezTo>
                      <a:pt x="7590" y="360"/>
                      <a:pt x="6952" y="774"/>
                      <a:pt x="6586" y="1417"/>
                    </a:cubicBezTo>
                    <a:cubicBezTo>
                      <a:pt x="6511" y="1543"/>
                      <a:pt x="6450" y="1681"/>
                      <a:pt x="6424" y="1827"/>
                    </a:cubicBezTo>
                    <a:cubicBezTo>
                      <a:pt x="6399" y="1954"/>
                      <a:pt x="6380" y="2102"/>
                      <a:pt x="6356" y="2215"/>
                    </a:cubicBezTo>
                    <a:cubicBezTo>
                      <a:pt x="6335" y="2325"/>
                      <a:pt x="6289" y="2458"/>
                      <a:pt x="6208" y="2528"/>
                    </a:cubicBezTo>
                    <a:cubicBezTo>
                      <a:pt x="6187" y="2549"/>
                      <a:pt x="6160" y="2564"/>
                      <a:pt x="6132" y="2570"/>
                    </a:cubicBezTo>
                    <a:cubicBezTo>
                      <a:pt x="6124" y="2570"/>
                      <a:pt x="6116" y="2568"/>
                      <a:pt x="6109" y="2565"/>
                    </a:cubicBezTo>
                    <a:cubicBezTo>
                      <a:pt x="6104" y="2564"/>
                      <a:pt x="6099" y="2562"/>
                      <a:pt x="6095" y="2560"/>
                    </a:cubicBezTo>
                    <a:lnTo>
                      <a:pt x="6095" y="2560"/>
                    </a:lnTo>
                    <a:cubicBezTo>
                      <a:pt x="6085" y="2521"/>
                      <a:pt x="6075" y="2483"/>
                      <a:pt x="6064" y="2445"/>
                    </a:cubicBezTo>
                    <a:cubicBezTo>
                      <a:pt x="6025" y="2317"/>
                      <a:pt x="5919" y="2256"/>
                      <a:pt x="5812" y="2256"/>
                    </a:cubicBezTo>
                    <a:cubicBezTo>
                      <a:pt x="5689" y="2256"/>
                      <a:pt x="5565" y="2338"/>
                      <a:pt x="5547" y="2492"/>
                    </a:cubicBezTo>
                    <a:cubicBezTo>
                      <a:pt x="5533" y="2589"/>
                      <a:pt x="5553" y="2691"/>
                      <a:pt x="5596" y="2780"/>
                    </a:cubicBezTo>
                    <a:lnTo>
                      <a:pt x="5596" y="2780"/>
                    </a:lnTo>
                    <a:cubicBezTo>
                      <a:pt x="5695" y="3339"/>
                      <a:pt x="5513" y="3944"/>
                      <a:pt x="5145" y="4372"/>
                    </a:cubicBezTo>
                    <a:cubicBezTo>
                      <a:pt x="5009" y="4530"/>
                      <a:pt x="4846" y="4665"/>
                      <a:pt x="4664" y="4767"/>
                    </a:cubicBezTo>
                    <a:cubicBezTo>
                      <a:pt x="4629" y="4785"/>
                      <a:pt x="4600" y="4812"/>
                      <a:pt x="4577" y="4845"/>
                    </a:cubicBezTo>
                    <a:cubicBezTo>
                      <a:pt x="4429" y="5058"/>
                      <a:pt x="4282" y="5272"/>
                      <a:pt x="4143" y="5493"/>
                    </a:cubicBezTo>
                    <a:cubicBezTo>
                      <a:pt x="3723" y="6152"/>
                      <a:pt x="3350" y="6840"/>
                      <a:pt x="3028" y="7553"/>
                    </a:cubicBezTo>
                    <a:cubicBezTo>
                      <a:pt x="2816" y="7995"/>
                      <a:pt x="2634" y="8511"/>
                      <a:pt x="2401" y="8924"/>
                    </a:cubicBezTo>
                    <a:cubicBezTo>
                      <a:pt x="2296" y="9092"/>
                      <a:pt x="2181" y="9240"/>
                      <a:pt x="2006" y="9330"/>
                    </a:cubicBezTo>
                    <a:cubicBezTo>
                      <a:pt x="1914" y="9377"/>
                      <a:pt x="1812" y="9408"/>
                      <a:pt x="1712" y="9408"/>
                    </a:cubicBezTo>
                    <a:cubicBezTo>
                      <a:pt x="1637" y="9408"/>
                      <a:pt x="1563" y="9391"/>
                      <a:pt x="1497" y="9350"/>
                    </a:cubicBezTo>
                    <a:cubicBezTo>
                      <a:pt x="1450" y="9319"/>
                      <a:pt x="1400" y="9305"/>
                      <a:pt x="1352" y="9305"/>
                    </a:cubicBezTo>
                    <a:cubicBezTo>
                      <a:pt x="1173" y="9305"/>
                      <a:pt x="1018" y="9494"/>
                      <a:pt x="1110" y="9688"/>
                    </a:cubicBezTo>
                    <a:cubicBezTo>
                      <a:pt x="1288" y="10051"/>
                      <a:pt x="1376" y="10524"/>
                      <a:pt x="1037" y="10805"/>
                    </a:cubicBezTo>
                    <a:cubicBezTo>
                      <a:pt x="973" y="10856"/>
                      <a:pt x="896" y="10886"/>
                      <a:pt x="819" y="10886"/>
                    </a:cubicBezTo>
                    <a:cubicBezTo>
                      <a:pt x="769" y="10886"/>
                      <a:pt x="718" y="10873"/>
                      <a:pt x="669" y="10845"/>
                    </a:cubicBezTo>
                    <a:cubicBezTo>
                      <a:pt x="618" y="10813"/>
                      <a:pt x="579" y="10766"/>
                      <a:pt x="540" y="10725"/>
                    </a:cubicBezTo>
                    <a:cubicBezTo>
                      <a:pt x="511" y="10696"/>
                      <a:pt x="485" y="10599"/>
                      <a:pt x="472" y="10566"/>
                    </a:cubicBezTo>
                    <a:cubicBezTo>
                      <a:pt x="437" y="10470"/>
                      <a:pt x="346" y="10408"/>
                      <a:pt x="248" y="10408"/>
                    </a:cubicBezTo>
                    <a:cubicBezTo>
                      <a:pt x="231" y="10408"/>
                      <a:pt x="214" y="10410"/>
                      <a:pt x="196" y="10414"/>
                    </a:cubicBezTo>
                    <a:cubicBezTo>
                      <a:pt x="80" y="10442"/>
                      <a:pt x="0" y="10552"/>
                      <a:pt x="15" y="10672"/>
                    </a:cubicBezTo>
                    <a:cubicBezTo>
                      <a:pt x="15" y="10674"/>
                      <a:pt x="15" y="10677"/>
                      <a:pt x="16" y="10680"/>
                    </a:cubicBezTo>
                    <a:lnTo>
                      <a:pt x="16" y="10680"/>
                    </a:lnTo>
                    <a:lnTo>
                      <a:pt x="15" y="10680"/>
                    </a:lnTo>
                    <a:cubicBezTo>
                      <a:pt x="14" y="10743"/>
                      <a:pt x="21" y="10805"/>
                      <a:pt x="36" y="10863"/>
                    </a:cubicBezTo>
                    <a:lnTo>
                      <a:pt x="36" y="10863"/>
                    </a:lnTo>
                    <a:cubicBezTo>
                      <a:pt x="56" y="11049"/>
                      <a:pt x="78" y="11242"/>
                      <a:pt x="101" y="11425"/>
                    </a:cubicBezTo>
                    <a:cubicBezTo>
                      <a:pt x="151" y="11836"/>
                      <a:pt x="204" y="12271"/>
                      <a:pt x="269" y="12681"/>
                    </a:cubicBezTo>
                    <a:cubicBezTo>
                      <a:pt x="328" y="12271"/>
                      <a:pt x="379" y="11836"/>
                      <a:pt x="425" y="11423"/>
                    </a:cubicBezTo>
                    <a:cubicBezTo>
                      <a:pt x="428" y="11391"/>
                      <a:pt x="432" y="11359"/>
                      <a:pt x="436" y="11326"/>
                    </a:cubicBezTo>
                    <a:lnTo>
                      <a:pt x="436" y="11326"/>
                    </a:lnTo>
                    <a:cubicBezTo>
                      <a:pt x="564" y="11389"/>
                      <a:pt x="694" y="11418"/>
                      <a:pt x="821" y="11418"/>
                    </a:cubicBezTo>
                    <a:cubicBezTo>
                      <a:pt x="1165" y="11418"/>
                      <a:pt x="1482" y="11203"/>
                      <a:pt x="1658" y="10874"/>
                    </a:cubicBezTo>
                    <a:cubicBezTo>
                      <a:pt x="1816" y="10585"/>
                      <a:pt x="1830" y="10255"/>
                      <a:pt x="1761" y="9940"/>
                    </a:cubicBezTo>
                    <a:lnTo>
                      <a:pt x="1761" y="9940"/>
                    </a:lnTo>
                    <a:cubicBezTo>
                      <a:pt x="2041" y="9926"/>
                      <a:pt x="2294" y="9813"/>
                      <a:pt x="2503" y="9633"/>
                    </a:cubicBezTo>
                    <a:cubicBezTo>
                      <a:pt x="2855" y="9327"/>
                      <a:pt x="3025" y="8886"/>
                      <a:pt x="3205" y="8473"/>
                    </a:cubicBezTo>
                    <a:cubicBezTo>
                      <a:pt x="3603" y="7543"/>
                      <a:pt x="4042" y="6631"/>
                      <a:pt x="4591" y="5781"/>
                    </a:cubicBezTo>
                    <a:cubicBezTo>
                      <a:pt x="4717" y="5584"/>
                      <a:pt x="4848" y="5392"/>
                      <a:pt x="4980" y="5200"/>
                    </a:cubicBezTo>
                    <a:lnTo>
                      <a:pt x="4980" y="5200"/>
                    </a:lnTo>
                    <a:cubicBezTo>
                      <a:pt x="5705" y="4770"/>
                      <a:pt x="6152" y="3937"/>
                      <a:pt x="6156" y="3101"/>
                    </a:cubicBezTo>
                    <a:lnTo>
                      <a:pt x="6156" y="3101"/>
                    </a:lnTo>
                    <a:cubicBezTo>
                      <a:pt x="6302" y="3093"/>
                      <a:pt x="6446" y="3033"/>
                      <a:pt x="6563" y="2926"/>
                    </a:cubicBezTo>
                    <a:cubicBezTo>
                      <a:pt x="6743" y="2768"/>
                      <a:pt x="6835" y="2539"/>
                      <a:pt x="6877" y="2325"/>
                    </a:cubicBezTo>
                    <a:cubicBezTo>
                      <a:pt x="6898" y="2230"/>
                      <a:pt x="6910" y="2141"/>
                      <a:pt x="6924" y="2060"/>
                    </a:cubicBezTo>
                    <a:cubicBezTo>
                      <a:pt x="6945" y="1945"/>
                      <a:pt x="6986" y="1844"/>
                      <a:pt x="7008" y="1731"/>
                    </a:cubicBezTo>
                    <a:cubicBezTo>
                      <a:pt x="7064" y="1503"/>
                      <a:pt x="7169" y="1285"/>
                      <a:pt x="7297" y="1081"/>
                    </a:cubicBezTo>
                    <a:cubicBezTo>
                      <a:pt x="7550" y="683"/>
                      <a:pt x="7882" y="341"/>
                      <a:pt x="8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6886161" y="3188106"/>
                <a:ext cx="57707" cy="44669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826" extrusionOk="0">
                    <a:moveTo>
                      <a:pt x="122" y="0"/>
                    </a:moveTo>
                    <a:cubicBezTo>
                      <a:pt x="88" y="2"/>
                      <a:pt x="34" y="3"/>
                      <a:pt x="0" y="5"/>
                    </a:cubicBezTo>
                    <a:lnTo>
                      <a:pt x="2" y="5"/>
                    </a:lnTo>
                    <a:cubicBezTo>
                      <a:pt x="7" y="37"/>
                      <a:pt x="21" y="92"/>
                      <a:pt x="28" y="123"/>
                    </a:cubicBezTo>
                    <a:cubicBezTo>
                      <a:pt x="47" y="199"/>
                      <a:pt x="70" y="271"/>
                      <a:pt x="94" y="344"/>
                    </a:cubicBezTo>
                    <a:cubicBezTo>
                      <a:pt x="107" y="378"/>
                      <a:pt x="118" y="412"/>
                      <a:pt x="131" y="446"/>
                    </a:cubicBezTo>
                    <a:cubicBezTo>
                      <a:pt x="135" y="454"/>
                      <a:pt x="141" y="460"/>
                      <a:pt x="148" y="463"/>
                    </a:cubicBezTo>
                    <a:cubicBezTo>
                      <a:pt x="162" y="470"/>
                      <a:pt x="175" y="476"/>
                      <a:pt x="188" y="486"/>
                    </a:cubicBezTo>
                    <a:lnTo>
                      <a:pt x="206" y="501"/>
                    </a:lnTo>
                    <a:lnTo>
                      <a:pt x="1016" y="1126"/>
                    </a:lnTo>
                    <a:lnTo>
                      <a:pt x="1900" y="1806"/>
                    </a:lnTo>
                    <a:lnTo>
                      <a:pt x="2011" y="1816"/>
                    </a:lnTo>
                    <a:cubicBezTo>
                      <a:pt x="2085" y="1822"/>
                      <a:pt x="2160" y="1825"/>
                      <a:pt x="2234" y="1825"/>
                    </a:cubicBezTo>
                    <a:cubicBezTo>
                      <a:pt x="2275" y="1825"/>
                      <a:pt x="2317" y="1824"/>
                      <a:pt x="2359" y="1823"/>
                    </a:cubicBezTo>
                    <a:cubicBezTo>
                      <a:pt x="2333" y="1709"/>
                      <a:pt x="2302" y="1597"/>
                      <a:pt x="2263" y="1489"/>
                    </a:cubicBezTo>
                    <a:lnTo>
                      <a:pt x="2226" y="1385"/>
                    </a:lnTo>
                    <a:lnTo>
                      <a:pt x="1342" y="703"/>
                    </a:lnTo>
                    <a:lnTo>
                      <a:pt x="532" y="78"/>
                    </a:lnTo>
                    <a:lnTo>
                      <a:pt x="514" y="63"/>
                    </a:lnTo>
                    <a:cubicBezTo>
                      <a:pt x="501" y="54"/>
                      <a:pt x="489" y="42"/>
                      <a:pt x="481" y="29"/>
                    </a:cubicBezTo>
                    <a:cubicBezTo>
                      <a:pt x="475" y="24"/>
                      <a:pt x="468" y="21"/>
                      <a:pt x="460" y="20"/>
                    </a:cubicBezTo>
                    <a:cubicBezTo>
                      <a:pt x="425" y="15"/>
                      <a:pt x="387" y="11"/>
                      <a:pt x="352" y="8"/>
                    </a:cubicBezTo>
                    <a:cubicBezTo>
                      <a:pt x="276" y="3"/>
                      <a:pt x="199" y="0"/>
                      <a:pt x="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6863238" y="3213525"/>
                <a:ext cx="53964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628" extrusionOk="0">
                    <a:moveTo>
                      <a:pt x="304" y="1"/>
                    </a:moveTo>
                    <a:cubicBezTo>
                      <a:pt x="202" y="1"/>
                      <a:pt x="100" y="9"/>
                      <a:pt x="1" y="24"/>
                    </a:cubicBezTo>
                    <a:cubicBezTo>
                      <a:pt x="14" y="98"/>
                      <a:pt x="32" y="171"/>
                      <a:pt x="53" y="243"/>
                    </a:cubicBezTo>
                    <a:cubicBezTo>
                      <a:pt x="72" y="311"/>
                      <a:pt x="95" y="375"/>
                      <a:pt x="119" y="442"/>
                    </a:cubicBezTo>
                    <a:cubicBezTo>
                      <a:pt x="126" y="456"/>
                      <a:pt x="140" y="460"/>
                      <a:pt x="155" y="466"/>
                    </a:cubicBezTo>
                    <a:cubicBezTo>
                      <a:pt x="322" y="578"/>
                      <a:pt x="775" y="912"/>
                      <a:pt x="947" y="1033"/>
                    </a:cubicBezTo>
                    <a:lnTo>
                      <a:pt x="1775" y="1626"/>
                    </a:lnTo>
                    <a:lnTo>
                      <a:pt x="1878" y="1628"/>
                    </a:lnTo>
                    <a:cubicBezTo>
                      <a:pt x="1987" y="1628"/>
                      <a:pt x="2097" y="1621"/>
                      <a:pt x="2206" y="1608"/>
                    </a:cubicBezTo>
                    <a:cubicBezTo>
                      <a:pt x="2183" y="1500"/>
                      <a:pt x="2155" y="1394"/>
                      <a:pt x="2120" y="1291"/>
                    </a:cubicBezTo>
                    <a:lnTo>
                      <a:pt x="2086" y="1193"/>
                    </a:lnTo>
                    <a:lnTo>
                      <a:pt x="1260" y="599"/>
                    </a:lnTo>
                    <a:cubicBezTo>
                      <a:pt x="1091" y="476"/>
                      <a:pt x="626" y="150"/>
                      <a:pt x="467" y="29"/>
                    </a:cubicBezTo>
                    <a:cubicBezTo>
                      <a:pt x="458" y="16"/>
                      <a:pt x="450" y="4"/>
                      <a:pt x="433" y="3"/>
                    </a:cubicBezTo>
                    <a:cubicBezTo>
                      <a:pt x="399" y="1"/>
                      <a:pt x="365" y="1"/>
                      <a:pt x="331" y="1"/>
                    </a:cubicBezTo>
                    <a:cubicBezTo>
                      <a:pt x="322" y="1"/>
                      <a:pt x="313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7023116" y="1500268"/>
                <a:ext cx="666570" cy="957886"/>
              </a:xfrm>
              <a:custGeom>
                <a:avLst/>
                <a:gdLst/>
                <a:ahLst/>
                <a:cxnLst/>
                <a:rect l="l" t="t" r="r" b="b"/>
                <a:pathLst>
                  <a:path w="31265" h="44929" extrusionOk="0">
                    <a:moveTo>
                      <a:pt x="16995" y="0"/>
                    </a:moveTo>
                    <a:cubicBezTo>
                      <a:pt x="16060" y="0"/>
                      <a:pt x="15127" y="59"/>
                      <a:pt x="14216" y="167"/>
                    </a:cubicBezTo>
                    <a:cubicBezTo>
                      <a:pt x="10365" y="622"/>
                      <a:pt x="6418" y="1913"/>
                      <a:pt x="3817" y="4787"/>
                    </a:cubicBezTo>
                    <a:cubicBezTo>
                      <a:pt x="0" y="9002"/>
                      <a:pt x="31" y="15406"/>
                      <a:pt x="1040" y="21003"/>
                    </a:cubicBezTo>
                    <a:cubicBezTo>
                      <a:pt x="2053" y="26625"/>
                      <a:pt x="3820" y="32086"/>
                      <a:pt x="6290" y="37236"/>
                    </a:cubicBezTo>
                    <a:cubicBezTo>
                      <a:pt x="7465" y="39687"/>
                      <a:pt x="8894" y="42164"/>
                      <a:pt x="11201" y="43601"/>
                    </a:cubicBezTo>
                    <a:cubicBezTo>
                      <a:pt x="12698" y="44533"/>
                      <a:pt x="14385" y="44928"/>
                      <a:pt x="16216" y="44928"/>
                    </a:cubicBezTo>
                    <a:cubicBezTo>
                      <a:pt x="18417" y="44928"/>
                      <a:pt x="20824" y="44357"/>
                      <a:pt x="23356" y="43458"/>
                    </a:cubicBezTo>
                    <a:cubicBezTo>
                      <a:pt x="27415" y="35831"/>
                      <a:pt x="29495" y="27284"/>
                      <a:pt x="30545" y="18708"/>
                    </a:cubicBezTo>
                    <a:cubicBezTo>
                      <a:pt x="31156" y="13733"/>
                      <a:pt x="31264" y="8168"/>
                      <a:pt x="28052" y="4322"/>
                    </a:cubicBezTo>
                    <a:cubicBezTo>
                      <a:pt x="25420" y="1171"/>
                      <a:pt x="21179" y="0"/>
                      <a:pt x="169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6789651" y="994875"/>
                <a:ext cx="1135226" cy="580330"/>
              </a:xfrm>
              <a:custGeom>
                <a:avLst/>
                <a:gdLst/>
                <a:ahLst/>
                <a:cxnLst/>
                <a:rect l="l" t="t" r="r" b="b"/>
                <a:pathLst>
                  <a:path w="53247" h="27220" extrusionOk="0">
                    <a:moveTo>
                      <a:pt x="35897" y="1"/>
                    </a:moveTo>
                    <a:cubicBezTo>
                      <a:pt x="28140" y="1"/>
                      <a:pt x="20388" y="402"/>
                      <a:pt x="12670" y="1202"/>
                    </a:cubicBezTo>
                    <a:lnTo>
                      <a:pt x="0" y="27219"/>
                    </a:lnTo>
                    <a:lnTo>
                      <a:pt x="53247" y="26307"/>
                    </a:lnTo>
                    <a:lnTo>
                      <a:pt x="41212" y="63"/>
                    </a:lnTo>
                    <a:cubicBezTo>
                      <a:pt x="39440" y="22"/>
                      <a:pt x="37668" y="1"/>
                      <a:pt x="35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oogle Shape;904;p41">
            <a:extLst>
              <a:ext uri="{FF2B5EF4-FFF2-40B4-BE49-F238E27FC236}">
                <a16:creationId xmlns:a16="http://schemas.microsoft.com/office/drawing/2014/main" id="{FBD6566B-FAC5-E349-2128-9629CAA81B46}"/>
              </a:ext>
            </a:extLst>
          </p:cNvPr>
          <p:cNvGrpSpPr/>
          <p:nvPr/>
        </p:nvGrpSpPr>
        <p:grpSpPr>
          <a:xfrm>
            <a:off x="130401" y="-4152738"/>
            <a:ext cx="3371082" cy="3878174"/>
            <a:chOff x="-179225" y="0"/>
            <a:chExt cx="4376061" cy="5034326"/>
          </a:xfrm>
        </p:grpSpPr>
        <p:sp>
          <p:nvSpPr>
            <p:cNvPr id="5" name="Google Shape;905;p41">
              <a:extLst>
                <a:ext uri="{FF2B5EF4-FFF2-40B4-BE49-F238E27FC236}">
                  <a16:creationId xmlns:a16="http://schemas.microsoft.com/office/drawing/2014/main" id="{D5F8211B-6F2D-73F3-E6F8-FAA261484B80}"/>
                </a:ext>
              </a:extLst>
            </p:cNvPr>
            <p:cNvSpPr/>
            <p:nvPr/>
          </p:nvSpPr>
          <p:spPr>
            <a:xfrm>
              <a:off x="-179225" y="0"/>
              <a:ext cx="4376061" cy="3915005"/>
            </a:xfrm>
            <a:custGeom>
              <a:avLst/>
              <a:gdLst/>
              <a:ahLst/>
              <a:cxnLst/>
              <a:rect l="l" t="t" r="r" b="b"/>
              <a:pathLst>
                <a:path w="172762" h="154560" extrusionOk="0">
                  <a:moveTo>
                    <a:pt x="45229" y="0"/>
                  </a:moveTo>
                  <a:cubicBezTo>
                    <a:pt x="19702" y="0"/>
                    <a:pt x="532" y="3"/>
                    <a:pt x="456" y="12"/>
                  </a:cubicBezTo>
                  <a:cubicBezTo>
                    <a:pt x="0" y="7504"/>
                    <a:pt x="18253" y="12343"/>
                    <a:pt x="24122" y="23804"/>
                  </a:cubicBezTo>
                  <a:cubicBezTo>
                    <a:pt x="27543" y="30485"/>
                    <a:pt x="27659" y="47335"/>
                    <a:pt x="33257" y="52279"/>
                  </a:cubicBezTo>
                  <a:cubicBezTo>
                    <a:pt x="43533" y="61355"/>
                    <a:pt x="62637" y="57691"/>
                    <a:pt x="71226" y="68404"/>
                  </a:cubicBezTo>
                  <a:cubicBezTo>
                    <a:pt x="79851" y="79167"/>
                    <a:pt x="77292" y="89207"/>
                    <a:pt x="84616" y="100908"/>
                  </a:cubicBezTo>
                  <a:cubicBezTo>
                    <a:pt x="90003" y="109515"/>
                    <a:pt x="101969" y="118170"/>
                    <a:pt x="97918" y="127698"/>
                  </a:cubicBezTo>
                  <a:cubicBezTo>
                    <a:pt x="95525" y="133331"/>
                    <a:pt x="87845" y="135816"/>
                    <a:pt x="85294" y="149544"/>
                  </a:cubicBezTo>
                  <a:cubicBezTo>
                    <a:pt x="89540" y="151420"/>
                    <a:pt x="93976" y="153327"/>
                    <a:pt x="100824" y="154560"/>
                  </a:cubicBezTo>
                  <a:cubicBezTo>
                    <a:pt x="99550" y="150318"/>
                    <a:pt x="99262" y="146049"/>
                    <a:pt x="102705" y="143297"/>
                  </a:cubicBezTo>
                  <a:cubicBezTo>
                    <a:pt x="106150" y="140546"/>
                    <a:pt x="110295" y="138513"/>
                    <a:pt x="112854" y="134909"/>
                  </a:cubicBezTo>
                  <a:cubicBezTo>
                    <a:pt x="116048" y="130412"/>
                    <a:pt x="116107" y="124416"/>
                    <a:pt x="115542" y="118912"/>
                  </a:cubicBezTo>
                  <a:cubicBezTo>
                    <a:pt x="114977" y="113409"/>
                    <a:pt x="113926" y="107767"/>
                    <a:pt x="115324" y="102418"/>
                  </a:cubicBezTo>
                  <a:cubicBezTo>
                    <a:pt x="117384" y="94546"/>
                    <a:pt x="124206" y="89074"/>
                    <a:pt x="130271" y="83702"/>
                  </a:cubicBezTo>
                  <a:cubicBezTo>
                    <a:pt x="136337" y="78333"/>
                    <a:pt x="142430" y="71506"/>
                    <a:pt x="142144" y="63368"/>
                  </a:cubicBezTo>
                  <a:cubicBezTo>
                    <a:pt x="142009" y="59491"/>
                    <a:pt x="140399" y="55813"/>
                    <a:pt x="139958" y="51958"/>
                  </a:cubicBezTo>
                  <a:cubicBezTo>
                    <a:pt x="138761" y="41444"/>
                    <a:pt x="146246" y="32062"/>
                    <a:pt x="153882" y="24808"/>
                  </a:cubicBezTo>
                  <a:cubicBezTo>
                    <a:pt x="161518" y="17551"/>
                    <a:pt x="170239" y="10284"/>
                    <a:pt x="172761" y="12"/>
                  </a:cubicBezTo>
                  <a:cubicBezTo>
                    <a:pt x="172761" y="12"/>
                    <a:pt x="96282" y="0"/>
                    <a:pt x="45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06;p41">
              <a:extLst>
                <a:ext uri="{FF2B5EF4-FFF2-40B4-BE49-F238E27FC236}">
                  <a16:creationId xmlns:a16="http://schemas.microsoft.com/office/drawing/2014/main" id="{B0C2EEC2-7018-2CDC-8F04-A219B8E2AE3C}"/>
                </a:ext>
              </a:extLst>
            </p:cNvPr>
            <p:cNvSpPr/>
            <p:nvPr/>
          </p:nvSpPr>
          <p:spPr>
            <a:xfrm>
              <a:off x="1557325" y="686775"/>
              <a:ext cx="1256700" cy="125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907;p41">
              <a:extLst>
                <a:ext uri="{FF2B5EF4-FFF2-40B4-BE49-F238E27FC236}">
                  <a16:creationId xmlns:a16="http://schemas.microsoft.com/office/drawing/2014/main" id="{18C97611-0007-0F26-EBC9-EFBC3C8A664C}"/>
                </a:ext>
              </a:extLst>
            </p:cNvPr>
            <p:cNvGrpSpPr/>
            <p:nvPr/>
          </p:nvGrpSpPr>
          <p:grpSpPr>
            <a:xfrm>
              <a:off x="1853867" y="1180971"/>
              <a:ext cx="1209786" cy="900582"/>
              <a:chOff x="2095450" y="-1330712"/>
              <a:chExt cx="1519450" cy="1131100"/>
            </a:xfrm>
          </p:grpSpPr>
          <p:sp>
            <p:nvSpPr>
              <p:cNvPr id="1482" name="Google Shape;908;p41">
                <a:extLst>
                  <a:ext uri="{FF2B5EF4-FFF2-40B4-BE49-F238E27FC236}">
                    <a16:creationId xmlns:a16="http://schemas.microsoft.com/office/drawing/2014/main" id="{4C949DDD-3EEB-960B-4A97-7FE6AFE5063D}"/>
                  </a:ext>
                </a:extLst>
              </p:cNvPr>
              <p:cNvSpPr/>
              <p:nvPr/>
            </p:nvSpPr>
            <p:spPr>
              <a:xfrm>
                <a:off x="3203675" y="-1294712"/>
                <a:ext cx="325550" cy="403875"/>
              </a:xfrm>
              <a:custGeom>
                <a:avLst/>
                <a:gdLst/>
                <a:ahLst/>
                <a:cxnLst/>
                <a:rect l="l" t="t" r="r" b="b"/>
                <a:pathLst>
                  <a:path w="13022" h="16155" extrusionOk="0">
                    <a:moveTo>
                      <a:pt x="409" y="0"/>
                    </a:moveTo>
                    <a:cubicBezTo>
                      <a:pt x="272" y="0"/>
                      <a:pt x="136" y="0"/>
                      <a:pt x="1" y="0"/>
                    </a:cubicBezTo>
                    <a:cubicBezTo>
                      <a:pt x="485" y="489"/>
                      <a:pt x="934" y="1034"/>
                      <a:pt x="1430" y="1283"/>
                    </a:cubicBezTo>
                    <a:cubicBezTo>
                      <a:pt x="2822" y="1979"/>
                      <a:pt x="4406" y="2149"/>
                      <a:pt x="5915" y="2527"/>
                    </a:cubicBezTo>
                    <a:cubicBezTo>
                      <a:pt x="7425" y="2904"/>
                      <a:pt x="8985" y="3578"/>
                      <a:pt x="9786" y="4914"/>
                    </a:cubicBezTo>
                    <a:cubicBezTo>
                      <a:pt x="10226" y="5649"/>
                      <a:pt x="10394" y="6513"/>
                      <a:pt x="10532" y="7359"/>
                    </a:cubicBezTo>
                    <a:cubicBezTo>
                      <a:pt x="11012" y="10268"/>
                      <a:pt x="11258" y="13209"/>
                      <a:pt x="11269" y="16154"/>
                    </a:cubicBezTo>
                    <a:lnTo>
                      <a:pt x="12812" y="15809"/>
                    </a:lnTo>
                    <a:cubicBezTo>
                      <a:pt x="13021" y="13447"/>
                      <a:pt x="13010" y="11068"/>
                      <a:pt x="12777" y="8706"/>
                    </a:cubicBezTo>
                    <a:cubicBezTo>
                      <a:pt x="12613" y="7050"/>
                      <a:pt x="12323" y="5352"/>
                      <a:pt x="11435" y="3945"/>
                    </a:cubicBezTo>
                    <a:cubicBezTo>
                      <a:pt x="10312" y="2158"/>
                      <a:pt x="8337" y="1045"/>
                      <a:pt x="6293" y="520"/>
                    </a:cubicBezTo>
                    <a:cubicBezTo>
                      <a:pt x="4380" y="30"/>
                      <a:pt x="2385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909;p41">
                <a:extLst>
                  <a:ext uri="{FF2B5EF4-FFF2-40B4-BE49-F238E27FC236}">
                    <a16:creationId xmlns:a16="http://schemas.microsoft.com/office/drawing/2014/main" id="{2B8BA3D6-B722-0DB1-43D4-29FEBE4BEC32}"/>
                  </a:ext>
                </a:extLst>
              </p:cNvPr>
              <p:cNvSpPr/>
              <p:nvPr/>
            </p:nvSpPr>
            <p:spPr>
              <a:xfrm>
                <a:off x="2927625" y="-1330712"/>
                <a:ext cx="687275" cy="600550"/>
              </a:xfrm>
              <a:custGeom>
                <a:avLst/>
                <a:gdLst/>
                <a:ahLst/>
                <a:cxnLst/>
                <a:rect l="l" t="t" r="r" b="b"/>
                <a:pathLst>
                  <a:path w="27491" h="24022" extrusionOk="0">
                    <a:moveTo>
                      <a:pt x="27491" y="0"/>
                    </a:moveTo>
                    <a:cubicBezTo>
                      <a:pt x="21312" y="1111"/>
                      <a:pt x="15299" y="3463"/>
                      <a:pt x="10312" y="7272"/>
                    </a:cubicBezTo>
                    <a:cubicBezTo>
                      <a:pt x="5324" y="11082"/>
                      <a:pt x="1406" y="16401"/>
                      <a:pt x="1" y="22455"/>
                    </a:cubicBezTo>
                    <a:cubicBezTo>
                      <a:pt x="614" y="22147"/>
                      <a:pt x="1290" y="21988"/>
                      <a:pt x="1976" y="21988"/>
                    </a:cubicBezTo>
                    <a:cubicBezTo>
                      <a:pt x="1981" y="21988"/>
                      <a:pt x="1986" y="21988"/>
                      <a:pt x="1990" y="21988"/>
                    </a:cubicBezTo>
                    <a:cubicBezTo>
                      <a:pt x="1838" y="22608"/>
                      <a:pt x="1687" y="23225"/>
                      <a:pt x="1877" y="24022"/>
                    </a:cubicBezTo>
                    <a:cubicBezTo>
                      <a:pt x="7925" y="23011"/>
                      <a:pt x="13663" y="20217"/>
                      <a:pt x="18186" y="16080"/>
                    </a:cubicBezTo>
                    <a:cubicBezTo>
                      <a:pt x="22711" y="11941"/>
                      <a:pt x="26003" y="6474"/>
                      <a:pt x="27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910;p41">
                <a:extLst>
                  <a:ext uri="{FF2B5EF4-FFF2-40B4-BE49-F238E27FC236}">
                    <a16:creationId xmlns:a16="http://schemas.microsoft.com/office/drawing/2014/main" id="{DE0073F8-4FAD-4AC3-85EF-C258D5C5AA29}"/>
                  </a:ext>
                </a:extLst>
              </p:cNvPr>
              <p:cNvSpPr/>
              <p:nvPr/>
            </p:nvSpPr>
            <p:spPr>
              <a:xfrm>
                <a:off x="3260950" y="-1289637"/>
                <a:ext cx="307050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12282" h="11913" extrusionOk="0">
                    <a:moveTo>
                      <a:pt x="12282" y="0"/>
                    </a:moveTo>
                    <a:cubicBezTo>
                      <a:pt x="7861" y="1056"/>
                      <a:pt x="3690" y="2963"/>
                      <a:pt x="0" y="5614"/>
                    </a:cubicBezTo>
                    <a:lnTo>
                      <a:pt x="5450" y="6556"/>
                    </a:lnTo>
                    <a:lnTo>
                      <a:pt x="5677" y="11913"/>
                    </a:lnTo>
                    <a:cubicBezTo>
                      <a:pt x="9183" y="8882"/>
                      <a:pt x="11664" y="4687"/>
                      <a:pt x="122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911;p41">
                <a:extLst>
                  <a:ext uri="{FF2B5EF4-FFF2-40B4-BE49-F238E27FC236}">
                    <a16:creationId xmlns:a16="http://schemas.microsoft.com/office/drawing/2014/main" id="{986E0134-518D-55ED-48D0-B202E44270D0}"/>
                  </a:ext>
                </a:extLst>
              </p:cNvPr>
              <p:cNvSpPr/>
              <p:nvPr/>
            </p:nvSpPr>
            <p:spPr>
              <a:xfrm>
                <a:off x="2986650" y="-1281462"/>
                <a:ext cx="596350" cy="491950"/>
              </a:xfrm>
              <a:custGeom>
                <a:avLst/>
                <a:gdLst/>
                <a:ahLst/>
                <a:cxnLst/>
                <a:rect l="l" t="t" r="r" b="b"/>
                <a:pathLst>
                  <a:path w="23854" h="19678" extrusionOk="0">
                    <a:moveTo>
                      <a:pt x="23854" y="1"/>
                    </a:moveTo>
                    <a:lnTo>
                      <a:pt x="23854" y="1"/>
                    </a:lnTo>
                    <a:cubicBezTo>
                      <a:pt x="15716" y="6339"/>
                      <a:pt x="7765" y="12897"/>
                      <a:pt x="0" y="19678"/>
                    </a:cubicBezTo>
                    <a:cubicBezTo>
                      <a:pt x="8138" y="13340"/>
                      <a:pt x="16089" y="6781"/>
                      <a:pt x="238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912;p41">
                <a:extLst>
                  <a:ext uri="{FF2B5EF4-FFF2-40B4-BE49-F238E27FC236}">
                    <a16:creationId xmlns:a16="http://schemas.microsoft.com/office/drawing/2014/main" id="{B14EBFAD-775F-B670-BB7C-A8C0DBE1A288}"/>
                  </a:ext>
                </a:extLst>
              </p:cNvPr>
              <p:cNvSpPr/>
              <p:nvPr/>
            </p:nvSpPr>
            <p:spPr>
              <a:xfrm>
                <a:off x="2330750" y="-983537"/>
                <a:ext cx="45350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997" extrusionOk="0">
                    <a:moveTo>
                      <a:pt x="727" y="1"/>
                    </a:moveTo>
                    <a:cubicBezTo>
                      <a:pt x="666" y="1"/>
                      <a:pt x="604" y="8"/>
                      <a:pt x="544" y="22"/>
                    </a:cubicBezTo>
                    <a:cubicBezTo>
                      <a:pt x="406" y="57"/>
                      <a:pt x="278" y="129"/>
                      <a:pt x="199" y="240"/>
                    </a:cubicBezTo>
                    <a:cubicBezTo>
                      <a:pt x="57" y="441"/>
                      <a:pt x="99" y="712"/>
                      <a:pt x="127" y="956"/>
                    </a:cubicBezTo>
                    <a:cubicBezTo>
                      <a:pt x="186" y="1482"/>
                      <a:pt x="160" y="2016"/>
                      <a:pt x="44" y="2533"/>
                    </a:cubicBezTo>
                    <a:cubicBezTo>
                      <a:pt x="22" y="2634"/>
                      <a:pt x="1" y="2749"/>
                      <a:pt x="60" y="2834"/>
                    </a:cubicBezTo>
                    <a:cubicBezTo>
                      <a:pt x="110" y="2900"/>
                      <a:pt x="199" y="2924"/>
                      <a:pt x="280" y="2939"/>
                    </a:cubicBezTo>
                    <a:cubicBezTo>
                      <a:pt x="483" y="2977"/>
                      <a:pt x="689" y="2997"/>
                      <a:pt x="895" y="2997"/>
                    </a:cubicBezTo>
                    <a:cubicBezTo>
                      <a:pt x="1066" y="2997"/>
                      <a:pt x="1237" y="2983"/>
                      <a:pt x="1406" y="2957"/>
                    </a:cubicBezTo>
                    <a:cubicBezTo>
                      <a:pt x="1393" y="2863"/>
                      <a:pt x="1467" y="2817"/>
                      <a:pt x="1539" y="2575"/>
                    </a:cubicBezTo>
                    <a:cubicBezTo>
                      <a:pt x="1650" y="2219"/>
                      <a:pt x="1763" y="1859"/>
                      <a:pt x="1787" y="1486"/>
                    </a:cubicBezTo>
                    <a:cubicBezTo>
                      <a:pt x="1814" y="1113"/>
                      <a:pt x="1744" y="722"/>
                      <a:pt x="1521" y="421"/>
                    </a:cubicBezTo>
                    <a:cubicBezTo>
                      <a:pt x="1338" y="172"/>
                      <a:pt x="1033" y="1"/>
                      <a:pt x="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913;p41">
                <a:extLst>
                  <a:ext uri="{FF2B5EF4-FFF2-40B4-BE49-F238E27FC236}">
                    <a16:creationId xmlns:a16="http://schemas.microsoft.com/office/drawing/2014/main" id="{62156A7B-E89C-9BA2-36E0-3365DA5DB05A}"/>
                  </a:ext>
                </a:extLst>
              </p:cNvPr>
              <p:cNvSpPr/>
              <p:nvPr/>
            </p:nvSpPr>
            <p:spPr>
              <a:xfrm>
                <a:off x="2263500" y="-984412"/>
                <a:ext cx="8865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955" extrusionOk="0">
                    <a:moveTo>
                      <a:pt x="1496" y="1"/>
                    </a:moveTo>
                    <a:cubicBezTo>
                      <a:pt x="1228" y="1"/>
                      <a:pt x="960" y="5"/>
                      <a:pt x="692" y="9"/>
                    </a:cubicBezTo>
                    <a:cubicBezTo>
                      <a:pt x="526" y="13"/>
                      <a:pt x="352" y="18"/>
                      <a:pt x="214" y="107"/>
                    </a:cubicBezTo>
                    <a:cubicBezTo>
                      <a:pt x="77" y="199"/>
                      <a:pt x="1" y="356"/>
                      <a:pt x="11" y="520"/>
                    </a:cubicBezTo>
                    <a:cubicBezTo>
                      <a:pt x="25" y="683"/>
                      <a:pt x="123" y="825"/>
                      <a:pt x="271" y="897"/>
                    </a:cubicBezTo>
                    <a:cubicBezTo>
                      <a:pt x="367" y="944"/>
                      <a:pt x="475" y="955"/>
                      <a:pt x="583" y="955"/>
                    </a:cubicBezTo>
                    <a:cubicBezTo>
                      <a:pt x="621" y="955"/>
                      <a:pt x="660" y="953"/>
                      <a:pt x="699" y="952"/>
                    </a:cubicBezTo>
                    <a:lnTo>
                      <a:pt x="2640" y="901"/>
                    </a:lnTo>
                    <a:cubicBezTo>
                      <a:pt x="2837" y="895"/>
                      <a:pt x="3048" y="886"/>
                      <a:pt x="3206" y="771"/>
                    </a:cubicBezTo>
                    <a:cubicBezTo>
                      <a:pt x="3365" y="653"/>
                      <a:pt x="3424" y="387"/>
                      <a:pt x="3546" y="157"/>
                    </a:cubicBezTo>
                    <a:cubicBezTo>
                      <a:pt x="2871" y="29"/>
                      <a:pt x="2183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914;p41">
                <a:extLst>
                  <a:ext uri="{FF2B5EF4-FFF2-40B4-BE49-F238E27FC236}">
                    <a16:creationId xmlns:a16="http://schemas.microsoft.com/office/drawing/2014/main" id="{3AC0F466-8D30-3CB2-508C-EE46424AC417}"/>
                  </a:ext>
                </a:extLst>
              </p:cNvPr>
              <p:cNvSpPr/>
              <p:nvPr/>
            </p:nvSpPr>
            <p:spPr>
              <a:xfrm>
                <a:off x="2223800" y="-1084987"/>
                <a:ext cx="79050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980" extrusionOk="0">
                    <a:moveTo>
                      <a:pt x="1564" y="0"/>
                    </a:moveTo>
                    <a:cubicBezTo>
                      <a:pt x="1461" y="0"/>
                      <a:pt x="1359" y="6"/>
                      <a:pt x="1257" y="20"/>
                    </a:cubicBezTo>
                    <a:cubicBezTo>
                      <a:pt x="866" y="70"/>
                      <a:pt x="476" y="249"/>
                      <a:pt x="262" y="578"/>
                    </a:cubicBezTo>
                    <a:cubicBezTo>
                      <a:pt x="0" y="978"/>
                      <a:pt x="46" y="1495"/>
                      <a:pt x="103" y="1970"/>
                    </a:cubicBezTo>
                    <a:cubicBezTo>
                      <a:pt x="181" y="2634"/>
                      <a:pt x="260" y="3297"/>
                      <a:pt x="341" y="3962"/>
                    </a:cubicBezTo>
                    <a:cubicBezTo>
                      <a:pt x="371" y="4231"/>
                      <a:pt x="413" y="4519"/>
                      <a:pt x="596" y="4717"/>
                    </a:cubicBezTo>
                    <a:cubicBezTo>
                      <a:pt x="796" y="4932"/>
                      <a:pt x="1099" y="4979"/>
                      <a:pt x="1401" y="4979"/>
                    </a:cubicBezTo>
                    <a:cubicBezTo>
                      <a:pt x="1488" y="4979"/>
                      <a:pt x="1574" y="4975"/>
                      <a:pt x="1658" y="4970"/>
                    </a:cubicBezTo>
                    <a:cubicBezTo>
                      <a:pt x="2053" y="4948"/>
                      <a:pt x="2481" y="4909"/>
                      <a:pt x="2764" y="4634"/>
                    </a:cubicBezTo>
                    <a:cubicBezTo>
                      <a:pt x="3048" y="4362"/>
                      <a:pt x="3098" y="3936"/>
                      <a:pt x="3116" y="3543"/>
                    </a:cubicBezTo>
                    <a:cubicBezTo>
                      <a:pt x="3162" y="2625"/>
                      <a:pt x="3111" y="1704"/>
                      <a:pt x="2972" y="797"/>
                    </a:cubicBezTo>
                    <a:cubicBezTo>
                      <a:pt x="2946" y="633"/>
                      <a:pt x="2917" y="465"/>
                      <a:pt x="2830" y="321"/>
                    </a:cubicBezTo>
                    <a:cubicBezTo>
                      <a:pt x="2743" y="179"/>
                      <a:pt x="2590" y="118"/>
                      <a:pt x="2431" y="92"/>
                    </a:cubicBezTo>
                    <a:cubicBezTo>
                      <a:pt x="2144" y="47"/>
                      <a:pt x="1853" y="0"/>
                      <a:pt x="1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915;p41">
                <a:extLst>
                  <a:ext uri="{FF2B5EF4-FFF2-40B4-BE49-F238E27FC236}">
                    <a16:creationId xmlns:a16="http://schemas.microsoft.com/office/drawing/2014/main" id="{5CBC9C13-673A-CF9A-664B-23426422FFB4}"/>
                  </a:ext>
                </a:extLst>
              </p:cNvPr>
              <p:cNvSpPr/>
              <p:nvPr/>
            </p:nvSpPr>
            <p:spPr>
              <a:xfrm>
                <a:off x="3456150" y="-722062"/>
                <a:ext cx="74825" cy="1287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150" extrusionOk="0">
                    <a:moveTo>
                      <a:pt x="1113" y="0"/>
                    </a:moveTo>
                    <a:cubicBezTo>
                      <a:pt x="955" y="0"/>
                      <a:pt x="785" y="9"/>
                      <a:pt x="603" y="18"/>
                    </a:cubicBezTo>
                    <a:cubicBezTo>
                      <a:pt x="593" y="8"/>
                      <a:pt x="582" y="4"/>
                      <a:pt x="569" y="4"/>
                    </a:cubicBezTo>
                    <a:cubicBezTo>
                      <a:pt x="418" y="4"/>
                      <a:pt x="72" y="649"/>
                      <a:pt x="38" y="758"/>
                    </a:cubicBezTo>
                    <a:cubicBezTo>
                      <a:pt x="1" y="878"/>
                      <a:pt x="36" y="1009"/>
                      <a:pt x="71" y="1126"/>
                    </a:cubicBezTo>
                    <a:cubicBezTo>
                      <a:pt x="426" y="2322"/>
                      <a:pt x="882" y="3485"/>
                      <a:pt x="1434" y="4602"/>
                    </a:cubicBezTo>
                    <a:cubicBezTo>
                      <a:pt x="1548" y="4829"/>
                      <a:pt x="1687" y="5073"/>
                      <a:pt x="1910" y="5134"/>
                    </a:cubicBezTo>
                    <a:cubicBezTo>
                      <a:pt x="1946" y="5145"/>
                      <a:pt x="1981" y="5149"/>
                      <a:pt x="2016" y="5149"/>
                    </a:cubicBezTo>
                    <a:cubicBezTo>
                      <a:pt x="2305" y="5149"/>
                      <a:pt x="2551" y="4823"/>
                      <a:pt x="2671" y="4504"/>
                    </a:cubicBezTo>
                    <a:cubicBezTo>
                      <a:pt x="2992" y="3657"/>
                      <a:pt x="2903" y="1456"/>
                      <a:pt x="2440" y="697"/>
                    </a:cubicBezTo>
                    <a:cubicBezTo>
                      <a:pt x="2081" y="107"/>
                      <a:pt x="1663" y="0"/>
                      <a:pt x="1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916;p41">
                <a:extLst>
                  <a:ext uri="{FF2B5EF4-FFF2-40B4-BE49-F238E27FC236}">
                    <a16:creationId xmlns:a16="http://schemas.microsoft.com/office/drawing/2014/main" id="{C468198C-F680-4AF1-0A2A-66028C86F18C}"/>
                  </a:ext>
                </a:extLst>
              </p:cNvPr>
              <p:cNvSpPr/>
              <p:nvPr/>
            </p:nvSpPr>
            <p:spPr>
              <a:xfrm>
                <a:off x="3075925" y="-817837"/>
                <a:ext cx="44325" cy="426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07" extrusionOk="0">
                    <a:moveTo>
                      <a:pt x="852" y="1"/>
                    </a:moveTo>
                    <a:cubicBezTo>
                      <a:pt x="743" y="1"/>
                      <a:pt x="632" y="22"/>
                      <a:pt x="527" y="66"/>
                    </a:cubicBezTo>
                    <a:cubicBezTo>
                      <a:pt x="208" y="197"/>
                      <a:pt x="1" y="509"/>
                      <a:pt x="1" y="854"/>
                    </a:cubicBezTo>
                    <a:cubicBezTo>
                      <a:pt x="1" y="1325"/>
                      <a:pt x="383" y="1707"/>
                      <a:pt x="854" y="1707"/>
                    </a:cubicBezTo>
                    <a:cubicBezTo>
                      <a:pt x="1199" y="1707"/>
                      <a:pt x="1508" y="1499"/>
                      <a:pt x="1642" y="1181"/>
                    </a:cubicBezTo>
                    <a:cubicBezTo>
                      <a:pt x="1772" y="862"/>
                      <a:pt x="1700" y="494"/>
                      <a:pt x="1456" y="251"/>
                    </a:cubicBezTo>
                    <a:cubicBezTo>
                      <a:pt x="1293" y="88"/>
                      <a:pt x="1074" y="1"/>
                      <a:pt x="852" y="1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917;p41">
                <a:extLst>
                  <a:ext uri="{FF2B5EF4-FFF2-40B4-BE49-F238E27FC236}">
                    <a16:creationId xmlns:a16="http://schemas.microsoft.com/office/drawing/2014/main" id="{259C7B23-87F4-C753-B42D-4276BB980D14}"/>
                  </a:ext>
                </a:extLst>
              </p:cNvPr>
              <p:cNvSpPr/>
              <p:nvPr/>
            </p:nvSpPr>
            <p:spPr>
              <a:xfrm>
                <a:off x="3081125" y="-718312"/>
                <a:ext cx="4435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708" extrusionOk="0">
                    <a:moveTo>
                      <a:pt x="854" y="0"/>
                    </a:moveTo>
                    <a:cubicBezTo>
                      <a:pt x="744" y="0"/>
                      <a:pt x="633" y="21"/>
                      <a:pt x="528" y="65"/>
                    </a:cubicBezTo>
                    <a:cubicBezTo>
                      <a:pt x="210" y="198"/>
                      <a:pt x="2" y="507"/>
                      <a:pt x="0" y="854"/>
                    </a:cubicBezTo>
                    <a:cubicBezTo>
                      <a:pt x="2" y="1326"/>
                      <a:pt x="384" y="1707"/>
                      <a:pt x="855" y="1707"/>
                    </a:cubicBezTo>
                    <a:cubicBezTo>
                      <a:pt x="1200" y="1707"/>
                      <a:pt x="1510" y="1498"/>
                      <a:pt x="1643" y="1179"/>
                    </a:cubicBezTo>
                    <a:cubicBezTo>
                      <a:pt x="1774" y="861"/>
                      <a:pt x="1702" y="494"/>
                      <a:pt x="1458" y="250"/>
                    </a:cubicBezTo>
                    <a:cubicBezTo>
                      <a:pt x="1294" y="86"/>
                      <a:pt x="1076" y="0"/>
                      <a:pt x="854" y="0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918;p41">
                <a:extLst>
                  <a:ext uri="{FF2B5EF4-FFF2-40B4-BE49-F238E27FC236}">
                    <a16:creationId xmlns:a16="http://schemas.microsoft.com/office/drawing/2014/main" id="{24A0CBC3-F06D-0F81-585A-9C380194D108}"/>
                  </a:ext>
                </a:extLst>
              </p:cNvPr>
              <p:cNvSpPr/>
              <p:nvPr/>
            </p:nvSpPr>
            <p:spPr>
              <a:xfrm>
                <a:off x="2190800" y="-823262"/>
                <a:ext cx="44350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706" extrusionOk="0">
                    <a:moveTo>
                      <a:pt x="852" y="0"/>
                    </a:moveTo>
                    <a:cubicBezTo>
                      <a:pt x="742" y="0"/>
                      <a:pt x="631" y="21"/>
                      <a:pt x="526" y="65"/>
                    </a:cubicBezTo>
                    <a:cubicBezTo>
                      <a:pt x="207" y="198"/>
                      <a:pt x="0" y="508"/>
                      <a:pt x="0" y="852"/>
                    </a:cubicBezTo>
                    <a:cubicBezTo>
                      <a:pt x="0" y="1324"/>
                      <a:pt x="382" y="1705"/>
                      <a:pt x="853" y="1705"/>
                    </a:cubicBezTo>
                    <a:cubicBezTo>
                      <a:pt x="1198" y="1705"/>
                      <a:pt x="1510" y="1498"/>
                      <a:pt x="1641" y="1180"/>
                    </a:cubicBezTo>
                    <a:cubicBezTo>
                      <a:pt x="1774" y="861"/>
                      <a:pt x="1700" y="495"/>
                      <a:pt x="1455" y="250"/>
                    </a:cubicBezTo>
                    <a:cubicBezTo>
                      <a:pt x="1293" y="87"/>
                      <a:pt x="1075" y="0"/>
                      <a:pt x="852" y="0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919;p41">
                <a:extLst>
                  <a:ext uri="{FF2B5EF4-FFF2-40B4-BE49-F238E27FC236}">
                    <a16:creationId xmlns:a16="http://schemas.microsoft.com/office/drawing/2014/main" id="{31F80188-0926-AD2C-FE7A-32EDEEB706EE}"/>
                  </a:ext>
                </a:extLst>
              </p:cNvPr>
              <p:cNvSpPr/>
              <p:nvPr/>
            </p:nvSpPr>
            <p:spPr>
              <a:xfrm>
                <a:off x="2190800" y="-728712"/>
                <a:ext cx="44350" cy="426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707" extrusionOk="0">
                    <a:moveTo>
                      <a:pt x="855" y="0"/>
                    </a:moveTo>
                    <a:cubicBezTo>
                      <a:pt x="744" y="0"/>
                      <a:pt x="632" y="22"/>
                      <a:pt x="526" y="66"/>
                    </a:cubicBezTo>
                    <a:cubicBezTo>
                      <a:pt x="207" y="197"/>
                      <a:pt x="0" y="509"/>
                      <a:pt x="0" y="854"/>
                    </a:cubicBezTo>
                    <a:cubicBezTo>
                      <a:pt x="0" y="1325"/>
                      <a:pt x="382" y="1707"/>
                      <a:pt x="853" y="1707"/>
                    </a:cubicBezTo>
                    <a:cubicBezTo>
                      <a:pt x="1198" y="1707"/>
                      <a:pt x="1510" y="1497"/>
                      <a:pt x="1641" y="1179"/>
                    </a:cubicBezTo>
                    <a:cubicBezTo>
                      <a:pt x="1774" y="860"/>
                      <a:pt x="1700" y="494"/>
                      <a:pt x="1455" y="249"/>
                    </a:cubicBezTo>
                    <a:cubicBezTo>
                      <a:pt x="1294" y="86"/>
                      <a:pt x="1076" y="0"/>
                      <a:pt x="855" y="0"/>
                    </a:cubicBezTo>
                    <a:close/>
                  </a:path>
                </a:pathLst>
              </a:custGeom>
              <a:solidFill>
                <a:srgbClr val="010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920;p41">
                <a:extLst>
                  <a:ext uri="{FF2B5EF4-FFF2-40B4-BE49-F238E27FC236}">
                    <a16:creationId xmlns:a16="http://schemas.microsoft.com/office/drawing/2014/main" id="{2C278DE5-8278-57CE-9CA1-B7EF7B8BAD4C}"/>
                  </a:ext>
                </a:extLst>
              </p:cNvPr>
              <p:cNvSpPr/>
              <p:nvPr/>
            </p:nvSpPr>
            <p:spPr>
              <a:xfrm>
                <a:off x="2095450" y="-676787"/>
                <a:ext cx="389200" cy="438900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17556" extrusionOk="0">
                    <a:moveTo>
                      <a:pt x="6638" y="0"/>
                    </a:moveTo>
                    <a:cubicBezTo>
                      <a:pt x="5577" y="0"/>
                      <a:pt x="4542" y="254"/>
                      <a:pt x="3638" y="819"/>
                    </a:cubicBezTo>
                    <a:cubicBezTo>
                      <a:pt x="1986" y="1851"/>
                      <a:pt x="932" y="3664"/>
                      <a:pt x="465" y="5553"/>
                    </a:cubicBezTo>
                    <a:cubicBezTo>
                      <a:pt x="1" y="7445"/>
                      <a:pt x="62" y="9424"/>
                      <a:pt x="236" y="11363"/>
                    </a:cubicBezTo>
                    <a:cubicBezTo>
                      <a:pt x="398" y="13152"/>
                      <a:pt x="734" y="15096"/>
                      <a:pt x="2082" y="16283"/>
                    </a:cubicBezTo>
                    <a:cubicBezTo>
                      <a:pt x="3438" y="17478"/>
                      <a:pt x="5411" y="17555"/>
                      <a:pt x="7223" y="17555"/>
                    </a:cubicBezTo>
                    <a:cubicBezTo>
                      <a:pt x="7251" y="17555"/>
                      <a:pt x="7279" y="17555"/>
                      <a:pt x="7307" y="17555"/>
                    </a:cubicBezTo>
                    <a:cubicBezTo>
                      <a:pt x="9042" y="17553"/>
                      <a:pt x="10879" y="17525"/>
                      <a:pt x="12354" y="16608"/>
                    </a:cubicBezTo>
                    <a:cubicBezTo>
                      <a:pt x="14121" y="15513"/>
                      <a:pt x="14967" y="13368"/>
                      <a:pt x="15203" y="11304"/>
                    </a:cubicBezTo>
                    <a:cubicBezTo>
                      <a:pt x="15567" y="8119"/>
                      <a:pt x="14649" y="4711"/>
                      <a:pt x="12373" y="2453"/>
                    </a:cubicBezTo>
                    <a:cubicBezTo>
                      <a:pt x="10870" y="961"/>
                      <a:pt x="8704" y="0"/>
                      <a:pt x="66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921;p41">
                <a:extLst>
                  <a:ext uri="{FF2B5EF4-FFF2-40B4-BE49-F238E27FC236}">
                    <a16:creationId xmlns:a16="http://schemas.microsoft.com/office/drawing/2014/main" id="{91983C2B-EE90-3781-B3DE-F2B09346BDB1}"/>
                  </a:ext>
                </a:extLst>
              </p:cNvPr>
              <p:cNvSpPr/>
              <p:nvPr/>
            </p:nvSpPr>
            <p:spPr>
              <a:xfrm>
                <a:off x="2503275" y="-579887"/>
                <a:ext cx="232700" cy="294700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11788" extrusionOk="0">
                    <a:moveTo>
                      <a:pt x="4100" y="0"/>
                    </a:moveTo>
                    <a:cubicBezTo>
                      <a:pt x="2678" y="0"/>
                      <a:pt x="1163" y="707"/>
                      <a:pt x="1" y="2127"/>
                    </a:cubicBezTo>
                    <a:cubicBezTo>
                      <a:pt x="149" y="4513"/>
                      <a:pt x="400" y="6892"/>
                      <a:pt x="755" y="9259"/>
                    </a:cubicBezTo>
                    <a:cubicBezTo>
                      <a:pt x="854" y="9918"/>
                      <a:pt x="982" y="10618"/>
                      <a:pt x="1443" y="11100"/>
                    </a:cubicBezTo>
                    <a:cubicBezTo>
                      <a:pt x="2040" y="11727"/>
                      <a:pt x="2993" y="11788"/>
                      <a:pt x="3866" y="11788"/>
                    </a:cubicBezTo>
                    <a:cubicBezTo>
                      <a:pt x="3902" y="11788"/>
                      <a:pt x="3938" y="11788"/>
                      <a:pt x="3974" y="11787"/>
                    </a:cubicBezTo>
                    <a:cubicBezTo>
                      <a:pt x="5213" y="11781"/>
                      <a:pt x="6581" y="11726"/>
                      <a:pt x="7477" y="10871"/>
                    </a:cubicBezTo>
                    <a:cubicBezTo>
                      <a:pt x="7901" y="10465"/>
                      <a:pt x="8165" y="9924"/>
                      <a:pt x="8381" y="9379"/>
                    </a:cubicBezTo>
                    <a:cubicBezTo>
                      <a:pt x="9044" y="7694"/>
                      <a:pt x="9308" y="5807"/>
                      <a:pt x="8830" y="4062"/>
                    </a:cubicBezTo>
                    <a:cubicBezTo>
                      <a:pt x="8355" y="2316"/>
                      <a:pt x="7067" y="743"/>
                      <a:pt x="5344" y="191"/>
                    </a:cubicBezTo>
                    <a:cubicBezTo>
                      <a:pt x="4945" y="64"/>
                      <a:pt x="4527" y="0"/>
                      <a:pt x="4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922;p41">
                <a:extLst>
                  <a:ext uri="{FF2B5EF4-FFF2-40B4-BE49-F238E27FC236}">
                    <a16:creationId xmlns:a16="http://schemas.microsoft.com/office/drawing/2014/main" id="{D6522AA3-9BCF-CF36-3083-55A8C4CE5EE3}"/>
                  </a:ext>
                </a:extLst>
              </p:cNvPr>
              <p:cNvSpPr/>
              <p:nvPr/>
            </p:nvSpPr>
            <p:spPr>
              <a:xfrm>
                <a:off x="3321325" y="-704787"/>
                <a:ext cx="199975" cy="429850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17194" extrusionOk="0">
                    <a:moveTo>
                      <a:pt x="4131" y="0"/>
                    </a:moveTo>
                    <a:cubicBezTo>
                      <a:pt x="2433" y="0"/>
                      <a:pt x="1023" y="581"/>
                      <a:pt x="441" y="1869"/>
                    </a:cubicBezTo>
                    <a:cubicBezTo>
                      <a:pt x="1" y="2842"/>
                      <a:pt x="36" y="3955"/>
                      <a:pt x="77" y="5024"/>
                    </a:cubicBezTo>
                    <a:cubicBezTo>
                      <a:pt x="175" y="7590"/>
                      <a:pt x="275" y="10155"/>
                      <a:pt x="376" y="12721"/>
                    </a:cubicBezTo>
                    <a:cubicBezTo>
                      <a:pt x="426" y="14017"/>
                      <a:pt x="529" y="15440"/>
                      <a:pt x="1434" y="16367"/>
                    </a:cubicBezTo>
                    <a:cubicBezTo>
                      <a:pt x="1982" y="16929"/>
                      <a:pt x="2758" y="17194"/>
                      <a:pt x="3546" y="17194"/>
                    </a:cubicBezTo>
                    <a:cubicBezTo>
                      <a:pt x="4141" y="17194"/>
                      <a:pt x="4743" y="17043"/>
                      <a:pt x="5261" y="16755"/>
                    </a:cubicBezTo>
                    <a:cubicBezTo>
                      <a:pt x="6465" y="16085"/>
                      <a:pt x="7244" y="14818"/>
                      <a:pt x="7617" y="13489"/>
                    </a:cubicBezTo>
                    <a:cubicBezTo>
                      <a:pt x="7988" y="12162"/>
                      <a:pt x="7999" y="10766"/>
                      <a:pt x="7992" y="9387"/>
                    </a:cubicBezTo>
                    <a:cubicBezTo>
                      <a:pt x="7986" y="7489"/>
                      <a:pt x="7951" y="5580"/>
                      <a:pt x="7584" y="3719"/>
                    </a:cubicBezTo>
                    <a:cubicBezTo>
                      <a:pt x="7419" y="2875"/>
                      <a:pt x="7176" y="2026"/>
                      <a:pt x="6686" y="1319"/>
                    </a:cubicBezTo>
                    <a:cubicBezTo>
                      <a:pt x="6197" y="612"/>
                      <a:pt x="5422" y="58"/>
                      <a:pt x="4565" y="12"/>
                    </a:cubicBezTo>
                    <a:cubicBezTo>
                      <a:pt x="4419" y="4"/>
                      <a:pt x="4274" y="0"/>
                      <a:pt x="41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923;p41">
                <a:extLst>
                  <a:ext uri="{FF2B5EF4-FFF2-40B4-BE49-F238E27FC236}">
                    <a16:creationId xmlns:a16="http://schemas.microsoft.com/office/drawing/2014/main" id="{3E73A0A2-9FEB-8117-C269-58BD462F67D7}"/>
                  </a:ext>
                </a:extLst>
              </p:cNvPr>
              <p:cNvSpPr/>
              <p:nvPr/>
            </p:nvSpPr>
            <p:spPr>
              <a:xfrm>
                <a:off x="3170050" y="-902337"/>
                <a:ext cx="383600" cy="377075"/>
              </a:xfrm>
              <a:custGeom>
                <a:avLst/>
                <a:gdLst/>
                <a:ahLst/>
                <a:cxnLst/>
                <a:rect l="l" t="t" r="r" b="b"/>
                <a:pathLst>
                  <a:path w="15344" h="15083" extrusionOk="0">
                    <a:moveTo>
                      <a:pt x="14464" y="1"/>
                    </a:moveTo>
                    <a:cubicBezTo>
                      <a:pt x="9148" y="202"/>
                      <a:pt x="5735" y="322"/>
                      <a:pt x="436" y="806"/>
                    </a:cubicBezTo>
                    <a:cubicBezTo>
                      <a:pt x="817" y="6043"/>
                      <a:pt x="0" y="14156"/>
                      <a:pt x="279" y="14156"/>
                    </a:cubicBezTo>
                    <a:cubicBezTo>
                      <a:pt x="280" y="14156"/>
                      <a:pt x="280" y="14156"/>
                      <a:pt x="281" y="14156"/>
                    </a:cubicBezTo>
                    <a:cubicBezTo>
                      <a:pt x="628" y="14118"/>
                      <a:pt x="932" y="14100"/>
                      <a:pt x="1201" y="14100"/>
                    </a:cubicBezTo>
                    <a:cubicBezTo>
                      <a:pt x="3243" y="14100"/>
                      <a:pt x="3307" y="15082"/>
                      <a:pt x="5157" y="15082"/>
                    </a:cubicBezTo>
                    <a:cubicBezTo>
                      <a:pt x="6213" y="15082"/>
                      <a:pt x="7849" y="14763"/>
                      <a:pt x="10766" y="13759"/>
                    </a:cubicBezTo>
                    <a:cubicBezTo>
                      <a:pt x="10958" y="13694"/>
                      <a:pt x="11203" y="8257"/>
                      <a:pt x="11622" y="7903"/>
                    </a:cubicBezTo>
                    <a:cubicBezTo>
                      <a:pt x="11979" y="7603"/>
                      <a:pt x="12269" y="7470"/>
                      <a:pt x="12505" y="7470"/>
                    </a:cubicBezTo>
                    <a:cubicBezTo>
                      <a:pt x="13583" y="7470"/>
                      <a:pt x="13563" y="10222"/>
                      <a:pt x="13821" y="12435"/>
                    </a:cubicBezTo>
                    <a:cubicBezTo>
                      <a:pt x="13824" y="12464"/>
                      <a:pt x="13852" y="12476"/>
                      <a:pt x="13897" y="12476"/>
                    </a:cubicBezTo>
                    <a:cubicBezTo>
                      <a:pt x="14175" y="12476"/>
                      <a:pt x="15112" y="12004"/>
                      <a:pt x="15139" y="11852"/>
                    </a:cubicBezTo>
                    <a:cubicBezTo>
                      <a:pt x="15344" y="10659"/>
                      <a:pt x="14580" y="1587"/>
                      <a:pt x="14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924;p41">
                <a:extLst>
                  <a:ext uri="{FF2B5EF4-FFF2-40B4-BE49-F238E27FC236}">
                    <a16:creationId xmlns:a16="http://schemas.microsoft.com/office/drawing/2014/main" id="{2A65F1C7-793D-6420-1C6C-83F1820F581D}"/>
                  </a:ext>
                </a:extLst>
              </p:cNvPr>
              <p:cNvSpPr/>
              <p:nvPr/>
            </p:nvSpPr>
            <p:spPr>
              <a:xfrm>
                <a:off x="3226250" y="-695862"/>
                <a:ext cx="748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5151" extrusionOk="0">
                    <a:moveTo>
                      <a:pt x="1106" y="1"/>
                    </a:moveTo>
                    <a:cubicBezTo>
                      <a:pt x="949" y="1"/>
                      <a:pt x="782" y="9"/>
                      <a:pt x="603" y="17"/>
                    </a:cubicBezTo>
                    <a:cubicBezTo>
                      <a:pt x="593" y="8"/>
                      <a:pt x="582" y="3"/>
                      <a:pt x="570" y="3"/>
                    </a:cubicBezTo>
                    <a:cubicBezTo>
                      <a:pt x="420" y="3"/>
                      <a:pt x="74" y="649"/>
                      <a:pt x="40" y="759"/>
                    </a:cubicBezTo>
                    <a:cubicBezTo>
                      <a:pt x="1" y="877"/>
                      <a:pt x="36" y="1008"/>
                      <a:pt x="73" y="1128"/>
                    </a:cubicBezTo>
                    <a:cubicBezTo>
                      <a:pt x="426" y="2321"/>
                      <a:pt x="882" y="3484"/>
                      <a:pt x="1436" y="4601"/>
                    </a:cubicBezTo>
                    <a:cubicBezTo>
                      <a:pt x="1548" y="4828"/>
                      <a:pt x="1687" y="5073"/>
                      <a:pt x="1910" y="5136"/>
                    </a:cubicBezTo>
                    <a:cubicBezTo>
                      <a:pt x="1945" y="5146"/>
                      <a:pt x="1980" y="5150"/>
                      <a:pt x="2014" y="5150"/>
                    </a:cubicBezTo>
                    <a:cubicBezTo>
                      <a:pt x="2304" y="5150"/>
                      <a:pt x="2550" y="4823"/>
                      <a:pt x="2671" y="4505"/>
                    </a:cubicBezTo>
                    <a:cubicBezTo>
                      <a:pt x="2994" y="3659"/>
                      <a:pt x="2903" y="1455"/>
                      <a:pt x="2440" y="696"/>
                    </a:cubicBezTo>
                    <a:cubicBezTo>
                      <a:pt x="2079" y="106"/>
                      <a:pt x="1659" y="1"/>
                      <a:pt x="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925;p41">
                <a:extLst>
                  <a:ext uri="{FF2B5EF4-FFF2-40B4-BE49-F238E27FC236}">
                    <a16:creationId xmlns:a16="http://schemas.microsoft.com/office/drawing/2014/main" id="{5214D257-26C9-B7D5-5637-696FAB2F6520}"/>
                  </a:ext>
                </a:extLst>
              </p:cNvPr>
              <p:cNvSpPr/>
              <p:nvPr/>
            </p:nvSpPr>
            <p:spPr>
              <a:xfrm>
                <a:off x="2967600" y="-686137"/>
                <a:ext cx="364825" cy="486525"/>
              </a:xfrm>
              <a:custGeom>
                <a:avLst/>
                <a:gdLst/>
                <a:ahLst/>
                <a:cxnLst/>
                <a:rect l="l" t="t" r="r" b="b"/>
                <a:pathLst>
                  <a:path w="14593" h="19461" extrusionOk="0">
                    <a:moveTo>
                      <a:pt x="8050" y="0"/>
                    </a:moveTo>
                    <a:cubicBezTo>
                      <a:pt x="6852" y="0"/>
                      <a:pt x="5702" y="693"/>
                      <a:pt x="4665" y="1062"/>
                    </a:cubicBezTo>
                    <a:cubicBezTo>
                      <a:pt x="3332" y="1535"/>
                      <a:pt x="2067" y="2325"/>
                      <a:pt x="1271" y="3497"/>
                    </a:cubicBezTo>
                    <a:cubicBezTo>
                      <a:pt x="287" y="4941"/>
                      <a:pt x="119" y="6778"/>
                      <a:pt x="64" y="8526"/>
                    </a:cubicBezTo>
                    <a:cubicBezTo>
                      <a:pt x="1" y="10561"/>
                      <a:pt x="60" y="12638"/>
                      <a:pt x="714" y="14565"/>
                    </a:cubicBezTo>
                    <a:cubicBezTo>
                      <a:pt x="1371" y="16493"/>
                      <a:pt x="2704" y="18274"/>
                      <a:pt x="4585" y="19050"/>
                    </a:cubicBezTo>
                    <a:cubicBezTo>
                      <a:pt x="5263" y="19331"/>
                      <a:pt x="5978" y="19460"/>
                      <a:pt x="6697" y="19460"/>
                    </a:cubicBezTo>
                    <a:cubicBezTo>
                      <a:pt x="8882" y="19460"/>
                      <a:pt x="11101" y="18264"/>
                      <a:pt x="12430" y="16472"/>
                    </a:cubicBezTo>
                    <a:cubicBezTo>
                      <a:pt x="14195" y="14089"/>
                      <a:pt x="14592" y="10915"/>
                      <a:pt x="14187" y="7978"/>
                    </a:cubicBezTo>
                    <a:cubicBezTo>
                      <a:pt x="13739" y="4758"/>
                      <a:pt x="12118" y="1398"/>
                      <a:pt x="9097" y="198"/>
                    </a:cubicBezTo>
                    <a:cubicBezTo>
                      <a:pt x="8745" y="58"/>
                      <a:pt x="8395" y="0"/>
                      <a:pt x="80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926;p41">
                <a:extLst>
                  <a:ext uri="{FF2B5EF4-FFF2-40B4-BE49-F238E27FC236}">
                    <a16:creationId xmlns:a16="http://schemas.microsoft.com/office/drawing/2014/main" id="{3A328023-E98D-E91B-17B0-85B922FF265D}"/>
                  </a:ext>
                </a:extLst>
              </p:cNvPr>
              <p:cNvSpPr/>
              <p:nvPr/>
            </p:nvSpPr>
            <p:spPr>
              <a:xfrm>
                <a:off x="2145950" y="-887662"/>
                <a:ext cx="1043725" cy="337175"/>
              </a:xfrm>
              <a:custGeom>
                <a:avLst/>
                <a:gdLst/>
                <a:ahLst/>
                <a:cxnLst/>
                <a:rect l="l" t="t" r="r" b="b"/>
                <a:pathLst>
                  <a:path w="41749" h="13487" extrusionOk="0">
                    <a:moveTo>
                      <a:pt x="1160" y="1"/>
                    </a:moveTo>
                    <a:cubicBezTo>
                      <a:pt x="858" y="1"/>
                      <a:pt x="609" y="238"/>
                      <a:pt x="594" y="540"/>
                    </a:cubicBezTo>
                    <a:lnTo>
                      <a:pt x="18" y="11881"/>
                    </a:lnTo>
                    <a:cubicBezTo>
                      <a:pt x="1" y="12199"/>
                      <a:pt x="252" y="12470"/>
                      <a:pt x="570" y="12476"/>
                    </a:cubicBezTo>
                    <a:lnTo>
                      <a:pt x="41014" y="13486"/>
                    </a:lnTo>
                    <a:cubicBezTo>
                      <a:pt x="41018" y="13486"/>
                      <a:pt x="41022" y="13486"/>
                      <a:pt x="41026" y="13486"/>
                    </a:cubicBezTo>
                    <a:cubicBezTo>
                      <a:pt x="41337" y="13486"/>
                      <a:pt x="41592" y="13238"/>
                      <a:pt x="41594" y="12926"/>
                    </a:cubicBezTo>
                    <a:lnTo>
                      <a:pt x="41744" y="716"/>
                    </a:lnTo>
                    <a:cubicBezTo>
                      <a:pt x="41749" y="402"/>
                      <a:pt x="41494" y="143"/>
                      <a:pt x="41179" y="143"/>
                    </a:cubicBezTo>
                    <a:lnTo>
                      <a:pt x="1164" y="1"/>
                    </a:lnTo>
                    <a:cubicBezTo>
                      <a:pt x="1162" y="1"/>
                      <a:pt x="1161" y="1"/>
                      <a:pt x="1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927;p41">
                <a:extLst>
                  <a:ext uri="{FF2B5EF4-FFF2-40B4-BE49-F238E27FC236}">
                    <a16:creationId xmlns:a16="http://schemas.microsoft.com/office/drawing/2014/main" id="{E7F0FA14-3226-3232-AE5D-1B79C6678D7B}"/>
                  </a:ext>
                </a:extLst>
              </p:cNvPr>
              <p:cNvSpPr/>
              <p:nvPr/>
            </p:nvSpPr>
            <p:spPr>
              <a:xfrm>
                <a:off x="2174275" y="-919362"/>
                <a:ext cx="111620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44648" h="2010" extrusionOk="0">
                    <a:moveTo>
                      <a:pt x="6837" y="0"/>
                    </a:moveTo>
                    <a:cubicBezTo>
                      <a:pt x="5969" y="0"/>
                      <a:pt x="5102" y="112"/>
                      <a:pt x="4263" y="329"/>
                    </a:cubicBezTo>
                    <a:lnTo>
                      <a:pt x="72" y="1153"/>
                    </a:lnTo>
                    <a:cubicBezTo>
                      <a:pt x="0" y="1166"/>
                      <a:pt x="9" y="1273"/>
                      <a:pt x="81" y="1275"/>
                    </a:cubicBezTo>
                    <a:cubicBezTo>
                      <a:pt x="3849" y="1315"/>
                      <a:pt x="23892" y="2010"/>
                      <a:pt x="36873" y="2010"/>
                    </a:cubicBezTo>
                    <a:cubicBezTo>
                      <a:pt x="38202" y="2010"/>
                      <a:pt x="39456" y="2003"/>
                      <a:pt x="40611" y="1987"/>
                    </a:cubicBezTo>
                    <a:lnTo>
                      <a:pt x="44648" y="1127"/>
                    </a:lnTo>
                    <a:lnTo>
                      <a:pt x="6982" y="1"/>
                    </a:lnTo>
                    <a:cubicBezTo>
                      <a:pt x="6933" y="1"/>
                      <a:pt x="6885" y="0"/>
                      <a:pt x="68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928;p41">
                <a:extLst>
                  <a:ext uri="{FF2B5EF4-FFF2-40B4-BE49-F238E27FC236}">
                    <a16:creationId xmlns:a16="http://schemas.microsoft.com/office/drawing/2014/main" id="{CF0A91A3-9CA4-988E-F1C6-971344EBECFD}"/>
                  </a:ext>
                </a:extLst>
              </p:cNvPr>
              <p:cNvSpPr/>
              <p:nvPr/>
            </p:nvSpPr>
            <p:spPr>
              <a:xfrm>
                <a:off x="2338450" y="-1330687"/>
                <a:ext cx="950500" cy="448350"/>
              </a:xfrm>
              <a:custGeom>
                <a:avLst/>
                <a:gdLst/>
                <a:ahLst/>
                <a:cxnLst/>
                <a:rect l="l" t="t" r="r" b="b"/>
                <a:pathLst>
                  <a:path w="38020" h="17934" extrusionOk="0">
                    <a:moveTo>
                      <a:pt x="7064" y="1"/>
                    </a:moveTo>
                    <a:cubicBezTo>
                      <a:pt x="5781" y="1"/>
                      <a:pt x="4437" y="106"/>
                      <a:pt x="3478" y="931"/>
                    </a:cubicBezTo>
                    <a:cubicBezTo>
                      <a:pt x="2664" y="1629"/>
                      <a:pt x="2302" y="2707"/>
                      <a:pt x="2007" y="3739"/>
                    </a:cubicBezTo>
                    <a:cubicBezTo>
                      <a:pt x="812" y="7921"/>
                      <a:pt x="138" y="12233"/>
                      <a:pt x="0" y="16579"/>
                    </a:cubicBezTo>
                    <a:lnTo>
                      <a:pt x="34468" y="17933"/>
                    </a:lnTo>
                    <a:lnTo>
                      <a:pt x="37273" y="17776"/>
                    </a:lnTo>
                    <a:cubicBezTo>
                      <a:pt x="37978" y="13585"/>
                      <a:pt x="38020" y="9311"/>
                      <a:pt x="37402" y="5109"/>
                    </a:cubicBezTo>
                    <a:cubicBezTo>
                      <a:pt x="37199" y="3728"/>
                      <a:pt x="36863" y="2249"/>
                      <a:pt x="35803" y="1341"/>
                    </a:cubicBezTo>
                    <a:cubicBezTo>
                      <a:pt x="34692" y="390"/>
                      <a:pt x="33100" y="324"/>
                      <a:pt x="31638" y="305"/>
                    </a:cubicBezTo>
                    <a:lnTo>
                      <a:pt x="7486" y="4"/>
                    </a:lnTo>
                    <a:cubicBezTo>
                      <a:pt x="7346" y="2"/>
                      <a:pt x="7205" y="1"/>
                      <a:pt x="7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929;p41">
                <a:extLst>
                  <a:ext uri="{FF2B5EF4-FFF2-40B4-BE49-F238E27FC236}">
                    <a16:creationId xmlns:a16="http://schemas.microsoft.com/office/drawing/2014/main" id="{69D9DE77-0AF6-52C2-5FD4-67689B4207CD}"/>
                  </a:ext>
                </a:extLst>
              </p:cNvPr>
              <p:cNvSpPr/>
              <p:nvPr/>
            </p:nvSpPr>
            <p:spPr>
              <a:xfrm>
                <a:off x="2400550" y="-1282112"/>
                <a:ext cx="831850" cy="241550"/>
              </a:xfrm>
              <a:custGeom>
                <a:avLst/>
                <a:gdLst/>
                <a:ahLst/>
                <a:cxnLst/>
                <a:rect l="l" t="t" r="r" b="b"/>
                <a:pathLst>
                  <a:path w="33274" h="9662" extrusionOk="0">
                    <a:moveTo>
                      <a:pt x="4644" y="0"/>
                    </a:moveTo>
                    <a:cubicBezTo>
                      <a:pt x="2949" y="0"/>
                      <a:pt x="1484" y="1196"/>
                      <a:pt x="1145" y="2861"/>
                    </a:cubicBezTo>
                    <a:lnTo>
                      <a:pt x="169" y="7652"/>
                    </a:lnTo>
                    <a:cubicBezTo>
                      <a:pt x="1" y="8477"/>
                      <a:pt x="632" y="9243"/>
                      <a:pt x="1469" y="9243"/>
                    </a:cubicBezTo>
                    <a:cubicBezTo>
                      <a:pt x="1477" y="9243"/>
                      <a:pt x="1485" y="9242"/>
                      <a:pt x="1494" y="9242"/>
                    </a:cubicBezTo>
                    <a:cubicBezTo>
                      <a:pt x="4206" y="9194"/>
                      <a:pt x="6918" y="9170"/>
                      <a:pt x="9630" y="9170"/>
                    </a:cubicBezTo>
                    <a:cubicBezTo>
                      <a:pt x="16672" y="9170"/>
                      <a:pt x="23712" y="9333"/>
                      <a:pt x="30753" y="9659"/>
                    </a:cubicBezTo>
                    <a:cubicBezTo>
                      <a:pt x="30793" y="9661"/>
                      <a:pt x="30834" y="9662"/>
                      <a:pt x="30873" y="9662"/>
                    </a:cubicBezTo>
                    <a:cubicBezTo>
                      <a:pt x="32192" y="9662"/>
                      <a:pt x="33273" y="8589"/>
                      <a:pt x="33269" y="7255"/>
                    </a:cubicBezTo>
                    <a:lnTo>
                      <a:pt x="33254" y="3633"/>
                    </a:lnTo>
                    <a:cubicBezTo>
                      <a:pt x="33247" y="1807"/>
                      <a:pt x="31774" y="323"/>
                      <a:pt x="29948" y="301"/>
                    </a:cubicBezTo>
                    <a:lnTo>
                      <a:pt x="4690" y="0"/>
                    </a:lnTo>
                    <a:cubicBezTo>
                      <a:pt x="4675" y="0"/>
                      <a:pt x="4659" y="0"/>
                      <a:pt x="4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930;p41">
                <a:extLst>
                  <a:ext uri="{FF2B5EF4-FFF2-40B4-BE49-F238E27FC236}">
                    <a16:creationId xmlns:a16="http://schemas.microsoft.com/office/drawing/2014/main" id="{A79B5716-D0BD-809D-DD01-3449163D598F}"/>
                  </a:ext>
                </a:extLst>
              </p:cNvPr>
              <p:cNvSpPr/>
              <p:nvPr/>
            </p:nvSpPr>
            <p:spPr>
              <a:xfrm>
                <a:off x="2336325" y="-921787"/>
                <a:ext cx="9349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7398" h="106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460" y="644"/>
                      <a:pt x="24925" y="997"/>
                      <a:pt x="37398" y="1060"/>
                    </a:cubicBezTo>
                    <a:cubicBezTo>
                      <a:pt x="24938" y="419"/>
                      <a:pt x="12473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931;p41">
                <a:extLst>
                  <a:ext uri="{FF2B5EF4-FFF2-40B4-BE49-F238E27FC236}">
                    <a16:creationId xmlns:a16="http://schemas.microsoft.com/office/drawing/2014/main" id="{F5CE7258-26D0-C311-EB3B-9BAFF00CFAC6}"/>
                  </a:ext>
                </a:extLst>
              </p:cNvPr>
              <p:cNvSpPr/>
              <p:nvPr/>
            </p:nvSpPr>
            <p:spPr>
              <a:xfrm>
                <a:off x="2407875" y="-831312"/>
                <a:ext cx="508600" cy="209925"/>
              </a:xfrm>
              <a:custGeom>
                <a:avLst/>
                <a:gdLst/>
                <a:ahLst/>
                <a:cxnLst/>
                <a:rect l="l" t="t" r="r" b="b"/>
                <a:pathLst>
                  <a:path w="20344" h="8397" fill="none" extrusionOk="0">
                    <a:moveTo>
                      <a:pt x="134" y="1"/>
                    </a:moveTo>
                    <a:lnTo>
                      <a:pt x="20343" y="162"/>
                    </a:lnTo>
                    <a:lnTo>
                      <a:pt x="20073" y="8396"/>
                    </a:lnTo>
                    <a:lnTo>
                      <a:pt x="1" y="8315"/>
                    </a:lnTo>
                    <a:close/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932;p41">
                <a:extLst>
                  <a:ext uri="{FF2B5EF4-FFF2-40B4-BE49-F238E27FC236}">
                    <a16:creationId xmlns:a16="http://schemas.microsoft.com/office/drawing/2014/main" id="{F932A317-43F0-BA63-CB1D-243279F59A9A}"/>
                  </a:ext>
                </a:extLst>
              </p:cNvPr>
              <p:cNvSpPr/>
              <p:nvPr/>
            </p:nvSpPr>
            <p:spPr>
              <a:xfrm>
                <a:off x="2407400" y="-656012"/>
                <a:ext cx="5033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20132" h="459" fill="none" extrusionOk="0">
                    <a:moveTo>
                      <a:pt x="0" y="1"/>
                    </a:moveTo>
                    <a:cubicBezTo>
                      <a:pt x="6578" y="324"/>
                      <a:pt x="13551" y="459"/>
                      <a:pt x="20131" y="188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933;p41">
                <a:extLst>
                  <a:ext uri="{FF2B5EF4-FFF2-40B4-BE49-F238E27FC236}">
                    <a16:creationId xmlns:a16="http://schemas.microsoft.com/office/drawing/2014/main" id="{85BB17E8-F2D2-6AD3-9818-CA6FB7A7F0CD}"/>
                  </a:ext>
                </a:extLst>
              </p:cNvPr>
              <p:cNvSpPr/>
              <p:nvPr/>
            </p:nvSpPr>
            <p:spPr>
              <a:xfrm>
                <a:off x="2409450" y="-682737"/>
                <a:ext cx="502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20080" h="82" fill="none" extrusionOk="0">
                    <a:moveTo>
                      <a:pt x="1" y="1"/>
                    </a:moveTo>
                    <a:lnTo>
                      <a:pt x="20080" y="81"/>
                    </a:ln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934;p41">
                <a:extLst>
                  <a:ext uri="{FF2B5EF4-FFF2-40B4-BE49-F238E27FC236}">
                    <a16:creationId xmlns:a16="http://schemas.microsoft.com/office/drawing/2014/main" id="{FD5440B3-4C40-3519-BB6E-553C5850B242}"/>
                  </a:ext>
                </a:extLst>
              </p:cNvPr>
              <p:cNvSpPr/>
              <p:nvPr/>
            </p:nvSpPr>
            <p:spPr>
              <a:xfrm>
                <a:off x="2406350" y="-710987"/>
                <a:ext cx="5105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50" fill="none" extrusionOk="0">
                    <a:moveTo>
                      <a:pt x="1" y="249"/>
                    </a:moveTo>
                    <a:cubicBezTo>
                      <a:pt x="6805" y="62"/>
                      <a:pt x="13613" y="1"/>
                      <a:pt x="20422" y="64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935;p41">
                <a:extLst>
                  <a:ext uri="{FF2B5EF4-FFF2-40B4-BE49-F238E27FC236}">
                    <a16:creationId xmlns:a16="http://schemas.microsoft.com/office/drawing/2014/main" id="{80550FD8-B2A4-29D2-D1D8-5C566F47F699}"/>
                  </a:ext>
                </a:extLst>
              </p:cNvPr>
              <p:cNvSpPr/>
              <p:nvPr/>
            </p:nvSpPr>
            <p:spPr>
              <a:xfrm>
                <a:off x="2409800" y="-744912"/>
                <a:ext cx="50487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392" fill="none" extrusionOk="0">
                    <a:moveTo>
                      <a:pt x="0" y="127"/>
                    </a:moveTo>
                    <a:cubicBezTo>
                      <a:pt x="6729" y="391"/>
                      <a:pt x="13459" y="347"/>
                      <a:pt x="20194" y="1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936;p41">
                <a:extLst>
                  <a:ext uri="{FF2B5EF4-FFF2-40B4-BE49-F238E27FC236}">
                    <a16:creationId xmlns:a16="http://schemas.microsoft.com/office/drawing/2014/main" id="{098D0F78-03E6-3BC5-3BF7-E07ED3C9FCE1}"/>
                  </a:ext>
                </a:extLst>
              </p:cNvPr>
              <p:cNvSpPr/>
              <p:nvPr/>
            </p:nvSpPr>
            <p:spPr>
              <a:xfrm>
                <a:off x="2409450" y="-772562"/>
                <a:ext cx="50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209" h="136" fill="none" extrusionOk="0">
                    <a:moveTo>
                      <a:pt x="1" y="136"/>
                    </a:moveTo>
                    <a:cubicBezTo>
                      <a:pt x="6836" y="53"/>
                      <a:pt x="13373" y="81"/>
                      <a:pt x="20208" y="0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937;p41">
                <a:extLst>
                  <a:ext uri="{FF2B5EF4-FFF2-40B4-BE49-F238E27FC236}">
                    <a16:creationId xmlns:a16="http://schemas.microsoft.com/office/drawing/2014/main" id="{7D154D93-D5AB-C4B6-B008-3E666F0A9D1E}"/>
                  </a:ext>
                </a:extLst>
              </p:cNvPr>
              <p:cNvSpPr/>
              <p:nvPr/>
            </p:nvSpPr>
            <p:spPr>
              <a:xfrm>
                <a:off x="2410775" y="-807412"/>
                <a:ext cx="507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20291" h="513" fill="none" extrusionOk="0">
                    <a:moveTo>
                      <a:pt x="0" y="432"/>
                    </a:moveTo>
                    <a:cubicBezTo>
                      <a:pt x="4578" y="432"/>
                      <a:pt x="13634" y="513"/>
                      <a:pt x="20291" y="0"/>
                    </a:cubicBezTo>
                  </a:path>
                </a:pathLst>
              </a:custGeom>
              <a:noFill/>
              <a:ln w="10475" cap="flat" cmpd="sng">
                <a:solidFill>
                  <a:schemeClr val="dk2"/>
                </a:solidFill>
                <a:prstDash val="solid"/>
                <a:miter lim="21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938;p41">
                <a:extLst>
                  <a:ext uri="{FF2B5EF4-FFF2-40B4-BE49-F238E27FC236}">
                    <a16:creationId xmlns:a16="http://schemas.microsoft.com/office/drawing/2014/main" id="{7FA0BEA5-C104-0911-B198-9F415A24A176}"/>
                  </a:ext>
                </a:extLst>
              </p:cNvPr>
              <p:cNvSpPr/>
              <p:nvPr/>
            </p:nvSpPr>
            <p:spPr>
              <a:xfrm>
                <a:off x="2256475" y="-805137"/>
                <a:ext cx="120450" cy="12047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4819" extrusionOk="0">
                    <a:moveTo>
                      <a:pt x="2409" y="1"/>
                    </a:moveTo>
                    <a:cubicBezTo>
                      <a:pt x="1078" y="1"/>
                      <a:pt x="0" y="1079"/>
                      <a:pt x="0" y="2410"/>
                    </a:cubicBezTo>
                    <a:cubicBezTo>
                      <a:pt x="0" y="3740"/>
                      <a:pt x="1078" y="4818"/>
                      <a:pt x="2409" y="4818"/>
                    </a:cubicBezTo>
                    <a:cubicBezTo>
                      <a:pt x="3740" y="4818"/>
                      <a:pt x="4817" y="3740"/>
                      <a:pt x="4817" y="2410"/>
                    </a:cubicBezTo>
                    <a:cubicBezTo>
                      <a:pt x="4817" y="1079"/>
                      <a:pt x="3740" y="1"/>
                      <a:pt x="2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939;p41">
                <a:extLst>
                  <a:ext uri="{FF2B5EF4-FFF2-40B4-BE49-F238E27FC236}">
                    <a16:creationId xmlns:a16="http://schemas.microsoft.com/office/drawing/2014/main" id="{FBD56F60-E038-8B69-3F33-D0BD785029A1}"/>
                  </a:ext>
                </a:extLst>
              </p:cNvPr>
              <p:cNvSpPr/>
              <p:nvPr/>
            </p:nvSpPr>
            <p:spPr>
              <a:xfrm>
                <a:off x="2949125" y="-801412"/>
                <a:ext cx="1205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4818" extrusionOk="0">
                    <a:moveTo>
                      <a:pt x="2411" y="0"/>
                    </a:moveTo>
                    <a:cubicBezTo>
                      <a:pt x="1080" y="0"/>
                      <a:pt x="0" y="1078"/>
                      <a:pt x="0" y="2409"/>
                    </a:cubicBezTo>
                    <a:cubicBezTo>
                      <a:pt x="0" y="3740"/>
                      <a:pt x="1080" y="4818"/>
                      <a:pt x="2411" y="4818"/>
                    </a:cubicBezTo>
                    <a:cubicBezTo>
                      <a:pt x="3740" y="4818"/>
                      <a:pt x="4820" y="3740"/>
                      <a:pt x="4820" y="2409"/>
                    </a:cubicBezTo>
                    <a:cubicBezTo>
                      <a:pt x="4820" y="1078"/>
                      <a:pt x="3740" y="0"/>
                      <a:pt x="2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940;p41">
                <a:extLst>
                  <a:ext uri="{FF2B5EF4-FFF2-40B4-BE49-F238E27FC236}">
                    <a16:creationId xmlns:a16="http://schemas.microsoft.com/office/drawing/2014/main" id="{B4DD231D-A2ED-7078-3C95-7F721917732F}"/>
                  </a:ext>
                </a:extLst>
              </p:cNvPr>
              <p:cNvSpPr/>
              <p:nvPr/>
            </p:nvSpPr>
            <p:spPr>
              <a:xfrm>
                <a:off x="2113075" y="-583512"/>
                <a:ext cx="11378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45514" h="6505" extrusionOk="0">
                    <a:moveTo>
                      <a:pt x="1357" y="0"/>
                    </a:moveTo>
                    <a:cubicBezTo>
                      <a:pt x="790" y="0"/>
                      <a:pt x="319" y="424"/>
                      <a:pt x="279" y="971"/>
                    </a:cubicBezTo>
                    <a:lnTo>
                      <a:pt x="59" y="4026"/>
                    </a:lnTo>
                    <a:cubicBezTo>
                      <a:pt x="0" y="4870"/>
                      <a:pt x="681" y="5592"/>
                      <a:pt x="1558" y="5612"/>
                    </a:cubicBezTo>
                    <a:lnTo>
                      <a:pt x="43697" y="6504"/>
                    </a:lnTo>
                    <a:cubicBezTo>
                      <a:pt x="43710" y="6505"/>
                      <a:pt x="43724" y="6505"/>
                      <a:pt x="43737" y="6505"/>
                    </a:cubicBezTo>
                    <a:cubicBezTo>
                      <a:pt x="44718" y="6505"/>
                      <a:pt x="45514" y="5727"/>
                      <a:pt x="45499" y="4774"/>
                    </a:cubicBezTo>
                    <a:lnTo>
                      <a:pt x="45451" y="1737"/>
                    </a:lnTo>
                    <a:cubicBezTo>
                      <a:pt x="45440" y="987"/>
                      <a:pt x="44811" y="384"/>
                      <a:pt x="44037" y="378"/>
                    </a:cubicBezTo>
                    <a:lnTo>
                      <a:pt x="1366" y="0"/>
                    </a:lnTo>
                    <a:cubicBezTo>
                      <a:pt x="1363" y="0"/>
                      <a:pt x="1360" y="0"/>
                      <a:pt x="1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941;p41">
                <a:extLst>
                  <a:ext uri="{FF2B5EF4-FFF2-40B4-BE49-F238E27FC236}">
                    <a16:creationId xmlns:a16="http://schemas.microsoft.com/office/drawing/2014/main" id="{1114FB8C-23D9-46B3-FC25-A96C5299D0FE}"/>
                  </a:ext>
                </a:extLst>
              </p:cNvPr>
              <p:cNvSpPr/>
              <p:nvPr/>
            </p:nvSpPr>
            <p:spPr>
              <a:xfrm>
                <a:off x="3261825" y="-946512"/>
                <a:ext cx="45350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998" extrusionOk="0">
                    <a:moveTo>
                      <a:pt x="1083" y="0"/>
                    </a:moveTo>
                    <a:cubicBezTo>
                      <a:pt x="777" y="0"/>
                      <a:pt x="475" y="172"/>
                      <a:pt x="290" y="422"/>
                    </a:cubicBezTo>
                    <a:cubicBezTo>
                      <a:pt x="70" y="721"/>
                      <a:pt x="0" y="1111"/>
                      <a:pt x="24" y="1484"/>
                    </a:cubicBezTo>
                    <a:cubicBezTo>
                      <a:pt x="50" y="1860"/>
                      <a:pt x="162" y="2220"/>
                      <a:pt x="273" y="2575"/>
                    </a:cubicBezTo>
                    <a:cubicBezTo>
                      <a:pt x="347" y="2817"/>
                      <a:pt x="421" y="2863"/>
                      <a:pt x="408" y="2955"/>
                    </a:cubicBezTo>
                    <a:cubicBezTo>
                      <a:pt x="581" y="2983"/>
                      <a:pt x="755" y="2997"/>
                      <a:pt x="929" y="2997"/>
                    </a:cubicBezTo>
                    <a:cubicBezTo>
                      <a:pt x="1131" y="2997"/>
                      <a:pt x="1333" y="2978"/>
                      <a:pt x="1532" y="2940"/>
                    </a:cubicBezTo>
                    <a:cubicBezTo>
                      <a:pt x="1615" y="2924"/>
                      <a:pt x="1704" y="2900"/>
                      <a:pt x="1752" y="2833"/>
                    </a:cubicBezTo>
                    <a:cubicBezTo>
                      <a:pt x="1813" y="2750"/>
                      <a:pt x="1789" y="2634"/>
                      <a:pt x="1768" y="2534"/>
                    </a:cubicBezTo>
                    <a:cubicBezTo>
                      <a:pt x="1654" y="2015"/>
                      <a:pt x="1626" y="1482"/>
                      <a:pt x="1687" y="954"/>
                    </a:cubicBezTo>
                    <a:cubicBezTo>
                      <a:pt x="1715" y="712"/>
                      <a:pt x="1754" y="441"/>
                      <a:pt x="1615" y="241"/>
                    </a:cubicBezTo>
                    <a:cubicBezTo>
                      <a:pt x="1534" y="127"/>
                      <a:pt x="1405" y="55"/>
                      <a:pt x="1270" y="23"/>
                    </a:cubicBezTo>
                    <a:cubicBezTo>
                      <a:pt x="1208" y="7"/>
                      <a:pt x="1145" y="0"/>
                      <a:pt x="1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942;p41">
                <a:extLst>
                  <a:ext uri="{FF2B5EF4-FFF2-40B4-BE49-F238E27FC236}">
                    <a16:creationId xmlns:a16="http://schemas.microsoft.com/office/drawing/2014/main" id="{3475BC46-68CD-F28C-0DAC-8B3B122F53AE}"/>
                  </a:ext>
                </a:extLst>
              </p:cNvPr>
              <p:cNvSpPr/>
              <p:nvPr/>
            </p:nvSpPr>
            <p:spPr>
              <a:xfrm>
                <a:off x="3285775" y="-947337"/>
                <a:ext cx="887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955" extrusionOk="0">
                    <a:moveTo>
                      <a:pt x="2040" y="0"/>
                    </a:moveTo>
                    <a:cubicBezTo>
                      <a:pt x="1356" y="0"/>
                      <a:pt x="672" y="29"/>
                      <a:pt x="0" y="156"/>
                    </a:cubicBezTo>
                    <a:cubicBezTo>
                      <a:pt x="120" y="385"/>
                      <a:pt x="183" y="653"/>
                      <a:pt x="340" y="769"/>
                    </a:cubicBezTo>
                    <a:cubicBezTo>
                      <a:pt x="500" y="887"/>
                      <a:pt x="709" y="896"/>
                      <a:pt x="906" y="902"/>
                    </a:cubicBezTo>
                    <a:lnTo>
                      <a:pt x="2847" y="952"/>
                    </a:lnTo>
                    <a:cubicBezTo>
                      <a:pt x="2881" y="953"/>
                      <a:pt x="2916" y="954"/>
                      <a:pt x="2950" y="954"/>
                    </a:cubicBezTo>
                    <a:cubicBezTo>
                      <a:pt x="3063" y="954"/>
                      <a:pt x="3175" y="945"/>
                      <a:pt x="3275" y="898"/>
                    </a:cubicBezTo>
                    <a:cubicBezTo>
                      <a:pt x="3423" y="826"/>
                      <a:pt x="3521" y="682"/>
                      <a:pt x="3537" y="518"/>
                    </a:cubicBezTo>
                    <a:cubicBezTo>
                      <a:pt x="3548" y="354"/>
                      <a:pt x="3469" y="197"/>
                      <a:pt x="3332" y="108"/>
                    </a:cubicBezTo>
                    <a:cubicBezTo>
                      <a:pt x="3194" y="16"/>
                      <a:pt x="3020" y="12"/>
                      <a:pt x="2854" y="10"/>
                    </a:cubicBezTo>
                    <a:cubicBezTo>
                      <a:pt x="2583" y="5"/>
                      <a:pt x="2311" y="0"/>
                      <a:pt x="2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943;p41">
                <a:extLst>
                  <a:ext uri="{FF2B5EF4-FFF2-40B4-BE49-F238E27FC236}">
                    <a16:creationId xmlns:a16="http://schemas.microsoft.com/office/drawing/2014/main" id="{8DBDC1B6-0EE1-73F7-39BA-4F2AB19EA12B}"/>
                  </a:ext>
                </a:extLst>
              </p:cNvPr>
              <p:cNvSpPr/>
              <p:nvPr/>
            </p:nvSpPr>
            <p:spPr>
              <a:xfrm>
                <a:off x="3335075" y="-1047937"/>
                <a:ext cx="790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4979" extrusionOk="0">
                    <a:moveTo>
                      <a:pt x="1600" y="1"/>
                    </a:moveTo>
                    <a:cubicBezTo>
                      <a:pt x="1310" y="1"/>
                      <a:pt x="1019" y="46"/>
                      <a:pt x="731" y="91"/>
                    </a:cubicBezTo>
                    <a:cubicBezTo>
                      <a:pt x="570" y="117"/>
                      <a:pt x="419" y="179"/>
                      <a:pt x="332" y="320"/>
                    </a:cubicBezTo>
                    <a:cubicBezTo>
                      <a:pt x="245" y="464"/>
                      <a:pt x="216" y="632"/>
                      <a:pt x="190" y="796"/>
                    </a:cubicBezTo>
                    <a:cubicBezTo>
                      <a:pt x="48" y="1706"/>
                      <a:pt x="0" y="2624"/>
                      <a:pt x="44" y="3545"/>
                    </a:cubicBezTo>
                    <a:cubicBezTo>
                      <a:pt x="64" y="3936"/>
                      <a:pt x="114" y="4361"/>
                      <a:pt x="397" y="4636"/>
                    </a:cubicBezTo>
                    <a:cubicBezTo>
                      <a:pt x="679" y="4909"/>
                      <a:pt x="1109" y="4948"/>
                      <a:pt x="1501" y="4970"/>
                    </a:cubicBezTo>
                    <a:cubicBezTo>
                      <a:pt x="1586" y="4975"/>
                      <a:pt x="1673" y="4978"/>
                      <a:pt x="1760" y="4978"/>
                    </a:cubicBezTo>
                    <a:cubicBezTo>
                      <a:pt x="2063" y="4978"/>
                      <a:pt x="2366" y="4932"/>
                      <a:pt x="2566" y="4717"/>
                    </a:cubicBezTo>
                    <a:cubicBezTo>
                      <a:pt x="2749" y="4518"/>
                      <a:pt x="2791" y="4230"/>
                      <a:pt x="2821" y="3962"/>
                    </a:cubicBezTo>
                    <a:cubicBezTo>
                      <a:pt x="2900" y="3298"/>
                      <a:pt x="2979" y="2633"/>
                      <a:pt x="3057" y="1970"/>
                    </a:cubicBezTo>
                    <a:cubicBezTo>
                      <a:pt x="3114" y="1496"/>
                      <a:pt x="3160" y="977"/>
                      <a:pt x="2900" y="578"/>
                    </a:cubicBezTo>
                    <a:cubicBezTo>
                      <a:pt x="2684" y="251"/>
                      <a:pt x="2293" y="69"/>
                      <a:pt x="1903" y="19"/>
                    </a:cubicBezTo>
                    <a:cubicBezTo>
                      <a:pt x="1802" y="6"/>
                      <a:pt x="1701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944;p41">
                <a:extLst>
                  <a:ext uri="{FF2B5EF4-FFF2-40B4-BE49-F238E27FC236}">
                    <a16:creationId xmlns:a16="http://schemas.microsoft.com/office/drawing/2014/main" id="{4CF39CF0-60BD-9EF2-B5F5-30753A269959}"/>
                  </a:ext>
                </a:extLst>
              </p:cNvPr>
              <p:cNvSpPr/>
              <p:nvPr/>
            </p:nvSpPr>
            <p:spPr>
              <a:xfrm>
                <a:off x="3426438" y="-773080"/>
                <a:ext cx="112050" cy="230800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9232" extrusionOk="0">
                    <a:moveTo>
                      <a:pt x="2188" y="1"/>
                    </a:moveTo>
                    <a:cubicBezTo>
                      <a:pt x="1650" y="1"/>
                      <a:pt x="1089" y="271"/>
                      <a:pt x="687" y="818"/>
                    </a:cubicBezTo>
                    <a:cubicBezTo>
                      <a:pt x="434" y="1165"/>
                      <a:pt x="310" y="1591"/>
                      <a:pt x="275" y="2018"/>
                    </a:cubicBezTo>
                    <a:cubicBezTo>
                      <a:pt x="0" y="5420"/>
                      <a:pt x="190" y="6574"/>
                      <a:pt x="109" y="9028"/>
                    </a:cubicBezTo>
                    <a:cubicBezTo>
                      <a:pt x="106" y="9143"/>
                      <a:pt x="199" y="9231"/>
                      <a:pt x="307" y="9231"/>
                    </a:cubicBezTo>
                    <a:cubicBezTo>
                      <a:pt x="330" y="9231"/>
                      <a:pt x="354" y="9227"/>
                      <a:pt x="378" y="9218"/>
                    </a:cubicBezTo>
                    <a:cubicBezTo>
                      <a:pt x="602" y="9129"/>
                      <a:pt x="845" y="9129"/>
                      <a:pt x="1095" y="9129"/>
                    </a:cubicBezTo>
                    <a:cubicBezTo>
                      <a:pt x="1357" y="9126"/>
                      <a:pt x="1536" y="8902"/>
                      <a:pt x="1536" y="8642"/>
                    </a:cubicBezTo>
                    <a:cubicBezTo>
                      <a:pt x="1536" y="4230"/>
                      <a:pt x="1517" y="3218"/>
                      <a:pt x="1658" y="3085"/>
                    </a:cubicBezTo>
                    <a:cubicBezTo>
                      <a:pt x="1829" y="2922"/>
                      <a:pt x="1995" y="2815"/>
                      <a:pt x="2154" y="2815"/>
                    </a:cubicBezTo>
                    <a:cubicBezTo>
                      <a:pt x="2672" y="2815"/>
                      <a:pt x="3121" y="3935"/>
                      <a:pt x="3434" y="7857"/>
                    </a:cubicBezTo>
                    <a:cubicBezTo>
                      <a:pt x="3469" y="7862"/>
                      <a:pt x="3502" y="7865"/>
                      <a:pt x="3534" y="7865"/>
                    </a:cubicBezTo>
                    <a:cubicBezTo>
                      <a:pt x="4039" y="7865"/>
                      <a:pt x="4306" y="7233"/>
                      <a:pt x="4390" y="6698"/>
                    </a:cubicBezTo>
                    <a:cubicBezTo>
                      <a:pt x="4482" y="6122"/>
                      <a:pt x="3971" y="1296"/>
                      <a:pt x="3419" y="600"/>
                    </a:cubicBezTo>
                    <a:cubicBezTo>
                      <a:pt x="3103" y="202"/>
                      <a:pt x="2654" y="1"/>
                      <a:pt x="2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945;p41">
                <a:extLst>
                  <a:ext uri="{FF2B5EF4-FFF2-40B4-BE49-F238E27FC236}">
                    <a16:creationId xmlns:a16="http://schemas.microsoft.com/office/drawing/2014/main" id="{B725DC28-04FE-BD5D-4AED-B9B1E2C5C100}"/>
                  </a:ext>
                </a:extLst>
              </p:cNvPr>
              <p:cNvSpPr/>
              <p:nvPr/>
            </p:nvSpPr>
            <p:spPr>
              <a:xfrm>
                <a:off x="3176900" y="-772637"/>
                <a:ext cx="1548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10280" extrusionOk="0">
                    <a:moveTo>
                      <a:pt x="2886" y="0"/>
                    </a:moveTo>
                    <a:cubicBezTo>
                      <a:pt x="2694" y="0"/>
                      <a:pt x="2503" y="31"/>
                      <a:pt x="2315" y="97"/>
                    </a:cubicBezTo>
                    <a:cubicBezTo>
                      <a:pt x="1606" y="348"/>
                      <a:pt x="1141" y="1035"/>
                      <a:pt x="842" y="1727"/>
                    </a:cubicBezTo>
                    <a:cubicBezTo>
                      <a:pt x="0" y="3656"/>
                      <a:pt x="35" y="5840"/>
                      <a:pt x="83" y="7945"/>
                    </a:cubicBezTo>
                    <a:cubicBezTo>
                      <a:pt x="96" y="8536"/>
                      <a:pt x="122" y="9167"/>
                      <a:pt x="458" y="9656"/>
                    </a:cubicBezTo>
                    <a:cubicBezTo>
                      <a:pt x="673" y="9970"/>
                      <a:pt x="1068" y="10180"/>
                      <a:pt x="1436" y="10180"/>
                    </a:cubicBezTo>
                    <a:cubicBezTo>
                      <a:pt x="1640" y="10180"/>
                      <a:pt x="1836" y="10116"/>
                      <a:pt x="1988" y="9970"/>
                    </a:cubicBezTo>
                    <a:cubicBezTo>
                      <a:pt x="2053" y="8375"/>
                      <a:pt x="2186" y="6782"/>
                      <a:pt x="2186" y="5187"/>
                    </a:cubicBezTo>
                    <a:cubicBezTo>
                      <a:pt x="2186" y="3901"/>
                      <a:pt x="2606" y="3164"/>
                      <a:pt x="3180" y="3164"/>
                    </a:cubicBezTo>
                    <a:cubicBezTo>
                      <a:pt x="3213" y="3164"/>
                      <a:pt x="3246" y="3166"/>
                      <a:pt x="3279" y="3171"/>
                    </a:cubicBezTo>
                    <a:cubicBezTo>
                      <a:pt x="3685" y="3230"/>
                      <a:pt x="4394" y="3252"/>
                      <a:pt x="4541" y="7336"/>
                    </a:cubicBezTo>
                    <a:cubicBezTo>
                      <a:pt x="4693" y="7338"/>
                      <a:pt x="5433" y="10218"/>
                      <a:pt x="5603" y="10280"/>
                    </a:cubicBezTo>
                    <a:cubicBezTo>
                      <a:pt x="5813" y="8680"/>
                      <a:pt x="6192" y="3080"/>
                      <a:pt x="5007" y="1286"/>
                    </a:cubicBezTo>
                    <a:cubicBezTo>
                      <a:pt x="4534" y="571"/>
                      <a:pt x="3712" y="0"/>
                      <a:pt x="28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946;p41">
              <a:extLst>
                <a:ext uri="{FF2B5EF4-FFF2-40B4-BE49-F238E27FC236}">
                  <a16:creationId xmlns:a16="http://schemas.microsoft.com/office/drawing/2014/main" id="{6D3D0966-FFDC-86CD-E4D5-071D06A00065}"/>
                </a:ext>
              </a:extLst>
            </p:cNvPr>
            <p:cNvGrpSpPr/>
            <p:nvPr/>
          </p:nvGrpSpPr>
          <p:grpSpPr>
            <a:xfrm>
              <a:off x="737258" y="267174"/>
              <a:ext cx="1041189" cy="839712"/>
              <a:chOff x="737258" y="267174"/>
              <a:chExt cx="1041189" cy="839712"/>
            </a:xfrm>
          </p:grpSpPr>
          <p:grpSp>
            <p:nvGrpSpPr>
              <p:cNvPr id="1410" name="Google Shape;947;p41">
                <a:extLst>
                  <a:ext uri="{FF2B5EF4-FFF2-40B4-BE49-F238E27FC236}">
                    <a16:creationId xmlns:a16="http://schemas.microsoft.com/office/drawing/2014/main" id="{D2565F4D-00B1-FC84-286D-EBEEB8C5D56E}"/>
                  </a:ext>
                </a:extLst>
              </p:cNvPr>
              <p:cNvGrpSpPr/>
              <p:nvPr/>
            </p:nvGrpSpPr>
            <p:grpSpPr>
              <a:xfrm>
                <a:off x="1205833" y="267174"/>
                <a:ext cx="572614" cy="411012"/>
                <a:chOff x="-2023762" y="-1244262"/>
                <a:chExt cx="393225" cy="282250"/>
              </a:xfrm>
            </p:grpSpPr>
            <p:sp>
              <p:nvSpPr>
                <p:cNvPr id="1459" name="Google Shape;948;p41">
                  <a:extLst>
                    <a:ext uri="{FF2B5EF4-FFF2-40B4-BE49-F238E27FC236}">
                      <a16:creationId xmlns:a16="http://schemas.microsoft.com/office/drawing/2014/main" id="{64D186E0-BC0A-55FF-D1CA-E474712582F4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949;p41">
                  <a:extLst>
                    <a:ext uri="{FF2B5EF4-FFF2-40B4-BE49-F238E27FC236}">
                      <a16:creationId xmlns:a16="http://schemas.microsoft.com/office/drawing/2014/main" id="{4376559F-F78F-7A82-C5B2-CD86C41BBC27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950;p41">
                  <a:extLst>
                    <a:ext uri="{FF2B5EF4-FFF2-40B4-BE49-F238E27FC236}">
                      <a16:creationId xmlns:a16="http://schemas.microsoft.com/office/drawing/2014/main" id="{49F2D210-1665-6006-FA2A-F512068CE160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951;p41">
                  <a:extLst>
                    <a:ext uri="{FF2B5EF4-FFF2-40B4-BE49-F238E27FC236}">
                      <a16:creationId xmlns:a16="http://schemas.microsoft.com/office/drawing/2014/main" id="{51691AC2-5460-F85E-7DEC-2091E4356426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952;p41">
                  <a:extLst>
                    <a:ext uri="{FF2B5EF4-FFF2-40B4-BE49-F238E27FC236}">
                      <a16:creationId xmlns:a16="http://schemas.microsoft.com/office/drawing/2014/main" id="{0EE1CD24-7AF6-EDD5-71B7-786057D697A3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953;p41">
                  <a:extLst>
                    <a:ext uri="{FF2B5EF4-FFF2-40B4-BE49-F238E27FC236}">
                      <a16:creationId xmlns:a16="http://schemas.microsoft.com/office/drawing/2014/main" id="{C307A936-03A7-72A2-8A21-06C2BCE94364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954;p41">
                  <a:extLst>
                    <a:ext uri="{FF2B5EF4-FFF2-40B4-BE49-F238E27FC236}">
                      <a16:creationId xmlns:a16="http://schemas.microsoft.com/office/drawing/2014/main" id="{7492B0FF-9B22-453E-23F2-2A87336490DA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955;p41">
                  <a:extLst>
                    <a:ext uri="{FF2B5EF4-FFF2-40B4-BE49-F238E27FC236}">
                      <a16:creationId xmlns:a16="http://schemas.microsoft.com/office/drawing/2014/main" id="{CA542FEB-85A8-D545-0803-DC267768CE5F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956;p41">
                  <a:extLst>
                    <a:ext uri="{FF2B5EF4-FFF2-40B4-BE49-F238E27FC236}">
                      <a16:creationId xmlns:a16="http://schemas.microsoft.com/office/drawing/2014/main" id="{748F94B1-9D00-1084-96AD-BCB06E3E185C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957;p41">
                  <a:extLst>
                    <a:ext uri="{FF2B5EF4-FFF2-40B4-BE49-F238E27FC236}">
                      <a16:creationId xmlns:a16="http://schemas.microsoft.com/office/drawing/2014/main" id="{A7EC1618-EDF2-C2A2-DFA5-66C4F9D5B7EE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958;p41">
                  <a:extLst>
                    <a:ext uri="{FF2B5EF4-FFF2-40B4-BE49-F238E27FC236}">
                      <a16:creationId xmlns:a16="http://schemas.microsoft.com/office/drawing/2014/main" id="{0937641F-11D4-3414-ACCA-38E2D36DFED3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959;p41">
                  <a:extLst>
                    <a:ext uri="{FF2B5EF4-FFF2-40B4-BE49-F238E27FC236}">
                      <a16:creationId xmlns:a16="http://schemas.microsoft.com/office/drawing/2014/main" id="{F224E38E-078F-486A-E9C8-22D274433085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960;p41">
                  <a:extLst>
                    <a:ext uri="{FF2B5EF4-FFF2-40B4-BE49-F238E27FC236}">
                      <a16:creationId xmlns:a16="http://schemas.microsoft.com/office/drawing/2014/main" id="{453E579E-FE03-8EAB-5879-CFE9FB702640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961;p41">
                  <a:extLst>
                    <a:ext uri="{FF2B5EF4-FFF2-40B4-BE49-F238E27FC236}">
                      <a16:creationId xmlns:a16="http://schemas.microsoft.com/office/drawing/2014/main" id="{BCF7892B-8A13-5CED-C4F5-7821E5699450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962;p41">
                  <a:extLst>
                    <a:ext uri="{FF2B5EF4-FFF2-40B4-BE49-F238E27FC236}">
                      <a16:creationId xmlns:a16="http://schemas.microsoft.com/office/drawing/2014/main" id="{77CB879D-2E60-C3E8-D71D-E717FD957AB3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963;p41">
                  <a:extLst>
                    <a:ext uri="{FF2B5EF4-FFF2-40B4-BE49-F238E27FC236}">
                      <a16:creationId xmlns:a16="http://schemas.microsoft.com/office/drawing/2014/main" id="{1874619A-79D7-892D-9F41-2529B8CD324C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964;p41">
                  <a:extLst>
                    <a:ext uri="{FF2B5EF4-FFF2-40B4-BE49-F238E27FC236}">
                      <a16:creationId xmlns:a16="http://schemas.microsoft.com/office/drawing/2014/main" id="{9AC8857B-FC99-BEBD-C151-E03889A4DA91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965;p41">
                  <a:extLst>
                    <a:ext uri="{FF2B5EF4-FFF2-40B4-BE49-F238E27FC236}">
                      <a16:creationId xmlns:a16="http://schemas.microsoft.com/office/drawing/2014/main" id="{233219C3-E5DB-C51C-A96E-4E669E1E989D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966;p41">
                  <a:extLst>
                    <a:ext uri="{FF2B5EF4-FFF2-40B4-BE49-F238E27FC236}">
                      <a16:creationId xmlns:a16="http://schemas.microsoft.com/office/drawing/2014/main" id="{790B7BE2-30A5-A0C5-D017-781BB3E54A69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967;p41">
                  <a:extLst>
                    <a:ext uri="{FF2B5EF4-FFF2-40B4-BE49-F238E27FC236}">
                      <a16:creationId xmlns:a16="http://schemas.microsoft.com/office/drawing/2014/main" id="{5A3C9AED-8314-45CF-749A-823663BDB9E0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968;p41">
                  <a:extLst>
                    <a:ext uri="{FF2B5EF4-FFF2-40B4-BE49-F238E27FC236}">
                      <a16:creationId xmlns:a16="http://schemas.microsoft.com/office/drawing/2014/main" id="{61E12269-CB80-C439-CEB1-BC208B2AF1E8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969;p41">
                  <a:extLst>
                    <a:ext uri="{FF2B5EF4-FFF2-40B4-BE49-F238E27FC236}">
                      <a16:creationId xmlns:a16="http://schemas.microsoft.com/office/drawing/2014/main" id="{2796AD8D-10CA-058D-03E0-B40A73379F01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970;p41">
                  <a:extLst>
                    <a:ext uri="{FF2B5EF4-FFF2-40B4-BE49-F238E27FC236}">
                      <a16:creationId xmlns:a16="http://schemas.microsoft.com/office/drawing/2014/main" id="{98C19924-18EF-B5DB-43C1-5D635FB53E5F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1" name="Google Shape;971;p41">
                <a:extLst>
                  <a:ext uri="{FF2B5EF4-FFF2-40B4-BE49-F238E27FC236}">
                    <a16:creationId xmlns:a16="http://schemas.microsoft.com/office/drawing/2014/main" id="{AD8B30AB-ADDD-378A-E37A-471E4EFF464B}"/>
                  </a:ext>
                </a:extLst>
              </p:cNvPr>
              <p:cNvGrpSpPr/>
              <p:nvPr/>
            </p:nvGrpSpPr>
            <p:grpSpPr>
              <a:xfrm rot="-1278474">
                <a:off x="766792" y="362593"/>
                <a:ext cx="306893" cy="220256"/>
                <a:chOff x="-2023762" y="-1244262"/>
                <a:chExt cx="393225" cy="282250"/>
              </a:xfrm>
            </p:grpSpPr>
            <p:sp>
              <p:nvSpPr>
                <p:cNvPr id="1436" name="Google Shape;972;p41">
                  <a:extLst>
                    <a:ext uri="{FF2B5EF4-FFF2-40B4-BE49-F238E27FC236}">
                      <a16:creationId xmlns:a16="http://schemas.microsoft.com/office/drawing/2014/main" id="{59E1C6FB-FD5D-B7D0-B90C-01F5F746D904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973;p41">
                  <a:extLst>
                    <a:ext uri="{FF2B5EF4-FFF2-40B4-BE49-F238E27FC236}">
                      <a16:creationId xmlns:a16="http://schemas.microsoft.com/office/drawing/2014/main" id="{2BBE055D-7C0D-1129-A143-25A305F52B20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974;p41">
                  <a:extLst>
                    <a:ext uri="{FF2B5EF4-FFF2-40B4-BE49-F238E27FC236}">
                      <a16:creationId xmlns:a16="http://schemas.microsoft.com/office/drawing/2014/main" id="{4752EFCA-ED3C-8A08-0E42-F7156C33D3E8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975;p41">
                  <a:extLst>
                    <a:ext uri="{FF2B5EF4-FFF2-40B4-BE49-F238E27FC236}">
                      <a16:creationId xmlns:a16="http://schemas.microsoft.com/office/drawing/2014/main" id="{9106EE8A-A6F3-453A-2B84-F675C878ED5E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976;p41">
                  <a:extLst>
                    <a:ext uri="{FF2B5EF4-FFF2-40B4-BE49-F238E27FC236}">
                      <a16:creationId xmlns:a16="http://schemas.microsoft.com/office/drawing/2014/main" id="{4754F428-8A6F-95E1-7877-36316C36CF05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977;p41">
                  <a:extLst>
                    <a:ext uri="{FF2B5EF4-FFF2-40B4-BE49-F238E27FC236}">
                      <a16:creationId xmlns:a16="http://schemas.microsoft.com/office/drawing/2014/main" id="{8C16578C-9A54-5E29-07D2-044CCB027E7D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978;p41">
                  <a:extLst>
                    <a:ext uri="{FF2B5EF4-FFF2-40B4-BE49-F238E27FC236}">
                      <a16:creationId xmlns:a16="http://schemas.microsoft.com/office/drawing/2014/main" id="{2EFB31A7-9283-7631-672E-73889814532F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979;p41">
                  <a:extLst>
                    <a:ext uri="{FF2B5EF4-FFF2-40B4-BE49-F238E27FC236}">
                      <a16:creationId xmlns:a16="http://schemas.microsoft.com/office/drawing/2014/main" id="{EA1128BE-2B95-2802-A98B-80E7FF398F75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980;p41">
                  <a:extLst>
                    <a:ext uri="{FF2B5EF4-FFF2-40B4-BE49-F238E27FC236}">
                      <a16:creationId xmlns:a16="http://schemas.microsoft.com/office/drawing/2014/main" id="{B24AC92F-E816-D51F-D725-0210553868C6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981;p41">
                  <a:extLst>
                    <a:ext uri="{FF2B5EF4-FFF2-40B4-BE49-F238E27FC236}">
                      <a16:creationId xmlns:a16="http://schemas.microsoft.com/office/drawing/2014/main" id="{8C0F9AA4-088B-A2E7-619E-DA374E35CC35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982;p41">
                  <a:extLst>
                    <a:ext uri="{FF2B5EF4-FFF2-40B4-BE49-F238E27FC236}">
                      <a16:creationId xmlns:a16="http://schemas.microsoft.com/office/drawing/2014/main" id="{7137E566-3F54-8CDE-BEEF-4E6B1D06604B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983;p41">
                  <a:extLst>
                    <a:ext uri="{FF2B5EF4-FFF2-40B4-BE49-F238E27FC236}">
                      <a16:creationId xmlns:a16="http://schemas.microsoft.com/office/drawing/2014/main" id="{802047A8-A8A7-59B5-9752-C55EECAE4565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984;p41">
                  <a:extLst>
                    <a:ext uri="{FF2B5EF4-FFF2-40B4-BE49-F238E27FC236}">
                      <a16:creationId xmlns:a16="http://schemas.microsoft.com/office/drawing/2014/main" id="{C01326C9-EE4D-3CB0-741F-81DF6175957E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985;p41">
                  <a:extLst>
                    <a:ext uri="{FF2B5EF4-FFF2-40B4-BE49-F238E27FC236}">
                      <a16:creationId xmlns:a16="http://schemas.microsoft.com/office/drawing/2014/main" id="{89C8ECAE-ABFF-28CF-ADB4-0F24FE60AF29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986;p41">
                  <a:extLst>
                    <a:ext uri="{FF2B5EF4-FFF2-40B4-BE49-F238E27FC236}">
                      <a16:creationId xmlns:a16="http://schemas.microsoft.com/office/drawing/2014/main" id="{49BA0B6D-0EC0-8488-B826-FE67AB5FB92B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987;p41">
                  <a:extLst>
                    <a:ext uri="{FF2B5EF4-FFF2-40B4-BE49-F238E27FC236}">
                      <a16:creationId xmlns:a16="http://schemas.microsoft.com/office/drawing/2014/main" id="{3A0AADF4-45C1-C6A1-9E70-73915039A673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988;p41">
                  <a:extLst>
                    <a:ext uri="{FF2B5EF4-FFF2-40B4-BE49-F238E27FC236}">
                      <a16:creationId xmlns:a16="http://schemas.microsoft.com/office/drawing/2014/main" id="{23CAE929-B64D-FD3E-2953-6660896966A4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989;p41">
                  <a:extLst>
                    <a:ext uri="{FF2B5EF4-FFF2-40B4-BE49-F238E27FC236}">
                      <a16:creationId xmlns:a16="http://schemas.microsoft.com/office/drawing/2014/main" id="{052B203D-B7A6-1D43-1AA9-F304F8ADBF92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990;p41">
                  <a:extLst>
                    <a:ext uri="{FF2B5EF4-FFF2-40B4-BE49-F238E27FC236}">
                      <a16:creationId xmlns:a16="http://schemas.microsoft.com/office/drawing/2014/main" id="{50986F6E-11A4-5794-E4EC-849AC71432BA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991;p41">
                  <a:extLst>
                    <a:ext uri="{FF2B5EF4-FFF2-40B4-BE49-F238E27FC236}">
                      <a16:creationId xmlns:a16="http://schemas.microsoft.com/office/drawing/2014/main" id="{61225067-E15D-509B-19ED-29AA64A845AD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992;p41">
                  <a:extLst>
                    <a:ext uri="{FF2B5EF4-FFF2-40B4-BE49-F238E27FC236}">
                      <a16:creationId xmlns:a16="http://schemas.microsoft.com/office/drawing/2014/main" id="{0F8AE7A3-00DF-7D9F-7017-B04DF8466A60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993;p41">
                  <a:extLst>
                    <a:ext uri="{FF2B5EF4-FFF2-40B4-BE49-F238E27FC236}">
                      <a16:creationId xmlns:a16="http://schemas.microsoft.com/office/drawing/2014/main" id="{E627EFDA-BC4E-DBFC-511C-99C5486B8CFA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994;p41">
                  <a:extLst>
                    <a:ext uri="{FF2B5EF4-FFF2-40B4-BE49-F238E27FC236}">
                      <a16:creationId xmlns:a16="http://schemas.microsoft.com/office/drawing/2014/main" id="{BB9D0B82-54D5-024E-D76D-8FD7E1D1260E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2" name="Google Shape;995;p41">
                <a:extLst>
                  <a:ext uri="{FF2B5EF4-FFF2-40B4-BE49-F238E27FC236}">
                    <a16:creationId xmlns:a16="http://schemas.microsoft.com/office/drawing/2014/main" id="{74A00A28-5133-63D6-8B99-49091D91225C}"/>
                  </a:ext>
                </a:extLst>
              </p:cNvPr>
              <p:cNvGrpSpPr/>
              <p:nvPr/>
            </p:nvGrpSpPr>
            <p:grpSpPr>
              <a:xfrm rot="1866092">
                <a:off x="1044286" y="718029"/>
                <a:ext cx="420663" cy="301906"/>
                <a:chOff x="-2023762" y="-1244262"/>
                <a:chExt cx="393225" cy="282250"/>
              </a:xfrm>
            </p:grpSpPr>
            <p:sp>
              <p:nvSpPr>
                <p:cNvPr id="1413" name="Google Shape;996;p41">
                  <a:extLst>
                    <a:ext uri="{FF2B5EF4-FFF2-40B4-BE49-F238E27FC236}">
                      <a16:creationId xmlns:a16="http://schemas.microsoft.com/office/drawing/2014/main" id="{7379A472-3CD5-DC1E-D69C-2C7B3CAC475E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997;p41">
                  <a:extLst>
                    <a:ext uri="{FF2B5EF4-FFF2-40B4-BE49-F238E27FC236}">
                      <a16:creationId xmlns:a16="http://schemas.microsoft.com/office/drawing/2014/main" id="{C7BC334B-167A-8357-A3CD-9709FE5C0557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998;p41">
                  <a:extLst>
                    <a:ext uri="{FF2B5EF4-FFF2-40B4-BE49-F238E27FC236}">
                      <a16:creationId xmlns:a16="http://schemas.microsoft.com/office/drawing/2014/main" id="{2EB07876-F401-CCD5-2393-6A7EEEE66CC1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999;p41">
                  <a:extLst>
                    <a:ext uri="{FF2B5EF4-FFF2-40B4-BE49-F238E27FC236}">
                      <a16:creationId xmlns:a16="http://schemas.microsoft.com/office/drawing/2014/main" id="{CB1B50C9-163A-4829-BDA1-8851B11CF01E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000;p41">
                  <a:extLst>
                    <a:ext uri="{FF2B5EF4-FFF2-40B4-BE49-F238E27FC236}">
                      <a16:creationId xmlns:a16="http://schemas.microsoft.com/office/drawing/2014/main" id="{1CA62218-B98F-E126-97F2-8C386FCC6A31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001;p41">
                  <a:extLst>
                    <a:ext uri="{FF2B5EF4-FFF2-40B4-BE49-F238E27FC236}">
                      <a16:creationId xmlns:a16="http://schemas.microsoft.com/office/drawing/2014/main" id="{70A1A9B2-8F0E-C827-CB0F-94BDDB64DD31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002;p41">
                  <a:extLst>
                    <a:ext uri="{FF2B5EF4-FFF2-40B4-BE49-F238E27FC236}">
                      <a16:creationId xmlns:a16="http://schemas.microsoft.com/office/drawing/2014/main" id="{553182D3-F234-249C-A37D-8C63F294FB7B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003;p41">
                  <a:extLst>
                    <a:ext uri="{FF2B5EF4-FFF2-40B4-BE49-F238E27FC236}">
                      <a16:creationId xmlns:a16="http://schemas.microsoft.com/office/drawing/2014/main" id="{7823CA95-8170-4BDB-03D4-3E87CC8BB5DE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004;p41">
                  <a:extLst>
                    <a:ext uri="{FF2B5EF4-FFF2-40B4-BE49-F238E27FC236}">
                      <a16:creationId xmlns:a16="http://schemas.microsoft.com/office/drawing/2014/main" id="{55A99F93-9AF0-52C8-0744-C1A6FF58E41A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005;p41">
                  <a:extLst>
                    <a:ext uri="{FF2B5EF4-FFF2-40B4-BE49-F238E27FC236}">
                      <a16:creationId xmlns:a16="http://schemas.microsoft.com/office/drawing/2014/main" id="{4CE81346-97F3-50E0-BD90-EDA6BF1B4CF0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006;p41">
                  <a:extLst>
                    <a:ext uri="{FF2B5EF4-FFF2-40B4-BE49-F238E27FC236}">
                      <a16:creationId xmlns:a16="http://schemas.microsoft.com/office/drawing/2014/main" id="{6B96F30D-94FD-774F-E58C-D1BA809437F7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007;p41">
                  <a:extLst>
                    <a:ext uri="{FF2B5EF4-FFF2-40B4-BE49-F238E27FC236}">
                      <a16:creationId xmlns:a16="http://schemas.microsoft.com/office/drawing/2014/main" id="{8A3245DF-0CC9-12FC-CB10-A95DCFB9D049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008;p41">
                  <a:extLst>
                    <a:ext uri="{FF2B5EF4-FFF2-40B4-BE49-F238E27FC236}">
                      <a16:creationId xmlns:a16="http://schemas.microsoft.com/office/drawing/2014/main" id="{81CB5D50-6F8C-053B-4E80-3BE939A4DFA1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009;p41">
                  <a:extLst>
                    <a:ext uri="{FF2B5EF4-FFF2-40B4-BE49-F238E27FC236}">
                      <a16:creationId xmlns:a16="http://schemas.microsoft.com/office/drawing/2014/main" id="{780742CB-BA3F-A4A2-607B-15D8DC9D65AB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010;p41">
                  <a:extLst>
                    <a:ext uri="{FF2B5EF4-FFF2-40B4-BE49-F238E27FC236}">
                      <a16:creationId xmlns:a16="http://schemas.microsoft.com/office/drawing/2014/main" id="{2CDCEC7D-FB31-A5E5-D537-BB653464C51F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011;p41">
                  <a:extLst>
                    <a:ext uri="{FF2B5EF4-FFF2-40B4-BE49-F238E27FC236}">
                      <a16:creationId xmlns:a16="http://schemas.microsoft.com/office/drawing/2014/main" id="{8D18D22B-5A18-71F5-445D-54E50BA528C1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012;p41">
                  <a:extLst>
                    <a:ext uri="{FF2B5EF4-FFF2-40B4-BE49-F238E27FC236}">
                      <a16:creationId xmlns:a16="http://schemas.microsoft.com/office/drawing/2014/main" id="{DB935854-CC8C-F16A-8C2F-85762D926349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013;p41">
                  <a:extLst>
                    <a:ext uri="{FF2B5EF4-FFF2-40B4-BE49-F238E27FC236}">
                      <a16:creationId xmlns:a16="http://schemas.microsoft.com/office/drawing/2014/main" id="{8DD15F50-20D1-8848-1D57-6E2F40DF5D42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014;p41">
                  <a:extLst>
                    <a:ext uri="{FF2B5EF4-FFF2-40B4-BE49-F238E27FC236}">
                      <a16:creationId xmlns:a16="http://schemas.microsoft.com/office/drawing/2014/main" id="{3C0591D8-20C5-6765-7D42-9CA56DFC8669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015;p41">
                  <a:extLst>
                    <a:ext uri="{FF2B5EF4-FFF2-40B4-BE49-F238E27FC236}">
                      <a16:creationId xmlns:a16="http://schemas.microsoft.com/office/drawing/2014/main" id="{836D86BF-D3B4-3BC4-FCE9-9C4B65529E47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016;p41">
                  <a:extLst>
                    <a:ext uri="{FF2B5EF4-FFF2-40B4-BE49-F238E27FC236}">
                      <a16:creationId xmlns:a16="http://schemas.microsoft.com/office/drawing/2014/main" id="{FA9DA235-0269-BC8B-A83E-86DFBAB5529B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017;p41">
                  <a:extLst>
                    <a:ext uri="{FF2B5EF4-FFF2-40B4-BE49-F238E27FC236}">
                      <a16:creationId xmlns:a16="http://schemas.microsoft.com/office/drawing/2014/main" id="{EC8FDD10-D80C-ECA0-D4F6-83CB25103D51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018;p41">
                  <a:extLst>
                    <a:ext uri="{FF2B5EF4-FFF2-40B4-BE49-F238E27FC236}">
                      <a16:creationId xmlns:a16="http://schemas.microsoft.com/office/drawing/2014/main" id="{C0F35351-F143-6F78-3F8B-E13E0C831A24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" name="Google Shape;1019;p41">
              <a:extLst>
                <a:ext uri="{FF2B5EF4-FFF2-40B4-BE49-F238E27FC236}">
                  <a16:creationId xmlns:a16="http://schemas.microsoft.com/office/drawing/2014/main" id="{394D27B8-3010-84A7-3A79-82B7D13F30C7}"/>
                </a:ext>
              </a:extLst>
            </p:cNvPr>
            <p:cNvGrpSpPr/>
            <p:nvPr/>
          </p:nvGrpSpPr>
          <p:grpSpPr>
            <a:xfrm>
              <a:off x="495583" y="2262514"/>
              <a:ext cx="3003820" cy="2771812"/>
              <a:chOff x="5210334" y="1581198"/>
              <a:chExt cx="3751024" cy="3461303"/>
            </a:xfrm>
          </p:grpSpPr>
          <p:sp>
            <p:nvSpPr>
              <p:cNvPr id="10" name="Google Shape;1020;p41">
                <a:extLst>
                  <a:ext uri="{FF2B5EF4-FFF2-40B4-BE49-F238E27FC236}">
                    <a16:creationId xmlns:a16="http://schemas.microsoft.com/office/drawing/2014/main" id="{C9DF4804-7DB1-614C-1F3E-850089F52A81}"/>
                  </a:ext>
                </a:extLst>
              </p:cNvPr>
              <p:cNvSpPr/>
              <p:nvPr/>
            </p:nvSpPr>
            <p:spPr>
              <a:xfrm>
                <a:off x="5210334" y="4224070"/>
                <a:ext cx="3751024" cy="818431"/>
              </a:xfrm>
              <a:custGeom>
                <a:avLst/>
                <a:gdLst/>
                <a:ahLst/>
                <a:cxnLst/>
                <a:rect l="l" t="t" r="r" b="b"/>
                <a:pathLst>
                  <a:path w="62934" h="14349" extrusionOk="0">
                    <a:moveTo>
                      <a:pt x="31467" y="0"/>
                    </a:moveTo>
                    <a:cubicBezTo>
                      <a:pt x="23122" y="0"/>
                      <a:pt x="15118" y="756"/>
                      <a:pt x="9216" y="2101"/>
                    </a:cubicBezTo>
                    <a:cubicBezTo>
                      <a:pt x="3315" y="3447"/>
                      <a:pt x="1" y="5272"/>
                      <a:pt x="1" y="7174"/>
                    </a:cubicBezTo>
                    <a:cubicBezTo>
                      <a:pt x="1" y="9077"/>
                      <a:pt x="3315" y="10901"/>
                      <a:pt x="9216" y="12246"/>
                    </a:cubicBezTo>
                    <a:cubicBezTo>
                      <a:pt x="15118" y="13592"/>
                      <a:pt x="23122" y="14348"/>
                      <a:pt x="31467" y="14348"/>
                    </a:cubicBezTo>
                    <a:cubicBezTo>
                      <a:pt x="39812" y="14348"/>
                      <a:pt x="47816" y="13592"/>
                      <a:pt x="53717" y="12246"/>
                    </a:cubicBezTo>
                    <a:cubicBezTo>
                      <a:pt x="59618" y="10901"/>
                      <a:pt x="62934" y="9077"/>
                      <a:pt x="62934" y="7174"/>
                    </a:cubicBezTo>
                    <a:cubicBezTo>
                      <a:pt x="62934" y="5272"/>
                      <a:pt x="59618" y="3447"/>
                      <a:pt x="53717" y="2101"/>
                    </a:cubicBezTo>
                    <a:cubicBezTo>
                      <a:pt x="47816" y="756"/>
                      <a:pt x="39812" y="0"/>
                      <a:pt x="31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21;p41">
                <a:extLst>
                  <a:ext uri="{FF2B5EF4-FFF2-40B4-BE49-F238E27FC236}">
                    <a16:creationId xmlns:a16="http://schemas.microsoft.com/office/drawing/2014/main" id="{2FCC6B10-0F09-5809-223F-DDDCEF8FBB5C}"/>
                  </a:ext>
                </a:extLst>
              </p:cNvPr>
              <p:cNvSpPr/>
              <p:nvPr/>
            </p:nvSpPr>
            <p:spPr>
              <a:xfrm>
                <a:off x="5293217" y="2912334"/>
                <a:ext cx="574311" cy="227922"/>
              </a:xfrm>
              <a:custGeom>
                <a:avLst/>
                <a:gdLst/>
                <a:ahLst/>
                <a:cxnLst/>
                <a:rect l="l" t="t" r="r" b="b"/>
                <a:pathLst>
                  <a:path w="10069" h="3996" extrusionOk="0">
                    <a:moveTo>
                      <a:pt x="768" y="1"/>
                    </a:moveTo>
                    <a:cubicBezTo>
                      <a:pt x="750" y="1"/>
                      <a:pt x="731" y="1"/>
                      <a:pt x="713" y="3"/>
                    </a:cubicBezTo>
                    <a:cubicBezTo>
                      <a:pt x="378" y="23"/>
                      <a:pt x="57" y="272"/>
                      <a:pt x="1" y="602"/>
                    </a:cubicBezTo>
                    <a:cubicBezTo>
                      <a:pt x="18" y="599"/>
                      <a:pt x="35" y="597"/>
                      <a:pt x="52" y="597"/>
                    </a:cubicBezTo>
                    <a:cubicBezTo>
                      <a:pt x="171" y="597"/>
                      <a:pt x="288" y="666"/>
                      <a:pt x="365" y="762"/>
                    </a:cubicBezTo>
                    <a:cubicBezTo>
                      <a:pt x="451" y="870"/>
                      <a:pt x="494" y="1007"/>
                      <a:pt x="525" y="1143"/>
                    </a:cubicBezTo>
                    <a:cubicBezTo>
                      <a:pt x="671" y="1805"/>
                      <a:pt x="572" y="2499"/>
                      <a:pt x="246" y="3095"/>
                    </a:cubicBezTo>
                    <a:lnTo>
                      <a:pt x="6973" y="2279"/>
                    </a:lnTo>
                    <a:cubicBezTo>
                      <a:pt x="6973" y="2279"/>
                      <a:pt x="7527" y="3374"/>
                      <a:pt x="7498" y="3413"/>
                    </a:cubicBezTo>
                    <a:cubicBezTo>
                      <a:pt x="8173" y="3795"/>
                      <a:pt x="8935" y="3996"/>
                      <a:pt x="9707" y="3996"/>
                    </a:cubicBezTo>
                    <a:cubicBezTo>
                      <a:pt x="9827" y="3996"/>
                      <a:pt x="9948" y="3991"/>
                      <a:pt x="10069" y="3981"/>
                    </a:cubicBezTo>
                    <a:cubicBezTo>
                      <a:pt x="10034" y="3722"/>
                      <a:pt x="10036" y="3460"/>
                      <a:pt x="9972" y="3159"/>
                    </a:cubicBezTo>
                    <a:lnTo>
                      <a:pt x="8757" y="3184"/>
                    </a:lnTo>
                    <a:cubicBezTo>
                      <a:pt x="8757" y="3184"/>
                      <a:pt x="7873" y="1874"/>
                      <a:pt x="7783" y="1826"/>
                    </a:cubicBezTo>
                    <a:cubicBezTo>
                      <a:pt x="5785" y="1828"/>
                      <a:pt x="3787" y="2030"/>
                      <a:pt x="1866" y="2355"/>
                    </a:cubicBezTo>
                    <a:cubicBezTo>
                      <a:pt x="1908" y="2023"/>
                      <a:pt x="1947" y="1688"/>
                      <a:pt x="1919" y="1354"/>
                    </a:cubicBezTo>
                    <a:cubicBezTo>
                      <a:pt x="1891" y="1020"/>
                      <a:pt x="1792" y="686"/>
                      <a:pt x="1583" y="422"/>
                    </a:cubicBezTo>
                    <a:cubicBezTo>
                      <a:pt x="1386" y="175"/>
                      <a:pt x="1083" y="1"/>
                      <a:pt x="7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22;p41">
                <a:extLst>
                  <a:ext uri="{FF2B5EF4-FFF2-40B4-BE49-F238E27FC236}">
                    <a16:creationId xmlns:a16="http://schemas.microsoft.com/office/drawing/2014/main" id="{9B74FB0E-8802-7758-8F9E-43859685E6B4}"/>
                  </a:ext>
                </a:extLst>
              </p:cNvPr>
              <p:cNvSpPr/>
              <p:nvPr/>
            </p:nvSpPr>
            <p:spPr>
              <a:xfrm>
                <a:off x="5843742" y="2914957"/>
                <a:ext cx="98104" cy="17590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3084" extrusionOk="0">
                    <a:moveTo>
                      <a:pt x="442" y="0"/>
                    </a:moveTo>
                    <a:cubicBezTo>
                      <a:pt x="357" y="0"/>
                      <a:pt x="273" y="24"/>
                      <a:pt x="204" y="77"/>
                    </a:cubicBezTo>
                    <a:cubicBezTo>
                      <a:pt x="0" y="235"/>
                      <a:pt x="8" y="542"/>
                      <a:pt x="56" y="796"/>
                    </a:cubicBezTo>
                    <a:cubicBezTo>
                      <a:pt x="103" y="1049"/>
                      <a:pt x="177" y="1310"/>
                      <a:pt x="361" y="1489"/>
                    </a:cubicBezTo>
                    <a:cubicBezTo>
                      <a:pt x="468" y="1593"/>
                      <a:pt x="622" y="1656"/>
                      <a:pt x="768" y="1656"/>
                    </a:cubicBezTo>
                    <a:cubicBezTo>
                      <a:pt x="874" y="1656"/>
                      <a:pt x="977" y="1623"/>
                      <a:pt x="1055" y="1548"/>
                    </a:cubicBezTo>
                    <a:lnTo>
                      <a:pt x="1055" y="1548"/>
                    </a:lnTo>
                    <a:cubicBezTo>
                      <a:pt x="1028" y="2060"/>
                      <a:pt x="1035" y="2573"/>
                      <a:pt x="1076" y="3083"/>
                    </a:cubicBezTo>
                    <a:cubicBezTo>
                      <a:pt x="1203" y="3032"/>
                      <a:pt x="1349" y="3034"/>
                      <a:pt x="1648" y="2983"/>
                    </a:cubicBezTo>
                    <a:cubicBezTo>
                      <a:pt x="1701" y="2456"/>
                      <a:pt x="1720" y="1926"/>
                      <a:pt x="1709" y="1396"/>
                    </a:cubicBezTo>
                    <a:cubicBezTo>
                      <a:pt x="1705" y="1236"/>
                      <a:pt x="1692" y="1059"/>
                      <a:pt x="1575" y="949"/>
                    </a:cubicBezTo>
                    <a:cubicBezTo>
                      <a:pt x="1490" y="870"/>
                      <a:pt x="1376" y="847"/>
                      <a:pt x="1255" y="847"/>
                    </a:cubicBezTo>
                    <a:cubicBezTo>
                      <a:pt x="1175" y="847"/>
                      <a:pt x="1093" y="857"/>
                      <a:pt x="1014" y="866"/>
                    </a:cubicBezTo>
                    <a:cubicBezTo>
                      <a:pt x="1034" y="628"/>
                      <a:pt x="998" y="372"/>
                      <a:pt x="844" y="189"/>
                    </a:cubicBezTo>
                    <a:cubicBezTo>
                      <a:pt x="747" y="72"/>
                      <a:pt x="591" y="0"/>
                      <a:pt x="4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23;p41">
                <a:extLst>
                  <a:ext uri="{FF2B5EF4-FFF2-40B4-BE49-F238E27FC236}">
                    <a16:creationId xmlns:a16="http://schemas.microsoft.com/office/drawing/2014/main" id="{C68FE9C3-D37E-1317-D7F2-6F8F20170626}"/>
                  </a:ext>
                </a:extLst>
              </p:cNvPr>
              <p:cNvSpPr/>
              <p:nvPr/>
            </p:nvSpPr>
            <p:spPr>
              <a:xfrm>
                <a:off x="5909792" y="3017796"/>
                <a:ext cx="111965" cy="166207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914" extrusionOk="0">
                    <a:moveTo>
                      <a:pt x="971" y="1"/>
                    </a:moveTo>
                    <a:cubicBezTo>
                      <a:pt x="738" y="1"/>
                      <a:pt x="519" y="56"/>
                      <a:pt x="343" y="210"/>
                    </a:cubicBezTo>
                    <a:cubicBezTo>
                      <a:pt x="0" y="510"/>
                      <a:pt x="0" y="1034"/>
                      <a:pt x="29" y="1489"/>
                    </a:cubicBezTo>
                    <a:cubicBezTo>
                      <a:pt x="57" y="1953"/>
                      <a:pt x="148" y="2509"/>
                      <a:pt x="577" y="2688"/>
                    </a:cubicBezTo>
                    <a:cubicBezTo>
                      <a:pt x="688" y="2735"/>
                      <a:pt x="808" y="2748"/>
                      <a:pt x="931" y="2748"/>
                    </a:cubicBezTo>
                    <a:cubicBezTo>
                      <a:pt x="1091" y="2748"/>
                      <a:pt x="1256" y="2725"/>
                      <a:pt x="1416" y="2725"/>
                    </a:cubicBezTo>
                    <a:cubicBezTo>
                      <a:pt x="1614" y="2725"/>
                      <a:pt x="1803" y="2760"/>
                      <a:pt x="1963" y="2914"/>
                    </a:cubicBezTo>
                    <a:cubicBezTo>
                      <a:pt x="1796" y="2007"/>
                      <a:pt x="1745" y="1084"/>
                      <a:pt x="1811" y="164"/>
                    </a:cubicBezTo>
                    <a:cubicBezTo>
                      <a:pt x="1545" y="79"/>
                      <a:pt x="1248" y="1"/>
                      <a:pt x="9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24;p41">
                <a:extLst>
                  <a:ext uri="{FF2B5EF4-FFF2-40B4-BE49-F238E27FC236}">
                    <a16:creationId xmlns:a16="http://schemas.microsoft.com/office/drawing/2014/main" id="{213000E2-3F3E-2B68-91AA-BAF6503CF769}"/>
                  </a:ext>
                </a:extLst>
              </p:cNvPr>
              <p:cNvSpPr/>
              <p:nvPr/>
            </p:nvSpPr>
            <p:spPr>
              <a:xfrm>
                <a:off x="8133624" y="2907828"/>
                <a:ext cx="84644" cy="157994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770" extrusionOk="0">
                    <a:moveTo>
                      <a:pt x="818" y="1"/>
                    </a:moveTo>
                    <a:cubicBezTo>
                      <a:pt x="814" y="1"/>
                      <a:pt x="810" y="1"/>
                      <a:pt x="806" y="1"/>
                    </a:cubicBezTo>
                    <a:cubicBezTo>
                      <a:pt x="701" y="6"/>
                      <a:pt x="613" y="96"/>
                      <a:pt x="577" y="196"/>
                    </a:cubicBezTo>
                    <a:cubicBezTo>
                      <a:pt x="542" y="297"/>
                      <a:pt x="547" y="407"/>
                      <a:pt x="552" y="513"/>
                    </a:cubicBezTo>
                    <a:cubicBezTo>
                      <a:pt x="567" y="791"/>
                      <a:pt x="581" y="1067"/>
                      <a:pt x="595" y="1343"/>
                    </a:cubicBezTo>
                    <a:cubicBezTo>
                      <a:pt x="606" y="1558"/>
                      <a:pt x="615" y="1783"/>
                      <a:pt x="523" y="1976"/>
                    </a:cubicBezTo>
                    <a:cubicBezTo>
                      <a:pt x="447" y="2135"/>
                      <a:pt x="279" y="2263"/>
                      <a:pt x="111" y="2263"/>
                    </a:cubicBezTo>
                    <a:cubicBezTo>
                      <a:pt x="74" y="2263"/>
                      <a:pt x="37" y="2257"/>
                      <a:pt x="1" y="2244"/>
                    </a:cubicBezTo>
                    <a:lnTo>
                      <a:pt x="1" y="2244"/>
                    </a:lnTo>
                    <a:cubicBezTo>
                      <a:pt x="31" y="2516"/>
                      <a:pt x="221" y="2719"/>
                      <a:pt x="440" y="2760"/>
                    </a:cubicBezTo>
                    <a:cubicBezTo>
                      <a:pt x="473" y="2766"/>
                      <a:pt x="507" y="2769"/>
                      <a:pt x="540" y="2769"/>
                    </a:cubicBezTo>
                    <a:cubicBezTo>
                      <a:pt x="727" y="2769"/>
                      <a:pt x="911" y="2677"/>
                      <a:pt x="1042" y="2541"/>
                    </a:cubicBezTo>
                    <a:cubicBezTo>
                      <a:pt x="1195" y="2380"/>
                      <a:pt x="1285" y="2168"/>
                      <a:pt x="1339" y="1952"/>
                    </a:cubicBezTo>
                    <a:cubicBezTo>
                      <a:pt x="1484" y="1375"/>
                      <a:pt x="1404" y="766"/>
                      <a:pt x="1118" y="246"/>
                    </a:cubicBezTo>
                    <a:cubicBezTo>
                      <a:pt x="1053" y="127"/>
                      <a:pt x="952" y="1"/>
                      <a:pt x="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25;p41">
                <a:extLst>
                  <a:ext uri="{FF2B5EF4-FFF2-40B4-BE49-F238E27FC236}">
                    <a16:creationId xmlns:a16="http://schemas.microsoft.com/office/drawing/2014/main" id="{5D2C543F-20DF-FD09-9C82-F4272B52A52B}"/>
                  </a:ext>
                </a:extLst>
              </p:cNvPr>
              <p:cNvSpPr/>
              <p:nvPr/>
            </p:nvSpPr>
            <p:spPr>
              <a:xfrm>
                <a:off x="8068088" y="2954883"/>
                <a:ext cx="92116" cy="235508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4129" extrusionOk="0">
                    <a:moveTo>
                      <a:pt x="569" y="1"/>
                    </a:moveTo>
                    <a:cubicBezTo>
                      <a:pt x="415" y="1"/>
                      <a:pt x="267" y="53"/>
                      <a:pt x="164" y="171"/>
                    </a:cubicBezTo>
                    <a:cubicBezTo>
                      <a:pt x="2" y="356"/>
                      <a:pt x="1" y="626"/>
                      <a:pt x="8" y="871"/>
                    </a:cubicBezTo>
                    <a:cubicBezTo>
                      <a:pt x="38" y="1935"/>
                      <a:pt x="69" y="2998"/>
                      <a:pt x="99" y="4062"/>
                    </a:cubicBezTo>
                    <a:cubicBezTo>
                      <a:pt x="279" y="4106"/>
                      <a:pt x="464" y="4128"/>
                      <a:pt x="642" y="4128"/>
                    </a:cubicBezTo>
                    <a:cubicBezTo>
                      <a:pt x="959" y="4128"/>
                      <a:pt x="1253" y="4059"/>
                      <a:pt x="1454" y="3925"/>
                    </a:cubicBezTo>
                    <a:cubicBezTo>
                      <a:pt x="1534" y="3000"/>
                      <a:pt x="1615" y="2065"/>
                      <a:pt x="1479" y="1148"/>
                    </a:cubicBezTo>
                    <a:cubicBezTo>
                      <a:pt x="1429" y="806"/>
                      <a:pt x="1337" y="449"/>
                      <a:pt x="1089" y="210"/>
                    </a:cubicBezTo>
                    <a:cubicBezTo>
                      <a:pt x="953" y="78"/>
                      <a:pt x="756" y="1"/>
                      <a:pt x="5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26;p41">
                <a:extLst>
                  <a:ext uri="{FF2B5EF4-FFF2-40B4-BE49-F238E27FC236}">
                    <a16:creationId xmlns:a16="http://schemas.microsoft.com/office/drawing/2014/main" id="{A4AA3AE5-D3BC-BB34-9007-9226A8007458}"/>
                  </a:ext>
                </a:extLst>
              </p:cNvPr>
              <p:cNvSpPr/>
              <p:nvPr/>
            </p:nvSpPr>
            <p:spPr>
              <a:xfrm>
                <a:off x="5673257" y="3108599"/>
                <a:ext cx="172025" cy="33121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5807" extrusionOk="0">
                    <a:moveTo>
                      <a:pt x="1325" y="0"/>
                    </a:moveTo>
                    <a:cubicBezTo>
                      <a:pt x="939" y="0"/>
                      <a:pt x="563" y="146"/>
                      <a:pt x="328" y="452"/>
                    </a:cubicBezTo>
                    <a:cubicBezTo>
                      <a:pt x="0" y="878"/>
                      <a:pt x="8" y="1466"/>
                      <a:pt x="31" y="2002"/>
                    </a:cubicBezTo>
                    <a:cubicBezTo>
                      <a:pt x="65" y="2795"/>
                      <a:pt x="99" y="3587"/>
                      <a:pt x="133" y="4380"/>
                    </a:cubicBezTo>
                    <a:cubicBezTo>
                      <a:pt x="148" y="4741"/>
                      <a:pt x="171" y="5125"/>
                      <a:pt x="386" y="5417"/>
                    </a:cubicBezTo>
                    <a:cubicBezTo>
                      <a:pt x="578" y="5679"/>
                      <a:pt x="901" y="5807"/>
                      <a:pt x="1229" y="5807"/>
                    </a:cubicBezTo>
                    <a:cubicBezTo>
                      <a:pt x="1421" y="5807"/>
                      <a:pt x="1614" y="5763"/>
                      <a:pt x="1783" y="5677"/>
                    </a:cubicBezTo>
                    <a:cubicBezTo>
                      <a:pt x="2243" y="5442"/>
                      <a:pt x="2537" y="4963"/>
                      <a:pt x="2667" y="4464"/>
                    </a:cubicBezTo>
                    <a:cubicBezTo>
                      <a:pt x="2796" y="3965"/>
                      <a:pt x="2599" y="3415"/>
                      <a:pt x="2843" y="2399"/>
                    </a:cubicBezTo>
                    <a:cubicBezTo>
                      <a:pt x="3015" y="1680"/>
                      <a:pt x="2858" y="847"/>
                      <a:pt x="2304" y="357"/>
                    </a:cubicBezTo>
                    <a:cubicBezTo>
                      <a:pt x="2039" y="123"/>
                      <a:pt x="1678" y="0"/>
                      <a:pt x="13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27;p41">
                <a:extLst>
                  <a:ext uri="{FF2B5EF4-FFF2-40B4-BE49-F238E27FC236}">
                    <a16:creationId xmlns:a16="http://schemas.microsoft.com/office/drawing/2014/main" id="{B7C44C2F-2511-4DE1-1B4F-556866863E54}"/>
                  </a:ext>
                </a:extLst>
              </p:cNvPr>
              <p:cNvSpPr/>
              <p:nvPr/>
            </p:nvSpPr>
            <p:spPr>
              <a:xfrm>
                <a:off x="8246729" y="3135178"/>
                <a:ext cx="119665" cy="24771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343" extrusionOk="0">
                    <a:moveTo>
                      <a:pt x="1068" y="1"/>
                    </a:moveTo>
                    <a:cubicBezTo>
                      <a:pt x="1053" y="1"/>
                      <a:pt x="1039" y="1"/>
                      <a:pt x="1024" y="1"/>
                    </a:cubicBezTo>
                    <a:cubicBezTo>
                      <a:pt x="667" y="15"/>
                      <a:pt x="330" y="155"/>
                      <a:pt x="1" y="292"/>
                    </a:cubicBezTo>
                    <a:cubicBezTo>
                      <a:pt x="19" y="1424"/>
                      <a:pt x="131" y="2435"/>
                      <a:pt x="391" y="3407"/>
                    </a:cubicBezTo>
                    <a:cubicBezTo>
                      <a:pt x="493" y="3790"/>
                      <a:pt x="674" y="4225"/>
                      <a:pt x="1058" y="4324"/>
                    </a:cubicBezTo>
                    <a:cubicBezTo>
                      <a:pt x="1107" y="4336"/>
                      <a:pt x="1157" y="4342"/>
                      <a:pt x="1206" y="4342"/>
                    </a:cubicBezTo>
                    <a:cubicBezTo>
                      <a:pt x="1509" y="4342"/>
                      <a:pt x="1801" y="4112"/>
                      <a:pt x="1937" y="3830"/>
                    </a:cubicBezTo>
                    <a:cubicBezTo>
                      <a:pt x="2096" y="3502"/>
                      <a:pt x="2097" y="3123"/>
                      <a:pt x="2095" y="2759"/>
                    </a:cubicBezTo>
                    <a:lnTo>
                      <a:pt x="2085" y="1196"/>
                    </a:lnTo>
                    <a:cubicBezTo>
                      <a:pt x="2084" y="935"/>
                      <a:pt x="2078" y="661"/>
                      <a:pt x="1945" y="436"/>
                    </a:cubicBezTo>
                    <a:cubicBezTo>
                      <a:pt x="1772" y="141"/>
                      <a:pt x="1411" y="1"/>
                      <a:pt x="10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28;p41">
                <a:extLst>
                  <a:ext uri="{FF2B5EF4-FFF2-40B4-BE49-F238E27FC236}">
                    <a16:creationId xmlns:a16="http://schemas.microsoft.com/office/drawing/2014/main" id="{481F9D54-7C7D-7E07-0927-63FBD3FA44E6}"/>
                  </a:ext>
                </a:extLst>
              </p:cNvPr>
              <p:cNvSpPr/>
              <p:nvPr/>
            </p:nvSpPr>
            <p:spPr>
              <a:xfrm>
                <a:off x="6013885" y="1581198"/>
                <a:ext cx="2063617" cy="1690420"/>
              </a:xfrm>
              <a:custGeom>
                <a:avLst/>
                <a:gdLst/>
                <a:ahLst/>
                <a:cxnLst/>
                <a:rect l="l" t="t" r="r" b="b"/>
                <a:pathLst>
                  <a:path w="36180" h="29637" extrusionOk="0">
                    <a:moveTo>
                      <a:pt x="22209" y="1"/>
                    </a:moveTo>
                    <a:cubicBezTo>
                      <a:pt x="14818" y="1"/>
                      <a:pt x="7532" y="344"/>
                      <a:pt x="49" y="1268"/>
                    </a:cubicBezTo>
                    <a:lnTo>
                      <a:pt x="1" y="29637"/>
                    </a:lnTo>
                    <a:lnTo>
                      <a:pt x="36179" y="28278"/>
                    </a:lnTo>
                    <a:lnTo>
                      <a:pt x="35764" y="324"/>
                    </a:lnTo>
                    <a:cubicBezTo>
                      <a:pt x="31163" y="126"/>
                      <a:pt x="26667" y="1"/>
                      <a:pt x="222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29;p41">
                <a:extLst>
                  <a:ext uri="{FF2B5EF4-FFF2-40B4-BE49-F238E27FC236}">
                    <a16:creationId xmlns:a16="http://schemas.microsoft.com/office/drawing/2014/main" id="{7C82D34D-3EAB-0252-9FBA-66588C360BB1}"/>
                  </a:ext>
                </a:extLst>
              </p:cNvPr>
              <p:cNvSpPr/>
              <p:nvPr/>
            </p:nvSpPr>
            <p:spPr>
              <a:xfrm>
                <a:off x="6307114" y="3177500"/>
                <a:ext cx="327338" cy="74206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1301" extrusionOk="0">
                    <a:moveTo>
                      <a:pt x="5709" y="0"/>
                    </a:moveTo>
                    <a:cubicBezTo>
                      <a:pt x="4013" y="240"/>
                      <a:pt x="2329" y="546"/>
                      <a:pt x="655" y="919"/>
                    </a:cubicBezTo>
                    <a:cubicBezTo>
                      <a:pt x="362" y="984"/>
                      <a:pt x="44" y="1067"/>
                      <a:pt x="1" y="1300"/>
                    </a:cubicBezTo>
                    <a:lnTo>
                      <a:pt x="5713" y="1300"/>
                    </a:lnTo>
                    <a:cubicBezTo>
                      <a:pt x="5713" y="1300"/>
                      <a:pt x="5739" y="21"/>
                      <a:pt x="57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030;p41">
                <a:extLst>
                  <a:ext uri="{FF2B5EF4-FFF2-40B4-BE49-F238E27FC236}">
                    <a16:creationId xmlns:a16="http://schemas.microsoft.com/office/drawing/2014/main" id="{257D20C2-CE16-4608-C582-C13EF6797F7B}"/>
                  </a:ext>
                </a:extLst>
              </p:cNvPr>
              <p:cNvSpPr/>
              <p:nvPr/>
            </p:nvSpPr>
            <p:spPr>
              <a:xfrm>
                <a:off x="7469537" y="3192843"/>
                <a:ext cx="331787" cy="65821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1154" extrusionOk="0">
                    <a:moveTo>
                      <a:pt x="106" y="0"/>
                    </a:moveTo>
                    <a:lnTo>
                      <a:pt x="106" y="0"/>
                    </a:lnTo>
                    <a:cubicBezTo>
                      <a:pt x="0" y="339"/>
                      <a:pt x="1" y="703"/>
                      <a:pt x="108" y="1043"/>
                    </a:cubicBezTo>
                    <a:cubicBezTo>
                      <a:pt x="1673" y="1116"/>
                      <a:pt x="3239" y="1153"/>
                      <a:pt x="4805" y="1153"/>
                    </a:cubicBezTo>
                    <a:cubicBezTo>
                      <a:pt x="5142" y="1153"/>
                      <a:pt x="5479" y="1151"/>
                      <a:pt x="5816" y="1148"/>
                    </a:cubicBezTo>
                    <a:cubicBezTo>
                      <a:pt x="3982" y="574"/>
                      <a:pt x="2081" y="214"/>
                      <a:pt x="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31;p41">
                <a:extLst>
                  <a:ext uri="{FF2B5EF4-FFF2-40B4-BE49-F238E27FC236}">
                    <a16:creationId xmlns:a16="http://schemas.microsoft.com/office/drawing/2014/main" id="{ECF73F49-3859-C844-BECD-8A6F96C9DCA6}"/>
                  </a:ext>
                </a:extLst>
              </p:cNvPr>
              <p:cNvSpPr/>
              <p:nvPr/>
            </p:nvSpPr>
            <p:spPr>
              <a:xfrm>
                <a:off x="5834673" y="3031884"/>
                <a:ext cx="128734" cy="23756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4165" extrusionOk="0">
                    <a:moveTo>
                      <a:pt x="1251" y="0"/>
                    </a:moveTo>
                    <a:cubicBezTo>
                      <a:pt x="942" y="0"/>
                      <a:pt x="654" y="179"/>
                      <a:pt x="490" y="420"/>
                    </a:cubicBezTo>
                    <a:cubicBezTo>
                      <a:pt x="321" y="667"/>
                      <a:pt x="258" y="970"/>
                      <a:pt x="209" y="1263"/>
                    </a:cubicBezTo>
                    <a:cubicBezTo>
                      <a:pt x="49" y="2222"/>
                      <a:pt x="0" y="3195"/>
                      <a:pt x="64" y="4164"/>
                    </a:cubicBezTo>
                    <a:cubicBezTo>
                      <a:pt x="63" y="4164"/>
                      <a:pt x="64" y="4165"/>
                      <a:pt x="67" y="4165"/>
                    </a:cubicBezTo>
                    <a:cubicBezTo>
                      <a:pt x="164" y="4165"/>
                      <a:pt x="2194" y="3988"/>
                      <a:pt x="2194" y="3988"/>
                    </a:cubicBezTo>
                    <a:lnTo>
                      <a:pt x="2257" y="807"/>
                    </a:lnTo>
                    <a:lnTo>
                      <a:pt x="1226" y="778"/>
                    </a:lnTo>
                    <a:cubicBezTo>
                      <a:pt x="1241" y="519"/>
                      <a:pt x="1257" y="261"/>
                      <a:pt x="1274" y="1"/>
                    </a:cubicBezTo>
                    <a:cubicBezTo>
                      <a:pt x="1267" y="1"/>
                      <a:pt x="1259" y="0"/>
                      <a:pt x="12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32;p41">
                <a:extLst>
                  <a:ext uri="{FF2B5EF4-FFF2-40B4-BE49-F238E27FC236}">
                    <a16:creationId xmlns:a16="http://schemas.microsoft.com/office/drawing/2014/main" id="{2D621F7A-EA77-B0F3-83B5-D48BBFEC61BF}"/>
                  </a:ext>
                </a:extLst>
              </p:cNvPr>
              <p:cNvSpPr/>
              <p:nvPr/>
            </p:nvSpPr>
            <p:spPr>
              <a:xfrm>
                <a:off x="5942588" y="3166378"/>
                <a:ext cx="692036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1632" extrusionOk="0">
                    <a:moveTo>
                      <a:pt x="1" y="0"/>
                    </a:moveTo>
                    <a:lnTo>
                      <a:pt x="89" y="1631"/>
                    </a:lnTo>
                    <a:lnTo>
                      <a:pt x="6593" y="1369"/>
                    </a:lnTo>
                    <a:lnTo>
                      <a:pt x="12133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33;p41">
                <a:extLst>
                  <a:ext uri="{FF2B5EF4-FFF2-40B4-BE49-F238E27FC236}">
                    <a16:creationId xmlns:a16="http://schemas.microsoft.com/office/drawing/2014/main" id="{8DB2CDDB-BEBE-C997-6065-20D5E03454CC}"/>
                  </a:ext>
                </a:extLst>
              </p:cNvPr>
              <p:cNvSpPr/>
              <p:nvPr/>
            </p:nvSpPr>
            <p:spPr>
              <a:xfrm>
                <a:off x="8149195" y="3047626"/>
                <a:ext cx="128734" cy="23756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4165" extrusionOk="0">
                    <a:moveTo>
                      <a:pt x="1006" y="0"/>
                    </a:moveTo>
                    <a:cubicBezTo>
                      <a:pt x="999" y="0"/>
                      <a:pt x="991" y="0"/>
                      <a:pt x="984" y="0"/>
                    </a:cubicBezTo>
                    <a:cubicBezTo>
                      <a:pt x="1000" y="260"/>
                      <a:pt x="1015" y="519"/>
                      <a:pt x="1032" y="777"/>
                    </a:cubicBezTo>
                    <a:lnTo>
                      <a:pt x="0" y="807"/>
                    </a:lnTo>
                    <a:lnTo>
                      <a:pt x="63" y="3989"/>
                    </a:lnTo>
                    <a:cubicBezTo>
                      <a:pt x="63" y="3989"/>
                      <a:pt x="2092" y="4164"/>
                      <a:pt x="2190" y="4164"/>
                    </a:cubicBezTo>
                    <a:cubicBezTo>
                      <a:pt x="2192" y="4164"/>
                      <a:pt x="2194" y="4164"/>
                      <a:pt x="2193" y="4164"/>
                    </a:cubicBezTo>
                    <a:cubicBezTo>
                      <a:pt x="2256" y="3195"/>
                      <a:pt x="2208" y="2222"/>
                      <a:pt x="2048" y="1264"/>
                    </a:cubicBezTo>
                    <a:cubicBezTo>
                      <a:pt x="1999" y="969"/>
                      <a:pt x="1934" y="666"/>
                      <a:pt x="1768" y="420"/>
                    </a:cubicBezTo>
                    <a:cubicBezTo>
                      <a:pt x="1604" y="179"/>
                      <a:pt x="1316" y="0"/>
                      <a:pt x="10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34;p41">
                <a:extLst>
                  <a:ext uri="{FF2B5EF4-FFF2-40B4-BE49-F238E27FC236}">
                    <a16:creationId xmlns:a16="http://schemas.microsoft.com/office/drawing/2014/main" id="{B431AF03-18B6-89CA-3D0A-847963A344B9}"/>
                  </a:ext>
                </a:extLst>
              </p:cNvPr>
              <p:cNvSpPr/>
              <p:nvPr/>
            </p:nvSpPr>
            <p:spPr>
              <a:xfrm>
                <a:off x="7477921" y="3182120"/>
                <a:ext cx="692093" cy="93028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1631" extrusionOk="0">
                    <a:moveTo>
                      <a:pt x="12133" y="1"/>
                    </a:moveTo>
                    <a:lnTo>
                      <a:pt x="1" y="203"/>
                    </a:lnTo>
                    <a:lnTo>
                      <a:pt x="5542" y="1369"/>
                    </a:lnTo>
                    <a:lnTo>
                      <a:pt x="12045" y="1631"/>
                    </a:lnTo>
                    <a:lnTo>
                      <a:pt x="12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35;p41">
                <a:extLst>
                  <a:ext uri="{FF2B5EF4-FFF2-40B4-BE49-F238E27FC236}">
                    <a16:creationId xmlns:a16="http://schemas.microsoft.com/office/drawing/2014/main" id="{223DFBBB-961E-A6D4-8ABC-708D85B496B8}"/>
                  </a:ext>
                </a:extLst>
              </p:cNvPr>
              <p:cNvSpPr/>
              <p:nvPr/>
            </p:nvSpPr>
            <p:spPr>
              <a:xfrm>
                <a:off x="5575267" y="3210639"/>
                <a:ext cx="3037247" cy="1683861"/>
              </a:xfrm>
              <a:custGeom>
                <a:avLst/>
                <a:gdLst/>
                <a:ahLst/>
                <a:cxnLst/>
                <a:rect l="l" t="t" r="r" b="b"/>
                <a:pathLst>
                  <a:path w="53250" h="29522" extrusionOk="0">
                    <a:moveTo>
                      <a:pt x="45483" y="1"/>
                    </a:moveTo>
                    <a:cubicBezTo>
                      <a:pt x="45346" y="1"/>
                      <a:pt x="45208" y="2"/>
                      <a:pt x="45072" y="3"/>
                    </a:cubicBezTo>
                    <a:lnTo>
                      <a:pt x="4470" y="412"/>
                    </a:lnTo>
                    <a:cubicBezTo>
                      <a:pt x="3236" y="1776"/>
                      <a:pt x="3012" y="3153"/>
                      <a:pt x="2838" y="4429"/>
                    </a:cubicBezTo>
                    <a:lnTo>
                      <a:pt x="294" y="22963"/>
                    </a:lnTo>
                    <a:cubicBezTo>
                      <a:pt x="212" y="24339"/>
                      <a:pt x="1" y="25490"/>
                      <a:pt x="182" y="26619"/>
                    </a:cubicBezTo>
                    <a:cubicBezTo>
                      <a:pt x="364" y="27749"/>
                      <a:pt x="1018" y="28871"/>
                      <a:pt x="2081" y="29293"/>
                    </a:cubicBezTo>
                    <a:cubicBezTo>
                      <a:pt x="2572" y="29488"/>
                      <a:pt x="3106" y="29521"/>
                      <a:pt x="3638" y="29521"/>
                    </a:cubicBezTo>
                    <a:cubicBezTo>
                      <a:pt x="3763" y="29521"/>
                      <a:pt x="3889" y="29519"/>
                      <a:pt x="4013" y="29517"/>
                    </a:cubicBezTo>
                    <a:lnTo>
                      <a:pt x="46071" y="28884"/>
                    </a:lnTo>
                    <a:cubicBezTo>
                      <a:pt x="48297" y="28850"/>
                      <a:pt x="50562" y="28812"/>
                      <a:pt x="52682" y="28131"/>
                    </a:cubicBezTo>
                    <a:cubicBezTo>
                      <a:pt x="53249" y="25922"/>
                      <a:pt x="53111" y="23720"/>
                      <a:pt x="52703" y="21613"/>
                    </a:cubicBezTo>
                    <a:cubicBezTo>
                      <a:pt x="52294" y="19505"/>
                      <a:pt x="51624" y="17459"/>
                      <a:pt x="51102" y="15377"/>
                    </a:cubicBezTo>
                    <a:cubicBezTo>
                      <a:pt x="49993" y="10946"/>
                      <a:pt x="49567" y="6378"/>
                      <a:pt x="49144" y="1830"/>
                    </a:cubicBezTo>
                    <a:cubicBezTo>
                      <a:pt x="49053" y="849"/>
                      <a:pt x="48082" y="430"/>
                      <a:pt x="47349" y="210"/>
                    </a:cubicBezTo>
                    <a:cubicBezTo>
                      <a:pt x="46747" y="29"/>
                      <a:pt x="46114" y="1"/>
                      <a:pt x="45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36;p41">
                <a:extLst>
                  <a:ext uri="{FF2B5EF4-FFF2-40B4-BE49-F238E27FC236}">
                    <a16:creationId xmlns:a16="http://schemas.microsoft.com/office/drawing/2014/main" id="{65BB6357-5A84-C831-8CC9-4C4C00BDD068}"/>
                  </a:ext>
                </a:extLst>
              </p:cNvPr>
              <p:cNvSpPr/>
              <p:nvPr/>
            </p:nvSpPr>
            <p:spPr>
              <a:xfrm>
                <a:off x="5869694" y="3174648"/>
                <a:ext cx="111451" cy="816207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4310" fill="none" extrusionOk="0">
                    <a:moveTo>
                      <a:pt x="1954" y="0"/>
                    </a:moveTo>
                    <a:cubicBezTo>
                      <a:pt x="1735" y="260"/>
                      <a:pt x="1498" y="504"/>
                      <a:pt x="1247" y="733"/>
                    </a:cubicBezTo>
                    <a:cubicBezTo>
                      <a:pt x="592" y="1331"/>
                      <a:pt x="212" y="2170"/>
                      <a:pt x="197" y="3057"/>
                    </a:cubicBezTo>
                    <a:lnTo>
                      <a:pt x="0" y="14310"/>
                    </a:lnTo>
                  </a:path>
                </a:pathLst>
              </a:custGeom>
              <a:noFill/>
              <a:ln w="4200" cap="flat" cmpd="sng">
                <a:solidFill>
                  <a:schemeClr val="dk2"/>
                </a:solidFill>
                <a:prstDash val="solid"/>
                <a:miter lim="11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37;p41">
                <a:extLst>
                  <a:ext uri="{FF2B5EF4-FFF2-40B4-BE49-F238E27FC236}">
                    <a16:creationId xmlns:a16="http://schemas.microsoft.com/office/drawing/2014/main" id="{B0E2FDA9-3DF0-A368-51E1-5EA2C037D70B}"/>
                  </a:ext>
                </a:extLst>
              </p:cNvPr>
              <p:cNvSpPr/>
              <p:nvPr/>
            </p:nvSpPr>
            <p:spPr>
              <a:xfrm>
                <a:off x="5730922" y="3973512"/>
                <a:ext cx="2712818" cy="588171"/>
              </a:xfrm>
              <a:custGeom>
                <a:avLst/>
                <a:gdLst/>
                <a:ahLst/>
                <a:cxnLst/>
                <a:rect l="l" t="t" r="r" b="b"/>
                <a:pathLst>
                  <a:path w="47562" h="10312" extrusionOk="0">
                    <a:moveTo>
                      <a:pt x="2081" y="1"/>
                    </a:moveTo>
                    <a:lnTo>
                      <a:pt x="245" y="7555"/>
                    </a:lnTo>
                    <a:cubicBezTo>
                      <a:pt x="122" y="8058"/>
                      <a:pt x="1" y="8594"/>
                      <a:pt x="159" y="9087"/>
                    </a:cubicBezTo>
                    <a:cubicBezTo>
                      <a:pt x="351" y="9686"/>
                      <a:pt x="929" y="10097"/>
                      <a:pt x="1537" y="10262"/>
                    </a:cubicBezTo>
                    <a:cubicBezTo>
                      <a:pt x="1667" y="10297"/>
                      <a:pt x="3187" y="10311"/>
                      <a:pt x="5583" y="10311"/>
                    </a:cubicBezTo>
                    <a:cubicBezTo>
                      <a:pt x="16082" y="10311"/>
                      <a:pt x="43398" y="10029"/>
                      <a:pt x="44290" y="9935"/>
                    </a:cubicBezTo>
                    <a:cubicBezTo>
                      <a:pt x="45488" y="9809"/>
                      <a:pt x="47032" y="9829"/>
                      <a:pt x="47386" y="8678"/>
                    </a:cubicBezTo>
                    <a:cubicBezTo>
                      <a:pt x="47562" y="8104"/>
                      <a:pt x="47348" y="7491"/>
                      <a:pt x="47134" y="6929"/>
                    </a:cubicBezTo>
                    <a:cubicBezTo>
                      <a:pt x="46440" y="5097"/>
                      <a:pt x="45677" y="2423"/>
                      <a:pt x="44983" y="591"/>
                    </a:cubicBez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1038;p41">
                <a:extLst>
                  <a:ext uri="{FF2B5EF4-FFF2-40B4-BE49-F238E27FC236}">
                    <a16:creationId xmlns:a16="http://schemas.microsoft.com/office/drawing/2014/main" id="{082A6FBB-8B53-F48B-B6D7-3321B283FD72}"/>
                  </a:ext>
                </a:extLst>
              </p:cNvPr>
              <p:cNvGrpSpPr/>
              <p:nvPr/>
            </p:nvGrpSpPr>
            <p:grpSpPr>
              <a:xfrm>
                <a:off x="5812143" y="3774053"/>
                <a:ext cx="2603074" cy="805937"/>
                <a:chOff x="5812143" y="3774053"/>
                <a:chExt cx="2603074" cy="805937"/>
              </a:xfrm>
            </p:grpSpPr>
            <p:sp>
              <p:nvSpPr>
                <p:cNvPr id="1349" name="Google Shape;1039;p41">
                  <a:extLst>
                    <a:ext uri="{FF2B5EF4-FFF2-40B4-BE49-F238E27FC236}">
                      <a16:creationId xmlns:a16="http://schemas.microsoft.com/office/drawing/2014/main" id="{D33F8A59-7405-B159-6F8F-D2A12D4DDD5A}"/>
                    </a:ext>
                  </a:extLst>
                </p:cNvPr>
                <p:cNvSpPr/>
                <p:nvPr/>
              </p:nvSpPr>
              <p:spPr>
                <a:xfrm>
                  <a:off x="6187450" y="3866853"/>
                  <a:ext cx="23842" cy="13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2" extrusionOk="0">
                      <a:moveTo>
                        <a:pt x="0" y="0"/>
                      </a:moveTo>
                      <a:lnTo>
                        <a:pt x="0" y="2292"/>
                      </a:lnTo>
                      <a:lnTo>
                        <a:pt x="418" y="2292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040;p41">
                  <a:extLst>
                    <a:ext uri="{FF2B5EF4-FFF2-40B4-BE49-F238E27FC236}">
                      <a16:creationId xmlns:a16="http://schemas.microsoft.com/office/drawing/2014/main" id="{5C65D41D-FF86-4425-5C4C-0EAA3D97CED3}"/>
                    </a:ext>
                  </a:extLst>
                </p:cNvPr>
                <p:cNvSpPr/>
                <p:nvPr/>
              </p:nvSpPr>
              <p:spPr>
                <a:xfrm>
                  <a:off x="6381035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041;p41">
                  <a:extLst>
                    <a:ext uri="{FF2B5EF4-FFF2-40B4-BE49-F238E27FC236}">
                      <a16:creationId xmlns:a16="http://schemas.microsoft.com/office/drawing/2014/main" id="{5F6A2E0E-EF41-C422-033E-673CE3894547}"/>
                    </a:ext>
                  </a:extLst>
                </p:cNvPr>
                <p:cNvSpPr/>
                <p:nvPr/>
              </p:nvSpPr>
              <p:spPr>
                <a:xfrm>
                  <a:off x="6574620" y="3876492"/>
                  <a:ext cx="23785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7" y="2293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042;p41">
                  <a:extLst>
                    <a:ext uri="{FF2B5EF4-FFF2-40B4-BE49-F238E27FC236}">
                      <a16:creationId xmlns:a16="http://schemas.microsoft.com/office/drawing/2014/main" id="{8ED15780-B6D7-882F-8B27-488165C0FFEA}"/>
                    </a:ext>
                  </a:extLst>
                </p:cNvPr>
                <p:cNvSpPr/>
                <p:nvPr/>
              </p:nvSpPr>
              <p:spPr>
                <a:xfrm>
                  <a:off x="6771399" y="3876492"/>
                  <a:ext cx="23785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6" y="2293"/>
                      </a:lnTo>
                      <a:lnTo>
                        <a:pt x="4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043;p41">
                  <a:extLst>
                    <a:ext uri="{FF2B5EF4-FFF2-40B4-BE49-F238E27FC236}">
                      <a16:creationId xmlns:a16="http://schemas.microsoft.com/office/drawing/2014/main" id="{3A83B15A-F55D-6BB3-80EA-C4BC5FDAB5B1}"/>
                    </a:ext>
                  </a:extLst>
                </p:cNvPr>
                <p:cNvSpPr/>
                <p:nvPr/>
              </p:nvSpPr>
              <p:spPr>
                <a:xfrm>
                  <a:off x="6963558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044;p41">
                  <a:extLst>
                    <a:ext uri="{FF2B5EF4-FFF2-40B4-BE49-F238E27FC236}">
                      <a16:creationId xmlns:a16="http://schemas.microsoft.com/office/drawing/2014/main" id="{6D43E3B3-B273-123F-AA9B-45893E73E7FD}"/>
                    </a:ext>
                  </a:extLst>
                </p:cNvPr>
                <p:cNvSpPr/>
                <p:nvPr/>
              </p:nvSpPr>
              <p:spPr>
                <a:xfrm>
                  <a:off x="7160052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045;p41">
                  <a:extLst>
                    <a:ext uri="{FF2B5EF4-FFF2-40B4-BE49-F238E27FC236}">
                      <a16:creationId xmlns:a16="http://schemas.microsoft.com/office/drawing/2014/main" id="{8754DA9D-0DCB-9F98-BE26-0C5E7734A3F0}"/>
                    </a:ext>
                  </a:extLst>
                </p:cNvPr>
                <p:cNvSpPr/>
                <p:nvPr/>
              </p:nvSpPr>
              <p:spPr>
                <a:xfrm>
                  <a:off x="7356032" y="3876492"/>
                  <a:ext cx="23899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2293" extrusionOk="0">
                      <a:moveTo>
                        <a:pt x="1" y="0"/>
                      </a:moveTo>
                      <a:lnTo>
                        <a:pt x="1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046;p41">
                  <a:extLst>
                    <a:ext uri="{FF2B5EF4-FFF2-40B4-BE49-F238E27FC236}">
                      <a16:creationId xmlns:a16="http://schemas.microsoft.com/office/drawing/2014/main" id="{FCB527A1-4F51-23FD-39B3-5FD46BCFFDF1}"/>
                    </a:ext>
                  </a:extLst>
                </p:cNvPr>
                <p:cNvSpPr/>
                <p:nvPr/>
              </p:nvSpPr>
              <p:spPr>
                <a:xfrm>
                  <a:off x="7551557" y="3876492"/>
                  <a:ext cx="23842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293" extrusionOk="0">
                      <a:moveTo>
                        <a:pt x="1" y="0"/>
                      </a:moveTo>
                      <a:lnTo>
                        <a:pt x="1" y="2293"/>
                      </a:lnTo>
                      <a:lnTo>
                        <a:pt x="417" y="2293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047;p41">
                  <a:extLst>
                    <a:ext uri="{FF2B5EF4-FFF2-40B4-BE49-F238E27FC236}">
                      <a16:creationId xmlns:a16="http://schemas.microsoft.com/office/drawing/2014/main" id="{C1F262C0-D10E-0EBC-2D3B-E26CF4E80C0F}"/>
                    </a:ext>
                  </a:extLst>
                </p:cNvPr>
                <p:cNvSpPr/>
                <p:nvPr/>
              </p:nvSpPr>
              <p:spPr>
                <a:xfrm>
                  <a:off x="7742233" y="3876492"/>
                  <a:ext cx="23899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2293" extrusionOk="0">
                      <a:moveTo>
                        <a:pt x="1" y="0"/>
                      </a:moveTo>
                      <a:lnTo>
                        <a:pt x="1" y="2293"/>
                      </a:lnTo>
                      <a:lnTo>
                        <a:pt x="418" y="229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048;p41">
                  <a:extLst>
                    <a:ext uri="{FF2B5EF4-FFF2-40B4-BE49-F238E27FC236}">
                      <a16:creationId xmlns:a16="http://schemas.microsoft.com/office/drawing/2014/main" id="{4F58260D-C3CA-DF6F-3590-45037CEAAB40}"/>
                    </a:ext>
                  </a:extLst>
                </p:cNvPr>
                <p:cNvSpPr/>
                <p:nvPr/>
              </p:nvSpPr>
              <p:spPr>
                <a:xfrm>
                  <a:off x="7923897" y="3876492"/>
                  <a:ext cx="23785" cy="1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293" extrusionOk="0">
                      <a:moveTo>
                        <a:pt x="0" y="0"/>
                      </a:moveTo>
                      <a:lnTo>
                        <a:pt x="0" y="2293"/>
                      </a:lnTo>
                      <a:lnTo>
                        <a:pt x="416" y="2293"/>
                      </a:lnTo>
                      <a:lnTo>
                        <a:pt x="4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049;p41">
                  <a:extLst>
                    <a:ext uri="{FF2B5EF4-FFF2-40B4-BE49-F238E27FC236}">
                      <a16:creationId xmlns:a16="http://schemas.microsoft.com/office/drawing/2014/main" id="{71BA30CD-971F-E9FB-2A7A-E3B6469FC36E}"/>
                    </a:ext>
                  </a:extLst>
                </p:cNvPr>
                <p:cNvSpPr/>
                <p:nvPr/>
              </p:nvSpPr>
              <p:spPr>
                <a:xfrm>
                  <a:off x="8142750" y="3876036"/>
                  <a:ext cx="68160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3042" fill="none" extrusionOk="0">
                      <a:moveTo>
                        <a:pt x="217" y="0"/>
                      </a:moveTo>
                      <a:cubicBezTo>
                        <a:pt x="1" y="142"/>
                        <a:pt x="61" y="491"/>
                        <a:pt x="238" y="681"/>
                      </a:cubicBezTo>
                      <a:cubicBezTo>
                        <a:pt x="414" y="869"/>
                        <a:pt x="667" y="974"/>
                        <a:pt x="850" y="1156"/>
                      </a:cubicBezTo>
                      <a:cubicBezTo>
                        <a:pt x="1085" y="1389"/>
                        <a:pt x="1185" y="1732"/>
                        <a:pt x="1190" y="2064"/>
                      </a:cubicBezTo>
                      <a:cubicBezTo>
                        <a:pt x="1194" y="2395"/>
                        <a:pt x="1114" y="2721"/>
                        <a:pt x="1033" y="3042"/>
                      </a:cubicBezTo>
                    </a:path>
                  </a:pathLst>
                </a:custGeom>
                <a:solidFill>
                  <a:schemeClr val="lt2"/>
                </a:solidFill>
                <a:ln w="8425" cap="flat" cmpd="sng">
                  <a:solidFill>
                    <a:schemeClr val="dk2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050;p41">
                  <a:extLst>
                    <a:ext uri="{FF2B5EF4-FFF2-40B4-BE49-F238E27FC236}">
                      <a16:creationId xmlns:a16="http://schemas.microsoft.com/office/drawing/2014/main" id="{323D2DAC-4312-5958-5B8A-CCA2F2D3B886}"/>
                    </a:ext>
                  </a:extLst>
                </p:cNvPr>
                <p:cNvSpPr/>
                <p:nvPr/>
              </p:nvSpPr>
              <p:spPr>
                <a:xfrm>
                  <a:off x="5963122" y="3855103"/>
                  <a:ext cx="68103" cy="173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" h="3043" fill="none" extrusionOk="0">
                      <a:moveTo>
                        <a:pt x="216" y="1"/>
                      </a:moveTo>
                      <a:cubicBezTo>
                        <a:pt x="0" y="143"/>
                        <a:pt x="60" y="492"/>
                        <a:pt x="236" y="681"/>
                      </a:cubicBezTo>
                      <a:cubicBezTo>
                        <a:pt x="413" y="870"/>
                        <a:pt x="665" y="974"/>
                        <a:pt x="849" y="1157"/>
                      </a:cubicBezTo>
                      <a:cubicBezTo>
                        <a:pt x="1085" y="1389"/>
                        <a:pt x="1184" y="1732"/>
                        <a:pt x="1189" y="2064"/>
                      </a:cubicBezTo>
                      <a:cubicBezTo>
                        <a:pt x="1194" y="2396"/>
                        <a:pt x="1112" y="2720"/>
                        <a:pt x="1031" y="3042"/>
                      </a:cubicBezTo>
                    </a:path>
                  </a:pathLst>
                </a:custGeom>
                <a:solidFill>
                  <a:schemeClr val="lt2"/>
                </a:solidFill>
                <a:ln w="8425" cap="flat" cmpd="sng">
                  <a:solidFill>
                    <a:schemeClr val="dk2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051;p41">
                  <a:extLst>
                    <a:ext uri="{FF2B5EF4-FFF2-40B4-BE49-F238E27FC236}">
                      <a16:creationId xmlns:a16="http://schemas.microsoft.com/office/drawing/2014/main" id="{AEB28056-7585-6E4A-0C1A-5DA4DAC67E17}"/>
                    </a:ext>
                  </a:extLst>
                </p:cNvPr>
                <p:cNvSpPr/>
                <p:nvPr/>
              </p:nvSpPr>
              <p:spPr>
                <a:xfrm>
                  <a:off x="7992969" y="4239021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0"/>
                      </a:moveTo>
                      <a:cubicBezTo>
                        <a:pt x="1313" y="0"/>
                        <a:pt x="1098" y="22"/>
                        <a:pt x="884" y="45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3"/>
                        <a:pt x="74" y="899"/>
                        <a:pt x="159" y="1199"/>
                      </a:cubicBezTo>
                      <a:cubicBezTo>
                        <a:pt x="237" y="1474"/>
                        <a:pt x="338" y="1778"/>
                        <a:pt x="589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4" y="2040"/>
                        <a:pt x="2480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6" y="898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5" y="11"/>
                        <a:pt x="1676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052;p41">
                  <a:extLst>
                    <a:ext uri="{FF2B5EF4-FFF2-40B4-BE49-F238E27FC236}">
                      <a16:creationId xmlns:a16="http://schemas.microsoft.com/office/drawing/2014/main" id="{6887D54E-056E-6D01-0BE6-0E697D755CCD}"/>
                    </a:ext>
                  </a:extLst>
                </p:cNvPr>
                <p:cNvSpPr/>
                <p:nvPr/>
              </p:nvSpPr>
              <p:spPr>
                <a:xfrm>
                  <a:off x="8183645" y="4239021"/>
                  <a:ext cx="23157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2057" extrusionOk="0">
                      <a:moveTo>
                        <a:pt x="2002" y="0"/>
                      </a:moveTo>
                      <a:cubicBezTo>
                        <a:pt x="1721" y="0"/>
                        <a:pt x="1438" y="22"/>
                        <a:pt x="1159" y="45"/>
                      </a:cubicBezTo>
                      <a:cubicBezTo>
                        <a:pt x="833" y="69"/>
                        <a:pt x="472" y="109"/>
                        <a:pt x="262" y="302"/>
                      </a:cubicBezTo>
                      <a:cubicBezTo>
                        <a:pt x="1" y="543"/>
                        <a:pt x="98" y="899"/>
                        <a:pt x="208" y="1199"/>
                      </a:cubicBezTo>
                      <a:cubicBezTo>
                        <a:pt x="310" y="1474"/>
                        <a:pt x="442" y="1778"/>
                        <a:pt x="773" y="1912"/>
                      </a:cubicBezTo>
                      <a:cubicBezTo>
                        <a:pt x="948" y="1981"/>
                        <a:pt x="1152" y="1991"/>
                        <a:pt x="1348" y="2000"/>
                      </a:cubicBezTo>
                      <a:lnTo>
                        <a:pt x="2513" y="2050"/>
                      </a:lnTo>
                      <a:cubicBezTo>
                        <a:pt x="2590" y="2054"/>
                        <a:pt x="2668" y="2057"/>
                        <a:pt x="2746" y="2057"/>
                      </a:cubicBezTo>
                      <a:cubicBezTo>
                        <a:pt x="2923" y="2057"/>
                        <a:pt x="3099" y="2040"/>
                        <a:pt x="3251" y="1974"/>
                      </a:cubicBezTo>
                      <a:cubicBezTo>
                        <a:pt x="3522" y="1856"/>
                        <a:pt x="3647" y="1608"/>
                        <a:pt x="3699" y="1373"/>
                      </a:cubicBezTo>
                      <a:cubicBezTo>
                        <a:pt x="3750" y="1138"/>
                        <a:pt x="4060" y="898"/>
                        <a:pt x="3735" y="417"/>
                      </a:cubicBezTo>
                      <a:cubicBezTo>
                        <a:pt x="3517" y="93"/>
                        <a:pt x="3052" y="110"/>
                        <a:pt x="2585" y="40"/>
                      </a:cubicBezTo>
                      <a:cubicBezTo>
                        <a:pt x="2393" y="11"/>
                        <a:pt x="2198" y="0"/>
                        <a:pt x="20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053;p41">
                  <a:extLst>
                    <a:ext uri="{FF2B5EF4-FFF2-40B4-BE49-F238E27FC236}">
                      <a16:creationId xmlns:a16="http://schemas.microsoft.com/office/drawing/2014/main" id="{A0882D3D-A636-2566-CAA8-F6C895A826E5}"/>
                    </a:ext>
                  </a:extLst>
                </p:cNvPr>
                <p:cNvSpPr/>
                <p:nvPr/>
              </p:nvSpPr>
              <p:spPr>
                <a:xfrm>
                  <a:off x="6364266" y="4392565"/>
                  <a:ext cx="1532769" cy="18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3" h="3286" extrusionOk="0">
                      <a:moveTo>
                        <a:pt x="13610" y="1"/>
                      </a:moveTo>
                      <a:cubicBezTo>
                        <a:pt x="11662" y="1"/>
                        <a:pt x="9701" y="37"/>
                        <a:pt x="7760" y="73"/>
                      </a:cubicBezTo>
                      <a:cubicBezTo>
                        <a:pt x="5489" y="115"/>
                        <a:pt x="2751" y="215"/>
                        <a:pt x="1261" y="242"/>
                      </a:cubicBezTo>
                      <a:cubicBezTo>
                        <a:pt x="0" y="266"/>
                        <a:pt x="435" y="2258"/>
                        <a:pt x="362" y="3140"/>
                      </a:cubicBezTo>
                      <a:cubicBezTo>
                        <a:pt x="354" y="3248"/>
                        <a:pt x="2805" y="3286"/>
                        <a:pt x="6201" y="3286"/>
                      </a:cubicBezTo>
                      <a:cubicBezTo>
                        <a:pt x="13767" y="3286"/>
                        <a:pt x="26024" y="3099"/>
                        <a:pt x="26234" y="3089"/>
                      </a:cubicBezTo>
                      <a:cubicBezTo>
                        <a:pt x="26872" y="3057"/>
                        <a:pt x="26514" y="459"/>
                        <a:pt x="26235" y="345"/>
                      </a:cubicBezTo>
                      <a:cubicBezTo>
                        <a:pt x="25697" y="127"/>
                        <a:pt x="24170" y="98"/>
                        <a:pt x="22366" y="98"/>
                      </a:cubicBezTo>
                      <a:cubicBezTo>
                        <a:pt x="21701" y="98"/>
                        <a:pt x="20999" y="102"/>
                        <a:pt x="20294" y="102"/>
                      </a:cubicBezTo>
                      <a:cubicBezTo>
                        <a:pt x="19399" y="102"/>
                        <a:pt x="18500" y="95"/>
                        <a:pt x="17670" y="66"/>
                      </a:cubicBezTo>
                      <a:cubicBezTo>
                        <a:pt x="16330" y="18"/>
                        <a:pt x="14973" y="1"/>
                        <a:pt x="1361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054;p41">
                  <a:extLst>
                    <a:ext uri="{FF2B5EF4-FFF2-40B4-BE49-F238E27FC236}">
                      <a16:creationId xmlns:a16="http://schemas.microsoft.com/office/drawing/2014/main" id="{CA0AD654-B7E6-66BD-EE19-63C26FB0465D}"/>
                    </a:ext>
                  </a:extLst>
                </p:cNvPr>
                <p:cNvSpPr/>
                <p:nvPr/>
              </p:nvSpPr>
              <p:spPr>
                <a:xfrm>
                  <a:off x="7794080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0"/>
                      </a:moveTo>
                      <a:cubicBezTo>
                        <a:pt x="1313" y="0"/>
                        <a:pt x="1097" y="22"/>
                        <a:pt x="884" y="44"/>
                      </a:cubicBezTo>
                      <a:cubicBezTo>
                        <a:pt x="636" y="69"/>
                        <a:pt x="360" y="109"/>
                        <a:pt x="200" y="302"/>
                      </a:cubicBezTo>
                      <a:cubicBezTo>
                        <a:pt x="1" y="542"/>
                        <a:pt x="75" y="899"/>
                        <a:pt x="159" y="1199"/>
                      </a:cubicBezTo>
                      <a:cubicBezTo>
                        <a:pt x="238" y="1474"/>
                        <a:pt x="337" y="1779"/>
                        <a:pt x="590" y="1912"/>
                      </a:cubicBezTo>
                      <a:cubicBezTo>
                        <a:pt x="723" y="1981"/>
                        <a:pt x="879" y="1991"/>
                        <a:pt x="1029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3" y="93"/>
                        <a:pt x="2329" y="110"/>
                        <a:pt x="1972" y="40"/>
                      </a:cubicBezTo>
                      <a:cubicBezTo>
                        <a:pt x="1825" y="11"/>
                        <a:pt x="1677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055;p41">
                  <a:extLst>
                    <a:ext uri="{FF2B5EF4-FFF2-40B4-BE49-F238E27FC236}">
                      <a16:creationId xmlns:a16="http://schemas.microsoft.com/office/drawing/2014/main" id="{7BC0FEE3-5326-2571-8A75-F358935FDE0A}"/>
                    </a:ext>
                  </a:extLst>
                </p:cNvPr>
                <p:cNvSpPr/>
                <p:nvPr/>
              </p:nvSpPr>
              <p:spPr>
                <a:xfrm>
                  <a:off x="7585323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0"/>
                      </a:moveTo>
                      <a:cubicBezTo>
                        <a:pt x="1314" y="0"/>
                        <a:pt x="1098" y="22"/>
                        <a:pt x="885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5" y="899"/>
                        <a:pt x="160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0"/>
                        <a:pt x="2481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7" y="899"/>
                        <a:pt x="2849" y="417"/>
                      </a:cubicBezTo>
                      <a:cubicBezTo>
                        <a:pt x="2683" y="93"/>
                        <a:pt x="2329" y="110"/>
                        <a:pt x="1971" y="40"/>
                      </a:cubicBezTo>
                      <a:cubicBezTo>
                        <a:pt x="1825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056;p41">
                  <a:extLst>
                    <a:ext uri="{FF2B5EF4-FFF2-40B4-BE49-F238E27FC236}">
                      <a16:creationId xmlns:a16="http://schemas.microsoft.com/office/drawing/2014/main" id="{A5EC7430-24FB-3E46-9863-F19DFA59BE2B}"/>
                    </a:ext>
                  </a:extLst>
                </p:cNvPr>
                <p:cNvSpPr/>
                <p:nvPr/>
              </p:nvSpPr>
              <p:spPr>
                <a:xfrm>
                  <a:off x="7849349" y="4078233"/>
                  <a:ext cx="176531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" h="2058" extrusionOk="0">
                      <a:moveTo>
                        <a:pt x="1526" y="0"/>
                      </a:moveTo>
                      <a:cubicBezTo>
                        <a:pt x="1312" y="0"/>
                        <a:pt x="1096" y="22"/>
                        <a:pt x="883" y="45"/>
                      </a:cubicBezTo>
                      <a:cubicBezTo>
                        <a:pt x="633" y="71"/>
                        <a:pt x="359" y="109"/>
                        <a:pt x="199" y="302"/>
                      </a:cubicBezTo>
                      <a:cubicBezTo>
                        <a:pt x="0" y="544"/>
                        <a:pt x="73" y="899"/>
                        <a:pt x="158" y="1199"/>
                      </a:cubicBezTo>
                      <a:cubicBezTo>
                        <a:pt x="236" y="1475"/>
                        <a:pt x="336" y="1779"/>
                        <a:pt x="589" y="1912"/>
                      </a:cubicBezTo>
                      <a:cubicBezTo>
                        <a:pt x="722" y="1982"/>
                        <a:pt x="877" y="1991"/>
                        <a:pt x="1028" y="2000"/>
                      </a:cubicBezTo>
                      <a:lnTo>
                        <a:pt x="1916" y="2051"/>
                      </a:lnTo>
                      <a:cubicBezTo>
                        <a:pt x="1973" y="2054"/>
                        <a:pt x="2031" y="2057"/>
                        <a:pt x="2089" y="2057"/>
                      </a:cubicBezTo>
                      <a:cubicBezTo>
                        <a:pt x="2226" y="2057"/>
                        <a:pt x="2362" y="2041"/>
                        <a:pt x="2479" y="1974"/>
                      </a:cubicBezTo>
                      <a:cubicBezTo>
                        <a:pt x="2685" y="1856"/>
                        <a:pt x="2781" y="1609"/>
                        <a:pt x="2820" y="1374"/>
                      </a:cubicBezTo>
                      <a:cubicBezTo>
                        <a:pt x="2859" y="1139"/>
                        <a:pt x="3095" y="899"/>
                        <a:pt x="2848" y="417"/>
                      </a:cubicBezTo>
                      <a:cubicBezTo>
                        <a:pt x="2682" y="93"/>
                        <a:pt x="2327" y="110"/>
                        <a:pt x="1971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057;p41">
                  <a:extLst>
                    <a:ext uri="{FF2B5EF4-FFF2-40B4-BE49-F238E27FC236}">
                      <a16:creationId xmlns:a16="http://schemas.microsoft.com/office/drawing/2014/main" id="{4759607A-55A2-D922-0D4D-D5946566DF29}"/>
                    </a:ext>
                  </a:extLst>
                </p:cNvPr>
                <p:cNvSpPr/>
                <p:nvPr/>
              </p:nvSpPr>
              <p:spPr>
                <a:xfrm>
                  <a:off x="8048410" y="4078233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5" y="45"/>
                      </a:cubicBezTo>
                      <a:cubicBezTo>
                        <a:pt x="635" y="71"/>
                        <a:pt x="360" y="109"/>
                        <a:pt x="199" y="302"/>
                      </a:cubicBezTo>
                      <a:cubicBezTo>
                        <a:pt x="1" y="544"/>
                        <a:pt x="75" y="899"/>
                        <a:pt x="160" y="1199"/>
                      </a:cubicBezTo>
                      <a:cubicBezTo>
                        <a:pt x="237" y="1475"/>
                        <a:pt x="338" y="1779"/>
                        <a:pt x="591" y="1912"/>
                      </a:cubicBezTo>
                      <a:cubicBezTo>
                        <a:pt x="723" y="1982"/>
                        <a:pt x="879" y="1991"/>
                        <a:pt x="1029" y="2000"/>
                      </a:cubicBezTo>
                      <a:lnTo>
                        <a:pt x="1917" y="2051"/>
                      </a:lnTo>
                      <a:cubicBezTo>
                        <a:pt x="1974" y="2054"/>
                        <a:pt x="2032" y="2057"/>
                        <a:pt x="2090" y="2057"/>
                      </a:cubicBezTo>
                      <a:cubicBezTo>
                        <a:pt x="2227" y="2057"/>
                        <a:pt x="2363" y="2041"/>
                        <a:pt x="2481" y="1974"/>
                      </a:cubicBezTo>
                      <a:cubicBezTo>
                        <a:pt x="2687" y="1856"/>
                        <a:pt x="2782" y="1609"/>
                        <a:pt x="2822" y="1374"/>
                      </a:cubicBezTo>
                      <a:cubicBezTo>
                        <a:pt x="2861" y="1139"/>
                        <a:pt x="3097" y="899"/>
                        <a:pt x="2849" y="417"/>
                      </a:cubicBezTo>
                      <a:cubicBezTo>
                        <a:pt x="2684" y="93"/>
                        <a:pt x="2329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058;p41">
                  <a:extLst>
                    <a:ext uri="{FF2B5EF4-FFF2-40B4-BE49-F238E27FC236}">
                      <a16:creationId xmlns:a16="http://schemas.microsoft.com/office/drawing/2014/main" id="{50BE7561-07A3-AD1A-9F1B-FCA30A18608E}"/>
                    </a:ext>
                  </a:extLst>
                </p:cNvPr>
                <p:cNvSpPr/>
                <p:nvPr/>
              </p:nvSpPr>
              <p:spPr>
                <a:xfrm>
                  <a:off x="8197220" y="3972999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7" y="1"/>
                      </a:moveTo>
                      <a:cubicBezTo>
                        <a:pt x="1312" y="1"/>
                        <a:pt x="1097" y="23"/>
                        <a:pt x="884" y="45"/>
                      </a:cubicBezTo>
                      <a:cubicBezTo>
                        <a:pt x="635" y="71"/>
                        <a:pt x="359" y="110"/>
                        <a:pt x="200" y="302"/>
                      </a:cubicBezTo>
                      <a:cubicBezTo>
                        <a:pt x="1" y="544"/>
                        <a:pt x="75" y="899"/>
                        <a:pt x="159" y="1200"/>
                      </a:cubicBezTo>
                      <a:cubicBezTo>
                        <a:pt x="236" y="1475"/>
                        <a:pt x="337" y="1779"/>
                        <a:pt x="590" y="1912"/>
                      </a:cubicBezTo>
                      <a:cubicBezTo>
                        <a:pt x="722" y="1983"/>
                        <a:pt x="878" y="1992"/>
                        <a:pt x="1029" y="2001"/>
                      </a:cubicBezTo>
                      <a:lnTo>
                        <a:pt x="1917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5"/>
                      </a:cubicBezTo>
                      <a:cubicBezTo>
                        <a:pt x="2686" y="1857"/>
                        <a:pt x="2781" y="1609"/>
                        <a:pt x="2821" y="1374"/>
                      </a:cubicBezTo>
                      <a:cubicBezTo>
                        <a:pt x="2860" y="1139"/>
                        <a:pt x="3097" y="898"/>
                        <a:pt x="2848" y="417"/>
                      </a:cubicBezTo>
                      <a:cubicBezTo>
                        <a:pt x="2683" y="94"/>
                        <a:pt x="2329" y="111"/>
                        <a:pt x="1971" y="40"/>
                      </a:cubicBezTo>
                      <a:cubicBezTo>
                        <a:pt x="1825" y="12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059;p41">
                  <a:extLst>
                    <a:ext uri="{FF2B5EF4-FFF2-40B4-BE49-F238E27FC236}">
                      <a16:creationId xmlns:a16="http://schemas.microsoft.com/office/drawing/2014/main" id="{9E9527C3-3CED-3139-4A64-F267A0937FB7}"/>
                    </a:ext>
                  </a:extLst>
                </p:cNvPr>
                <p:cNvSpPr/>
                <p:nvPr/>
              </p:nvSpPr>
              <p:spPr>
                <a:xfrm>
                  <a:off x="7966048" y="3941857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60" y="109"/>
                        <a:pt x="199" y="302"/>
                      </a:cubicBezTo>
                      <a:cubicBezTo>
                        <a:pt x="1" y="543"/>
                        <a:pt x="74" y="898"/>
                        <a:pt x="160" y="1199"/>
                      </a:cubicBezTo>
                      <a:cubicBezTo>
                        <a:pt x="237" y="1474"/>
                        <a:pt x="338" y="1779"/>
                        <a:pt x="591" y="1911"/>
                      </a:cubicBezTo>
                      <a:cubicBezTo>
                        <a:pt x="723" y="1982"/>
                        <a:pt x="879" y="1991"/>
                        <a:pt x="1030" y="2000"/>
                      </a:cubicBezTo>
                      <a:lnTo>
                        <a:pt x="1918" y="2050"/>
                      </a:lnTo>
                      <a:cubicBezTo>
                        <a:pt x="1976" y="2053"/>
                        <a:pt x="2036" y="2056"/>
                        <a:pt x="2095" y="2056"/>
                      </a:cubicBezTo>
                      <a:cubicBezTo>
                        <a:pt x="2231" y="2056"/>
                        <a:pt x="2365" y="2040"/>
                        <a:pt x="2481" y="1974"/>
                      </a:cubicBezTo>
                      <a:cubicBezTo>
                        <a:pt x="2687" y="1856"/>
                        <a:pt x="2782" y="1609"/>
                        <a:pt x="2822" y="1373"/>
                      </a:cubicBezTo>
                      <a:cubicBezTo>
                        <a:pt x="2861" y="1138"/>
                        <a:pt x="3097" y="897"/>
                        <a:pt x="2849" y="416"/>
                      </a:cubicBezTo>
                      <a:cubicBezTo>
                        <a:pt x="2684" y="93"/>
                        <a:pt x="2329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060;p41">
                  <a:extLst>
                    <a:ext uri="{FF2B5EF4-FFF2-40B4-BE49-F238E27FC236}">
                      <a16:creationId xmlns:a16="http://schemas.microsoft.com/office/drawing/2014/main" id="{A68EF36F-CDDF-05F3-8521-8E56C0E83812}"/>
                    </a:ext>
                  </a:extLst>
                </p:cNvPr>
                <p:cNvSpPr/>
                <p:nvPr/>
              </p:nvSpPr>
              <p:spPr>
                <a:xfrm>
                  <a:off x="7774060" y="3934670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8" y="0"/>
                      </a:moveTo>
                      <a:cubicBezTo>
                        <a:pt x="1314" y="0"/>
                        <a:pt x="1099" y="22"/>
                        <a:pt x="885" y="44"/>
                      </a:cubicBezTo>
                      <a:cubicBezTo>
                        <a:pt x="636" y="69"/>
                        <a:pt x="361" y="109"/>
                        <a:pt x="201" y="302"/>
                      </a:cubicBezTo>
                      <a:cubicBezTo>
                        <a:pt x="1" y="542"/>
                        <a:pt x="76" y="898"/>
                        <a:pt x="160" y="1199"/>
                      </a:cubicBezTo>
                      <a:cubicBezTo>
                        <a:pt x="238" y="1474"/>
                        <a:pt x="338" y="1778"/>
                        <a:pt x="591" y="1911"/>
                      </a:cubicBezTo>
                      <a:cubicBezTo>
                        <a:pt x="725" y="1981"/>
                        <a:pt x="880" y="1991"/>
                        <a:pt x="1030" y="2000"/>
                      </a:cubicBezTo>
                      <a:lnTo>
                        <a:pt x="1918" y="2050"/>
                      </a:lnTo>
                      <a:cubicBezTo>
                        <a:pt x="1977" y="2053"/>
                        <a:pt x="2036" y="2056"/>
                        <a:pt x="2095" y="2056"/>
                      </a:cubicBezTo>
                      <a:cubicBezTo>
                        <a:pt x="2231" y="2056"/>
                        <a:pt x="2365" y="2040"/>
                        <a:pt x="2481" y="1974"/>
                      </a:cubicBezTo>
                      <a:cubicBezTo>
                        <a:pt x="2687" y="1856"/>
                        <a:pt x="2783" y="1607"/>
                        <a:pt x="2822" y="1373"/>
                      </a:cubicBezTo>
                      <a:cubicBezTo>
                        <a:pt x="2862" y="1138"/>
                        <a:pt x="3098" y="897"/>
                        <a:pt x="2851" y="416"/>
                      </a:cubicBezTo>
                      <a:cubicBezTo>
                        <a:pt x="2684" y="93"/>
                        <a:pt x="2330" y="110"/>
                        <a:pt x="1973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061;p41">
                  <a:extLst>
                    <a:ext uri="{FF2B5EF4-FFF2-40B4-BE49-F238E27FC236}">
                      <a16:creationId xmlns:a16="http://schemas.microsoft.com/office/drawing/2014/main" id="{B4DD6BCB-35A0-83C6-F55D-8CB63DFBD383}"/>
                    </a:ext>
                  </a:extLst>
                </p:cNvPr>
                <p:cNvSpPr/>
                <p:nvPr/>
              </p:nvSpPr>
              <p:spPr>
                <a:xfrm>
                  <a:off x="7651714" y="4078233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5" y="45"/>
                      </a:cubicBezTo>
                      <a:cubicBezTo>
                        <a:pt x="636" y="71"/>
                        <a:pt x="360" y="109"/>
                        <a:pt x="200" y="302"/>
                      </a:cubicBezTo>
                      <a:cubicBezTo>
                        <a:pt x="1" y="544"/>
                        <a:pt x="75" y="899"/>
                        <a:pt x="160" y="1199"/>
                      </a:cubicBezTo>
                      <a:cubicBezTo>
                        <a:pt x="238" y="1475"/>
                        <a:pt x="338" y="1779"/>
                        <a:pt x="591" y="1912"/>
                      </a:cubicBezTo>
                      <a:cubicBezTo>
                        <a:pt x="723" y="1982"/>
                        <a:pt x="879" y="1991"/>
                        <a:pt x="1030" y="2000"/>
                      </a:cubicBezTo>
                      <a:lnTo>
                        <a:pt x="1918" y="2051"/>
                      </a:lnTo>
                      <a:cubicBezTo>
                        <a:pt x="1975" y="2054"/>
                        <a:pt x="2033" y="2057"/>
                        <a:pt x="2090" y="2057"/>
                      </a:cubicBezTo>
                      <a:cubicBezTo>
                        <a:pt x="2227" y="2057"/>
                        <a:pt x="2363" y="2041"/>
                        <a:pt x="2481" y="1974"/>
                      </a:cubicBezTo>
                      <a:cubicBezTo>
                        <a:pt x="2687" y="1856"/>
                        <a:pt x="2782" y="1609"/>
                        <a:pt x="2822" y="1374"/>
                      </a:cubicBezTo>
                      <a:cubicBezTo>
                        <a:pt x="2861" y="1139"/>
                        <a:pt x="3097" y="899"/>
                        <a:pt x="2849" y="417"/>
                      </a:cubicBezTo>
                      <a:cubicBezTo>
                        <a:pt x="2684" y="93"/>
                        <a:pt x="2330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062;p41">
                  <a:extLst>
                    <a:ext uri="{FF2B5EF4-FFF2-40B4-BE49-F238E27FC236}">
                      <a16:creationId xmlns:a16="http://schemas.microsoft.com/office/drawing/2014/main" id="{88A5ACF4-34B2-9CCA-4546-265069E515CC}"/>
                    </a:ext>
                  </a:extLst>
                </p:cNvPr>
                <p:cNvSpPr/>
                <p:nvPr/>
              </p:nvSpPr>
              <p:spPr>
                <a:xfrm>
                  <a:off x="7368581" y="4243812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7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4" y="899"/>
                        <a:pt x="159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5" y="2040"/>
                        <a:pt x="2480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8" y="899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5" y="11"/>
                        <a:pt x="1677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063;p41">
                  <a:extLst>
                    <a:ext uri="{FF2B5EF4-FFF2-40B4-BE49-F238E27FC236}">
                      <a16:creationId xmlns:a16="http://schemas.microsoft.com/office/drawing/2014/main" id="{815D0552-8BFB-C8BD-88CC-C9BF0481FDF6}"/>
                    </a:ext>
                  </a:extLst>
                </p:cNvPr>
                <p:cNvSpPr/>
                <p:nvPr/>
              </p:nvSpPr>
              <p:spPr>
                <a:xfrm>
                  <a:off x="7150298" y="4243812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6" y="0"/>
                      </a:moveTo>
                      <a:cubicBezTo>
                        <a:pt x="1312" y="0"/>
                        <a:pt x="1097" y="22"/>
                        <a:pt x="884" y="44"/>
                      </a:cubicBezTo>
                      <a:cubicBezTo>
                        <a:pt x="634" y="69"/>
                        <a:pt x="359" y="109"/>
                        <a:pt x="199" y="302"/>
                      </a:cubicBezTo>
                      <a:cubicBezTo>
                        <a:pt x="0" y="542"/>
                        <a:pt x="74" y="899"/>
                        <a:pt x="159" y="1199"/>
                      </a:cubicBezTo>
                      <a:cubicBezTo>
                        <a:pt x="236" y="1474"/>
                        <a:pt x="337" y="1779"/>
                        <a:pt x="589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29" y="2057"/>
                        <a:pt x="2363" y="2040"/>
                        <a:pt x="2479" y="1974"/>
                      </a:cubicBezTo>
                      <a:cubicBezTo>
                        <a:pt x="2686" y="1856"/>
                        <a:pt x="2782" y="1608"/>
                        <a:pt x="2820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064;p41">
                  <a:extLst>
                    <a:ext uri="{FF2B5EF4-FFF2-40B4-BE49-F238E27FC236}">
                      <a16:creationId xmlns:a16="http://schemas.microsoft.com/office/drawing/2014/main" id="{FC3FC5C7-8BD0-8C92-EC85-8625A0F159ED}"/>
                    </a:ext>
                  </a:extLst>
                </p:cNvPr>
                <p:cNvSpPr/>
                <p:nvPr/>
              </p:nvSpPr>
              <p:spPr>
                <a:xfrm>
                  <a:off x="6941541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4" y="899"/>
                        <a:pt x="159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5" y="11"/>
                        <a:pt x="1676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065;p41">
                  <a:extLst>
                    <a:ext uri="{FF2B5EF4-FFF2-40B4-BE49-F238E27FC236}">
                      <a16:creationId xmlns:a16="http://schemas.microsoft.com/office/drawing/2014/main" id="{C6F93110-DC58-1164-F33E-F7A4FC5C462D}"/>
                    </a:ext>
                  </a:extLst>
                </p:cNvPr>
                <p:cNvSpPr/>
                <p:nvPr/>
              </p:nvSpPr>
              <p:spPr>
                <a:xfrm>
                  <a:off x="6735237" y="4243812"/>
                  <a:ext cx="176531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" h="2057" extrusionOk="0">
                      <a:moveTo>
                        <a:pt x="1526" y="0"/>
                      </a:moveTo>
                      <a:cubicBezTo>
                        <a:pt x="1311" y="0"/>
                        <a:pt x="1096" y="22"/>
                        <a:pt x="883" y="44"/>
                      </a:cubicBezTo>
                      <a:cubicBezTo>
                        <a:pt x="634" y="69"/>
                        <a:pt x="358" y="109"/>
                        <a:pt x="199" y="302"/>
                      </a:cubicBezTo>
                      <a:cubicBezTo>
                        <a:pt x="0" y="542"/>
                        <a:pt x="74" y="899"/>
                        <a:pt x="158" y="1199"/>
                      </a:cubicBezTo>
                      <a:cubicBezTo>
                        <a:pt x="236" y="1474"/>
                        <a:pt x="336" y="1779"/>
                        <a:pt x="589" y="1912"/>
                      </a:cubicBezTo>
                      <a:cubicBezTo>
                        <a:pt x="721" y="1981"/>
                        <a:pt x="877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4" y="2054"/>
                        <a:pt x="2034" y="2057"/>
                        <a:pt x="2093" y="2057"/>
                      </a:cubicBezTo>
                      <a:cubicBezTo>
                        <a:pt x="2229" y="2057"/>
                        <a:pt x="2363" y="2040"/>
                        <a:pt x="2479" y="1974"/>
                      </a:cubicBezTo>
                      <a:cubicBezTo>
                        <a:pt x="2685" y="1856"/>
                        <a:pt x="2780" y="1608"/>
                        <a:pt x="2820" y="1373"/>
                      </a:cubicBezTo>
                      <a:cubicBezTo>
                        <a:pt x="2859" y="1138"/>
                        <a:pt x="3095" y="899"/>
                        <a:pt x="2848" y="417"/>
                      </a:cubicBezTo>
                      <a:cubicBezTo>
                        <a:pt x="2682" y="93"/>
                        <a:pt x="2328" y="110"/>
                        <a:pt x="1970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066;p41">
                  <a:extLst>
                    <a:ext uri="{FF2B5EF4-FFF2-40B4-BE49-F238E27FC236}">
                      <a16:creationId xmlns:a16="http://schemas.microsoft.com/office/drawing/2014/main" id="{83D12CD2-1A61-3F7A-AEE3-2E38AA043043}"/>
                    </a:ext>
                  </a:extLst>
                </p:cNvPr>
                <p:cNvSpPr/>
                <p:nvPr/>
              </p:nvSpPr>
              <p:spPr>
                <a:xfrm>
                  <a:off x="6514388" y="4243812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8" y="0"/>
                      </a:moveTo>
                      <a:cubicBezTo>
                        <a:pt x="1314" y="0"/>
                        <a:pt x="1098" y="22"/>
                        <a:pt x="885" y="44"/>
                      </a:cubicBezTo>
                      <a:cubicBezTo>
                        <a:pt x="636" y="69"/>
                        <a:pt x="360" y="109"/>
                        <a:pt x="200" y="302"/>
                      </a:cubicBezTo>
                      <a:cubicBezTo>
                        <a:pt x="0" y="542"/>
                        <a:pt x="75" y="899"/>
                        <a:pt x="160" y="1199"/>
                      </a:cubicBezTo>
                      <a:cubicBezTo>
                        <a:pt x="237" y="1474"/>
                        <a:pt x="337" y="1779"/>
                        <a:pt x="590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5" y="2057"/>
                        <a:pt x="2095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8" y="1856"/>
                        <a:pt x="2782" y="1608"/>
                        <a:pt x="2822" y="1373"/>
                      </a:cubicBezTo>
                      <a:cubicBezTo>
                        <a:pt x="2861" y="1138"/>
                        <a:pt x="3097" y="899"/>
                        <a:pt x="2850" y="417"/>
                      </a:cubicBezTo>
                      <a:cubicBezTo>
                        <a:pt x="2683" y="93"/>
                        <a:pt x="2329" y="110"/>
                        <a:pt x="1972" y="40"/>
                      </a:cubicBezTo>
                      <a:cubicBezTo>
                        <a:pt x="1825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067;p41">
                  <a:extLst>
                    <a:ext uri="{FF2B5EF4-FFF2-40B4-BE49-F238E27FC236}">
                      <a16:creationId xmlns:a16="http://schemas.microsoft.com/office/drawing/2014/main" id="{92E1A6B4-9211-CE98-A343-2E7C4B0721DB}"/>
                    </a:ext>
                  </a:extLst>
                </p:cNvPr>
                <p:cNvSpPr/>
                <p:nvPr/>
              </p:nvSpPr>
              <p:spPr>
                <a:xfrm>
                  <a:off x="6298445" y="4243812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0"/>
                      </a:moveTo>
                      <a:cubicBezTo>
                        <a:pt x="1313" y="0"/>
                        <a:pt x="1098" y="22"/>
                        <a:pt x="884" y="44"/>
                      </a:cubicBezTo>
                      <a:cubicBezTo>
                        <a:pt x="635" y="69"/>
                        <a:pt x="360" y="109"/>
                        <a:pt x="200" y="302"/>
                      </a:cubicBezTo>
                      <a:cubicBezTo>
                        <a:pt x="1" y="542"/>
                        <a:pt x="75" y="899"/>
                        <a:pt x="160" y="1199"/>
                      </a:cubicBezTo>
                      <a:cubicBezTo>
                        <a:pt x="237" y="1474"/>
                        <a:pt x="338" y="1779"/>
                        <a:pt x="591" y="1912"/>
                      </a:cubicBezTo>
                      <a:cubicBezTo>
                        <a:pt x="723" y="1981"/>
                        <a:pt x="879" y="1991"/>
                        <a:pt x="1030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0"/>
                        <a:pt x="2481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1" y="1138"/>
                        <a:pt x="3097" y="899"/>
                        <a:pt x="2849" y="417"/>
                      </a:cubicBezTo>
                      <a:cubicBezTo>
                        <a:pt x="2684" y="93"/>
                        <a:pt x="2329" y="110"/>
                        <a:pt x="1972" y="40"/>
                      </a:cubicBezTo>
                      <a:cubicBezTo>
                        <a:pt x="1826" y="11"/>
                        <a:pt x="1677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068;p41">
                  <a:extLst>
                    <a:ext uri="{FF2B5EF4-FFF2-40B4-BE49-F238E27FC236}">
                      <a16:creationId xmlns:a16="http://schemas.microsoft.com/office/drawing/2014/main" id="{F67AED04-B6D8-4EA5-B63A-F056FE2C1A00}"/>
                    </a:ext>
                  </a:extLst>
                </p:cNvPr>
                <p:cNvSpPr/>
                <p:nvPr/>
              </p:nvSpPr>
              <p:spPr>
                <a:xfrm>
                  <a:off x="6092140" y="4243812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6" y="0"/>
                      </a:moveTo>
                      <a:cubicBezTo>
                        <a:pt x="1312" y="0"/>
                        <a:pt x="1097" y="22"/>
                        <a:pt x="884" y="44"/>
                      </a:cubicBezTo>
                      <a:cubicBezTo>
                        <a:pt x="634" y="69"/>
                        <a:pt x="359" y="109"/>
                        <a:pt x="199" y="302"/>
                      </a:cubicBezTo>
                      <a:cubicBezTo>
                        <a:pt x="0" y="542"/>
                        <a:pt x="74" y="899"/>
                        <a:pt x="159" y="1199"/>
                      </a:cubicBezTo>
                      <a:cubicBezTo>
                        <a:pt x="236" y="1474"/>
                        <a:pt x="337" y="1779"/>
                        <a:pt x="590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0"/>
                        <a:pt x="2480" y="1974"/>
                      </a:cubicBezTo>
                      <a:cubicBezTo>
                        <a:pt x="2686" y="1856"/>
                        <a:pt x="2782" y="1608"/>
                        <a:pt x="2820" y="1373"/>
                      </a:cubicBezTo>
                      <a:cubicBezTo>
                        <a:pt x="2860" y="1138"/>
                        <a:pt x="3096" y="899"/>
                        <a:pt x="2849" y="417"/>
                      </a:cubicBezTo>
                      <a:cubicBezTo>
                        <a:pt x="2683" y="93"/>
                        <a:pt x="2328" y="110"/>
                        <a:pt x="1971" y="40"/>
                      </a:cubicBezTo>
                      <a:cubicBezTo>
                        <a:pt x="1824" y="11"/>
                        <a:pt x="1675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069;p41">
                  <a:extLst>
                    <a:ext uri="{FF2B5EF4-FFF2-40B4-BE49-F238E27FC236}">
                      <a16:creationId xmlns:a16="http://schemas.microsoft.com/office/drawing/2014/main" id="{9520FD38-8F59-30CC-9DDC-4E599644BD7A}"/>
                    </a:ext>
                  </a:extLst>
                </p:cNvPr>
                <p:cNvSpPr/>
                <p:nvPr/>
              </p:nvSpPr>
              <p:spPr>
                <a:xfrm>
                  <a:off x="6009778" y="4090325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4" y="45"/>
                      </a:cubicBezTo>
                      <a:cubicBezTo>
                        <a:pt x="634" y="70"/>
                        <a:pt x="359" y="109"/>
                        <a:pt x="199" y="302"/>
                      </a:cubicBezTo>
                      <a:cubicBezTo>
                        <a:pt x="0" y="543"/>
                        <a:pt x="74" y="899"/>
                        <a:pt x="159" y="1199"/>
                      </a:cubicBezTo>
                      <a:cubicBezTo>
                        <a:pt x="236" y="1474"/>
                        <a:pt x="337" y="1778"/>
                        <a:pt x="590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5" y="2057"/>
                        <a:pt x="2095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6" y="1856"/>
                        <a:pt x="2782" y="1608"/>
                        <a:pt x="2821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3"/>
                        <a:pt x="2328" y="110"/>
                        <a:pt x="1972" y="40"/>
                      </a:cubicBezTo>
                      <a:cubicBezTo>
                        <a:pt x="1825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070;p41">
                  <a:extLst>
                    <a:ext uri="{FF2B5EF4-FFF2-40B4-BE49-F238E27FC236}">
                      <a16:creationId xmlns:a16="http://schemas.microsoft.com/office/drawing/2014/main" id="{6D784447-7BDD-097F-08B3-2E091A579EF3}"/>
                    </a:ext>
                  </a:extLst>
                </p:cNvPr>
                <p:cNvSpPr/>
                <p:nvPr/>
              </p:nvSpPr>
              <p:spPr>
                <a:xfrm>
                  <a:off x="6225722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3" y="45"/>
                      </a:cubicBezTo>
                      <a:cubicBezTo>
                        <a:pt x="635" y="70"/>
                        <a:pt x="359" y="109"/>
                        <a:pt x="199" y="302"/>
                      </a:cubicBezTo>
                      <a:cubicBezTo>
                        <a:pt x="1" y="543"/>
                        <a:pt x="74" y="899"/>
                        <a:pt x="158" y="1199"/>
                      </a:cubicBezTo>
                      <a:cubicBezTo>
                        <a:pt x="237" y="1474"/>
                        <a:pt x="336" y="1778"/>
                        <a:pt x="589" y="1912"/>
                      </a:cubicBezTo>
                      <a:cubicBezTo>
                        <a:pt x="723" y="1981"/>
                        <a:pt x="879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4"/>
                      </a:cubicBezTo>
                      <a:cubicBezTo>
                        <a:pt x="2687" y="1856"/>
                        <a:pt x="2781" y="1608"/>
                        <a:pt x="2821" y="1373"/>
                      </a:cubicBezTo>
                      <a:cubicBezTo>
                        <a:pt x="2861" y="1138"/>
                        <a:pt x="3096" y="898"/>
                        <a:pt x="2849" y="417"/>
                      </a:cubicBezTo>
                      <a:cubicBezTo>
                        <a:pt x="2682" y="93"/>
                        <a:pt x="2329" y="110"/>
                        <a:pt x="1971" y="40"/>
                      </a:cubicBezTo>
                      <a:cubicBezTo>
                        <a:pt x="1824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071;p41">
                  <a:extLst>
                    <a:ext uri="{FF2B5EF4-FFF2-40B4-BE49-F238E27FC236}">
                      <a16:creationId xmlns:a16="http://schemas.microsoft.com/office/drawing/2014/main" id="{0154A440-FCE4-F5C2-5FA4-CBAAD38EA66F}"/>
                    </a:ext>
                  </a:extLst>
                </p:cNvPr>
                <p:cNvSpPr/>
                <p:nvPr/>
              </p:nvSpPr>
              <p:spPr>
                <a:xfrm>
                  <a:off x="6432083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4" y="45"/>
                      </a:cubicBezTo>
                      <a:cubicBezTo>
                        <a:pt x="634" y="70"/>
                        <a:pt x="359" y="109"/>
                        <a:pt x="199" y="302"/>
                      </a:cubicBezTo>
                      <a:cubicBezTo>
                        <a:pt x="0" y="543"/>
                        <a:pt x="74" y="899"/>
                        <a:pt x="159" y="1199"/>
                      </a:cubicBezTo>
                      <a:cubicBezTo>
                        <a:pt x="236" y="1474"/>
                        <a:pt x="336" y="1778"/>
                        <a:pt x="589" y="1912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4"/>
                      </a:cubicBezTo>
                      <a:cubicBezTo>
                        <a:pt x="2687" y="1856"/>
                        <a:pt x="2782" y="1608"/>
                        <a:pt x="2820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4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072;p41">
                  <a:extLst>
                    <a:ext uri="{FF2B5EF4-FFF2-40B4-BE49-F238E27FC236}">
                      <a16:creationId xmlns:a16="http://schemas.microsoft.com/office/drawing/2014/main" id="{D3939018-065B-51C1-164C-4A59C4420FD7}"/>
                    </a:ext>
                  </a:extLst>
                </p:cNvPr>
                <p:cNvSpPr/>
                <p:nvPr/>
              </p:nvSpPr>
              <p:spPr>
                <a:xfrm>
                  <a:off x="6633596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8" y="1"/>
                      </a:moveTo>
                      <a:cubicBezTo>
                        <a:pt x="1314" y="1"/>
                        <a:pt x="1098" y="23"/>
                        <a:pt x="885" y="45"/>
                      </a:cubicBezTo>
                      <a:cubicBezTo>
                        <a:pt x="635" y="70"/>
                        <a:pt x="359" y="109"/>
                        <a:pt x="200" y="302"/>
                      </a:cubicBezTo>
                      <a:cubicBezTo>
                        <a:pt x="1" y="543"/>
                        <a:pt x="75" y="899"/>
                        <a:pt x="160" y="1199"/>
                      </a:cubicBezTo>
                      <a:cubicBezTo>
                        <a:pt x="237" y="1474"/>
                        <a:pt x="337" y="1778"/>
                        <a:pt x="590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7" y="1856"/>
                        <a:pt x="2783" y="1608"/>
                        <a:pt x="2821" y="1373"/>
                      </a:cubicBezTo>
                      <a:cubicBezTo>
                        <a:pt x="2861" y="1138"/>
                        <a:pt x="3097" y="898"/>
                        <a:pt x="2849" y="417"/>
                      </a:cubicBezTo>
                      <a:cubicBezTo>
                        <a:pt x="2683" y="93"/>
                        <a:pt x="2329" y="110"/>
                        <a:pt x="1971" y="40"/>
                      </a:cubicBezTo>
                      <a:cubicBezTo>
                        <a:pt x="1825" y="11"/>
                        <a:pt x="1677" y="1"/>
                        <a:pt x="15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073;p41">
                  <a:extLst>
                    <a:ext uri="{FF2B5EF4-FFF2-40B4-BE49-F238E27FC236}">
                      <a16:creationId xmlns:a16="http://schemas.microsoft.com/office/drawing/2014/main" id="{3BE8D7C9-2BA3-CBB2-5486-5C50ED46A6EE}"/>
                    </a:ext>
                  </a:extLst>
                </p:cNvPr>
                <p:cNvSpPr/>
                <p:nvPr/>
              </p:nvSpPr>
              <p:spPr>
                <a:xfrm>
                  <a:off x="6847316" y="4090325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8" y="1"/>
                      </a:moveTo>
                      <a:cubicBezTo>
                        <a:pt x="1314" y="1"/>
                        <a:pt x="1098" y="23"/>
                        <a:pt x="885" y="45"/>
                      </a:cubicBezTo>
                      <a:cubicBezTo>
                        <a:pt x="635" y="70"/>
                        <a:pt x="359" y="109"/>
                        <a:pt x="199" y="302"/>
                      </a:cubicBezTo>
                      <a:cubicBezTo>
                        <a:pt x="1" y="543"/>
                        <a:pt x="75" y="899"/>
                        <a:pt x="160" y="1199"/>
                      </a:cubicBezTo>
                      <a:cubicBezTo>
                        <a:pt x="237" y="1474"/>
                        <a:pt x="338" y="1778"/>
                        <a:pt x="591" y="1912"/>
                      </a:cubicBezTo>
                      <a:cubicBezTo>
                        <a:pt x="724" y="1981"/>
                        <a:pt x="879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1"/>
                        <a:pt x="2481" y="1974"/>
                      </a:cubicBezTo>
                      <a:cubicBezTo>
                        <a:pt x="2687" y="1856"/>
                        <a:pt x="2782" y="1608"/>
                        <a:pt x="2821" y="1373"/>
                      </a:cubicBezTo>
                      <a:cubicBezTo>
                        <a:pt x="2861" y="1138"/>
                        <a:pt x="3098" y="898"/>
                        <a:pt x="2849" y="417"/>
                      </a:cubicBezTo>
                      <a:cubicBezTo>
                        <a:pt x="2684" y="93"/>
                        <a:pt x="2329" y="110"/>
                        <a:pt x="1973" y="40"/>
                      </a:cubicBezTo>
                      <a:cubicBezTo>
                        <a:pt x="1826" y="11"/>
                        <a:pt x="1677" y="1"/>
                        <a:pt x="15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074;p41">
                  <a:extLst>
                    <a:ext uri="{FF2B5EF4-FFF2-40B4-BE49-F238E27FC236}">
                      <a16:creationId xmlns:a16="http://schemas.microsoft.com/office/drawing/2014/main" id="{87D3C408-12E7-7AB2-0B15-32263DF2ACC7}"/>
                    </a:ext>
                  </a:extLst>
                </p:cNvPr>
                <p:cNvSpPr/>
                <p:nvPr/>
              </p:nvSpPr>
              <p:spPr>
                <a:xfrm>
                  <a:off x="7053677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8" y="23"/>
                        <a:pt x="884" y="45"/>
                      </a:cubicBezTo>
                      <a:cubicBezTo>
                        <a:pt x="636" y="70"/>
                        <a:pt x="360" y="109"/>
                        <a:pt x="200" y="302"/>
                      </a:cubicBezTo>
                      <a:cubicBezTo>
                        <a:pt x="1" y="543"/>
                        <a:pt x="74" y="899"/>
                        <a:pt x="159" y="1199"/>
                      </a:cubicBezTo>
                      <a:cubicBezTo>
                        <a:pt x="238" y="1474"/>
                        <a:pt x="337" y="1778"/>
                        <a:pt x="590" y="1912"/>
                      </a:cubicBezTo>
                      <a:cubicBezTo>
                        <a:pt x="723" y="1981"/>
                        <a:pt x="879" y="1991"/>
                        <a:pt x="1029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3"/>
                        <a:pt x="2329" y="110"/>
                        <a:pt x="1972" y="40"/>
                      </a:cubicBezTo>
                      <a:cubicBezTo>
                        <a:pt x="1825" y="11"/>
                        <a:pt x="1677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075;p41">
                  <a:extLst>
                    <a:ext uri="{FF2B5EF4-FFF2-40B4-BE49-F238E27FC236}">
                      <a16:creationId xmlns:a16="http://schemas.microsoft.com/office/drawing/2014/main" id="{1DE6799D-1370-5829-CAF0-99CF1A93E649}"/>
                    </a:ext>
                  </a:extLst>
                </p:cNvPr>
                <p:cNvSpPr/>
                <p:nvPr/>
              </p:nvSpPr>
              <p:spPr>
                <a:xfrm>
                  <a:off x="7249544" y="4090325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7" y="1"/>
                      </a:moveTo>
                      <a:cubicBezTo>
                        <a:pt x="1313" y="1"/>
                        <a:pt x="1097" y="23"/>
                        <a:pt x="884" y="45"/>
                      </a:cubicBezTo>
                      <a:cubicBezTo>
                        <a:pt x="635" y="70"/>
                        <a:pt x="360" y="109"/>
                        <a:pt x="200" y="302"/>
                      </a:cubicBezTo>
                      <a:cubicBezTo>
                        <a:pt x="0" y="543"/>
                        <a:pt x="74" y="899"/>
                        <a:pt x="159" y="1199"/>
                      </a:cubicBezTo>
                      <a:cubicBezTo>
                        <a:pt x="236" y="1474"/>
                        <a:pt x="337" y="1778"/>
                        <a:pt x="590" y="1912"/>
                      </a:cubicBezTo>
                      <a:cubicBezTo>
                        <a:pt x="723" y="1981"/>
                        <a:pt x="878" y="1991"/>
                        <a:pt x="1029" y="2000"/>
                      </a:cubicBezTo>
                      <a:lnTo>
                        <a:pt x="1918" y="2050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7" y="1856"/>
                        <a:pt x="2782" y="1608"/>
                        <a:pt x="2822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3"/>
                        <a:pt x="2328" y="110"/>
                        <a:pt x="1972" y="40"/>
                      </a:cubicBezTo>
                      <a:cubicBezTo>
                        <a:pt x="1825" y="11"/>
                        <a:pt x="1677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076;p41">
                  <a:extLst>
                    <a:ext uri="{FF2B5EF4-FFF2-40B4-BE49-F238E27FC236}">
                      <a16:creationId xmlns:a16="http://schemas.microsoft.com/office/drawing/2014/main" id="{0D6811E4-5224-A480-2F2E-29BC4AEB12BA}"/>
                    </a:ext>
                  </a:extLst>
                </p:cNvPr>
                <p:cNvSpPr/>
                <p:nvPr/>
              </p:nvSpPr>
              <p:spPr>
                <a:xfrm>
                  <a:off x="7451000" y="4090325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7" y="1"/>
                      </a:moveTo>
                      <a:cubicBezTo>
                        <a:pt x="1312" y="1"/>
                        <a:pt x="1097" y="23"/>
                        <a:pt x="883" y="45"/>
                      </a:cubicBezTo>
                      <a:cubicBezTo>
                        <a:pt x="635" y="70"/>
                        <a:pt x="359" y="109"/>
                        <a:pt x="199" y="302"/>
                      </a:cubicBezTo>
                      <a:cubicBezTo>
                        <a:pt x="1" y="543"/>
                        <a:pt x="75" y="899"/>
                        <a:pt x="159" y="1199"/>
                      </a:cubicBezTo>
                      <a:cubicBezTo>
                        <a:pt x="237" y="1474"/>
                        <a:pt x="337" y="1778"/>
                        <a:pt x="590" y="1912"/>
                      </a:cubicBezTo>
                      <a:cubicBezTo>
                        <a:pt x="722" y="1981"/>
                        <a:pt x="878" y="1991"/>
                        <a:pt x="1029" y="2000"/>
                      </a:cubicBezTo>
                      <a:lnTo>
                        <a:pt x="1917" y="2050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4"/>
                      </a:cubicBezTo>
                      <a:cubicBezTo>
                        <a:pt x="2686" y="1856"/>
                        <a:pt x="2781" y="1608"/>
                        <a:pt x="2821" y="1373"/>
                      </a:cubicBezTo>
                      <a:cubicBezTo>
                        <a:pt x="2860" y="1138"/>
                        <a:pt x="3096" y="898"/>
                        <a:pt x="2848" y="417"/>
                      </a:cubicBezTo>
                      <a:cubicBezTo>
                        <a:pt x="2683" y="93"/>
                        <a:pt x="2329" y="110"/>
                        <a:pt x="1971" y="40"/>
                      </a:cubicBezTo>
                      <a:cubicBezTo>
                        <a:pt x="1825" y="11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077;p41">
                  <a:extLst>
                    <a:ext uri="{FF2B5EF4-FFF2-40B4-BE49-F238E27FC236}">
                      <a16:creationId xmlns:a16="http://schemas.microsoft.com/office/drawing/2014/main" id="{155BD9DD-CAF2-DF06-6AEC-CDF1458C1F60}"/>
                    </a:ext>
                  </a:extLst>
                </p:cNvPr>
                <p:cNvSpPr/>
                <p:nvPr/>
              </p:nvSpPr>
              <p:spPr>
                <a:xfrm>
                  <a:off x="7569352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6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6" y="70"/>
                        <a:pt x="360" y="110"/>
                        <a:pt x="200" y="303"/>
                      </a:cubicBezTo>
                      <a:cubicBezTo>
                        <a:pt x="1" y="543"/>
                        <a:pt x="76" y="899"/>
                        <a:pt x="160" y="1200"/>
                      </a:cubicBezTo>
                      <a:cubicBezTo>
                        <a:pt x="238" y="1475"/>
                        <a:pt x="338" y="1779"/>
                        <a:pt x="591" y="1911"/>
                      </a:cubicBezTo>
                      <a:cubicBezTo>
                        <a:pt x="723" y="1982"/>
                        <a:pt x="879" y="1992"/>
                        <a:pt x="1030" y="2000"/>
                      </a:cubicBezTo>
                      <a:lnTo>
                        <a:pt x="1918" y="2051"/>
                      </a:lnTo>
                      <a:cubicBezTo>
                        <a:pt x="1976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1"/>
                        <a:pt x="2481" y="1975"/>
                      </a:cubicBezTo>
                      <a:cubicBezTo>
                        <a:pt x="2687" y="1856"/>
                        <a:pt x="2782" y="1608"/>
                        <a:pt x="2822" y="1374"/>
                      </a:cubicBezTo>
                      <a:cubicBezTo>
                        <a:pt x="2861" y="1139"/>
                        <a:pt x="3097" y="898"/>
                        <a:pt x="2849" y="417"/>
                      </a:cubicBezTo>
                      <a:cubicBezTo>
                        <a:pt x="2684" y="93"/>
                        <a:pt x="2330" y="111"/>
                        <a:pt x="1972" y="41"/>
                      </a:cubicBezTo>
                      <a:cubicBezTo>
                        <a:pt x="1825" y="12"/>
                        <a:pt x="1676" y="1"/>
                        <a:pt x="152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078;p41">
                  <a:extLst>
                    <a:ext uri="{FF2B5EF4-FFF2-40B4-BE49-F238E27FC236}">
                      <a16:creationId xmlns:a16="http://schemas.microsoft.com/office/drawing/2014/main" id="{3CD21948-25FA-D8AF-3963-92125BD307B8}"/>
                    </a:ext>
                  </a:extLst>
                </p:cNvPr>
                <p:cNvSpPr/>
                <p:nvPr/>
              </p:nvSpPr>
              <p:spPr>
                <a:xfrm>
                  <a:off x="7377364" y="3932160"/>
                  <a:ext cx="176702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8" extrusionOk="0">
                      <a:moveTo>
                        <a:pt x="1527" y="1"/>
                      </a:moveTo>
                      <a:cubicBezTo>
                        <a:pt x="1313" y="1"/>
                        <a:pt x="1099" y="23"/>
                        <a:pt x="886" y="44"/>
                      </a:cubicBezTo>
                      <a:cubicBezTo>
                        <a:pt x="636" y="70"/>
                        <a:pt x="361" y="110"/>
                        <a:pt x="201" y="303"/>
                      </a:cubicBezTo>
                      <a:cubicBezTo>
                        <a:pt x="1" y="543"/>
                        <a:pt x="76" y="899"/>
                        <a:pt x="161" y="1200"/>
                      </a:cubicBezTo>
                      <a:cubicBezTo>
                        <a:pt x="238" y="1475"/>
                        <a:pt x="338" y="1779"/>
                        <a:pt x="591" y="1911"/>
                      </a:cubicBezTo>
                      <a:cubicBezTo>
                        <a:pt x="725" y="1982"/>
                        <a:pt x="880" y="1992"/>
                        <a:pt x="1030" y="2000"/>
                      </a:cubicBezTo>
                      <a:lnTo>
                        <a:pt x="1918" y="2051"/>
                      </a:lnTo>
                      <a:cubicBezTo>
                        <a:pt x="1977" y="2054"/>
                        <a:pt x="2036" y="2057"/>
                        <a:pt x="2095" y="2057"/>
                      </a:cubicBezTo>
                      <a:cubicBezTo>
                        <a:pt x="2231" y="2057"/>
                        <a:pt x="2365" y="2041"/>
                        <a:pt x="2481" y="1975"/>
                      </a:cubicBezTo>
                      <a:cubicBezTo>
                        <a:pt x="2688" y="1856"/>
                        <a:pt x="2784" y="1608"/>
                        <a:pt x="2822" y="1374"/>
                      </a:cubicBezTo>
                      <a:cubicBezTo>
                        <a:pt x="2862" y="1139"/>
                        <a:pt x="3098" y="898"/>
                        <a:pt x="2851" y="417"/>
                      </a:cubicBezTo>
                      <a:cubicBezTo>
                        <a:pt x="2684" y="93"/>
                        <a:pt x="2330" y="111"/>
                        <a:pt x="1973" y="41"/>
                      </a:cubicBezTo>
                      <a:cubicBezTo>
                        <a:pt x="1825" y="12"/>
                        <a:pt x="1676" y="1"/>
                        <a:pt x="15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079;p41">
                  <a:extLst>
                    <a:ext uri="{FF2B5EF4-FFF2-40B4-BE49-F238E27FC236}">
                      <a16:creationId xmlns:a16="http://schemas.microsoft.com/office/drawing/2014/main" id="{F4F0D740-16F6-43D7-CED3-C5A10996F443}"/>
                    </a:ext>
                  </a:extLst>
                </p:cNvPr>
                <p:cNvSpPr/>
                <p:nvPr/>
              </p:nvSpPr>
              <p:spPr>
                <a:xfrm>
                  <a:off x="7185490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4" y="70"/>
                        <a:pt x="359" y="110"/>
                        <a:pt x="199" y="303"/>
                      </a:cubicBezTo>
                      <a:cubicBezTo>
                        <a:pt x="0" y="543"/>
                        <a:pt x="74" y="899"/>
                        <a:pt x="159" y="1200"/>
                      </a:cubicBezTo>
                      <a:cubicBezTo>
                        <a:pt x="236" y="1475"/>
                        <a:pt x="337" y="1779"/>
                        <a:pt x="590" y="1911"/>
                      </a:cubicBezTo>
                      <a:cubicBezTo>
                        <a:pt x="723" y="1982"/>
                        <a:pt x="878" y="1992"/>
                        <a:pt x="1028" y="2000"/>
                      </a:cubicBezTo>
                      <a:lnTo>
                        <a:pt x="1916" y="2051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5"/>
                      </a:cubicBezTo>
                      <a:cubicBezTo>
                        <a:pt x="2687" y="1856"/>
                        <a:pt x="2782" y="1608"/>
                        <a:pt x="2820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3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080;p41">
                  <a:extLst>
                    <a:ext uri="{FF2B5EF4-FFF2-40B4-BE49-F238E27FC236}">
                      <a16:creationId xmlns:a16="http://schemas.microsoft.com/office/drawing/2014/main" id="{EAB6BAAC-1436-E0E4-A6F4-DD3BC14A3A94}"/>
                    </a:ext>
                  </a:extLst>
                </p:cNvPr>
                <p:cNvSpPr/>
                <p:nvPr/>
              </p:nvSpPr>
              <p:spPr>
                <a:xfrm>
                  <a:off x="6985574" y="3934670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7" y="0"/>
                      </a:moveTo>
                      <a:cubicBezTo>
                        <a:pt x="1313" y="0"/>
                        <a:pt x="1097" y="22"/>
                        <a:pt x="884" y="44"/>
                      </a:cubicBezTo>
                      <a:cubicBezTo>
                        <a:pt x="634" y="69"/>
                        <a:pt x="358" y="109"/>
                        <a:pt x="199" y="302"/>
                      </a:cubicBezTo>
                      <a:cubicBezTo>
                        <a:pt x="0" y="542"/>
                        <a:pt x="74" y="898"/>
                        <a:pt x="159" y="1199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2000"/>
                      </a:cubicBezTo>
                      <a:lnTo>
                        <a:pt x="1916" y="2050"/>
                      </a:lnTo>
                      <a:cubicBezTo>
                        <a:pt x="1974" y="2053"/>
                        <a:pt x="2034" y="2056"/>
                        <a:pt x="2094" y="2056"/>
                      </a:cubicBezTo>
                      <a:cubicBezTo>
                        <a:pt x="2229" y="2056"/>
                        <a:pt x="2364" y="2040"/>
                        <a:pt x="2480" y="1974"/>
                      </a:cubicBezTo>
                      <a:cubicBezTo>
                        <a:pt x="2686" y="1856"/>
                        <a:pt x="2782" y="1607"/>
                        <a:pt x="2820" y="1373"/>
                      </a:cubicBezTo>
                      <a:cubicBezTo>
                        <a:pt x="2860" y="1138"/>
                        <a:pt x="3096" y="897"/>
                        <a:pt x="2848" y="416"/>
                      </a:cubicBezTo>
                      <a:cubicBezTo>
                        <a:pt x="2682" y="93"/>
                        <a:pt x="2328" y="110"/>
                        <a:pt x="1970" y="40"/>
                      </a:cubicBezTo>
                      <a:cubicBezTo>
                        <a:pt x="1824" y="11"/>
                        <a:pt x="1676" y="0"/>
                        <a:pt x="15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081;p41">
                  <a:extLst>
                    <a:ext uri="{FF2B5EF4-FFF2-40B4-BE49-F238E27FC236}">
                      <a16:creationId xmlns:a16="http://schemas.microsoft.com/office/drawing/2014/main" id="{2B522107-6C78-F525-D6C7-3AFCEAB383A4}"/>
                    </a:ext>
                  </a:extLst>
                </p:cNvPr>
                <p:cNvSpPr/>
                <p:nvPr/>
              </p:nvSpPr>
              <p:spPr>
                <a:xfrm>
                  <a:off x="6793244" y="3934670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6" y="0"/>
                      </a:moveTo>
                      <a:cubicBezTo>
                        <a:pt x="1312" y="0"/>
                        <a:pt x="1096" y="22"/>
                        <a:pt x="883" y="44"/>
                      </a:cubicBezTo>
                      <a:cubicBezTo>
                        <a:pt x="635" y="69"/>
                        <a:pt x="359" y="109"/>
                        <a:pt x="199" y="302"/>
                      </a:cubicBezTo>
                      <a:cubicBezTo>
                        <a:pt x="1" y="542"/>
                        <a:pt x="74" y="898"/>
                        <a:pt x="158" y="1199"/>
                      </a:cubicBezTo>
                      <a:cubicBezTo>
                        <a:pt x="237" y="1474"/>
                        <a:pt x="336" y="1778"/>
                        <a:pt x="589" y="1911"/>
                      </a:cubicBezTo>
                      <a:cubicBezTo>
                        <a:pt x="722" y="1981"/>
                        <a:pt x="877" y="1991"/>
                        <a:pt x="1028" y="2000"/>
                      </a:cubicBezTo>
                      <a:lnTo>
                        <a:pt x="1917" y="2050"/>
                      </a:lnTo>
                      <a:cubicBezTo>
                        <a:pt x="1975" y="2053"/>
                        <a:pt x="2035" y="2056"/>
                        <a:pt x="2094" y="2056"/>
                      </a:cubicBezTo>
                      <a:cubicBezTo>
                        <a:pt x="2229" y="2056"/>
                        <a:pt x="2363" y="2040"/>
                        <a:pt x="2479" y="1974"/>
                      </a:cubicBezTo>
                      <a:cubicBezTo>
                        <a:pt x="2686" y="1856"/>
                        <a:pt x="2781" y="1607"/>
                        <a:pt x="2821" y="1373"/>
                      </a:cubicBezTo>
                      <a:cubicBezTo>
                        <a:pt x="2859" y="1138"/>
                        <a:pt x="3095" y="897"/>
                        <a:pt x="2848" y="416"/>
                      </a:cubicBezTo>
                      <a:cubicBezTo>
                        <a:pt x="2682" y="93"/>
                        <a:pt x="2328" y="110"/>
                        <a:pt x="1971" y="40"/>
                      </a:cubicBezTo>
                      <a:cubicBezTo>
                        <a:pt x="1824" y="11"/>
                        <a:pt x="1676" y="0"/>
                        <a:pt x="15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082;p41">
                  <a:extLst>
                    <a:ext uri="{FF2B5EF4-FFF2-40B4-BE49-F238E27FC236}">
                      <a16:creationId xmlns:a16="http://schemas.microsoft.com/office/drawing/2014/main" id="{2F55607A-5469-7D54-712A-67D29DBE5CDD}"/>
                    </a:ext>
                  </a:extLst>
                </p:cNvPr>
                <p:cNvSpPr/>
                <p:nvPr/>
              </p:nvSpPr>
              <p:spPr>
                <a:xfrm>
                  <a:off x="6596807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5" y="70"/>
                        <a:pt x="359" y="110"/>
                        <a:pt x="199" y="303"/>
                      </a:cubicBezTo>
                      <a:cubicBezTo>
                        <a:pt x="1" y="543"/>
                        <a:pt x="74" y="899"/>
                        <a:pt x="159" y="1200"/>
                      </a:cubicBezTo>
                      <a:cubicBezTo>
                        <a:pt x="236" y="1475"/>
                        <a:pt x="336" y="1779"/>
                        <a:pt x="589" y="1911"/>
                      </a:cubicBezTo>
                      <a:cubicBezTo>
                        <a:pt x="723" y="1982"/>
                        <a:pt x="879" y="1992"/>
                        <a:pt x="1028" y="2000"/>
                      </a:cubicBezTo>
                      <a:lnTo>
                        <a:pt x="1917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5"/>
                      </a:cubicBezTo>
                      <a:cubicBezTo>
                        <a:pt x="2687" y="1856"/>
                        <a:pt x="2781" y="1608"/>
                        <a:pt x="2821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2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083;p41">
                  <a:extLst>
                    <a:ext uri="{FF2B5EF4-FFF2-40B4-BE49-F238E27FC236}">
                      <a16:creationId xmlns:a16="http://schemas.microsoft.com/office/drawing/2014/main" id="{ECD5BCD9-108C-B68A-FC50-68D87D717D8F}"/>
                    </a:ext>
                  </a:extLst>
                </p:cNvPr>
                <p:cNvSpPr/>
                <p:nvPr/>
              </p:nvSpPr>
              <p:spPr>
                <a:xfrm>
                  <a:off x="6398944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1" y="1"/>
                        <a:pt x="1096" y="23"/>
                        <a:pt x="883" y="44"/>
                      </a:cubicBezTo>
                      <a:cubicBezTo>
                        <a:pt x="635" y="70"/>
                        <a:pt x="359" y="110"/>
                        <a:pt x="199" y="303"/>
                      </a:cubicBezTo>
                      <a:cubicBezTo>
                        <a:pt x="1" y="543"/>
                        <a:pt x="74" y="899"/>
                        <a:pt x="158" y="1200"/>
                      </a:cubicBezTo>
                      <a:cubicBezTo>
                        <a:pt x="236" y="1475"/>
                        <a:pt x="336" y="1779"/>
                        <a:pt x="589" y="1911"/>
                      </a:cubicBezTo>
                      <a:cubicBezTo>
                        <a:pt x="723" y="1982"/>
                        <a:pt x="879" y="1992"/>
                        <a:pt x="1028" y="2000"/>
                      </a:cubicBezTo>
                      <a:lnTo>
                        <a:pt x="1917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29" y="2057"/>
                        <a:pt x="2363" y="2041"/>
                        <a:pt x="2479" y="1975"/>
                      </a:cubicBezTo>
                      <a:cubicBezTo>
                        <a:pt x="2686" y="1856"/>
                        <a:pt x="2781" y="1608"/>
                        <a:pt x="2821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2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084;p41">
                  <a:extLst>
                    <a:ext uri="{FF2B5EF4-FFF2-40B4-BE49-F238E27FC236}">
                      <a16:creationId xmlns:a16="http://schemas.microsoft.com/office/drawing/2014/main" id="{8CECB77D-6098-5033-E9CE-901A56490985}"/>
                    </a:ext>
                  </a:extLst>
                </p:cNvPr>
                <p:cNvSpPr/>
                <p:nvPr/>
              </p:nvSpPr>
              <p:spPr>
                <a:xfrm>
                  <a:off x="6195264" y="3932160"/>
                  <a:ext cx="176645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8" extrusionOk="0">
                      <a:moveTo>
                        <a:pt x="1525" y="1"/>
                      </a:moveTo>
                      <a:cubicBezTo>
                        <a:pt x="1312" y="1"/>
                        <a:pt x="1097" y="23"/>
                        <a:pt x="884" y="44"/>
                      </a:cubicBezTo>
                      <a:cubicBezTo>
                        <a:pt x="635" y="70"/>
                        <a:pt x="359" y="110"/>
                        <a:pt x="199" y="303"/>
                      </a:cubicBezTo>
                      <a:cubicBezTo>
                        <a:pt x="0" y="543"/>
                        <a:pt x="74" y="899"/>
                        <a:pt x="159" y="1200"/>
                      </a:cubicBezTo>
                      <a:cubicBezTo>
                        <a:pt x="236" y="1475"/>
                        <a:pt x="336" y="1779"/>
                        <a:pt x="589" y="1911"/>
                      </a:cubicBezTo>
                      <a:cubicBezTo>
                        <a:pt x="723" y="1982"/>
                        <a:pt x="878" y="1992"/>
                        <a:pt x="1028" y="2000"/>
                      </a:cubicBezTo>
                      <a:lnTo>
                        <a:pt x="1916" y="2051"/>
                      </a:lnTo>
                      <a:cubicBezTo>
                        <a:pt x="1975" y="2054"/>
                        <a:pt x="2034" y="2057"/>
                        <a:pt x="2094" y="2057"/>
                      </a:cubicBezTo>
                      <a:cubicBezTo>
                        <a:pt x="2229" y="2057"/>
                        <a:pt x="2363" y="2041"/>
                        <a:pt x="2480" y="1975"/>
                      </a:cubicBezTo>
                      <a:cubicBezTo>
                        <a:pt x="2687" y="1856"/>
                        <a:pt x="2782" y="1608"/>
                        <a:pt x="2821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2" y="93"/>
                        <a:pt x="2328" y="111"/>
                        <a:pt x="1971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085;p41">
                  <a:extLst>
                    <a:ext uri="{FF2B5EF4-FFF2-40B4-BE49-F238E27FC236}">
                      <a16:creationId xmlns:a16="http://schemas.microsoft.com/office/drawing/2014/main" id="{228D5DD6-13D6-D689-90D6-FCCFD773E7B3}"/>
                    </a:ext>
                  </a:extLst>
                </p:cNvPr>
                <p:cNvSpPr/>
                <p:nvPr/>
              </p:nvSpPr>
              <p:spPr>
                <a:xfrm>
                  <a:off x="5977039" y="3932160"/>
                  <a:ext cx="176588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8" extrusionOk="0">
                      <a:moveTo>
                        <a:pt x="1525" y="1"/>
                      </a:moveTo>
                      <a:cubicBezTo>
                        <a:pt x="1312" y="1"/>
                        <a:pt x="1096" y="23"/>
                        <a:pt x="884" y="44"/>
                      </a:cubicBezTo>
                      <a:cubicBezTo>
                        <a:pt x="634" y="70"/>
                        <a:pt x="359" y="110"/>
                        <a:pt x="199" y="303"/>
                      </a:cubicBezTo>
                      <a:cubicBezTo>
                        <a:pt x="0" y="543"/>
                        <a:pt x="74" y="899"/>
                        <a:pt x="159" y="1200"/>
                      </a:cubicBezTo>
                      <a:cubicBezTo>
                        <a:pt x="236" y="1475"/>
                        <a:pt x="337" y="1779"/>
                        <a:pt x="590" y="1911"/>
                      </a:cubicBezTo>
                      <a:cubicBezTo>
                        <a:pt x="723" y="1982"/>
                        <a:pt x="878" y="1992"/>
                        <a:pt x="1028" y="2000"/>
                      </a:cubicBezTo>
                      <a:lnTo>
                        <a:pt x="1916" y="2051"/>
                      </a:lnTo>
                      <a:cubicBezTo>
                        <a:pt x="1975" y="2054"/>
                        <a:pt x="2035" y="2057"/>
                        <a:pt x="2094" y="2057"/>
                      </a:cubicBezTo>
                      <a:cubicBezTo>
                        <a:pt x="2230" y="2057"/>
                        <a:pt x="2364" y="2041"/>
                        <a:pt x="2480" y="1975"/>
                      </a:cubicBezTo>
                      <a:cubicBezTo>
                        <a:pt x="2686" y="1856"/>
                        <a:pt x="2782" y="1608"/>
                        <a:pt x="2820" y="1374"/>
                      </a:cubicBezTo>
                      <a:cubicBezTo>
                        <a:pt x="2860" y="1139"/>
                        <a:pt x="3096" y="898"/>
                        <a:pt x="2849" y="417"/>
                      </a:cubicBezTo>
                      <a:cubicBezTo>
                        <a:pt x="2683" y="93"/>
                        <a:pt x="2328" y="111"/>
                        <a:pt x="1972" y="41"/>
                      </a:cubicBezTo>
                      <a:cubicBezTo>
                        <a:pt x="1824" y="12"/>
                        <a:pt x="1675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086;p41">
                  <a:extLst>
                    <a:ext uri="{FF2B5EF4-FFF2-40B4-BE49-F238E27FC236}">
                      <a16:creationId xmlns:a16="http://schemas.microsoft.com/office/drawing/2014/main" id="{42849F81-C920-623A-6221-6E5680CB1A71}"/>
                    </a:ext>
                  </a:extLst>
                </p:cNvPr>
                <p:cNvSpPr/>
                <p:nvPr/>
              </p:nvSpPr>
              <p:spPr>
                <a:xfrm>
                  <a:off x="5880988" y="3774053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3" y="0"/>
                      </a:moveTo>
                      <a:cubicBezTo>
                        <a:pt x="1311" y="0"/>
                        <a:pt x="1097" y="22"/>
                        <a:pt x="885" y="44"/>
                      </a:cubicBezTo>
                      <a:cubicBezTo>
                        <a:pt x="636" y="70"/>
                        <a:pt x="360" y="108"/>
                        <a:pt x="200" y="301"/>
                      </a:cubicBezTo>
                      <a:cubicBezTo>
                        <a:pt x="1" y="543"/>
                        <a:pt x="75" y="899"/>
                        <a:pt x="161" y="1198"/>
                      </a:cubicBezTo>
                      <a:cubicBezTo>
                        <a:pt x="238" y="1474"/>
                        <a:pt x="338" y="1778"/>
                        <a:pt x="591" y="1911"/>
                      </a:cubicBezTo>
                      <a:cubicBezTo>
                        <a:pt x="724" y="1981"/>
                        <a:pt x="880" y="1991"/>
                        <a:pt x="1030" y="1999"/>
                      </a:cubicBezTo>
                      <a:lnTo>
                        <a:pt x="1918" y="2050"/>
                      </a:lnTo>
                      <a:cubicBezTo>
                        <a:pt x="1975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2" y="1138"/>
                        <a:pt x="3098" y="898"/>
                        <a:pt x="2850" y="417"/>
                      </a:cubicBezTo>
                      <a:cubicBezTo>
                        <a:pt x="2683" y="92"/>
                        <a:pt x="2330" y="110"/>
                        <a:pt x="1972" y="40"/>
                      </a:cubicBezTo>
                      <a:cubicBezTo>
                        <a:pt x="1824" y="11"/>
                        <a:pt x="1674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087;p41">
                  <a:extLst>
                    <a:ext uri="{FF2B5EF4-FFF2-40B4-BE49-F238E27FC236}">
                      <a16:creationId xmlns:a16="http://schemas.microsoft.com/office/drawing/2014/main" id="{5B0D55E2-607F-174C-A73F-873528B38F35}"/>
                    </a:ext>
                  </a:extLst>
                </p:cNvPr>
                <p:cNvSpPr/>
                <p:nvPr/>
              </p:nvSpPr>
              <p:spPr>
                <a:xfrm>
                  <a:off x="6112902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4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89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79" y="1973"/>
                      </a:cubicBezTo>
                      <a:cubicBezTo>
                        <a:pt x="2687" y="1855"/>
                        <a:pt x="2782" y="1608"/>
                        <a:pt x="2820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2" y="92"/>
                        <a:pt x="2328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088;p41">
                  <a:extLst>
                    <a:ext uri="{FF2B5EF4-FFF2-40B4-BE49-F238E27FC236}">
                      <a16:creationId xmlns:a16="http://schemas.microsoft.com/office/drawing/2014/main" id="{1FFE1497-2E1B-9F80-D566-E9BAD98B3140}"/>
                    </a:ext>
                  </a:extLst>
                </p:cNvPr>
                <p:cNvSpPr/>
                <p:nvPr/>
              </p:nvSpPr>
              <p:spPr>
                <a:xfrm>
                  <a:off x="6298445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3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60" y="108"/>
                        <a:pt x="200" y="301"/>
                      </a:cubicBezTo>
                      <a:cubicBezTo>
                        <a:pt x="1" y="543"/>
                        <a:pt x="75" y="899"/>
                        <a:pt x="160" y="1198"/>
                      </a:cubicBezTo>
                      <a:cubicBezTo>
                        <a:pt x="237" y="1474"/>
                        <a:pt x="338" y="1778"/>
                        <a:pt x="591" y="1911"/>
                      </a:cubicBezTo>
                      <a:cubicBezTo>
                        <a:pt x="723" y="1981"/>
                        <a:pt x="879" y="1991"/>
                        <a:pt x="1030" y="1999"/>
                      </a:cubicBezTo>
                      <a:lnTo>
                        <a:pt x="1918" y="2050"/>
                      </a:lnTo>
                      <a:cubicBezTo>
                        <a:pt x="1975" y="2053"/>
                        <a:pt x="2033" y="2056"/>
                        <a:pt x="2090" y="2056"/>
                      </a:cubicBezTo>
                      <a:cubicBezTo>
                        <a:pt x="2227" y="2056"/>
                        <a:pt x="2363" y="2040"/>
                        <a:pt x="2481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1" y="1138"/>
                        <a:pt x="3097" y="898"/>
                        <a:pt x="2849" y="417"/>
                      </a:cubicBezTo>
                      <a:cubicBezTo>
                        <a:pt x="2684" y="92"/>
                        <a:pt x="2329" y="110"/>
                        <a:pt x="1972" y="40"/>
                      </a:cubicBezTo>
                      <a:cubicBezTo>
                        <a:pt x="1824" y="11"/>
                        <a:pt x="1674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089;p41">
                  <a:extLst>
                    <a:ext uri="{FF2B5EF4-FFF2-40B4-BE49-F238E27FC236}">
                      <a16:creationId xmlns:a16="http://schemas.microsoft.com/office/drawing/2014/main" id="{DC5EEAAD-F628-91DF-5A32-EB6BD08DE3BB}"/>
                    </a:ext>
                  </a:extLst>
                </p:cNvPr>
                <p:cNvSpPr/>
                <p:nvPr/>
              </p:nvSpPr>
              <p:spPr>
                <a:xfrm>
                  <a:off x="6500015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3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60" y="108"/>
                        <a:pt x="200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9" y="1999"/>
                      </a:cubicBezTo>
                      <a:lnTo>
                        <a:pt x="1918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2" y="40"/>
                      </a:cubicBezTo>
                      <a:cubicBezTo>
                        <a:pt x="1824" y="11"/>
                        <a:pt x="1674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090;p41">
                  <a:extLst>
                    <a:ext uri="{FF2B5EF4-FFF2-40B4-BE49-F238E27FC236}">
                      <a16:creationId xmlns:a16="http://schemas.microsoft.com/office/drawing/2014/main" id="{6EA96028-01D7-BDA5-4F84-4C41906265E7}"/>
                    </a:ext>
                  </a:extLst>
                </p:cNvPr>
                <p:cNvSpPr/>
                <p:nvPr/>
              </p:nvSpPr>
              <p:spPr>
                <a:xfrm>
                  <a:off x="6696794" y="3774053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4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6" y="1855"/>
                        <a:pt x="2782" y="1608"/>
                        <a:pt x="2821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2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091;p41">
                  <a:extLst>
                    <a:ext uri="{FF2B5EF4-FFF2-40B4-BE49-F238E27FC236}">
                      <a16:creationId xmlns:a16="http://schemas.microsoft.com/office/drawing/2014/main" id="{88AABB20-C72E-10AB-DF0F-E4DD9ED24D59}"/>
                    </a:ext>
                  </a:extLst>
                </p:cNvPr>
                <p:cNvSpPr/>
                <p:nvPr/>
              </p:nvSpPr>
              <p:spPr>
                <a:xfrm>
                  <a:off x="6888953" y="3774053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3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6" y="70"/>
                        <a:pt x="360" y="108"/>
                        <a:pt x="200" y="301"/>
                      </a:cubicBezTo>
                      <a:cubicBezTo>
                        <a:pt x="0" y="543"/>
                        <a:pt x="75" y="899"/>
                        <a:pt x="159" y="1198"/>
                      </a:cubicBezTo>
                      <a:cubicBezTo>
                        <a:pt x="237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9" y="1999"/>
                      </a:cubicBezTo>
                      <a:lnTo>
                        <a:pt x="1917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2" y="1373"/>
                      </a:cubicBezTo>
                      <a:cubicBezTo>
                        <a:pt x="2860" y="1138"/>
                        <a:pt x="3097" y="898"/>
                        <a:pt x="2850" y="417"/>
                      </a:cubicBezTo>
                      <a:cubicBezTo>
                        <a:pt x="2683" y="92"/>
                        <a:pt x="2329" y="110"/>
                        <a:pt x="1972" y="40"/>
                      </a:cubicBezTo>
                      <a:cubicBezTo>
                        <a:pt x="1824" y="11"/>
                        <a:pt x="1673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092;p41">
                  <a:extLst>
                    <a:ext uri="{FF2B5EF4-FFF2-40B4-BE49-F238E27FC236}">
                      <a16:creationId xmlns:a16="http://schemas.microsoft.com/office/drawing/2014/main" id="{2BB66F4C-4C83-E3AF-AB2B-E6AF5470F447}"/>
                    </a:ext>
                  </a:extLst>
                </p:cNvPr>
                <p:cNvSpPr/>
                <p:nvPr/>
              </p:nvSpPr>
              <p:spPr>
                <a:xfrm>
                  <a:off x="7083508" y="3774053"/>
                  <a:ext cx="176702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9" y="1991"/>
                        <a:pt x="1028" y="1999"/>
                      </a:cubicBezTo>
                      <a:lnTo>
                        <a:pt x="1917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80" y="1973"/>
                      </a:cubicBezTo>
                      <a:cubicBezTo>
                        <a:pt x="2687" y="1855"/>
                        <a:pt x="2782" y="1608"/>
                        <a:pt x="2821" y="1373"/>
                      </a:cubicBezTo>
                      <a:cubicBezTo>
                        <a:pt x="2860" y="1138"/>
                        <a:pt x="3097" y="898"/>
                        <a:pt x="2849" y="417"/>
                      </a:cubicBezTo>
                      <a:cubicBezTo>
                        <a:pt x="2682" y="92"/>
                        <a:pt x="2328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093;p41">
                  <a:extLst>
                    <a:ext uri="{FF2B5EF4-FFF2-40B4-BE49-F238E27FC236}">
                      <a16:creationId xmlns:a16="http://schemas.microsoft.com/office/drawing/2014/main" id="{9FBDC602-6DE8-7672-BB05-A46B1114D9DF}"/>
                    </a:ext>
                  </a:extLst>
                </p:cNvPr>
                <p:cNvSpPr/>
                <p:nvPr/>
              </p:nvSpPr>
              <p:spPr>
                <a:xfrm>
                  <a:off x="7286276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3" y="44"/>
                      </a:cubicBezTo>
                      <a:cubicBezTo>
                        <a:pt x="635" y="70"/>
                        <a:pt x="359" y="108"/>
                        <a:pt x="199" y="301"/>
                      </a:cubicBezTo>
                      <a:cubicBezTo>
                        <a:pt x="1" y="543"/>
                        <a:pt x="74" y="899"/>
                        <a:pt x="158" y="1198"/>
                      </a:cubicBezTo>
                      <a:cubicBezTo>
                        <a:pt x="237" y="1474"/>
                        <a:pt x="337" y="1778"/>
                        <a:pt x="589" y="1911"/>
                      </a:cubicBezTo>
                      <a:cubicBezTo>
                        <a:pt x="722" y="1981"/>
                        <a:pt x="878" y="1991"/>
                        <a:pt x="1028" y="1999"/>
                      </a:cubicBezTo>
                      <a:lnTo>
                        <a:pt x="1917" y="2050"/>
                      </a:lnTo>
                      <a:cubicBezTo>
                        <a:pt x="1974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79" y="1973"/>
                      </a:cubicBezTo>
                      <a:cubicBezTo>
                        <a:pt x="2686" y="1855"/>
                        <a:pt x="2781" y="1608"/>
                        <a:pt x="2821" y="1373"/>
                      </a:cubicBezTo>
                      <a:cubicBezTo>
                        <a:pt x="2861" y="1138"/>
                        <a:pt x="3097" y="898"/>
                        <a:pt x="2849" y="417"/>
                      </a:cubicBezTo>
                      <a:cubicBezTo>
                        <a:pt x="2682" y="92"/>
                        <a:pt x="2329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094;p41">
                  <a:extLst>
                    <a:ext uri="{FF2B5EF4-FFF2-40B4-BE49-F238E27FC236}">
                      <a16:creationId xmlns:a16="http://schemas.microsoft.com/office/drawing/2014/main" id="{7C2585CD-EAFB-31A7-E666-4A82D854C688}"/>
                    </a:ext>
                  </a:extLst>
                </p:cNvPr>
                <p:cNvSpPr/>
                <p:nvPr/>
              </p:nvSpPr>
              <p:spPr>
                <a:xfrm>
                  <a:off x="7473415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6" y="22"/>
                        <a:pt x="884" y="44"/>
                      </a:cubicBezTo>
                      <a:cubicBezTo>
                        <a:pt x="635" y="70"/>
                        <a:pt x="359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7" y="1855"/>
                        <a:pt x="2782" y="1608"/>
                        <a:pt x="2821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1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095;p41">
                  <a:extLst>
                    <a:ext uri="{FF2B5EF4-FFF2-40B4-BE49-F238E27FC236}">
                      <a16:creationId xmlns:a16="http://schemas.microsoft.com/office/drawing/2014/main" id="{093E9F3E-7947-768A-8E89-F761B21D3A71}"/>
                    </a:ext>
                  </a:extLst>
                </p:cNvPr>
                <p:cNvSpPr/>
                <p:nvPr/>
              </p:nvSpPr>
              <p:spPr>
                <a:xfrm>
                  <a:off x="7667742" y="3774053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2" y="0"/>
                      </a:moveTo>
                      <a:cubicBezTo>
                        <a:pt x="1309" y="0"/>
                        <a:pt x="1095" y="22"/>
                        <a:pt x="884" y="44"/>
                      </a:cubicBezTo>
                      <a:cubicBezTo>
                        <a:pt x="634" y="70"/>
                        <a:pt x="358" y="108"/>
                        <a:pt x="199" y="301"/>
                      </a:cubicBezTo>
                      <a:cubicBezTo>
                        <a:pt x="0" y="543"/>
                        <a:pt x="74" y="899"/>
                        <a:pt x="159" y="1198"/>
                      </a:cubicBezTo>
                      <a:cubicBezTo>
                        <a:pt x="236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8" y="1999"/>
                      </a:cubicBezTo>
                      <a:lnTo>
                        <a:pt x="1916" y="2050"/>
                      </a:lnTo>
                      <a:cubicBezTo>
                        <a:pt x="1973" y="2053"/>
                        <a:pt x="2031" y="2056"/>
                        <a:pt x="2089" y="2056"/>
                      </a:cubicBezTo>
                      <a:cubicBezTo>
                        <a:pt x="2226" y="2056"/>
                        <a:pt x="2362" y="2040"/>
                        <a:pt x="2480" y="1973"/>
                      </a:cubicBezTo>
                      <a:cubicBezTo>
                        <a:pt x="2686" y="1855"/>
                        <a:pt x="2782" y="1608"/>
                        <a:pt x="2820" y="1373"/>
                      </a:cubicBezTo>
                      <a:cubicBezTo>
                        <a:pt x="2860" y="1138"/>
                        <a:pt x="3096" y="898"/>
                        <a:pt x="2849" y="417"/>
                      </a:cubicBezTo>
                      <a:cubicBezTo>
                        <a:pt x="2683" y="92"/>
                        <a:pt x="2328" y="110"/>
                        <a:pt x="1970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096;p41">
                  <a:extLst>
                    <a:ext uri="{FF2B5EF4-FFF2-40B4-BE49-F238E27FC236}">
                      <a16:creationId xmlns:a16="http://schemas.microsoft.com/office/drawing/2014/main" id="{83963C61-E36B-4954-C73B-6208DBB23449}"/>
                    </a:ext>
                  </a:extLst>
                </p:cNvPr>
                <p:cNvSpPr/>
                <p:nvPr/>
              </p:nvSpPr>
              <p:spPr>
                <a:xfrm>
                  <a:off x="7856479" y="3774053"/>
                  <a:ext cx="176645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" h="2057" extrusionOk="0">
                      <a:moveTo>
                        <a:pt x="1522" y="0"/>
                      </a:moveTo>
                      <a:cubicBezTo>
                        <a:pt x="1310" y="0"/>
                        <a:pt x="1095" y="22"/>
                        <a:pt x="884" y="44"/>
                      </a:cubicBezTo>
                      <a:cubicBezTo>
                        <a:pt x="635" y="70"/>
                        <a:pt x="360" y="108"/>
                        <a:pt x="200" y="301"/>
                      </a:cubicBezTo>
                      <a:cubicBezTo>
                        <a:pt x="0" y="543"/>
                        <a:pt x="75" y="899"/>
                        <a:pt x="159" y="1198"/>
                      </a:cubicBezTo>
                      <a:cubicBezTo>
                        <a:pt x="237" y="1474"/>
                        <a:pt x="337" y="1778"/>
                        <a:pt x="590" y="1911"/>
                      </a:cubicBezTo>
                      <a:cubicBezTo>
                        <a:pt x="723" y="1981"/>
                        <a:pt x="878" y="1991"/>
                        <a:pt x="1029" y="1999"/>
                      </a:cubicBezTo>
                      <a:lnTo>
                        <a:pt x="1917" y="2050"/>
                      </a:lnTo>
                      <a:cubicBezTo>
                        <a:pt x="1974" y="2053"/>
                        <a:pt x="2032" y="2056"/>
                        <a:pt x="2090" y="2056"/>
                      </a:cubicBezTo>
                      <a:cubicBezTo>
                        <a:pt x="2227" y="2056"/>
                        <a:pt x="2363" y="2040"/>
                        <a:pt x="2480" y="1973"/>
                      </a:cubicBezTo>
                      <a:cubicBezTo>
                        <a:pt x="2686" y="1855"/>
                        <a:pt x="2782" y="1608"/>
                        <a:pt x="2821" y="1373"/>
                      </a:cubicBezTo>
                      <a:cubicBezTo>
                        <a:pt x="2860" y="1138"/>
                        <a:pt x="3097" y="898"/>
                        <a:pt x="2850" y="417"/>
                      </a:cubicBezTo>
                      <a:cubicBezTo>
                        <a:pt x="2683" y="92"/>
                        <a:pt x="2329" y="110"/>
                        <a:pt x="1972" y="40"/>
                      </a:cubicBezTo>
                      <a:cubicBezTo>
                        <a:pt x="1823" y="11"/>
                        <a:pt x="1673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097;p41">
                  <a:extLst>
                    <a:ext uri="{FF2B5EF4-FFF2-40B4-BE49-F238E27FC236}">
                      <a16:creationId xmlns:a16="http://schemas.microsoft.com/office/drawing/2014/main" id="{9772DE27-473C-467F-CC52-33870A5778DC}"/>
                    </a:ext>
                  </a:extLst>
                </p:cNvPr>
                <p:cNvSpPr/>
                <p:nvPr/>
              </p:nvSpPr>
              <p:spPr>
                <a:xfrm>
                  <a:off x="8092043" y="3774053"/>
                  <a:ext cx="176588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057" extrusionOk="0">
                      <a:moveTo>
                        <a:pt x="1521" y="0"/>
                      </a:moveTo>
                      <a:cubicBezTo>
                        <a:pt x="1309" y="0"/>
                        <a:pt x="1095" y="22"/>
                        <a:pt x="883" y="44"/>
                      </a:cubicBezTo>
                      <a:cubicBezTo>
                        <a:pt x="633" y="70"/>
                        <a:pt x="359" y="108"/>
                        <a:pt x="199" y="301"/>
                      </a:cubicBezTo>
                      <a:cubicBezTo>
                        <a:pt x="0" y="543"/>
                        <a:pt x="73" y="899"/>
                        <a:pt x="158" y="1198"/>
                      </a:cubicBezTo>
                      <a:cubicBezTo>
                        <a:pt x="235" y="1474"/>
                        <a:pt x="336" y="1778"/>
                        <a:pt x="589" y="1911"/>
                      </a:cubicBezTo>
                      <a:cubicBezTo>
                        <a:pt x="722" y="1981"/>
                        <a:pt x="877" y="1991"/>
                        <a:pt x="1027" y="1999"/>
                      </a:cubicBezTo>
                      <a:lnTo>
                        <a:pt x="1915" y="2050"/>
                      </a:lnTo>
                      <a:cubicBezTo>
                        <a:pt x="1972" y="2053"/>
                        <a:pt x="2031" y="2056"/>
                        <a:pt x="2088" y="2056"/>
                      </a:cubicBezTo>
                      <a:cubicBezTo>
                        <a:pt x="2226" y="2056"/>
                        <a:pt x="2362" y="2040"/>
                        <a:pt x="2479" y="1973"/>
                      </a:cubicBezTo>
                      <a:cubicBezTo>
                        <a:pt x="2686" y="1855"/>
                        <a:pt x="2781" y="1608"/>
                        <a:pt x="2821" y="1373"/>
                      </a:cubicBezTo>
                      <a:cubicBezTo>
                        <a:pt x="2859" y="1138"/>
                        <a:pt x="3095" y="898"/>
                        <a:pt x="2848" y="417"/>
                      </a:cubicBezTo>
                      <a:cubicBezTo>
                        <a:pt x="2682" y="92"/>
                        <a:pt x="2327" y="110"/>
                        <a:pt x="1971" y="40"/>
                      </a:cubicBezTo>
                      <a:cubicBezTo>
                        <a:pt x="1823" y="11"/>
                        <a:pt x="1672" y="0"/>
                        <a:pt x="15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098;p41">
                  <a:extLst>
                    <a:ext uri="{FF2B5EF4-FFF2-40B4-BE49-F238E27FC236}">
                      <a16:creationId xmlns:a16="http://schemas.microsoft.com/office/drawing/2014/main" id="{C0992187-3295-CCF8-0F7E-A7511E355515}"/>
                    </a:ext>
                  </a:extLst>
                </p:cNvPr>
                <p:cNvSpPr/>
                <p:nvPr/>
              </p:nvSpPr>
              <p:spPr>
                <a:xfrm>
                  <a:off x="5812143" y="4239021"/>
                  <a:ext cx="241839" cy="117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0" h="2057" extrusionOk="0">
                      <a:moveTo>
                        <a:pt x="2091" y="0"/>
                      </a:moveTo>
                      <a:cubicBezTo>
                        <a:pt x="1798" y="0"/>
                        <a:pt x="1503" y="22"/>
                        <a:pt x="1211" y="45"/>
                      </a:cubicBezTo>
                      <a:cubicBezTo>
                        <a:pt x="870" y="69"/>
                        <a:pt x="492" y="109"/>
                        <a:pt x="273" y="302"/>
                      </a:cubicBezTo>
                      <a:cubicBezTo>
                        <a:pt x="1" y="543"/>
                        <a:pt x="102" y="899"/>
                        <a:pt x="218" y="1199"/>
                      </a:cubicBezTo>
                      <a:cubicBezTo>
                        <a:pt x="324" y="1474"/>
                        <a:pt x="461" y="1778"/>
                        <a:pt x="808" y="1912"/>
                      </a:cubicBezTo>
                      <a:cubicBezTo>
                        <a:pt x="990" y="1981"/>
                        <a:pt x="1203" y="1991"/>
                        <a:pt x="1408" y="2000"/>
                      </a:cubicBezTo>
                      <a:lnTo>
                        <a:pt x="2624" y="2050"/>
                      </a:lnTo>
                      <a:cubicBezTo>
                        <a:pt x="2705" y="2054"/>
                        <a:pt x="2786" y="2057"/>
                        <a:pt x="2868" y="2057"/>
                      </a:cubicBezTo>
                      <a:cubicBezTo>
                        <a:pt x="3054" y="2057"/>
                        <a:pt x="3237" y="2040"/>
                        <a:pt x="3396" y="1974"/>
                      </a:cubicBezTo>
                      <a:cubicBezTo>
                        <a:pt x="3679" y="1856"/>
                        <a:pt x="3809" y="1608"/>
                        <a:pt x="3863" y="1373"/>
                      </a:cubicBezTo>
                      <a:cubicBezTo>
                        <a:pt x="3917" y="1138"/>
                        <a:pt x="4240" y="898"/>
                        <a:pt x="3901" y="417"/>
                      </a:cubicBezTo>
                      <a:cubicBezTo>
                        <a:pt x="3674" y="93"/>
                        <a:pt x="3188" y="110"/>
                        <a:pt x="2699" y="40"/>
                      </a:cubicBezTo>
                      <a:cubicBezTo>
                        <a:pt x="2499" y="11"/>
                        <a:pt x="2295" y="0"/>
                        <a:pt x="20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099;p41">
                  <a:extLst>
                    <a:ext uri="{FF2B5EF4-FFF2-40B4-BE49-F238E27FC236}">
                      <a16:creationId xmlns:a16="http://schemas.microsoft.com/office/drawing/2014/main" id="{3862DA19-A5C7-5423-EA65-4EBDE2E98D4B}"/>
                    </a:ext>
                  </a:extLst>
                </p:cNvPr>
                <p:cNvSpPr/>
                <p:nvPr/>
              </p:nvSpPr>
              <p:spPr>
                <a:xfrm>
                  <a:off x="5828399" y="4078233"/>
                  <a:ext cx="159819" cy="1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" h="2058" extrusionOk="0">
                      <a:moveTo>
                        <a:pt x="1381" y="0"/>
                      </a:moveTo>
                      <a:cubicBezTo>
                        <a:pt x="1187" y="0"/>
                        <a:pt x="993" y="22"/>
                        <a:pt x="800" y="45"/>
                      </a:cubicBezTo>
                      <a:cubicBezTo>
                        <a:pt x="574" y="71"/>
                        <a:pt x="325" y="109"/>
                        <a:pt x="181" y="302"/>
                      </a:cubicBezTo>
                      <a:cubicBezTo>
                        <a:pt x="0" y="544"/>
                        <a:pt x="67" y="899"/>
                        <a:pt x="144" y="1199"/>
                      </a:cubicBezTo>
                      <a:cubicBezTo>
                        <a:pt x="215" y="1475"/>
                        <a:pt x="305" y="1779"/>
                        <a:pt x="534" y="1912"/>
                      </a:cubicBezTo>
                      <a:cubicBezTo>
                        <a:pt x="654" y="1982"/>
                        <a:pt x="794" y="1991"/>
                        <a:pt x="931" y="2000"/>
                      </a:cubicBezTo>
                      <a:lnTo>
                        <a:pt x="1734" y="2051"/>
                      </a:lnTo>
                      <a:cubicBezTo>
                        <a:pt x="1785" y="2054"/>
                        <a:pt x="1838" y="2057"/>
                        <a:pt x="1890" y="2057"/>
                      </a:cubicBezTo>
                      <a:cubicBezTo>
                        <a:pt x="2014" y="2057"/>
                        <a:pt x="2137" y="2041"/>
                        <a:pt x="2243" y="1974"/>
                      </a:cubicBezTo>
                      <a:cubicBezTo>
                        <a:pt x="2430" y="1856"/>
                        <a:pt x="2516" y="1609"/>
                        <a:pt x="2552" y="1374"/>
                      </a:cubicBezTo>
                      <a:cubicBezTo>
                        <a:pt x="2588" y="1139"/>
                        <a:pt x="2801" y="899"/>
                        <a:pt x="2578" y="417"/>
                      </a:cubicBezTo>
                      <a:cubicBezTo>
                        <a:pt x="2427" y="93"/>
                        <a:pt x="2107" y="110"/>
                        <a:pt x="1784" y="40"/>
                      </a:cubicBezTo>
                      <a:cubicBezTo>
                        <a:pt x="1650" y="11"/>
                        <a:pt x="1516" y="0"/>
                        <a:pt x="13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1100;p41">
                <a:extLst>
                  <a:ext uri="{FF2B5EF4-FFF2-40B4-BE49-F238E27FC236}">
                    <a16:creationId xmlns:a16="http://schemas.microsoft.com/office/drawing/2014/main" id="{BDCE225B-4E07-BC65-79FF-08E9E6A1F6BD}"/>
                  </a:ext>
                </a:extLst>
              </p:cNvPr>
              <p:cNvSpPr/>
              <p:nvPr/>
            </p:nvSpPr>
            <p:spPr>
              <a:xfrm>
                <a:off x="8178512" y="3194098"/>
                <a:ext cx="110082" cy="778961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3657" fill="none" extrusionOk="0">
                    <a:moveTo>
                      <a:pt x="0" y="1"/>
                    </a:moveTo>
                    <a:cubicBezTo>
                      <a:pt x="829" y="489"/>
                      <a:pt x="1358" y="1382"/>
                      <a:pt x="1610" y="2312"/>
                    </a:cubicBezTo>
                    <a:cubicBezTo>
                      <a:pt x="1862" y="3242"/>
                      <a:pt x="1870" y="4217"/>
                      <a:pt x="1876" y="5180"/>
                    </a:cubicBezTo>
                    <a:cubicBezTo>
                      <a:pt x="1893" y="8006"/>
                      <a:pt x="1911" y="10831"/>
                      <a:pt x="1930" y="13657"/>
                    </a:cubicBezTo>
                  </a:path>
                </a:pathLst>
              </a:custGeom>
              <a:noFill/>
              <a:ln w="4200" cap="flat" cmpd="sng">
                <a:solidFill>
                  <a:schemeClr val="dk2"/>
                </a:solidFill>
                <a:prstDash val="solid"/>
                <a:miter lim="11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01;p41">
                <a:extLst>
                  <a:ext uri="{FF2B5EF4-FFF2-40B4-BE49-F238E27FC236}">
                    <a16:creationId xmlns:a16="http://schemas.microsoft.com/office/drawing/2014/main" id="{4858F52A-F052-D63F-12F1-D2D5E4198F4F}"/>
                  </a:ext>
                </a:extLst>
              </p:cNvPr>
              <p:cNvSpPr/>
              <p:nvPr/>
            </p:nvSpPr>
            <p:spPr>
              <a:xfrm>
                <a:off x="6777274" y="3548584"/>
                <a:ext cx="623933" cy="95994"/>
              </a:xfrm>
              <a:custGeom>
                <a:avLst/>
                <a:gdLst/>
                <a:ahLst/>
                <a:cxnLst/>
                <a:rect l="l" t="t" r="r" b="b"/>
                <a:pathLst>
                  <a:path w="10939" h="1683" extrusionOk="0">
                    <a:moveTo>
                      <a:pt x="413" y="0"/>
                    </a:moveTo>
                    <a:cubicBezTo>
                      <a:pt x="184" y="0"/>
                      <a:pt x="0" y="184"/>
                      <a:pt x="0" y="413"/>
                    </a:cubicBezTo>
                    <a:lnTo>
                      <a:pt x="0" y="1269"/>
                    </a:lnTo>
                    <a:cubicBezTo>
                      <a:pt x="0" y="1499"/>
                      <a:pt x="184" y="1682"/>
                      <a:pt x="413" y="1682"/>
                    </a:cubicBezTo>
                    <a:lnTo>
                      <a:pt x="10525" y="1682"/>
                    </a:lnTo>
                    <a:cubicBezTo>
                      <a:pt x="10753" y="1682"/>
                      <a:pt x="10938" y="1499"/>
                      <a:pt x="10938" y="1269"/>
                    </a:cubicBezTo>
                    <a:lnTo>
                      <a:pt x="10938" y="413"/>
                    </a:lnTo>
                    <a:cubicBezTo>
                      <a:pt x="10938" y="184"/>
                      <a:pt x="10753" y="0"/>
                      <a:pt x="1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02;p41">
                <a:extLst>
                  <a:ext uri="{FF2B5EF4-FFF2-40B4-BE49-F238E27FC236}">
                    <a16:creationId xmlns:a16="http://schemas.microsoft.com/office/drawing/2014/main" id="{4ED42FF0-DBFF-F8D2-4961-1B506AE77CA9}"/>
                  </a:ext>
                </a:extLst>
              </p:cNvPr>
              <p:cNvSpPr/>
              <p:nvPr/>
            </p:nvSpPr>
            <p:spPr>
              <a:xfrm>
                <a:off x="6134576" y="3569061"/>
                <a:ext cx="64795" cy="64909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8" extrusionOk="0">
                    <a:moveTo>
                      <a:pt x="568" y="1"/>
                    </a:moveTo>
                    <a:cubicBezTo>
                      <a:pt x="254" y="1"/>
                      <a:pt x="0" y="256"/>
                      <a:pt x="0" y="569"/>
                    </a:cubicBezTo>
                    <a:cubicBezTo>
                      <a:pt x="0" y="882"/>
                      <a:pt x="254" y="1137"/>
                      <a:pt x="568" y="1137"/>
                    </a:cubicBezTo>
                    <a:cubicBezTo>
                      <a:pt x="882" y="1137"/>
                      <a:pt x="1136" y="882"/>
                      <a:pt x="1136" y="569"/>
                    </a:cubicBezTo>
                    <a:cubicBezTo>
                      <a:pt x="1136" y="256"/>
                      <a:pt x="882" y="1"/>
                      <a:pt x="5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03;p41">
                <a:extLst>
                  <a:ext uri="{FF2B5EF4-FFF2-40B4-BE49-F238E27FC236}">
                    <a16:creationId xmlns:a16="http://schemas.microsoft.com/office/drawing/2014/main" id="{0FDFEC54-D610-771C-1D97-CE0704400B5F}"/>
                  </a:ext>
                </a:extLst>
              </p:cNvPr>
              <p:cNvSpPr/>
              <p:nvPr/>
            </p:nvSpPr>
            <p:spPr>
              <a:xfrm>
                <a:off x="5878592" y="3510484"/>
                <a:ext cx="2418105" cy="1597"/>
              </a:xfrm>
              <a:custGeom>
                <a:avLst/>
                <a:gdLst/>
                <a:ahLst/>
                <a:cxnLst/>
                <a:rect l="l" t="t" r="r" b="b"/>
                <a:pathLst>
                  <a:path w="42395" h="28" fill="none" extrusionOk="0">
                    <a:moveTo>
                      <a:pt x="1" y="27"/>
                    </a:moveTo>
                    <a:lnTo>
                      <a:pt x="42394" y="1"/>
                    </a:lnTo>
                  </a:path>
                </a:pathLst>
              </a:custGeom>
              <a:noFill/>
              <a:ln w="4200" cap="flat" cmpd="sng">
                <a:solidFill>
                  <a:schemeClr val="dk2"/>
                </a:solidFill>
                <a:prstDash val="solid"/>
                <a:miter lim="11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04;p41">
                <a:extLst>
                  <a:ext uri="{FF2B5EF4-FFF2-40B4-BE49-F238E27FC236}">
                    <a16:creationId xmlns:a16="http://schemas.microsoft.com/office/drawing/2014/main" id="{770C3438-4475-96B6-A9C8-966BFF71FFCE}"/>
                  </a:ext>
                </a:extLst>
              </p:cNvPr>
              <p:cNvSpPr/>
              <p:nvPr/>
            </p:nvSpPr>
            <p:spPr>
              <a:xfrm>
                <a:off x="7876385" y="3575620"/>
                <a:ext cx="220849" cy="38386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673" extrusionOk="0">
                    <a:moveTo>
                      <a:pt x="337" y="0"/>
                    </a:moveTo>
                    <a:cubicBezTo>
                      <a:pt x="151" y="0"/>
                      <a:pt x="0" y="150"/>
                      <a:pt x="0" y="337"/>
                    </a:cubicBezTo>
                    <a:cubicBezTo>
                      <a:pt x="0" y="523"/>
                      <a:pt x="151" y="673"/>
                      <a:pt x="337" y="673"/>
                    </a:cubicBezTo>
                    <a:lnTo>
                      <a:pt x="3534" y="673"/>
                    </a:lnTo>
                    <a:cubicBezTo>
                      <a:pt x="3721" y="673"/>
                      <a:pt x="3871" y="523"/>
                      <a:pt x="3871" y="337"/>
                    </a:cubicBezTo>
                    <a:cubicBezTo>
                      <a:pt x="3871" y="150"/>
                      <a:pt x="3721" y="0"/>
                      <a:pt x="3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05;p41">
                <a:extLst>
                  <a:ext uri="{FF2B5EF4-FFF2-40B4-BE49-F238E27FC236}">
                    <a16:creationId xmlns:a16="http://schemas.microsoft.com/office/drawing/2014/main" id="{37C9E170-EDCA-798D-F270-69C8813BAD91}"/>
                  </a:ext>
                </a:extLst>
              </p:cNvPr>
              <p:cNvSpPr/>
              <p:nvPr/>
            </p:nvSpPr>
            <p:spPr>
              <a:xfrm>
                <a:off x="7962968" y="3569061"/>
                <a:ext cx="64795" cy="64909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38" extrusionOk="0">
                    <a:moveTo>
                      <a:pt x="568" y="1"/>
                    </a:moveTo>
                    <a:cubicBezTo>
                      <a:pt x="254" y="1"/>
                      <a:pt x="0" y="256"/>
                      <a:pt x="0" y="569"/>
                    </a:cubicBezTo>
                    <a:cubicBezTo>
                      <a:pt x="0" y="882"/>
                      <a:pt x="254" y="1137"/>
                      <a:pt x="568" y="1137"/>
                    </a:cubicBezTo>
                    <a:cubicBezTo>
                      <a:pt x="882" y="1137"/>
                      <a:pt x="1136" y="882"/>
                      <a:pt x="1136" y="569"/>
                    </a:cubicBezTo>
                    <a:cubicBezTo>
                      <a:pt x="1136" y="256"/>
                      <a:pt x="882" y="1"/>
                      <a:pt x="5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1106;p41">
                <a:extLst>
                  <a:ext uri="{FF2B5EF4-FFF2-40B4-BE49-F238E27FC236}">
                    <a16:creationId xmlns:a16="http://schemas.microsoft.com/office/drawing/2014/main" id="{D35EB770-F310-0C48-2397-285374B558F5}"/>
                  </a:ext>
                </a:extLst>
              </p:cNvPr>
              <p:cNvGrpSpPr/>
              <p:nvPr/>
            </p:nvGrpSpPr>
            <p:grpSpPr>
              <a:xfrm>
                <a:off x="6391923" y="2018976"/>
                <a:ext cx="1387894" cy="876402"/>
                <a:chOff x="6494695" y="1981898"/>
                <a:chExt cx="1270500" cy="802272"/>
              </a:xfrm>
            </p:grpSpPr>
            <p:cxnSp>
              <p:nvCxnSpPr>
                <p:cNvPr id="1345" name="Google Shape;1107;p41">
                  <a:extLst>
                    <a:ext uri="{FF2B5EF4-FFF2-40B4-BE49-F238E27FC236}">
                      <a16:creationId xmlns:a16="http://schemas.microsoft.com/office/drawing/2014/main" id="{CABC95E0-BF1B-467E-D172-3B0432065F36}"/>
                    </a:ext>
                  </a:extLst>
                </p:cNvPr>
                <p:cNvCxnSpPr/>
                <p:nvPr/>
              </p:nvCxnSpPr>
              <p:spPr>
                <a:xfrm>
                  <a:off x="6494695" y="1981898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6" name="Google Shape;1108;p41">
                  <a:extLst>
                    <a:ext uri="{FF2B5EF4-FFF2-40B4-BE49-F238E27FC236}">
                      <a16:creationId xmlns:a16="http://schemas.microsoft.com/office/drawing/2014/main" id="{F8367053-3E88-9840-ED0C-6E4E50C65A0C}"/>
                    </a:ext>
                  </a:extLst>
                </p:cNvPr>
                <p:cNvCxnSpPr/>
                <p:nvPr/>
              </p:nvCxnSpPr>
              <p:spPr>
                <a:xfrm>
                  <a:off x="6494695" y="2249322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109;p41">
                  <a:extLst>
                    <a:ext uri="{FF2B5EF4-FFF2-40B4-BE49-F238E27FC236}">
                      <a16:creationId xmlns:a16="http://schemas.microsoft.com/office/drawing/2014/main" id="{C2FEFDD7-C3E0-888D-DCEB-5ED82FEE7C4A}"/>
                    </a:ext>
                  </a:extLst>
                </p:cNvPr>
                <p:cNvCxnSpPr/>
                <p:nvPr/>
              </p:nvCxnSpPr>
              <p:spPr>
                <a:xfrm>
                  <a:off x="6494695" y="2516746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110;p41">
                  <a:extLst>
                    <a:ext uri="{FF2B5EF4-FFF2-40B4-BE49-F238E27FC236}">
                      <a16:creationId xmlns:a16="http://schemas.microsoft.com/office/drawing/2014/main" id="{DF5282EA-9EA7-C4D6-445E-1C49914B6C92}"/>
                    </a:ext>
                  </a:extLst>
                </p:cNvPr>
                <p:cNvCxnSpPr/>
                <p:nvPr/>
              </p:nvCxnSpPr>
              <p:spPr>
                <a:xfrm>
                  <a:off x="6494695" y="2784170"/>
                  <a:ext cx="127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" name="Google Shape;1111;p41">
                <a:extLst>
                  <a:ext uri="{FF2B5EF4-FFF2-40B4-BE49-F238E27FC236}">
                    <a16:creationId xmlns:a16="http://schemas.microsoft.com/office/drawing/2014/main" id="{313CD5E7-8B18-F32A-6CD3-8B4400E08512}"/>
                  </a:ext>
                </a:extLst>
              </p:cNvPr>
              <p:cNvGrpSpPr/>
              <p:nvPr/>
            </p:nvGrpSpPr>
            <p:grpSpPr>
              <a:xfrm>
                <a:off x="6454834" y="2030565"/>
                <a:ext cx="1150992" cy="1022351"/>
                <a:chOff x="6732707" y="2409283"/>
                <a:chExt cx="900690" cy="800024"/>
              </a:xfrm>
            </p:grpSpPr>
            <p:grpSp>
              <p:nvGrpSpPr>
                <p:cNvPr id="37" name="Google Shape;1112;p41">
                  <a:extLst>
                    <a:ext uri="{FF2B5EF4-FFF2-40B4-BE49-F238E27FC236}">
                      <a16:creationId xmlns:a16="http://schemas.microsoft.com/office/drawing/2014/main" id="{1D9588A1-DA30-6292-144A-F8350D71C5A7}"/>
                    </a:ext>
                  </a:extLst>
                </p:cNvPr>
                <p:cNvGrpSpPr/>
                <p:nvPr/>
              </p:nvGrpSpPr>
              <p:grpSpPr>
                <a:xfrm>
                  <a:off x="7185317" y="2409283"/>
                  <a:ext cx="448080" cy="321624"/>
                  <a:chOff x="-2023762" y="-1244262"/>
                  <a:chExt cx="393225" cy="282250"/>
                </a:xfrm>
              </p:grpSpPr>
              <p:sp>
                <p:nvSpPr>
                  <p:cNvPr id="1174" name="Google Shape;1113;p41">
                    <a:extLst>
                      <a:ext uri="{FF2B5EF4-FFF2-40B4-BE49-F238E27FC236}">
                        <a16:creationId xmlns:a16="http://schemas.microsoft.com/office/drawing/2014/main" id="{07550DAC-89DE-2A36-4429-239BEB803D53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14;p41">
                    <a:extLst>
                      <a:ext uri="{FF2B5EF4-FFF2-40B4-BE49-F238E27FC236}">
                        <a16:creationId xmlns:a16="http://schemas.microsoft.com/office/drawing/2014/main" id="{4F3C56E9-4310-5260-8B95-678B3ED36043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15;p41">
                    <a:extLst>
                      <a:ext uri="{FF2B5EF4-FFF2-40B4-BE49-F238E27FC236}">
                        <a16:creationId xmlns:a16="http://schemas.microsoft.com/office/drawing/2014/main" id="{723C55DA-28C1-1F88-20AC-41287B19D619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16;p41">
                    <a:extLst>
                      <a:ext uri="{FF2B5EF4-FFF2-40B4-BE49-F238E27FC236}">
                        <a16:creationId xmlns:a16="http://schemas.microsoft.com/office/drawing/2014/main" id="{38C032F3-7261-628C-570B-272B0B46E4F5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17;p41">
                    <a:extLst>
                      <a:ext uri="{FF2B5EF4-FFF2-40B4-BE49-F238E27FC236}">
                        <a16:creationId xmlns:a16="http://schemas.microsoft.com/office/drawing/2014/main" id="{77AE2E7D-453A-7790-CD7F-02836133F680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18;p41">
                    <a:extLst>
                      <a:ext uri="{FF2B5EF4-FFF2-40B4-BE49-F238E27FC236}">
                        <a16:creationId xmlns:a16="http://schemas.microsoft.com/office/drawing/2014/main" id="{ED6B3ECA-6949-0421-84D3-9458261528EC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19;p41">
                    <a:extLst>
                      <a:ext uri="{FF2B5EF4-FFF2-40B4-BE49-F238E27FC236}">
                        <a16:creationId xmlns:a16="http://schemas.microsoft.com/office/drawing/2014/main" id="{75DF85AD-9E86-FA0E-AEF7-064F36FA9307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20;p41">
                    <a:extLst>
                      <a:ext uri="{FF2B5EF4-FFF2-40B4-BE49-F238E27FC236}">
                        <a16:creationId xmlns:a16="http://schemas.microsoft.com/office/drawing/2014/main" id="{5CEC3FB5-3E61-DE85-6820-62531FA086A5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21;p41">
                    <a:extLst>
                      <a:ext uri="{FF2B5EF4-FFF2-40B4-BE49-F238E27FC236}">
                        <a16:creationId xmlns:a16="http://schemas.microsoft.com/office/drawing/2014/main" id="{3F50EC02-8B83-AAA3-ED27-1F0411E88F34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22;p41">
                    <a:extLst>
                      <a:ext uri="{FF2B5EF4-FFF2-40B4-BE49-F238E27FC236}">
                        <a16:creationId xmlns:a16="http://schemas.microsoft.com/office/drawing/2014/main" id="{FC1ED9AA-04F0-E896-EFA8-0908E65CC06D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23;p41">
                    <a:extLst>
                      <a:ext uri="{FF2B5EF4-FFF2-40B4-BE49-F238E27FC236}">
                        <a16:creationId xmlns:a16="http://schemas.microsoft.com/office/drawing/2014/main" id="{23048654-5E54-52A6-21B4-C6E58542BF3B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24;p41">
                    <a:extLst>
                      <a:ext uri="{FF2B5EF4-FFF2-40B4-BE49-F238E27FC236}">
                        <a16:creationId xmlns:a16="http://schemas.microsoft.com/office/drawing/2014/main" id="{45763AAA-F35E-E748-6F2C-BB56F65F631D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25;p41">
                    <a:extLst>
                      <a:ext uri="{FF2B5EF4-FFF2-40B4-BE49-F238E27FC236}">
                        <a16:creationId xmlns:a16="http://schemas.microsoft.com/office/drawing/2014/main" id="{293AE2AE-376F-C593-4D99-D467BF09CF14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26;p41">
                    <a:extLst>
                      <a:ext uri="{FF2B5EF4-FFF2-40B4-BE49-F238E27FC236}">
                        <a16:creationId xmlns:a16="http://schemas.microsoft.com/office/drawing/2014/main" id="{92C7B9A1-46AE-5EF8-DEF2-1D556EE00EFC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6" name="Google Shape;1127;p41">
                    <a:extLst>
                      <a:ext uri="{FF2B5EF4-FFF2-40B4-BE49-F238E27FC236}">
                        <a16:creationId xmlns:a16="http://schemas.microsoft.com/office/drawing/2014/main" id="{E340DC10-75CD-229D-5F83-63FEE714481C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7" name="Google Shape;1128;p41">
                    <a:extLst>
                      <a:ext uri="{FF2B5EF4-FFF2-40B4-BE49-F238E27FC236}">
                        <a16:creationId xmlns:a16="http://schemas.microsoft.com/office/drawing/2014/main" id="{5EAA1316-9F4B-FDDC-0F0B-D54BCD2B91A6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8" name="Google Shape;1129;p41">
                    <a:extLst>
                      <a:ext uri="{FF2B5EF4-FFF2-40B4-BE49-F238E27FC236}">
                        <a16:creationId xmlns:a16="http://schemas.microsoft.com/office/drawing/2014/main" id="{20927069-32B8-1553-4551-BBF6330A11CF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9" name="Google Shape;1130;p41">
                    <a:extLst>
                      <a:ext uri="{FF2B5EF4-FFF2-40B4-BE49-F238E27FC236}">
                        <a16:creationId xmlns:a16="http://schemas.microsoft.com/office/drawing/2014/main" id="{7E769E26-A445-292E-1E09-09D682194E47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0" name="Google Shape;1131;p41">
                    <a:extLst>
                      <a:ext uri="{FF2B5EF4-FFF2-40B4-BE49-F238E27FC236}">
                        <a16:creationId xmlns:a16="http://schemas.microsoft.com/office/drawing/2014/main" id="{A0DACB40-E7D8-7CDE-5D7E-D64068A99759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1" name="Google Shape;1132;p41">
                    <a:extLst>
                      <a:ext uri="{FF2B5EF4-FFF2-40B4-BE49-F238E27FC236}">
                        <a16:creationId xmlns:a16="http://schemas.microsoft.com/office/drawing/2014/main" id="{74A8D3E2-B834-D6E9-9A9C-1C8403A46740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2" name="Google Shape;1133;p41">
                    <a:extLst>
                      <a:ext uri="{FF2B5EF4-FFF2-40B4-BE49-F238E27FC236}">
                        <a16:creationId xmlns:a16="http://schemas.microsoft.com/office/drawing/2014/main" id="{C7974345-54F1-3729-A28B-0889D57C77DE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3" name="Google Shape;1134;p41">
                    <a:extLst>
                      <a:ext uri="{FF2B5EF4-FFF2-40B4-BE49-F238E27FC236}">
                        <a16:creationId xmlns:a16="http://schemas.microsoft.com/office/drawing/2014/main" id="{381E002E-2029-0A3E-8CC6-8B444F74F887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4" name="Google Shape;1135;p41">
                    <a:extLst>
                      <a:ext uri="{FF2B5EF4-FFF2-40B4-BE49-F238E27FC236}">
                        <a16:creationId xmlns:a16="http://schemas.microsoft.com/office/drawing/2014/main" id="{DC5F0C51-5085-1EB4-C416-91B0D841281F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1136;p41">
                  <a:extLst>
                    <a:ext uri="{FF2B5EF4-FFF2-40B4-BE49-F238E27FC236}">
                      <a16:creationId xmlns:a16="http://schemas.microsoft.com/office/drawing/2014/main" id="{75CB37C0-0945-6619-8826-C747E3B35F1A}"/>
                    </a:ext>
                  </a:extLst>
                </p:cNvPr>
                <p:cNvGrpSpPr/>
                <p:nvPr/>
              </p:nvGrpSpPr>
              <p:grpSpPr>
                <a:xfrm rot="2496716">
                  <a:off x="7034594" y="2885257"/>
                  <a:ext cx="337812" cy="242476"/>
                  <a:chOff x="-2023762" y="-1244262"/>
                  <a:chExt cx="393225" cy="282250"/>
                </a:xfrm>
              </p:grpSpPr>
              <p:sp>
                <p:nvSpPr>
                  <p:cNvPr id="63" name="Google Shape;1137;p41">
                    <a:extLst>
                      <a:ext uri="{FF2B5EF4-FFF2-40B4-BE49-F238E27FC236}">
                        <a16:creationId xmlns:a16="http://schemas.microsoft.com/office/drawing/2014/main" id="{0555FF9A-0E58-C930-BB85-E171DC904341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38;p41">
                    <a:extLst>
                      <a:ext uri="{FF2B5EF4-FFF2-40B4-BE49-F238E27FC236}">
                        <a16:creationId xmlns:a16="http://schemas.microsoft.com/office/drawing/2014/main" id="{A6C5A9AF-536C-AB7D-8FE2-01C6D17088B5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39;p41">
                    <a:extLst>
                      <a:ext uri="{FF2B5EF4-FFF2-40B4-BE49-F238E27FC236}">
                        <a16:creationId xmlns:a16="http://schemas.microsoft.com/office/drawing/2014/main" id="{00F4E307-FD8E-7433-66E2-51186002955F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40;p41">
                    <a:extLst>
                      <a:ext uri="{FF2B5EF4-FFF2-40B4-BE49-F238E27FC236}">
                        <a16:creationId xmlns:a16="http://schemas.microsoft.com/office/drawing/2014/main" id="{9ECE125F-FE0F-5308-548F-68C724F4735B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41;p41">
                    <a:extLst>
                      <a:ext uri="{FF2B5EF4-FFF2-40B4-BE49-F238E27FC236}">
                        <a16:creationId xmlns:a16="http://schemas.microsoft.com/office/drawing/2014/main" id="{88340D48-41B8-2712-5BF5-620AA1366BF9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42;p41">
                    <a:extLst>
                      <a:ext uri="{FF2B5EF4-FFF2-40B4-BE49-F238E27FC236}">
                        <a16:creationId xmlns:a16="http://schemas.microsoft.com/office/drawing/2014/main" id="{41E220F0-7CF4-638E-A289-181B075B669C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43;p41">
                    <a:extLst>
                      <a:ext uri="{FF2B5EF4-FFF2-40B4-BE49-F238E27FC236}">
                        <a16:creationId xmlns:a16="http://schemas.microsoft.com/office/drawing/2014/main" id="{2DA4F57D-1715-8761-699C-39C399B1241A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44;p41">
                    <a:extLst>
                      <a:ext uri="{FF2B5EF4-FFF2-40B4-BE49-F238E27FC236}">
                        <a16:creationId xmlns:a16="http://schemas.microsoft.com/office/drawing/2014/main" id="{FB8C192B-E1E2-9D3C-996F-FEA90AC674F3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45;p41">
                    <a:extLst>
                      <a:ext uri="{FF2B5EF4-FFF2-40B4-BE49-F238E27FC236}">
                        <a16:creationId xmlns:a16="http://schemas.microsoft.com/office/drawing/2014/main" id="{5C27A70A-C9BA-44F2-22F4-1532A6C63FA3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146;p41">
                    <a:extLst>
                      <a:ext uri="{FF2B5EF4-FFF2-40B4-BE49-F238E27FC236}">
                        <a16:creationId xmlns:a16="http://schemas.microsoft.com/office/drawing/2014/main" id="{57791802-4A06-228E-5BD5-94CE28237233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47;p41">
                    <a:extLst>
                      <a:ext uri="{FF2B5EF4-FFF2-40B4-BE49-F238E27FC236}">
                        <a16:creationId xmlns:a16="http://schemas.microsoft.com/office/drawing/2014/main" id="{4C5923C0-F163-EEB2-0571-022208494CA2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48;p41">
                    <a:extLst>
                      <a:ext uri="{FF2B5EF4-FFF2-40B4-BE49-F238E27FC236}">
                        <a16:creationId xmlns:a16="http://schemas.microsoft.com/office/drawing/2014/main" id="{725D8EF0-E280-7E27-E871-9828381F1313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49;p41">
                    <a:extLst>
                      <a:ext uri="{FF2B5EF4-FFF2-40B4-BE49-F238E27FC236}">
                        <a16:creationId xmlns:a16="http://schemas.microsoft.com/office/drawing/2014/main" id="{66DE2D6F-46BA-1663-E5E6-A61FDA2CE7B4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50;p41">
                    <a:extLst>
                      <a:ext uri="{FF2B5EF4-FFF2-40B4-BE49-F238E27FC236}">
                        <a16:creationId xmlns:a16="http://schemas.microsoft.com/office/drawing/2014/main" id="{DBFB6C66-CDAF-EE01-6095-907C815D6126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151;p41">
                    <a:extLst>
                      <a:ext uri="{FF2B5EF4-FFF2-40B4-BE49-F238E27FC236}">
                        <a16:creationId xmlns:a16="http://schemas.microsoft.com/office/drawing/2014/main" id="{CD0B2BA1-E06B-C011-A385-8411BD4DBE32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52;p41">
                    <a:extLst>
                      <a:ext uri="{FF2B5EF4-FFF2-40B4-BE49-F238E27FC236}">
                        <a16:creationId xmlns:a16="http://schemas.microsoft.com/office/drawing/2014/main" id="{61C9ED3F-CA91-5FFF-3F09-199D7B85C661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53;p41">
                    <a:extLst>
                      <a:ext uri="{FF2B5EF4-FFF2-40B4-BE49-F238E27FC236}">
                        <a16:creationId xmlns:a16="http://schemas.microsoft.com/office/drawing/2014/main" id="{99CA1C06-8719-E330-8FD5-65C9D8B8ED7E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54;p41">
                    <a:extLst>
                      <a:ext uri="{FF2B5EF4-FFF2-40B4-BE49-F238E27FC236}">
                        <a16:creationId xmlns:a16="http://schemas.microsoft.com/office/drawing/2014/main" id="{EE57DA73-5F53-0614-0AE1-79CBA420A0BB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55;p41">
                    <a:extLst>
                      <a:ext uri="{FF2B5EF4-FFF2-40B4-BE49-F238E27FC236}">
                        <a16:creationId xmlns:a16="http://schemas.microsoft.com/office/drawing/2014/main" id="{40CB6DD0-BA4D-111A-98B9-84E318C0CAE9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56;p41">
                    <a:extLst>
                      <a:ext uri="{FF2B5EF4-FFF2-40B4-BE49-F238E27FC236}">
                        <a16:creationId xmlns:a16="http://schemas.microsoft.com/office/drawing/2014/main" id="{35E7B9F1-94C4-EE64-50B2-906AD3DC5FAB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57;p41">
                    <a:extLst>
                      <a:ext uri="{FF2B5EF4-FFF2-40B4-BE49-F238E27FC236}">
                        <a16:creationId xmlns:a16="http://schemas.microsoft.com/office/drawing/2014/main" id="{531A04CC-7A95-7185-9F53-EB9DAB0AA875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2" name="Google Shape;1158;p41">
                    <a:extLst>
                      <a:ext uri="{FF2B5EF4-FFF2-40B4-BE49-F238E27FC236}">
                        <a16:creationId xmlns:a16="http://schemas.microsoft.com/office/drawing/2014/main" id="{6184EFF4-BE15-AE91-B1AC-987833D434BE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3" name="Google Shape;1159;p41">
                    <a:extLst>
                      <a:ext uri="{FF2B5EF4-FFF2-40B4-BE49-F238E27FC236}">
                        <a16:creationId xmlns:a16="http://schemas.microsoft.com/office/drawing/2014/main" id="{1F9B9BB1-A7D3-764D-E34D-9A1E82153156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" name="Google Shape;1160;p41">
                  <a:extLst>
                    <a:ext uri="{FF2B5EF4-FFF2-40B4-BE49-F238E27FC236}">
                      <a16:creationId xmlns:a16="http://schemas.microsoft.com/office/drawing/2014/main" id="{4C97F176-697B-50D2-8153-B4DD93A2FFD3}"/>
                    </a:ext>
                  </a:extLst>
                </p:cNvPr>
                <p:cNvGrpSpPr/>
                <p:nvPr/>
              </p:nvGrpSpPr>
              <p:grpSpPr>
                <a:xfrm rot="-1687842">
                  <a:off x="6759789" y="2579621"/>
                  <a:ext cx="245868" cy="176479"/>
                  <a:chOff x="-2023762" y="-1244262"/>
                  <a:chExt cx="393225" cy="282250"/>
                </a:xfrm>
              </p:grpSpPr>
              <p:sp>
                <p:nvSpPr>
                  <p:cNvPr id="40" name="Google Shape;1161;p41">
                    <a:extLst>
                      <a:ext uri="{FF2B5EF4-FFF2-40B4-BE49-F238E27FC236}">
                        <a16:creationId xmlns:a16="http://schemas.microsoft.com/office/drawing/2014/main" id="{DDACB712-105C-8086-F7C0-E172A05DE45B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1162;p41">
                    <a:extLst>
                      <a:ext uri="{FF2B5EF4-FFF2-40B4-BE49-F238E27FC236}">
                        <a16:creationId xmlns:a16="http://schemas.microsoft.com/office/drawing/2014/main" id="{5B349E73-5F58-8EFA-028A-F55CE64E9C5F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1163;p41">
                    <a:extLst>
                      <a:ext uri="{FF2B5EF4-FFF2-40B4-BE49-F238E27FC236}">
                        <a16:creationId xmlns:a16="http://schemas.microsoft.com/office/drawing/2014/main" id="{8C568C4E-9802-19AB-CD83-A9E5F9F4AFCD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1164;p41">
                    <a:extLst>
                      <a:ext uri="{FF2B5EF4-FFF2-40B4-BE49-F238E27FC236}">
                        <a16:creationId xmlns:a16="http://schemas.microsoft.com/office/drawing/2014/main" id="{48C32184-A808-C92F-0FC3-FA6354B849D3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1165;p41">
                    <a:extLst>
                      <a:ext uri="{FF2B5EF4-FFF2-40B4-BE49-F238E27FC236}">
                        <a16:creationId xmlns:a16="http://schemas.microsoft.com/office/drawing/2014/main" id="{2EFE0388-180D-1DE7-1D00-5FD521273103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1166;p41">
                    <a:extLst>
                      <a:ext uri="{FF2B5EF4-FFF2-40B4-BE49-F238E27FC236}">
                        <a16:creationId xmlns:a16="http://schemas.microsoft.com/office/drawing/2014/main" id="{60B4FF64-F9A7-C971-4B51-D68C8BF88E9D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1167;p41">
                    <a:extLst>
                      <a:ext uri="{FF2B5EF4-FFF2-40B4-BE49-F238E27FC236}">
                        <a16:creationId xmlns:a16="http://schemas.microsoft.com/office/drawing/2014/main" id="{C27E9C7B-6CD6-EFB0-360A-318BBB5AA56C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1168;p41">
                    <a:extLst>
                      <a:ext uri="{FF2B5EF4-FFF2-40B4-BE49-F238E27FC236}">
                        <a16:creationId xmlns:a16="http://schemas.microsoft.com/office/drawing/2014/main" id="{27DDFC3D-AA42-0731-AE2C-FC22C336E320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1169;p41">
                    <a:extLst>
                      <a:ext uri="{FF2B5EF4-FFF2-40B4-BE49-F238E27FC236}">
                        <a16:creationId xmlns:a16="http://schemas.microsoft.com/office/drawing/2014/main" id="{5660F2FB-15D2-6CD6-6932-980FCFB995B8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1170;p41">
                    <a:extLst>
                      <a:ext uri="{FF2B5EF4-FFF2-40B4-BE49-F238E27FC236}">
                        <a16:creationId xmlns:a16="http://schemas.microsoft.com/office/drawing/2014/main" id="{69C1D577-81D4-0E97-5BC9-E86C589F5179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1171;p41">
                    <a:extLst>
                      <a:ext uri="{FF2B5EF4-FFF2-40B4-BE49-F238E27FC236}">
                        <a16:creationId xmlns:a16="http://schemas.microsoft.com/office/drawing/2014/main" id="{81C9EDAB-EBE8-C651-DC70-58D24E7EF57E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1172;p41">
                    <a:extLst>
                      <a:ext uri="{FF2B5EF4-FFF2-40B4-BE49-F238E27FC236}">
                        <a16:creationId xmlns:a16="http://schemas.microsoft.com/office/drawing/2014/main" id="{C5E82854-A472-F32D-E40F-2CFE2ED7298A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1173;p41">
                    <a:extLst>
                      <a:ext uri="{FF2B5EF4-FFF2-40B4-BE49-F238E27FC236}">
                        <a16:creationId xmlns:a16="http://schemas.microsoft.com/office/drawing/2014/main" id="{FBF9C4B3-51BE-2D5F-9744-F2CF1DACD9DD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1174;p41">
                    <a:extLst>
                      <a:ext uri="{FF2B5EF4-FFF2-40B4-BE49-F238E27FC236}">
                        <a16:creationId xmlns:a16="http://schemas.microsoft.com/office/drawing/2014/main" id="{D5A1663A-7948-68D6-BAB5-F22B0BEA6724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1175;p41">
                    <a:extLst>
                      <a:ext uri="{FF2B5EF4-FFF2-40B4-BE49-F238E27FC236}">
                        <a16:creationId xmlns:a16="http://schemas.microsoft.com/office/drawing/2014/main" id="{68A7C86F-42A6-8B5D-87BC-D968D7598B47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1176;p41">
                    <a:extLst>
                      <a:ext uri="{FF2B5EF4-FFF2-40B4-BE49-F238E27FC236}">
                        <a16:creationId xmlns:a16="http://schemas.microsoft.com/office/drawing/2014/main" id="{86EF57A4-1386-49A6-79EC-C595D2EAB34A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1177;p41">
                    <a:extLst>
                      <a:ext uri="{FF2B5EF4-FFF2-40B4-BE49-F238E27FC236}">
                        <a16:creationId xmlns:a16="http://schemas.microsoft.com/office/drawing/2014/main" id="{8B66B07C-F8B7-0A77-CB79-0C0FE35619DD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1178;p41">
                    <a:extLst>
                      <a:ext uri="{FF2B5EF4-FFF2-40B4-BE49-F238E27FC236}">
                        <a16:creationId xmlns:a16="http://schemas.microsoft.com/office/drawing/2014/main" id="{DFE2F483-EAFA-6785-0E3B-3A0A872236F8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1179;p41">
                    <a:extLst>
                      <a:ext uri="{FF2B5EF4-FFF2-40B4-BE49-F238E27FC236}">
                        <a16:creationId xmlns:a16="http://schemas.microsoft.com/office/drawing/2014/main" id="{CBA38AD5-934E-FD16-8744-C497CFA3F8BD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1180;p41">
                    <a:extLst>
                      <a:ext uri="{FF2B5EF4-FFF2-40B4-BE49-F238E27FC236}">
                        <a16:creationId xmlns:a16="http://schemas.microsoft.com/office/drawing/2014/main" id="{E6990989-B7AF-6819-C49A-05BA74DF1743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1181;p41">
                    <a:extLst>
                      <a:ext uri="{FF2B5EF4-FFF2-40B4-BE49-F238E27FC236}">
                        <a16:creationId xmlns:a16="http://schemas.microsoft.com/office/drawing/2014/main" id="{66F82826-6B56-BD02-E816-380D18B7CACE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1182;p41">
                    <a:extLst>
                      <a:ext uri="{FF2B5EF4-FFF2-40B4-BE49-F238E27FC236}">
                        <a16:creationId xmlns:a16="http://schemas.microsoft.com/office/drawing/2014/main" id="{8C1C5337-FA55-2242-D397-8016B70A99F9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1183;p41">
                    <a:extLst>
                      <a:ext uri="{FF2B5EF4-FFF2-40B4-BE49-F238E27FC236}">
                        <a16:creationId xmlns:a16="http://schemas.microsoft.com/office/drawing/2014/main" id="{2E4AD750-80AC-BF5C-26FC-37E218B27BCB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520" name="Google Shape;1343;p43">
            <a:extLst>
              <a:ext uri="{FF2B5EF4-FFF2-40B4-BE49-F238E27FC236}">
                <a16:creationId xmlns:a16="http://schemas.microsoft.com/office/drawing/2014/main" id="{0231C7D1-678E-BBF2-5830-B004A69A9524}"/>
              </a:ext>
            </a:extLst>
          </p:cNvPr>
          <p:cNvGrpSpPr/>
          <p:nvPr/>
        </p:nvGrpSpPr>
        <p:grpSpPr>
          <a:xfrm>
            <a:off x="9436328" y="3635297"/>
            <a:ext cx="2039644" cy="1508193"/>
            <a:chOff x="5050954" y="3679620"/>
            <a:chExt cx="1999046" cy="1478173"/>
          </a:xfrm>
        </p:grpSpPr>
        <p:grpSp>
          <p:nvGrpSpPr>
            <p:cNvPr id="1521" name="Google Shape;1344;p43">
              <a:extLst>
                <a:ext uri="{FF2B5EF4-FFF2-40B4-BE49-F238E27FC236}">
                  <a16:creationId xmlns:a16="http://schemas.microsoft.com/office/drawing/2014/main" id="{9CA9FFAA-7988-A16A-117C-61BB31ADCC5A}"/>
                </a:ext>
              </a:extLst>
            </p:cNvPr>
            <p:cNvGrpSpPr/>
            <p:nvPr/>
          </p:nvGrpSpPr>
          <p:grpSpPr>
            <a:xfrm>
              <a:off x="5050954" y="3679620"/>
              <a:ext cx="899866" cy="1478173"/>
              <a:chOff x="7890253" y="3367714"/>
              <a:chExt cx="1081050" cy="1775797"/>
            </a:xfrm>
          </p:grpSpPr>
          <p:sp>
            <p:nvSpPr>
              <p:cNvPr id="1540" name="Google Shape;1345;p43">
                <a:extLst>
                  <a:ext uri="{FF2B5EF4-FFF2-40B4-BE49-F238E27FC236}">
                    <a16:creationId xmlns:a16="http://schemas.microsoft.com/office/drawing/2014/main" id="{FE6812A5-845D-8C86-95E2-3980DE266CC6}"/>
                  </a:ext>
                </a:extLst>
              </p:cNvPr>
              <p:cNvSpPr/>
              <p:nvPr/>
            </p:nvSpPr>
            <p:spPr>
              <a:xfrm>
                <a:off x="8502948" y="3367714"/>
                <a:ext cx="468354" cy="1195361"/>
              </a:xfrm>
              <a:custGeom>
                <a:avLst/>
                <a:gdLst/>
                <a:ahLst/>
                <a:cxnLst/>
                <a:rect l="l" t="t" r="r" b="b"/>
                <a:pathLst>
                  <a:path w="14170" h="36171" extrusionOk="0">
                    <a:moveTo>
                      <a:pt x="9373" y="1"/>
                    </a:moveTo>
                    <a:cubicBezTo>
                      <a:pt x="8229" y="1"/>
                      <a:pt x="7085" y="301"/>
                      <a:pt x="6107" y="893"/>
                    </a:cubicBezTo>
                    <a:cubicBezTo>
                      <a:pt x="4305" y="1983"/>
                      <a:pt x="3123" y="4031"/>
                      <a:pt x="3079" y="6137"/>
                    </a:cubicBezTo>
                    <a:cubicBezTo>
                      <a:pt x="3034" y="8293"/>
                      <a:pt x="4091" y="10349"/>
                      <a:pt x="4109" y="12505"/>
                    </a:cubicBezTo>
                    <a:cubicBezTo>
                      <a:pt x="4127" y="14765"/>
                      <a:pt x="3013" y="16856"/>
                      <a:pt x="1994" y="18875"/>
                    </a:cubicBezTo>
                    <a:cubicBezTo>
                      <a:pt x="975" y="20893"/>
                      <a:pt x="1" y="23096"/>
                      <a:pt x="325" y="25334"/>
                    </a:cubicBezTo>
                    <a:cubicBezTo>
                      <a:pt x="586" y="27127"/>
                      <a:pt x="1671" y="28787"/>
                      <a:pt x="1568" y="30599"/>
                    </a:cubicBezTo>
                    <a:cubicBezTo>
                      <a:pt x="1475" y="32210"/>
                      <a:pt x="476" y="33971"/>
                      <a:pt x="1380" y="35311"/>
                    </a:cubicBezTo>
                    <a:cubicBezTo>
                      <a:pt x="1736" y="35841"/>
                      <a:pt x="2370" y="36170"/>
                      <a:pt x="3008" y="36170"/>
                    </a:cubicBezTo>
                    <a:cubicBezTo>
                      <a:pt x="3072" y="36170"/>
                      <a:pt x="3136" y="36167"/>
                      <a:pt x="3200" y="36160"/>
                    </a:cubicBezTo>
                    <a:cubicBezTo>
                      <a:pt x="3900" y="36086"/>
                      <a:pt x="4147" y="35361"/>
                      <a:pt x="5119" y="34208"/>
                    </a:cubicBezTo>
                    <a:cubicBezTo>
                      <a:pt x="7370" y="31537"/>
                      <a:pt x="9744" y="28553"/>
                      <a:pt x="9757" y="25058"/>
                    </a:cubicBezTo>
                    <a:cubicBezTo>
                      <a:pt x="9763" y="23249"/>
                      <a:pt x="9128" y="21379"/>
                      <a:pt x="9729" y="19673"/>
                    </a:cubicBezTo>
                    <a:cubicBezTo>
                      <a:pt x="10205" y="18316"/>
                      <a:pt x="11375" y="17342"/>
                      <a:pt x="12216" y="16177"/>
                    </a:cubicBezTo>
                    <a:cubicBezTo>
                      <a:pt x="13773" y="14021"/>
                      <a:pt x="14169" y="11078"/>
                      <a:pt x="13240" y="8586"/>
                    </a:cubicBezTo>
                    <a:cubicBezTo>
                      <a:pt x="12899" y="7672"/>
                      <a:pt x="12384" y="6747"/>
                      <a:pt x="12541" y="5787"/>
                    </a:cubicBezTo>
                    <a:cubicBezTo>
                      <a:pt x="12731" y="4625"/>
                      <a:pt x="13873" y="3695"/>
                      <a:pt x="13760" y="2524"/>
                    </a:cubicBezTo>
                    <a:cubicBezTo>
                      <a:pt x="13675" y="1667"/>
                      <a:pt x="12929" y="1026"/>
                      <a:pt x="12157" y="642"/>
                    </a:cubicBezTo>
                    <a:cubicBezTo>
                      <a:pt x="11296" y="213"/>
                      <a:pt x="10334" y="1"/>
                      <a:pt x="93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346;p43">
                <a:extLst>
                  <a:ext uri="{FF2B5EF4-FFF2-40B4-BE49-F238E27FC236}">
                    <a16:creationId xmlns:a16="http://schemas.microsoft.com/office/drawing/2014/main" id="{01F3AD05-8C49-4386-4509-4409EF9E205A}"/>
                  </a:ext>
                </a:extLst>
              </p:cNvPr>
              <p:cNvSpPr/>
              <p:nvPr/>
            </p:nvSpPr>
            <p:spPr>
              <a:xfrm>
                <a:off x="8157450" y="3438633"/>
                <a:ext cx="465908" cy="115282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34884" extrusionOk="0">
                    <a:moveTo>
                      <a:pt x="4540" y="0"/>
                    </a:moveTo>
                    <a:cubicBezTo>
                      <a:pt x="3509" y="0"/>
                      <a:pt x="2453" y="405"/>
                      <a:pt x="1709" y="1130"/>
                    </a:cubicBezTo>
                    <a:cubicBezTo>
                      <a:pt x="397" y="2409"/>
                      <a:pt x="0" y="4434"/>
                      <a:pt x="382" y="6226"/>
                    </a:cubicBezTo>
                    <a:cubicBezTo>
                      <a:pt x="859" y="8457"/>
                      <a:pt x="2382" y="10346"/>
                      <a:pt x="2913" y="12565"/>
                    </a:cubicBezTo>
                    <a:cubicBezTo>
                      <a:pt x="3867" y="16549"/>
                      <a:pt x="1474" y="20834"/>
                      <a:pt x="2668" y="24753"/>
                    </a:cubicBezTo>
                    <a:cubicBezTo>
                      <a:pt x="3413" y="27204"/>
                      <a:pt x="5500" y="29233"/>
                      <a:pt x="5591" y="31793"/>
                    </a:cubicBezTo>
                    <a:cubicBezTo>
                      <a:pt x="5615" y="32511"/>
                      <a:pt x="5485" y="33277"/>
                      <a:pt x="5819" y="33912"/>
                    </a:cubicBezTo>
                    <a:cubicBezTo>
                      <a:pt x="6163" y="34567"/>
                      <a:pt x="6924" y="34884"/>
                      <a:pt x="7676" y="34884"/>
                    </a:cubicBezTo>
                    <a:cubicBezTo>
                      <a:pt x="7849" y="34884"/>
                      <a:pt x="8021" y="34867"/>
                      <a:pt x="8188" y="34834"/>
                    </a:cubicBezTo>
                    <a:cubicBezTo>
                      <a:pt x="9079" y="34656"/>
                      <a:pt x="9829" y="34082"/>
                      <a:pt x="10767" y="33497"/>
                    </a:cubicBezTo>
                    <a:cubicBezTo>
                      <a:pt x="13221" y="31965"/>
                      <a:pt x="14096" y="28368"/>
                      <a:pt x="12622" y="25878"/>
                    </a:cubicBezTo>
                    <a:cubicBezTo>
                      <a:pt x="12089" y="24978"/>
                      <a:pt x="11306" y="24232"/>
                      <a:pt x="10849" y="23291"/>
                    </a:cubicBezTo>
                    <a:cubicBezTo>
                      <a:pt x="10098" y="21746"/>
                      <a:pt x="10323" y="19927"/>
                      <a:pt x="10572" y="18229"/>
                    </a:cubicBezTo>
                    <a:cubicBezTo>
                      <a:pt x="10875" y="16165"/>
                      <a:pt x="11173" y="13965"/>
                      <a:pt x="10303" y="12070"/>
                    </a:cubicBezTo>
                    <a:cubicBezTo>
                      <a:pt x="9882" y="11153"/>
                      <a:pt x="9208" y="10365"/>
                      <a:pt x="8816" y="9435"/>
                    </a:cubicBezTo>
                    <a:cubicBezTo>
                      <a:pt x="8223" y="8028"/>
                      <a:pt x="8327" y="6442"/>
                      <a:pt x="8262" y="4916"/>
                    </a:cubicBezTo>
                    <a:cubicBezTo>
                      <a:pt x="8197" y="3390"/>
                      <a:pt x="7875" y="1731"/>
                      <a:pt x="6707" y="747"/>
                    </a:cubicBezTo>
                    <a:cubicBezTo>
                      <a:pt x="6100" y="237"/>
                      <a:pt x="5327" y="0"/>
                      <a:pt x="4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347;p43">
                <a:extLst>
                  <a:ext uri="{FF2B5EF4-FFF2-40B4-BE49-F238E27FC236}">
                    <a16:creationId xmlns:a16="http://schemas.microsoft.com/office/drawing/2014/main" id="{3A199C9D-6E4C-4F23-7E41-303760B503FF}"/>
                  </a:ext>
                </a:extLst>
              </p:cNvPr>
              <p:cNvSpPr/>
              <p:nvPr/>
            </p:nvSpPr>
            <p:spPr>
              <a:xfrm>
                <a:off x="7890253" y="3565469"/>
                <a:ext cx="487029" cy="1027447"/>
              </a:xfrm>
              <a:custGeom>
                <a:avLst/>
                <a:gdLst/>
                <a:ahLst/>
                <a:cxnLst/>
                <a:rect l="l" t="t" r="r" b="b"/>
                <a:pathLst>
                  <a:path w="14735" h="31090" extrusionOk="0">
                    <a:moveTo>
                      <a:pt x="3389" y="0"/>
                    </a:moveTo>
                    <a:cubicBezTo>
                      <a:pt x="3382" y="0"/>
                      <a:pt x="3375" y="0"/>
                      <a:pt x="3368" y="0"/>
                    </a:cubicBezTo>
                    <a:cubicBezTo>
                      <a:pt x="1760" y="13"/>
                      <a:pt x="648" y="1690"/>
                      <a:pt x="354" y="3273"/>
                    </a:cubicBezTo>
                    <a:cubicBezTo>
                      <a:pt x="0" y="5165"/>
                      <a:pt x="391" y="7185"/>
                      <a:pt x="1421" y="8808"/>
                    </a:cubicBezTo>
                    <a:cubicBezTo>
                      <a:pt x="2317" y="10219"/>
                      <a:pt x="3691" y="11379"/>
                      <a:pt x="4130" y="12991"/>
                    </a:cubicBezTo>
                    <a:cubicBezTo>
                      <a:pt x="4724" y="15180"/>
                      <a:pt x="3409" y="17530"/>
                      <a:pt x="3929" y="19738"/>
                    </a:cubicBezTo>
                    <a:cubicBezTo>
                      <a:pt x="4634" y="22743"/>
                      <a:pt x="8408" y="24308"/>
                      <a:pt x="8982" y="27343"/>
                    </a:cubicBezTo>
                    <a:cubicBezTo>
                      <a:pt x="9101" y="27970"/>
                      <a:pt x="9069" y="28616"/>
                      <a:pt x="9158" y="29248"/>
                    </a:cubicBezTo>
                    <a:cubicBezTo>
                      <a:pt x="9247" y="29880"/>
                      <a:pt x="9489" y="30534"/>
                      <a:pt x="10010" y="30902"/>
                    </a:cubicBezTo>
                    <a:cubicBezTo>
                      <a:pt x="10189" y="31029"/>
                      <a:pt x="10393" y="31089"/>
                      <a:pt x="10616" y="31089"/>
                    </a:cubicBezTo>
                    <a:cubicBezTo>
                      <a:pt x="11043" y="31089"/>
                      <a:pt x="11543" y="30866"/>
                      <a:pt x="12079" y="30453"/>
                    </a:cubicBezTo>
                    <a:cubicBezTo>
                      <a:pt x="13475" y="29379"/>
                      <a:pt x="14397" y="27710"/>
                      <a:pt x="14566" y="25958"/>
                    </a:cubicBezTo>
                    <a:cubicBezTo>
                      <a:pt x="14734" y="24205"/>
                      <a:pt x="14146" y="22390"/>
                      <a:pt x="12980" y="21070"/>
                    </a:cubicBezTo>
                    <a:cubicBezTo>
                      <a:pt x="12343" y="20349"/>
                      <a:pt x="11543" y="19768"/>
                      <a:pt x="11011" y="18964"/>
                    </a:cubicBezTo>
                    <a:cubicBezTo>
                      <a:pt x="10044" y="17506"/>
                      <a:pt x="10137" y="15598"/>
                      <a:pt x="10464" y="13880"/>
                    </a:cubicBezTo>
                    <a:cubicBezTo>
                      <a:pt x="10793" y="12163"/>
                      <a:pt x="11324" y="10436"/>
                      <a:pt x="11118" y="8701"/>
                    </a:cubicBezTo>
                    <a:cubicBezTo>
                      <a:pt x="10770" y="5782"/>
                      <a:pt x="8458" y="3542"/>
                      <a:pt x="6288" y="1562"/>
                    </a:cubicBezTo>
                    <a:cubicBezTo>
                      <a:pt x="5457" y="804"/>
                      <a:pt x="4512" y="0"/>
                      <a:pt x="3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3" name="Google Shape;1348;p43">
                <a:extLst>
                  <a:ext uri="{FF2B5EF4-FFF2-40B4-BE49-F238E27FC236}">
                    <a16:creationId xmlns:a16="http://schemas.microsoft.com/office/drawing/2014/main" id="{45D1EB29-A361-B462-6003-EE44ED13182F}"/>
                  </a:ext>
                </a:extLst>
              </p:cNvPr>
              <p:cNvGrpSpPr/>
              <p:nvPr/>
            </p:nvGrpSpPr>
            <p:grpSpPr>
              <a:xfrm>
                <a:off x="7927999" y="3423531"/>
                <a:ext cx="979413" cy="1167120"/>
                <a:chOff x="-3222400" y="1363689"/>
                <a:chExt cx="1576139" cy="1878512"/>
              </a:xfrm>
            </p:grpSpPr>
            <p:sp>
              <p:nvSpPr>
                <p:cNvPr id="1545" name="Google Shape;1349;p43">
                  <a:extLst>
                    <a:ext uri="{FF2B5EF4-FFF2-40B4-BE49-F238E27FC236}">
                      <a16:creationId xmlns:a16="http://schemas.microsoft.com/office/drawing/2014/main" id="{F1816F95-3A26-D8E8-9356-C2B9531FA5E1}"/>
                    </a:ext>
                  </a:extLst>
                </p:cNvPr>
                <p:cNvSpPr/>
                <p:nvPr/>
              </p:nvSpPr>
              <p:spPr>
                <a:xfrm>
                  <a:off x="-3116657" y="1724213"/>
                  <a:ext cx="449296" cy="1511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7" h="28426" extrusionOk="0">
                      <a:moveTo>
                        <a:pt x="112" y="1"/>
                      </a:moveTo>
                      <a:cubicBezTo>
                        <a:pt x="0" y="978"/>
                        <a:pt x="459" y="1911"/>
                        <a:pt x="1009" y="2688"/>
                      </a:cubicBezTo>
                      <a:cubicBezTo>
                        <a:pt x="1713" y="3677"/>
                        <a:pt x="2621" y="4545"/>
                        <a:pt x="3031" y="5706"/>
                      </a:cubicBezTo>
                      <a:cubicBezTo>
                        <a:pt x="3203" y="6176"/>
                        <a:pt x="3302" y="6670"/>
                        <a:pt x="3350" y="7168"/>
                      </a:cubicBezTo>
                      <a:cubicBezTo>
                        <a:pt x="3592" y="9871"/>
                        <a:pt x="2532" y="12609"/>
                        <a:pt x="3261" y="15290"/>
                      </a:cubicBezTo>
                      <a:cubicBezTo>
                        <a:pt x="3295" y="15405"/>
                        <a:pt x="3333" y="15537"/>
                        <a:pt x="3373" y="15648"/>
                      </a:cubicBezTo>
                      <a:cubicBezTo>
                        <a:pt x="3394" y="15707"/>
                        <a:pt x="3438" y="15823"/>
                        <a:pt x="3459" y="15882"/>
                      </a:cubicBezTo>
                      <a:cubicBezTo>
                        <a:pt x="3621" y="16301"/>
                        <a:pt x="3840" y="16711"/>
                        <a:pt x="4070" y="17093"/>
                      </a:cubicBezTo>
                      <a:cubicBezTo>
                        <a:pt x="4737" y="18184"/>
                        <a:pt x="5591" y="19139"/>
                        <a:pt x="6239" y="20231"/>
                      </a:cubicBezTo>
                      <a:cubicBezTo>
                        <a:pt x="7122" y="21714"/>
                        <a:pt x="7645" y="23398"/>
                        <a:pt x="7802" y="25116"/>
                      </a:cubicBezTo>
                      <a:cubicBezTo>
                        <a:pt x="7899" y="26220"/>
                        <a:pt x="7843" y="27335"/>
                        <a:pt x="7632" y="28425"/>
                      </a:cubicBezTo>
                      <a:cubicBezTo>
                        <a:pt x="8447" y="25605"/>
                        <a:pt x="8027" y="22447"/>
                        <a:pt x="6566" y="19902"/>
                      </a:cubicBezTo>
                      <a:cubicBezTo>
                        <a:pt x="6479" y="19749"/>
                        <a:pt x="6376" y="19583"/>
                        <a:pt x="6283" y="19434"/>
                      </a:cubicBezTo>
                      <a:cubicBezTo>
                        <a:pt x="5490" y="18187"/>
                        <a:pt x="4489" y="17076"/>
                        <a:pt x="3951" y="15692"/>
                      </a:cubicBezTo>
                      <a:cubicBezTo>
                        <a:pt x="3428" y="14346"/>
                        <a:pt x="3496" y="12872"/>
                        <a:pt x="3619" y="11451"/>
                      </a:cubicBezTo>
                      <a:cubicBezTo>
                        <a:pt x="3815" y="9244"/>
                        <a:pt x="4235" y="6792"/>
                        <a:pt x="2996" y="4799"/>
                      </a:cubicBezTo>
                      <a:cubicBezTo>
                        <a:pt x="2487" y="3973"/>
                        <a:pt x="1776" y="3314"/>
                        <a:pt x="1175" y="2564"/>
                      </a:cubicBezTo>
                      <a:cubicBezTo>
                        <a:pt x="591" y="1835"/>
                        <a:pt x="89" y="965"/>
                        <a:pt x="11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350;p43">
                  <a:extLst>
                    <a:ext uri="{FF2B5EF4-FFF2-40B4-BE49-F238E27FC236}">
                      <a16:creationId xmlns:a16="http://schemas.microsoft.com/office/drawing/2014/main" id="{C320973E-6F2D-AFF3-40C6-E73B0D5FF873}"/>
                    </a:ext>
                  </a:extLst>
                </p:cNvPr>
                <p:cNvSpPr/>
                <p:nvPr/>
              </p:nvSpPr>
              <p:spPr>
                <a:xfrm>
                  <a:off x="-2684271" y="1488367"/>
                  <a:ext cx="287492" cy="1753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5" h="32973" extrusionOk="0">
                      <a:moveTo>
                        <a:pt x="848" y="1"/>
                      </a:moveTo>
                      <a:cubicBezTo>
                        <a:pt x="0" y="1637"/>
                        <a:pt x="350" y="3586"/>
                        <a:pt x="976" y="5238"/>
                      </a:cubicBezTo>
                      <a:cubicBezTo>
                        <a:pt x="1920" y="7744"/>
                        <a:pt x="3775" y="10074"/>
                        <a:pt x="3679" y="12864"/>
                      </a:cubicBezTo>
                      <a:cubicBezTo>
                        <a:pt x="3665" y="13296"/>
                        <a:pt x="3610" y="13722"/>
                        <a:pt x="3535" y="14152"/>
                      </a:cubicBezTo>
                      <a:cubicBezTo>
                        <a:pt x="3355" y="15193"/>
                        <a:pt x="3062" y="16258"/>
                        <a:pt x="2989" y="17332"/>
                      </a:cubicBezTo>
                      <a:cubicBezTo>
                        <a:pt x="2908" y="18420"/>
                        <a:pt x="3028" y="19522"/>
                        <a:pt x="3240" y="20585"/>
                      </a:cubicBezTo>
                      <a:cubicBezTo>
                        <a:pt x="3725" y="23029"/>
                        <a:pt x="4710" y="25347"/>
                        <a:pt x="5009" y="27828"/>
                      </a:cubicBezTo>
                      <a:cubicBezTo>
                        <a:pt x="5231" y="29569"/>
                        <a:pt x="5115" y="31413"/>
                        <a:pt x="4240" y="32973"/>
                      </a:cubicBezTo>
                      <a:cubicBezTo>
                        <a:pt x="5047" y="31774"/>
                        <a:pt x="5354" y="30306"/>
                        <a:pt x="5359" y="28876"/>
                      </a:cubicBezTo>
                      <a:cubicBezTo>
                        <a:pt x="5405" y="25289"/>
                        <a:pt x="3624" y="21971"/>
                        <a:pt x="3496" y="18409"/>
                      </a:cubicBezTo>
                      <a:cubicBezTo>
                        <a:pt x="3396" y="16622"/>
                        <a:pt x="4063" y="14932"/>
                        <a:pt x="4182" y="13154"/>
                      </a:cubicBezTo>
                      <a:cubicBezTo>
                        <a:pt x="4199" y="12877"/>
                        <a:pt x="4199" y="12600"/>
                        <a:pt x="4183" y="12323"/>
                      </a:cubicBezTo>
                      <a:cubicBezTo>
                        <a:pt x="3994" y="9285"/>
                        <a:pt x="1792" y="6944"/>
                        <a:pt x="890" y="4138"/>
                      </a:cubicBezTo>
                      <a:cubicBezTo>
                        <a:pt x="451" y="2810"/>
                        <a:pt x="289" y="1320"/>
                        <a:pt x="84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351;p43">
                  <a:extLst>
                    <a:ext uri="{FF2B5EF4-FFF2-40B4-BE49-F238E27FC236}">
                      <a16:creationId xmlns:a16="http://schemas.microsoft.com/office/drawing/2014/main" id="{45935108-9112-CC32-2789-7D63257C9264}"/>
                    </a:ext>
                  </a:extLst>
                </p:cNvPr>
                <p:cNvSpPr/>
                <p:nvPr/>
              </p:nvSpPr>
              <p:spPr>
                <a:xfrm>
                  <a:off x="-2258694" y="1363689"/>
                  <a:ext cx="497646" cy="185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6" h="34956" extrusionOk="0">
                      <a:moveTo>
                        <a:pt x="9356" y="1"/>
                      </a:moveTo>
                      <a:cubicBezTo>
                        <a:pt x="7879" y="689"/>
                        <a:pt x="6838" y="2173"/>
                        <a:pt x="6526" y="3761"/>
                      </a:cubicBezTo>
                      <a:cubicBezTo>
                        <a:pt x="6367" y="4569"/>
                        <a:pt x="6388" y="5423"/>
                        <a:pt x="6631" y="6215"/>
                      </a:cubicBezTo>
                      <a:cubicBezTo>
                        <a:pt x="6868" y="6997"/>
                        <a:pt x="7281" y="7705"/>
                        <a:pt x="7624" y="8431"/>
                      </a:cubicBezTo>
                      <a:cubicBezTo>
                        <a:pt x="8617" y="10448"/>
                        <a:pt x="8117" y="11477"/>
                        <a:pt x="6960" y="13231"/>
                      </a:cubicBezTo>
                      <a:cubicBezTo>
                        <a:pt x="5855" y="14927"/>
                        <a:pt x="4767" y="16688"/>
                        <a:pt x="4253" y="18666"/>
                      </a:cubicBezTo>
                      <a:cubicBezTo>
                        <a:pt x="4214" y="18836"/>
                        <a:pt x="4146" y="19102"/>
                        <a:pt x="4120" y="19271"/>
                      </a:cubicBezTo>
                      <a:cubicBezTo>
                        <a:pt x="4010" y="19828"/>
                        <a:pt x="3968" y="20392"/>
                        <a:pt x="3952" y="20957"/>
                      </a:cubicBezTo>
                      <a:cubicBezTo>
                        <a:pt x="3922" y="22115"/>
                        <a:pt x="4038" y="23282"/>
                        <a:pt x="4078" y="24427"/>
                      </a:cubicBezTo>
                      <a:cubicBezTo>
                        <a:pt x="4208" y="27226"/>
                        <a:pt x="3488" y="29972"/>
                        <a:pt x="2030" y="32365"/>
                      </a:cubicBezTo>
                      <a:cubicBezTo>
                        <a:pt x="1455" y="33303"/>
                        <a:pt x="775" y="34173"/>
                        <a:pt x="0" y="34955"/>
                      </a:cubicBezTo>
                      <a:cubicBezTo>
                        <a:pt x="1515" y="33635"/>
                        <a:pt x="2711" y="31931"/>
                        <a:pt x="3492" y="30071"/>
                      </a:cubicBezTo>
                      <a:cubicBezTo>
                        <a:pt x="4200" y="28377"/>
                        <a:pt x="4559" y="26556"/>
                        <a:pt x="4545" y="24720"/>
                      </a:cubicBezTo>
                      <a:cubicBezTo>
                        <a:pt x="4543" y="22890"/>
                        <a:pt x="4281" y="21033"/>
                        <a:pt x="4664" y="19227"/>
                      </a:cubicBezTo>
                      <a:cubicBezTo>
                        <a:pt x="4674" y="19180"/>
                        <a:pt x="4686" y="19133"/>
                        <a:pt x="4697" y="19084"/>
                      </a:cubicBezTo>
                      <a:lnTo>
                        <a:pt x="4765" y="18801"/>
                      </a:lnTo>
                      <a:cubicBezTo>
                        <a:pt x="4799" y="18683"/>
                        <a:pt x="4848" y="18499"/>
                        <a:pt x="4885" y="18378"/>
                      </a:cubicBezTo>
                      <a:cubicBezTo>
                        <a:pt x="5133" y="17584"/>
                        <a:pt x="5478" y="16810"/>
                        <a:pt x="5862" y="16073"/>
                      </a:cubicBezTo>
                      <a:cubicBezTo>
                        <a:pt x="6421" y="15010"/>
                        <a:pt x="7073" y="14014"/>
                        <a:pt x="7712" y="12995"/>
                      </a:cubicBezTo>
                      <a:cubicBezTo>
                        <a:pt x="8413" y="11862"/>
                        <a:pt x="8878" y="10736"/>
                        <a:pt x="8471" y="9398"/>
                      </a:cubicBezTo>
                      <a:cubicBezTo>
                        <a:pt x="8126" y="8221"/>
                        <a:pt x="7355" y="7257"/>
                        <a:pt x="6963" y="6110"/>
                      </a:cubicBezTo>
                      <a:cubicBezTo>
                        <a:pt x="6205" y="3855"/>
                        <a:pt x="7286" y="1156"/>
                        <a:pt x="935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352;p43">
                  <a:extLst>
                    <a:ext uri="{FF2B5EF4-FFF2-40B4-BE49-F238E27FC236}">
                      <a16:creationId xmlns:a16="http://schemas.microsoft.com/office/drawing/2014/main" id="{800EB8BF-EDC6-12CD-CAAC-57ADABB5DFFF}"/>
                    </a:ext>
                  </a:extLst>
                </p:cNvPr>
                <p:cNvSpPr/>
                <p:nvPr/>
              </p:nvSpPr>
              <p:spPr>
                <a:xfrm>
                  <a:off x="-3222400" y="1916656"/>
                  <a:ext cx="257493" cy="55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1" h="1042" extrusionOk="0">
                      <a:moveTo>
                        <a:pt x="7" y="0"/>
                      </a:moveTo>
                      <a:lnTo>
                        <a:pt x="0" y="54"/>
                      </a:lnTo>
                      <a:cubicBezTo>
                        <a:pt x="952" y="647"/>
                        <a:pt x="2596" y="1042"/>
                        <a:pt x="3919" y="1042"/>
                      </a:cubicBezTo>
                      <a:cubicBezTo>
                        <a:pt x="4247" y="1042"/>
                        <a:pt x="4555" y="1017"/>
                        <a:pt x="4828" y="966"/>
                      </a:cubicBezTo>
                      <a:lnTo>
                        <a:pt x="4828" y="967"/>
                      </a:lnTo>
                      <a:lnTo>
                        <a:pt x="4841" y="916"/>
                      </a:lnTo>
                      <a:lnTo>
                        <a:pt x="4545" y="835"/>
                      </a:lnTo>
                      <a:cubicBezTo>
                        <a:pt x="4279" y="763"/>
                        <a:pt x="3914" y="674"/>
                        <a:pt x="3649" y="613"/>
                      </a:cubicBezTo>
                      <a:cubicBezTo>
                        <a:pt x="2857" y="431"/>
                        <a:pt x="2032" y="276"/>
                        <a:pt x="1228" y="156"/>
                      </a:cubicBezTo>
                      <a:cubicBezTo>
                        <a:pt x="958" y="115"/>
                        <a:pt x="587" y="65"/>
                        <a:pt x="313" y="34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353;p43">
                  <a:extLst>
                    <a:ext uri="{FF2B5EF4-FFF2-40B4-BE49-F238E27FC236}">
                      <a16:creationId xmlns:a16="http://schemas.microsoft.com/office/drawing/2014/main" id="{23AC81B9-47FE-C72C-BB1C-A9965DCB8801}"/>
                    </a:ext>
                  </a:extLst>
                </p:cNvPr>
                <p:cNvSpPr/>
                <p:nvPr/>
              </p:nvSpPr>
              <p:spPr>
                <a:xfrm>
                  <a:off x="-3154475" y="2065429"/>
                  <a:ext cx="240791" cy="6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7" h="1245" extrusionOk="0">
                      <a:moveTo>
                        <a:pt x="13" y="1"/>
                      </a:moveTo>
                      <a:lnTo>
                        <a:pt x="0" y="53"/>
                      </a:lnTo>
                      <a:cubicBezTo>
                        <a:pt x="81" y="122"/>
                        <a:pt x="165" y="186"/>
                        <a:pt x="253" y="244"/>
                      </a:cubicBezTo>
                      <a:cubicBezTo>
                        <a:pt x="1134" y="838"/>
                        <a:pt x="2486" y="1244"/>
                        <a:pt x="3663" y="1244"/>
                      </a:cubicBezTo>
                      <a:cubicBezTo>
                        <a:pt x="3961" y="1244"/>
                        <a:pt x="4248" y="1218"/>
                        <a:pt x="4513" y="1163"/>
                      </a:cubicBezTo>
                      <a:lnTo>
                        <a:pt x="4526" y="1111"/>
                      </a:lnTo>
                      <a:cubicBezTo>
                        <a:pt x="4248" y="1035"/>
                        <a:pt x="3682" y="884"/>
                        <a:pt x="3402" y="813"/>
                      </a:cubicBezTo>
                      <a:cubicBezTo>
                        <a:pt x="2676" y="628"/>
                        <a:pt x="1874" y="430"/>
                        <a:pt x="1145" y="259"/>
                      </a:cubicBezTo>
                      <a:cubicBezTo>
                        <a:pt x="863" y="192"/>
                        <a:pt x="296" y="63"/>
                        <a:pt x="1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354;p43">
                  <a:extLst>
                    <a:ext uri="{FF2B5EF4-FFF2-40B4-BE49-F238E27FC236}">
                      <a16:creationId xmlns:a16="http://schemas.microsoft.com/office/drawing/2014/main" id="{96E6A527-B554-43D6-CA33-08E0EFC02A5D}"/>
                    </a:ext>
                  </a:extLst>
                </p:cNvPr>
                <p:cNvSpPr/>
                <p:nvPr/>
              </p:nvSpPr>
              <p:spPr>
                <a:xfrm>
                  <a:off x="-3041605" y="2230373"/>
                  <a:ext cx="102497" cy="3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743" extrusionOk="0">
                      <a:moveTo>
                        <a:pt x="5" y="1"/>
                      </a:moveTo>
                      <a:lnTo>
                        <a:pt x="0" y="52"/>
                      </a:lnTo>
                      <a:cubicBezTo>
                        <a:pt x="203" y="351"/>
                        <a:pt x="512" y="585"/>
                        <a:pt x="847" y="683"/>
                      </a:cubicBezTo>
                      <a:cubicBezTo>
                        <a:pt x="980" y="723"/>
                        <a:pt x="1121" y="742"/>
                        <a:pt x="1263" y="742"/>
                      </a:cubicBezTo>
                      <a:cubicBezTo>
                        <a:pt x="1481" y="742"/>
                        <a:pt x="1703" y="697"/>
                        <a:pt x="1902" y="611"/>
                      </a:cubicBezTo>
                      <a:lnTo>
                        <a:pt x="1926" y="563"/>
                      </a:lnTo>
                      <a:cubicBezTo>
                        <a:pt x="1863" y="527"/>
                        <a:pt x="1768" y="479"/>
                        <a:pt x="1704" y="445"/>
                      </a:cubicBezTo>
                      <a:cubicBezTo>
                        <a:pt x="1439" y="317"/>
                        <a:pt x="1162" y="214"/>
                        <a:pt x="877" y="138"/>
                      </a:cubicBezTo>
                      <a:cubicBezTo>
                        <a:pt x="632" y="74"/>
                        <a:pt x="383" y="30"/>
                        <a:pt x="131" y="9"/>
                      </a:cubicBezTo>
                      <a:cubicBezTo>
                        <a:pt x="89" y="6"/>
                        <a:pt x="47" y="2"/>
                        <a:pt x="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355;p43">
                  <a:extLst>
                    <a:ext uri="{FF2B5EF4-FFF2-40B4-BE49-F238E27FC236}">
                      <a16:creationId xmlns:a16="http://schemas.microsoft.com/office/drawing/2014/main" id="{09E0DF69-55D7-8C88-7742-9775DD2F8BD4}"/>
                    </a:ext>
                  </a:extLst>
                </p:cNvPr>
                <p:cNvSpPr/>
                <p:nvPr/>
              </p:nvSpPr>
              <p:spPr>
                <a:xfrm>
                  <a:off x="-3039052" y="2393561"/>
                  <a:ext cx="98667" cy="3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683" extrusionOk="0">
                      <a:moveTo>
                        <a:pt x="4" y="1"/>
                      </a:moveTo>
                      <a:lnTo>
                        <a:pt x="1" y="54"/>
                      </a:lnTo>
                      <a:cubicBezTo>
                        <a:pt x="87" y="181"/>
                        <a:pt x="192" y="293"/>
                        <a:pt x="312" y="388"/>
                      </a:cubicBezTo>
                      <a:cubicBezTo>
                        <a:pt x="555" y="588"/>
                        <a:pt x="846" y="683"/>
                        <a:pt x="1142" y="683"/>
                      </a:cubicBezTo>
                      <a:cubicBezTo>
                        <a:pt x="1377" y="683"/>
                        <a:pt x="1615" y="623"/>
                        <a:pt x="1833" y="506"/>
                      </a:cubicBezTo>
                      <a:lnTo>
                        <a:pt x="1835" y="508"/>
                      </a:lnTo>
                      <a:lnTo>
                        <a:pt x="1854" y="458"/>
                      </a:lnTo>
                      <a:cubicBezTo>
                        <a:pt x="1794" y="427"/>
                        <a:pt x="1700" y="385"/>
                        <a:pt x="1637" y="357"/>
                      </a:cubicBezTo>
                      <a:cubicBezTo>
                        <a:pt x="1533" y="315"/>
                        <a:pt x="1405" y="263"/>
                        <a:pt x="1300" y="229"/>
                      </a:cubicBezTo>
                      <a:cubicBezTo>
                        <a:pt x="1198" y="195"/>
                        <a:pt x="1059" y="153"/>
                        <a:pt x="955" y="129"/>
                      </a:cubicBezTo>
                      <a:cubicBezTo>
                        <a:pt x="850" y="103"/>
                        <a:pt x="707" y="74"/>
                        <a:pt x="602" y="56"/>
                      </a:cubicBezTo>
                      <a:cubicBezTo>
                        <a:pt x="492" y="37"/>
                        <a:pt x="356" y="24"/>
                        <a:pt x="244" y="12"/>
                      </a:cubicBezTo>
                      <a:cubicBezTo>
                        <a:pt x="174" y="7"/>
                        <a:pt x="72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356;p43">
                  <a:extLst>
                    <a:ext uri="{FF2B5EF4-FFF2-40B4-BE49-F238E27FC236}">
                      <a16:creationId xmlns:a16="http://schemas.microsoft.com/office/drawing/2014/main" id="{28154FD6-4672-D9BD-1CE8-6E32A88D74A2}"/>
                    </a:ext>
                  </a:extLst>
                </p:cNvPr>
                <p:cNvSpPr/>
                <p:nvPr/>
              </p:nvSpPr>
              <p:spPr>
                <a:xfrm>
                  <a:off x="-3041605" y="2551111"/>
                  <a:ext cx="135209" cy="3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2" h="678" extrusionOk="0">
                      <a:moveTo>
                        <a:pt x="7" y="0"/>
                      </a:moveTo>
                      <a:lnTo>
                        <a:pt x="0" y="54"/>
                      </a:lnTo>
                      <a:cubicBezTo>
                        <a:pt x="84" y="153"/>
                        <a:pt x="182" y="238"/>
                        <a:pt x="289" y="313"/>
                      </a:cubicBezTo>
                      <a:cubicBezTo>
                        <a:pt x="631" y="550"/>
                        <a:pt x="1057" y="677"/>
                        <a:pt x="1479" y="677"/>
                      </a:cubicBezTo>
                      <a:cubicBezTo>
                        <a:pt x="1854" y="677"/>
                        <a:pt x="2226" y="577"/>
                        <a:pt x="2535" y="365"/>
                      </a:cubicBezTo>
                      <a:lnTo>
                        <a:pt x="2542" y="311"/>
                      </a:lnTo>
                      <a:cubicBezTo>
                        <a:pt x="2437" y="294"/>
                        <a:pt x="2331" y="277"/>
                        <a:pt x="2226" y="259"/>
                      </a:cubicBezTo>
                      <a:cubicBezTo>
                        <a:pt x="1823" y="200"/>
                        <a:pt x="1364" y="138"/>
                        <a:pt x="959" y="93"/>
                      </a:cubicBezTo>
                      <a:cubicBezTo>
                        <a:pt x="655" y="57"/>
                        <a:pt x="313" y="23"/>
                        <a:pt x="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357;p43">
                  <a:extLst>
                    <a:ext uri="{FF2B5EF4-FFF2-40B4-BE49-F238E27FC236}">
                      <a16:creationId xmlns:a16="http://schemas.microsoft.com/office/drawing/2014/main" id="{52AE6BE7-FB59-A45A-95DC-539D812FCB63}"/>
                    </a:ext>
                  </a:extLst>
                </p:cNvPr>
                <p:cNvSpPr/>
                <p:nvPr/>
              </p:nvSpPr>
              <p:spPr>
                <a:xfrm>
                  <a:off x="-3002138" y="2715416"/>
                  <a:ext cx="204143" cy="4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" h="928" extrusionOk="0">
                      <a:moveTo>
                        <a:pt x="3" y="1"/>
                      </a:moveTo>
                      <a:lnTo>
                        <a:pt x="0" y="54"/>
                      </a:lnTo>
                      <a:cubicBezTo>
                        <a:pt x="786" y="562"/>
                        <a:pt x="2207" y="927"/>
                        <a:pt x="3284" y="927"/>
                      </a:cubicBezTo>
                      <a:cubicBezTo>
                        <a:pt x="3475" y="927"/>
                        <a:pt x="3655" y="916"/>
                        <a:pt x="3818" y="892"/>
                      </a:cubicBezTo>
                      <a:lnTo>
                        <a:pt x="3838" y="841"/>
                      </a:lnTo>
                      <a:cubicBezTo>
                        <a:pt x="3637" y="752"/>
                        <a:pt x="3357" y="642"/>
                        <a:pt x="3149" y="571"/>
                      </a:cubicBezTo>
                      <a:cubicBezTo>
                        <a:pt x="2526" y="355"/>
                        <a:pt x="1884" y="198"/>
                        <a:pt x="1233" y="103"/>
                      </a:cubicBezTo>
                      <a:cubicBezTo>
                        <a:pt x="1006" y="69"/>
                        <a:pt x="726" y="41"/>
                        <a:pt x="496" y="22"/>
                      </a:cubicBezTo>
                      <a:cubicBezTo>
                        <a:pt x="373" y="15"/>
                        <a:pt x="127" y="4"/>
                        <a:pt x="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358;p43">
                  <a:extLst>
                    <a:ext uri="{FF2B5EF4-FFF2-40B4-BE49-F238E27FC236}">
                      <a16:creationId xmlns:a16="http://schemas.microsoft.com/office/drawing/2014/main" id="{77C223E4-C7A6-95AF-2D1C-654D7849E499}"/>
                    </a:ext>
                  </a:extLst>
                </p:cNvPr>
                <p:cNvSpPr/>
                <p:nvPr/>
              </p:nvSpPr>
              <p:spPr>
                <a:xfrm>
                  <a:off x="-2876342" y="2875519"/>
                  <a:ext cx="158400" cy="5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" h="1083" extrusionOk="0">
                      <a:moveTo>
                        <a:pt x="12" y="1"/>
                      </a:moveTo>
                      <a:lnTo>
                        <a:pt x="0" y="52"/>
                      </a:lnTo>
                      <a:cubicBezTo>
                        <a:pt x="96" y="166"/>
                        <a:pt x="203" y="270"/>
                        <a:pt x="321" y="362"/>
                      </a:cubicBezTo>
                      <a:cubicBezTo>
                        <a:pt x="872" y="795"/>
                        <a:pt x="1653" y="1083"/>
                        <a:pt x="2389" y="1083"/>
                      </a:cubicBezTo>
                      <a:cubicBezTo>
                        <a:pt x="2584" y="1083"/>
                        <a:pt x="2775" y="1063"/>
                        <a:pt x="2958" y="1020"/>
                      </a:cubicBezTo>
                      <a:lnTo>
                        <a:pt x="2978" y="971"/>
                      </a:lnTo>
                      <a:lnTo>
                        <a:pt x="2800" y="890"/>
                      </a:lnTo>
                      <a:cubicBezTo>
                        <a:pt x="2641" y="819"/>
                        <a:pt x="2421" y="728"/>
                        <a:pt x="2259" y="665"/>
                      </a:cubicBezTo>
                      <a:cubicBezTo>
                        <a:pt x="1902" y="525"/>
                        <a:pt x="1515" y="396"/>
                        <a:pt x="1149" y="286"/>
                      </a:cubicBezTo>
                      <a:cubicBezTo>
                        <a:pt x="783" y="176"/>
                        <a:pt x="388" y="77"/>
                        <a:pt x="1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359;p43">
                  <a:extLst>
                    <a:ext uri="{FF2B5EF4-FFF2-40B4-BE49-F238E27FC236}">
                      <a16:creationId xmlns:a16="http://schemas.microsoft.com/office/drawing/2014/main" id="{C47EE6F0-D994-3E17-CAEC-CE2402A170A2}"/>
                    </a:ext>
                  </a:extLst>
                </p:cNvPr>
                <p:cNvSpPr/>
                <p:nvPr/>
              </p:nvSpPr>
              <p:spPr>
                <a:xfrm>
                  <a:off x="-2772621" y="3073387"/>
                  <a:ext cx="86327" cy="4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3" h="856" extrusionOk="0">
                      <a:moveTo>
                        <a:pt x="27" y="0"/>
                      </a:moveTo>
                      <a:lnTo>
                        <a:pt x="1" y="47"/>
                      </a:lnTo>
                      <a:cubicBezTo>
                        <a:pt x="30" y="261"/>
                        <a:pt x="109" y="413"/>
                        <a:pt x="242" y="562"/>
                      </a:cubicBezTo>
                      <a:cubicBezTo>
                        <a:pt x="423" y="757"/>
                        <a:pt x="675" y="856"/>
                        <a:pt x="927" y="856"/>
                      </a:cubicBezTo>
                      <a:cubicBezTo>
                        <a:pt x="1182" y="856"/>
                        <a:pt x="1437" y="753"/>
                        <a:pt x="1616" y="544"/>
                      </a:cubicBezTo>
                      <a:lnTo>
                        <a:pt x="1618" y="544"/>
                      </a:lnTo>
                      <a:lnTo>
                        <a:pt x="1622" y="491"/>
                      </a:lnTo>
                      <a:cubicBezTo>
                        <a:pt x="1587" y="484"/>
                        <a:pt x="1553" y="480"/>
                        <a:pt x="1517" y="475"/>
                      </a:cubicBezTo>
                      <a:cubicBezTo>
                        <a:pt x="1467" y="465"/>
                        <a:pt x="1363" y="446"/>
                        <a:pt x="1311" y="436"/>
                      </a:cubicBezTo>
                      <a:cubicBezTo>
                        <a:pt x="1146" y="400"/>
                        <a:pt x="966" y="356"/>
                        <a:pt x="806" y="305"/>
                      </a:cubicBezTo>
                      <a:cubicBezTo>
                        <a:pt x="573" y="233"/>
                        <a:pt x="344" y="146"/>
                        <a:pt x="122" y="44"/>
                      </a:cubicBezTo>
                      <a:cubicBezTo>
                        <a:pt x="92" y="29"/>
                        <a:pt x="59" y="15"/>
                        <a:pt x="2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360;p43">
                  <a:extLst>
                    <a:ext uri="{FF2B5EF4-FFF2-40B4-BE49-F238E27FC236}">
                      <a16:creationId xmlns:a16="http://schemas.microsoft.com/office/drawing/2014/main" id="{76D48F03-EB91-D49F-09F3-44C615D683FE}"/>
                    </a:ext>
                  </a:extLst>
                </p:cNvPr>
                <p:cNvSpPr/>
                <p:nvPr/>
              </p:nvSpPr>
              <p:spPr>
                <a:xfrm>
                  <a:off x="-2975383" y="1730968"/>
                  <a:ext cx="63402" cy="237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4473" extrusionOk="0">
                      <a:moveTo>
                        <a:pt x="667" y="0"/>
                      </a:moveTo>
                      <a:lnTo>
                        <a:pt x="636" y="280"/>
                      </a:lnTo>
                      <a:cubicBezTo>
                        <a:pt x="620" y="420"/>
                        <a:pt x="589" y="702"/>
                        <a:pt x="573" y="841"/>
                      </a:cubicBezTo>
                      <a:cubicBezTo>
                        <a:pt x="508" y="1388"/>
                        <a:pt x="429" y="1972"/>
                        <a:pt x="344" y="2518"/>
                      </a:cubicBezTo>
                      <a:cubicBezTo>
                        <a:pt x="244" y="3158"/>
                        <a:pt x="124" y="3825"/>
                        <a:pt x="1" y="4462"/>
                      </a:cubicBezTo>
                      <a:lnTo>
                        <a:pt x="53" y="4473"/>
                      </a:lnTo>
                      <a:cubicBezTo>
                        <a:pt x="191" y="4311"/>
                        <a:pt x="293" y="4138"/>
                        <a:pt x="388" y="3964"/>
                      </a:cubicBezTo>
                      <a:cubicBezTo>
                        <a:pt x="979" y="2837"/>
                        <a:pt x="1192" y="1204"/>
                        <a:pt x="719" y="3"/>
                      </a:cubicBez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361;p43">
                  <a:extLst>
                    <a:ext uri="{FF2B5EF4-FFF2-40B4-BE49-F238E27FC236}">
                      <a16:creationId xmlns:a16="http://schemas.microsoft.com/office/drawing/2014/main" id="{6E607DC2-1821-EF64-5C78-585B16B6B3EE}"/>
                    </a:ext>
                  </a:extLst>
                </p:cNvPr>
                <p:cNvSpPr/>
                <p:nvPr/>
              </p:nvSpPr>
              <p:spPr>
                <a:xfrm>
                  <a:off x="-2908842" y="1860540"/>
                  <a:ext cx="102763" cy="268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5054" extrusionOk="0">
                      <a:moveTo>
                        <a:pt x="1587" y="1"/>
                      </a:moveTo>
                      <a:lnTo>
                        <a:pt x="1515" y="323"/>
                      </a:lnTo>
                      <a:cubicBezTo>
                        <a:pt x="1478" y="483"/>
                        <a:pt x="1400" y="807"/>
                        <a:pt x="1360" y="966"/>
                      </a:cubicBezTo>
                      <a:cubicBezTo>
                        <a:pt x="1175" y="1700"/>
                        <a:pt x="950" y="2463"/>
                        <a:pt x="705" y="3181"/>
                      </a:cubicBezTo>
                      <a:cubicBezTo>
                        <a:pt x="496" y="3791"/>
                        <a:pt x="252" y="4436"/>
                        <a:pt x="1" y="5032"/>
                      </a:cubicBezTo>
                      <a:lnTo>
                        <a:pt x="49" y="5053"/>
                      </a:lnTo>
                      <a:cubicBezTo>
                        <a:pt x="273" y="4851"/>
                        <a:pt x="448" y="4629"/>
                        <a:pt x="615" y="4389"/>
                      </a:cubicBezTo>
                      <a:cubicBezTo>
                        <a:pt x="1421" y="3221"/>
                        <a:pt x="1932" y="1418"/>
                        <a:pt x="1638" y="12"/>
                      </a:cubicBezTo>
                      <a:lnTo>
                        <a:pt x="1587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362;p43">
                  <a:extLst>
                    <a:ext uri="{FF2B5EF4-FFF2-40B4-BE49-F238E27FC236}">
                      <a16:creationId xmlns:a16="http://schemas.microsoft.com/office/drawing/2014/main" id="{7307AF53-DDF5-B3C9-119A-AE95BC48F53D}"/>
                    </a:ext>
                  </a:extLst>
                </p:cNvPr>
                <p:cNvSpPr/>
                <p:nvPr/>
              </p:nvSpPr>
              <p:spPr>
                <a:xfrm>
                  <a:off x="-2924799" y="2075961"/>
                  <a:ext cx="189622" cy="2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5" h="3951" extrusionOk="0">
                      <a:moveTo>
                        <a:pt x="3524" y="1"/>
                      </a:moveTo>
                      <a:lnTo>
                        <a:pt x="3309" y="250"/>
                      </a:lnTo>
                      <a:cubicBezTo>
                        <a:pt x="3202" y="373"/>
                        <a:pt x="2985" y="624"/>
                        <a:pt x="2878" y="747"/>
                      </a:cubicBezTo>
                      <a:cubicBezTo>
                        <a:pt x="2392" y="1306"/>
                        <a:pt x="1844" y="1922"/>
                        <a:pt x="1347" y="2468"/>
                      </a:cubicBezTo>
                      <a:cubicBezTo>
                        <a:pt x="1007" y="2837"/>
                        <a:pt x="568" y="3309"/>
                        <a:pt x="226" y="3673"/>
                      </a:cubicBezTo>
                      <a:lnTo>
                        <a:pt x="1" y="3913"/>
                      </a:lnTo>
                      <a:lnTo>
                        <a:pt x="38" y="3950"/>
                      </a:lnTo>
                      <a:cubicBezTo>
                        <a:pt x="416" y="3800"/>
                        <a:pt x="754" y="3586"/>
                        <a:pt x="1078" y="3348"/>
                      </a:cubicBezTo>
                      <a:cubicBezTo>
                        <a:pt x="1880" y="2745"/>
                        <a:pt x="2559" y="1992"/>
                        <a:pt x="3074" y="1131"/>
                      </a:cubicBezTo>
                      <a:cubicBezTo>
                        <a:pt x="3278" y="785"/>
                        <a:pt x="3456" y="425"/>
                        <a:pt x="3565" y="35"/>
                      </a:cubicBez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363;p43">
                  <a:extLst>
                    <a:ext uri="{FF2B5EF4-FFF2-40B4-BE49-F238E27FC236}">
                      <a16:creationId xmlns:a16="http://schemas.microsoft.com/office/drawing/2014/main" id="{561A8BC8-17B8-0CCE-BB41-D9941D0E5FCA}"/>
                    </a:ext>
                  </a:extLst>
                </p:cNvPr>
                <p:cNvSpPr/>
                <p:nvPr/>
              </p:nvSpPr>
              <p:spPr>
                <a:xfrm>
                  <a:off x="-2928628" y="2277872"/>
                  <a:ext cx="193558" cy="12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" h="2379" extrusionOk="0">
                      <a:moveTo>
                        <a:pt x="3609" y="0"/>
                      </a:moveTo>
                      <a:cubicBezTo>
                        <a:pt x="3381" y="140"/>
                        <a:pt x="2921" y="423"/>
                        <a:pt x="2696" y="566"/>
                      </a:cubicBezTo>
                      <a:cubicBezTo>
                        <a:pt x="2109" y="937"/>
                        <a:pt x="1469" y="1350"/>
                        <a:pt x="891" y="1732"/>
                      </a:cubicBezTo>
                      <a:cubicBezTo>
                        <a:pt x="667" y="1881"/>
                        <a:pt x="220" y="2181"/>
                        <a:pt x="0" y="2333"/>
                      </a:cubicBezTo>
                      <a:lnTo>
                        <a:pt x="29" y="2378"/>
                      </a:lnTo>
                      <a:cubicBezTo>
                        <a:pt x="128" y="2370"/>
                        <a:pt x="225" y="2357"/>
                        <a:pt x="322" y="2338"/>
                      </a:cubicBezTo>
                      <a:cubicBezTo>
                        <a:pt x="1545" y="2095"/>
                        <a:pt x="3018" y="1138"/>
                        <a:pt x="3639" y="46"/>
                      </a:cubicBezTo>
                      <a:lnTo>
                        <a:pt x="3609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364;p43">
                  <a:extLst>
                    <a:ext uri="{FF2B5EF4-FFF2-40B4-BE49-F238E27FC236}">
                      <a16:creationId xmlns:a16="http://schemas.microsoft.com/office/drawing/2014/main" id="{A7961C80-5B66-2F5F-9E8C-39540C556F47}"/>
                    </a:ext>
                  </a:extLst>
                </p:cNvPr>
                <p:cNvSpPr/>
                <p:nvPr/>
              </p:nvSpPr>
              <p:spPr>
                <a:xfrm>
                  <a:off x="-2918416" y="2404465"/>
                  <a:ext cx="166910" cy="165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3113" extrusionOk="0">
                      <a:moveTo>
                        <a:pt x="3100" y="0"/>
                      </a:moveTo>
                      <a:cubicBezTo>
                        <a:pt x="2901" y="186"/>
                        <a:pt x="2504" y="565"/>
                        <a:pt x="2309" y="753"/>
                      </a:cubicBezTo>
                      <a:cubicBezTo>
                        <a:pt x="1805" y="1244"/>
                        <a:pt x="1255" y="1790"/>
                        <a:pt x="761" y="2291"/>
                      </a:cubicBezTo>
                      <a:cubicBezTo>
                        <a:pt x="569" y="2485"/>
                        <a:pt x="189" y="2876"/>
                        <a:pt x="1" y="3073"/>
                      </a:cubicBezTo>
                      <a:lnTo>
                        <a:pt x="38" y="3112"/>
                      </a:lnTo>
                      <a:cubicBezTo>
                        <a:pt x="134" y="3083"/>
                        <a:pt x="228" y="3049"/>
                        <a:pt x="320" y="3008"/>
                      </a:cubicBezTo>
                      <a:cubicBezTo>
                        <a:pt x="1478" y="2506"/>
                        <a:pt x="2742" y="1247"/>
                        <a:pt x="3137" y="37"/>
                      </a:cubicBezTo>
                      <a:lnTo>
                        <a:pt x="3100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365;p43">
                  <a:extLst>
                    <a:ext uri="{FF2B5EF4-FFF2-40B4-BE49-F238E27FC236}">
                      <a16:creationId xmlns:a16="http://schemas.microsoft.com/office/drawing/2014/main" id="{04241F5E-F16F-0B44-4D1A-4A024BDAA906}"/>
                    </a:ext>
                  </a:extLst>
                </p:cNvPr>
                <p:cNvSpPr/>
                <p:nvPr/>
              </p:nvSpPr>
              <p:spPr>
                <a:xfrm>
                  <a:off x="-2812088" y="2610205"/>
                  <a:ext cx="96753" cy="14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2820" extrusionOk="0">
                      <a:moveTo>
                        <a:pt x="1713" y="1"/>
                      </a:moveTo>
                      <a:lnTo>
                        <a:pt x="1488" y="342"/>
                      </a:lnTo>
                      <a:cubicBezTo>
                        <a:pt x="1206" y="781"/>
                        <a:pt x="892" y="1284"/>
                        <a:pt x="623" y="1732"/>
                      </a:cubicBezTo>
                      <a:cubicBezTo>
                        <a:pt x="425" y="2055"/>
                        <a:pt x="190" y="2458"/>
                        <a:pt x="1" y="2790"/>
                      </a:cubicBezTo>
                      <a:lnTo>
                        <a:pt x="48" y="2819"/>
                      </a:lnTo>
                      <a:cubicBezTo>
                        <a:pt x="1021" y="2385"/>
                        <a:pt x="1819" y="1094"/>
                        <a:pt x="1759" y="28"/>
                      </a:cubicBezTo>
                      <a:lnTo>
                        <a:pt x="1713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366;p43">
                  <a:extLst>
                    <a:ext uri="{FF2B5EF4-FFF2-40B4-BE49-F238E27FC236}">
                      <a16:creationId xmlns:a16="http://schemas.microsoft.com/office/drawing/2014/main" id="{4A6DF6CE-F96F-44B1-4F2E-2CE63041A580}"/>
                    </a:ext>
                  </a:extLst>
                </p:cNvPr>
                <p:cNvSpPr/>
                <p:nvPr/>
              </p:nvSpPr>
              <p:spPr>
                <a:xfrm>
                  <a:off x="-2718579" y="2807435"/>
                  <a:ext cx="78402" cy="12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2323" extrusionOk="0">
                      <a:moveTo>
                        <a:pt x="1224" y="1"/>
                      </a:moveTo>
                      <a:cubicBezTo>
                        <a:pt x="1180" y="83"/>
                        <a:pt x="1118" y="208"/>
                        <a:pt x="1075" y="291"/>
                      </a:cubicBezTo>
                      <a:cubicBezTo>
                        <a:pt x="1039" y="364"/>
                        <a:pt x="964" y="509"/>
                        <a:pt x="927" y="581"/>
                      </a:cubicBezTo>
                      <a:cubicBezTo>
                        <a:pt x="807" y="812"/>
                        <a:pt x="673" y="1067"/>
                        <a:pt x="550" y="1298"/>
                      </a:cubicBezTo>
                      <a:cubicBezTo>
                        <a:pt x="399" y="1579"/>
                        <a:pt x="234" y="1875"/>
                        <a:pt x="80" y="2152"/>
                      </a:cubicBezTo>
                      <a:cubicBezTo>
                        <a:pt x="54" y="2199"/>
                        <a:pt x="26" y="2246"/>
                        <a:pt x="1" y="2295"/>
                      </a:cubicBezTo>
                      <a:lnTo>
                        <a:pt x="46" y="2322"/>
                      </a:lnTo>
                      <a:cubicBezTo>
                        <a:pt x="291" y="2249"/>
                        <a:pt x="508" y="2107"/>
                        <a:pt x="689" y="1940"/>
                      </a:cubicBezTo>
                      <a:cubicBezTo>
                        <a:pt x="1195" y="1459"/>
                        <a:pt x="1473" y="709"/>
                        <a:pt x="1272" y="23"/>
                      </a:cubicBezTo>
                      <a:lnTo>
                        <a:pt x="122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367;p43">
                  <a:extLst>
                    <a:ext uri="{FF2B5EF4-FFF2-40B4-BE49-F238E27FC236}">
                      <a16:creationId xmlns:a16="http://schemas.microsoft.com/office/drawing/2014/main" id="{1ECE81AA-7565-C63E-BDF4-853E712170F0}"/>
                    </a:ext>
                  </a:extLst>
                </p:cNvPr>
                <p:cNvSpPr/>
                <p:nvPr/>
              </p:nvSpPr>
              <p:spPr>
                <a:xfrm>
                  <a:off x="-2693420" y="2999186"/>
                  <a:ext cx="83402" cy="115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2170" extrusionOk="0">
                      <a:moveTo>
                        <a:pt x="1497" y="0"/>
                      </a:moveTo>
                      <a:cubicBezTo>
                        <a:pt x="1425" y="81"/>
                        <a:pt x="1355" y="164"/>
                        <a:pt x="1284" y="248"/>
                      </a:cubicBezTo>
                      <a:cubicBezTo>
                        <a:pt x="1232" y="311"/>
                        <a:pt x="1130" y="439"/>
                        <a:pt x="1080" y="502"/>
                      </a:cubicBezTo>
                      <a:cubicBezTo>
                        <a:pt x="916" y="713"/>
                        <a:pt x="747" y="945"/>
                        <a:pt x="598" y="1165"/>
                      </a:cubicBezTo>
                      <a:cubicBezTo>
                        <a:pt x="383" y="1479"/>
                        <a:pt x="182" y="1807"/>
                        <a:pt x="1" y="2142"/>
                      </a:cubicBezTo>
                      <a:lnTo>
                        <a:pt x="46" y="2169"/>
                      </a:lnTo>
                      <a:cubicBezTo>
                        <a:pt x="171" y="2131"/>
                        <a:pt x="292" y="2075"/>
                        <a:pt x="404" y="2009"/>
                      </a:cubicBezTo>
                      <a:cubicBezTo>
                        <a:pt x="1078" y="1612"/>
                        <a:pt x="1567" y="826"/>
                        <a:pt x="1538" y="33"/>
                      </a:cubicBezTo>
                      <a:lnTo>
                        <a:pt x="149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368;p43">
                  <a:extLst>
                    <a:ext uri="{FF2B5EF4-FFF2-40B4-BE49-F238E27FC236}">
                      <a16:creationId xmlns:a16="http://schemas.microsoft.com/office/drawing/2014/main" id="{AFB0B8DE-1752-0047-4852-72312F6CC996}"/>
                    </a:ext>
                  </a:extLst>
                </p:cNvPr>
                <p:cNvSpPr/>
                <p:nvPr/>
              </p:nvSpPr>
              <p:spPr>
                <a:xfrm>
                  <a:off x="-2733898" y="2533239"/>
                  <a:ext cx="170474" cy="584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5" h="109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06" y="1809"/>
                        <a:pt x="1241" y="3610"/>
                        <a:pt x="1766" y="5444"/>
                      </a:cubicBezTo>
                      <a:cubicBezTo>
                        <a:pt x="2168" y="6811"/>
                        <a:pt x="2521" y="8200"/>
                        <a:pt x="2860" y="9586"/>
                      </a:cubicBezTo>
                      <a:cubicBezTo>
                        <a:pt x="2973" y="10051"/>
                        <a:pt x="3083" y="10518"/>
                        <a:pt x="3205" y="10983"/>
                      </a:cubicBezTo>
                      <a:cubicBezTo>
                        <a:pt x="3200" y="10742"/>
                        <a:pt x="3190" y="10502"/>
                        <a:pt x="3177" y="10260"/>
                      </a:cubicBezTo>
                      <a:cubicBezTo>
                        <a:pt x="2939" y="6773"/>
                        <a:pt x="1808" y="3000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369;p43">
                  <a:extLst>
                    <a:ext uri="{FF2B5EF4-FFF2-40B4-BE49-F238E27FC236}">
                      <a16:creationId xmlns:a16="http://schemas.microsoft.com/office/drawing/2014/main" id="{387DF94F-2557-6167-66BC-4C99D5CEA30D}"/>
                    </a:ext>
                  </a:extLst>
                </p:cNvPr>
                <p:cNvSpPr/>
                <p:nvPr/>
              </p:nvSpPr>
              <p:spPr>
                <a:xfrm>
                  <a:off x="-2277736" y="2612386"/>
                  <a:ext cx="102497" cy="531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1000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05" y="2986"/>
                        <a:pt x="1222" y="5976"/>
                        <a:pt x="545" y="9061"/>
                      </a:cubicBezTo>
                      <a:cubicBezTo>
                        <a:pt x="477" y="9375"/>
                        <a:pt x="399" y="9686"/>
                        <a:pt x="323" y="10000"/>
                      </a:cubicBezTo>
                      <a:cubicBezTo>
                        <a:pt x="428" y="9811"/>
                        <a:pt x="525" y="9618"/>
                        <a:pt x="616" y="9420"/>
                      </a:cubicBezTo>
                      <a:cubicBezTo>
                        <a:pt x="1927" y="6477"/>
                        <a:pt x="1727" y="2736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370;p43">
                  <a:extLst>
                    <a:ext uri="{FF2B5EF4-FFF2-40B4-BE49-F238E27FC236}">
                      <a16:creationId xmlns:a16="http://schemas.microsoft.com/office/drawing/2014/main" id="{B133F91B-1CE5-A913-9156-BE289228FA5D}"/>
                    </a:ext>
                  </a:extLst>
                </p:cNvPr>
                <p:cNvSpPr/>
                <p:nvPr/>
              </p:nvSpPr>
              <p:spPr>
                <a:xfrm>
                  <a:off x="-2601454" y="1483739"/>
                  <a:ext cx="93083" cy="25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" h="4799" extrusionOk="0">
                      <a:moveTo>
                        <a:pt x="1703" y="0"/>
                      </a:moveTo>
                      <a:lnTo>
                        <a:pt x="1555" y="284"/>
                      </a:lnTo>
                      <a:cubicBezTo>
                        <a:pt x="1426" y="537"/>
                        <a:pt x="1260" y="888"/>
                        <a:pt x="1145" y="1147"/>
                      </a:cubicBezTo>
                      <a:cubicBezTo>
                        <a:pt x="719" y="2121"/>
                        <a:pt x="381" y="3132"/>
                        <a:pt x="133" y="4165"/>
                      </a:cubicBezTo>
                      <a:cubicBezTo>
                        <a:pt x="97" y="4321"/>
                        <a:pt x="31" y="4632"/>
                        <a:pt x="0" y="4787"/>
                      </a:cubicBezTo>
                      <a:lnTo>
                        <a:pt x="52" y="4799"/>
                      </a:lnTo>
                      <a:cubicBezTo>
                        <a:pt x="254" y="4532"/>
                        <a:pt x="412" y="4246"/>
                        <a:pt x="564" y="3952"/>
                      </a:cubicBezTo>
                      <a:cubicBezTo>
                        <a:pt x="849" y="3396"/>
                        <a:pt x="1081" y="2809"/>
                        <a:pt x="1278" y="2217"/>
                      </a:cubicBezTo>
                      <a:cubicBezTo>
                        <a:pt x="1413" y="1820"/>
                        <a:pt x="1525" y="1416"/>
                        <a:pt x="1612" y="1006"/>
                      </a:cubicBezTo>
                      <a:cubicBezTo>
                        <a:pt x="1682" y="682"/>
                        <a:pt x="1738" y="360"/>
                        <a:pt x="1750" y="25"/>
                      </a:cubicBezTo>
                      <a:lnTo>
                        <a:pt x="1703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371;p43">
                  <a:extLst>
                    <a:ext uri="{FF2B5EF4-FFF2-40B4-BE49-F238E27FC236}">
                      <a16:creationId xmlns:a16="http://schemas.microsoft.com/office/drawing/2014/main" id="{D712DBC9-5E91-AFF8-67BD-8C3E3EBC29D7}"/>
                    </a:ext>
                  </a:extLst>
                </p:cNvPr>
                <p:cNvSpPr/>
                <p:nvPr/>
              </p:nvSpPr>
              <p:spPr>
                <a:xfrm>
                  <a:off x="-2566933" y="1621449"/>
                  <a:ext cx="103455" cy="275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" h="5185" extrusionOk="0">
                      <a:moveTo>
                        <a:pt x="1849" y="0"/>
                      </a:moveTo>
                      <a:lnTo>
                        <a:pt x="1742" y="326"/>
                      </a:lnTo>
                      <a:cubicBezTo>
                        <a:pt x="1687" y="488"/>
                        <a:pt x="1577" y="815"/>
                        <a:pt x="1524" y="977"/>
                      </a:cubicBezTo>
                      <a:cubicBezTo>
                        <a:pt x="1204" y="1925"/>
                        <a:pt x="843" y="2945"/>
                        <a:pt x="490" y="3883"/>
                      </a:cubicBezTo>
                      <a:cubicBezTo>
                        <a:pt x="383" y="4168"/>
                        <a:pt x="234" y="4559"/>
                        <a:pt x="126" y="4844"/>
                      </a:cubicBezTo>
                      <a:lnTo>
                        <a:pt x="1" y="5163"/>
                      </a:lnTo>
                      <a:lnTo>
                        <a:pt x="51" y="5184"/>
                      </a:lnTo>
                      <a:cubicBezTo>
                        <a:pt x="349" y="4888"/>
                        <a:pt x="587" y="4546"/>
                        <a:pt x="803" y="4188"/>
                      </a:cubicBezTo>
                      <a:cubicBezTo>
                        <a:pt x="1068" y="3739"/>
                        <a:pt x="1290" y="3266"/>
                        <a:pt x="1464" y="2775"/>
                      </a:cubicBezTo>
                      <a:cubicBezTo>
                        <a:pt x="1642" y="2284"/>
                        <a:pt x="1771" y="1779"/>
                        <a:pt x="1851" y="1264"/>
                      </a:cubicBezTo>
                      <a:cubicBezTo>
                        <a:pt x="1911" y="851"/>
                        <a:pt x="1945" y="434"/>
                        <a:pt x="1901" y="16"/>
                      </a:cubicBezTo>
                      <a:lnTo>
                        <a:pt x="1899" y="16"/>
                      </a:lnTo>
                      <a:lnTo>
                        <a:pt x="1849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372;p43">
                  <a:extLst>
                    <a:ext uri="{FF2B5EF4-FFF2-40B4-BE49-F238E27FC236}">
                      <a16:creationId xmlns:a16="http://schemas.microsoft.com/office/drawing/2014/main" id="{4222030D-CCFE-9B6A-762A-251238278A07}"/>
                    </a:ext>
                  </a:extLst>
                </p:cNvPr>
                <p:cNvSpPr/>
                <p:nvPr/>
              </p:nvSpPr>
              <p:spPr>
                <a:xfrm>
                  <a:off x="-2493317" y="1878359"/>
                  <a:ext cx="81647" cy="20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3813" extrusionOk="0">
                      <a:moveTo>
                        <a:pt x="1238" y="1"/>
                      </a:moveTo>
                      <a:cubicBezTo>
                        <a:pt x="1154" y="236"/>
                        <a:pt x="988" y="709"/>
                        <a:pt x="909" y="944"/>
                      </a:cubicBezTo>
                      <a:cubicBezTo>
                        <a:pt x="702" y="1555"/>
                        <a:pt x="483" y="2227"/>
                        <a:pt x="290" y="2841"/>
                      </a:cubicBezTo>
                      <a:cubicBezTo>
                        <a:pt x="216" y="3079"/>
                        <a:pt x="70" y="3557"/>
                        <a:pt x="0" y="3797"/>
                      </a:cubicBezTo>
                      <a:lnTo>
                        <a:pt x="50" y="3813"/>
                      </a:lnTo>
                      <a:cubicBezTo>
                        <a:pt x="958" y="2979"/>
                        <a:pt x="1534" y="1226"/>
                        <a:pt x="1288" y="19"/>
                      </a:cubicBezTo>
                      <a:lnTo>
                        <a:pt x="1238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373;p43">
                  <a:extLst>
                    <a:ext uri="{FF2B5EF4-FFF2-40B4-BE49-F238E27FC236}">
                      <a16:creationId xmlns:a16="http://schemas.microsoft.com/office/drawing/2014/main" id="{49772F01-C2AD-3E00-93B2-54216BC5381E}"/>
                    </a:ext>
                  </a:extLst>
                </p:cNvPr>
                <p:cNvSpPr/>
                <p:nvPr/>
              </p:nvSpPr>
              <p:spPr>
                <a:xfrm>
                  <a:off x="-2492839" y="2045376"/>
                  <a:ext cx="131379" cy="249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0" h="4694" extrusionOk="0">
                      <a:moveTo>
                        <a:pt x="2423" y="1"/>
                      </a:moveTo>
                      <a:cubicBezTo>
                        <a:pt x="2264" y="287"/>
                        <a:pt x="1951" y="869"/>
                        <a:pt x="1799" y="1159"/>
                      </a:cubicBezTo>
                      <a:cubicBezTo>
                        <a:pt x="1195" y="2301"/>
                        <a:pt x="570" y="3509"/>
                        <a:pt x="1" y="4669"/>
                      </a:cubicBezTo>
                      <a:lnTo>
                        <a:pt x="48" y="4694"/>
                      </a:lnTo>
                      <a:cubicBezTo>
                        <a:pt x="140" y="4621"/>
                        <a:pt x="228" y="4543"/>
                        <a:pt x="310" y="4460"/>
                      </a:cubicBezTo>
                      <a:cubicBezTo>
                        <a:pt x="550" y="4222"/>
                        <a:pt x="770" y="3965"/>
                        <a:pt x="968" y="3691"/>
                      </a:cubicBezTo>
                      <a:cubicBezTo>
                        <a:pt x="1689" y="2704"/>
                        <a:pt x="2379" y="1253"/>
                        <a:pt x="2470" y="26"/>
                      </a:cubicBezTo>
                      <a:lnTo>
                        <a:pt x="2470" y="25"/>
                      </a:lnTo>
                      <a:lnTo>
                        <a:pt x="2423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374;p43">
                  <a:extLst>
                    <a:ext uri="{FF2B5EF4-FFF2-40B4-BE49-F238E27FC236}">
                      <a16:creationId xmlns:a16="http://schemas.microsoft.com/office/drawing/2014/main" id="{82DD04E5-1B14-4909-4BDD-89E99AE6D164}"/>
                    </a:ext>
                  </a:extLst>
                </p:cNvPr>
                <p:cNvSpPr/>
                <p:nvPr/>
              </p:nvSpPr>
              <p:spPr>
                <a:xfrm>
                  <a:off x="-2497892" y="2242021"/>
                  <a:ext cx="146272" cy="27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086" extrusionOk="0">
                      <a:moveTo>
                        <a:pt x="2703" y="0"/>
                      </a:moveTo>
                      <a:lnTo>
                        <a:pt x="2515" y="307"/>
                      </a:lnTo>
                      <a:cubicBezTo>
                        <a:pt x="2210" y="805"/>
                        <a:pt x="1896" y="1347"/>
                        <a:pt x="1614" y="1858"/>
                      </a:cubicBezTo>
                      <a:cubicBezTo>
                        <a:pt x="1040" y="2897"/>
                        <a:pt x="490" y="3982"/>
                        <a:pt x="0" y="5063"/>
                      </a:cubicBezTo>
                      <a:lnTo>
                        <a:pt x="49" y="5086"/>
                      </a:lnTo>
                      <a:cubicBezTo>
                        <a:pt x="143" y="5001"/>
                        <a:pt x="232" y="4912"/>
                        <a:pt x="316" y="4818"/>
                      </a:cubicBezTo>
                      <a:cubicBezTo>
                        <a:pt x="606" y="4504"/>
                        <a:pt x="861" y="4162"/>
                        <a:pt x="1100" y="3811"/>
                      </a:cubicBezTo>
                      <a:cubicBezTo>
                        <a:pt x="1530" y="3167"/>
                        <a:pt x="1899" y="2487"/>
                        <a:pt x="2205" y="1776"/>
                      </a:cubicBezTo>
                      <a:cubicBezTo>
                        <a:pt x="2323" y="1502"/>
                        <a:pt x="2432" y="1215"/>
                        <a:pt x="2524" y="932"/>
                      </a:cubicBezTo>
                      <a:cubicBezTo>
                        <a:pt x="2618" y="635"/>
                        <a:pt x="2704" y="341"/>
                        <a:pt x="2750" y="28"/>
                      </a:cubicBez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375;p43">
                  <a:extLst>
                    <a:ext uri="{FF2B5EF4-FFF2-40B4-BE49-F238E27FC236}">
                      <a16:creationId xmlns:a16="http://schemas.microsoft.com/office/drawing/2014/main" id="{905A94D6-503F-253F-7CF7-8EFFF33D80F5}"/>
                    </a:ext>
                  </a:extLst>
                </p:cNvPr>
                <p:cNvSpPr/>
                <p:nvPr/>
              </p:nvSpPr>
              <p:spPr>
                <a:xfrm>
                  <a:off x="-2480658" y="2476325"/>
                  <a:ext cx="137922" cy="239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4496" extrusionOk="0">
                      <a:moveTo>
                        <a:pt x="2547" y="0"/>
                      </a:moveTo>
                      <a:lnTo>
                        <a:pt x="2362" y="264"/>
                      </a:lnTo>
                      <a:cubicBezTo>
                        <a:pt x="2129" y="603"/>
                        <a:pt x="1875" y="996"/>
                        <a:pt x="1659" y="1345"/>
                      </a:cubicBezTo>
                      <a:cubicBezTo>
                        <a:pt x="1095" y="2258"/>
                        <a:pt x="587" y="3206"/>
                        <a:pt x="133" y="4180"/>
                      </a:cubicBezTo>
                      <a:lnTo>
                        <a:pt x="0" y="4473"/>
                      </a:lnTo>
                      <a:lnTo>
                        <a:pt x="49" y="4496"/>
                      </a:lnTo>
                      <a:cubicBezTo>
                        <a:pt x="389" y="4206"/>
                        <a:pt x="669" y="3864"/>
                        <a:pt x="937" y="3509"/>
                      </a:cubicBezTo>
                      <a:cubicBezTo>
                        <a:pt x="1189" y="3167"/>
                        <a:pt x="1421" y="2809"/>
                        <a:pt x="1630" y="2440"/>
                      </a:cubicBezTo>
                      <a:cubicBezTo>
                        <a:pt x="1842" y="2070"/>
                        <a:pt x="2032" y="1690"/>
                        <a:pt x="2197" y="1298"/>
                      </a:cubicBezTo>
                      <a:cubicBezTo>
                        <a:pt x="2367" y="888"/>
                        <a:pt x="2516" y="472"/>
                        <a:pt x="2592" y="31"/>
                      </a:cubicBezTo>
                      <a:lnTo>
                        <a:pt x="2591" y="29"/>
                      </a:lnTo>
                      <a:lnTo>
                        <a:pt x="254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376;p43">
                  <a:extLst>
                    <a:ext uri="{FF2B5EF4-FFF2-40B4-BE49-F238E27FC236}">
                      <a16:creationId xmlns:a16="http://schemas.microsoft.com/office/drawing/2014/main" id="{A1BF271B-D7BD-E736-5A1C-A6E638F00CEA}"/>
                    </a:ext>
                  </a:extLst>
                </p:cNvPr>
                <p:cNvSpPr/>
                <p:nvPr/>
              </p:nvSpPr>
              <p:spPr>
                <a:xfrm>
                  <a:off x="-2423265" y="2695842"/>
                  <a:ext cx="133613" cy="246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4641" extrusionOk="0">
                      <a:moveTo>
                        <a:pt x="2464" y="1"/>
                      </a:moveTo>
                      <a:cubicBezTo>
                        <a:pt x="2304" y="284"/>
                        <a:pt x="1985" y="859"/>
                        <a:pt x="1829" y="1145"/>
                      </a:cubicBezTo>
                      <a:cubicBezTo>
                        <a:pt x="1215" y="2274"/>
                        <a:pt x="580" y="3468"/>
                        <a:pt x="0" y="4615"/>
                      </a:cubicBezTo>
                      <a:lnTo>
                        <a:pt x="47" y="4641"/>
                      </a:lnTo>
                      <a:cubicBezTo>
                        <a:pt x="140" y="4569"/>
                        <a:pt x="229" y="4493"/>
                        <a:pt x="313" y="4411"/>
                      </a:cubicBezTo>
                      <a:cubicBezTo>
                        <a:pt x="554" y="4177"/>
                        <a:pt x="776" y="3925"/>
                        <a:pt x="977" y="3654"/>
                      </a:cubicBezTo>
                      <a:cubicBezTo>
                        <a:pt x="1706" y="2682"/>
                        <a:pt x="2409" y="1245"/>
                        <a:pt x="2511" y="25"/>
                      </a:cubicBezTo>
                      <a:lnTo>
                        <a:pt x="246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377;p43">
                  <a:extLst>
                    <a:ext uri="{FF2B5EF4-FFF2-40B4-BE49-F238E27FC236}">
                      <a16:creationId xmlns:a16="http://schemas.microsoft.com/office/drawing/2014/main" id="{BC208AFA-8DC6-92E0-650C-CF3AB9CD2833}"/>
                    </a:ext>
                  </a:extLst>
                </p:cNvPr>
                <p:cNvSpPr/>
                <p:nvPr/>
              </p:nvSpPr>
              <p:spPr>
                <a:xfrm>
                  <a:off x="-2441563" y="2910412"/>
                  <a:ext cx="169570" cy="228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" h="4302" extrusionOk="0">
                      <a:moveTo>
                        <a:pt x="3149" y="1"/>
                      </a:moveTo>
                      <a:lnTo>
                        <a:pt x="2917" y="239"/>
                      </a:lnTo>
                      <a:cubicBezTo>
                        <a:pt x="2711" y="453"/>
                        <a:pt x="2441" y="756"/>
                        <a:pt x="2248" y="981"/>
                      </a:cubicBezTo>
                      <a:cubicBezTo>
                        <a:pt x="1529" y="1826"/>
                        <a:pt x="884" y="2735"/>
                        <a:pt x="323" y="3694"/>
                      </a:cubicBezTo>
                      <a:cubicBezTo>
                        <a:pt x="241" y="3838"/>
                        <a:pt x="80" y="4128"/>
                        <a:pt x="1" y="4276"/>
                      </a:cubicBezTo>
                      <a:lnTo>
                        <a:pt x="48" y="4302"/>
                      </a:lnTo>
                      <a:cubicBezTo>
                        <a:pt x="284" y="4128"/>
                        <a:pt x="485" y="3928"/>
                        <a:pt x="691" y="3723"/>
                      </a:cubicBezTo>
                      <a:cubicBezTo>
                        <a:pt x="1185" y="3213"/>
                        <a:pt x="1631" y="2656"/>
                        <a:pt x="2039" y="2078"/>
                      </a:cubicBezTo>
                      <a:cubicBezTo>
                        <a:pt x="2293" y="1721"/>
                        <a:pt x="2530" y="1352"/>
                        <a:pt x="2744" y="969"/>
                      </a:cubicBezTo>
                      <a:cubicBezTo>
                        <a:pt x="2912" y="668"/>
                        <a:pt x="3071" y="367"/>
                        <a:pt x="3187" y="38"/>
                      </a:cubicBezTo>
                      <a:lnTo>
                        <a:pt x="3149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378;p43">
                  <a:extLst>
                    <a:ext uri="{FF2B5EF4-FFF2-40B4-BE49-F238E27FC236}">
                      <a16:creationId xmlns:a16="http://schemas.microsoft.com/office/drawing/2014/main" id="{23F42CEF-FB4D-AE34-CA3C-71054898C3E0}"/>
                    </a:ext>
                  </a:extLst>
                </p:cNvPr>
                <p:cNvSpPr/>
                <p:nvPr/>
              </p:nvSpPr>
              <p:spPr>
                <a:xfrm>
                  <a:off x="-2795280" y="1656608"/>
                  <a:ext cx="163719" cy="11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2209" extrusionOk="0">
                      <a:moveTo>
                        <a:pt x="23" y="0"/>
                      </a:moveTo>
                      <a:lnTo>
                        <a:pt x="1" y="49"/>
                      </a:lnTo>
                      <a:cubicBezTo>
                        <a:pt x="589" y="935"/>
                        <a:pt x="2008" y="1947"/>
                        <a:pt x="3040" y="2208"/>
                      </a:cubicBezTo>
                      <a:lnTo>
                        <a:pt x="3040" y="2207"/>
                      </a:lnTo>
                      <a:lnTo>
                        <a:pt x="3077" y="2169"/>
                      </a:lnTo>
                      <a:lnTo>
                        <a:pt x="2915" y="1999"/>
                      </a:lnTo>
                      <a:cubicBezTo>
                        <a:pt x="2771" y="1847"/>
                        <a:pt x="2560" y="1651"/>
                        <a:pt x="2403" y="1512"/>
                      </a:cubicBezTo>
                      <a:cubicBezTo>
                        <a:pt x="1987" y="1150"/>
                        <a:pt x="1541" y="825"/>
                        <a:pt x="1070" y="540"/>
                      </a:cubicBezTo>
                      <a:cubicBezTo>
                        <a:pt x="884" y="426"/>
                        <a:pt x="647" y="300"/>
                        <a:pt x="451" y="198"/>
                      </a:cubicBezTo>
                      <a:cubicBezTo>
                        <a:pt x="346" y="146"/>
                        <a:pt x="132" y="47"/>
                        <a:pt x="2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379;p43">
                  <a:extLst>
                    <a:ext uri="{FF2B5EF4-FFF2-40B4-BE49-F238E27FC236}">
                      <a16:creationId xmlns:a16="http://schemas.microsoft.com/office/drawing/2014/main" id="{6E4B8DC1-B594-1961-DA54-F0F3B4C3CE94}"/>
                    </a:ext>
                  </a:extLst>
                </p:cNvPr>
                <p:cNvSpPr/>
                <p:nvPr/>
              </p:nvSpPr>
              <p:spPr>
                <a:xfrm>
                  <a:off x="-2728419" y="1844796"/>
                  <a:ext cx="144145" cy="5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0" h="1086" extrusionOk="0">
                      <a:moveTo>
                        <a:pt x="15" y="0"/>
                      </a:moveTo>
                      <a:lnTo>
                        <a:pt x="1" y="52"/>
                      </a:lnTo>
                      <a:cubicBezTo>
                        <a:pt x="84" y="164"/>
                        <a:pt x="177" y="269"/>
                        <a:pt x="283" y="361"/>
                      </a:cubicBezTo>
                      <a:cubicBezTo>
                        <a:pt x="775" y="800"/>
                        <a:pt x="1486" y="1086"/>
                        <a:pt x="2167" y="1086"/>
                      </a:cubicBezTo>
                      <a:cubicBezTo>
                        <a:pt x="2344" y="1086"/>
                        <a:pt x="2518" y="1066"/>
                        <a:pt x="2687" y="1026"/>
                      </a:cubicBezTo>
                      <a:lnTo>
                        <a:pt x="2710" y="977"/>
                      </a:lnTo>
                      <a:cubicBezTo>
                        <a:pt x="2603" y="922"/>
                        <a:pt x="2496" y="870"/>
                        <a:pt x="2387" y="818"/>
                      </a:cubicBezTo>
                      <a:cubicBezTo>
                        <a:pt x="2306" y="781"/>
                        <a:pt x="2141" y="708"/>
                        <a:pt x="2060" y="672"/>
                      </a:cubicBezTo>
                      <a:cubicBezTo>
                        <a:pt x="1736" y="533"/>
                        <a:pt x="1389" y="402"/>
                        <a:pt x="1052" y="290"/>
                      </a:cubicBezTo>
                      <a:cubicBezTo>
                        <a:pt x="715" y="178"/>
                        <a:pt x="362" y="78"/>
                        <a:pt x="1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380;p43">
                  <a:extLst>
                    <a:ext uri="{FF2B5EF4-FFF2-40B4-BE49-F238E27FC236}">
                      <a16:creationId xmlns:a16="http://schemas.microsoft.com/office/drawing/2014/main" id="{B6CCC12F-984E-2074-E433-EF8C0CD1C0CE}"/>
                    </a:ext>
                  </a:extLst>
                </p:cNvPr>
                <p:cNvSpPr/>
                <p:nvPr/>
              </p:nvSpPr>
              <p:spPr>
                <a:xfrm>
                  <a:off x="-2705813" y="1958942"/>
                  <a:ext cx="204675" cy="109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2057" extrusionOk="0">
                      <a:moveTo>
                        <a:pt x="25" y="1"/>
                      </a:moveTo>
                      <a:lnTo>
                        <a:pt x="0" y="48"/>
                      </a:lnTo>
                      <a:cubicBezTo>
                        <a:pt x="55" y="130"/>
                        <a:pt x="115" y="210"/>
                        <a:pt x="180" y="286"/>
                      </a:cubicBezTo>
                      <a:cubicBezTo>
                        <a:pt x="998" y="1233"/>
                        <a:pt x="2562" y="2050"/>
                        <a:pt x="3824" y="2056"/>
                      </a:cubicBezTo>
                      <a:lnTo>
                        <a:pt x="3848" y="2009"/>
                      </a:lnTo>
                      <a:cubicBezTo>
                        <a:pt x="3613" y="1878"/>
                        <a:pt x="3138" y="1616"/>
                        <a:pt x="2902" y="1489"/>
                      </a:cubicBezTo>
                      <a:cubicBezTo>
                        <a:pt x="2288" y="1159"/>
                        <a:pt x="1611" y="803"/>
                        <a:pt x="990" y="485"/>
                      </a:cubicBezTo>
                      <a:cubicBezTo>
                        <a:pt x="750" y="362"/>
                        <a:pt x="268" y="12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381;p43">
                  <a:extLst>
                    <a:ext uri="{FF2B5EF4-FFF2-40B4-BE49-F238E27FC236}">
                      <a16:creationId xmlns:a16="http://schemas.microsoft.com/office/drawing/2014/main" id="{B381226F-F386-8239-6A31-509099D8B123}"/>
                    </a:ext>
                  </a:extLst>
                </p:cNvPr>
                <p:cNvSpPr/>
                <p:nvPr/>
              </p:nvSpPr>
              <p:spPr>
                <a:xfrm>
                  <a:off x="-2628687" y="2162236"/>
                  <a:ext cx="134305" cy="132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497" extrusionOk="0">
                      <a:moveTo>
                        <a:pt x="31" y="0"/>
                      </a:moveTo>
                      <a:lnTo>
                        <a:pt x="0" y="46"/>
                      </a:lnTo>
                      <a:cubicBezTo>
                        <a:pt x="397" y="992"/>
                        <a:pt x="1530" y="2116"/>
                        <a:pt x="2480" y="2497"/>
                      </a:cubicBezTo>
                      <a:lnTo>
                        <a:pt x="2524" y="2466"/>
                      </a:lnTo>
                      <a:lnTo>
                        <a:pt x="2401" y="2283"/>
                      </a:lnTo>
                      <a:cubicBezTo>
                        <a:pt x="2291" y="2121"/>
                        <a:pt x="2127" y="1907"/>
                        <a:pt x="2003" y="1755"/>
                      </a:cubicBezTo>
                      <a:cubicBezTo>
                        <a:pt x="1674" y="1358"/>
                        <a:pt x="1311" y="990"/>
                        <a:pt x="919" y="655"/>
                      </a:cubicBezTo>
                      <a:cubicBezTo>
                        <a:pt x="762" y="522"/>
                        <a:pt x="562" y="368"/>
                        <a:pt x="396" y="246"/>
                      </a:cubicBezTo>
                      <a:cubicBezTo>
                        <a:pt x="306" y="183"/>
                        <a:pt x="123" y="60"/>
                        <a:pt x="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382;p43">
                  <a:extLst>
                    <a:ext uri="{FF2B5EF4-FFF2-40B4-BE49-F238E27FC236}">
                      <a16:creationId xmlns:a16="http://schemas.microsoft.com/office/drawing/2014/main" id="{4101226F-EF6C-E112-DC51-867F008D4666}"/>
                    </a:ext>
                  </a:extLst>
                </p:cNvPr>
                <p:cNvSpPr/>
                <p:nvPr/>
              </p:nvSpPr>
              <p:spPr>
                <a:xfrm>
                  <a:off x="-2656985" y="2392816"/>
                  <a:ext cx="151804" cy="10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015" extrusionOk="0">
                      <a:moveTo>
                        <a:pt x="27" y="0"/>
                      </a:moveTo>
                      <a:lnTo>
                        <a:pt x="1" y="47"/>
                      </a:lnTo>
                      <a:cubicBezTo>
                        <a:pt x="472" y="1008"/>
                        <a:pt x="1755" y="1909"/>
                        <a:pt x="2821" y="2014"/>
                      </a:cubicBezTo>
                      <a:lnTo>
                        <a:pt x="2821" y="2012"/>
                      </a:lnTo>
                      <a:lnTo>
                        <a:pt x="2854" y="1972"/>
                      </a:lnTo>
                      <a:lnTo>
                        <a:pt x="2690" y="1831"/>
                      </a:lnTo>
                      <a:cubicBezTo>
                        <a:pt x="2544" y="1708"/>
                        <a:pt x="2339" y="1543"/>
                        <a:pt x="2188" y="1424"/>
                      </a:cubicBezTo>
                      <a:cubicBezTo>
                        <a:pt x="1853" y="1165"/>
                        <a:pt x="1490" y="904"/>
                        <a:pt x="1135" y="671"/>
                      </a:cubicBezTo>
                      <a:cubicBezTo>
                        <a:pt x="906" y="517"/>
                        <a:pt x="641" y="354"/>
                        <a:pt x="403" y="213"/>
                      </a:cubicBezTo>
                      <a:cubicBezTo>
                        <a:pt x="310" y="159"/>
                        <a:pt x="122" y="54"/>
                        <a:pt x="2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383;p43">
                  <a:extLst>
                    <a:ext uri="{FF2B5EF4-FFF2-40B4-BE49-F238E27FC236}">
                      <a16:creationId xmlns:a16="http://schemas.microsoft.com/office/drawing/2014/main" id="{CD063741-D15C-6385-E002-19C15AD1F2D3}"/>
                    </a:ext>
                  </a:extLst>
                </p:cNvPr>
                <p:cNvSpPr/>
                <p:nvPr/>
              </p:nvSpPr>
              <p:spPr>
                <a:xfrm>
                  <a:off x="-2655336" y="2575738"/>
                  <a:ext cx="176272" cy="125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361" extrusionOk="0">
                      <a:moveTo>
                        <a:pt x="25" y="1"/>
                      </a:moveTo>
                      <a:lnTo>
                        <a:pt x="1" y="48"/>
                      </a:lnTo>
                      <a:cubicBezTo>
                        <a:pt x="611" y="1039"/>
                        <a:pt x="2137" y="2121"/>
                        <a:pt x="3276" y="2359"/>
                      </a:cubicBezTo>
                      <a:lnTo>
                        <a:pt x="3278" y="2361"/>
                      </a:lnTo>
                      <a:lnTo>
                        <a:pt x="3314" y="2320"/>
                      </a:lnTo>
                      <a:lnTo>
                        <a:pt x="3127" y="2149"/>
                      </a:lnTo>
                      <a:cubicBezTo>
                        <a:pt x="3035" y="2064"/>
                        <a:pt x="2844" y="1898"/>
                        <a:pt x="2747" y="1818"/>
                      </a:cubicBezTo>
                      <a:cubicBezTo>
                        <a:pt x="2167" y="1332"/>
                        <a:pt x="1551" y="890"/>
                        <a:pt x="905" y="495"/>
                      </a:cubicBezTo>
                      <a:cubicBezTo>
                        <a:pt x="712" y="378"/>
                        <a:pt x="448" y="224"/>
                        <a:pt x="249" y="119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384;p43">
                  <a:extLst>
                    <a:ext uri="{FF2B5EF4-FFF2-40B4-BE49-F238E27FC236}">
                      <a16:creationId xmlns:a16="http://schemas.microsoft.com/office/drawing/2014/main" id="{8D065832-FBDE-32A5-1E0E-90A3F74F9DBC}"/>
                    </a:ext>
                  </a:extLst>
                </p:cNvPr>
                <p:cNvSpPr/>
                <p:nvPr/>
              </p:nvSpPr>
              <p:spPr>
                <a:xfrm>
                  <a:off x="-2606188" y="2783765"/>
                  <a:ext cx="192441" cy="148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8" h="2799" extrusionOk="0">
                      <a:moveTo>
                        <a:pt x="29" y="0"/>
                      </a:moveTo>
                      <a:lnTo>
                        <a:pt x="0" y="44"/>
                      </a:lnTo>
                      <a:cubicBezTo>
                        <a:pt x="640" y="1193"/>
                        <a:pt x="2307" y="2479"/>
                        <a:pt x="3582" y="2798"/>
                      </a:cubicBezTo>
                      <a:lnTo>
                        <a:pt x="3617" y="2758"/>
                      </a:lnTo>
                      <a:lnTo>
                        <a:pt x="3407" y="2568"/>
                      </a:lnTo>
                      <a:cubicBezTo>
                        <a:pt x="3302" y="2474"/>
                        <a:pt x="3086" y="2288"/>
                        <a:pt x="2979" y="2197"/>
                      </a:cubicBezTo>
                      <a:cubicBezTo>
                        <a:pt x="2338" y="1651"/>
                        <a:pt x="1654" y="1123"/>
                        <a:pt x="967" y="634"/>
                      </a:cubicBezTo>
                      <a:cubicBezTo>
                        <a:pt x="761" y="490"/>
                        <a:pt x="478" y="294"/>
                        <a:pt x="266" y="154"/>
                      </a:cubicBez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385;p43">
                  <a:extLst>
                    <a:ext uri="{FF2B5EF4-FFF2-40B4-BE49-F238E27FC236}">
                      <a16:creationId xmlns:a16="http://schemas.microsoft.com/office/drawing/2014/main" id="{DBAEE456-13AD-85CF-D569-5EF3DB85881F}"/>
                    </a:ext>
                  </a:extLst>
                </p:cNvPr>
                <p:cNvSpPr/>
                <p:nvPr/>
              </p:nvSpPr>
              <p:spPr>
                <a:xfrm>
                  <a:off x="-2553369" y="2997431"/>
                  <a:ext cx="130741" cy="154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2908" extrusionOk="0">
                      <a:moveTo>
                        <a:pt x="34" y="1"/>
                      </a:moveTo>
                      <a:lnTo>
                        <a:pt x="0" y="41"/>
                      </a:lnTo>
                      <a:cubicBezTo>
                        <a:pt x="337" y="1067"/>
                        <a:pt x="1458" y="2403"/>
                        <a:pt x="2412" y="2907"/>
                      </a:cubicBezTo>
                      <a:lnTo>
                        <a:pt x="2458" y="2880"/>
                      </a:lnTo>
                      <a:lnTo>
                        <a:pt x="2341" y="2675"/>
                      </a:lnTo>
                      <a:cubicBezTo>
                        <a:pt x="2234" y="2492"/>
                        <a:pt x="2077" y="2251"/>
                        <a:pt x="1959" y="2078"/>
                      </a:cubicBezTo>
                      <a:cubicBezTo>
                        <a:pt x="1643" y="1624"/>
                        <a:pt x="1291" y="1196"/>
                        <a:pt x="907" y="798"/>
                      </a:cubicBezTo>
                      <a:cubicBezTo>
                        <a:pt x="755" y="639"/>
                        <a:pt x="559" y="454"/>
                        <a:pt x="395" y="305"/>
                      </a:cubicBezTo>
                      <a:cubicBezTo>
                        <a:pt x="306" y="228"/>
                        <a:pt x="126" y="75"/>
                        <a:pt x="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386;p43">
                  <a:extLst>
                    <a:ext uri="{FF2B5EF4-FFF2-40B4-BE49-F238E27FC236}">
                      <a16:creationId xmlns:a16="http://schemas.microsoft.com/office/drawing/2014/main" id="{1641BD86-14EB-1006-D697-EF2942ED9DBC}"/>
                    </a:ext>
                  </a:extLst>
                </p:cNvPr>
                <p:cNvSpPr/>
                <p:nvPr/>
              </p:nvSpPr>
              <p:spPr>
                <a:xfrm>
                  <a:off x="-2059921" y="1521664"/>
                  <a:ext cx="176006" cy="192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3621" extrusionOk="0">
                      <a:moveTo>
                        <a:pt x="41" y="0"/>
                      </a:moveTo>
                      <a:lnTo>
                        <a:pt x="1" y="36"/>
                      </a:lnTo>
                      <a:cubicBezTo>
                        <a:pt x="62" y="248"/>
                        <a:pt x="151" y="441"/>
                        <a:pt x="245" y="634"/>
                      </a:cubicBezTo>
                      <a:cubicBezTo>
                        <a:pt x="840" y="1802"/>
                        <a:pt x="2055" y="3107"/>
                        <a:pt x="3270" y="3621"/>
                      </a:cubicBezTo>
                      <a:lnTo>
                        <a:pt x="3309" y="3585"/>
                      </a:lnTo>
                      <a:cubicBezTo>
                        <a:pt x="3111" y="3357"/>
                        <a:pt x="2708" y="2900"/>
                        <a:pt x="2507" y="2675"/>
                      </a:cubicBezTo>
                      <a:cubicBezTo>
                        <a:pt x="1849" y="1939"/>
                        <a:pt x="1135" y="1160"/>
                        <a:pt x="459" y="439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387;p43">
                  <a:extLst>
                    <a:ext uri="{FF2B5EF4-FFF2-40B4-BE49-F238E27FC236}">
                      <a16:creationId xmlns:a16="http://schemas.microsoft.com/office/drawing/2014/main" id="{C9F3A3B6-D8B3-AB11-8F1F-83184858D148}"/>
                    </a:ext>
                  </a:extLst>
                </p:cNvPr>
                <p:cNvSpPr/>
                <p:nvPr/>
              </p:nvSpPr>
              <p:spPr>
                <a:xfrm>
                  <a:off x="-2035932" y="1766872"/>
                  <a:ext cx="208398" cy="200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3766" extrusionOk="0">
                      <a:moveTo>
                        <a:pt x="37" y="1"/>
                      </a:moveTo>
                      <a:lnTo>
                        <a:pt x="0" y="40"/>
                      </a:lnTo>
                      <a:cubicBezTo>
                        <a:pt x="46" y="150"/>
                        <a:pt x="97" y="258"/>
                        <a:pt x="156" y="364"/>
                      </a:cubicBezTo>
                      <a:cubicBezTo>
                        <a:pt x="323" y="667"/>
                        <a:pt x="512" y="955"/>
                        <a:pt x="724" y="1229"/>
                      </a:cubicBezTo>
                      <a:cubicBezTo>
                        <a:pt x="1486" y="2215"/>
                        <a:pt x="2710" y="3314"/>
                        <a:pt x="3880" y="3766"/>
                      </a:cubicBezTo>
                      <a:lnTo>
                        <a:pt x="3917" y="3727"/>
                      </a:lnTo>
                      <a:cubicBezTo>
                        <a:pt x="3682" y="3490"/>
                        <a:pt x="3201" y="3014"/>
                        <a:pt x="2962" y="2781"/>
                      </a:cubicBezTo>
                      <a:cubicBezTo>
                        <a:pt x="2015" y="1859"/>
                        <a:pt x="1011" y="897"/>
                        <a:pt x="3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388;p43">
                  <a:extLst>
                    <a:ext uri="{FF2B5EF4-FFF2-40B4-BE49-F238E27FC236}">
                      <a16:creationId xmlns:a16="http://schemas.microsoft.com/office/drawing/2014/main" id="{68DDEAC7-CA77-FC29-299C-895CCB4BC1DC}"/>
                    </a:ext>
                  </a:extLst>
                </p:cNvPr>
                <p:cNvSpPr/>
                <p:nvPr/>
              </p:nvSpPr>
              <p:spPr>
                <a:xfrm>
                  <a:off x="-2052687" y="1968410"/>
                  <a:ext cx="147655" cy="146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750" extrusionOk="0">
                      <a:moveTo>
                        <a:pt x="35" y="1"/>
                      </a:moveTo>
                      <a:lnTo>
                        <a:pt x="1" y="41"/>
                      </a:lnTo>
                      <a:cubicBezTo>
                        <a:pt x="388" y="1124"/>
                        <a:pt x="1648" y="2376"/>
                        <a:pt x="2735" y="2748"/>
                      </a:cubicBezTo>
                      <a:lnTo>
                        <a:pt x="2735" y="2750"/>
                      </a:lnTo>
                      <a:lnTo>
                        <a:pt x="2776" y="2714"/>
                      </a:lnTo>
                      <a:lnTo>
                        <a:pt x="2624" y="2528"/>
                      </a:lnTo>
                      <a:cubicBezTo>
                        <a:pt x="2428" y="2290"/>
                        <a:pt x="2194" y="2026"/>
                        <a:pt x="1985" y="1802"/>
                      </a:cubicBezTo>
                      <a:cubicBezTo>
                        <a:pt x="1665" y="1457"/>
                        <a:pt x="1303" y="1099"/>
                        <a:pt x="957" y="782"/>
                      </a:cubicBezTo>
                      <a:cubicBezTo>
                        <a:pt x="791" y="629"/>
                        <a:pt x="582" y="450"/>
                        <a:pt x="411" y="304"/>
                      </a:cubicBezTo>
                      <a:cubicBezTo>
                        <a:pt x="318" y="228"/>
                        <a:pt x="130" y="75"/>
                        <a:pt x="3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389;p43">
                  <a:extLst>
                    <a:ext uri="{FF2B5EF4-FFF2-40B4-BE49-F238E27FC236}">
                      <a16:creationId xmlns:a16="http://schemas.microsoft.com/office/drawing/2014/main" id="{4184EB2E-C8D4-44AD-F42D-4DF80E2FF9DC}"/>
                    </a:ext>
                  </a:extLst>
                </p:cNvPr>
                <p:cNvSpPr/>
                <p:nvPr/>
              </p:nvSpPr>
              <p:spPr>
                <a:xfrm>
                  <a:off x="-2077155" y="2169310"/>
                  <a:ext cx="94253" cy="8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" h="1632" extrusionOk="0">
                      <a:moveTo>
                        <a:pt x="36" y="0"/>
                      </a:moveTo>
                      <a:lnTo>
                        <a:pt x="1" y="39"/>
                      </a:lnTo>
                      <a:cubicBezTo>
                        <a:pt x="6" y="164"/>
                        <a:pt x="28" y="285"/>
                        <a:pt x="67" y="402"/>
                      </a:cubicBezTo>
                      <a:cubicBezTo>
                        <a:pt x="290" y="1100"/>
                        <a:pt x="959" y="1632"/>
                        <a:pt x="1699" y="1632"/>
                      </a:cubicBezTo>
                      <a:cubicBezTo>
                        <a:pt x="1712" y="1632"/>
                        <a:pt x="1724" y="1632"/>
                        <a:pt x="1736" y="1631"/>
                      </a:cubicBezTo>
                      <a:lnTo>
                        <a:pt x="1771" y="1591"/>
                      </a:lnTo>
                      <a:cubicBezTo>
                        <a:pt x="1703" y="1521"/>
                        <a:pt x="1632" y="1453"/>
                        <a:pt x="1562" y="1384"/>
                      </a:cubicBezTo>
                      <a:cubicBezTo>
                        <a:pt x="1295" y="1121"/>
                        <a:pt x="983" y="830"/>
                        <a:pt x="702" y="578"/>
                      </a:cubicBezTo>
                      <a:cubicBezTo>
                        <a:pt x="493" y="389"/>
                        <a:pt x="255" y="180"/>
                        <a:pt x="3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390;p43">
                  <a:extLst>
                    <a:ext uri="{FF2B5EF4-FFF2-40B4-BE49-F238E27FC236}">
                      <a16:creationId xmlns:a16="http://schemas.microsoft.com/office/drawing/2014/main" id="{7670AD4B-7758-CB1D-F1CD-AC8F41045E2C}"/>
                    </a:ext>
                  </a:extLst>
                </p:cNvPr>
                <p:cNvSpPr/>
                <p:nvPr/>
              </p:nvSpPr>
              <p:spPr>
                <a:xfrm>
                  <a:off x="-2126675" y="2357551"/>
                  <a:ext cx="106220" cy="107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2020" extrusionOk="0">
                      <a:moveTo>
                        <a:pt x="34" y="1"/>
                      </a:moveTo>
                      <a:lnTo>
                        <a:pt x="0" y="41"/>
                      </a:lnTo>
                      <a:cubicBezTo>
                        <a:pt x="25" y="177"/>
                        <a:pt x="64" y="309"/>
                        <a:pt x="119" y="435"/>
                      </a:cubicBezTo>
                      <a:cubicBezTo>
                        <a:pt x="433" y="1185"/>
                        <a:pt x="1149" y="1852"/>
                        <a:pt x="1956" y="2019"/>
                      </a:cubicBezTo>
                      <a:lnTo>
                        <a:pt x="1996" y="1985"/>
                      </a:lnTo>
                      <a:cubicBezTo>
                        <a:pt x="1928" y="1891"/>
                        <a:pt x="1855" y="1801"/>
                        <a:pt x="1782" y="1710"/>
                      </a:cubicBezTo>
                      <a:cubicBezTo>
                        <a:pt x="1727" y="1642"/>
                        <a:pt x="1614" y="1507"/>
                        <a:pt x="1557" y="1441"/>
                      </a:cubicBezTo>
                      <a:cubicBezTo>
                        <a:pt x="1332" y="1182"/>
                        <a:pt x="1081" y="921"/>
                        <a:pt x="831" y="684"/>
                      </a:cubicBezTo>
                      <a:cubicBezTo>
                        <a:pt x="577" y="441"/>
                        <a:pt x="311" y="215"/>
                        <a:pt x="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391;p43">
                  <a:extLst>
                    <a:ext uri="{FF2B5EF4-FFF2-40B4-BE49-F238E27FC236}">
                      <a16:creationId xmlns:a16="http://schemas.microsoft.com/office/drawing/2014/main" id="{2006E79E-9019-A600-3761-E7EF64C8C9E4}"/>
                    </a:ext>
                  </a:extLst>
                </p:cNvPr>
                <p:cNvSpPr/>
                <p:nvPr/>
              </p:nvSpPr>
              <p:spPr>
                <a:xfrm>
                  <a:off x="-2224386" y="2538611"/>
                  <a:ext cx="200739" cy="15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2995" extrusionOk="0">
                      <a:moveTo>
                        <a:pt x="25" y="0"/>
                      </a:moveTo>
                      <a:lnTo>
                        <a:pt x="0" y="47"/>
                      </a:lnTo>
                      <a:cubicBezTo>
                        <a:pt x="713" y="1031"/>
                        <a:pt x="2613" y="2532"/>
                        <a:pt x="3733" y="2994"/>
                      </a:cubicBezTo>
                      <a:lnTo>
                        <a:pt x="3773" y="2959"/>
                      </a:lnTo>
                      <a:cubicBezTo>
                        <a:pt x="3598" y="2756"/>
                        <a:pt x="3352" y="2484"/>
                        <a:pt x="3164" y="2296"/>
                      </a:cubicBezTo>
                      <a:cubicBezTo>
                        <a:pt x="2599" y="1727"/>
                        <a:pt x="1980" y="1214"/>
                        <a:pt x="1317" y="763"/>
                      </a:cubicBezTo>
                      <a:cubicBezTo>
                        <a:pt x="1001" y="550"/>
                        <a:pt x="629" y="323"/>
                        <a:pt x="292" y="14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392;p43">
                  <a:extLst>
                    <a:ext uri="{FF2B5EF4-FFF2-40B4-BE49-F238E27FC236}">
                      <a16:creationId xmlns:a16="http://schemas.microsoft.com/office/drawing/2014/main" id="{F1F1D6EB-A8C3-2E29-AE32-EEA5E7677179}"/>
                    </a:ext>
                  </a:extLst>
                </p:cNvPr>
                <p:cNvSpPr/>
                <p:nvPr/>
              </p:nvSpPr>
              <p:spPr>
                <a:xfrm>
                  <a:off x="-2215769" y="2702916"/>
                  <a:ext cx="158347" cy="19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7" h="3680" extrusionOk="0">
                      <a:moveTo>
                        <a:pt x="41" y="1"/>
                      </a:moveTo>
                      <a:lnTo>
                        <a:pt x="0" y="35"/>
                      </a:lnTo>
                      <a:cubicBezTo>
                        <a:pt x="21" y="138"/>
                        <a:pt x="50" y="240"/>
                        <a:pt x="86" y="341"/>
                      </a:cubicBezTo>
                      <a:cubicBezTo>
                        <a:pt x="517" y="1609"/>
                        <a:pt x="1719" y="3097"/>
                        <a:pt x="2934" y="3680"/>
                      </a:cubicBezTo>
                      <a:lnTo>
                        <a:pt x="2936" y="3680"/>
                      </a:lnTo>
                      <a:lnTo>
                        <a:pt x="2976" y="3646"/>
                      </a:lnTo>
                      <a:cubicBezTo>
                        <a:pt x="2800" y="3414"/>
                        <a:pt x="2438" y="2951"/>
                        <a:pt x="2259" y="2722"/>
                      </a:cubicBezTo>
                      <a:cubicBezTo>
                        <a:pt x="1790" y="2129"/>
                        <a:pt x="1270" y="1483"/>
                        <a:pt x="791" y="900"/>
                      </a:cubicBezTo>
                      <a:cubicBezTo>
                        <a:pt x="606" y="673"/>
                        <a:pt x="230" y="224"/>
                        <a:pt x="4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393;p43">
                  <a:extLst>
                    <a:ext uri="{FF2B5EF4-FFF2-40B4-BE49-F238E27FC236}">
                      <a16:creationId xmlns:a16="http://schemas.microsoft.com/office/drawing/2014/main" id="{C0CD8CCD-B752-DD29-C8C2-D97EBCEB55FE}"/>
                    </a:ext>
                  </a:extLst>
                </p:cNvPr>
                <p:cNvSpPr/>
                <p:nvPr/>
              </p:nvSpPr>
              <p:spPr>
                <a:xfrm>
                  <a:off x="-2205291" y="2937113"/>
                  <a:ext cx="80370" cy="10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965" extrusionOk="0">
                      <a:moveTo>
                        <a:pt x="41" y="1"/>
                      </a:moveTo>
                      <a:lnTo>
                        <a:pt x="3" y="37"/>
                      </a:lnTo>
                      <a:cubicBezTo>
                        <a:pt x="1" y="161"/>
                        <a:pt x="14" y="286"/>
                        <a:pt x="41" y="407"/>
                      </a:cubicBezTo>
                      <a:cubicBezTo>
                        <a:pt x="195" y="1133"/>
                        <a:pt x="743" y="1765"/>
                        <a:pt x="1465" y="1964"/>
                      </a:cubicBezTo>
                      <a:lnTo>
                        <a:pt x="1511" y="1937"/>
                      </a:lnTo>
                      <a:cubicBezTo>
                        <a:pt x="1462" y="1848"/>
                        <a:pt x="1410" y="1760"/>
                        <a:pt x="1360" y="1673"/>
                      </a:cubicBezTo>
                      <a:cubicBezTo>
                        <a:pt x="1175" y="1368"/>
                        <a:pt x="973" y="1075"/>
                        <a:pt x="753" y="796"/>
                      </a:cubicBezTo>
                      <a:cubicBezTo>
                        <a:pt x="534" y="516"/>
                        <a:pt x="296" y="250"/>
                        <a:pt x="4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394;p43">
                  <a:extLst>
                    <a:ext uri="{FF2B5EF4-FFF2-40B4-BE49-F238E27FC236}">
                      <a16:creationId xmlns:a16="http://schemas.microsoft.com/office/drawing/2014/main" id="{4295A61C-1542-6816-EB5F-54DFD948652B}"/>
                    </a:ext>
                  </a:extLst>
                </p:cNvPr>
                <p:cNvSpPr/>
                <p:nvPr/>
              </p:nvSpPr>
              <p:spPr>
                <a:xfrm>
                  <a:off x="-1892318" y="1432038"/>
                  <a:ext cx="198080" cy="278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4" h="5242" extrusionOk="0">
                      <a:moveTo>
                        <a:pt x="3680" y="0"/>
                      </a:moveTo>
                      <a:cubicBezTo>
                        <a:pt x="3565" y="85"/>
                        <a:pt x="3459" y="174"/>
                        <a:pt x="3356" y="266"/>
                      </a:cubicBezTo>
                      <a:cubicBezTo>
                        <a:pt x="3004" y="579"/>
                        <a:pt x="2680" y="925"/>
                        <a:pt x="2372" y="1280"/>
                      </a:cubicBezTo>
                      <a:cubicBezTo>
                        <a:pt x="1768" y="1983"/>
                        <a:pt x="1227" y="2740"/>
                        <a:pt x="756" y="3538"/>
                      </a:cubicBezTo>
                      <a:cubicBezTo>
                        <a:pt x="454" y="4068"/>
                        <a:pt x="169" y="4619"/>
                        <a:pt x="1" y="5210"/>
                      </a:cubicBezTo>
                      <a:lnTo>
                        <a:pt x="43" y="5241"/>
                      </a:lnTo>
                      <a:cubicBezTo>
                        <a:pt x="318" y="4873"/>
                        <a:pt x="723" y="4340"/>
                        <a:pt x="1003" y="3968"/>
                      </a:cubicBezTo>
                      <a:cubicBezTo>
                        <a:pt x="1964" y="2694"/>
                        <a:pt x="2884" y="1387"/>
                        <a:pt x="3723" y="30"/>
                      </a:cubicBezTo>
                      <a:lnTo>
                        <a:pt x="3680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395;p43">
                  <a:extLst>
                    <a:ext uri="{FF2B5EF4-FFF2-40B4-BE49-F238E27FC236}">
                      <a16:creationId xmlns:a16="http://schemas.microsoft.com/office/drawing/2014/main" id="{B3E95DEF-0017-6CE7-18D5-CC457308ADF6}"/>
                    </a:ext>
                  </a:extLst>
                </p:cNvPr>
                <p:cNvSpPr/>
                <p:nvPr/>
              </p:nvSpPr>
              <p:spPr>
                <a:xfrm>
                  <a:off x="-1813649" y="1716128"/>
                  <a:ext cx="147655" cy="20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3876" extrusionOk="0">
                      <a:moveTo>
                        <a:pt x="2732" y="1"/>
                      </a:moveTo>
                      <a:lnTo>
                        <a:pt x="2564" y="242"/>
                      </a:lnTo>
                      <a:cubicBezTo>
                        <a:pt x="2478" y="362"/>
                        <a:pt x="2304" y="602"/>
                        <a:pt x="2219" y="720"/>
                      </a:cubicBezTo>
                      <a:cubicBezTo>
                        <a:pt x="1770" y="1334"/>
                        <a:pt x="1261" y="2001"/>
                        <a:pt x="822" y="2620"/>
                      </a:cubicBezTo>
                      <a:cubicBezTo>
                        <a:pt x="652" y="2858"/>
                        <a:pt x="482" y="3108"/>
                        <a:pt x="320" y="3351"/>
                      </a:cubicBezTo>
                      <a:cubicBezTo>
                        <a:pt x="213" y="3514"/>
                        <a:pt x="108" y="3681"/>
                        <a:pt x="1" y="3846"/>
                      </a:cubicBezTo>
                      <a:lnTo>
                        <a:pt x="46" y="3876"/>
                      </a:lnTo>
                      <a:cubicBezTo>
                        <a:pt x="1224" y="3160"/>
                        <a:pt x="2591" y="1416"/>
                        <a:pt x="2776" y="31"/>
                      </a:cubicBezTo>
                      <a:lnTo>
                        <a:pt x="2732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396;p43">
                  <a:extLst>
                    <a:ext uri="{FF2B5EF4-FFF2-40B4-BE49-F238E27FC236}">
                      <a16:creationId xmlns:a16="http://schemas.microsoft.com/office/drawing/2014/main" id="{B8AFDF8E-6866-6E69-F4C7-A173E6EE6381}"/>
                    </a:ext>
                  </a:extLst>
                </p:cNvPr>
                <p:cNvSpPr/>
                <p:nvPr/>
              </p:nvSpPr>
              <p:spPr>
                <a:xfrm>
                  <a:off x="-1893967" y="2000750"/>
                  <a:ext cx="247706" cy="118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7" h="2222" extrusionOk="0">
                      <a:moveTo>
                        <a:pt x="4641" y="0"/>
                      </a:moveTo>
                      <a:lnTo>
                        <a:pt x="4333" y="94"/>
                      </a:lnTo>
                      <a:cubicBezTo>
                        <a:pt x="4061" y="180"/>
                        <a:pt x="3691" y="311"/>
                        <a:pt x="3422" y="412"/>
                      </a:cubicBezTo>
                      <a:cubicBezTo>
                        <a:pt x="2421" y="797"/>
                        <a:pt x="1457" y="1272"/>
                        <a:pt x="540" y="1829"/>
                      </a:cubicBezTo>
                      <a:cubicBezTo>
                        <a:pt x="406" y="1914"/>
                        <a:pt x="134" y="2087"/>
                        <a:pt x="1" y="2176"/>
                      </a:cubicBezTo>
                      <a:lnTo>
                        <a:pt x="28" y="2221"/>
                      </a:lnTo>
                      <a:cubicBezTo>
                        <a:pt x="312" y="2184"/>
                        <a:pt x="576" y="2110"/>
                        <a:pt x="845" y="2032"/>
                      </a:cubicBezTo>
                      <a:cubicBezTo>
                        <a:pt x="1499" y="1831"/>
                        <a:pt x="2134" y="1564"/>
                        <a:pt x="2748" y="1262"/>
                      </a:cubicBezTo>
                      <a:cubicBezTo>
                        <a:pt x="3128" y="1076"/>
                        <a:pt x="3497" y="870"/>
                        <a:pt x="3853" y="645"/>
                      </a:cubicBezTo>
                      <a:cubicBezTo>
                        <a:pt x="4135" y="464"/>
                        <a:pt x="4407" y="279"/>
                        <a:pt x="4657" y="51"/>
                      </a:cubicBezTo>
                      <a:lnTo>
                        <a:pt x="4641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397;p43">
                  <a:extLst>
                    <a:ext uri="{FF2B5EF4-FFF2-40B4-BE49-F238E27FC236}">
                      <a16:creationId xmlns:a16="http://schemas.microsoft.com/office/drawing/2014/main" id="{7147D6FE-C717-9777-DCF2-E9A36C97E753}"/>
                    </a:ext>
                  </a:extLst>
                </p:cNvPr>
                <p:cNvSpPr/>
                <p:nvPr/>
              </p:nvSpPr>
              <p:spPr>
                <a:xfrm>
                  <a:off x="-1972635" y="2199522"/>
                  <a:ext cx="216430" cy="63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1203" extrusionOk="0">
                      <a:moveTo>
                        <a:pt x="4059" y="1"/>
                      </a:moveTo>
                      <a:lnTo>
                        <a:pt x="3798" y="41"/>
                      </a:lnTo>
                      <a:cubicBezTo>
                        <a:pt x="3669" y="61"/>
                        <a:pt x="3408" y="109"/>
                        <a:pt x="3280" y="135"/>
                      </a:cubicBezTo>
                      <a:cubicBezTo>
                        <a:pt x="2504" y="291"/>
                        <a:pt x="1738" y="496"/>
                        <a:pt x="987" y="752"/>
                      </a:cubicBezTo>
                      <a:cubicBezTo>
                        <a:pt x="766" y="829"/>
                        <a:pt x="464" y="939"/>
                        <a:pt x="245" y="1026"/>
                      </a:cubicBezTo>
                      <a:lnTo>
                        <a:pt x="1" y="1125"/>
                      </a:lnTo>
                      <a:lnTo>
                        <a:pt x="20" y="1175"/>
                      </a:lnTo>
                      <a:cubicBezTo>
                        <a:pt x="164" y="1194"/>
                        <a:pt x="318" y="1203"/>
                        <a:pt x="479" y="1203"/>
                      </a:cubicBezTo>
                      <a:cubicBezTo>
                        <a:pt x="1665" y="1203"/>
                        <a:pt x="3232" y="719"/>
                        <a:pt x="4068" y="51"/>
                      </a:cubicBezTo>
                      <a:lnTo>
                        <a:pt x="4068" y="51"/>
                      </a:lnTo>
                      <a:lnTo>
                        <a:pt x="4069" y="53"/>
                      </a:lnTo>
                      <a:lnTo>
                        <a:pt x="4069" y="51"/>
                      </a:lnTo>
                      <a:cubicBezTo>
                        <a:pt x="4069" y="51"/>
                        <a:pt x="4069" y="51"/>
                        <a:pt x="4068" y="51"/>
                      </a:cubicBezTo>
                      <a:lnTo>
                        <a:pt x="4068" y="51"/>
                      </a:lnTo>
                      <a:lnTo>
                        <a:pt x="4059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398;p43">
                  <a:extLst>
                    <a:ext uri="{FF2B5EF4-FFF2-40B4-BE49-F238E27FC236}">
                      <a16:creationId xmlns:a16="http://schemas.microsoft.com/office/drawing/2014/main" id="{CD665D0A-72C0-9967-81B9-159E5DB6B4E0}"/>
                    </a:ext>
                  </a:extLst>
                </p:cNvPr>
                <p:cNvSpPr/>
                <p:nvPr/>
              </p:nvSpPr>
              <p:spPr>
                <a:xfrm>
                  <a:off x="-2010082" y="2347232"/>
                  <a:ext cx="188027" cy="9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853" extrusionOk="0">
                      <a:moveTo>
                        <a:pt x="3514" y="0"/>
                      </a:moveTo>
                      <a:lnTo>
                        <a:pt x="3286" y="93"/>
                      </a:lnTo>
                      <a:cubicBezTo>
                        <a:pt x="3171" y="138"/>
                        <a:pt x="2942" y="235"/>
                        <a:pt x="2830" y="285"/>
                      </a:cubicBezTo>
                      <a:cubicBezTo>
                        <a:pt x="2233" y="548"/>
                        <a:pt x="1630" y="852"/>
                        <a:pt x="1060" y="1170"/>
                      </a:cubicBezTo>
                      <a:cubicBezTo>
                        <a:pt x="859" y="1280"/>
                        <a:pt x="617" y="1424"/>
                        <a:pt x="418" y="1543"/>
                      </a:cubicBezTo>
                      <a:cubicBezTo>
                        <a:pt x="313" y="1607"/>
                        <a:pt x="104" y="1740"/>
                        <a:pt x="0" y="1807"/>
                      </a:cubicBezTo>
                      <a:lnTo>
                        <a:pt x="28" y="1852"/>
                      </a:lnTo>
                      <a:cubicBezTo>
                        <a:pt x="1207" y="1823"/>
                        <a:pt x="2829" y="993"/>
                        <a:pt x="3535" y="49"/>
                      </a:cubicBezTo>
                      <a:lnTo>
                        <a:pt x="3533" y="49"/>
                      </a:lnTo>
                      <a:lnTo>
                        <a:pt x="3514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399;p43">
                  <a:extLst>
                    <a:ext uri="{FF2B5EF4-FFF2-40B4-BE49-F238E27FC236}">
                      <a16:creationId xmlns:a16="http://schemas.microsoft.com/office/drawing/2014/main" id="{64070659-4788-A770-17AB-9E4D0061E775}"/>
                    </a:ext>
                  </a:extLst>
                </p:cNvPr>
                <p:cNvSpPr/>
                <p:nvPr/>
              </p:nvSpPr>
              <p:spPr>
                <a:xfrm>
                  <a:off x="-2021837" y="2516696"/>
                  <a:ext cx="190314" cy="1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8" h="2925" extrusionOk="0">
                      <a:moveTo>
                        <a:pt x="3539" y="1"/>
                      </a:moveTo>
                      <a:cubicBezTo>
                        <a:pt x="3438" y="100"/>
                        <a:pt x="3228" y="297"/>
                        <a:pt x="3124" y="393"/>
                      </a:cubicBezTo>
                      <a:cubicBezTo>
                        <a:pt x="2716" y="774"/>
                        <a:pt x="2267" y="1166"/>
                        <a:pt x="1833" y="1517"/>
                      </a:cubicBezTo>
                      <a:cubicBezTo>
                        <a:pt x="1326" y="1934"/>
                        <a:pt x="774" y="2342"/>
                        <a:pt x="236" y="2718"/>
                      </a:cubicBezTo>
                      <a:lnTo>
                        <a:pt x="1" y="2880"/>
                      </a:lnTo>
                      <a:lnTo>
                        <a:pt x="28" y="2925"/>
                      </a:lnTo>
                      <a:cubicBezTo>
                        <a:pt x="1478" y="2745"/>
                        <a:pt x="3110" y="1422"/>
                        <a:pt x="3578" y="38"/>
                      </a:cubicBezTo>
                      <a:lnTo>
                        <a:pt x="3539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400;p43">
                  <a:extLst>
                    <a:ext uri="{FF2B5EF4-FFF2-40B4-BE49-F238E27FC236}">
                      <a16:creationId xmlns:a16="http://schemas.microsoft.com/office/drawing/2014/main" id="{A3555A3B-DB8C-FB17-5C83-8AD5C4A4A46A}"/>
                    </a:ext>
                  </a:extLst>
                </p:cNvPr>
                <p:cNvSpPr/>
                <p:nvPr/>
              </p:nvSpPr>
              <p:spPr>
                <a:xfrm>
                  <a:off x="-2042262" y="2741958"/>
                  <a:ext cx="188027" cy="15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2860" extrusionOk="0">
                      <a:moveTo>
                        <a:pt x="3500" y="1"/>
                      </a:moveTo>
                      <a:cubicBezTo>
                        <a:pt x="3278" y="169"/>
                        <a:pt x="2833" y="516"/>
                        <a:pt x="2612" y="689"/>
                      </a:cubicBezTo>
                      <a:cubicBezTo>
                        <a:pt x="2044" y="1138"/>
                        <a:pt x="1423" y="1638"/>
                        <a:pt x="863" y="2100"/>
                      </a:cubicBezTo>
                      <a:cubicBezTo>
                        <a:pt x="646" y="2277"/>
                        <a:pt x="215" y="2638"/>
                        <a:pt x="1" y="2819"/>
                      </a:cubicBezTo>
                      <a:lnTo>
                        <a:pt x="35" y="2860"/>
                      </a:lnTo>
                      <a:cubicBezTo>
                        <a:pt x="135" y="2840"/>
                        <a:pt x="234" y="2815"/>
                        <a:pt x="331" y="2782"/>
                      </a:cubicBezTo>
                      <a:cubicBezTo>
                        <a:pt x="1562" y="2380"/>
                        <a:pt x="2989" y="1226"/>
                        <a:pt x="3534" y="42"/>
                      </a:cubicBezTo>
                      <a:lnTo>
                        <a:pt x="3534" y="42"/>
                      </a:lnTo>
                      <a:lnTo>
                        <a:pt x="3534" y="43"/>
                      </a:lnTo>
                      <a:lnTo>
                        <a:pt x="3534" y="41"/>
                      </a:lnTo>
                      <a:cubicBezTo>
                        <a:pt x="3534" y="41"/>
                        <a:pt x="3534" y="42"/>
                        <a:pt x="3534" y="42"/>
                      </a:cubicBezTo>
                      <a:lnTo>
                        <a:pt x="3534" y="42"/>
                      </a:lnTo>
                      <a:lnTo>
                        <a:pt x="3500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401;p43">
                  <a:extLst>
                    <a:ext uri="{FF2B5EF4-FFF2-40B4-BE49-F238E27FC236}">
                      <a16:creationId xmlns:a16="http://schemas.microsoft.com/office/drawing/2014/main" id="{546BA34C-8017-BE17-87F2-338F02E4389E}"/>
                    </a:ext>
                  </a:extLst>
                </p:cNvPr>
                <p:cNvSpPr/>
                <p:nvPr/>
              </p:nvSpPr>
              <p:spPr>
                <a:xfrm>
                  <a:off x="-2160026" y="2956421"/>
                  <a:ext cx="200579" cy="107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1" h="2017" extrusionOk="0">
                      <a:moveTo>
                        <a:pt x="3744" y="1"/>
                      </a:moveTo>
                      <a:cubicBezTo>
                        <a:pt x="3508" y="117"/>
                        <a:pt x="3033" y="356"/>
                        <a:pt x="2800" y="475"/>
                      </a:cubicBezTo>
                      <a:cubicBezTo>
                        <a:pt x="2192" y="786"/>
                        <a:pt x="1528" y="1135"/>
                        <a:pt x="927" y="1459"/>
                      </a:cubicBezTo>
                      <a:cubicBezTo>
                        <a:pt x="694" y="1583"/>
                        <a:pt x="230" y="1839"/>
                        <a:pt x="0" y="1969"/>
                      </a:cubicBezTo>
                      <a:lnTo>
                        <a:pt x="25" y="2016"/>
                      </a:lnTo>
                      <a:cubicBezTo>
                        <a:pt x="28" y="2016"/>
                        <a:pt x="32" y="2016"/>
                        <a:pt x="35" y="2016"/>
                      </a:cubicBezTo>
                      <a:cubicBezTo>
                        <a:pt x="1323" y="2016"/>
                        <a:pt x="3048" y="1112"/>
                        <a:pt x="3770" y="48"/>
                      </a:cubicBezTo>
                      <a:lnTo>
                        <a:pt x="374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4" name="Google Shape;1402;p43">
                <a:extLst>
                  <a:ext uri="{FF2B5EF4-FFF2-40B4-BE49-F238E27FC236}">
                    <a16:creationId xmlns:a16="http://schemas.microsoft.com/office/drawing/2014/main" id="{C7E76AFB-34D6-04A4-C76B-6C61C11482FC}"/>
                  </a:ext>
                </a:extLst>
              </p:cNvPr>
              <p:cNvSpPr/>
              <p:nvPr/>
            </p:nvSpPr>
            <p:spPr>
              <a:xfrm>
                <a:off x="8171200" y="4475357"/>
                <a:ext cx="580997" cy="668154"/>
              </a:xfrm>
              <a:custGeom>
                <a:avLst/>
                <a:gdLst/>
                <a:ahLst/>
                <a:cxnLst/>
                <a:rect l="l" t="t" r="r" b="b"/>
                <a:pathLst>
                  <a:path w="17578" h="20218" extrusionOk="0">
                    <a:moveTo>
                      <a:pt x="16968" y="1"/>
                    </a:moveTo>
                    <a:cubicBezTo>
                      <a:pt x="11353" y="27"/>
                      <a:pt x="5742" y="424"/>
                      <a:pt x="65" y="1240"/>
                    </a:cubicBezTo>
                    <a:cubicBezTo>
                      <a:pt x="18" y="1817"/>
                      <a:pt x="137" y="8347"/>
                      <a:pt x="137" y="9342"/>
                    </a:cubicBezTo>
                    <a:cubicBezTo>
                      <a:pt x="137" y="9867"/>
                      <a:pt x="0" y="14996"/>
                      <a:pt x="1630" y="17170"/>
                    </a:cubicBezTo>
                    <a:cubicBezTo>
                      <a:pt x="3258" y="19341"/>
                      <a:pt x="6066" y="20218"/>
                      <a:pt x="8830" y="20218"/>
                    </a:cubicBezTo>
                    <a:cubicBezTo>
                      <a:pt x="9409" y="20218"/>
                      <a:pt x="9985" y="20179"/>
                      <a:pt x="10548" y="20107"/>
                    </a:cubicBezTo>
                    <a:cubicBezTo>
                      <a:pt x="12371" y="19872"/>
                      <a:pt x="14252" y="19280"/>
                      <a:pt x="15481" y="17913"/>
                    </a:cubicBezTo>
                    <a:cubicBezTo>
                      <a:pt x="17031" y="16193"/>
                      <a:pt x="17208" y="13674"/>
                      <a:pt x="17307" y="11359"/>
                    </a:cubicBezTo>
                    <a:cubicBezTo>
                      <a:pt x="17443" y="8159"/>
                      <a:pt x="17577" y="4958"/>
                      <a:pt x="169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403;p43">
              <a:extLst>
                <a:ext uri="{FF2B5EF4-FFF2-40B4-BE49-F238E27FC236}">
                  <a16:creationId xmlns:a16="http://schemas.microsoft.com/office/drawing/2014/main" id="{4BB034AD-848B-F63D-B137-182296B3B77A}"/>
                </a:ext>
              </a:extLst>
            </p:cNvPr>
            <p:cNvGrpSpPr/>
            <p:nvPr/>
          </p:nvGrpSpPr>
          <p:grpSpPr>
            <a:xfrm>
              <a:off x="5859200" y="4057338"/>
              <a:ext cx="1190800" cy="1093325"/>
              <a:chOff x="5859200" y="4057338"/>
              <a:chExt cx="1190800" cy="1093325"/>
            </a:xfrm>
          </p:grpSpPr>
          <p:sp>
            <p:nvSpPr>
              <p:cNvPr id="1523" name="Google Shape;1404;p43">
                <a:extLst>
                  <a:ext uri="{FF2B5EF4-FFF2-40B4-BE49-F238E27FC236}">
                    <a16:creationId xmlns:a16="http://schemas.microsoft.com/office/drawing/2014/main" id="{90137080-8B39-1E67-DB81-FB95C775A41A}"/>
                  </a:ext>
                </a:extLst>
              </p:cNvPr>
              <p:cNvSpPr/>
              <p:nvPr/>
            </p:nvSpPr>
            <p:spPr>
              <a:xfrm>
                <a:off x="6658900" y="4288138"/>
                <a:ext cx="391100" cy="862525"/>
              </a:xfrm>
              <a:custGeom>
                <a:avLst/>
                <a:gdLst/>
                <a:ahLst/>
                <a:cxnLst/>
                <a:rect l="l" t="t" r="r" b="b"/>
                <a:pathLst>
                  <a:path w="15644" h="34501" extrusionOk="0">
                    <a:moveTo>
                      <a:pt x="4809" y="1"/>
                    </a:moveTo>
                    <a:lnTo>
                      <a:pt x="1" y="1585"/>
                    </a:lnTo>
                    <a:lnTo>
                      <a:pt x="10835" y="34500"/>
                    </a:lnTo>
                    <a:lnTo>
                      <a:pt x="15644" y="3291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405;p43">
                <a:extLst>
                  <a:ext uri="{FF2B5EF4-FFF2-40B4-BE49-F238E27FC236}">
                    <a16:creationId xmlns:a16="http://schemas.microsoft.com/office/drawing/2014/main" id="{4C9DDD5D-8F3F-5511-4DFA-8E410F4DBB7F}"/>
                  </a:ext>
                </a:extLst>
              </p:cNvPr>
              <p:cNvSpPr/>
              <p:nvPr/>
            </p:nvSpPr>
            <p:spPr>
              <a:xfrm>
                <a:off x="6694475" y="4343838"/>
                <a:ext cx="856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468" extrusionOk="0">
                    <a:moveTo>
                      <a:pt x="2879" y="0"/>
                    </a:moveTo>
                    <a:lnTo>
                      <a:pt x="0" y="1475"/>
                    </a:lnTo>
                    <a:cubicBezTo>
                      <a:pt x="371" y="1988"/>
                      <a:pt x="528" y="2228"/>
                      <a:pt x="687" y="2468"/>
                    </a:cubicBezTo>
                    <a:cubicBezTo>
                      <a:pt x="1486" y="1854"/>
                      <a:pt x="2429" y="1455"/>
                      <a:pt x="3427" y="1309"/>
                    </a:cubicBezTo>
                    <a:cubicBezTo>
                      <a:pt x="3384" y="827"/>
                      <a:pt x="3193" y="368"/>
                      <a:pt x="2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406;p43">
                <a:extLst>
                  <a:ext uri="{FF2B5EF4-FFF2-40B4-BE49-F238E27FC236}">
                    <a16:creationId xmlns:a16="http://schemas.microsoft.com/office/drawing/2014/main" id="{9FFA1F6E-5D32-4D4E-449A-1A2BA68AA762}"/>
                  </a:ext>
                </a:extLst>
              </p:cNvPr>
              <p:cNvSpPr/>
              <p:nvPr/>
            </p:nvSpPr>
            <p:spPr>
              <a:xfrm>
                <a:off x="6719625" y="4401263"/>
                <a:ext cx="5745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394" extrusionOk="0">
                    <a:moveTo>
                      <a:pt x="1886" y="1"/>
                    </a:moveTo>
                    <a:lnTo>
                      <a:pt x="1023" y="461"/>
                    </a:lnTo>
                    <a:cubicBezTo>
                      <a:pt x="846" y="553"/>
                      <a:pt x="368" y="814"/>
                      <a:pt x="196" y="900"/>
                    </a:cubicBezTo>
                    <a:cubicBezTo>
                      <a:pt x="183" y="901"/>
                      <a:pt x="169" y="903"/>
                      <a:pt x="161" y="918"/>
                    </a:cubicBezTo>
                    <a:cubicBezTo>
                      <a:pt x="145" y="947"/>
                      <a:pt x="130" y="977"/>
                      <a:pt x="117" y="1007"/>
                    </a:cubicBezTo>
                    <a:cubicBezTo>
                      <a:pt x="70" y="1105"/>
                      <a:pt x="31" y="1206"/>
                      <a:pt x="0" y="1308"/>
                    </a:cubicBezTo>
                    <a:lnTo>
                      <a:pt x="0" y="1310"/>
                    </a:lnTo>
                    <a:cubicBezTo>
                      <a:pt x="70" y="1331"/>
                      <a:pt x="141" y="1348"/>
                      <a:pt x="214" y="1361"/>
                    </a:cubicBezTo>
                    <a:cubicBezTo>
                      <a:pt x="281" y="1376"/>
                      <a:pt x="347" y="1386"/>
                      <a:pt x="415" y="1394"/>
                    </a:cubicBezTo>
                    <a:cubicBezTo>
                      <a:pt x="430" y="1394"/>
                      <a:pt x="439" y="1382"/>
                      <a:pt x="451" y="1373"/>
                    </a:cubicBezTo>
                    <a:cubicBezTo>
                      <a:pt x="619" y="1277"/>
                      <a:pt x="1097" y="1028"/>
                      <a:pt x="1275" y="931"/>
                    </a:cubicBezTo>
                    <a:lnTo>
                      <a:pt x="2137" y="470"/>
                    </a:lnTo>
                    <a:lnTo>
                      <a:pt x="2181" y="380"/>
                    </a:lnTo>
                    <a:cubicBezTo>
                      <a:pt x="2225" y="284"/>
                      <a:pt x="2265" y="184"/>
                      <a:pt x="2297" y="83"/>
                    </a:cubicBezTo>
                    <a:cubicBezTo>
                      <a:pt x="2195" y="54"/>
                      <a:pt x="2090" y="31"/>
                      <a:pt x="1985" y="15"/>
                    </a:cubicBez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407;p43">
                <a:extLst>
                  <a:ext uri="{FF2B5EF4-FFF2-40B4-BE49-F238E27FC236}">
                    <a16:creationId xmlns:a16="http://schemas.microsoft.com/office/drawing/2014/main" id="{02BCD9A6-C41C-A6FB-1194-683F3600D935}"/>
                  </a:ext>
                </a:extLst>
              </p:cNvPr>
              <p:cNvSpPr/>
              <p:nvPr/>
            </p:nvSpPr>
            <p:spPr>
              <a:xfrm>
                <a:off x="6472300" y="4236038"/>
                <a:ext cx="186600" cy="913000"/>
              </a:xfrm>
              <a:custGeom>
                <a:avLst/>
                <a:gdLst/>
                <a:ahLst/>
                <a:cxnLst/>
                <a:rect l="l" t="t" r="r" b="b"/>
                <a:pathLst>
                  <a:path w="7464" h="36520" extrusionOk="0">
                    <a:moveTo>
                      <a:pt x="0" y="0"/>
                    </a:moveTo>
                    <a:lnTo>
                      <a:pt x="0" y="36520"/>
                    </a:lnTo>
                    <a:lnTo>
                      <a:pt x="7463" y="36520"/>
                    </a:lnTo>
                    <a:lnTo>
                      <a:pt x="74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408;p43">
                <a:extLst>
                  <a:ext uri="{FF2B5EF4-FFF2-40B4-BE49-F238E27FC236}">
                    <a16:creationId xmlns:a16="http://schemas.microsoft.com/office/drawing/2014/main" id="{6C9BE9D3-B9AA-7604-81D0-697781E351BB}"/>
                  </a:ext>
                </a:extLst>
              </p:cNvPr>
              <p:cNvSpPr/>
              <p:nvPr/>
            </p:nvSpPr>
            <p:spPr>
              <a:xfrm>
                <a:off x="6518950" y="4519288"/>
                <a:ext cx="93300" cy="346525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13861" extrusionOk="0">
                    <a:moveTo>
                      <a:pt x="1865" y="0"/>
                    </a:moveTo>
                    <a:cubicBezTo>
                      <a:pt x="835" y="0"/>
                      <a:pt x="0" y="835"/>
                      <a:pt x="0" y="1867"/>
                    </a:cubicBezTo>
                    <a:lnTo>
                      <a:pt x="0" y="11995"/>
                    </a:lnTo>
                    <a:cubicBezTo>
                      <a:pt x="0" y="13025"/>
                      <a:pt x="835" y="13861"/>
                      <a:pt x="1865" y="13861"/>
                    </a:cubicBezTo>
                    <a:cubicBezTo>
                      <a:pt x="2895" y="13861"/>
                      <a:pt x="3731" y="13025"/>
                      <a:pt x="3731" y="11995"/>
                    </a:cubicBezTo>
                    <a:lnTo>
                      <a:pt x="3731" y="1867"/>
                    </a:lnTo>
                    <a:cubicBezTo>
                      <a:pt x="3731" y="835"/>
                      <a:pt x="2897" y="0"/>
                      <a:pt x="1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409;p43">
                <a:extLst>
                  <a:ext uri="{FF2B5EF4-FFF2-40B4-BE49-F238E27FC236}">
                    <a16:creationId xmlns:a16="http://schemas.microsoft.com/office/drawing/2014/main" id="{B99D4B0C-9002-B23A-603A-DCA5F4DAFB58}"/>
                  </a:ext>
                </a:extLst>
              </p:cNvPr>
              <p:cNvSpPr/>
              <p:nvPr/>
            </p:nvSpPr>
            <p:spPr>
              <a:xfrm>
                <a:off x="6504975" y="5090988"/>
                <a:ext cx="121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164" fill="none" extrusionOk="0">
                    <a:moveTo>
                      <a:pt x="0" y="0"/>
                    </a:moveTo>
                    <a:lnTo>
                      <a:pt x="4859" y="164"/>
                    </a:lnTo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410;p43">
                <a:extLst>
                  <a:ext uri="{FF2B5EF4-FFF2-40B4-BE49-F238E27FC236}">
                    <a16:creationId xmlns:a16="http://schemas.microsoft.com/office/drawing/2014/main" id="{FF8C9CDC-3CC1-F185-0804-DB70D2588767}"/>
                  </a:ext>
                </a:extLst>
              </p:cNvPr>
              <p:cNvSpPr/>
              <p:nvPr/>
            </p:nvSpPr>
            <p:spPr>
              <a:xfrm>
                <a:off x="6285700" y="4222713"/>
                <a:ext cx="186625" cy="926325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37053" extrusionOk="0">
                    <a:moveTo>
                      <a:pt x="1" y="0"/>
                    </a:moveTo>
                    <a:lnTo>
                      <a:pt x="1" y="37053"/>
                    </a:lnTo>
                    <a:lnTo>
                      <a:pt x="7464" y="37053"/>
                    </a:lnTo>
                    <a:lnTo>
                      <a:pt x="74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411;p43">
                <a:extLst>
                  <a:ext uri="{FF2B5EF4-FFF2-40B4-BE49-F238E27FC236}">
                    <a16:creationId xmlns:a16="http://schemas.microsoft.com/office/drawing/2014/main" id="{64DABFA0-B481-8346-C9E7-64003F612E65}"/>
                  </a:ext>
                </a:extLst>
              </p:cNvPr>
              <p:cNvSpPr/>
              <p:nvPr/>
            </p:nvSpPr>
            <p:spPr>
              <a:xfrm>
                <a:off x="6308100" y="4284413"/>
                <a:ext cx="128700" cy="80875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32350" fill="none" extrusionOk="0">
                    <a:moveTo>
                      <a:pt x="1" y="220"/>
                    </a:moveTo>
                    <a:cubicBezTo>
                      <a:pt x="1692" y="56"/>
                      <a:pt x="3393" y="1"/>
                      <a:pt x="5091" y="54"/>
                    </a:cubicBezTo>
                    <a:lnTo>
                      <a:pt x="5147" y="32216"/>
                    </a:lnTo>
                    <a:lnTo>
                      <a:pt x="287" y="32349"/>
                    </a:ln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412;p43">
                <a:extLst>
                  <a:ext uri="{FF2B5EF4-FFF2-40B4-BE49-F238E27FC236}">
                    <a16:creationId xmlns:a16="http://schemas.microsoft.com/office/drawing/2014/main" id="{BD194EE1-C09D-C024-EEFC-BB8FE51E538F}"/>
                  </a:ext>
                </a:extLst>
              </p:cNvPr>
              <p:cNvSpPr/>
              <p:nvPr/>
            </p:nvSpPr>
            <p:spPr>
              <a:xfrm>
                <a:off x="6125775" y="4189413"/>
                <a:ext cx="159950" cy="959625"/>
              </a:xfrm>
              <a:custGeom>
                <a:avLst/>
                <a:gdLst/>
                <a:ahLst/>
                <a:cxnLst/>
                <a:rect l="l" t="t" r="r" b="b"/>
                <a:pathLst>
                  <a:path w="6398" h="38385" extrusionOk="0">
                    <a:moveTo>
                      <a:pt x="0" y="0"/>
                    </a:moveTo>
                    <a:lnTo>
                      <a:pt x="0" y="38385"/>
                    </a:lnTo>
                    <a:lnTo>
                      <a:pt x="6398" y="38385"/>
                    </a:lnTo>
                    <a:lnTo>
                      <a:pt x="63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413;p43">
                <a:extLst>
                  <a:ext uri="{FF2B5EF4-FFF2-40B4-BE49-F238E27FC236}">
                    <a16:creationId xmlns:a16="http://schemas.microsoft.com/office/drawing/2014/main" id="{ECBAE8E4-49CC-4BE6-404B-BF6E2D4B1247}"/>
                  </a:ext>
                </a:extLst>
              </p:cNvPr>
              <p:cNvSpPr/>
              <p:nvPr/>
            </p:nvSpPr>
            <p:spPr>
              <a:xfrm>
                <a:off x="6152350" y="5084463"/>
                <a:ext cx="1104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725" extrusionOk="0">
                    <a:moveTo>
                      <a:pt x="582" y="0"/>
                    </a:moveTo>
                    <a:cubicBezTo>
                      <a:pt x="384" y="54"/>
                      <a:pt x="190" y="119"/>
                      <a:pt x="0" y="196"/>
                    </a:cubicBezTo>
                    <a:cubicBezTo>
                      <a:pt x="162" y="323"/>
                      <a:pt x="335" y="438"/>
                      <a:pt x="517" y="537"/>
                    </a:cubicBezTo>
                    <a:cubicBezTo>
                      <a:pt x="530" y="542"/>
                      <a:pt x="544" y="544"/>
                      <a:pt x="558" y="544"/>
                    </a:cubicBezTo>
                    <a:cubicBezTo>
                      <a:pt x="571" y="544"/>
                      <a:pt x="584" y="543"/>
                      <a:pt x="596" y="543"/>
                    </a:cubicBezTo>
                    <a:cubicBezTo>
                      <a:pt x="605" y="543"/>
                      <a:pt x="613" y="543"/>
                      <a:pt x="621" y="545"/>
                    </a:cubicBezTo>
                    <a:lnTo>
                      <a:pt x="656" y="550"/>
                    </a:lnTo>
                    <a:lnTo>
                      <a:pt x="794" y="566"/>
                    </a:lnTo>
                    <a:cubicBezTo>
                      <a:pt x="1720" y="668"/>
                      <a:pt x="2654" y="718"/>
                      <a:pt x="3585" y="720"/>
                    </a:cubicBezTo>
                    <a:cubicBezTo>
                      <a:pt x="3609" y="718"/>
                      <a:pt x="3742" y="718"/>
                      <a:pt x="3760" y="718"/>
                    </a:cubicBezTo>
                    <a:cubicBezTo>
                      <a:pt x="3763" y="718"/>
                      <a:pt x="3766" y="718"/>
                      <a:pt x="3769" y="718"/>
                    </a:cubicBezTo>
                    <a:cubicBezTo>
                      <a:pt x="3791" y="718"/>
                      <a:pt x="3813" y="725"/>
                      <a:pt x="3834" y="725"/>
                    </a:cubicBezTo>
                    <a:cubicBezTo>
                      <a:pt x="3845" y="725"/>
                      <a:pt x="3855" y="723"/>
                      <a:pt x="3865" y="718"/>
                    </a:cubicBezTo>
                    <a:cubicBezTo>
                      <a:pt x="4055" y="639"/>
                      <a:pt x="4240" y="546"/>
                      <a:pt x="4416" y="439"/>
                    </a:cubicBezTo>
                    <a:cubicBezTo>
                      <a:pt x="4235" y="342"/>
                      <a:pt x="4047" y="263"/>
                      <a:pt x="3860" y="185"/>
                    </a:cubicBezTo>
                    <a:cubicBezTo>
                      <a:pt x="3850" y="180"/>
                      <a:pt x="3840" y="179"/>
                      <a:pt x="3830" y="179"/>
                    </a:cubicBezTo>
                    <a:cubicBezTo>
                      <a:pt x="3809" y="179"/>
                      <a:pt x="3787" y="185"/>
                      <a:pt x="3765" y="185"/>
                    </a:cubicBezTo>
                    <a:cubicBezTo>
                      <a:pt x="3762" y="185"/>
                      <a:pt x="3760" y="185"/>
                      <a:pt x="3757" y="185"/>
                    </a:cubicBezTo>
                    <a:lnTo>
                      <a:pt x="3587" y="185"/>
                    </a:lnTo>
                    <a:cubicBezTo>
                      <a:pt x="2765" y="185"/>
                      <a:pt x="1942" y="145"/>
                      <a:pt x="1126" y="64"/>
                    </a:cubicBezTo>
                    <a:cubicBezTo>
                      <a:pt x="943" y="44"/>
                      <a:pt x="761" y="28"/>
                      <a:pt x="5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414;p43">
                <a:extLst>
                  <a:ext uri="{FF2B5EF4-FFF2-40B4-BE49-F238E27FC236}">
                    <a16:creationId xmlns:a16="http://schemas.microsoft.com/office/drawing/2014/main" id="{3AB91338-9873-5E49-6720-22CC70762267}"/>
                  </a:ext>
                </a:extLst>
              </p:cNvPr>
              <p:cNvSpPr/>
              <p:nvPr/>
            </p:nvSpPr>
            <p:spPr>
              <a:xfrm>
                <a:off x="6167800" y="4307213"/>
                <a:ext cx="49450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836" fill="none" extrusionOk="0">
                    <a:moveTo>
                      <a:pt x="155" y="362"/>
                    </a:moveTo>
                    <a:cubicBezTo>
                      <a:pt x="1" y="1250"/>
                      <a:pt x="92" y="2164"/>
                      <a:pt x="419" y="3003"/>
                    </a:cubicBezTo>
                    <a:cubicBezTo>
                      <a:pt x="574" y="3398"/>
                      <a:pt x="905" y="3836"/>
                      <a:pt x="1320" y="3742"/>
                    </a:cubicBezTo>
                    <a:cubicBezTo>
                      <a:pt x="1673" y="3662"/>
                      <a:pt x="1823" y="3246"/>
                      <a:pt x="1880" y="2888"/>
                    </a:cubicBezTo>
                    <a:cubicBezTo>
                      <a:pt x="1977" y="2264"/>
                      <a:pt x="1974" y="1629"/>
                      <a:pt x="1870" y="1007"/>
                    </a:cubicBezTo>
                    <a:cubicBezTo>
                      <a:pt x="1817" y="696"/>
                      <a:pt x="1721" y="362"/>
                      <a:pt x="1464" y="182"/>
                    </a:cubicBezTo>
                    <a:cubicBezTo>
                      <a:pt x="1205" y="1"/>
                      <a:pt x="753" y="108"/>
                      <a:pt x="155" y="362"/>
                    </a:cubicBez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415;p43">
                <a:extLst>
                  <a:ext uri="{FF2B5EF4-FFF2-40B4-BE49-F238E27FC236}">
                    <a16:creationId xmlns:a16="http://schemas.microsoft.com/office/drawing/2014/main" id="{8E30107D-EA2F-FB2A-823A-3106781E7220}"/>
                  </a:ext>
                </a:extLst>
              </p:cNvPr>
              <p:cNvSpPr/>
              <p:nvPr/>
            </p:nvSpPr>
            <p:spPr>
              <a:xfrm>
                <a:off x="6167450" y="4440888"/>
                <a:ext cx="7032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613" extrusionOk="0">
                    <a:moveTo>
                      <a:pt x="377" y="1"/>
                    </a:moveTo>
                    <a:cubicBezTo>
                      <a:pt x="372" y="1"/>
                      <a:pt x="366" y="2"/>
                      <a:pt x="362" y="5"/>
                    </a:cubicBezTo>
                    <a:cubicBezTo>
                      <a:pt x="332" y="23"/>
                      <a:pt x="302" y="40"/>
                      <a:pt x="271" y="60"/>
                    </a:cubicBezTo>
                    <a:cubicBezTo>
                      <a:pt x="209" y="100"/>
                      <a:pt x="149" y="143"/>
                      <a:pt x="91" y="186"/>
                    </a:cubicBezTo>
                    <a:cubicBezTo>
                      <a:pt x="65" y="207"/>
                      <a:pt x="25" y="240"/>
                      <a:pt x="0" y="262"/>
                    </a:cubicBezTo>
                    <a:cubicBezTo>
                      <a:pt x="23" y="287"/>
                      <a:pt x="63" y="322"/>
                      <a:pt x="86" y="343"/>
                    </a:cubicBezTo>
                    <a:cubicBezTo>
                      <a:pt x="141" y="394"/>
                      <a:pt x="198" y="439"/>
                      <a:pt x="256" y="483"/>
                    </a:cubicBezTo>
                    <a:cubicBezTo>
                      <a:pt x="285" y="502"/>
                      <a:pt x="315" y="523"/>
                      <a:pt x="342" y="543"/>
                    </a:cubicBezTo>
                    <a:cubicBezTo>
                      <a:pt x="347" y="546"/>
                      <a:pt x="353" y="548"/>
                      <a:pt x="359" y="548"/>
                    </a:cubicBezTo>
                    <a:cubicBezTo>
                      <a:pt x="361" y="548"/>
                      <a:pt x="363" y="548"/>
                      <a:pt x="365" y="548"/>
                    </a:cubicBezTo>
                    <a:cubicBezTo>
                      <a:pt x="379" y="544"/>
                      <a:pt x="394" y="543"/>
                      <a:pt x="409" y="543"/>
                    </a:cubicBezTo>
                    <a:lnTo>
                      <a:pt x="431" y="543"/>
                    </a:lnTo>
                    <a:lnTo>
                      <a:pt x="1397" y="577"/>
                    </a:lnTo>
                    <a:lnTo>
                      <a:pt x="2451" y="612"/>
                    </a:lnTo>
                    <a:lnTo>
                      <a:pt x="2542" y="556"/>
                    </a:lnTo>
                    <a:cubicBezTo>
                      <a:pt x="2636" y="496"/>
                      <a:pt x="2727" y="429"/>
                      <a:pt x="2813" y="358"/>
                    </a:cubicBezTo>
                    <a:cubicBezTo>
                      <a:pt x="2732" y="280"/>
                      <a:pt x="2646" y="209"/>
                      <a:pt x="2557" y="143"/>
                    </a:cubicBezTo>
                    <a:lnTo>
                      <a:pt x="2471" y="79"/>
                    </a:lnTo>
                    <a:lnTo>
                      <a:pt x="1416" y="44"/>
                    </a:lnTo>
                    <a:lnTo>
                      <a:pt x="449" y="10"/>
                    </a:lnTo>
                    <a:lnTo>
                      <a:pt x="426" y="10"/>
                    </a:lnTo>
                    <a:cubicBezTo>
                      <a:pt x="412" y="8"/>
                      <a:pt x="397" y="6"/>
                      <a:pt x="383" y="2"/>
                    </a:cubicBezTo>
                    <a:cubicBezTo>
                      <a:pt x="381" y="1"/>
                      <a:pt x="379" y="1"/>
                      <a:pt x="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416;p43">
                <a:extLst>
                  <a:ext uri="{FF2B5EF4-FFF2-40B4-BE49-F238E27FC236}">
                    <a16:creationId xmlns:a16="http://schemas.microsoft.com/office/drawing/2014/main" id="{76DCBEBF-8257-B929-0306-8868F8EBA533}"/>
                  </a:ext>
                </a:extLst>
              </p:cNvPr>
              <p:cNvSpPr/>
              <p:nvPr/>
            </p:nvSpPr>
            <p:spPr>
              <a:xfrm>
                <a:off x="5992475" y="4169413"/>
                <a:ext cx="133325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9185" extrusionOk="0">
                    <a:moveTo>
                      <a:pt x="1" y="0"/>
                    </a:moveTo>
                    <a:lnTo>
                      <a:pt x="1" y="39185"/>
                    </a:lnTo>
                    <a:lnTo>
                      <a:pt x="5332" y="39185"/>
                    </a:lnTo>
                    <a:lnTo>
                      <a:pt x="53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417;p43">
                <a:extLst>
                  <a:ext uri="{FF2B5EF4-FFF2-40B4-BE49-F238E27FC236}">
                    <a16:creationId xmlns:a16="http://schemas.microsoft.com/office/drawing/2014/main" id="{D808D2C9-B314-D3C7-A175-5F6762F4B8FB}"/>
                  </a:ext>
                </a:extLst>
              </p:cNvPr>
              <p:cNvSpPr/>
              <p:nvPr/>
            </p:nvSpPr>
            <p:spPr>
              <a:xfrm>
                <a:off x="6020500" y="4258663"/>
                <a:ext cx="44175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2297" fill="none" extrusionOk="0">
                    <a:moveTo>
                      <a:pt x="1666" y="1"/>
                    </a:moveTo>
                    <a:cubicBezTo>
                      <a:pt x="1111" y="328"/>
                      <a:pt x="555" y="653"/>
                      <a:pt x="1" y="979"/>
                    </a:cubicBezTo>
                    <a:lnTo>
                      <a:pt x="1679" y="2079"/>
                    </a:lnTo>
                    <a:cubicBezTo>
                      <a:pt x="1124" y="2121"/>
                      <a:pt x="651" y="2653"/>
                      <a:pt x="672" y="3210"/>
                    </a:cubicBezTo>
                    <a:cubicBezTo>
                      <a:pt x="694" y="3767"/>
                      <a:pt x="1209" y="4258"/>
                      <a:pt x="1767" y="4255"/>
                    </a:cubicBezTo>
                    <a:cubicBezTo>
                      <a:pt x="1433" y="4229"/>
                      <a:pt x="1140" y="4511"/>
                      <a:pt x="1036" y="4828"/>
                    </a:cubicBezTo>
                    <a:cubicBezTo>
                      <a:pt x="931" y="5147"/>
                      <a:pt x="975" y="5492"/>
                      <a:pt x="1018" y="5823"/>
                    </a:cubicBezTo>
                    <a:cubicBezTo>
                      <a:pt x="1150" y="6827"/>
                      <a:pt x="1281" y="7830"/>
                      <a:pt x="1412" y="8834"/>
                    </a:cubicBezTo>
                    <a:cubicBezTo>
                      <a:pt x="1046" y="9972"/>
                      <a:pt x="1112" y="11205"/>
                      <a:pt x="1597" y="12296"/>
                    </a:cubicBezTo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418;p43">
                <a:extLst>
                  <a:ext uri="{FF2B5EF4-FFF2-40B4-BE49-F238E27FC236}">
                    <a16:creationId xmlns:a16="http://schemas.microsoft.com/office/drawing/2014/main" id="{B4390A16-F85F-6BD3-A0CF-90264EB0D339}"/>
                  </a:ext>
                </a:extLst>
              </p:cNvPr>
              <p:cNvSpPr/>
              <p:nvPr/>
            </p:nvSpPr>
            <p:spPr>
              <a:xfrm>
                <a:off x="6023550" y="5027488"/>
                <a:ext cx="66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725" extrusionOk="0">
                    <a:moveTo>
                      <a:pt x="375" y="1"/>
                    </a:moveTo>
                    <a:cubicBezTo>
                      <a:pt x="369" y="1"/>
                      <a:pt x="364" y="1"/>
                      <a:pt x="358" y="3"/>
                    </a:cubicBezTo>
                    <a:cubicBezTo>
                      <a:pt x="329" y="19"/>
                      <a:pt x="300" y="36"/>
                      <a:pt x="269" y="53"/>
                    </a:cubicBezTo>
                    <a:cubicBezTo>
                      <a:pt x="175" y="109"/>
                      <a:pt x="86" y="172"/>
                      <a:pt x="2" y="240"/>
                    </a:cubicBezTo>
                    <a:lnTo>
                      <a:pt x="0" y="240"/>
                    </a:lnTo>
                    <a:cubicBezTo>
                      <a:pt x="47" y="296"/>
                      <a:pt x="99" y="350"/>
                      <a:pt x="153" y="402"/>
                    </a:cubicBezTo>
                    <a:cubicBezTo>
                      <a:pt x="203" y="450"/>
                      <a:pt x="255" y="494"/>
                      <a:pt x="307" y="539"/>
                    </a:cubicBezTo>
                    <a:cubicBezTo>
                      <a:pt x="314" y="543"/>
                      <a:pt x="322" y="545"/>
                      <a:pt x="330" y="545"/>
                    </a:cubicBezTo>
                    <a:cubicBezTo>
                      <a:pt x="337" y="545"/>
                      <a:pt x="343" y="544"/>
                      <a:pt x="349" y="541"/>
                    </a:cubicBezTo>
                    <a:cubicBezTo>
                      <a:pt x="548" y="556"/>
                      <a:pt x="1097" y="612"/>
                      <a:pt x="1303" y="630"/>
                    </a:cubicBezTo>
                    <a:lnTo>
                      <a:pt x="2299" y="724"/>
                    </a:lnTo>
                    <a:lnTo>
                      <a:pt x="2388" y="672"/>
                    </a:lnTo>
                    <a:cubicBezTo>
                      <a:pt x="2481" y="617"/>
                      <a:pt x="2571" y="556"/>
                      <a:pt x="2657" y="491"/>
                    </a:cubicBezTo>
                    <a:cubicBezTo>
                      <a:pt x="2584" y="408"/>
                      <a:pt x="2508" y="332"/>
                      <a:pt x="2427" y="261"/>
                    </a:cubicBezTo>
                    <a:lnTo>
                      <a:pt x="2349" y="193"/>
                    </a:lnTo>
                    <a:lnTo>
                      <a:pt x="1353" y="99"/>
                    </a:lnTo>
                    <a:cubicBezTo>
                      <a:pt x="1151" y="78"/>
                      <a:pt x="593" y="31"/>
                      <a:pt x="399" y="8"/>
                    </a:cubicBezTo>
                    <a:cubicBezTo>
                      <a:pt x="392" y="3"/>
                      <a:pt x="384" y="1"/>
                      <a:pt x="3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419;p43">
                <a:extLst>
                  <a:ext uri="{FF2B5EF4-FFF2-40B4-BE49-F238E27FC236}">
                    <a16:creationId xmlns:a16="http://schemas.microsoft.com/office/drawing/2014/main" id="{D9F29248-28FA-B2F7-9230-2EB526C39549}"/>
                  </a:ext>
                </a:extLst>
              </p:cNvPr>
              <p:cNvSpPr/>
              <p:nvPr/>
            </p:nvSpPr>
            <p:spPr>
              <a:xfrm>
                <a:off x="6027350" y="5067963"/>
                <a:ext cx="626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797" extrusionOk="0">
                    <a:moveTo>
                      <a:pt x="363" y="0"/>
                    </a:moveTo>
                    <a:cubicBezTo>
                      <a:pt x="359" y="0"/>
                      <a:pt x="355" y="1"/>
                      <a:pt x="351" y="3"/>
                    </a:cubicBezTo>
                    <a:cubicBezTo>
                      <a:pt x="323" y="17"/>
                      <a:pt x="294" y="33"/>
                      <a:pt x="265" y="50"/>
                    </a:cubicBezTo>
                    <a:cubicBezTo>
                      <a:pt x="172" y="101"/>
                      <a:pt x="83" y="160"/>
                      <a:pt x="1" y="225"/>
                    </a:cubicBezTo>
                    <a:cubicBezTo>
                      <a:pt x="43" y="283"/>
                      <a:pt x="88" y="340"/>
                      <a:pt x="137" y="393"/>
                    </a:cubicBezTo>
                    <a:cubicBezTo>
                      <a:pt x="182" y="442"/>
                      <a:pt x="229" y="489"/>
                      <a:pt x="276" y="536"/>
                    </a:cubicBezTo>
                    <a:cubicBezTo>
                      <a:pt x="283" y="541"/>
                      <a:pt x="292" y="543"/>
                      <a:pt x="300" y="543"/>
                    </a:cubicBezTo>
                    <a:cubicBezTo>
                      <a:pt x="306" y="543"/>
                      <a:pt x="311" y="542"/>
                      <a:pt x="317" y="540"/>
                    </a:cubicBezTo>
                    <a:cubicBezTo>
                      <a:pt x="503" y="560"/>
                      <a:pt x="1021" y="639"/>
                      <a:pt x="1217" y="664"/>
                    </a:cubicBezTo>
                    <a:lnTo>
                      <a:pt x="2157" y="796"/>
                    </a:lnTo>
                    <a:lnTo>
                      <a:pt x="2243" y="748"/>
                    </a:lnTo>
                    <a:cubicBezTo>
                      <a:pt x="2334" y="696"/>
                      <a:pt x="2423" y="638"/>
                      <a:pt x="2507" y="576"/>
                    </a:cubicBezTo>
                    <a:cubicBezTo>
                      <a:pt x="2442" y="492"/>
                      <a:pt x="2374" y="413"/>
                      <a:pt x="2300" y="338"/>
                    </a:cubicBezTo>
                    <a:lnTo>
                      <a:pt x="2230" y="268"/>
                    </a:lnTo>
                    <a:lnTo>
                      <a:pt x="1290" y="137"/>
                    </a:lnTo>
                    <a:cubicBezTo>
                      <a:pt x="1099" y="108"/>
                      <a:pt x="573" y="40"/>
                      <a:pt x="390" y="9"/>
                    </a:cubicBezTo>
                    <a:cubicBezTo>
                      <a:pt x="382" y="4"/>
                      <a:pt x="373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420;p43">
                <a:extLst>
                  <a:ext uri="{FF2B5EF4-FFF2-40B4-BE49-F238E27FC236}">
                    <a16:creationId xmlns:a16="http://schemas.microsoft.com/office/drawing/2014/main" id="{E113B4B1-6588-C3B1-6874-9F8E86AF13EC}"/>
                  </a:ext>
                </a:extLst>
              </p:cNvPr>
              <p:cNvSpPr/>
              <p:nvPr/>
            </p:nvSpPr>
            <p:spPr>
              <a:xfrm>
                <a:off x="5859200" y="4057338"/>
                <a:ext cx="133300" cy="1091700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43668" extrusionOk="0">
                    <a:moveTo>
                      <a:pt x="1" y="1"/>
                    </a:moveTo>
                    <a:lnTo>
                      <a:pt x="1" y="43668"/>
                    </a:lnTo>
                    <a:lnTo>
                      <a:pt x="5332" y="43668"/>
                    </a:lnTo>
                    <a:lnTo>
                      <a:pt x="53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Landasan</a:t>
            </a:r>
            <a:r>
              <a:rPr lang="en-US" b="1" dirty="0"/>
              <a:t> </a:t>
            </a:r>
            <a:r>
              <a:rPr lang="en-US" b="1" dirty="0" err="1"/>
              <a:t>Teori</a:t>
            </a:r>
            <a:endParaRPr lang="en-US" b="1" dirty="0"/>
          </a:p>
        </p:txBody>
      </p:sp>
      <p:sp>
        <p:nvSpPr>
          <p:cNvPr id="1342" name="Google Shape;1342;p43"/>
          <p:cNvSpPr txBox="1">
            <a:spLocks noGrp="1"/>
          </p:cNvSpPr>
          <p:nvPr>
            <p:ph type="subTitle" idx="2"/>
          </p:nvPr>
        </p:nvSpPr>
        <p:spPr>
          <a:xfrm>
            <a:off x="923624" y="1504500"/>
            <a:ext cx="6447331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pakar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salah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cabang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kecerdasan</a:t>
            </a:r>
            <a:r>
              <a:rPr lang="en-ID" sz="1600" dirty="0"/>
              <a:t> </a:t>
            </a:r>
            <a:r>
              <a:rPr lang="en-ID" sz="1600" dirty="0" err="1"/>
              <a:t>buatan</a:t>
            </a:r>
            <a:r>
              <a:rPr lang="en-ID" sz="1600" dirty="0"/>
              <a:t> (Artificial Intelligence) yang </a:t>
            </a:r>
            <a:r>
              <a:rPr lang="en-ID" sz="1600" dirty="0" err="1"/>
              <a:t>dirancang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meniru</a:t>
            </a:r>
            <a:r>
              <a:rPr lang="en-ID" sz="1600" dirty="0"/>
              <a:t> </a:t>
            </a:r>
            <a:r>
              <a:rPr lang="en-ID" sz="1600" dirty="0" err="1"/>
              <a:t>kemampuan</a:t>
            </a:r>
            <a:r>
              <a:rPr lang="en-ID" sz="1600" dirty="0"/>
              <a:t> </a:t>
            </a:r>
            <a:r>
              <a:rPr lang="en-ID" sz="1600" dirty="0" err="1"/>
              <a:t>seorang</a:t>
            </a:r>
            <a:r>
              <a:rPr lang="en-ID" sz="1600" dirty="0"/>
              <a:t> </a:t>
            </a:r>
            <a:r>
              <a:rPr lang="en-ID" sz="1600" dirty="0" err="1"/>
              <a:t>pakar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memecahkan</a:t>
            </a:r>
            <a:r>
              <a:rPr lang="en-ID" sz="1600" dirty="0"/>
              <a:t> </a:t>
            </a:r>
            <a:r>
              <a:rPr lang="en-ID" sz="1600" dirty="0" err="1"/>
              <a:t>masalah</a:t>
            </a:r>
            <a:r>
              <a:rPr lang="en-ID" sz="1600" dirty="0"/>
              <a:t> pada </a:t>
            </a:r>
            <a:r>
              <a:rPr lang="en-ID" sz="1600" dirty="0" err="1"/>
              <a:t>bidang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.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pakar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basis </a:t>
            </a:r>
            <a:r>
              <a:rPr lang="en-ID" sz="1600" dirty="0" err="1"/>
              <a:t>pengetahuan</a:t>
            </a:r>
            <a:r>
              <a:rPr lang="en-ID" sz="1600" dirty="0"/>
              <a:t> yang </a:t>
            </a:r>
            <a:r>
              <a:rPr lang="en-ID" sz="1600" dirty="0" err="1"/>
              <a:t>berisi</a:t>
            </a:r>
            <a:r>
              <a:rPr lang="en-ID" sz="1600" dirty="0"/>
              <a:t> </a:t>
            </a:r>
            <a:r>
              <a:rPr lang="en-ID" sz="1600" dirty="0" err="1"/>
              <a:t>fakta-fakta</a:t>
            </a:r>
            <a:r>
              <a:rPr lang="en-ID" sz="1600" dirty="0"/>
              <a:t> dan </a:t>
            </a:r>
            <a:r>
              <a:rPr lang="en-ID" sz="1600" dirty="0" err="1"/>
              <a:t>aturan-aturan</a:t>
            </a:r>
            <a:r>
              <a:rPr lang="en-ID" sz="1600" dirty="0"/>
              <a:t> yang </a:t>
            </a:r>
            <a:r>
              <a:rPr lang="en-ID" sz="1600" dirty="0" err="1"/>
              <a:t>diperoleh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pakar</a:t>
            </a:r>
            <a:r>
              <a:rPr lang="en-ID" sz="1600" dirty="0"/>
              <a:t> </a:t>
            </a:r>
            <a:r>
              <a:rPr lang="en-ID" sz="1600" dirty="0" err="1"/>
              <a:t>manusia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rekomendasi</a:t>
            </a:r>
            <a:r>
              <a:rPr lang="en-ID" sz="1600" dirty="0"/>
              <a:t>, saran,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solusi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masalah</a:t>
            </a:r>
            <a:r>
              <a:rPr lang="en-ID" sz="1600" dirty="0"/>
              <a:t> yang </a:t>
            </a:r>
            <a:r>
              <a:rPr lang="en-ID" sz="1600" dirty="0" err="1"/>
              <a:t>dihadapi</a:t>
            </a:r>
            <a:r>
              <a:rPr lang="en-ID" sz="1600" dirty="0"/>
              <a:t>.</a:t>
            </a:r>
          </a:p>
        </p:txBody>
      </p:sp>
      <p:grpSp>
        <p:nvGrpSpPr>
          <p:cNvPr id="1343" name="Google Shape;1343;p43"/>
          <p:cNvGrpSpPr/>
          <p:nvPr/>
        </p:nvGrpSpPr>
        <p:grpSpPr>
          <a:xfrm>
            <a:off x="270025" y="3635297"/>
            <a:ext cx="2039644" cy="1508193"/>
            <a:chOff x="5050954" y="3679620"/>
            <a:chExt cx="1999046" cy="1478173"/>
          </a:xfrm>
        </p:grpSpPr>
        <p:grpSp>
          <p:nvGrpSpPr>
            <p:cNvPr id="1344" name="Google Shape;1344;p43"/>
            <p:cNvGrpSpPr/>
            <p:nvPr/>
          </p:nvGrpSpPr>
          <p:grpSpPr>
            <a:xfrm>
              <a:off x="5050954" y="3679620"/>
              <a:ext cx="899866" cy="1478173"/>
              <a:chOff x="7890253" y="3367714"/>
              <a:chExt cx="1081050" cy="1775797"/>
            </a:xfrm>
          </p:grpSpPr>
          <p:sp>
            <p:nvSpPr>
              <p:cNvPr id="1345" name="Google Shape;1345;p43"/>
              <p:cNvSpPr/>
              <p:nvPr/>
            </p:nvSpPr>
            <p:spPr>
              <a:xfrm>
                <a:off x="8502948" y="3367714"/>
                <a:ext cx="468354" cy="1195361"/>
              </a:xfrm>
              <a:custGeom>
                <a:avLst/>
                <a:gdLst/>
                <a:ahLst/>
                <a:cxnLst/>
                <a:rect l="l" t="t" r="r" b="b"/>
                <a:pathLst>
                  <a:path w="14170" h="36171" extrusionOk="0">
                    <a:moveTo>
                      <a:pt x="9373" y="1"/>
                    </a:moveTo>
                    <a:cubicBezTo>
                      <a:pt x="8229" y="1"/>
                      <a:pt x="7085" y="301"/>
                      <a:pt x="6107" y="893"/>
                    </a:cubicBezTo>
                    <a:cubicBezTo>
                      <a:pt x="4305" y="1983"/>
                      <a:pt x="3123" y="4031"/>
                      <a:pt x="3079" y="6137"/>
                    </a:cubicBezTo>
                    <a:cubicBezTo>
                      <a:pt x="3034" y="8293"/>
                      <a:pt x="4091" y="10349"/>
                      <a:pt x="4109" y="12505"/>
                    </a:cubicBezTo>
                    <a:cubicBezTo>
                      <a:pt x="4127" y="14765"/>
                      <a:pt x="3013" y="16856"/>
                      <a:pt x="1994" y="18875"/>
                    </a:cubicBezTo>
                    <a:cubicBezTo>
                      <a:pt x="975" y="20893"/>
                      <a:pt x="1" y="23096"/>
                      <a:pt x="325" y="25334"/>
                    </a:cubicBezTo>
                    <a:cubicBezTo>
                      <a:pt x="586" y="27127"/>
                      <a:pt x="1671" y="28787"/>
                      <a:pt x="1568" y="30599"/>
                    </a:cubicBezTo>
                    <a:cubicBezTo>
                      <a:pt x="1475" y="32210"/>
                      <a:pt x="476" y="33971"/>
                      <a:pt x="1380" y="35311"/>
                    </a:cubicBezTo>
                    <a:cubicBezTo>
                      <a:pt x="1736" y="35841"/>
                      <a:pt x="2370" y="36170"/>
                      <a:pt x="3008" y="36170"/>
                    </a:cubicBezTo>
                    <a:cubicBezTo>
                      <a:pt x="3072" y="36170"/>
                      <a:pt x="3136" y="36167"/>
                      <a:pt x="3200" y="36160"/>
                    </a:cubicBezTo>
                    <a:cubicBezTo>
                      <a:pt x="3900" y="36086"/>
                      <a:pt x="4147" y="35361"/>
                      <a:pt x="5119" y="34208"/>
                    </a:cubicBezTo>
                    <a:cubicBezTo>
                      <a:pt x="7370" y="31537"/>
                      <a:pt x="9744" y="28553"/>
                      <a:pt x="9757" y="25058"/>
                    </a:cubicBezTo>
                    <a:cubicBezTo>
                      <a:pt x="9763" y="23249"/>
                      <a:pt x="9128" y="21379"/>
                      <a:pt x="9729" y="19673"/>
                    </a:cubicBezTo>
                    <a:cubicBezTo>
                      <a:pt x="10205" y="18316"/>
                      <a:pt x="11375" y="17342"/>
                      <a:pt x="12216" y="16177"/>
                    </a:cubicBezTo>
                    <a:cubicBezTo>
                      <a:pt x="13773" y="14021"/>
                      <a:pt x="14169" y="11078"/>
                      <a:pt x="13240" y="8586"/>
                    </a:cubicBezTo>
                    <a:cubicBezTo>
                      <a:pt x="12899" y="7672"/>
                      <a:pt x="12384" y="6747"/>
                      <a:pt x="12541" y="5787"/>
                    </a:cubicBezTo>
                    <a:cubicBezTo>
                      <a:pt x="12731" y="4625"/>
                      <a:pt x="13873" y="3695"/>
                      <a:pt x="13760" y="2524"/>
                    </a:cubicBezTo>
                    <a:cubicBezTo>
                      <a:pt x="13675" y="1667"/>
                      <a:pt x="12929" y="1026"/>
                      <a:pt x="12157" y="642"/>
                    </a:cubicBezTo>
                    <a:cubicBezTo>
                      <a:pt x="11296" y="213"/>
                      <a:pt x="10334" y="1"/>
                      <a:pt x="93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8157450" y="3438633"/>
                <a:ext cx="465908" cy="115282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34884" extrusionOk="0">
                    <a:moveTo>
                      <a:pt x="4540" y="0"/>
                    </a:moveTo>
                    <a:cubicBezTo>
                      <a:pt x="3509" y="0"/>
                      <a:pt x="2453" y="405"/>
                      <a:pt x="1709" y="1130"/>
                    </a:cubicBezTo>
                    <a:cubicBezTo>
                      <a:pt x="397" y="2409"/>
                      <a:pt x="0" y="4434"/>
                      <a:pt x="382" y="6226"/>
                    </a:cubicBezTo>
                    <a:cubicBezTo>
                      <a:pt x="859" y="8457"/>
                      <a:pt x="2382" y="10346"/>
                      <a:pt x="2913" y="12565"/>
                    </a:cubicBezTo>
                    <a:cubicBezTo>
                      <a:pt x="3867" y="16549"/>
                      <a:pt x="1474" y="20834"/>
                      <a:pt x="2668" y="24753"/>
                    </a:cubicBezTo>
                    <a:cubicBezTo>
                      <a:pt x="3413" y="27204"/>
                      <a:pt x="5500" y="29233"/>
                      <a:pt x="5591" y="31793"/>
                    </a:cubicBezTo>
                    <a:cubicBezTo>
                      <a:pt x="5615" y="32511"/>
                      <a:pt x="5485" y="33277"/>
                      <a:pt x="5819" y="33912"/>
                    </a:cubicBezTo>
                    <a:cubicBezTo>
                      <a:pt x="6163" y="34567"/>
                      <a:pt x="6924" y="34884"/>
                      <a:pt x="7676" y="34884"/>
                    </a:cubicBezTo>
                    <a:cubicBezTo>
                      <a:pt x="7849" y="34884"/>
                      <a:pt x="8021" y="34867"/>
                      <a:pt x="8188" y="34834"/>
                    </a:cubicBezTo>
                    <a:cubicBezTo>
                      <a:pt x="9079" y="34656"/>
                      <a:pt x="9829" y="34082"/>
                      <a:pt x="10767" y="33497"/>
                    </a:cubicBezTo>
                    <a:cubicBezTo>
                      <a:pt x="13221" y="31965"/>
                      <a:pt x="14096" y="28368"/>
                      <a:pt x="12622" y="25878"/>
                    </a:cubicBezTo>
                    <a:cubicBezTo>
                      <a:pt x="12089" y="24978"/>
                      <a:pt x="11306" y="24232"/>
                      <a:pt x="10849" y="23291"/>
                    </a:cubicBezTo>
                    <a:cubicBezTo>
                      <a:pt x="10098" y="21746"/>
                      <a:pt x="10323" y="19927"/>
                      <a:pt x="10572" y="18229"/>
                    </a:cubicBezTo>
                    <a:cubicBezTo>
                      <a:pt x="10875" y="16165"/>
                      <a:pt x="11173" y="13965"/>
                      <a:pt x="10303" y="12070"/>
                    </a:cubicBezTo>
                    <a:cubicBezTo>
                      <a:pt x="9882" y="11153"/>
                      <a:pt x="9208" y="10365"/>
                      <a:pt x="8816" y="9435"/>
                    </a:cubicBezTo>
                    <a:cubicBezTo>
                      <a:pt x="8223" y="8028"/>
                      <a:pt x="8327" y="6442"/>
                      <a:pt x="8262" y="4916"/>
                    </a:cubicBezTo>
                    <a:cubicBezTo>
                      <a:pt x="8197" y="3390"/>
                      <a:pt x="7875" y="1731"/>
                      <a:pt x="6707" y="747"/>
                    </a:cubicBezTo>
                    <a:cubicBezTo>
                      <a:pt x="6100" y="237"/>
                      <a:pt x="5327" y="0"/>
                      <a:pt x="4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7890253" y="3565469"/>
                <a:ext cx="487029" cy="1027447"/>
              </a:xfrm>
              <a:custGeom>
                <a:avLst/>
                <a:gdLst/>
                <a:ahLst/>
                <a:cxnLst/>
                <a:rect l="l" t="t" r="r" b="b"/>
                <a:pathLst>
                  <a:path w="14735" h="31090" extrusionOk="0">
                    <a:moveTo>
                      <a:pt x="3389" y="0"/>
                    </a:moveTo>
                    <a:cubicBezTo>
                      <a:pt x="3382" y="0"/>
                      <a:pt x="3375" y="0"/>
                      <a:pt x="3368" y="0"/>
                    </a:cubicBezTo>
                    <a:cubicBezTo>
                      <a:pt x="1760" y="13"/>
                      <a:pt x="648" y="1690"/>
                      <a:pt x="354" y="3273"/>
                    </a:cubicBezTo>
                    <a:cubicBezTo>
                      <a:pt x="0" y="5165"/>
                      <a:pt x="391" y="7185"/>
                      <a:pt x="1421" y="8808"/>
                    </a:cubicBezTo>
                    <a:cubicBezTo>
                      <a:pt x="2317" y="10219"/>
                      <a:pt x="3691" y="11379"/>
                      <a:pt x="4130" y="12991"/>
                    </a:cubicBezTo>
                    <a:cubicBezTo>
                      <a:pt x="4724" y="15180"/>
                      <a:pt x="3409" y="17530"/>
                      <a:pt x="3929" y="19738"/>
                    </a:cubicBezTo>
                    <a:cubicBezTo>
                      <a:pt x="4634" y="22743"/>
                      <a:pt x="8408" y="24308"/>
                      <a:pt x="8982" y="27343"/>
                    </a:cubicBezTo>
                    <a:cubicBezTo>
                      <a:pt x="9101" y="27970"/>
                      <a:pt x="9069" y="28616"/>
                      <a:pt x="9158" y="29248"/>
                    </a:cubicBezTo>
                    <a:cubicBezTo>
                      <a:pt x="9247" y="29880"/>
                      <a:pt x="9489" y="30534"/>
                      <a:pt x="10010" y="30902"/>
                    </a:cubicBezTo>
                    <a:cubicBezTo>
                      <a:pt x="10189" y="31029"/>
                      <a:pt x="10393" y="31089"/>
                      <a:pt x="10616" y="31089"/>
                    </a:cubicBezTo>
                    <a:cubicBezTo>
                      <a:pt x="11043" y="31089"/>
                      <a:pt x="11543" y="30866"/>
                      <a:pt x="12079" y="30453"/>
                    </a:cubicBezTo>
                    <a:cubicBezTo>
                      <a:pt x="13475" y="29379"/>
                      <a:pt x="14397" y="27710"/>
                      <a:pt x="14566" y="25958"/>
                    </a:cubicBezTo>
                    <a:cubicBezTo>
                      <a:pt x="14734" y="24205"/>
                      <a:pt x="14146" y="22390"/>
                      <a:pt x="12980" y="21070"/>
                    </a:cubicBezTo>
                    <a:cubicBezTo>
                      <a:pt x="12343" y="20349"/>
                      <a:pt x="11543" y="19768"/>
                      <a:pt x="11011" y="18964"/>
                    </a:cubicBezTo>
                    <a:cubicBezTo>
                      <a:pt x="10044" y="17506"/>
                      <a:pt x="10137" y="15598"/>
                      <a:pt x="10464" y="13880"/>
                    </a:cubicBezTo>
                    <a:cubicBezTo>
                      <a:pt x="10793" y="12163"/>
                      <a:pt x="11324" y="10436"/>
                      <a:pt x="11118" y="8701"/>
                    </a:cubicBezTo>
                    <a:cubicBezTo>
                      <a:pt x="10770" y="5782"/>
                      <a:pt x="8458" y="3542"/>
                      <a:pt x="6288" y="1562"/>
                    </a:cubicBezTo>
                    <a:cubicBezTo>
                      <a:pt x="5457" y="804"/>
                      <a:pt x="4512" y="0"/>
                      <a:pt x="3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43"/>
              <p:cNvGrpSpPr/>
              <p:nvPr/>
            </p:nvGrpSpPr>
            <p:grpSpPr>
              <a:xfrm>
                <a:off x="7927999" y="3423531"/>
                <a:ext cx="979413" cy="1167120"/>
                <a:chOff x="-3222400" y="1363689"/>
                <a:chExt cx="1576139" cy="1878512"/>
              </a:xfrm>
            </p:grpSpPr>
            <p:sp>
              <p:nvSpPr>
                <p:cNvPr id="1349" name="Google Shape;1349;p43"/>
                <p:cNvSpPr/>
                <p:nvPr/>
              </p:nvSpPr>
              <p:spPr>
                <a:xfrm>
                  <a:off x="-3116657" y="1724213"/>
                  <a:ext cx="449296" cy="1511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7" h="28426" extrusionOk="0">
                      <a:moveTo>
                        <a:pt x="112" y="1"/>
                      </a:moveTo>
                      <a:cubicBezTo>
                        <a:pt x="0" y="978"/>
                        <a:pt x="459" y="1911"/>
                        <a:pt x="1009" y="2688"/>
                      </a:cubicBezTo>
                      <a:cubicBezTo>
                        <a:pt x="1713" y="3677"/>
                        <a:pt x="2621" y="4545"/>
                        <a:pt x="3031" y="5706"/>
                      </a:cubicBezTo>
                      <a:cubicBezTo>
                        <a:pt x="3203" y="6176"/>
                        <a:pt x="3302" y="6670"/>
                        <a:pt x="3350" y="7168"/>
                      </a:cubicBezTo>
                      <a:cubicBezTo>
                        <a:pt x="3592" y="9871"/>
                        <a:pt x="2532" y="12609"/>
                        <a:pt x="3261" y="15290"/>
                      </a:cubicBezTo>
                      <a:cubicBezTo>
                        <a:pt x="3295" y="15405"/>
                        <a:pt x="3333" y="15537"/>
                        <a:pt x="3373" y="15648"/>
                      </a:cubicBezTo>
                      <a:cubicBezTo>
                        <a:pt x="3394" y="15707"/>
                        <a:pt x="3438" y="15823"/>
                        <a:pt x="3459" y="15882"/>
                      </a:cubicBezTo>
                      <a:cubicBezTo>
                        <a:pt x="3621" y="16301"/>
                        <a:pt x="3840" y="16711"/>
                        <a:pt x="4070" y="17093"/>
                      </a:cubicBezTo>
                      <a:cubicBezTo>
                        <a:pt x="4737" y="18184"/>
                        <a:pt x="5591" y="19139"/>
                        <a:pt x="6239" y="20231"/>
                      </a:cubicBezTo>
                      <a:cubicBezTo>
                        <a:pt x="7122" y="21714"/>
                        <a:pt x="7645" y="23398"/>
                        <a:pt x="7802" y="25116"/>
                      </a:cubicBezTo>
                      <a:cubicBezTo>
                        <a:pt x="7899" y="26220"/>
                        <a:pt x="7843" y="27335"/>
                        <a:pt x="7632" y="28425"/>
                      </a:cubicBezTo>
                      <a:cubicBezTo>
                        <a:pt x="8447" y="25605"/>
                        <a:pt x="8027" y="22447"/>
                        <a:pt x="6566" y="19902"/>
                      </a:cubicBezTo>
                      <a:cubicBezTo>
                        <a:pt x="6479" y="19749"/>
                        <a:pt x="6376" y="19583"/>
                        <a:pt x="6283" y="19434"/>
                      </a:cubicBezTo>
                      <a:cubicBezTo>
                        <a:pt x="5490" y="18187"/>
                        <a:pt x="4489" y="17076"/>
                        <a:pt x="3951" y="15692"/>
                      </a:cubicBezTo>
                      <a:cubicBezTo>
                        <a:pt x="3428" y="14346"/>
                        <a:pt x="3496" y="12872"/>
                        <a:pt x="3619" y="11451"/>
                      </a:cubicBezTo>
                      <a:cubicBezTo>
                        <a:pt x="3815" y="9244"/>
                        <a:pt x="4235" y="6792"/>
                        <a:pt x="2996" y="4799"/>
                      </a:cubicBezTo>
                      <a:cubicBezTo>
                        <a:pt x="2487" y="3973"/>
                        <a:pt x="1776" y="3314"/>
                        <a:pt x="1175" y="2564"/>
                      </a:cubicBezTo>
                      <a:cubicBezTo>
                        <a:pt x="591" y="1835"/>
                        <a:pt x="89" y="965"/>
                        <a:pt x="11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43"/>
                <p:cNvSpPr/>
                <p:nvPr/>
              </p:nvSpPr>
              <p:spPr>
                <a:xfrm>
                  <a:off x="-2684271" y="1488367"/>
                  <a:ext cx="287492" cy="1753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5" h="32973" extrusionOk="0">
                      <a:moveTo>
                        <a:pt x="848" y="1"/>
                      </a:moveTo>
                      <a:cubicBezTo>
                        <a:pt x="0" y="1637"/>
                        <a:pt x="350" y="3586"/>
                        <a:pt x="976" y="5238"/>
                      </a:cubicBezTo>
                      <a:cubicBezTo>
                        <a:pt x="1920" y="7744"/>
                        <a:pt x="3775" y="10074"/>
                        <a:pt x="3679" y="12864"/>
                      </a:cubicBezTo>
                      <a:cubicBezTo>
                        <a:pt x="3665" y="13296"/>
                        <a:pt x="3610" y="13722"/>
                        <a:pt x="3535" y="14152"/>
                      </a:cubicBezTo>
                      <a:cubicBezTo>
                        <a:pt x="3355" y="15193"/>
                        <a:pt x="3062" y="16258"/>
                        <a:pt x="2989" y="17332"/>
                      </a:cubicBezTo>
                      <a:cubicBezTo>
                        <a:pt x="2908" y="18420"/>
                        <a:pt x="3028" y="19522"/>
                        <a:pt x="3240" y="20585"/>
                      </a:cubicBezTo>
                      <a:cubicBezTo>
                        <a:pt x="3725" y="23029"/>
                        <a:pt x="4710" y="25347"/>
                        <a:pt x="5009" y="27828"/>
                      </a:cubicBezTo>
                      <a:cubicBezTo>
                        <a:pt x="5231" y="29569"/>
                        <a:pt x="5115" y="31413"/>
                        <a:pt x="4240" y="32973"/>
                      </a:cubicBezTo>
                      <a:cubicBezTo>
                        <a:pt x="5047" y="31774"/>
                        <a:pt x="5354" y="30306"/>
                        <a:pt x="5359" y="28876"/>
                      </a:cubicBezTo>
                      <a:cubicBezTo>
                        <a:pt x="5405" y="25289"/>
                        <a:pt x="3624" y="21971"/>
                        <a:pt x="3496" y="18409"/>
                      </a:cubicBezTo>
                      <a:cubicBezTo>
                        <a:pt x="3396" y="16622"/>
                        <a:pt x="4063" y="14932"/>
                        <a:pt x="4182" y="13154"/>
                      </a:cubicBezTo>
                      <a:cubicBezTo>
                        <a:pt x="4199" y="12877"/>
                        <a:pt x="4199" y="12600"/>
                        <a:pt x="4183" y="12323"/>
                      </a:cubicBezTo>
                      <a:cubicBezTo>
                        <a:pt x="3994" y="9285"/>
                        <a:pt x="1792" y="6944"/>
                        <a:pt x="890" y="4138"/>
                      </a:cubicBezTo>
                      <a:cubicBezTo>
                        <a:pt x="451" y="2810"/>
                        <a:pt x="289" y="1320"/>
                        <a:pt x="84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43"/>
                <p:cNvSpPr/>
                <p:nvPr/>
              </p:nvSpPr>
              <p:spPr>
                <a:xfrm>
                  <a:off x="-2258694" y="1363689"/>
                  <a:ext cx="497646" cy="185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6" h="34956" extrusionOk="0">
                      <a:moveTo>
                        <a:pt x="9356" y="1"/>
                      </a:moveTo>
                      <a:cubicBezTo>
                        <a:pt x="7879" y="689"/>
                        <a:pt x="6838" y="2173"/>
                        <a:pt x="6526" y="3761"/>
                      </a:cubicBezTo>
                      <a:cubicBezTo>
                        <a:pt x="6367" y="4569"/>
                        <a:pt x="6388" y="5423"/>
                        <a:pt x="6631" y="6215"/>
                      </a:cubicBezTo>
                      <a:cubicBezTo>
                        <a:pt x="6868" y="6997"/>
                        <a:pt x="7281" y="7705"/>
                        <a:pt x="7624" y="8431"/>
                      </a:cubicBezTo>
                      <a:cubicBezTo>
                        <a:pt x="8617" y="10448"/>
                        <a:pt x="8117" y="11477"/>
                        <a:pt x="6960" y="13231"/>
                      </a:cubicBezTo>
                      <a:cubicBezTo>
                        <a:pt x="5855" y="14927"/>
                        <a:pt x="4767" y="16688"/>
                        <a:pt x="4253" y="18666"/>
                      </a:cubicBezTo>
                      <a:cubicBezTo>
                        <a:pt x="4214" y="18836"/>
                        <a:pt x="4146" y="19102"/>
                        <a:pt x="4120" y="19271"/>
                      </a:cubicBezTo>
                      <a:cubicBezTo>
                        <a:pt x="4010" y="19828"/>
                        <a:pt x="3968" y="20392"/>
                        <a:pt x="3952" y="20957"/>
                      </a:cubicBezTo>
                      <a:cubicBezTo>
                        <a:pt x="3922" y="22115"/>
                        <a:pt x="4038" y="23282"/>
                        <a:pt x="4078" y="24427"/>
                      </a:cubicBezTo>
                      <a:cubicBezTo>
                        <a:pt x="4208" y="27226"/>
                        <a:pt x="3488" y="29972"/>
                        <a:pt x="2030" y="32365"/>
                      </a:cubicBezTo>
                      <a:cubicBezTo>
                        <a:pt x="1455" y="33303"/>
                        <a:pt x="775" y="34173"/>
                        <a:pt x="0" y="34955"/>
                      </a:cubicBezTo>
                      <a:cubicBezTo>
                        <a:pt x="1515" y="33635"/>
                        <a:pt x="2711" y="31931"/>
                        <a:pt x="3492" y="30071"/>
                      </a:cubicBezTo>
                      <a:cubicBezTo>
                        <a:pt x="4200" y="28377"/>
                        <a:pt x="4559" y="26556"/>
                        <a:pt x="4545" y="24720"/>
                      </a:cubicBezTo>
                      <a:cubicBezTo>
                        <a:pt x="4543" y="22890"/>
                        <a:pt x="4281" y="21033"/>
                        <a:pt x="4664" y="19227"/>
                      </a:cubicBezTo>
                      <a:cubicBezTo>
                        <a:pt x="4674" y="19180"/>
                        <a:pt x="4686" y="19133"/>
                        <a:pt x="4697" y="19084"/>
                      </a:cubicBezTo>
                      <a:lnTo>
                        <a:pt x="4765" y="18801"/>
                      </a:lnTo>
                      <a:cubicBezTo>
                        <a:pt x="4799" y="18683"/>
                        <a:pt x="4848" y="18499"/>
                        <a:pt x="4885" y="18378"/>
                      </a:cubicBezTo>
                      <a:cubicBezTo>
                        <a:pt x="5133" y="17584"/>
                        <a:pt x="5478" y="16810"/>
                        <a:pt x="5862" y="16073"/>
                      </a:cubicBezTo>
                      <a:cubicBezTo>
                        <a:pt x="6421" y="15010"/>
                        <a:pt x="7073" y="14014"/>
                        <a:pt x="7712" y="12995"/>
                      </a:cubicBezTo>
                      <a:cubicBezTo>
                        <a:pt x="8413" y="11862"/>
                        <a:pt x="8878" y="10736"/>
                        <a:pt x="8471" y="9398"/>
                      </a:cubicBezTo>
                      <a:cubicBezTo>
                        <a:pt x="8126" y="8221"/>
                        <a:pt x="7355" y="7257"/>
                        <a:pt x="6963" y="6110"/>
                      </a:cubicBezTo>
                      <a:cubicBezTo>
                        <a:pt x="6205" y="3855"/>
                        <a:pt x="7286" y="1156"/>
                        <a:pt x="935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43"/>
                <p:cNvSpPr/>
                <p:nvPr/>
              </p:nvSpPr>
              <p:spPr>
                <a:xfrm>
                  <a:off x="-3222400" y="1916656"/>
                  <a:ext cx="257493" cy="55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1" h="1042" extrusionOk="0">
                      <a:moveTo>
                        <a:pt x="7" y="0"/>
                      </a:moveTo>
                      <a:lnTo>
                        <a:pt x="0" y="54"/>
                      </a:lnTo>
                      <a:cubicBezTo>
                        <a:pt x="952" y="647"/>
                        <a:pt x="2596" y="1042"/>
                        <a:pt x="3919" y="1042"/>
                      </a:cubicBezTo>
                      <a:cubicBezTo>
                        <a:pt x="4247" y="1042"/>
                        <a:pt x="4555" y="1017"/>
                        <a:pt x="4828" y="966"/>
                      </a:cubicBezTo>
                      <a:lnTo>
                        <a:pt x="4828" y="967"/>
                      </a:lnTo>
                      <a:lnTo>
                        <a:pt x="4841" y="916"/>
                      </a:lnTo>
                      <a:lnTo>
                        <a:pt x="4545" y="835"/>
                      </a:lnTo>
                      <a:cubicBezTo>
                        <a:pt x="4279" y="763"/>
                        <a:pt x="3914" y="674"/>
                        <a:pt x="3649" y="613"/>
                      </a:cubicBezTo>
                      <a:cubicBezTo>
                        <a:pt x="2857" y="431"/>
                        <a:pt x="2032" y="276"/>
                        <a:pt x="1228" y="156"/>
                      </a:cubicBezTo>
                      <a:cubicBezTo>
                        <a:pt x="958" y="115"/>
                        <a:pt x="587" y="65"/>
                        <a:pt x="313" y="34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43"/>
                <p:cNvSpPr/>
                <p:nvPr/>
              </p:nvSpPr>
              <p:spPr>
                <a:xfrm>
                  <a:off x="-3154475" y="2065429"/>
                  <a:ext cx="240791" cy="6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7" h="1245" extrusionOk="0">
                      <a:moveTo>
                        <a:pt x="13" y="1"/>
                      </a:moveTo>
                      <a:lnTo>
                        <a:pt x="0" y="53"/>
                      </a:lnTo>
                      <a:cubicBezTo>
                        <a:pt x="81" y="122"/>
                        <a:pt x="165" y="186"/>
                        <a:pt x="253" y="244"/>
                      </a:cubicBezTo>
                      <a:cubicBezTo>
                        <a:pt x="1134" y="838"/>
                        <a:pt x="2486" y="1244"/>
                        <a:pt x="3663" y="1244"/>
                      </a:cubicBezTo>
                      <a:cubicBezTo>
                        <a:pt x="3961" y="1244"/>
                        <a:pt x="4248" y="1218"/>
                        <a:pt x="4513" y="1163"/>
                      </a:cubicBezTo>
                      <a:lnTo>
                        <a:pt x="4526" y="1111"/>
                      </a:lnTo>
                      <a:cubicBezTo>
                        <a:pt x="4248" y="1035"/>
                        <a:pt x="3682" y="884"/>
                        <a:pt x="3402" y="813"/>
                      </a:cubicBezTo>
                      <a:cubicBezTo>
                        <a:pt x="2676" y="628"/>
                        <a:pt x="1874" y="430"/>
                        <a:pt x="1145" y="259"/>
                      </a:cubicBezTo>
                      <a:cubicBezTo>
                        <a:pt x="863" y="192"/>
                        <a:pt x="296" y="63"/>
                        <a:pt x="1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43"/>
                <p:cNvSpPr/>
                <p:nvPr/>
              </p:nvSpPr>
              <p:spPr>
                <a:xfrm>
                  <a:off x="-3041605" y="2230373"/>
                  <a:ext cx="102497" cy="3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743" extrusionOk="0">
                      <a:moveTo>
                        <a:pt x="5" y="1"/>
                      </a:moveTo>
                      <a:lnTo>
                        <a:pt x="0" y="52"/>
                      </a:lnTo>
                      <a:cubicBezTo>
                        <a:pt x="203" y="351"/>
                        <a:pt x="512" y="585"/>
                        <a:pt x="847" y="683"/>
                      </a:cubicBezTo>
                      <a:cubicBezTo>
                        <a:pt x="980" y="723"/>
                        <a:pt x="1121" y="742"/>
                        <a:pt x="1263" y="742"/>
                      </a:cubicBezTo>
                      <a:cubicBezTo>
                        <a:pt x="1481" y="742"/>
                        <a:pt x="1703" y="697"/>
                        <a:pt x="1902" y="611"/>
                      </a:cubicBezTo>
                      <a:lnTo>
                        <a:pt x="1926" y="563"/>
                      </a:lnTo>
                      <a:cubicBezTo>
                        <a:pt x="1863" y="527"/>
                        <a:pt x="1768" y="479"/>
                        <a:pt x="1704" y="445"/>
                      </a:cubicBezTo>
                      <a:cubicBezTo>
                        <a:pt x="1439" y="317"/>
                        <a:pt x="1162" y="214"/>
                        <a:pt x="877" y="138"/>
                      </a:cubicBezTo>
                      <a:cubicBezTo>
                        <a:pt x="632" y="74"/>
                        <a:pt x="383" y="30"/>
                        <a:pt x="131" y="9"/>
                      </a:cubicBezTo>
                      <a:cubicBezTo>
                        <a:pt x="89" y="6"/>
                        <a:pt x="47" y="2"/>
                        <a:pt x="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43"/>
                <p:cNvSpPr/>
                <p:nvPr/>
              </p:nvSpPr>
              <p:spPr>
                <a:xfrm>
                  <a:off x="-3039052" y="2393561"/>
                  <a:ext cx="98667" cy="3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683" extrusionOk="0">
                      <a:moveTo>
                        <a:pt x="4" y="1"/>
                      </a:moveTo>
                      <a:lnTo>
                        <a:pt x="1" y="54"/>
                      </a:lnTo>
                      <a:cubicBezTo>
                        <a:pt x="87" y="181"/>
                        <a:pt x="192" y="293"/>
                        <a:pt x="312" y="388"/>
                      </a:cubicBezTo>
                      <a:cubicBezTo>
                        <a:pt x="555" y="588"/>
                        <a:pt x="846" y="683"/>
                        <a:pt x="1142" y="683"/>
                      </a:cubicBezTo>
                      <a:cubicBezTo>
                        <a:pt x="1377" y="683"/>
                        <a:pt x="1615" y="623"/>
                        <a:pt x="1833" y="506"/>
                      </a:cubicBezTo>
                      <a:lnTo>
                        <a:pt x="1835" y="508"/>
                      </a:lnTo>
                      <a:lnTo>
                        <a:pt x="1854" y="458"/>
                      </a:lnTo>
                      <a:cubicBezTo>
                        <a:pt x="1794" y="427"/>
                        <a:pt x="1700" y="385"/>
                        <a:pt x="1637" y="357"/>
                      </a:cubicBezTo>
                      <a:cubicBezTo>
                        <a:pt x="1533" y="315"/>
                        <a:pt x="1405" y="263"/>
                        <a:pt x="1300" y="229"/>
                      </a:cubicBezTo>
                      <a:cubicBezTo>
                        <a:pt x="1198" y="195"/>
                        <a:pt x="1059" y="153"/>
                        <a:pt x="955" y="129"/>
                      </a:cubicBezTo>
                      <a:cubicBezTo>
                        <a:pt x="850" y="103"/>
                        <a:pt x="707" y="74"/>
                        <a:pt x="602" y="56"/>
                      </a:cubicBezTo>
                      <a:cubicBezTo>
                        <a:pt x="492" y="37"/>
                        <a:pt x="356" y="24"/>
                        <a:pt x="244" y="12"/>
                      </a:cubicBezTo>
                      <a:cubicBezTo>
                        <a:pt x="174" y="7"/>
                        <a:pt x="72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43"/>
                <p:cNvSpPr/>
                <p:nvPr/>
              </p:nvSpPr>
              <p:spPr>
                <a:xfrm>
                  <a:off x="-3041605" y="2551111"/>
                  <a:ext cx="135209" cy="3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2" h="678" extrusionOk="0">
                      <a:moveTo>
                        <a:pt x="7" y="0"/>
                      </a:moveTo>
                      <a:lnTo>
                        <a:pt x="0" y="54"/>
                      </a:lnTo>
                      <a:cubicBezTo>
                        <a:pt x="84" y="153"/>
                        <a:pt x="182" y="238"/>
                        <a:pt x="289" y="313"/>
                      </a:cubicBezTo>
                      <a:cubicBezTo>
                        <a:pt x="631" y="550"/>
                        <a:pt x="1057" y="677"/>
                        <a:pt x="1479" y="677"/>
                      </a:cubicBezTo>
                      <a:cubicBezTo>
                        <a:pt x="1854" y="677"/>
                        <a:pt x="2226" y="577"/>
                        <a:pt x="2535" y="365"/>
                      </a:cubicBezTo>
                      <a:lnTo>
                        <a:pt x="2542" y="311"/>
                      </a:lnTo>
                      <a:cubicBezTo>
                        <a:pt x="2437" y="294"/>
                        <a:pt x="2331" y="277"/>
                        <a:pt x="2226" y="259"/>
                      </a:cubicBezTo>
                      <a:cubicBezTo>
                        <a:pt x="1823" y="200"/>
                        <a:pt x="1364" y="138"/>
                        <a:pt x="959" y="93"/>
                      </a:cubicBezTo>
                      <a:cubicBezTo>
                        <a:pt x="655" y="57"/>
                        <a:pt x="313" y="23"/>
                        <a:pt x="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43"/>
                <p:cNvSpPr/>
                <p:nvPr/>
              </p:nvSpPr>
              <p:spPr>
                <a:xfrm>
                  <a:off x="-3002138" y="2715416"/>
                  <a:ext cx="204143" cy="4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" h="928" extrusionOk="0">
                      <a:moveTo>
                        <a:pt x="3" y="1"/>
                      </a:moveTo>
                      <a:lnTo>
                        <a:pt x="0" y="54"/>
                      </a:lnTo>
                      <a:cubicBezTo>
                        <a:pt x="786" y="562"/>
                        <a:pt x="2207" y="927"/>
                        <a:pt x="3284" y="927"/>
                      </a:cubicBezTo>
                      <a:cubicBezTo>
                        <a:pt x="3475" y="927"/>
                        <a:pt x="3655" y="916"/>
                        <a:pt x="3818" y="892"/>
                      </a:cubicBezTo>
                      <a:lnTo>
                        <a:pt x="3838" y="841"/>
                      </a:lnTo>
                      <a:cubicBezTo>
                        <a:pt x="3637" y="752"/>
                        <a:pt x="3357" y="642"/>
                        <a:pt x="3149" y="571"/>
                      </a:cubicBezTo>
                      <a:cubicBezTo>
                        <a:pt x="2526" y="355"/>
                        <a:pt x="1884" y="198"/>
                        <a:pt x="1233" y="103"/>
                      </a:cubicBezTo>
                      <a:cubicBezTo>
                        <a:pt x="1006" y="69"/>
                        <a:pt x="726" y="41"/>
                        <a:pt x="496" y="22"/>
                      </a:cubicBezTo>
                      <a:cubicBezTo>
                        <a:pt x="373" y="15"/>
                        <a:pt x="127" y="4"/>
                        <a:pt x="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43"/>
                <p:cNvSpPr/>
                <p:nvPr/>
              </p:nvSpPr>
              <p:spPr>
                <a:xfrm>
                  <a:off x="-2876342" y="2875519"/>
                  <a:ext cx="158400" cy="5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" h="1083" extrusionOk="0">
                      <a:moveTo>
                        <a:pt x="12" y="1"/>
                      </a:moveTo>
                      <a:lnTo>
                        <a:pt x="0" y="52"/>
                      </a:lnTo>
                      <a:cubicBezTo>
                        <a:pt x="96" y="166"/>
                        <a:pt x="203" y="270"/>
                        <a:pt x="321" y="362"/>
                      </a:cubicBezTo>
                      <a:cubicBezTo>
                        <a:pt x="872" y="795"/>
                        <a:pt x="1653" y="1083"/>
                        <a:pt x="2389" y="1083"/>
                      </a:cubicBezTo>
                      <a:cubicBezTo>
                        <a:pt x="2584" y="1083"/>
                        <a:pt x="2775" y="1063"/>
                        <a:pt x="2958" y="1020"/>
                      </a:cubicBezTo>
                      <a:lnTo>
                        <a:pt x="2978" y="971"/>
                      </a:lnTo>
                      <a:lnTo>
                        <a:pt x="2800" y="890"/>
                      </a:lnTo>
                      <a:cubicBezTo>
                        <a:pt x="2641" y="819"/>
                        <a:pt x="2421" y="728"/>
                        <a:pt x="2259" y="665"/>
                      </a:cubicBezTo>
                      <a:cubicBezTo>
                        <a:pt x="1902" y="525"/>
                        <a:pt x="1515" y="396"/>
                        <a:pt x="1149" y="286"/>
                      </a:cubicBezTo>
                      <a:cubicBezTo>
                        <a:pt x="783" y="176"/>
                        <a:pt x="388" y="77"/>
                        <a:pt x="1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43"/>
                <p:cNvSpPr/>
                <p:nvPr/>
              </p:nvSpPr>
              <p:spPr>
                <a:xfrm>
                  <a:off x="-2772621" y="3073387"/>
                  <a:ext cx="86327" cy="4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3" h="856" extrusionOk="0">
                      <a:moveTo>
                        <a:pt x="27" y="0"/>
                      </a:moveTo>
                      <a:lnTo>
                        <a:pt x="1" y="47"/>
                      </a:lnTo>
                      <a:cubicBezTo>
                        <a:pt x="30" y="261"/>
                        <a:pt x="109" y="413"/>
                        <a:pt x="242" y="562"/>
                      </a:cubicBezTo>
                      <a:cubicBezTo>
                        <a:pt x="423" y="757"/>
                        <a:pt x="675" y="856"/>
                        <a:pt x="927" y="856"/>
                      </a:cubicBezTo>
                      <a:cubicBezTo>
                        <a:pt x="1182" y="856"/>
                        <a:pt x="1437" y="753"/>
                        <a:pt x="1616" y="544"/>
                      </a:cubicBezTo>
                      <a:lnTo>
                        <a:pt x="1618" y="544"/>
                      </a:lnTo>
                      <a:lnTo>
                        <a:pt x="1622" y="491"/>
                      </a:lnTo>
                      <a:cubicBezTo>
                        <a:pt x="1587" y="484"/>
                        <a:pt x="1553" y="480"/>
                        <a:pt x="1517" y="475"/>
                      </a:cubicBezTo>
                      <a:cubicBezTo>
                        <a:pt x="1467" y="465"/>
                        <a:pt x="1363" y="446"/>
                        <a:pt x="1311" y="436"/>
                      </a:cubicBezTo>
                      <a:cubicBezTo>
                        <a:pt x="1146" y="400"/>
                        <a:pt x="966" y="356"/>
                        <a:pt x="806" y="305"/>
                      </a:cubicBezTo>
                      <a:cubicBezTo>
                        <a:pt x="573" y="233"/>
                        <a:pt x="344" y="146"/>
                        <a:pt x="122" y="44"/>
                      </a:cubicBezTo>
                      <a:cubicBezTo>
                        <a:pt x="92" y="29"/>
                        <a:pt x="59" y="15"/>
                        <a:pt x="2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43"/>
                <p:cNvSpPr/>
                <p:nvPr/>
              </p:nvSpPr>
              <p:spPr>
                <a:xfrm>
                  <a:off x="-2975383" y="1730968"/>
                  <a:ext cx="63402" cy="237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4473" extrusionOk="0">
                      <a:moveTo>
                        <a:pt x="667" y="0"/>
                      </a:moveTo>
                      <a:lnTo>
                        <a:pt x="636" y="280"/>
                      </a:lnTo>
                      <a:cubicBezTo>
                        <a:pt x="620" y="420"/>
                        <a:pt x="589" y="702"/>
                        <a:pt x="573" y="841"/>
                      </a:cubicBezTo>
                      <a:cubicBezTo>
                        <a:pt x="508" y="1388"/>
                        <a:pt x="429" y="1972"/>
                        <a:pt x="344" y="2518"/>
                      </a:cubicBezTo>
                      <a:cubicBezTo>
                        <a:pt x="244" y="3158"/>
                        <a:pt x="124" y="3825"/>
                        <a:pt x="1" y="4462"/>
                      </a:cubicBezTo>
                      <a:lnTo>
                        <a:pt x="53" y="4473"/>
                      </a:lnTo>
                      <a:cubicBezTo>
                        <a:pt x="191" y="4311"/>
                        <a:pt x="293" y="4138"/>
                        <a:pt x="388" y="3964"/>
                      </a:cubicBezTo>
                      <a:cubicBezTo>
                        <a:pt x="979" y="2837"/>
                        <a:pt x="1192" y="1204"/>
                        <a:pt x="719" y="3"/>
                      </a:cubicBez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43"/>
                <p:cNvSpPr/>
                <p:nvPr/>
              </p:nvSpPr>
              <p:spPr>
                <a:xfrm>
                  <a:off x="-2908842" y="1860540"/>
                  <a:ext cx="102763" cy="268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5054" extrusionOk="0">
                      <a:moveTo>
                        <a:pt x="1587" y="1"/>
                      </a:moveTo>
                      <a:lnTo>
                        <a:pt x="1515" y="323"/>
                      </a:lnTo>
                      <a:cubicBezTo>
                        <a:pt x="1478" y="483"/>
                        <a:pt x="1400" y="807"/>
                        <a:pt x="1360" y="966"/>
                      </a:cubicBezTo>
                      <a:cubicBezTo>
                        <a:pt x="1175" y="1700"/>
                        <a:pt x="950" y="2463"/>
                        <a:pt x="705" y="3181"/>
                      </a:cubicBezTo>
                      <a:cubicBezTo>
                        <a:pt x="496" y="3791"/>
                        <a:pt x="252" y="4436"/>
                        <a:pt x="1" y="5032"/>
                      </a:cubicBezTo>
                      <a:lnTo>
                        <a:pt x="49" y="5053"/>
                      </a:lnTo>
                      <a:cubicBezTo>
                        <a:pt x="273" y="4851"/>
                        <a:pt x="448" y="4629"/>
                        <a:pt x="615" y="4389"/>
                      </a:cubicBezTo>
                      <a:cubicBezTo>
                        <a:pt x="1421" y="3221"/>
                        <a:pt x="1932" y="1418"/>
                        <a:pt x="1638" y="12"/>
                      </a:cubicBezTo>
                      <a:lnTo>
                        <a:pt x="1587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43"/>
                <p:cNvSpPr/>
                <p:nvPr/>
              </p:nvSpPr>
              <p:spPr>
                <a:xfrm>
                  <a:off x="-2924799" y="2075961"/>
                  <a:ext cx="189622" cy="2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5" h="3951" extrusionOk="0">
                      <a:moveTo>
                        <a:pt x="3524" y="1"/>
                      </a:moveTo>
                      <a:lnTo>
                        <a:pt x="3309" y="250"/>
                      </a:lnTo>
                      <a:cubicBezTo>
                        <a:pt x="3202" y="373"/>
                        <a:pt x="2985" y="624"/>
                        <a:pt x="2878" y="747"/>
                      </a:cubicBezTo>
                      <a:cubicBezTo>
                        <a:pt x="2392" y="1306"/>
                        <a:pt x="1844" y="1922"/>
                        <a:pt x="1347" y="2468"/>
                      </a:cubicBezTo>
                      <a:cubicBezTo>
                        <a:pt x="1007" y="2837"/>
                        <a:pt x="568" y="3309"/>
                        <a:pt x="226" y="3673"/>
                      </a:cubicBezTo>
                      <a:lnTo>
                        <a:pt x="1" y="3913"/>
                      </a:lnTo>
                      <a:lnTo>
                        <a:pt x="38" y="3950"/>
                      </a:lnTo>
                      <a:cubicBezTo>
                        <a:pt x="416" y="3800"/>
                        <a:pt x="754" y="3586"/>
                        <a:pt x="1078" y="3348"/>
                      </a:cubicBezTo>
                      <a:cubicBezTo>
                        <a:pt x="1880" y="2745"/>
                        <a:pt x="2559" y="1992"/>
                        <a:pt x="3074" y="1131"/>
                      </a:cubicBezTo>
                      <a:cubicBezTo>
                        <a:pt x="3278" y="785"/>
                        <a:pt x="3456" y="425"/>
                        <a:pt x="3565" y="35"/>
                      </a:cubicBez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43"/>
                <p:cNvSpPr/>
                <p:nvPr/>
              </p:nvSpPr>
              <p:spPr>
                <a:xfrm>
                  <a:off x="-2928628" y="2277872"/>
                  <a:ext cx="193558" cy="12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" h="2379" extrusionOk="0">
                      <a:moveTo>
                        <a:pt x="3609" y="0"/>
                      </a:moveTo>
                      <a:cubicBezTo>
                        <a:pt x="3381" y="140"/>
                        <a:pt x="2921" y="423"/>
                        <a:pt x="2696" y="566"/>
                      </a:cubicBezTo>
                      <a:cubicBezTo>
                        <a:pt x="2109" y="937"/>
                        <a:pt x="1469" y="1350"/>
                        <a:pt x="891" y="1732"/>
                      </a:cubicBezTo>
                      <a:cubicBezTo>
                        <a:pt x="667" y="1881"/>
                        <a:pt x="220" y="2181"/>
                        <a:pt x="0" y="2333"/>
                      </a:cubicBezTo>
                      <a:lnTo>
                        <a:pt x="29" y="2378"/>
                      </a:lnTo>
                      <a:cubicBezTo>
                        <a:pt x="128" y="2370"/>
                        <a:pt x="225" y="2357"/>
                        <a:pt x="322" y="2338"/>
                      </a:cubicBezTo>
                      <a:cubicBezTo>
                        <a:pt x="1545" y="2095"/>
                        <a:pt x="3018" y="1138"/>
                        <a:pt x="3639" y="46"/>
                      </a:cubicBezTo>
                      <a:lnTo>
                        <a:pt x="3609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43"/>
                <p:cNvSpPr/>
                <p:nvPr/>
              </p:nvSpPr>
              <p:spPr>
                <a:xfrm>
                  <a:off x="-2918416" y="2404465"/>
                  <a:ext cx="166910" cy="165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3113" extrusionOk="0">
                      <a:moveTo>
                        <a:pt x="3100" y="0"/>
                      </a:moveTo>
                      <a:cubicBezTo>
                        <a:pt x="2901" y="186"/>
                        <a:pt x="2504" y="565"/>
                        <a:pt x="2309" y="753"/>
                      </a:cubicBezTo>
                      <a:cubicBezTo>
                        <a:pt x="1805" y="1244"/>
                        <a:pt x="1255" y="1790"/>
                        <a:pt x="761" y="2291"/>
                      </a:cubicBezTo>
                      <a:cubicBezTo>
                        <a:pt x="569" y="2485"/>
                        <a:pt x="189" y="2876"/>
                        <a:pt x="1" y="3073"/>
                      </a:cubicBezTo>
                      <a:lnTo>
                        <a:pt x="38" y="3112"/>
                      </a:lnTo>
                      <a:cubicBezTo>
                        <a:pt x="134" y="3083"/>
                        <a:pt x="228" y="3049"/>
                        <a:pt x="320" y="3008"/>
                      </a:cubicBezTo>
                      <a:cubicBezTo>
                        <a:pt x="1478" y="2506"/>
                        <a:pt x="2742" y="1247"/>
                        <a:pt x="3137" y="37"/>
                      </a:cubicBezTo>
                      <a:lnTo>
                        <a:pt x="3100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43"/>
                <p:cNvSpPr/>
                <p:nvPr/>
              </p:nvSpPr>
              <p:spPr>
                <a:xfrm>
                  <a:off x="-2812088" y="2610205"/>
                  <a:ext cx="96753" cy="14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2820" extrusionOk="0">
                      <a:moveTo>
                        <a:pt x="1713" y="1"/>
                      </a:moveTo>
                      <a:lnTo>
                        <a:pt x="1488" y="342"/>
                      </a:lnTo>
                      <a:cubicBezTo>
                        <a:pt x="1206" y="781"/>
                        <a:pt x="892" y="1284"/>
                        <a:pt x="623" y="1732"/>
                      </a:cubicBezTo>
                      <a:cubicBezTo>
                        <a:pt x="425" y="2055"/>
                        <a:pt x="190" y="2458"/>
                        <a:pt x="1" y="2790"/>
                      </a:cubicBezTo>
                      <a:lnTo>
                        <a:pt x="48" y="2819"/>
                      </a:lnTo>
                      <a:cubicBezTo>
                        <a:pt x="1021" y="2385"/>
                        <a:pt x="1819" y="1094"/>
                        <a:pt x="1759" y="28"/>
                      </a:cubicBezTo>
                      <a:lnTo>
                        <a:pt x="1713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43"/>
                <p:cNvSpPr/>
                <p:nvPr/>
              </p:nvSpPr>
              <p:spPr>
                <a:xfrm>
                  <a:off x="-2718579" y="2807435"/>
                  <a:ext cx="78402" cy="12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2323" extrusionOk="0">
                      <a:moveTo>
                        <a:pt x="1224" y="1"/>
                      </a:moveTo>
                      <a:cubicBezTo>
                        <a:pt x="1180" y="83"/>
                        <a:pt x="1118" y="208"/>
                        <a:pt x="1075" y="291"/>
                      </a:cubicBezTo>
                      <a:cubicBezTo>
                        <a:pt x="1039" y="364"/>
                        <a:pt x="964" y="509"/>
                        <a:pt x="927" y="581"/>
                      </a:cubicBezTo>
                      <a:cubicBezTo>
                        <a:pt x="807" y="812"/>
                        <a:pt x="673" y="1067"/>
                        <a:pt x="550" y="1298"/>
                      </a:cubicBezTo>
                      <a:cubicBezTo>
                        <a:pt x="399" y="1579"/>
                        <a:pt x="234" y="1875"/>
                        <a:pt x="80" y="2152"/>
                      </a:cubicBezTo>
                      <a:cubicBezTo>
                        <a:pt x="54" y="2199"/>
                        <a:pt x="26" y="2246"/>
                        <a:pt x="1" y="2295"/>
                      </a:cubicBezTo>
                      <a:lnTo>
                        <a:pt x="46" y="2322"/>
                      </a:lnTo>
                      <a:cubicBezTo>
                        <a:pt x="291" y="2249"/>
                        <a:pt x="508" y="2107"/>
                        <a:pt x="689" y="1940"/>
                      </a:cubicBezTo>
                      <a:cubicBezTo>
                        <a:pt x="1195" y="1459"/>
                        <a:pt x="1473" y="709"/>
                        <a:pt x="1272" y="23"/>
                      </a:cubicBezTo>
                      <a:lnTo>
                        <a:pt x="122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43"/>
                <p:cNvSpPr/>
                <p:nvPr/>
              </p:nvSpPr>
              <p:spPr>
                <a:xfrm>
                  <a:off x="-2693420" y="2999186"/>
                  <a:ext cx="83402" cy="115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2170" extrusionOk="0">
                      <a:moveTo>
                        <a:pt x="1497" y="0"/>
                      </a:moveTo>
                      <a:cubicBezTo>
                        <a:pt x="1425" y="81"/>
                        <a:pt x="1355" y="164"/>
                        <a:pt x="1284" y="248"/>
                      </a:cubicBezTo>
                      <a:cubicBezTo>
                        <a:pt x="1232" y="311"/>
                        <a:pt x="1130" y="439"/>
                        <a:pt x="1080" y="502"/>
                      </a:cubicBezTo>
                      <a:cubicBezTo>
                        <a:pt x="916" y="713"/>
                        <a:pt x="747" y="945"/>
                        <a:pt x="598" y="1165"/>
                      </a:cubicBezTo>
                      <a:cubicBezTo>
                        <a:pt x="383" y="1479"/>
                        <a:pt x="182" y="1807"/>
                        <a:pt x="1" y="2142"/>
                      </a:cubicBezTo>
                      <a:lnTo>
                        <a:pt x="46" y="2169"/>
                      </a:lnTo>
                      <a:cubicBezTo>
                        <a:pt x="171" y="2131"/>
                        <a:pt x="292" y="2075"/>
                        <a:pt x="404" y="2009"/>
                      </a:cubicBezTo>
                      <a:cubicBezTo>
                        <a:pt x="1078" y="1612"/>
                        <a:pt x="1567" y="826"/>
                        <a:pt x="1538" y="33"/>
                      </a:cubicBezTo>
                      <a:lnTo>
                        <a:pt x="149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43"/>
                <p:cNvSpPr/>
                <p:nvPr/>
              </p:nvSpPr>
              <p:spPr>
                <a:xfrm>
                  <a:off x="-2733898" y="2533239"/>
                  <a:ext cx="170474" cy="584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5" h="109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06" y="1809"/>
                        <a:pt x="1241" y="3610"/>
                        <a:pt x="1766" y="5444"/>
                      </a:cubicBezTo>
                      <a:cubicBezTo>
                        <a:pt x="2168" y="6811"/>
                        <a:pt x="2521" y="8200"/>
                        <a:pt x="2860" y="9586"/>
                      </a:cubicBezTo>
                      <a:cubicBezTo>
                        <a:pt x="2973" y="10051"/>
                        <a:pt x="3083" y="10518"/>
                        <a:pt x="3205" y="10983"/>
                      </a:cubicBezTo>
                      <a:cubicBezTo>
                        <a:pt x="3200" y="10742"/>
                        <a:pt x="3190" y="10502"/>
                        <a:pt x="3177" y="10260"/>
                      </a:cubicBezTo>
                      <a:cubicBezTo>
                        <a:pt x="2939" y="6773"/>
                        <a:pt x="1808" y="3000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43"/>
                <p:cNvSpPr/>
                <p:nvPr/>
              </p:nvSpPr>
              <p:spPr>
                <a:xfrm>
                  <a:off x="-2277736" y="2612386"/>
                  <a:ext cx="102497" cy="531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1000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05" y="2986"/>
                        <a:pt x="1222" y="5976"/>
                        <a:pt x="545" y="9061"/>
                      </a:cubicBezTo>
                      <a:cubicBezTo>
                        <a:pt x="477" y="9375"/>
                        <a:pt x="399" y="9686"/>
                        <a:pt x="323" y="10000"/>
                      </a:cubicBezTo>
                      <a:cubicBezTo>
                        <a:pt x="428" y="9811"/>
                        <a:pt x="525" y="9618"/>
                        <a:pt x="616" y="9420"/>
                      </a:cubicBezTo>
                      <a:cubicBezTo>
                        <a:pt x="1927" y="6477"/>
                        <a:pt x="1727" y="2736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43"/>
                <p:cNvSpPr/>
                <p:nvPr/>
              </p:nvSpPr>
              <p:spPr>
                <a:xfrm>
                  <a:off x="-2601454" y="1483739"/>
                  <a:ext cx="93083" cy="25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" h="4799" extrusionOk="0">
                      <a:moveTo>
                        <a:pt x="1703" y="0"/>
                      </a:moveTo>
                      <a:lnTo>
                        <a:pt x="1555" y="284"/>
                      </a:lnTo>
                      <a:cubicBezTo>
                        <a:pt x="1426" y="537"/>
                        <a:pt x="1260" y="888"/>
                        <a:pt x="1145" y="1147"/>
                      </a:cubicBezTo>
                      <a:cubicBezTo>
                        <a:pt x="719" y="2121"/>
                        <a:pt x="381" y="3132"/>
                        <a:pt x="133" y="4165"/>
                      </a:cubicBezTo>
                      <a:cubicBezTo>
                        <a:pt x="97" y="4321"/>
                        <a:pt x="31" y="4632"/>
                        <a:pt x="0" y="4787"/>
                      </a:cubicBezTo>
                      <a:lnTo>
                        <a:pt x="52" y="4799"/>
                      </a:lnTo>
                      <a:cubicBezTo>
                        <a:pt x="254" y="4532"/>
                        <a:pt x="412" y="4246"/>
                        <a:pt x="564" y="3952"/>
                      </a:cubicBezTo>
                      <a:cubicBezTo>
                        <a:pt x="849" y="3396"/>
                        <a:pt x="1081" y="2809"/>
                        <a:pt x="1278" y="2217"/>
                      </a:cubicBezTo>
                      <a:cubicBezTo>
                        <a:pt x="1413" y="1820"/>
                        <a:pt x="1525" y="1416"/>
                        <a:pt x="1612" y="1006"/>
                      </a:cubicBezTo>
                      <a:cubicBezTo>
                        <a:pt x="1682" y="682"/>
                        <a:pt x="1738" y="360"/>
                        <a:pt x="1750" y="25"/>
                      </a:cubicBezTo>
                      <a:lnTo>
                        <a:pt x="1703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43"/>
                <p:cNvSpPr/>
                <p:nvPr/>
              </p:nvSpPr>
              <p:spPr>
                <a:xfrm>
                  <a:off x="-2566933" y="1621449"/>
                  <a:ext cx="103455" cy="275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" h="5185" extrusionOk="0">
                      <a:moveTo>
                        <a:pt x="1849" y="0"/>
                      </a:moveTo>
                      <a:lnTo>
                        <a:pt x="1742" y="326"/>
                      </a:lnTo>
                      <a:cubicBezTo>
                        <a:pt x="1687" y="488"/>
                        <a:pt x="1577" y="815"/>
                        <a:pt x="1524" y="977"/>
                      </a:cubicBezTo>
                      <a:cubicBezTo>
                        <a:pt x="1204" y="1925"/>
                        <a:pt x="843" y="2945"/>
                        <a:pt x="490" y="3883"/>
                      </a:cubicBezTo>
                      <a:cubicBezTo>
                        <a:pt x="383" y="4168"/>
                        <a:pt x="234" y="4559"/>
                        <a:pt x="126" y="4844"/>
                      </a:cubicBezTo>
                      <a:lnTo>
                        <a:pt x="1" y="5163"/>
                      </a:lnTo>
                      <a:lnTo>
                        <a:pt x="51" y="5184"/>
                      </a:lnTo>
                      <a:cubicBezTo>
                        <a:pt x="349" y="4888"/>
                        <a:pt x="587" y="4546"/>
                        <a:pt x="803" y="4188"/>
                      </a:cubicBezTo>
                      <a:cubicBezTo>
                        <a:pt x="1068" y="3739"/>
                        <a:pt x="1290" y="3266"/>
                        <a:pt x="1464" y="2775"/>
                      </a:cubicBezTo>
                      <a:cubicBezTo>
                        <a:pt x="1642" y="2284"/>
                        <a:pt x="1771" y="1779"/>
                        <a:pt x="1851" y="1264"/>
                      </a:cubicBezTo>
                      <a:cubicBezTo>
                        <a:pt x="1911" y="851"/>
                        <a:pt x="1945" y="434"/>
                        <a:pt x="1901" y="16"/>
                      </a:cubicBezTo>
                      <a:lnTo>
                        <a:pt x="1899" y="16"/>
                      </a:lnTo>
                      <a:lnTo>
                        <a:pt x="1849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43"/>
                <p:cNvSpPr/>
                <p:nvPr/>
              </p:nvSpPr>
              <p:spPr>
                <a:xfrm>
                  <a:off x="-2493317" y="1878359"/>
                  <a:ext cx="81647" cy="20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3813" extrusionOk="0">
                      <a:moveTo>
                        <a:pt x="1238" y="1"/>
                      </a:moveTo>
                      <a:cubicBezTo>
                        <a:pt x="1154" y="236"/>
                        <a:pt x="988" y="709"/>
                        <a:pt x="909" y="944"/>
                      </a:cubicBezTo>
                      <a:cubicBezTo>
                        <a:pt x="702" y="1555"/>
                        <a:pt x="483" y="2227"/>
                        <a:pt x="290" y="2841"/>
                      </a:cubicBezTo>
                      <a:cubicBezTo>
                        <a:pt x="216" y="3079"/>
                        <a:pt x="70" y="3557"/>
                        <a:pt x="0" y="3797"/>
                      </a:cubicBezTo>
                      <a:lnTo>
                        <a:pt x="50" y="3813"/>
                      </a:lnTo>
                      <a:cubicBezTo>
                        <a:pt x="958" y="2979"/>
                        <a:pt x="1534" y="1226"/>
                        <a:pt x="1288" y="19"/>
                      </a:cubicBezTo>
                      <a:lnTo>
                        <a:pt x="1238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43"/>
                <p:cNvSpPr/>
                <p:nvPr/>
              </p:nvSpPr>
              <p:spPr>
                <a:xfrm>
                  <a:off x="-2492839" y="2045376"/>
                  <a:ext cx="131379" cy="249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0" h="4694" extrusionOk="0">
                      <a:moveTo>
                        <a:pt x="2423" y="1"/>
                      </a:moveTo>
                      <a:cubicBezTo>
                        <a:pt x="2264" y="287"/>
                        <a:pt x="1951" y="869"/>
                        <a:pt x="1799" y="1159"/>
                      </a:cubicBezTo>
                      <a:cubicBezTo>
                        <a:pt x="1195" y="2301"/>
                        <a:pt x="570" y="3509"/>
                        <a:pt x="1" y="4669"/>
                      </a:cubicBezTo>
                      <a:lnTo>
                        <a:pt x="48" y="4694"/>
                      </a:lnTo>
                      <a:cubicBezTo>
                        <a:pt x="140" y="4621"/>
                        <a:pt x="228" y="4543"/>
                        <a:pt x="310" y="4460"/>
                      </a:cubicBezTo>
                      <a:cubicBezTo>
                        <a:pt x="550" y="4222"/>
                        <a:pt x="770" y="3965"/>
                        <a:pt x="968" y="3691"/>
                      </a:cubicBezTo>
                      <a:cubicBezTo>
                        <a:pt x="1689" y="2704"/>
                        <a:pt x="2379" y="1253"/>
                        <a:pt x="2470" y="26"/>
                      </a:cubicBezTo>
                      <a:lnTo>
                        <a:pt x="2470" y="25"/>
                      </a:lnTo>
                      <a:lnTo>
                        <a:pt x="2423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43"/>
                <p:cNvSpPr/>
                <p:nvPr/>
              </p:nvSpPr>
              <p:spPr>
                <a:xfrm>
                  <a:off x="-2497892" y="2242021"/>
                  <a:ext cx="146272" cy="27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086" extrusionOk="0">
                      <a:moveTo>
                        <a:pt x="2703" y="0"/>
                      </a:moveTo>
                      <a:lnTo>
                        <a:pt x="2515" y="307"/>
                      </a:lnTo>
                      <a:cubicBezTo>
                        <a:pt x="2210" y="805"/>
                        <a:pt x="1896" y="1347"/>
                        <a:pt x="1614" y="1858"/>
                      </a:cubicBezTo>
                      <a:cubicBezTo>
                        <a:pt x="1040" y="2897"/>
                        <a:pt x="490" y="3982"/>
                        <a:pt x="0" y="5063"/>
                      </a:cubicBezTo>
                      <a:lnTo>
                        <a:pt x="49" y="5086"/>
                      </a:lnTo>
                      <a:cubicBezTo>
                        <a:pt x="143" y="5001"/>
                        <a:pt x="232" y="4912"/>
                        <a:pt x="316" y="4818"/>
                      </a:cubicBezTo>
                      <a:cubicBezTo>
                        <a:pt x="606" y="4504"/>
                        <a:pt x="861" y="4162"/>
                        <a:pt x="1100" y="3811"/>
                      </a:cubicBezTo>
                      <a:cubicBezTo>
                        <a:pt x="1530" y="3167"/>
                        <a:pt x="1899" y="2487"/>
                        <a:pt x="2205" y="1776"/>
                      </a:cubicBezTo>
                      <a:cubicBezTo>
                        <a:pt x="2323" y="1502"/>
                        <a:pt x="2432" y="1215"/>
                        <a:pt x="2524" y="932"/>
                      </a:cubicBezTo>
                      <a:cubicBezTo>
                        <a:pt x="2618" y="635"/>
                        <a:pt x="2704" y="341"/>
                        <a:pt x="2750" y="28"/>
                      </a:cubicBez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43"/>
                <p:cNvSpPr/>
                <p:nvPr/>
              </p:nvSpPr>
              <p:spPr>
                <a:xfrm>
                  <a:off x="-2480658" y="2476325"/>
                  <a:ext cx="137922" cy="239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4496" extrusionOk="0">
                      <a:moveTo>
                        <a:pt x="2547" y="0"/>
                      </a:moveTo>
                      <a:lnTo>
                        <a:pt x="2362" y="264"/>
                      </a:lnTo>
                      <a:cubicBezTo>
                        <a:pt x="2129" y="603"/>
                        <a:pt x="1875" y="996"/>
                        <a:pt x="1659" y="1345"/>
                      </a:cubicBezTo>
                      <a:cubicBezTo>
                        <a:pt x="1095" y="2258"/>
                        <a:pt x="587" y="3206"/>
                        <a:pt x="133" y="4180"/>
                      </a:cubicBezTo>
                      <a:lnTo>
                        <a:pt x="0" y="4473"/>
                      </a:lnTo>
                      <a:lnTo>
                        <a:pt x="49" y="4496"/>
                      </a:lnTo>
                      <a:cubicBezTo>
                        <a:pt x="389" y="4206"/>
                        <a:pt x="669" y="3864"/>
                        <a:pt x="937" y="3509"/>
                      </a:cubicBezTo>
                      <a:cubicBezTo>
                        <a:pt x="1189" y="3167"/>
                        <a:pt x="1421" y="2809"/>
                        <a:pt x="1630" y="2440"/>
                      </a:cubicBezTo>
                      <a:cubicBezTo>
                        <a:pt x="1842" y="2070"/>
                        <a:pt x="2032" y="1690"/>
                        <a:pt x="2197" y="1298"/>
                      </a:cubicBezTo>
                      <a:cubicBezTo>
                        <a:pt x="2367" y="888"/>
                        <a:pt x="2516" y="472"/>
                        <a:pt x="2592" y="31"/>
                      </a:cubicBezTo>
                      <a:lnTo>
                        <a:pt x="2591" y="29"/>
                      </a:lnTo>
                      <a:lnTo>
                        <a:pt x="254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43"/>
                <p:cNvSpPr/>
                <p:nvPr/>
              </p:nvSpPr>
              <p:spPr>
                <a:xfrm>
                  <a:off x="-2423265" y="2695842"/>
                  <a:ext cx="133613" cy="246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4641" extrusionOk="0">
                      <a:moveTo>
                        <a:pt x="2464" y="1"/>
                      </a:moveTo>
                      <a:cubicBezTo>
                        <a:pt x="2304" y="284"/>
                        <a:pt x="1985" y="859"/>
                        <a:pt x="1829" y="1145"/>
                      </a:cubicBezTo>
                      <a:cubicBezTo>
                        <a:pt x="1215" y="2274"/>
                        <a:pt x="580" y="3468"/>
                        <a:pt x="0" y="4615"/>
                      </a:cubicBezTo>
                      <a:lnTo>
                        <a:pt x="47" y="4641"/>
                      </a:lnTo>
                      <a:cubicBezTo>
                        <a:pt x="140" y="4569"/>
                        <a:pt x="229" y="4493"/>
                        <a:pt x="313" y="4411"/>
                      </a:cubicBezTo>
                      <a:cubicBezTo>
                        <a:pt x="554" y="4177"/>
                        <a:pt x="776" y="3925"/>
                        <a:pt x="977" y="3654"/>
                      </a:cubicBezTo>
                      <a:cubicBezTo>
                        <a:pt x="1706" y="2682"/>
                        <a:pt x="2409" y="1245"/>
                        <a:pt x="2511" y="25"/>
                      </a:cubicBezTo>
                      <a:lnTo>
                        <a:pt x="246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43"/>
                <p:cNvSpPr/>
                <p:nvPr/>
              </p:nvSpPr>
              <p:spPr>
                <a:xfrm>
                  <a:off x="-2441563" y="2910412"/>
                  <a:ext cx="169570" cy="228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" h="4302" extrusionOk="0">
                      <a:moveTo>
                        <a:pt x="3149" y="1"/>
                      </a:moveTo>
                      <a:lnTo>
                        <a:pt x="2917" y="239"/>
                      </a:lnTo>
                      <a:cubicBezTo>
                        <a:pt x="2711" y="453"/>
                        <a:pt x="2441" y="756"/>
                        <a:pt x="2248" y="981"/>
                      </a:cubicBezTo>
                      <a:cubicBezTo>
                        <a:pt x="1529" y="1826"/>
                        <a:pt x="884" y="2735"/>
                        <a:pt x="323" y="3694"/>
                      </a:cubicBezTo>
                      <a:cubicBezTo>
                        <a:pt x="241" y="3838"/>
                        <a:pt x="80" y="4128"/>
                        <a:pt x="1" y="4276"/>
                      </a:cubicBezTo>
                      <a:lnTo>
                        <a:pt x="48" y="4302"/>
                      </a:lnTo>
                      <a:cubicBezTo>
                        <a:pt x="284" y="4128"/>
                        <a:pt x="485" y="3928"/>
                        <a:pt x="691" y="3723"/>
                      </a:cubicBezTo>
                      <a:cubicBezTo>
                        <a:pt x="1185" y="3213"/>
                        <a:pt x="1631" y="2656"/>
                        <a:pt x="2039" y="2078"/>
                      </a:cubicBezTo>
                      <a:cubicBezTo>
                        <a:pt x="2293" y="1721"/>
                        <a:pt x="2530" y="1352"/>
                        <a:pt x="2744" y="969"/>
                      </a:cubicBezTo>
                      <a:cubicBezTo>
                        <a:pt x="2912" y="668"/>
                        <a:pt x="3071" y="367"/>
                        <a:pt x="3187" y="38"/>
                      </a:cubicBezTo>
                      <a:lnTo>
                        <a:pt x="3149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43"/>
                <p:cNvSpPr/>
                <p:nvPr/>
              </p:nvSpPr>
              <p:spPr>
                <a:xfrm>
                  <a:off x="-2795280" y="1656608"/>
                  <a:ext cx="163719" cy="11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2209" extrusionOk="0">
                      <a:moveTo>
                        <a:pt x="23" y="0"/>
                      </a:moveTo>
                      <a:lnTo>
                        <a:pt x="1" y="49"/>
                      </a:lnTo>
                      <a:cubicBezTo>
                        <a:pt x="589" y="935"/>
                        <a:pt x="2008" y="1947"/>
                        <a:pt x="3040" y="2208"/>
                      </a:cubicBezTo>
                      <a:lnTo>
                        <a:pt x="3040" y="2207"/>
                      </a:lnTo>
                      <a:lnTo>
                        <a:pt x="3077" y="2169"/>
                      </a:lnTo>
                      <a:lnTo>
                        <a:pt x="2915" y="1999"/>
                      </a:lnTo>
                      <a:cubicBezTo>
                        <a:pt x="2771" y="1847"/>
                        <a:pt x="2560" y="1651"/>
                        <a:pt x="2403" y="1512"/>
                      </a:cubicBezTo>
                      <a:cubicBezTo>
                        <a:pt x="1987" y="1150"/>
                        <a:pt x="1541" y="825"/>
                        <a:pt x="1070" y="540"/>
                      </a:cubicBezTo>
                      <a:cubicBezTo>
                        <a:pt x="884" y="426"/>
                        <a:pt x="647" y="300"/>
                        <a:pt x="451" y="198"/>
                      </a:cubicBezTo>
                      <a:cubicBezTo>
                        <a:pt x="346" y="146"/>
                        <a:pt x="132" y="47"/>
                        <a:pt x="2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43"/>
                <p:cNvSpPr/>
                <p:nvPr/>
              </p:nvSpPr>
              <p:spPr>
                <a:xfrm>
                  <a:off x="-2728419" y="1844796"/>
                  <a:ext cx="144145" cy="5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0" h="1086" extrusionOk="0">
                      <a:moveTo>
                        <a:pt x="15" y="0"/>
                      </a:moveTo>
                      <a:lnTo>
                        <a:pt x="1" y="52"/>
                      </a:lnTo>
                      <a:cubicBezTo>
                        <a:pt x="84" y="164"/>
                        <a:pt x="177" y="269"/>
                        <a:pt x="283" y="361"/>
                      </a:cubicBezTo>
                      <a:cubicBezTo>
                        <a:pt x="775" y="800"/>
                        <a:pt x="1486" y="1086"/>
                        <a:pt x="2167" y="1086"/>
                      </a:cubicBezTo>
                      <a:cubicBezTo>
                        <a:pt x="2344" y="1086"/>
                        <a:pt x="2518" y="1066"/>
                        <a:pt x="2687" y="1026"/>
                      </a:cubicBezTo>
                      <a:lnTo>
                        <a:pt x="2710" y="977"/>
                      </a:lnTo>
                      <a:cubicBezTo>
                        <a:pt x="2603" y="922"/>
                        <a:pt x="2496" y="870"/>
                        <a:pt x="2387" y="818"/>
                      </a:cubicBezTo>
                      <a:cubicBezTo>
                        <a:pt x="2306" y="781"/>
                        <a:pt x="2141" y="708"/>
                        <a:pt x="2060" y="672"/>
                      </a:cubicBezTo>
                      <a:cubicBezTo>
                        <a:pt x="1736" y="533"/>
                        <a:pt x="1389" y="402"/>
                        <a:pt x="1052" y="290"/>
                      </a:cubicBezTo>
                      <a:cubicBezTo>
                        <a:pt x="715" y="178"/>
                        <a:pt x="362" y="78"/>
                        <a:pt x="1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43"/>
                <p:cNvSpPr/>
                <p:nvPr/>
              </p:nvSpPr>
              <p:spPr>
                <a:xfrm>
                  <a:off x="-2705813" y="1958942"/>
                  <a:ext cx="204675" cy="109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2057" extrusionOk="0">
                      <a:moveTo>
                        <a:pt x="25" y="1"/>
                      </a:moveTo>
                      <a:lnTo>
                        <a:pt x="0" y="48"/>
                      </a:lnTo>
                      <a:cubicBezTo>
                        <a:pt x="55" y="130"/>
                        <a:pt x="115" y="210"/>
                        <a:pt x="180" y="286"/>
                      </a:cubicBezTo>
                      <a:cubicBezTo>
                        <a:pt x="998" y="1233"/>
                        <a:pt x="2562" y="2050"/>
                        <a:pt x="3824" y="2056"/>
                      </a:cubicBezTo>
                      <a:lnTo>
                        <a:pt x="3848" y="2009"/>
                      </a:lnTo>
                      <a:cubicBezTo>
                        <a:pt x="3613" y="1878"/>
                        <a:pt x="3138" y="1616"/>
                        <a:pt x="2902" y="1489"/>
                      </a:cubicBezTo>
                      <a:cubicBezTo>
                        <a:pt x="2288" y="1159"/>
                        <a:pt x="1611" y="803"/>
                        <a:pt x="990" y="485"/>
                      </a:cubicBezTo>
                      <a:cubicBezTo>
                        <a:pt x="750" y="362"/>
                        <a:pt x="268" y="12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43"/>
                <p:cNvSpPr/>
                <p:nvPr/>
              </p:nvSpPr>
              <p:spPr>
                <a:xfrm>
                  <a:off x="-2628687" y="2162236"/>
                  <a:ext cx="134305" cy="132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497" extrusionOk="0">
                      <a:moveTo>
                        <a:pt x="31" y="0"/>
                      </a:moveTo>
                      <a:lnTo>
                        <a:pt x="0" y="46"/>
                      </a:lnTo>
                      <a:cubicBezTo>
                        <a:pt x="397" y="992"/>
                        <a:pt x="1530" y="2116"/>
                        <a:pt x="2480" y="2497"/>
                      </a:cubicBezTo>
                      <a:lnTo>
                        <a:pt x="2524" y="2466"/>
                      </a:lnTo>
                      <a:lnTo>
                        <a:pt x="2401" y="2283"/>
                      </a:lnTo>
                      <a:cubicBezTo>
                        <a:pt x="2291" y="2121"/>
                        <a:pt x="2127" y="1907"/>
                        <a:pt x="2003" y="1755"/>
                      </a:cubicBezTo>
                      <a:cubicBezTo>
                        <a:pt x="1674" y="1358"/>
                        <a:pt x="1311" y="990"/>
                        <a:pt x="919" y="655"/>
                      </a:cubicBezTo>
                      <a:cubicBezTo>
                        <a:pt x="762" y="522"/>
                        <a:pt x="562" y="368"/>
                        <a:pt x="396" y="246"/>
                      </a:cubicBezTo>
                      <a:cubicBezTo>
                        <a:pt x="306" y="183"/>
                        <a:pt x="123" y="60"/>
                        <a:pt x="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43"/>
                <p:cNvSpPr/>
                <p:nvPr/>
              </p:nvSpPr>
              <p:spPr>
                <a:xfrm>
                  <a:off x="-2656985" y="2392816"/>
                  <a:ext cx="151804" cy="10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015" extrusionOk="0">
                      <a:moveTo>
                        <a:pt x="27" y="0"/>
                      </a:moveTo>
                      <a:lnTo>
                        <a:pt x="1" y="47"/>
                      </a:lnTo>
                      <a:cubicBezTo>
                        <a:pt x="472" y="1008"/>
                        <a:pt x="1755" y="1909"/>
                        <a:pt x="2821" y="2014"/>
                      </a:cubicBezTo>
                      <a:lnTo>
                        <a:pt x="2821" y="2012"/>
                      </a:lnTo>
                      <a:lnTo>
                        <a:pt x="2854" y="1972"/>
                      </a:lnTo>
                      <a:lnTo>
                        <a:pt x="2690" y="1831"/>
                      </a:lnTo>
                      <a:cubicBezTo>
                        <a:pt x="2544" y="1708"/>
                        <a:pt x="2339" y="1543"/>
                        <a:pt x="2188" y="1424"/>
                      </a:cubicBezTo>
                      <a:cubicBezTo>
                        <a:pt x="1853" y="1165"/>
                        <a:pt x="1490" y="904"/>
                        <a:pt x="1135" y="671"/>
                      </a:cubicBezTo>
                      <a:cubicBezTo>
                        <a:pt x="906" y="517"/>
                        <a:pt x="641" y="354"/>
                        <a:pt x="403" y="213"/>
                      </a:cubicBezTo>
                      <a:cubicBezTo>
                        <a:pt x="310" y="159"/>
                        <a:pt x="122" y="54"/>
                        <a:pt x="2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43"/>
                <p:cNvSpPr/>
                <p:nvPr/>
              </p:nvSpPr>
              <p:spPr>
                <a:xfrm>
                  <a:off x="-2655336" y="2575738"/>
                  <a:ext cx="176272" cy="125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361" extrusionOk="0">
                      <a:moveTo>
                        <a:pt x="25" y="1"/>
                      </a:moveTo>
                      <a:lnTo>
                        <a:pt x="1" y="48"/>
                      </a:lnTo>
                      <a:cubicBezTo>
                        <a:pt x="611" y="1039"/>
                        <a:pt x="2137" y="2121"/>
                        <a:pt x="3276" y="2359"/>
                      </a:cubicBezTo>
                      <a:lnTo>
                        <a:pt x="3278" y="2361"/>
                      </a:lnTo>
                      <a:lnTo>
                        <a:pt x="3314" y="2320"/>
                      </a:lnTo>
                      <a:lnTo>
                        <a:pt x="3127" y="2149"/>
                      </a:lnTo>
                      <a:cubicBezTo>
                        <a:pt x="3035" y="2064"/>
                        <a:pt x="2844" y="1898"/>
                        <a:pt x="2747" y="1818"/>
                      </a:cubicBezTo>
                      <a:cubicBezTo>
                        <a:pt x="2167" y="1332"/>
                        <a:pt x="1551" y="890"/>
                        <a:pt x="905" y="495"/>
                      </a:cubicBezTo>
                      <a:cubicBezTo>
                        <a:pt x="712" y="378"/>
                        <a:pt x="448" y="224"/>
                        <a:pt x="249" y="119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43"/>
                <p:cNvSpPr/>
                <p:nvPr/>
              </p:nvSpPr>
              <p:spPr>
                <a:xfrm>
                  <a:off x="-2606188" y="2783765"/>
                  <a:ext cx="192441" cy="148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8" h="2799" extrusionOk="0">
                      <a:moveTo>
                        <a:pt x="29" y="0"/>
                      </a:moveTo>
                      <a:lnTo>
                        <a:pt x="0" y="44"/>
                      </a:lnTo>
                      <a:cubicBezTo>
                        <a:pt x="640" y="1193"/>
                        <a:pt x="2307" y="2479"/>
                        <a:pt x="3582" y="2798"/>
                      </a:cubicBezTo>
                      <a:lnTo>
                        <a:pt x="3617" y="2758"/>
                      </a:lnTo>
                      <a:lnTo>
                        <a:pt x="3407" y="2568"/>
                      </a:lnTo>
                      <a:cubicBezTo>
                        <a:pt x="3302" y="2474"/>
                        <a:pt x="3086" y="2288"/>
                        <a:pt x="2979" y="2197"/>
                      </a:cubicBezTo>
                      <a:cubicBezTo>
                        <a:pt x="2338" y="1651"/>
                        <a:pt x="1654" y="1123"/>
                        <a:pt x="967" y="634"/>
                      </a:cubicBezTo>
                      <a:cubicBezTo>
                        <a:pt x="761" y="490"/>
                        <a:pt x="478" y="294"/>
                        <a:pt x="266" y="154"/>
                      </a:cubicBez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43"/>
                <p:cNvSpPr/>
                <p:nvPr/>
              </p:nvSpPr>
              <p:spPr>
                <a:xfrm>
                  <a:off x="-2553369" y="2997431"/>
                  <a:ext cx="130741" cy="154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2908" extrusionOk="0">
                      <a:moveTo>
                        <a:pt x="34" y="1"/>
                      </a:moveTo>
                      <a:lnTo>
                        <a:pt x="0" y="41"/>
                      </a:lnTo>
                      <a:cubicBezTo>
                        <a:pt x="337" y="1067"/>
                        <a:pt x="1458" y="2403"/>
                        <a:pt x="2412" y="2907"/>
                      </a:cubicBezTo>
                      <a:lnTo>
                        <a:pt x="2458" y="2880"/>
                      </a:lnTo>
                      <a:lnTo>
                        <a:pt x="2341" y="2675"/>
                      </a:lnTo>
                      <a:cubicBezTo>
                        <a:pt x="2234" y="2492"/>
                        <a:pt x="2077" y="2251"/>
                        <a:pt x="1959" y="2078"/>
                      </a:cubicBezTo>
                      <a:cubicBezTo>
                        <a:pt x="1643" y="1624"/>
                        <a:pt x="1291" y="1196"/>
                        <a:pt x="907" y="798"/>
                      </a:cubicBezTo>
                      <a:cubicBezTo>
                        <a:pt x="755" y="639"/>
                        <a:pt x="559" y="454"/>
                        <a:pt x="395" y="305"/>
                      </a:cubicBezTo>
                      <a:cubicBezTo>
                        <a:pt x="306" y="228"/>
                        <a:pt x="126" y="75"/>
                        <a:pt x="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43"/>
                <p:cNvSpPr/>
                <p:nvPr/>
              </p:nvSpPr>
              <p:spPr>
                <a:xfrm>
                  <a:off x="-2059921" y="1521664"/>
                  <a:ext cx="176006" cy="192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3621" extrusionOk="0">
                      <a:moveTo>
                        <a:pt x="41" y="0"/>
                      </a:moveTo>
                      <a:lnTo>
                        <a:pt x="1" y="36"/>
                      </a:lnTo>
                      <a:cubicBezTo>
                        <a:pt x="62" y="248"/>
                        <a:pt x="151" y="441"/>
                        <a:pt x="245" y="634"/>
                      </a:cubicBezTo>
                      <a:cubicBezTo>
                        <a:pt x="840" y="1802"/>
                        <a:pt x="2055" y="3107"/>
                        <a:pt x="3270" y="3621"/>
                      </a:cubicBezTo>
                      <a:lnTo>
                        <a:pt x="3309" y="3585"/>
                      </a:lnTo>
                      <a:cubicBezTo>
                        <a:pt x="3111" y="3357"/>
                        <a:pt x="2708" y="2900"/>
                        <a:pt x="2507" y="2675"/>
                      </a:cubicBezTo>
                      <a:cubicBezTo>
                        <a:pt x="1849" y="1939"/>
                        <a:pt x="1135" y="1160"/>
                        <a:pt x="459" y="439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43"/>
                <p:cNvSpPr/>
                <p:nvPr/>
              </p:nvSpPr>
              <p:spPr>
                <a:xfrm>
                  <a:off x="-2035932" y="1766872"/>
                  <a:ext cx="208398" cy="200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3766" extrusionOk="0">
                      <a:moveTo>
                        <a:pt x="37" y="1"/>
                      </a:moveTo>
                      <a:lnTo>
                        <a:pt x="0" y="40"/>
                      </a:lnTo>
                      <a:cubicBezTo>
                        <a:pt x="46" y="150"/>
                        <a:pt x="97" y="258"/>
                        <a:pt x="156" y="364"/>
                      </a:cubicBezTo>
                      <a:cubicBezTo>
                        <a:pt x="323" y="667"/>
                        <a:pt x="512" y="955"/>
                        <a:pt x="724" y="1229"/>
                      </a:cubicBezTo>
                      <a:cubicBezTo>
                        <a:pt x="1486" y="2215"/>
                        <a:pt x="2710" y="3314"/>
                        <a:pt x="3880" y="3766"/>
                      </a:cubicBezTo>
                      <a:lnTo>
                        <a:pt x="3917" y="3727"/>
                      </a:lnTo>
                      <a:cubicBezTo>
                        <a:pt x="3682" y="3490"/>
                        <a:pt x="3201" y="3014"/>
                        <a:pt x="2962" y="2781"/>
                      </a:cubicBezTo>
                      <a:cubicBezTo>
                        <a:pt x="2015" y="1859"/>
                        <a:pt x="1011" y="897"/>
                        <a:pt x="3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43"/>
                <p:cNvSpPr/>
                <p:nvPr/>
              </p:nvSpPr>
              <p:spPr>
                <a:xfrm>
                  <a:off x="-2052687" y="1968410"/>
                  <a:ext cx="147655" cy="146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750" extrusionOk="0">
                      <a:moveTo>
                        <a:pt x="35" y="1"/>
                      </a:moveTo>
                      <a:lnTo>
                        <a:pt x="1" y="41"/>
                      </a:lnTo>
                      <a:cubicBezTo>
                        <a:pt x="388" y="1124"/>
                        <a:pt x="1648" y="2376"/>
                        <a:pt x="2735" y="2748"/>
                      </a:cubicBezTo>
                      <a:lnTo>
                        <a:pt x="2735" y="2750"/>
                      </a:lnTo>
                      <a:lnTo>
                        <a:pt x="2776" y="2714"/>
                      </a:lnTo>
                      <a:lnTo>
                        <a:pt x="2624" y="2528"/>
                      </a:lnTo>
                      <a:cubicBezTo>
                        <a:pt x="2428" y="2290"/>
                        <a:pt x="2194" y="2026"/>
                        <a:pt x="1985" y="1802"/>
                      </a:cubicBezTo>
                      <a:cubicBezTo>
                        <a:pt x="1665" y="1457"/>
                        <a:pt x="1303" y="1099"/>
                        <a:pt x="957" y="782"/>
                      </a:cubicBezTo>
                      <a:cubicBezTo>
                        <a:pt x="791" y="629"/>
                        <a:pt x="582" y="450"/>
                        <a:pt x="411" y="304"/>
                      </a:cubicBezTo>
                      <a:cubicBezTo>
                        <a:pt x="318" y="228"/>
                        <a:pt x="130" y="75"/>
                        <a:pt x="3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43"/>
                <p:cNvSpPr/>
                <p:nvPr/>
              </p:nvSpPr>
              <p:spPr>
                <a:xfrm>
                  <a:off x="-2077155" y="2169310"/>
                  <a:ext cx="94253" cy="8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" h="1632" extrusionOk="0">
                      <a:moveTo>
                        <a:pt x="36" y="0"/>
                      </a:moveTo>
                      <a:lnTo>
                        <a:pt x="1" y="39"/>
                      </a:lnTo>
                      <a:cubicBezTo>
                        <a:pt x="6" y="164"/>
                        <a:pt x="28" y="285"/>
                        <a:pt x="67" y="402"/>
                      </a:cubicBezTo>
                      <a:cubicBezTo>
                        <a:pt x="290" y="1100"/>
                        <a:pt x="959" y="1632"/>
                        <a:pt x="1699" y="1632"/>
                      </a:cubicBezTo>
                      <a:cubicBezTo>
                        <a:pt x="1712" y="1632"/>
                        <a:pt x="1724" y="1632"/>
                        <a:pt x="1736" y="1631"/>
                      </a:cubicBezTo>
                      <a:lnTo>
                        <a:pt x="1771" y="1591"/>
                      </a:lnTo>
                      <a:cubicBezTo>
                        <a:pt x="1703" y="1521"/>
                        <a:pt x="1632" y="1453"/>
                        <a:pt x="1562" y="1384"/>
                      </a:cubicBezTo>
                      <a:cubicBezTo>
                        <a:pt x="1295" y="1121"/>
                        <a:pt x="983" y="830"/>
                        <a:pt x="702" y="578"/>
                      </a:cubicBezTo>
                      <a:cubicBezTo>
                        <a:pt x="493" y="389"/>
                        <a:pt x="255" y="180"/>
                        <a:pt x="3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43"/>
                <p:cNvSpPr/>
                <p:nvPr/>
              </p:nvSpPr>
              <p:spPr>
                <a:xfrm>
                  <a:off x="-2126675" y="2357551"/>
                  <a:ext cx="106220" cy="107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2020" extrusionOk="0">
                      <a:moveTo>
                        <a:pt x="34" y="1"/>
                      </a:moveTo>
                      <a:lnTo>
                        <a:pt x="0" y="41"/>
                      </a:lnTo>
                      <a:cubicBezTo>
                        <a:pt x="25" y="177"/>
                        <a:pt x="64" y="309"/>
                        <a:pt x="119" y="435"/>
                      </a:cubicBezTo>
                      <a:cubicBezTo>
                        <a:pt x="433" y="1185"/>
                        <a:pt x="1149" y="1852"/>
                        <a:pt x="1956" y="2019"/>
                      </a:cubicBezTo>
                      <a:lnTo>
                        <a:pt x="1996" y="1985"/>
                      </a:lnTo>
                      <a:cubicBezTo>
                        <a:pt x="1928" y="1891"/>
                        <a:pt x="1855" y="1801"/>
                        <a:pt x="1782" y="1710"/>
                      </a:cubicBezTo>
                      <a:cubicBezTo>
                        <a:pt x="1727" y="1642"/>
                        <a:pt x="1614" y="1507"/>
                        <a:pt x="1557" y="1441"/>
                      </a:cubicBezTo>
                      <a:cubicBezTo>
                        <a:pt x="1332" y="1182"/>
                        <a:pt x="1081" y="921"/>
                        <a:pt x="831" y="684"/>
                      </a:cubicBezTo>
                      <a:cubicBezTo>
                        <a:pt x="577" y="441"/>
                        <a:pt x="311" y="215"/>
                        <a:pt x="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43"/>
                <p:cNvSpPr/>
                <p:nvPr/>
              </p:nvSpPr>
              <p:spPr>
                <a:xfrm>
                  <a:off x="-2224386" y="2538611"/>
                  <a:ext cx="200739" cy="15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2995" extrusionOk="0">
                      <a:moveTo>
                        <a:pt x="25" y="0"/>
                      </a:moveTo>
                      <a:lnTo>
                        <a:pt x="0" y="47"/>
                      </a:lnTo>
                      <a:cubicBezTo>
                        <a:pt x="713" y="1031"/>
                        <a:pt x="2613" y="2532"/>
                        <a:pt x="3733" y="2994"/>
                      </a:cubicBezTo>
                      <a:lnTo>
                        <a:pt x="3773" y="2959"/>
                      </a:lnTo>
                      <a:cubicBezTo>
                        <a:pt x="3598" y="2756"/>
                        <a:pt x="3352" y="2484"/>
                        <a:pt x="3164" y="2296"/>
                      </a:cubicBezTo>
                      <a:cubicBezTo>
                        <a:pt x="2599" y="1727"/>
                        <a:pt x="1980" y="1214"/>
                        <a:pt x="1317" y="763"/>
                      </a:cubicBezTo>
                      <a:cubicBezTo>
                        <a:pt x="1001" y="550"/>
                        <a:pt x="629" y="323"/>
                        <a:pt x="292" y="14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43"/>
                <p:cNvSpPr/>
                <p:nvPr/>
              </p:nvSpPr>
              <p:spPr>
                <a:xfrm>
                  <a:off x="-2215769" y="2702916"/>
                  <a:ext cx="158347" cy="19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7" h="3680" extrusionOk="0">
                      <a:moveTo>
                        <a:pt x="41" y="1"/>
                      </a:moveTo>
                      <a:lnTo>
                        <a:pt x="0" y="35"/>
                      </a:lnTo>
                      <a:cubicBezTo>
                        <a:pt x="21" y="138"/>
                        <a:pt x="50" y="240"/>
                        <a:pt x="86" y="341"/>
                      </a:cubicBezTo>
                      <a:cubicBezTo>
                        <a:pt x="517" y="1609"/>
                        <a:pt x="1719" y="3097"/>
                        <a:pt x="2934" y="3680"/>
                      </a:cubicBezTo>
                      <a:lnTo>
                        <a:pt x="2936" y="3680"/>
                      </a:lnTo>
                      <a:lnTo>
                        <a:pt x="2976" y="3646"/>
                      </a:lnTo>
                      <a:cubicBezTo>
                        <a:pt x="2800" y="3414"/>
                        <a:pt x="2438" y="2951"/>
                        <a:pt x="2259" y="2722"/>
                      </a:cubicBezTo>
                      <a:cubicBezTo>
                        <a:pt x="1790" y="2129"/>
                        <a:pt x="1270" y="1483"/>
                        <a:pt x="791" y="900"/>
                      </a:cubicBezTo>
                      <a:cubicBezTo>
                        <a:pt x="606" y="673"/>
                        <a:pt x="230" y="224"/>
                        <a:pt x="4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43"/>
                <p:cNvSpPr/>
                <p:nvPr/>
              </p:nvSpPr>
              <p:spPr>
                <a:xfrm>
                  <a:off x="-2205291" y="2937113"/>
                  <a:ext cx="80370" cy="10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965" extrusionOk="0">
                      <a:moveTo>
                        <a:pt x="41" y="1"/>
                      </a:moveTo>
                      <a:lnTo>
                        <a:pt x="3" y="37"/>
                      </a:lnTo>
                      <a:cubicBezTo>
                        <a:pt x="1" y="161"/>
                        <a:pt x="14" y="286"/>
                        <a:pt x="41" y="407"/>
                      </a:cubicBezTo>
                      <a:cubicBezTo>
                        <a:pt x="195" y="1133"/>
                        <a:pt x="743" y="1765"/>
                        <a:pt x="1465" y="1964"/>
                      </a:cubicBezTo>
                      <a:lnTo>
                        <a:pt x="1511" y="1937"/>
                      </a:lnTo>
                      <a:cubicBezTo>
                        <a:pt x="1462" y="1848"/>
                        <a:pt x="1410" y="1760"/>
                        <a:pt x="1360" y="1673"/>
                      </a:cubicBezTo>
                      <a:cubicBezTo>
                        <a:pt x="1175" y="1368"/>
                        <a:pt x="973" y="1075"/>
                        <a:pt x="753" y="796"/>
                      </a:cubicBezTo>
                      <a:cubicBezTo>
                        <a:pt x="534" y="516"/>
                        <a:pt x="296" y="250"/>
                        <a:pt x="4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43"/>
                <p:cNvSpPr/>
                <p:nvPr/>
              </p:nvSpPr>
              <p:spPr>
                <a:xfrm>
                  <a:off x="-1892318" y="1432038"/>
                  <a:ext cx="198080" cy="278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4" h="5242" extrusionOk="0">
                      <a:moveTo>
                        <a:pt x="3680" y="0"/>
                      </a:moveTo>
                      <a:cubicBezTo>
                        <a:pt x="3565" y="85"/>
                        <a:pt x="3459" y="174"/>
                        <a:pt x="3356" y="266"/>
                      </a:cubicBezTo>
                      <a:cubicBezTo>
                        <a:pt x="3004" y="579"/>
                        <a:pt x="2680" y="925"/>
                        <a:pt x="2372" y="1280"/>
                      </a:cubicBezTo>
                      <a:cubicBezTo>
                        <a:pt x="1768" y="1983"/>
                        <a:pt x="1227" y="2740"/>
                        <a:pt x="756" y="3538"/>
                      </a:cubicBezTo>
                      <a:cubicBezTo>
                        <a:pt x="454" y="4068"/>
                        <a:pt x="169" y="4619"/>
                        <a:pt x="1" y="5210"/>
                      </a:cubicBezTo>
                      <a:lnTo>
                        <a:pt x="43" y="5241"/>
                      </a:lnTo>
                      <a:cubicBezTo>
                        <a:pt x="318" y="4873"/>
                        <a:pt x="723" y="4340"/>
                        <a:pt x="1003" y="3968"/>
                      </a:cubicBezTo>
                      <a:cubicBezTo>
                        <a:pt x="1964" y="2694"/>
                        <a:pt x="2884" y="1387"/>
                        <a:pt x="3723" y="30"/>
                      </a:cubicBezTo>
                      <a:lnTo>
                        <a:pt x="3680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43"/>
                <p:cNvSpPr/>
                <p:nvPr/>
              </p:nvSpPr>
              <p:spPr>
                <a:xfrm>
                  <a:off x="-1813649" y="1716128"/>
                  <a:ext cx="147655" cy="20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3876" extrusionOk="0">
                      <a:moveTo>
                        <a:pt x="2732" y="1"/>
                      </a:moveTo>
                      <a:lnTo>
                        <a:pt x="2564" y="242"/>
                      </a:lnTo>
                      <a:cubicBezTo>
                        <a:pt x="2478" y="362"/>
                        <a:pt x="2304" y="602"/>
                        <a:pt x="2219" y="720"/>
                      </a:cubicBezTo>
                      <a:cubicBezTo>
                        <a:pt x="1770" y="1334"/>
                        <a:pt x="1261" y="2001"/>
                        <a:pt x="822" y="2620"/>
                      </a:cubicBezTo>
                      <a:cubicBezTo>
                        <a:pt x="652" y="2858"/>
                        <a:pt x="482" y="3108"/>
                        <a:pt x="320" y="3351"/>
                      </a:cubicBezTo>
                      <a:cubicBezTo>
                        <a:pt x="213" y="3514"/>
                        <a:pt x="108" y="3681"/>
                        <a:pt x="1" y="3846"/>
                      </a:cubicBezTo>
                      <a:lnTo>
                        <a:pt x="46" y="3876"/>
                      </a:lnTo>
                      <a:cubicBezTo>
                        <a:pt x="1224" y="3160"/>
                        <a:pt x="2591" y="1416"/>
                        <a:pt x="2776" y="31"/>
                      </a:cubicBezTo>
                      <a:lnTo>
                        <a:pt x="2732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43"/>
                <p:cNvSpPr/>
                <p:nvPr/>
              </p:nvSpPr>
              <p:spPr>
                <a:xfrm>
                  <a:off x="-1893967" y="2000750"/>
                  <a:ext cx="247706" cy="118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7" h="2222" extrusionOk="0">
                      <a:moveTo>
                        <a:pt x="4641" y="0"/>
                      </a:moveTo>
                      <a:lnTo>
                        <a:pt x="4333" y="94"/>
                      </a:lnTo>
                      <a:cubicBezTo>
                        <a:pt x="4061" y="180"/>
                        <a:pt x="3691" y="311"/>
                        <a:pt x="3422" y="412"/>
                      </a:cubicBezTo>
                      <a:cubicBezTo>
                        <a:pt x="2421" y="797"/>
                        <a:pt x="1457" y="1272"/>
                        <a:pt x="540" y="1829"/>
                      </a:cubicBezTo>
                      <a:cubicBezTo>
                        <a:pt x="406" y="1914"/>
                        <a:pt x="134" y="2087"/>
                        <a:pt x="1" y="2176"/>
                      </a:cubicBezTo>
                      <a:lnTo>
                        <a:pt x="28" y="2221"/>
                      </a:lnTo>
                      <a:cubicBezTo>
                        <a:pt x="312" y="2184"/>
                        <a:pt x="576" y="2110"/>
                        <a:pt x="845" y="2032"/>
                      </a:cubicBezTo>
                      <a:cubicBezTo>
                        <a:pt x="1499" y="1831"/>
                        <a:pt x="2134" y="1564"/>
                        <a:pt x="2748" y="1262"/>
                      </a:cubicBezTo>
                      <a:cubicBezTo>
                        <a:pt x="3128" y="1076"/>
                        <a:pt x="3497" y="870"/>
                        <a:pt x="3853" y="645"/>
                      </a:cubicBezTo>
                      <a:cubicBezTo>
                        <a:pt x="4135" y="464"/>
                        <a:pt x="4407" y="279"/>
                        <a:pt x="4657" y="51"/>
                      </a:cubicBezTo>
                      <a:lnTo>
                        <a:pt x="4641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43"/>
                <p:cNvSpPr/>
                <p:nvPr/>
              </p:nvSpPr>
              <p:spPr>
                <a:xfrm>
                  <a:off x="-1972635" y="2199522"/>
                  <a:ext cx="216430" cy="63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1203" extrusionOk="0">
                      <a:moveTo>
                        <a:pt x="4059" y="1"/>
                      </a:moveTo>
                      <a:lnTo>
                        <a:pt x="3798" y="41"/>
                      </a:lnTo>
                      <a:cubicBezTo>
                        <a:pt x="3669" y="61"/>
                        <a:pt x="3408" y="109"/>
                        <a:pt x="3280" y="135"/>
                      </a:cubicBezTo>
                      <a:cubicBezTo>
                        <a:pt x="2504" y="291"/>
                        <a:pt x="1738" y="496"/>
                        <a:pt x="987" y="752"/>
                      </a:cubicBezTo>
                      <a:cubicBezTo>
                        <a:pt x="766" y="829"/>
                        <a:pt x="464" y="939"/>
                        <a:pt x="245" y="1026"/>
                      </a:cubicBezTo>
                      <a:lnTo>
                        <a:pt x="1" y="1125"/>
                      </a:lnTo>
                      <a:lnTo>
                        <a:pt x="20" y="1175"/>
                      </a:lnTo>
                      <a:cubicBezTo>
                        <a:pt x="164" y="1194"/>
                        <a:pt x="318" y="1203"/>
                        <a:pt x="479" y="1203"/>
                      </a:cubicBezTo>
                      <a:cubicBezTo>
                        <a:pt x="1665" y="1203"/>
                        <a:pt x="3232" y="719"/>
                        <a:pt x="4068" y="51"/>
                      </a:cubicBezTo>
                      <a:lnTo>
                        <a:pt x="4068" y="51"/>
                      </a:lnTo>
                      <a:lnTo>
                        <a:pt x="4069" y="53"/>
                      </a:lnTo>
                      <a:lnTo>
                        <a:pt x="4069" y="51"/>
                      </a:lnTo>
                      <a:cubicBezTo>
                        <a:pt x="4069" y="51"/>
                        <a:pt x="4069" y="51"/>
                        <a:pt x="4068" y="51"/>
                      </a:cubicBezTo>
                      <a:lnTo>
                        <a:pt x="4068" y="51"/>
                      </a:lnTo>
                      <a:lnTo>
                        <a:pt x="4059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43"/>
                <p:cNvSpPr/>
                <p:nvPr/>
              </p:nvSpPr>
              <p:spPr>
                <a:xfrm>
                  <a:off x="-2010082" y="2347232"/>
                  <a:ext cx="188027" cy="9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853" extrusionOk="0">
                      <a:moveTo>
                        <a:pt x="3514" y="0"/>
                      </a:moveTo>
                      <a:lnTo>
                        <a:pt x="3286" y="93"/>
                      </a:lnTo>
                      <a:cubicBezTo>
                        <a:pt x="3171" y="138"/>
                        <a:pt x="2942" y="235"/>
                        <a:pt x="2830" y="285"/>
                      </a:cubicBezTo>
                      <a:cubicBezTo>
                        <a:pt x="2233" y="548"/>
                        <a:pt x="1630" y="852"/>
                        <a:pt x="1060" y="1170"/>
                      </a:cubicBezTo>
                      <a:cubicBezTo>
                        <a:pt x="859" y="1280"/>
                        <a:pt x="617" y="1424"/>
                        <a:pt x="418" y="1543"/>
                      </a:cubicBezTo>
                      <a:cubicBezTo>
                        <a:pt x="313" y="1607"/>
                        <a:pt x="104" y="1740"/>
                        <a:pt x="0" y="1807"/>
                      </a:cubicBezTo>
                      <a:lnTo>
                        <a:pt x="28" y="1852"/>
                      </a:lnTo>
                      <a:cubicBezTo>
                        <a:pt x="1207" y="1823"/>
                        <a:pt x="2829" y="993"/>
                        <a:pt x="3535" y="49"/>
                      </a:cubicBezTo>
                      <a:lnTo>
                        <a:pt x="3533" y="49"/>
                      </a:lnTo>
                      <a:lnTo>
                        <a:pt x="3514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3"/>
                <p:cNvSpPr/>
                <p:nvPr/>
              </p:nvSpPr>
              <p:spPr>
                <a:xfrm>
                  <a:off x="-2021837" y="2516696"/>
                  <a:ext cx="190314" cy="1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8" h="2925" extrusionOk="0">
                      <a:moveTo>
                        <a:pt x="3539" y="1"/>
                      </a:moveTo>
                      <a:cubicBezTo>
                        <a:pt x="3438" y="100"/>
                        <a:pt x="3228" y="297"/>
                        <a:pt x="3124" y="393"/>
                      </a:cubicBezTo>
                      <a:cubicBezTo>
                        <a:pt x="2716" y="774"/>
                        <a:pt x="2267" y="1166"/>
                        <a:pt x="1833" y="1517"/>
                      </a:cubicBezTo>
                      <a:cubicBezTo>
                        <a:pt x="1326" y="1934"/>
                        <a:pt x="774" y="2342"/>
                        <a:pt x="236" y="2718"/>
                      </a:cubicBezTo>
                      <a:lnTo>
                        <a:pt x="1" y="2880"/>
                      </a:lnTo>
                      <a:lnTo>
                        <a:pt x="28" y="2925"/>
                      </a:lnTo>
                      <a:cubicBezTo>
                        <a:pt x="1478" y="2745"/>
                        <a:pt x="3110" y="1422"/>
                        <a:pt x="3578" y="38"/>
                      </a:cubicBezTo>
                      <a:lnTo>
                        <a:pt x="3539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3"/>
                <p:cNvSpPr/>
                <p:nvPr/>
              </p:nvSpPr>
              <p:spPr>
                <a:xfrm>
                  <a:off x="-2042262" y="2741958"/>
                  <a:ext cx="188027" cy="15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2860" extrusionOk="0">
                      <a:moveTo>
                        <a:pt x="3500" y="1"/>
                      </a:moveTo>
                      <a:cubicBezTo>
                        <a:pt x="3278" y="169"/>
                        <a:pt x="2833" y="516"/>
                        <a:pt x="2612" y="689"/>
                      </a:cubicBezTo>
                      <a:cubicBezTo>
                        <a:pt x="2044" y="1138"/>
                        <a:pt x="1423" y="1638"/>
                        <a:pt x="863" y="2100"/>
                      </a:cubicBezTo>
                      <a:cubicBezTo>
                        <a:pt x="646" y="2277"/>
                        <a:pt x="215" y="2638"/>
                        <a:pt x="1" y="2819"/>
                      </a:cubicBezTo>
                      <a:lnTo>
                        <a:pt x="35" y="2860"/>
                      </a:lnTo>
                      <a:cubicBezTo>
                        <a:pt x="135" y="2840"/>
                        <a:pt x="234" y="2815"/>
                        <a:pt x="331" y="2782"/>
                      </a:cubicBezTo>
                      <a:cubicBezTo>
                        <a:pt x="1562" y="2380"/>
                        <a:pt x="2989" y="1226"/>
                        <a:pt x="3534" y="42"/>
                      </a:cubicBezTo>
                      <a:lnTo>
                        <a:pt x="3534" y="42"/>
                      </a:lnTo>
                      <a:lnTo>
                        <a:pt x="3534" y="43"/>
                      </a:lnTo>
                      <a:lnTo>
                        <a:pt x="3534" y="41"/>
                      </a:lnTo>
                      <a:cubicBezTo>
                        <a:pt x="3534" y="41"/>
                        <a:pt x="3534" y="42"/>
                        <a:pt x="3534" y="42"/>
                      </a:cubicBezTo>
                      <a:lnTo>
                        <a:pt x="3534" y="42"/>
                      </a:lnTo>
                      <a:lnTo>
                        <a:pt x="3500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3"/>
                <p:cNvSpPr/>
                <p:nvPr/>
              </p:nvSpPr>
              <p:spPr>
                <a:xfrm>
                  <a:off x="-2160026" y="2956421"/>
                  <a:ext cx="200579" cy="107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1" h="2017" extrusionOk="0">
                      <a:moveTo>
                        <a:pt x="3744" y="1"/>
                      </a:moveTo>
                      <a:cubicBezTo>
                        <a:pt x="3508" y="117"/>
                        <a:pt x="3033" y="356"/>
                        <a:pt x="2800" y="475"/>
                      </a:cubicBezTo>
                      <a:cubicBezTo>
                        <a:pt x="2192" y="786"/>
                        <a:pt x="1528" y="1135"/>
                        <a:pt x="927" y="1459"/>
                      </a:cubicBezTo>
                      <a:cubicBezTo>
                        <a:pt x="694" y="1583"/>
                        <a:pt x="230" y="1839"/>
                        <a:pt x="0" y="1969"/>
                      </a:cubicBezTo>
                      <a:lnTo>
                        <a:pt x="25" y="2016"/>
                      </a:lnTo>
                      <a:cubicBezTo>
                        <a:pt x="28" y="2016"/>
                        <a:pt x="32" y="2016"/>
                        <a:pt x="35" y="2016"/>
                      </a:cubicBezTo>
                      <a:cubicBezTo>
                        <a:pt x="1323" y="2016"/>
                        <a:pt x="3048" y="1112"/>
                        <a:pt x="3770" y="48"/>
                      </a:cubicBezTo>
                      <a:lnTo>
                        <a:pt x="374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02" name="Google Shape;1402;p43"/>
              <p:cNvSpPr/>
              <p:nvPr/>
            </p:nvSpPr>
            <p:spPr>
              <a:xfrm>
                <a:off x="8171200" y="4475357"/>
                <a:ext cx="580997" cy="668154"/>
              </a:xfrm>
              <a:custGeom>
                <a:avLst/>
                <a:gdLst/>
                <a:ahLst/>
                <a:cxnLst/>
                <a:rect l="l" t="t" r="r" b="b"/>
                <a:pathLst>
                  <a:path w="17578" h="20218" extrusionOk="0">
                    <a:moveTo>
                      <a:pt x="16968" y="1"/>
                    </a:moveTo>
                    <a:cubicBezTo>
                      <a:pt x="11353" y="27"/>
                      <a:pt x="5742" y="424"/>
                      <a:pt x="65" y="1240"/>
                    </a:cubicBezTo>
                    <a:cubicBezTo>
                      <a:pt x="18" y="1817"/>
                      <a:pt x="137" y="8347"/>
                      <a:pt x="137" y="9342"/>
                    </a:cubicBezTo>
                    <a:cubicBezTo>
                      <a:pt x="137" y="9867"/>
                      <a:pt x="0" y="14996"/>
                      <a:pt x="1630" y="17170"/>
                    </a:cubicBezTo>
                    <a:cubicBezTo>
                      <a:pt x="3258" y="19341"/>
                      <a:pt x="6066" y="20218"/>
                      <a:pt x="8830" y="20218"/>
                    </a:cubicBezTo>
                    <a:cubicBezTo>
                      <a:pt x="9409" y="20218"/>
                      <a:pt x="9985" y="20179"/>
                      <a:pt x="10548" y="20107"/>
                    </a:cubicBezTo>
                    <a:cubicBezTo>
                      <a:pt x="12371" y="19872"/>
                      <a:pt x="14252" y="19280"/>
                      <a:pt x="15481" y="17913"/>
                    </a:cubicBezTo>
                    <a:cubicBezTo>
                      <a:pt x="17031" y="16193"/>
                      <a:pt x="17208" y="13674"/>
                      <a:pt x="17307" y="11359"/>
                    </a:cubicBezTo>
                    <a:cubicBezTo>
                      <a:pt x="17443" y="8159"/>
                      <a:pt x="17577" y="4958"/>
                      <a:pt x="169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3" name="Google Shape;1403;p43"/>
            <p:cNvGrpSpPr/>
            <p:nvPr/>
          </p:nvGrpSpPr>
          <p:grpSpPr>
            <a:xfrm>
              <a:off x="5859200" y="4057338"/>
              <a:ext cx="1190800" cy="1093325"/>
              <a:chOff x="5859200" y="4057338"/>
              <a:chExt cx="1190800" cy="1093325"/>
            </a:xfrm>
          </p:grpSpPr>
          <p:sp>
            <p:nvSpPr>
              <p:cNvPr id="1404" name="Google Shape;1404;p43"/>
              <p:cNvSpPr/>
              <p:nvPr/>
            </p:nvSpPr>
            <p:spPr>
              <a:xfrm>
                <a:off x="6658900" y="4288138"/>
                <a:ext cx="391100" cy="862525"/>
              </a:xfrm>
              <a:custGeom>
                <a:avLst/>
                <a:gdLst/>
                <a:ahLst/>
                <a:cxnLst/>
                <a:rect l="l" t="t" r="r" b="b"/>
                <a:pathLst>
                  <a:path w="15644" h="34501" extrusionOk="0">
                    <a:moveTo>
                      <a:pt x="4809" y="1"/>
                    </a:moveTo>
                    <a:lnTo>
                      <a:pt x="1" y="1585"/>
                    </a:lnTo>
                    <a:lnTo>
                      <a:pt x="10835" y="34500"/>
                    </a:lnTo>
                    <a:lnTo>
                      <a:pt x="15644" y="3291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3"/>
              <p:cNvSpPr/>
              <p:nvPr/>
            </p:nvSpPr>
            <p:spPr>
              <a:xfrm>
                <a:off x="6694475" y="4343838"/>
                <a:ext cx="856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468" extrusionOk="0">
                    <a:moveTo>
                      <a:pt x="2879" y="0"/>
                    </a:moveTo>
                    <a:lnTo>
                      <a:pt x="0" y="1475"/>
                    </a:lnTo>
                    <a:cubicBezTo>
                      <a:pt x="371" y="1988"/>
                      <a:pt x="528" y="2228"/>
                      <a:pt x="687" y="2468"/>
                    </a:cubicBezTo>
                    <a:cubicBezTo>
                      <a:pt x="1486" y="1854"/>
                      <a:pt x="2429" y="1455"/>
                      <a:pt x="3427" y="1309"/>
                    </a:cubicBezTo>
                    <a:cubicBezTo>
                      <a:pt x="3384" y="827"/>
                      <a:pt x="3193" y="368"/>
                      <a:pt x="2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3"/>
              <p:cNvSpPr/>
              <p:nvPr/>
            </p:nvSpPr>
            <p:spPr>
              <a:xfrm>
                <a:off x="6719625" y="4401263"/>
                <a:ext cx="5745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394" extrusionOk="0">
                    <a:moveTo>
                      <a:pt x="1886" y="1"/>
                    </a:moveTo>
                    <a:lnTo>
                      <a:pt x="1023" y="461"/>
                    </a:lnTo>
                    <a:cubicBezTo>
                      <a:pt x="846" y="553"/>
                      <a:pt x="368" y="814"/>
                      <a:pt x="196" y="900"/>
                    </a:cubicBezTo>
                    <a:cubicBezTo>
                      <a:pt x="183" y="901"/>
                      <a:pt x="169" y="903"/>
                      <a:pt x="161" y="918"/>
                    </a:cubicBezTo>
                    <a:cubicBezTo>
                      <a:pt x="145" y="947"/>
                      <a:pt x="130" y="977"/>
                      <a:pt x="117" y="1007"/>
                    </a:cubicBezTo>
                    <a:cubicBezTo>
                      <a:pt x="70" y="1105"/>
                      <a:pt x="31" y="1206"/>
                      <a:pt x="0" y="1308"/>
                    </a:cubicBezTo>
                    <a:lnTo>
                      <a:pt x="0" y="1310"/>
                    </a:lnTo>
                    <a:cubicBezTo>
                      <a:pt x="70" y="1331"/>
                      <a:pt x="141" y="1348"/>
                      <a:pt x="214" y="1361"/>
                    </a:cubicBezTo>
                    <a:cubicBezTo>
                      <a:pt x="281" y="1376"/>
                      <a:pt x="347" y="1386"/>
                      <a:pt x="415" y="1394"/>
                    </a:cubicBezTo>
                    <a:cubicBezTo>
                      <a:pt x="430" y="1394"/>
                      <a:pt x="439" y="1382"/>
                      <a:pt x="451" y="1373"/>
                    </a:cubicBezTo>
                    <a:cubicBezTo>
                      <a:pt x="619" y="1277"/>
                      <a:pt x="1097" y="1028"/>
                      <a:pt x="1275" y="931"/>
                    </a:cubicBezTo>
                    <a:lnTo>
                      <a:pt x="2137" y="470"/>
                    </a:lnTo>
                    <a:lnTo>
                      <a:pt x="2181" y="380"/>
                    </a:lnTo>
                    <a:cubicBezTo>
                      <a:pt x="2225" y="284"/>
                      <a:pt x="2265" y="184"/>
                      <a:pt x="2297" y="83"/>
                    </a:cubicBezTo>
                    <a:cubicBezTo>
                      <a:pt x="2195" y="54"/>
                      <a:pt x="2090" y="31"/>
                      <a:pt x="1985" y="15"/>
                    </a:cubicBez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3"/>
              <p:cNvSpPr/>
              <p:nvPr/>
            </p:nvSpPr>
            <p:spPr>
              <a:xfrm>
                <a:off x="6472300" y="4236038"/>
                <a:ext cx="186600" cy="913000"/>
              </a:xfrm>
              <a:custGeom>
                <a:avLst/>
                <a:gdLst/>
                <a:ahLst/>
                <a:cxnLst/>
                <a:rect l="l" t="t" r="r" b="b"/>
                <a:pathLst>
                  <a:path w="7464" h="36520" extrusionOk="0">
                    <a:moveTo>
                      <a:pt x="0" y="0"/>
                    </a:moveTo>
                    <a:lnTo>
                      <a:pt x="0" y="36520"/>
                    </a:lnTo>
                    <a:lnTo>
                      <a:pt x="7463" y="36520"/>
                    </a:lnTo>
                    <a:lnTo>
                      <a:pt x="74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3"/>
              <p:cNvSpPr/>
              <p:nvPr/>
            </p:nvSpPr>
            <p:spPr>
              <a:xfrm>
                <a:off x="6518950" y="4519288"/>
                <a:ext cx="93300" cy="346525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13861" extrusionOk="0">
                    <a:moveTo>
                      <a:pt x="1865" y="0"/>
                    </a:moveTo>
                    <a:cubicBezTo>
                      <a:pt x="835" y="0"/>
                      <a:pt x="0" y="835"/>
                      <a:pt x="0" y="1867"/>
                    </a:cubicBezTo>
                    <a:lnTo>
                      <a:pt x="0" y="11995"/>
                    </a:lnTo>
                    <a:cubicBezTo>
                      <a:pt x="0" y="13025"/>
                      <a:pt x="835" y="13861"/>
                      <a:pt x="1865" y="13861"/>
                    </a:cubicBezTo>
                    <a:cubicBezTo>
                      <a:pt x="2895" y="13861"/>
                      <a:pt x="3731" y="13025"/>
                      <a:pt x="3731" y="11995"/>
                    </a:cubicBezTo>
                    <a:lnTo>
                      <a:pt x="3731" y="1867"/>
                    </a:lnTo>
                    <a:cubicBezTo>
                      <a:pt x="3731" y="835"/>
                      <a:pt x="2897" y="0"/>
                      <a:pt x="1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3"/>
              <p:cNvSpPr/>
              <p:nvPr/>
            </p:nvSpPr>
            <p:spPr>
              <a:xfrm>
                <a:off x="6504975" y="5090988"/>
                <a:ext cx="121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164" fill="none" extrusionOk="0">
                    <a:moveTo>
                      <a:pt x="0" y="0"/>
                    </a:moveTo>
                    <a:lnTo>
                      <a:pt x="4859" y="164"/>
                    </a:lnTo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3"/>
              <p:cNvSpPr/>
              <p:nvPr/>
            </p:nvSpPr>
            <p:spPr>
              <a:xfrm>
                <a:off x="6285700" y="4222713"/>
                <a:ext cx="186625" cy="926325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37053" extrusionOk="0">
                    <a:moveTo>
                      <a:pt x="1" y="0"/>
                    </a:moveTo>
                    <a:lnTo>
                      <a:pt x="1" y="37053"/>
                    </a:lnTo>
                    <a:lnTo>
                      <a:pt x="7464" y="37053"/>
                    </a:lnTo>
                    <a:lnTo>
                      <a:pt x="74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3"/>
              <p:cNvSpPr/>
              <p:nvPr/>
            </p:nvSpPr>
            <p:spPr>
              <a:xfrm>
                <a:off x="6308100" y="4284413"/>
                <a:ext cx="128700" cy="80875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32350" fill="none" extrusionOk="0">
                    <a:moveTo>
                      <a:pt x="1" y="220"/>
                    </a:moveTo>
                    <a:cubicBezTo>
                      <a:pt x="1692" y="56"/>
                      <a:pt x="3393" y="1"/>
                      <a:pt x="5091" y="54"/>
                    </a:cubicBezTo>
                    <a:lnTo>
                      <a:pt x="5147" y="32216"/>
                    </a:lnTo>
                    <a:lnTo>
                      <a:pt x="287" y="32349"/>
                    </a:ln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3"/>
              <p:cNvSpPr/>
              <p:nvPr/>
            </p:nvSpPr>
            <p:spPr>
              <a:xfrm>
                <a:off x="6125775" y="4189413"/>
                <a:ext cx="159950" cy="959625"/>
              </a:xfrm>
              <a:custGeom>
                <a:avLst/>
                <a:gdLst/>
                <a:ahLst/>
                <a:cxnLst/>
                <a:rect l="l" t="t" r="r" b="b"/>
                <a:pathLst>
                  <a:path w="6398" h="38385" extrusionOk="0">
                    <a:moveTo>
                      <a:pt x="0" y="0"/>
                    </a:moveTo>
                    <a:lnTo>
                      <a:pt x="0" y="38385"/>
                    </a:lnTo>
                    <a:lnTo>
                      <a:pt x="6398" y="38385"/>
                    </a:lnTo>
                    <a:lnTo>
                      <a:pt x="63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3"/>
              <p:cNvSpPr/>
              <p:nvPr/>
            </p:nvSpPr>
            <p:spPr>
              <a:xfrm>
                <a:off x="6152350" y="5084463"/>
                <a:ext cx="1104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725" extrusionOk="0">
                    <a:moveTo>
                      <a:pt x="582" y="0"/>
                    </a:moveTo>
                    <a:cubicBezTo>
                      <a:pt x="384" y="54"/>
                      <a:pt x="190" y="119"/>
                      <a:pt x="0" y="196"/>
                    </a:cubicBezTo>
                    <a:cubicBezTo>
                      <a:pt x="162" y="323"/>
                      <a:pt x="335" y="438"/>
                      <a:pt x="517" y="537"/>
                    </a:cubicBezTo>
                    <a:cubicBezTo>
                      <a:pt x="530" y="542"/>
                      <a:pt x="544" y="544"/>
                      <a:pt x="558" y="544"/>
                    </a:cubicBezTo>
                    <a:cubicBezTo>
                      <a:pt x="571" y="544"/>
                      <a:pt x="584" y="543"/>
                      <a:pt x="596" y="543"/>
                    </a:cubicBezTo>
                    <a:cubicBezTo>
                      <a:pt x="605" y="543"/>
                      <a:pt x="613" y="543"/>
                      <a:pt x="621" y="545"/>
                    </a:cubicBezTo>
                    <a:lnTo>
                      <a:pt x="656" y="550"/>
                    </a:lnTo>
                    <a:lnTo>
                      <a:pt x="794" y="566"/>
                    </a:lnTo>
                    <a:cubicBezTo>
                      <a:pt x="1720" y="668"/>
                      <a:pt x="2654" y="718"/>
                      <a:pt x="3585" y="720"/>
                    </a:cubicBezTo>
                    <a:cubicBezTo>
                      <a:pt x="3609" y="718"/>
                      <a:pt x="3742" y="718"/>
                      <a:pt x="3760" y="718"/>
                    </a:cubicBezTo>
                    <a:cubicBezTo>
                      <a:pt x="3763" y="718"/>
                      <a:pt x="3766" y="718"/>
                      <a:pt x="3769" y="718"/>
                    </a:cubicBezTo>
                    <a:cubicBezTo>
                      <a:pt x="3791" y="718"/>
                      <a:pt x="3813" y="725"/>
                      <a:pt x="3834" y="725"/>
                    </a:cubicBezTo>
                    <a:cubicBezTo>
                      <a:pt x="3845" y="725"/>
                      <a:pt x="3855" y="723"/>
                      <a:pt x="3865" y="718"/>
                    </a:cubicBezTo>
                    <a:cubicBezTo>
                      <a:pt x="4055" y="639"/>
                      <a:pt x="4240" y="546"/>
                      <a:pt x="4416" y="439"/>
                    </a:cubicBezTo>
                    <a:cubicBezTo>
                      <a:pt x="4235" y="342"/>
                      <a:pt x="4047" y="263"/>
                      <a:pt x="3860" y="185"/>
                    </a:cubicBezTo>
                    <a:cubicBezTo>
                      <a:pt x="3850" y="180"/>
                      <a:pt x="3840" y="179"/>
                      <a:pt x="3830" y="179"/>
                    </a:cubicBezTo>
                    <a:cubicBezTo>
                      <a:pt x="3809" y="179"/>
                      <a:pt x="3787" y="185"/>
                      <a:pt x="3765" y="185"/>
                    </a:cubicBezTo>
                    <a:cubicBezTo>
                      <a:pt x="3762" y="185"/>
                      <a:pt x="3760" y="185"/>
                      <a:pt x="3757" y="185"/>
                    </a:cubicBezTo>
                    <a:lnTo>
                      <a:pt x="3587" y="185"/>
                    </a:lnTo>
                    <a:cubicBezTo>
                      <a:pt x="2765" y="185"/>
                      <a:pt x="1942" y="145"/>
                      <a:pt x="1126" y="64"/>
                    </a:cubicBezTo>
                    <a:cubicBezTo>
                      <a:pt x="943" y="44"/>
                      <a:pt x="761" y="28"/>
                      <a:pt x="5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3"/>
              <p:cNvSpPr/>
              <p:nvPr/>
            </p:nvSpPr>
            <p:spPr>
              <a:xfrm>
                <a:off x="6167800" y="4307213"/>
                <a:ext cx="49450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836" fill="none" extrusionOk="0">
                    <a:moveTo>
                      <a:pt x="155" y="362"/>
                    </a:moveTo>
                    <a:cubicBezTo>
                      <a:pt x="1" y="1250"/>
                      <a:pt x="92" y="2164"/>
                      <a:pt x="419" y="3003"/>
                    </a:cubicBezTo>
                    <a:cubicBezTo>
                      <a:pt x="574" y="3398"/>
                      <a:pt x="905" y="3836"/>
                      <a:pt x="1320" y="3742"/>
                    </a:cubicBezTo>
                    <a:cubicBezTo>
                      <a:pt x="1673" y="3662"/>
                      <a:pt x="1823" y="3246"/>
                      <a:pt x="1880" y="2888"/>
                    </a:cubicBezTo>
                    <a:cubicBezTo>
                      <a:pt x="1977" y="2264"/>
                      <a:pt x="1974" y="1629"/>
                      <a:pt x="1870" y="1007"/>
                    </a:cubicBezTo>
                    <a:cubicBezTo>
                      <a:pt x="1817" y="696"/>
                      <a:pt x="1721" y="362"/>
                      <a:pt x="1464" y="182"/>
                    </a:cubicBezTo>
                    <a:cubicBezTo>
                      <a:pt x="1205" y="1"/>
                      <a:pt x="753" y="108"/>
                      <a:pt x="155" y="362"/>
                    </a:cubicBez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3"/>
              <p:cNvSpPr/>
              <p:nvPr/>
            </p:nvSpPr>
            <p:spPr>
              <a:xfrm>
                <a:off x="6167450" y="4440888"/>
                <a:ext cx="7032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613" extrusionOk="0">
                    <a:moveTo>
                      <a:pt x="377" y="1"/>
                    </a:moveTo>
                    <a:cubicBezTo>
                      <a:pt x="372" y="1"/>
                      <a:pt x="366" y="2"/>
                      <a:pt x="362" y="5"/>
                    </a:cubicBezTo>
                    <a:cubicBezTo>
                      <a:pt x="332" y="23"/>
                      <a:pt x="302" y="40"/>
                      <a:pt x="271" y="60"/>
                    </a:cubicBezTo>
                    <a:cubicBezTo>
                      <a:pt x="209" y="100"/>
                      <a:pt x="149" y="143"/>
                      <a:pt x="91" y="186"/>
                    </a:cubicBezTo>
                    <a:cubicBezTo>
                      <a:pt x="65" y="207"/>
                      <a:pt x="25" y="240"/>
                      <a:pt x="0" y="262"/>
                    </a:cubicBezTo>
                    <a:cubicBezTo>
                      <a:pt x="23" y="287"/>
                      <a:pt x="63" y="322"/>
                      <a:pt x="86" y="343"/>
                    </a:cubicBezTo>
                    <a:cubicBezTo>
                      <a:pt x="141" y="394"/>
                      <a:pt x="198" y="439"/>
                      <a:pt x="256" y="483"/>
                    </a:cubicBezTo>
                    <a:cubicBezTo>
                      <a:pt x="285" y="502"/>
                      <a:pt x="315" y="523"/>
                      <a:pt x="342" y="543"/>
                    </a:cubicBezTo>
                    <a:cubicBezTo>
                      <a:pt x="347" y="546"/>
                      <a:pt x="353" y="548"/>
                      <a:pt x="359" y="548"/>
                    </a:cubicBezTo>
                    <a:cubicBezTo>
                      <a:pt x="361" y="548"/>
                      <a:pt x="363" y="548"/>
                      <a:pt x="365" y="548"/>
                    </a:cubicBezTo>
                    <a:cubicBezTo>
                      <a:pt x="379" y="544"/>
                      <a:pt x="394" y="543"/>
                      <a:pt x="409" y="543"/>
                    </a:cubicBezTo>
                    <a:lnTo>
                      <a:pt x="431" y="543"/>
                    </a:lnTo>
                    <a:lnTo>
                      <a:pt x="1397" y="577"/>
                    </a:lnTo>
                    <a:lnTo>
                      <a:pt x="2451" y="612"/>
                    </a:lnTo>
                    <a:lnTo>
                      <a:pt x="2542" y="556"/>
                    </a:lnTo>
                    <a:cubicBezTo>
                      <a:pt x="2636" y="496"/>
                      <a:pt x="2727" y="429"/>
                      <a:pt x="2813" y="358"/>
                    </a:cubicBezTo>
                    <a:cubicBezTo>
                      <a:pt x="2732" y="280"/>
                      <a:pt x="2646" y="209"/>
                      <a:pt x="2557" y="143"/>
                    </a:cubicBezTo>
                    <a:lnTo>
                      <a:pt x="2471" y="79"/>
                    </a:lnTo>
                    <a:lnTo>
                      <a:pt x="1416" y="44"/>
                    </a:lnTo>
                    <a:lnTo>
                      <a:pt x="449" y="10"/>
                    </a:lnTo>
                    <a:lnTo>
                      <a:pt x="426" y="10"/>
                    </a:lnTo>
                    <a:cubicBezTo>
                      <a:pt x="412" y="8"/>
                      <a:pt x="397" y="6"/>
                      <a:pt x="383" y="2"/>
                    </a:cubicBezTo>
                    <a:cubicBezTo>
                      <a:pt x="381" y="1"/>
                      <a:pt x="379" y="1"/>
                      <a:pt x="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3"/>
              <p:cNvSpPr/>
              <p:nvPr/>
            </p:nvSpPr>
            <p:spPr>
              <a:xfrm>
                <a:off x="5992475" y="4169413"/>
                <a:ext cx="133325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9185" extrusionOk="0">
                    <a:moveTo>
                      <a:pt x="1" y="0"/>
                    </a:moveTo>
                    <a:lnTo>
                      <a:pt x="1" y="39185"/>
                    </a:lnTo>
                    <a:lnTo>
                      <a:pt x="5332" y="39185"/>
                    </a:lnTo>
                    <a:lnTo>
                      <a:pt x="53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3"/>
              <p:cNvSpPr/>
              <p:nvPr/>
            </p:nvSpPr>
            <p:spPr>
              <a:xfrm>
                <a:off x="6020500" y="4258663"/>
                <a:ext cx="44175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2297" fill="none" extrusionOk="0">
                    <a:moveTo>
                      <a:pt x="1666" y="1"/>
                    </a:moveTo>
                    <a:cubicBezTo>
                      <a:pt x="1111" y="328"/>
                      <a:pt x="555" y="653"/>
                      <a:pt x="1" y="979"/>
                    </a:cubicBezTo>
                    <a:lnTo>
                      <a:pt x="1679" y="2079"/>
                    </a:lnTo>
                    <a:cubicBezTo>
                      <a:pt x="1124" y="2121"/>
                      <a:pt x="651" y="2653"/>
                      <a:pt x="672" y="3210"/>
                    </a:cubicBezTo>
                    <a:cubicBezTo>
                      <a:pt x="694" y="3767"/>
                      <a:pt x="1209" y="4258"/>
                      <a:pt x="1767" y="4255"/>
                    </a:cubicBezTo>
                    <a:cubicBezTo>
                      <a:pt x="1433" y="4229"/>
                      <a:pt x="1140" y="4511"/>
                      <a:pt x="1036" y="4828"/>
                    </a:cubicBezTo>
                    <a:cubicBezTo>
                      <a:pt x="931" y="5147"/>
                      <a:pt x="975" y="5492"/>
                      <a:pt x="1018" y="5823"/>
                    </a:cubicBezTo>
                    <a:cubicBezTo>
                      <a:pt x="1150" y="6827"/>
                      <a:pt x="1281" y="7830"/>
                      <a:pt x="1412" y="8834"/>
                    </a:cubicBezTo>
                    <a:cubicBezTo>
                      <a:pt x="1046" y="9972"/>
                      <a:pt x="1112" y="11205"/>
                      <a:pt x="1597" y="12296"/>
                    </a:cubicBezTo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3"/>
              <p:cNvSpPr/>
              <p:nvPr/>
            </p:nvSpPr>
            <p:spPr>
              <a:xfrm>
                <a:off x="6023550" y="5027488"/>
                <a:ext cx="66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725" extrusionOk="0">
                    <a:moveTo>
                      <a:pt x="375" y="1"/>
                    </a:moveTo>
                    <a:cubicBezTo>
                      <a:pt x="369" y="1"/>
                      <a:pt x="364" y="1"/>
                      <a:pt x="358" y="3"/>
                    </a:cubicBezTo>
                    <a:cubicBezTo>
                      <a:pt x="329" y="19"/>
                      <a:pt x="300" y="36"/>
                      <a:pt x="269" y="53"/>
                    </a:cubicBezTo>
                    <a:cubicBezTo>
                      <a:pt x="175" y="109"/>
                      <a:pt x="86" y="172"/>
                      <a:pt x="2" y="240"/>
                    </a:cubicBezTo>
                    <a:lnTo>
                      <a:pt x="0" y="240"/>
                    </a:lnTo>
                    <a:cubicBezTo>
                      <a:pt x="47" y="296"/>
                      <a:pt x="99" y="350"/>
                      <a:pt x="153" y="402"/>
                    </a:cubicBezTo>
                    <a:cubicBezTo>
                      <a:pt x="203" y="450"/>
                      <a:pt x="255" y="494"/>
                      <a:pt x="307" y="539"/>
                    </a:cubicBezTo>
                    <a:cubicBezTo>
                      <a:pt x="314" y="543"/>
                      <a:pt x="322" y="545"/>
                      <a:pt x="330" y="545"/>
                    </a:cubicBezTo>
                    <a:cubicBezTo>
                      <a:pt x="337" y="545"/>
                      <a:pt x="343" y="544"/>
                      <a:pt x="349" y="541"/>
                    </a:cubicBezTo>
                    <a:cubicBezTo>
                      <a:pt x="548" y="556"/>
                      <a:pt x="1097" y="612"/>
                      <a:pt x="1303" y="630"/>
                    </a:cubicBezTo>
                    <a:lnTo>
                      <a:pt x="2299" y="724"/>
                    </a:lnTo>
                    <a:lnTo>
                      <a:pt x="2388" y="672"/>
                    </a:lnTo>
                    <a:cubicBezTo>
                      <a:pt x="2481" y="617"/>
                      <a:pt x="2571" y="556"/>
                      <a:pt x="2657" y="491"/>
                    </a:cubicBezTo>
                    <a:cubicBezTo>
                      <a:pt x="2584" y="408"/>
                      <a:pt x="2508" y="332"/>
                      <a:pt x="2427" y="261"/>
                    </a:cubicBezTo>
                    <a:lnTo>
                      <a:pt x="2349" y="193"/>
                    </a:lnTo>
                    <a:lnTo>
                      <a:pt x="1353" y="99"/>
                    </a:lnTo>
                    <a:cubicBezTo>
                      <a:pt x="1151" y="78"/>
                      <a:pt x="593" y="31"/>
                      <a:pt x="399" y="8"/>
                    </a:cubicBezTo>
                    <a:cubicBezTo>
                      <a:pt x="392" y="3"/>
                      <a:pt x="384" y="1"/>
                      <a:pt x="3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3"/>
              <p:cNvSpPr/>
              <p:nvPr/>
            </p:nvSpPr>
            <p:spPr>
              <a:xfrm>
                <a:off x="6027350" y="5067963"/>
                <a:ext cx="626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797" extrusionOk="0">
                    <a:moveTo>
                      <a:pt x="363" y="0"/>
                    </a:moveTo>
                    <a:cubicBezTo>
                      <a:pt x="359" y="0"/>
                      <a:pt x="355" y="1"/>
                      <a:pt x="351" y="3"/>
                    </a:cubicBezTo>
                    <a:cubicBezTo>
                      <a:pt x="323" y="17"/>
                      <a:pt x="294" y="33"/>
                      <a:pt x="265" y="50"/>
                    </a:cubicBezTo>
                    <a:cubicBezTo>
                      <a:pt x="172" y="101"/>
                      <a:pt x="83" y="160"/>
                      <a:pt x="1" y="225"/>
                    </a:cubicBezTo>
                    <a:cubicBezTo>
                      <a:pt x="43" y="283"/>
                      <a:pt x="88" y="340"/>
                      <a:pt x="137" y="393"/>
                    </a:cubicBezTo>
                    <a:cubicBezTo>
                      <a:pt x="182" y="442"/>
                      <a:pt x="229" y="489"/>
                      <a:pt x="276" y="536"/>
                    </a:cubicBezTo>
                    <a:cubicBezTo>
                      <a:pt x="283" y="541"/>
                      <a:pt x="292" y="543"/>
                      <a:pt x="300" y="543"/>
                    </a:cubicBezTo>
                    <a:cubicBezTo>
                      <a:pt x="306" y="543"/>
                      <a:pt x="311" y="542"/>
                      <a:pt x="317" y="540"/>
                    </a:cubicBezTo>
                    <a:cubicBezTo>
                      <a:pt x="503" y="560"/>
                      <a:pt x="1021" y="639"/>
                      <a:pt x="1217" y="664"/>
                    </a:cubicBezTo>
                    <a:lnTo>
                      <a:pt x="2157" y="796"/>
                    </a:lnTo>
                    <a:lnTo>
                      <a:pt x="2243" y="748"/>
                    </a:lnTo>
                    <a:cubicBezTo>
                      <a:pt x="2334" y="696"/>
                      <a:pt x="2423" y="638"/>
                      <a:pt x="2507" y="576"/>
                    </a:cubicBezTo>
                    <a:cubicBezTo>
                      <a:pt x="2442" y="492"/>
                      <a:pt x="2374" y="413"/>
                      <a:pt x="2300" y="338"/>
                    </a:cubicBezTo>
                    <a:lnTo>
                      <a:pt x="2230" y="268"/>
                    </a:lnTo>
                    <a:lnTo>
                      <a:pt x="1290" y="137"/>
                    </a:lnTo>
                    <a:cubicBezTo>
                      <a:pt x="1099" y="108"/>
                      <a:pt x="573" y="40"/>
                      <a:pt x="390" y="9"/>
                    </a:cubicBezTo>
                    <a:cubicBezTo>
                      <a:pt x="382" y="4"/>
                      <a:pt x="373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3"/>
              <p:cNvSpPr/>
              <p:nvPr/>
            </p:nvSpPr>
            <p:spPr>
              <a:xfrm>
                <a:off x="5859200" y="4057338"/>
                <a:ext cx="133300" cy="1091700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43668" extrusionOk="0">
                    <a:moveTo>
                      <a:pt x="1" y="1"/>
                    </a:moveTo>
                    <a:lnTo>
                      <a:pt x="1" y="43668"/>
                    </a:lnTo>
                    <a:lnTo>
                      <a:pt x="5332" y="43668"/>
                    </a:lnTo>
                    <a:lnTo>
                      <a:pt x="53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oogle Shape;1192;p42">
            <a:extLst>
              <a:ext uri="{FF2B5EF4-FFF2-40B4-BE49-F238E27FC236}">
                <a16:creationId xmlns:a16="http://schemas.microsoft.com/office/drawing/2014/main" id="{F89E9FDE-8458-0257-89B9-A1CE14C7C336}"/>
              </a:ext>
            </a:extLst>
          </p:cNvPr>
          <p:cNvGrpSpPr/>
          <p:nvPr/>
        </p:nvGrpSpPr>
        <p:grpSpPr>
          <a:xfrm>
            <a:off x="5140712" y="-3992136"/>
            <a:ext cx="3983236" cy="3843901"/>
            <a:chOff x="3756263" y="-154300"/>
            <a:chExt cx="4794345" cy="4626638"/>
          </a:xfrm>
        </p:grpSpPr>
        <p:grpSp>
          <p:nvGrpSpPr>
            <p:cNvPr id="5" name="Google Shape;1193;p42">
              <a:extLst>
                <a:ext uri="{FF2B5EF4-FFF2-40B4-BE49-F238E27FC236}">
                  <a16:creationId xmlns:a16="http://schemas.microsoft.com/office/drawing/2014/main" id="{C47886A3-C7B7-1DCB-557A-A15D19A62284}"/>
                </a:ext>
              </a:extLst>
            </p:cNvPr>
            <p:cNvGrpSpPr/>
            <p:nvPr/>
          </p:nvGrpSpPr>
          <p:grpSpPr>
            <a:xfrm>
              <a:off x="3756263" y="-154300"/>
              <a:ext cx="4376061" cy="3915005"/>
              <a:chOff x="3756263" y="-154300"/>
              <a:chExt cx="4376061" cy="3915005"/>
            </a:xfrm>
          </p:grpSpPr>
          <p:sp>
            <p:nvSpPr>
              <p:cNvPr id="41" name="Google Shape;1194;p42">
                <a:extLst>
                  <a:ext uri="{FF2B5EF4-FFF2-40B4-BE49-F238E27FC236}">
                    <a16:creationId xmlns:a16="http://schemas.microsoft.com/office/drawing/2014/main" id="{513FA461-4E5F-375A-E729-CEAF60FD0598}"/>
                  </a:ext>
                </a:extLst>
              </p:cNvPr>
              <p:cNvSpPr/>
              <p:nvPr/>
            </p:nvSpPr>
            <p:spPr>
              <a:xfrm>
                <a:off x="3756263" y="-154300"/>
                <a:ext cx="4376061" cy="3915005"/>
              </a:xfrm>
              <a:custGeom>
                <a:avLst/>
                <a:gdLst/>
                <a:ahLst/>
                <a:cxnLst/>
                <a:rect l="l" t="t" r="r" b="b"/>
                <a:pathLst>
                  <a:path w="172762" h="154560" extrusionOk="0">
                    <a:moveTo>
                      <a:pt x="45229" y="0"/>
                    </a:moveTo>
                    <a:cubicBezTo>
                      <a:pt x="19702" y="0"/>
                      <a:pt x="532" y="3"/>
                      <a:pt x="456" y="12"/>
                    </a:cubicBezTo>
                    <a:cubicBezTo>
                      <a:pt x="0" y="7504"/>
                      <a:pt x="18253" y="12343"/>
                      <a:pt x="24122" y="23804"/>
                    </a:cubicBezTo>
                    <a:cubicBezTo>
                      <a:pt x="27543" y="30485"/>
                      <a:pt x="27659" y="47335"/>
                      <a:pt x="33257" y="52279"/>
                    </a:cubicBezTo>
                    <a:cubicBezTo>
                      <a:pt x="43533" y="61355"/>
                      <a:pt x="62637" y="57691"/>
                      <a:pt x="71226" y="68404"/>
                    </a:cubicBezTo>
                    <a:cubicBezTo>
                      <a:pt x="79851" y="79167"/>
                      <a:pt x="77292" y="89207"/>
                      <a:pt x="84616" y="100908"/>
                    </a:cubicBezTo>
                    <a:cubicBezTo>
                      <a:pt x="90003" y="109515"/>
                      <a:pt x="101969" y="118170"/>
                      <a:pt x="97918" y="127698"/>
                    </a:cubicBezTo>
                    <a:cubicBezTo>
                      <a:pt x="95525" y="133331"/>
                      <a:pt x="87845" y="135816"/>
                      <a:pt x="85294" y="149544"/>
                    </a:cubicBezTo>
                    <a:cubicBezTo>
                      <a:pt x="89540" y="151420"/>
                      <a:pt x="93976" y="153327"/>
                      <a:pt x="100824" y="154560"/>
                    </a:cubicBezTo>
                    <a:cubicBezTo>
                      <a:pt x="99550" y="150318"/>
                      <a:pt x="99262" y="146049"/>
                      <a:pt x="102705" y="143297"/>
                    </a:cubicBezTo>
                    <a:cubicBezTo>
                      <a:pt x="106150" y="140546"/>
                      <a:pt x="110295" y="138513"/>
                      <a:pt x="112854" y="134909"/>
                    </a:cubicBezTo>
                    <a:cubicBezTo>
                      <a:pt x="116048" y="130412"/>
                      <a:pt x="116107" y="124416"/>
                      <a:pt x="115542" y="118912"/>
                    </a:cubicBezTo>
                    <a:cubicBezTo>
                      <a:pt x="114977" y="113409"/>
                      <a:pt x="113926" y="107767"/>
                      <a:pt x="115324" y="102418"/>
                    </a:cubicBezTo>
                    <a:cubicBezTo>
                      <a:pt x="117384" y="94546"/>
                      <a:pt x="124206" y="89074"/>
                      <a:pt x="130271" y="83702"/>
                    </a:cubicBezTo>
                    <a:cubicBezTo>
                      <a:pt x="136337" y="78333"/>
                      <a:pt x="142430" y="71506"/>
                      <a:pt x="142144" y="63368"/>
                    </a:cubicBezTo>
                    <a:cubicBezTo>
                      <a:pt x="142009" y="59491"/>
                      <a:pt x="140399" y="55813"/>
                      <a:pt x="139958" y="51958"/>
                    </a:cubicBezTo>
                    <a:cubicBezTo>
                      <a:pt x="138761" y="41444"/>
                      <a:pt x="146246" y="32062"/>
                      <a:pt x="153882" y="24808"/>
                    </a:cubicBezTo>
                    <a:cubicBezTo>
                      <a:pt x="161518" y="17551"/>
                      <a:pt x="170239" y="10284"/>
                      <a:pt x="172761" y="12"/>
                    </a:cubicBezTo>
                    <a:cubicBezTo>
                      <a:pt x="172761" y="12"/>
                      <a:pt x="96282" y="0"/>
                      <a:pt x="45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1195;p42">
                <a:extLst>
                  <a:ext uri="{FF2B5EF4-FFF2-40B4-BE49-F238E27FC236}">
                    <a16:creationId xmlns:a16="http://schemas.microsoft.com/office/drawing/2014/main" id="{B55D2321-F8F5-C985-8F46-90C2877E6951}"/>
                  </a:ext>
                </a:extLst>
              </p:cNvPr>
              <p:cNvGrpSpPr/>
              <p:nvPr/>
            </p:nvGrpSpPr>
            <p:grpSpPr>
              <a:xfrm>
                <a:off x="4224583" y="894874"/>
                <a:ext cx="1041189" cy="839712"/>
                <a:chOff x="737258" y="267174"/>
                <a:chExt cx="1041189" cy="839712"/>
              </a:xfrm>
            </p:grpSpPr>
            <p:grpSp>
              <p:nvGrpSpPr>
                <p:cNvPr id="1433" name="Google Shape;1196;p42">
                  <a:extLst>
                    <a:ext uri="{FF2B5EF4-FFF2-40B4-BE49-F238E27FC236}">
                      <a16:creationId xmlns:a16="http://schemas.microsoft.com/office/drawing/2014/main" id="{7F0839C3-9D71-9633-67E1-DB170243DFB8}"/>
                    </a:ext>
                  </a:extLst>
                </p:cNvPr>
                <p:cNvGrpSpPr/>
                <p:nvPr/>
              </p:nvGrpSpPr>
              <p:grpSpPr>
                <a:xfrm>
                  <a:off x="1205833" y="267174"/>
                  <a:ext cx="572614" cy="411012"/>
                  <a:chOff x="-2023762" y="-1244262"/>
                  <a:chExt cx="393225" cy="282250"/>
                </a:xfrm>
              </p:grpSpPr>
              <p:sp>
                <p:nvSpPr>
                  <p:cNvPr id="1290" name="Google Shape;1197;p42">
                    <a:extLst>
                      <a:ext uri="{FF2B5EF4-FFF2-40B4-BE49-F238E27FC236}">
                        <a16:creationId xmlns:a16="http://schemas.microsoft.com/office/drawing/2014/main" id="{83BD07CE-8981-0D92-0AA3-9E818DBFF456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1" name="Google Shape;1198;p42">
                    <a:extLst>
                      <a:ext uri="{FF2B5EF4-FFF2-40B4-BE49-F238E27FC236}">
                        <a16:creationId xmlns:a16="http://schemas.microsoft.com/office/drawing/2014/main" id="{4FF8112D-F21F-44FF-C419-09FDE36B9E4F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199;p42">
                    <a:extLst>
                      <a:ext uri="{FF2B5EF4-FFF2-40B4-BE49-F238E27FC236}">
                        <a16:creationId xmlns:a16="http://schemas.microsoft.com/office/drawing/2014/main" id="{EF4BD167-E473-BC09-E4D6-37631AE59403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00;p42">
                    <a:extLst>
                      <a:ext uri="{FF2B5EF4-FFF2-40B4-BE49-F238E27FC236}">
                        <a16:creationId xmlns:a16="http://schemas.microsoft.com/office/drawing/2014/main" id="{DC0BAC0E-46C7-42C2-698C-329329BAD697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01;p42">
                    <a:extLst>
                      <a:ext uri="{FF2B5EF4-FFF2-40B4-BE49-F238E27FC236}">
                        <a16:creationId xmlns:a16="http://schemas.microsoft.com/office/drawing/2014/main" id="{E34252BB-2F9C-357A-F8CA-C674BA4F14EB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02;p42">
                    <a:extLst>
                      <a:ext uri="{FF2B5EF4-FFF2-40B4-BE49-F238E27FC236}">
                        <a16:creationId xmlns:a16="http://schemas.microsoft.com/office/drawing/2014/main" id="{9CAD5F58-94BF-ADDA-BCAF-EE2BDF806FD0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03;p42">
                    <a:extLst>
                      <a:ext uri="{FF2B5EF4-FFF2-40B4-BE49-F238E27FC236}">
                        <a16:creationId xmlns:a16="http://schemas.microsoft.com/office/drawing/2014/main" id="{2429CF80-9B89-FC14-1207-909DA419E866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04;p42">
                    <a:extLst>
                      <a:ext uri="{FF2B5EF4-FFF2-40B4-BE49-F238E27FC236}">
                        <a16:creationId xmlns:a16="http://schemas.microsoft.com/office/drawing/2014/main" id="{B6B9E027-6062-8181-73A1-C33892B6F68B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05;p42">
                    <a:extLst>
                      <a:ext uri="{FF2B5EF4-FFF2-40B4-BE49-F238E27FC236}">
                        <a16:creationId xmlns:a16="http://schemas.microsoft.com/office/drawing/2014/main" id="{35CDB470-7B5F-CB31-5F5B-1B3CAFD6722F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06;p42">
                    <a:extLst>
                      <a:ext uri="{FF2B5EF4-FFF2-40B4-BE49-F238E27FC236}">
                        <a16:creationId xmlns:a16="http://schemas.microsoft.com/office/drawing/2014/main" id="{D411A8BD-0A5D-E5B2-E4E6-C2E32E2943B3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207;p42">
                    <a:extLst>
                      <a:ext uri="{FF2B5EF4-FFF2-40B4-BE49-F238E27FC236}">
                        <a16:creationId xmlns:a16="http://schemas.microsoft.com/office/drawing/2014/main" id="{F74F62E0-EBD7-61EC-064C-A0878D08B676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208;p42">
                    <a:extLst>
                      <a:ext uri="{FF2B5EF4-FFF2-40B4-BE49-F238E27FC236}">
                        <a16:creationId xmlns:a16="http://schemas.microsoft.com/office/drawing/2014/main" id="{F0998993-E384-3AD5-35AC-A0F989C2EBC1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209;p42">
                    <a:extLst>
                      <a:ext uri="{FF2B5EF4-FFF2-40B4-BE49-F238E27FC236}">
                        <a16:creationId xmlns:a16="http://schemas.microsoft.com/office/drawing/2014/main" id="{EE058E0C-64C3-4EC4-FCA0-2D7979B391BA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210;p42">
                    <a:extLst>
                      <a:ext uri="{FF2B5EF4-FFF2-40B4-BE49-F238E27FC236}">
                        <a16:creationId xmlns:a16="http://schemas.microsoft.com/office/drawing/2014/main" id="{72A59552-9FED-6943-20C6-6F8B0D6CD48E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211;p42">
                    <a:extLst>
                      <a:ext uri="{FF2B5EF4-FFF2-40B4-BE49-F238E27FC236}">
                        <a16:creationId xmlns:a16="http://schemas.microsoft.com/office/drawing/2014/main" id="{6BFD9B33-5348-89DE-3844-CF3CCBACDF5F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212;p42">
                    <a:extLst>
                      <a:ext uri="{FF2B5EF4-FFF2-40B4-BE49-F238E27FC236}">
                        <a16:creationId xmlns:a16="http://schemas.microsoft.com/office/drawing/2014/main" id="{E340D67B-4077-EF1B-4E42-D9F730E60A5A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213;p42">
                    <a:extLst>
                      <a:ext uri="{FF2B5EF4-FFF2-40B4-BE49-F238E27FC236}">
                        <a16:creationId xmlns:a16="http://schemas.microsoft.com/office/drawing/2014/main" id="{1202559F-A38D-576E-BDB3-BD4D6B9D2D50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214;p42">
                    <a:extLst>
                      <a:ext uri="{FF2B5EF4-FFF2-40B4-BE49-F238E27FC236}">
                        <a16:creationId xmlns:a16="http://schemas.microsoft.com/office/drawing/2014/main" id="{72141100-1A1C-801C-37DE-40F398DB5077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215;p42">
                    <a:extLst>
                      <a:ext uri="{FF2B5EF4-FFF2-40B4-BE49-F238E27FC236}">
                        <a16:creationId xmlns:a16="http://schemas.microsoft.com/office/drawing/2014/main" id="{864B6E47-C2DC-73AE-A224-4B1F19056470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216;p42">
                    <a:extLst>
                      <a:ext uri="{FF2B5EF4-FFF2-40B4-BE49-F238E27FC236}">
                        <a16:creationId xmlns:a16="http://schemas.microsoft.com/office/drawing/2014/main" id="{33135A6C-72DC-43AA-3723-E7B2532B2107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217;p42">
                    <a:extLst>
                      <a:ext uri="{FF2B5EF4-FFF2-40B4-BE49-F238E27FC236}">
                        <a16:creationId xmlns:a16="http://schemas.microsoft.com/office/drawing/2014/main" id="{AE25C7D7-2AB9-9A1A-E959-785E54F8CCAA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218;p42">
                    <a:extLst>
                      <a:ext uri="{FF2B5EF4-FFF2-40B4-BE49-F238E27FC236}">
                        <a16:creationId xmlns:a16="http://schemas.microsoft.com/office/drawing/2014/main" id="{E5E3A99A-FB57-B579-D0FC-5E43159B0F35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219;p42">
                    <a:extLst>
                      <a:ext uri="{FF2B5EF4-FFF2-40B4-BE49-F238E27FC236}">
                        <a16:creationId xmlns:a16="http://schemas.microsoft.com/office/drawing/2014/main" id="{A3885999-E1E3-5CE5-C915-A8ECBFCC3B20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4" name="Google Shape;1220;p42">
                  <a:extLst>
                    <a:ext uri="{FF2B5EF4-FFF2-40B4-BE49-F238E27FC236}">
                      <a16:creationId xmlns:a16="http://schemas.microsoft.com/office/drawing/2014/main" id="{8C0B4192-EA31-1BDA-0BD0-45F7B6F2473B}"/>
                    </a:ext>
                  </a:extLst>
                </p:cNvPr>
                <p:cNvGrpSpPr/>
                <p:nvPr/>
              </p:nvGrpSpPr>
              <p:grpSpPr>
                <a:xfrm rot="-1278474">
                  <a:off x="766792" y="362593"/>
                  <a:ext cx="306893" cy="220256"/>
                  <a:chOff x="-2023762" y="-1244262"/>
                  <a:chExt cx="393225" cy="282250"/>
                </a:xfrm>
              </p:grpSpPr>
              <p:sp>
                <p:nvSpPr>
                  <p:cNvPr id="1459" name="Google Shape;1221;p42">
                    <a:extLst>
                      <a:ext uri="{FF2B5EF4-FFF2-40B4-BE49-F238E27FC236}">
                        <a16:creationId xmlns:a16="http://schemas.microsoft.com/office/drawing/2014/main" id="{63243504-2399-78BC-A672-3834775C21BA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0" name="Google Shape;1222;p42">
                    <a:extLst>
                      <a:ext uri="{FF2B5EF4-FFF2-40B4-BE49-F238E27FC236}">
                        <a16:creationId xmlns:a16="http://schemas.microsoft.com/office/drawing/2014/main" id="{752FAB25-30EA-49D9-AED5-73D734C4B286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1" name="Google Shape;1223;p42">
                    <a:extLst>
                      <a:ext uri="{FF2B5EF4-FFF2-40B4-BE49-F238E27FC236}">
                        <a16:creationId xmlns:a16="http://schemas.microsoft.com/office/drawing/2014/main" id="{E0BD9E21-E5EC-95AD-5C43-FEC8583E17D0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224;p42">
                    <a:extLst>
                      <a:ext uri="{FF2B5EF4-FFF2-40B4-BE49-F238E27FC236}">
                        <a16:creationId xmlns:a16="http://schemas.microsoft.com/office/drawing/2014/main" id="{2BA587D6-9EFD-BEF9-CA45-C3A7A158B0A4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225;p42">
                    <a:extLst>
                      <a:ext uri="{FF2B5EF4-FFF2-40B4-BE49-F238E27FC236}">
                        <a16:creationId xmlns:a16="http://schemas.microsoft.com/office/drawing/2014/main" id="{A7F2E527-71CF-F0C0-6DF3-8C1AA692FB32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226;p42">
                    <a:extLst>
                      <a:ext uri="{FF2B5EF4-FFF2-40B4-BE49-F238E27FC236}">
                        <a16:creationId xmlns:a16="http://schemas.microsoft.com/office/drawing/2014/main" id="{2502401C-5A81-EAB8-4830-F70913C9583C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227;p42">
                    <a:extLst>
                      <a:ext uri="{FF2B5EF4-FFF2-40B4-BE49-F238E27FC236}">
                        <a16:creationId xmlns:a16="http://schemas.microsoft.com/office/drawing/2014/main" id="{A0640AE0-130C-C2D3-0F0F-E4F0E4B22B78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228;p42">
                    <a:extLst>
                      <a:ext uri="{FF2B5EF4-FFF2-40B4-BE49-F238E27FC236}">
                        <a16:creationId xmlns:a16="http://schemas.microsoft.com/office/drawing/2014/main" id="{488DB3D5-2874-CB76-FC5C-AD32ECCBF69B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229;p42">
                    <a:extLst>
                      <a:ext uri="{FF2B5EF4-FFF2-40B4-BE49-F238E27FC236}">
                        <a16:creationId xmlns:a16="http://schemas.microsoft.com/office/drawing/2014/main" id="{9CC0D302-7DC9-AA08-F259-7D1ECABF45F2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230;p42">
                    <a:extLst>
                      <a:ext uri="{FF2B5EF4-FFF2-40B4-BE49-F238E27FC236}">
                        <a16:creationId xmlns:a16="http://schemas.microsoft.com/office/drawing/2014/main" id="{2C619EA0-1965-6974-8AC2-0D57261FE819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9" name="Google Shape;1231;p42">
                    <a:extLst>
                      <a:ext uri="{FF2B5EF4-FFF2-40B4-BE49-F238E27FC236}">
                        <a16:creationId xmlns:a16="http://schemas.microsoft.com/office/drawing/2014/main" id="{43D6490D-26DF-0AB3-402C-04B871B0C996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0" name="Google Shape;1232;p42">
                    <a:extLst>
                      <a:ext uri="{FF2B5EF4-FFF2-40B4-BE49-F238E27FC236}">
                        <a16:creationId xmlns:a16="http://schemas.microsoft.com/office/drawing/2014/main" id="{9480A2D6-55A6-A7D9-FC5F-7EBF78E82E31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1" name="Google Shape;1233;p42">
                    <a:extLst>
                      <a:ext uri="{FF2B5EF4-FFF2-40B4-BE49-F238E27FC236}">
                        <a16:creationId xmlns:a16="http://schemas.microsoft.com/office/drawing/2014/main" id="{CB4E86B1-029C-94A5-91BA-DC58AD596D6C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1234;p42">
                    <a:extLst>
                      <a:ext uri="{FF2B5EF4-FFF2-40B4-BE49-F238E27FC236}">
                        <a16:creationId xmlns:a16="http://schemas.microsoft.com/office/drawing/2014/main" id="{DB2465CA-6036-F1A6-FD00-5CD1DA2C0A04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35;p42">
                    <a:extLst>
                      <a:ext uri="{FF2B5EF4-FFF2-40B4-BE49-F238E27FC236}">
                        <a16:creationId xmlns:a16="http://schemas.microsoft.com/office/drawing/2014/main" id="{F66194F6-3058-03C1-E73C-3D49F9D2B6B7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1236;p42">
                    <a:extLst>
                      <a:ext uri="{FF2B5EF4-FFF2-40B4-BE49-F238E27FC236}">
                        <a16:creationId xmlns:a16="http://schemas.microsoft.com/office/drawing/2014/main" id="{6803E258-D443-371C-7368-903C8F6F7C38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3" name="Google Shape;1237;p42">
                    <a:extLst>
                      <a:ext uri="{FF2B5EF4-FFF2-40B4-BE49-F238E27FC236}">
                        <a16:creationId xmlns:a16="http://schemas.microsoft.com/office/drawing/2014/main" id="{AC334755-5EFC-0EBB-33E2-B54780318D1E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4" name="Google Shape;1238;p42">
                    <a:extLst>
                      <a:ext uri="{FF2B5EF4-FFF2-40B4-BE49-F238E27FC236}">
                        <a16:creationId xmlns:a16="http://schemas.microsoft.com/office/drawing/2014/main" id="{087ECE43-A8D3-E449-938F-6975EF9B7635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5" name="Google Shape;1239;p42">
                    <a:extLst>
                      <a:ext uri="{FF2B5EF4-FFF2-40B4-BE49-F238E27FC236}">
                        <a16:creationId xmlns:a16="http://schemas.microsoft.com/office/drawing/2014/main" id="{96CE7BC9-AF35-7445-BBAD-B53BD21533D8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6" name="Google Shape;1240;p42">
                    <a:extLst>
                      <a:ext uri="{FF2B5EF4-FFF2-40B4-BE49-F238E27FC236}">
                        <a16:creationId xmlns:a16="http://schemas.microsoft.com/office/drawing/2014/main" id="{8A79771D-8073-B163-3E53-29F69377EE86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7" name="Google Shape;1241;p42">
                    <a:extLst>
                      <a:ext uri="{FF2B5EF4-FFF2-40B4-BE49-F238E27FC236}">
                        <a16:creationId xmlns:a16="http://schemas.microsoft.com/office/drawing/2014/main" id="{37BD9402-A4B5-076C-A04C-76EA69918A0A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8" name="Google Shape;1242;p42">
                    <a:extLst>
                      <a:ext uri="{FF2B5EF4-FFF2-40B4-BE49-F238E27FC236}">
                        <a16:creationId xmlns:a16="http://schemas.microsoft.com/office/drawing/2014/main" id="{CA9B98B4-7200-4BCF-AA8E-3706C9AC3D4F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9" name="Google Shape;1243;p42">
                    <a:extLst>
                      <a:ext uri="{FF2B5EF4-FFF2-40B4-BE49-F238E27FC236}">
                        <a16:creationId xmlns:a16="http://schemas.microsoft.com/office/drawing/2014/main" id="{E335B7F2-F2E6-BBA4-0703-AAD6657C7E87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5" name="Google Shape;1244;p42">
                  <a:extLst>
                    <a:ext uri="{FF2B5EF4-FFF2-40B4-BE49-F238E27FC236}">
                      <a16:creationId xmlns:a16="http://schemas.microsoft.com/office/drawing/2014/main" id="{1D18F502-D520-E636-C98F-603B9BC3F128}"/>
                    </a:ext>
                  </a:extLst>
                </p:cNvPr>
                <p:cNvGrpSpPr/>
                <p:nvPr/>
              </p:nvGrpSpPr>
              <p:grpSpPr>
                <a:xfrm rot="1866092">
                  <a:off x="1044286" y="718029"/>
                  <a:ext cx="420663" cy="301906"/>
                  <a:chOff x="-2023762" y="-1244262"/>
                  <a:chExt cx="393225" cy="282250"/>
                </a:xfrm>
              </p:grpSpPr>
              <p:sp>
                <p:nvSpPr>
                  <p:cNvPr id="1436" name="Google Shape;1245;p42">
                    <a:extLst>
                      <a:ext uri="{FF2B5EF4-FFF2-40B4-BE49-F238E27FC236}">
                        <a16:creationId xmlns:a16="http://schemas.microsoft.com/office/drawing/2014/main" id="{82C21E98-BAA8-C888-B3D9-2F17D6927094}"/>
                      </a:ext>
                    </a:extLst>
                  </p:cNvPr>
                  <p:cNvSpPr/>
                  <p:nvPr/>
                </p:nvSpPr>
                <p:spPr>
                  <a:xfrm>
                    <a:off x="-1817862" y="-1244262"/>
                    <a:ext cx="187325" cy="1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" h="5671" extrusionOk="0">
                        <a:moveTo>
                          <a:pt x="6301" y="1"/>
                        </a:moveTo>
                        <a:cubicBezTo>
                          <a:pt x="6170" y="1"/>
                          <a:pt x="6038" y="13"/>
                          <a:pt x="5913" y="35"/>
                        </a:cubicBezTo>
                        <a:cubicBezTo>
                          <a:pt x="4728" y="245"/>
                          <a:pt x="3738" y="1039"/>
                          <a:pt x="2854" y="1855"/>
                        </a:cubicBezTo>
                        <a:cubicBezTo>
                          <a:pt x="1968" y="2671"/>
                          <a:pt x="1104" y="3556"/>
                          <a:pt x="0" y="4036"/>
                        </a:cubicBezTo>
                        <a:cubicBezTo>
                          <a:pt x="1107" y="5164"/>
                          <a:pt x="2638" y="5670"/>
                          <a:pt x="4185" y="5670"/>
                        </a:cubicBezTo>
                        <a:cubicBezTo>
                          <a:pt x="4389" y="5670"/>
                          <a:pt x="4593" y="5662"/>
                          <a:pt x="4796" y="5644"/>
                        </a:cubicBezTo>
                        <a:cubicBezTo>
                          <a:pt x="5422" y="5592"/>
                          <a:pt x="6061" y="5455"/>
                          <a:pt x="6583" y="5101"/>
                        </a:cubicBezTo>
                        <a:cubicBezTo>
                          <a:pt x="7104" y="4750"/>
                          <a:pt x="7492" y="4154"/>
                          <a:pt x="7462" y="3526"/>
                        </a:cubicBezTo>
                        <a:cubicBezTo>
                          <a:pt x="7444" y="3168"/>
                          <a:pt x="7296" y="2823"/>
                          <a:pt x="7276" y="2468"/>
                        </a:cubicBezTo>
                        <a:cubicBezTo>
                          <a:pt x="7257" y="2110"/>
                          <a:pt x="7364" y="1761"/>
                          <a:pt x="7418" y="1410"/>
                        </a:cubicBezTo>
                        <a:cubicBezTo>
                          <a:pt x="7471" y="1056"/>
                          <a:pt x="7462" y="666"/>
                          <a:pt x="7246" y="382"/>
                        </a:cubicBezTo>
                        <a:cubicBezTo>
                          <a:pt x="7029" y="101"/>
                          <a:pt x="6667" y="1"/>
                          <a:pt x="630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246;p42">
                    <a:extLst>
                      <a:ext uri="{FF2B5EF4-FFF2-40B4-BE49-F238E27FC236}">
                        <a16:creationId xmlns:a16="http://schemas.microsoft.com/office/drawing/2014/main" id="{DC639D47-522D-FC1C-4EB5-8B03E3011BAE}"/>
                      </a:ext>
                    </a:extLst>
                  </p:cNvPr>
                  <p:cNvSpPr/>
                  <p:nvPr/>
                </p:nvSpPr>
                <p:spPr>
                  <a:xfrm>
                    <a:off x="-1809912" y="-1136687"/>
                    <a:ext cx="161475" cy="1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5038" extrusionOk="0">
                        <a:moveTo>
                          <a:pt x="785" y="0"/>
                        </a:moveTo>
                        <a:cubicBezTo>
                          <a:pt x="517" y="0"/>
                          <a:pt x="256" y="59"/>
                          <a:pt x="116" y="272"/>
                        </a:cubicBezTo>
                        <a:cubicBezTo>
                          <a:pt x="31" y="401"/>
                          <a:pt x="14" y="560"/>
                          <a:pt x="12" y="713"/>
                        </a:cubicBezTo>
                        <a:cubicBezTo>
                          <a:pt x="1" y="1479"/>
                          <a:pt x="345" y="2216"/>
                          <a:pt x="823" y="2814"/>
                        </a:cubicBezTo>
                        <a:cubicBezTo>
                          <a:pt x="1301" y="3414"/>
                          <a:pt x="1910" y="3892"/>
                          <a:pt x="2512" y="4365"/>
                        </a:cubicBezTo>
                        <a:cubicBezTo>
                          <a:pt x="2850" y="4634"/>
                          <a:pt x="3206" y="4909"/>
                          <a:pt x="3629" y="5002"/>
                        </a:cubicBezTo>
                        <a:cubicBezTo>
                          <a:pt x="3736" y="5026"/>
                          <a:pt x="3843" y="5038"/>
                          <a:pt x="3950" y="5038"/>
                        </a:cubicBezTo>
                        <a:cubicBezTo>
                          <a:pt x="4622" y="5038"/>
                          <a:pt x="5269" y="4590"/>
                          <a:pt x="5706" y="4051"/>
                        </a:cubicBezTo>
                        <a:cubicBezTo>
                          <a:pt x="6075" y="3597"/>
                          <a:pt x="6354" y="3052"/>
                          <a:pt x="6406" y="2469"/>
                        </a:cubicBezTo>
                        <a:cubicBezTo>
                          <a:pt x="6459" y="1885"/>
                          <a:pt x="6258" y="1263"/>
                          <a:pt x="5806" y="890"/>
                        </a:cubicBezTo>
                        <a:cubicBezTo>
                          <a:pt x="4906" y="145"/>
                          <a:pt x="3944" y="19"/>
                          <a:pt x="3032" y="19"/>
                        </a:cubicBezTo>
                        <a:cubicBezTo>
                          <a:pt x="2566" y="19"/>
                          <a:pt x="2113" y="52"/>
                          <a:pt x="1688" y="52"/>
                        </a:cubicBezTo>
                        <a:cubicBezTo>
                          <a:pt x="1483" y="52"/>
                          <a:pt x="1284" y="44"/>
                          <a:pt x="1094" y="21"/>
                        </a:cubicBezTo>
                        <a:cubicBezTo>
                          <a:pt x="994" y="9"/>
                          <a:pt x="889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247;p42">
                    <a:extLst>
                      <a:ext uri="{FF2B5EF4-FFF2-40B4-BE49-F238E27FC236}">
                        <a16:creationId xmlns:a16="http://schemas.microsoft.com/office/drawing/2014/main" id="{A507F6A8-7CB1-5BC9-8F4B-8B676984EB16}"/>
                      </a:ext>
                    </a:extLst>
                  </p:cNvPr>
                  <p:cNvSpPr/>
                  <p:nvPr/>
                </p:nvSpPr>
                <p:spPr>
                  <a:xfrm>
                    <a:off x="-2023762" y="-1148812"/>
                    <a:ext cx="202000" cy="12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0" h="4932" extrusionOk="0">
                        <a:moveTo>
                          <a:pt x="2790" y="0"/>
                        </a:moveTo>
                        <a:cubicBezTo>
                          <a:pt x="2151" y="0"/>
                          <a:pt x="1522" y="90"/>
                          <a:pt x="938" y="345"/>
                        </a:cubicBezTo>
                        <a:cubicBezTo>
                          <a:pt x="495" y="539"/>
                          <a:pt x="55" y="890"/>
                          <a:pt x="22" y="1373"/>
                        </a:cubicBezTo>
                        <a:cubicBezTo>
                          <a:pt x="0" y="1726"/>
                          <a:pt x="209" y="2058"/>
                          <a:pt x="449" y="2322"/>
                        </a:cubicBezTo>
                        <a:cubicBezTo>
                          <a:pt x="689" y="2586"/>
                          <a:pt x="973" y="2817"/>
                          <a:pt x="1154" y="3125"/>
                        </a:cubicBezTo>
                        <a:cubicBezTo>
                          <a:pt x="1335" y="3430"/>
                          <a:pt x="1401" y="3799"/>
                          <a:pt x="1586" y="4109"/>
                        </a:cubicBezTo>
                        <a:cubicBezTo>
                          <a:pt x="1909" y="4647"/>
                          <a:pt x="2564" y="4929"/>
                          <a:pt x="3192" y="4931"/>
                        </a:cubicBezTo>
                        <a:cubicBezTo>
                          <a:pt x="3195" y="4931"/>
                          <a:pt x="3198" y="4931"/>
                          <a:pt x="3201" y="4931"/>
                        </a:cubicBezTo>
                        <a:cubicBezTo>
                          <a:pt x="3828" y="4931"/>
                          <a:pt x="4431" y="4694"/>
                          <a:pt x="4981" y="4392"/>
                        </a:cubicBezTo>
                        <a:cubicBezTo>
                          <a:pt x="6517" y="3546"/>
                          <a:pt x="7745" y="2152"/>
                          <a:pt x="8079" y="395"/>
                        </a:cubicBezTo>
                        <a:lnTo>
                          <a:pt x="8079" y="395"/>
                        </a:lnTo>
                        <a:cubicBezTo>
                          <a:pt x="7764" y="451"/>
                          <a:pt x="7447" y="475"/>
                          <a:pt x="7129" y="475"/>
                        </a:cubicBezTo>
                        <a:cubicBezTo>
                          <a:pt x="6252" y="475"/>
                          <a:pt x="5367" y="299"/>
                          <a:pt x="4494" y="160"/>
                        </a:cubicBezTo>
                        <a:cubicBezTo>
                          <a:pt x="3935" y="71"/>
                          <a:pt x="3358" y="0"/>
                          <a:pt x="279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248;p42">
                    <a:extLst>
                      <a:ext uri="{FF2B5EF4-FFF2-40B4-BE49-F238E27FC236}">
                        <a16:creationId xmlns:a16="http://schemas.microsoft.com/office/drawing/2014/main" id="{3D00C116-48A4-BDC3-A8FE-DC43825C730C}"/>
                      </a:ext>
                    </a:extLst>
                  </p:cNvPr>
                  <p:cNvSpPr/>
                  <p:nvPr/>
                </p:nvSpPr>
                <p:spPr>
                  <a:xfrm>
                    <a:off x="-1937387" y="-1122787"/>
                    <a:ext cx="136350" cy="16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6431" extrusionOk="0">
                        <a:moveTo>
                          <a:pt x="4359" y="0"/>
                        </a:moveTo>
                        <a:cubicBezTo>
                          <a:pt x="4094" y="0"/>
                          <a:pt x="3826" y="189"/>
                          <a:pt x="3610" y="373"/>
                        </a:cubicBezTo>
                        <a:cubicBezTo>
                          <a:pt x="2567" y="1265"/>
                          <a:pt x="758" y="1745"/>
                          <a:pt x="169" y="3711"/>
                        </a:cubicBezTo>
                        <a:cubicBezTo>
                          <a:pt x="1" y="4272"/>
                          <a:pt x="180" y="4902"/>
                          <a:pt x="546" y="5358"/>
                        </a:cubicBezTo>
                        <a:cubicBezTo>
                          <a:pt x="913" y="5814"/>
                          <a:pt x="1447" y="6113"/>
                          <a:pt x="2006" y="6288"/>
                        </a:cubicBezTo>
                        <a:cubicBezTo>
                          <a:pt x="2296" y="6378"/>
                          <a:pt x="2609" y="6431"/>
                          <a:pt x="2917" y="6431"/>
                        </a:cubicBezTo>
                        <a:cubicBezTo>
                          <a:pt x="3424" y="6431"/>
                          <a:pt x="3916" y="6287"/>
                          <a:pt x="4262" y="5928"/>
                        </a:cubicBezTo>
                        <a:cubicBezTo>
                          <a:pt x="4563" y="5614"/>
                          <a:pt x="4705" y="5188"/>
                          <a:pt x="4840" y="4776"/>
                        </a:cubicBezTo>
                        <a:cubicBezTo>
                          <a:pt x="5078" y="4047"/>
                          <a:pt x="5318" y="3312"/>
                          <a:pt x="5386" y="2548"/>
                        </a:cubicBezTo>
                        <a:cubicBezTo>
                          <a:pt x="5453" y="1785"/>
                          <a:pt x="5329" y="982"/>
                          <a:pt x="4895" y="349"/>
                        </a:cubicBezTo>
                        <a:cubicBezTo>
                          <a:pt x="4807" y="225"/>
                          <a:pt x="4705" y="100"/>
                          <a:pt x="4563" y="41"/>
                        </a:cubicBezTo>
                        <a:cubicBezTo>
                          <a:pt x="4496" y="13"/>
                          <a:pt x="4427" y="0"/>
                          <a:pt x="43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249;p42">
                    <a:extLst>
                      <a:ext uri="{FF2B5EF4-FFF2-40B4-BE49-F238E27FC236}">
                        <a16:creationId xmlns:a16="http://schemas.microsoft.com/office/drawing/2014/main" id="{6198D62D-C90D-1213-0D28-BC3B9638F0C4}"/>
                      </a:ext>
                    </a:extLst>
                  </p:cNvPr>
                  <p:cNvSpPr/>
                  <p:nvPr/>
                </p:nvSpPr>
                <p:spPr>
                  <a:xfrm>
                    <a:off x="-1664662" y="-1241987"/>
                    <a:ext cx="25725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" h="5024" extrusionOk="0">
                        <a:moveTo>
                          <a:pt x="716" y="1"/>
                        </a:moveTo>
                        <a:cubicBezTo>
                          <a:pt x="716" y="1"/>
                          <a:pt x="715" y="1"/>
                          <a:pt x="715" y="1"/>
                        </a:cubicBezTo>
                        <a:lnTo>
                          <a:pt x="715" y="1"/>
                        </a:lnTo>
                        <a:cubicBezTo>
                          <a:pt x="716" y="1"/>
                          <a:pt x="717" y="1"/>
                          <a:pt x="719" y="1"/>
                        </a:cubicBezTo>
                        <a:close/>
                        <a:moveTo>
                          <a:pt x="715" y="1"/>
                        </a:moveTo>
                        <a:cubicBezTo>
                          <a:pt x="653" y="14"/>
                          <a:pt x="602" y="61"/>
                          <a:pt x="566" y="110"/>
                        </a:cubicBezTo>
                        <a:cubicBezTo>
                          <a:pt x="450" y="267"/>
                          <a:pt x="413" y="472"/>
                          <a:pt x="444" y="666"/>
                        </a:cubicBezTo>
                        <a:cubicBezTo>
                          <a:pt x="477" y="896"/>
                          <a:pt x="643" y="1059"/>
                          <a:pt x="794" y="1215"/>
                        </a:cubicBezTo>
                        <a:lnTo>
                          <a:pt x="794" y="1215"/>
                        </a:lnTo>
                        <a:cubicBezTo>
                          <a:pt x="584" y="1335"/>
                          <a:pt x="442" y="1548"/>
                          <a:pt x="415" y="1792"/>
                        </a:cubicBezTo>
                        <a:cubicBezTo>
                          <a:pt x="393" y="2032"/>
                          <a:pt x="484" y="2263"/>
                          <a:pt x="636" y="2444"/>
                        </a:cubicBezTo>
                        <a:lnTo>
                          <a:pt x="636" y="2444"/>
                        </a:lnTo>
                        <a:cubicBezTo>
                          <a:pt x="571" y="2504"/>
                          <a:pt x="515" y="2573"/>
                          <a:pt x="472" y="2649"/>
                        </a:cubicBezTo>
                        <a:cubicBezTo>
                          <a:pt x="294" y="2959"/>
                          <a:pt x="358" y="3365"/>
                          <a:pt x="595" y="3623"/>
                        </a:cubicBezTo>
                        <a:lnTo>
                          <a:pt x="595" y="3623"/>
                        </a:lnTo>
                        <a:cubicBezTo>
                          <a:pt x="511" y="3703"/>
                          <a:pt x="432" y="3786"/>
                          <a:pt x="359" y="3873"/>
                        </a:cubicBezTo>
                        <a:cubicBezTo>
                          <a:pt x="147" y="4124"/>
                          <a:pt x="1" y="4515"/>
                          <a:pt x="193" y="4818"/>
                        </a:cubicBezTo>
                        <a:cubicBezTo>
                          <a:pt x="249" y="4914"/>
                          <a:pt x="337" y="4986"/>
                          <a:pt x="444" y="5023"/>
                        </a:cubicBezTo>
                        <a:cubicBezTo>
                          <a:pt x="411" y="5006"/>
                          <a:pt x="383" y="4986"/>
                          <a:pt x="356" y="4962"/>
                        </a:cubicBezTo>
                        <a:cubicBezTo>
                          <a:pt x="175" y="4799"/>
                          <a:pt x="149" y="4521"/>
                          <a:pt x="245" y="4305"/>
                        </a:cubicBezTo>
                        <a:cubicBezTo>
                          <a:pt x="300" y="4181"/>
                          <a:pt x="376" y="4068"/>
                          <a:pt x="472" y="3972"/>
                        </a:cubicBezTo>
                        <a:cubicBezTo>
                          <a:pt x="570" y="3871"/>
                          <a:pt x="673" y="3777"/>
                          <a:pt x="782" y="3690"/>
                        </a:cubicBezTo>
                        <a:cubicBezTo>
                          <a:pt x="821" y="3657"/>
                          <a:pt x="823" y="3596"/>
                          <a:pt x="784" y="3561"/>
                        </a:cubicBezTo>
                        <a:cubicBezTo>
                          <a:pt x="642" y="3422"/>
                          <a:pt x="564" y="3228"/>
                          <a:pt x="572" y="3027"/>
                        </a:cubicBezTo>
                        <a:cubicBezTo>
                          <a:pt x="577" y="2931"/>
                          <a:pt x="605" y="2837"/>
                          <a:pt x="653" y="2752"/>
                        </a:cubicBezTo>
                        <a:cubicBezTo>
                          <a:pt x="701" y="2669"/>
                          <a:pt x="767" y="2597"/>
                          <a:pt x="847" y="2543"/>
                        </a:cubicBezTo>
                        <a:cubicBezTo>
                          <a:pt x="902" y="2505"/>
                          <a:pt x="908" y="2425"/>
                          <a:pt x="860" y="2379"/>
                        </a:cubicBezTo>
                        <a:cubicBezTo>
                          <a:pt x="623" y="2161"/>
                          <a:pt x="516" y="1792"/>
                          <a:pt x="719" y="1517"/>
                        </a:cubicBezTo>
                        <a:cubicBezTo>
                          <a:pt x="780" y="1430"/>
                          <a:pt x="863" y="1360"/>
                          <a:pt x="961" y="1316"/>
                        </a:cubicBezTo>
                        <a:cubicBezTo>
                          <a:pt x="1013" y="1295"/>
                          <a:pt x="1028" y="1227"/>
                          <a:pt x="991" y="1183"/>
                        </a:cubicBezTo>
                        <a:cubicBezTo>
                          <a:pt x="823" y="1015"/>
                          <a:pt x="603" y="887"/>
                          <a:pt x="542" y="644"/>
                        </a:cubicBezTo>
                        <a:cubicBezTo>
                          <a:pt x="485" y="457"/>
                          <a:pt x="513" y="94"/>
                          <a:pt x="71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250;p42">
                    <a:extLst>
                      <a:ext uri="{FF2B5EF4-FFF2-40B4-BE49-F238E27FC236}">
                        <a16:creationId xmlns:a16="http://schemas.microsoft.com/office/drawing/2014/main" id="{94350028-F2F5-8724-AD67-74272FAB1351}"/>
                      </a:ext>
                    </a:extLst>
                  </p:cNvPr>
                  <p:cNvSpPr/>
                  <p:nvPr/>
                </p:nvSpPr>
                <p:spPr>
                  <a:xfrm>
                    <a:off x="-1810237" y="-1213562"/>
                    <a:ext cx="162900" cy="7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6" h="3053" extrusionOk="0">
                        <a:moveTo>
                          <a:pt x="5801" y="1"/>
                        </a:moveTo>
                        <a:cubicBezTo>
                          <a:pt x="5576" y="1"/>
                          <a:pt x="5350" y="23"/>
                          <a:pt x="5130" y="62"/>
                        </a:cubicBezTo>
                        <a:cubicBezTo>
                          <a:pt x="4360" y="199"/>
                          <a:pt x="3644" y="550"/>
                          <a:pt x="3003" y="987"/>
                        </a:cubicBezTo>
                        <a:cubicBezTo>
                          <a:pt x="2488" y="1336"/>
                          <a:pt x="2017" y="1735"/>
                          <a:pt x="1554" y="2139"/>
                        </a:cubicBezTo>
                        <a:cubicBezTo>
                          <a:pt x="1096" y="2531"/>
                          <a:pt x="611" y="2933"/>
                          <a:pt x="1" y="3053"/>
                        </a:cubicBezTo>
                        <a:cubicBezTo>
                          <a:pt x="631" y="3022"/>
                          <a:pt x="1177" y="2636"/>
                          <a:pt x="1657" y="2263"/>
                        </a:cubicBezTo>
                        <a:cubicBezTo>
                          <a:pt x="2969" y="1215"/>
                          <a:pt x="4430" y="66"/>
                          <a:pt x="6170" y="66"/>
                        </a:cubicBezTo>
                        <a:cubicBezTo>
                          <a:pt x="6284" y="66"/>
                          <a:pt x="6399" y="71"/>
                          <a:pt x="6515" y="81"/>
                        </a:cubicBezTo>
                        <a:cubicBezTo>
                          <a:pt x="6283" y="26"/>
                          <a:pt x="6042" y="1"/>
                          <a:pt x="58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251;p42">
                    <a:extLst>
                      <a:ext uri="{FF2B5EF4-FFF2-40B4-BE49-F238E27FC236}">
                        <a16:creationId xmlns:a16="http://schemas.microsoft.com/office/drawing/2014/main" id="{40EB566C-7FC1-C964-A453-DEF9B2012579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83062"/>
                    <a:ext cx="158800" cy="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2" h="2532" extrusionOk="0">
                        <a:moveTo>
                          <a:pt x="6352" y="0"/>
                        </a:moveTo>
                        <a:lnTo>
                          <a:pt x="6352" y="0"/>
                        </a:lnTo>
                        <a:cubicBezTo>
                          <a:pt x="5719" y="135"/>
                          <a:pt x="5097" y="319"/>
                          <a:pt x="4491" y="546"/>
                        </a:cubicBezTo>
                        <a:cubicBezTo>
                          <a:pt x="4019" y="722"/>
                          <a:pt x="3555" y="921"/>
                          <a:pt x="3103" y="1143"/>
                        </a:cubicBezTo>
                        <a:cubicBezTo>
                          <a:pt x="2586" y="1392"/>
                          <a:pt x="2088" y="1689"/>
                          <a:pt x="1593" y="1977"/>
                        </a:cubicBezTo>
                        <a:cubicBezTo>
                          <a:pt x="1109" y="2251"/>
                          <a:pt x="581" y="2498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10" y="2519"/>
                          <a:pt x="5" y="2518"/>
                          <a:pt x="1" y="2518"/>
                        </a:cubicBezTo>
                        <a:lnTo>
                          <a:pt x="1" y="2520"/>
                        </a:lnTo>
                        <a:cubicBezTo>
                          <a:pt x="5" y="2520"/>
                          <a:pt x="10" y="2520"/>
                          <a:pt x="15" y="2520"/>
                        </a:cubicBezTo>
                        <a:lnTo>
                          <a:pt x="15" y="2520"/>
                        </a:lnTo>
                        <a:cubicBezTo>
                          <a:pt x="88" y="2527"/>
                          <a:pt x="161" y="2531"/>
                          <a:pt x="233" y="2531"/>
                        </a:cubicBezTo>
                        <a:cubicBezTo>
                          <a:pt x="1025" y="2531"/>
                          <a:pt x="1749" y="2075"/>
                          <a:pt x="2433" y="1719"/>
                        </a:cubicBezTo>
                        <a:cubicBezTo>
                          <a:pt x="3188" y="1318"/>
                          <a:pt x="3963" y="954"/>
                          <a:pt x="4752" y="624"/>
                        </a:cubicBezTo>
                        <a:cubicBezTo>
                          <a:pt x="5280" y="404"/>
                          <a:pt x="5815" y="201"/>
                          <a:pt x="63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252;p42">
                    <a:extLst>
                      <a:ext uri="{FF2B5EF4-FFF2-40B4-BE49-F238E27FC236}">
                        <a16:creationId xmlns:a16="http://schemas.microsoft.com/office/drawing/2014/main" id="{C1CC3314-413B-1975-D97F-182506AA42C3}"/>
                      </a:ext>
                    </a:extLst>
                  </p:cNvPr>
                  <p:cNvSpPr/>
                  <p:nvPr/>
                </p:nvSpPr>
                <p:spPr>
                  <a:xfrm>
                    <a:off x="-1805162" y="-1153137"/>
                    <a:ext cx="158300" cy="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2" h="2052" extrusionOk="0">
                        <a:moveTo>
                          <a:pt x="6332" y="1"/>
                        </a:moveTo>
                        <a:lnTo>
                          <a:pt x="6332" y="1"/>
                        </a:lnTo>
                        <a:cubicBezTo>
                          <a:pt x="6192" y="5"/>
                          <a:pt x="6051" y="21"/>
                          <a:pt x="5913" y="51"/>
                        </a:cubicBezTo>
                        <a:cubicBezTo>
                          <a:pt x="5501" y="141"/>
                          <a:pt x="5110" y="317"/>
                          <a:pt x="4726" y="479"/>
                        </a:cubicBezTo>
                        <a:cubicBezTo>
                          <a:pt x="3197" y="1140"/>
                          <a:pt x="1680" y="1890"/>
                          <a:pt x="1" y="2045"/>
                        </a:cubicBezTo>
                        <a:cubicBezTo>
                          <a:pt x="87" y="2049"/>
                          <a:pt x="173" y="2051"/>
                          <a:pt x="258" y="2051"/>
                        </a:cubicBezTo>
                        <a:cubicBezTo>
                          <a:pt x="2152" y="2051"/>
                          <a:pt x="3876" y="1060"/>
                          <a:pt x="5544" y="263"/>
                        </a:cubicBezTo>
                        <a:cubicBezTo>
                          <a:pt x="5795" y="143"/>
                          <a:pt x="6059" y="55"/>
                          <a:pt x="63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253;p42">
                    <a:extLst>
                      <a:ext uri="{FF2B5EF4-FFF2-40B4-BE49-F238E27FC236}">
                        <a16:creationId xmlns:a16="http://schemas.microsoft.com/office/drawing/2014/main" id="{6B9610A7-50FE-083B-995C-3FD5F66631DE}"/>
                      </a:ext>
                    </a:extLst>
                  </p:cNvPr>
                  <p:cNvSpPr/>
                  <p:nvPr/>
                </p:nvSpPr>
                <p:spPr>
                  <a:xfrm>
                    <a:off x="-1713212" y="-1109387"/>
                    <a:ext cx="59925" cy="9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3944" extrusionOk="0">
                        <a:moveTo>
                          <a:pt x="2067" y="1"/>
                        </a:moveTo>
                        <a:cubicBezTo>
                          <a:pt x="1842" y="75"/>
                          <a:pt x="1753" y="350"/>
                          <a:pt x="1816" y="568"/>
                        </a:cubicBezTo>
                        <a:cubicBezTo>
                          <a:pt x="1868" y="749"/>
                          <a:pt x="2000" y="891"/>
                          <a:pt x="2152" y="994"/>
                        </a:cubicBezTo>
                        <a:lnTo>
                          <a:pt x="2152" y="994"/>
                        </a:lnTo>
                        <a:cubicBezTo>
                          <a:pt x="1818" y="1220"/>
                          <a:pt x="1702" y="1679"/>
                          <a:pt x="1884" y="2041"/>
                        </a:cubicBezTo>
                        <a:lnTo>
                          <a:pt x="1884" y="2041"/>
                        </a:lnTo>
                        <a:cubicBezTo>
                          <a:pt x="1796" y="2071"/>
                          <a:pt x="1712" y="2113"/>
                          <a:pt x="1635" y="2167"/>
                        </a:cubicBezTo>
                        <a:cubicBezTo>
                          <a:pt x="1322" y="2382"/>
                          <a:pt x="1120" y="2760"/>
                          <a:pt x="1142" y="3139"/>
                        </a:cubicBezTo>
                        <a:lnTo>
                          <a:pt x="1142" y="3139"/>
                        </a:lnTo>
                        <a:cubicBezTo>
                          <a:pt x="1057" y="3123"/>
                          <a:pt x="969" y="3113"/>
                          <a:pt x="882" y="3113"/>
                        </a:cubicBezTo>
                        <a:cubicBezTo>
                          <a:pt x="717" y="3113"/>
                          <a:pt x="554" y="3146"/>
                          <a:pt x="407" y="3223"/>
                        </a:cubicBezTo>
                        <a:cubicBezTo>
                          <a:pt x="217" y="3334"/>
                          <a:pt x="64" y="3513"/>
                          <a:pt x="21" y="3732"/>
                        </a:cubicBezTo>
                        <a:cubicBezTo>
                          <a:pt x="8" y="3801"/>
                          <a:pt x="1" y="3871"/>
                          <a:pt x="3" y="3943"/>
                        </a:cubicBezTo>
                        <a:cubicBezTo>
                          <a:pt x="42" y="3662"/>
                          <a:pt x="189" y="3461"/>
                          <a:pt x="435" y="3334"/>
                        </a:cubicBezTo>
                        <a:cubicBezTo>
                          <a:pt x="545" y="3285"/>
                          <a:pt x="666" y="3264"/>
                          <a:pt x="788" y="3264"/>
                        </a:cubicBezTo>
                        <a:cubicBezTo>
                          <a:pt x="935" y="3264"/>
                          <a:pt x="1085" y="3294"/>
                          <a:pt x="1218" y="3341"/>
                        </a:cubicBezTo>
                        <a:cubicBezTo>
                          <a:pt x="1228" y="3344"/>
                          <a:pt x="1238" y="3346"/>
                          <a:pt x="1248" y="3346"/>
                        </a:cubicBezTo>
                        <a:cubicBezTo>
                          <a:pt x="1300" y="3346"/>
                          <a:pt x="1344" y="3300"/>
                          <a:pt x="1336" y="3245"/>
                        </a:cubicBezTo>
                        <a:cubicBezTo>
                          <a:pt x="1299" y="3014"/>
                          <a:pt x="1373" y="2769"/>
                          <a:pt x="1506" y="2584"/>
                        </a:cubicBezTo>
                        <a:cubicBezTo>
                          <a:pt x="1639" y="2396"/>
                          <a:pt x="1840" y="2250"/>
                          <a:pt x="2065" y="2209"/>
                        </a:cubicBezTo>
                        <a:cubicBezTo>
                          <a:pt x="2141" y="2193"/>
                          <a:pt x="2176" y="2104"/>
                          <a:pt x="2130" y="2043"/>
                        </a:cubicBezTo>
                        <a:cubicBezTo>
                          <a:pt x="1882" y="1731"/>
                          <a:pt x="1986" y="1255"/>
                          <a:pt x="2340" y="1065"/>
                        </a:cubicBezTo>
                        <a:cubicBezTo>
                          <a:pt x="2397" y="1037"/>
                          <a:pt x="2397" y="956"/>
                          <a:pt x="2340" y="930"/>
                        </a:cubicBezTo>
                        <a:cubicBezTo>
                          <a:pt x="2157" y="852"/>
                          <a:pt x="1980" y="723"/>
                          <a:pt x="1903" y="540"/>
                        </a:cubicBezTo>
                        <a:cubicBezTo>
                          <a:pt x="1829" y="356"/>
                          <a:pt x="1879" y="103"/>
                          <a:pt x="2067" y="3"/>
                        </a:cubicBezTo>
                        <a:lnTo>
                          <a:pt x="206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254;p42">
                    <a:extLst>
                      <a:ext uri="{FF2B5EF4-FFF2-40B4-BE49-F238E27FC236}">
                        <a16:creationId xmlns:a16="http://schemas.microsoft.com/office/drawing/2014/main" id="{6AE2884C-9FB9-3749-FD6B-51F54177356F}"/>
                      </a:ext>
                    </a:extLst>
                  </p:cNvPr>
                  <p:cNvSpPr/>
                  <p:nvPr/>
                </p:nvSpPr>
                <p:spPr>
                  <a:xfrm>
                    <a:off x="-1792062" y="-1085812"/>
                    <a:ext cx="134025" cy="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531" extrusionOk="0">
                        <a:moveTo>
                          <a:pt x="5361" y="0"/>
                        </a:moveTo>
                        <a:cubicBezTo>
                          <a:pt x="4909" y="0"/>
                          <a:pt x="4457" y="24"/>
                          <a:pt x="4006" y="57"/>
                        </a:cubicBezTo>
                        <a:cubicBezTo>
                          <a:pt x="3338" y="107"/>
                          <a:pt x="2653" y="186"/>
                          <a:pt x="1988" y="284"/>
                        </a:cubicBezTo>
                        <a:cubicBezTo>
                          <a:pt x="1629" y="335"/>
                          <a:pt x="1265" y="385"/>
                          <a:pt x="902" y="385"/>
                        </a:cubicBezTo>
                        <a:cubicBezTo>
                          <a:pt x="599" y="385"/>
                          <a:pt x="297" y="350"/>
                          <a:pt x="2" y="251"/>
                        </a:cubicBezTo>
                        <a:lnTo>
                          <a:pt x="0" y="251"/>
                        </a:lnTo>
                        <a:cubicBezTo>
                          <a:pt x="391" y="465"/>
                          <a:pt x="816" y="530"/>
                          <a:pt x="1250" y="530"/>
                        </a:cubicBezTo>
                        <a:cubicBezTo>
                          <a:pt x="1730" y="530"/>
                          <a:pt x="2220" y="450"/>
                          <a:pt x="2684" y="399"/>
                        </a:cubicBezTo>
                        <a:cubicBezTo>
                          <a:pt x="3580" y="286"/>
                          <a:pt x="4473" y="168"/>
                          <a:pt x="5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255;p42">
                    <a:extLst>
                      <a:ext uri="{FF2B5EF4-FFF2-40B4-BE49-F238E27FC236}">
                        <a16:creationId xmlns:a16="http://schemas.microsoft.com/office/drawing/2014/main" id="{3EB289C3-0794-8E6C-512B-B7E03CC4DB18}"/>
                      </a:ext>
                    </a:extLst>
                  </p:cNvPr>
                  <p:cNvSpPr/>
                  <p:nvPr/>
                </p:nvSpPr>
                <p:spPr>
                  <a:xfrm>
                    <a:off x="-1790337" y="-1071087"/>
                    <a:ext cx="126675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7" h="56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57" y="380"/>
                          <a:pt x="1370" y="461"/>
                          <a:pt x="2099" y="461"/>
                        </a:cubicBezTo>
                        <a:cubicBezTo>
                          <a:pt x="2637" y="461"/>
                          <a:pt x="3184" y="417"/>
                          <a:pt x="3725" y="417"/>
                        </a:cubicBezTo>
                        <a:cubicBezTo>
                          <a:pt x="4180" y="417"/>
                          <a:pt x="4631" y="448"/>
                          <a:pt x="5067" y="563"/>
                        </a:cubicBezTo>
                        <a:cubicBezTo>
                          <a:pt x="4468" y="286"/>
                          <a:pt x="3829" y="228"/>
                          <a:pt x="3182" y="228"/>
                        </a:cubicBezTo>
                        <a:cubicBezTo>
                          <a:pt x="2711" y="228"/>
                          <a:pt x="2236" y="259"/>
                          <a:pt x="1768" y="259"/>
                        </a:cubicBezTo>
                        <a:cubicBezTo>
                          <a:pt x="1593" y="259"/>
                          <a:pt x="1419" y="254"/>
                          <a:pt x="1247" y="242"/>
                        </a:cubicBezTo>
                        <a:cubicBezTo>
                          <a:pt x="826" y="216"/>
                          <a:pt x="407" y="1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256;p42">
                    <a:extLst>
                      <a:ext uri="{FF2B5EF4-FFF2-40B4-BE49-F238E27FC236}">
                        <a16:creationId xmlns:a16="http://schemas.microsoft.com/office/drawing/2014/main" id="{5EE4D1C7-EDBB-23D7-9850-A72C1A1DF5BF}"/>
                      </a:ext>
                    </a:extLst>
                  </p:cNvPr>
                  <p:cNvSpPr/>
                  <p:nvPr/>
                </p:nvSpPr>
                <p:spPr>
                  <a:xfrm>
                    <a:off x="-1789787" y="-1063787"/>
                    <a:ext cx="108525" cy="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1" h="1365" extrusionOk="0">
                        <a:moveTo>
                          <a:pt x="1" y="1"/>
                        </a:moveTo>
                        <a:cubicBezTo>
                          <a:pt x="603" y="489"/>
                          <a:pt x="1384" y="705"/>
                          <a:pt x="2137" y="841"/>
                        </a:cubicBezTo>
                        <a:cubicBezTo>
                          <a:pt x="2889" y="974"/>
                          <a:pt x="3651" y="1004"/>
                          <a:pt x="4340" y="1364"/>
                        </a:cubicBezTo>
                        <a:cubicBezTo>
                          <a:pt x="4046" y="1111"/>
                          <a:pt x="3677" y="961"/>
                          <a:pt x="3302" y="858"/>
                        </a:cubicBezTo>
                        <a:cubicBezTo>
                          <a:pt x="2927" y="756"/>
                          <a:pt x="2547" y="701"/>
                          <a:pt x="2174" y="633"/>
                        </a:cubicBezTo>
                        <a:cubicBezTo>
                          <a:pt x="1423" y="502"/>
                          <a:pt x="688" y="34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257;p42">
                    <a:extLst>
                      <a:ext uri="{FF2B5EF4-FFF2-40B4-BE49-F238E27FC236}">
                        <a16:creationId xmlns:a16="http://schemas.microsoft.com/office/drawing/2014/main" id="{85225D57-0143-A67E-4E87-F045A27CC5CD}"/>
                      </a:ext>
                    </a:extLst>
                  </p:cNvPr>
                  <p:cNvSpPr/>
                  <p:nvPr/>
                </p:nvSpPr>
                <p:spPr>
                  <a:xfrm>
                    <a:off x="-2019412" y="-1133787"/>
                    <a:ext cx="74800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2" h="4160" extrusionOk="0">
                        <a:moveTo>
                          <a:pt x="72" y="1"/>
                        </a:moveTo>
                        <a:cubicBezTo>
                          <a:pt x="48" y="1"/>
                          <a:pt x="24" y="4"/>
                          <a:pt x="1" y="12"/>
                        </a:cubicBezTo>
                        <a:cubicBezTo>
                          <a:pt x="9" y="11"/>
                          <a:pt x="18" y="11"/>
                          <a:pt x="26" y="11"/>
                        </a:cubicBezTo>
                        <a:cubicBezTo>
                          <a:pt x="239" y="11"/>
                          <a:pt x="437" y="288"/>
                          <a:pt x="485" y="473"/>
                        </a:cubicBezTo>
                        <a:cubicBezTo>
                          <a:pt x="559" y="711"/>
                          <a:pt x="439" y="935"/>
                          <a:pt x="382" y="1167"/>
                        </a:cubicBezTo>
                        <a:cubicBezTo>
                          <a:pt x="372" y="1219"/>
                          <a:pt x="412" y="1266"/>
                          <a:pt x="463" y="1266"/>
                        </a:cubicBezTo>
                        <a:cubicBezTo>
                          <a:pt x="468" y="1266"/>
                          <a:pt x="472" y="1265"/>
                          <a:pt x="476" y="1265"/>
                        </a:cubicBezTo>
                        <a:cubicBezTo>
                          <a:pt x="502" y="1261"/>
                          <a:pt x="528" y="1259"/>
                          <a:pt x="553" y="1259"/>
                        </a:cubicBezTo>
                        <a:cubicBezTo>
                          <a:pt x="634" y="1259"/>
                          <a:pt x="714" y="1277"/>
                          <a:pt x="788" y="1308"/>
                        </a:cubicBezTo>
                        <a:cubicBezTo>
                          <a:pt x="1120" y="1448"/>
                          <a:pt x="1201" y="1823"/>
                          <a:pt x="1111" y="2144"/>
                        </a:cubicBezTo>
                        <a:cubicBezTo>
                          <a:pt x="1109" y="2201"/>
                          <a:pt x="1153" y="2249"/>
                          <a:pt x="1211" y="2253"/>
                        </a:cubicBezTo>
                        <a:cubicBezTo>
                          <a:pt x="1406" y="2262"/>
                          <a:pt x="1587" y="2362"/>
                          <a:pt x="1698" y="2524"/>
                        </a:cubicBezTo>
                        <a:cubicBezTo>
                          <a:pt x="1809" y="2689"/>
                          <a:pt x="1844" y="2897"/>
                          <a:pt x="1794" y="3091"/>
                        </a:cubicBezTo>
                        <a:cubicBezTo>
                          <a:pt x="1781" y="3141"/>
                          <a:pt x="1814" y="3191"/>
                          <a:pt x="1864" y="3200"/>
                        </a:cubicBezTo>
                        <a:cubicBezTo>
                          <a:pt x="2139" y="3241"/>
                          <a:pt x="2416" y="3281"/>
                          <a:pt x="2643" y="3444"/>
                        </a:cubicBezTo>
                        <a:cubicBezTo>
                          <a:pt x="2867" y="3599"/>
                          <a:pt x="2992" y="3911"/>
                          <a:pt x="2848" y="4160"/>
                        </a:cubicBezTo>
                        <a:cubicBezTo>
                          <a:pt x="2894" y="4105"/>
                          <a:pt x="2926" y="4038"/>
                          <a:pt x="2942" y="3966"/>
                        </a:cubicBezTo>
                        <a:cubicBezTo>
                          <a:pt x="2992" y="3739"/>
                          <a:pt x="2885" y="3503"/>
                          <a:pt x="2712" y="3357"/>
                        </a:cubicBezTo>
                        <a:cubicBezTo>
                          <a:pt x="2512" y="3176"/>
                          <a:pt x="2245" y="3099"/>
                          <a:pt x="1989" y="3043"/>
                        </a:cubicBezTo>
                        <a:lnTo>
                          <a:pt x="1989" y="3043"/>
                        </a:lnTo>
                        <a:cubicBezTo>
                          <a:pt x="2057" y="2699"/>
                          <a:pt x="1900" y="2320"/>
                          <a:pt x="1587" y="2148"/>
                        </a:cubicBezTo>
                        <a:cubicBezTo>
                          <a:pt x="1511" y="2105"/>
                          <a:pt x="1427" y="2074"/>
                          <a:pt x="1341" y="2057"/>
                        </a:cubicBezTo>
                        <a:lnTo>
                          <a:pt x="1341" y="2057"/>
                        </a:lnTo>
                        <a:cubicBezTo>
                          <a:pt x="1377" y="1823"/>
                          <a:pt x="1335" y="1579"/>
                          <a:pt x="1190" y="1385"/>
                        </a:cubicBezTo>
                        <a:cubicBezTo>
                          <a:pt x="1044" y="1197"/>
                          <a:pt x="820" y="1088"/>
                          <a:pt x="588" y="1088"/>
                        </a:cubicBezTo>
                        <a:cubicBezTo>
                          <a:pt x="581" y="1088"/>
                          <a:pt x="574" y="1088"/>
                          <a:pt x="567" y="1089"/>
                        </a:cubicBezTo>
                        <a:lnTo>
                          <a:pt x="567" y="1089"/>
                        </a:lnTo>
                        <a:cubicBezTo>
                          <a:pt x="615" y="877"/>
                          <a:pt x="674" y="651"/>
                          <a:pt x="581" y="438"/>
                        </a:cubicBezTo>
                        <a:cubicBezTo>
                          <a:pt x="531" y="316"/>
                          <a:pt x="452" y="209"/>
                          <a:pt x="352" y="126"/>
                        </a:cubicBezTo>
                        <a:cubicBezTo>
                          <a:pt x="274" y="64"/>
                          <a:pt x="174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258;p42">
                    <a:extLst>
                      <a:ext uri="{FF2B5EF4-FFF2-40B4-BE49-F238E27FC236}">
                        <a16:creationId xmlns:a16="http://schemas.microsoft.com/office/drawing/2014/main" id="{4C0A203C-FE3B-3BA7-E870-DB2210E93B11}"/>
                      </a:ext>
                    </a:extLst>
                  </p:cNvPr>
                  <p:cNvSpPr/>
                  <p:nvPr/>
                </p:nvSpPr>
                <p:spPr>
                  <a:xfrm>
                    <a:off x="-2003037" y="-1134337"/>
                    <a:ext cx="177725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9" h="1065" extrusionOk="0">
                        <a:moveTo>
                          <a:pt x="3088" y="0"/>
                        </a:moveTo>
                        <a:cubicBezTo>
                          <a:pt x="2437" y="0"/>
                          <a:pt x="1783" y="89"/>
                          <a:pt x="1174" y="325"/>
                        </a:cubicBezTo>
                        <a:cubicBezTo>
                          <a:pt x="740" y="493"/>
                          <a:pt x="330" y="737"/>
                          <a:pt x="0" y="1064"/>
                        </a:cubicBezTo>
                        <a:cubicBezTo>
                          <a:pt x="898" y="403"/>
                          <a:pt x="1950" y="210"/>
                          <a:pt x="3024" y="210"/>
                        </a:cubicBezTo>
                        <a:cubicBezTo>
                          <a:pt x="3782" y="210"/>
                          <a:pt x="4550" y="306"/>
                          <a:pt x="5284" y="401"/>
                        </a:cubicBezTo>
                        <a:cubicBezTo>
                          <a:pt x="5522" y="428"/>
                          <a:pt x="5769" y="452"/>
                          <a:pt x="6016" y="452"/>
                        </a:cubicBezTo>
                        <a:cubicBezTo>
                          <a:pt x="6396" y="452"/>
                          <a:pt x="6773" y="396"/>
                          <a:pt x="7108" y="213"/>
                        </a:cubicBezTo>
                        <a:lnTo>
                          <a:pt x="7108" y="213"/>
                        </a:lnTo>
                        <a:cubicBezTo>
                          <a:pt x="6847" y="310"/>
                          <a:pt x="6576" y="345"/>
                          <a:pt x="6303" y="345"/>
                        </a:cubicBezTo>
                        <a:cubicBezTo>
                          <a:pt x="6122" y="345"/>
                          <a:pt x="5940" y="330"/>
                          <a:pt x="5760" y="307"/>
                        </a:cubicBezTo>
                        <a:cubicBezTo>
                          <a:pt x="4998" y="198"/>
                          <a:pt x="4248" y="41"/>
                          <a:pt x="3471" y="10"/>
                        </a:cubicBezTo>
                        <a:cubicBezTo>
                          <a:pt x="3344" y="4"/>
                          <a:pt x="3216" y="0"/>
                          <a:pt x="30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0" name="Google Shape;1259;p42">
                    <a:extLst>
                      <a:ext uri="{FF2B5EF4-FFF2-40B4-BE49-F238E27FC236}">
                        <a16:creationId xmlns:a16="http://schemas.microsoft.com/office/drawing/2014/main" id="{39B15C61-A2DA-90C2-141A-90B6224CE03A}"/>
                      </a:ext>
                    </a:extLst>
                  </p:cNvPr>
                  <p:cNvSpPr/>
                  <p:nvPr/>
                </p:nvSpPr>
                <p:spPr>
                  <a:xfrm>
                    <a:off x="-1989087" y="-1111737"/>
                    <a:ext cx="168400" cy="2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6" h="1153" extrusionOk="0">
                        <a:moveTo>
                          <a:pt x="6736" y="1"/>
                        </a:moveTo>
                        <a:cubicBezTo>
                          <a:pt x="6732" y="4"/>
                          <a:pt x="6729" y="6"/>
                          <a:pt x="6725" y="9"/>
                        </a:cubicBezTo>
                        <a:lnTo>
                          <a:pt x="6725" y="9"/>
                        </a:lnTo>
                        <a:cubicBezTo>
                          <a:pt x="6729" y="7"/>
                          <a:pt x="6732" y="5"/>
                          <a:pt x="6736" y="3"/>
                        </a:cubicBezTo>
                        <a:lnTo>
                          <a:pt x="6736" y="1"/>
                        </a:lnTo>
                        <a:close/>
                        <a:moveTo>
                          <a:pt x="6725" y="9"/>
                        </a:moveTo>
                        <a:cubicBezTo>
                          <a:pt x="6230" y="285"/>
                          <a:pt x="5652" y="350"/>
                          <a:pt x="5093" y="367"/>
                        </a:cubicBezTo>
                        <a:cubicBezTo>
                          <a:pt x="4089" y="374"/>
                          <a:pt x="3077" y="426"/>
                          <a:pt x="2086" y="612"/>
                        </a:cubicBezTo>
                        <a:cubicBezTo>
                          <a:pt x="1377" y="734"/>
                          <a:pt x="679" y="915"/>
                          <a:pt x="1" y="1153"/>
                        </a:cubicBezTo>
                        <a:cubicBezTo>
                          <a:pt x="564" y="1046"/>
                          <a:pt x="1124" y="941"/>
                          <a:pt x="1691" y="854"/>
                        </a:cubicBezTo>
                        <a:cubicBezTo>
                          <a:pt x="2538" y="725"/>
                          <a:pt x="3389" y="634"/>
                          <a:pt x="4242" y="581"/>
                        </a:cubicBezTo>
                        <a:cubicBezTo>
                          <a:pt x="5082" y="525"/>
                          <a:pt x="6024" y="548"/>
                          <a:pt x="6725" y="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1" name="Google Shape;1260;p42">
                    <a:extLst>
                      <a:ext uri="{FF2B5EF4-FFF2-40B4-BE49-F238E27FC236}">
                        <a16:creationId xmlns:a16="http://schemas.microsoft.com/office/drawing/2014/main" id="{9749CD05-92F8-CF49-FCEE-68B89662DA3C}"/>
                      </a:ext>
                    </a:extLst>
                  </p:cNvPr>
                  <p:cNvSpPr/>
                  <p:nvPr/>
                </p:nvSpPr>
                <p:spPr>
                  <a:xfrm>
                    <a:off x="-1973112" y="-1096287"/>
                    <a:ext cx="161800" cy="3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2" h="1546" extrusionOk="0">
                        <a:moveTo>
                          <a:pt x="6472" y="0"/>
                        </a:moveTo>
                        <a:lnTo>
                          <a:pt x="6472" y="0"/>
                        </a:lnTo>
                        <a:cubicBezTo>
                          <a:pt x="4956" y="742"/>
                          <a:pt x="3271" y="890"/>
                          <a:pt x="1622" y="1120"/>
                        </a:cubicBezTo>
                        <a:cubicBezTo>
                          <a:pt x="1210" y="1181"/>
                          <a:pt x="784" y="1235"/>
                          <a:pt x="385" y="1373"/>
                        </a:cubicBezTo>
                        <a:cubicBezTo>
                          <a:pt x="252" y="1418"/>
                          <a:pt x="123" y="1475"/>
                          <a:pt x="1" y="1545"/>
                        </a:cubicBezTo>
                        <a:cubicBezTo>
                          <a:pt x="263" y="1451"/>
                          <a:pt x="533" y="1388"/>
                          <a:pt x="810" y="1360"/>
                        </a:cubicBezTo>
                        <a:cubicBezTo>
                          <a:pt x="2732" y="1168"/>
                          <a:pt x="4816" y="1122"/>
                          <a:pt x="647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261;p42">
                    <a:extLst>
                      <a:ext uri="{FF2B5EF4-FFF2-40B4-BE49-F238E27FC236}">
                        <a16:creationId xmlns:a16="http://schemas.microsoft.com/office/drawing/2014/main" id="{D6FA325C-9225-C611-DE7D-6E92EB73595C}"/>
                      </a:ext>
                    </a:extLst>
                  </p:cNvPr>
                  <p:cNvSpPr/>
                  <p:nvPr/>
                </p:nvSpPr>
                <p:spPr>
                  <a:xfrm>
                    <a:off x="-1937812" y="-1028087"/>
                    <a:ext cx="95300" cy="6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452" extrusionOk="0">
                        <a:moveTo>
                          <a:pt x="12" y="8"/>
                        </a:moveTo>
                        <a:cubicBezTo>
                          <a:pt x="8" y="8"/>
                          <a:pt x="4" y="8"/>
                          <a:pt x="0" y="8"/>
                        </a:cubicBezTo>
                        <a:lnTo>
                          <a:pt x="0" y="10"/>
                        </a:lnTo>
                        <a:cubicBezTo>
                          <a:pt x="4" y="10"/>
                          <a:pt x="8" y="9"/>
                          <a:pt x="12" y="8"/>
                        </a:cubicBezTo>
                        <a:close/>
                        <a:moveTo>
                          <a:pt x="81" y="1"/>
                        </a:moveTo>
                        <a:cubicBezTo>
                          <a:pt x="59" y="1"/>
                          <a:pt x="36" y="3"/>
                          <a:pt x="12" y="8"/>
                        </a:cubicBezTo>
                        <a:lnTo>
                          <a:pt x="12" y="8"/>
                        </a:lnTo>
                        <a:cubicBezTo>
                          <a:pt x="14" y="8"/>
                          <a:pt x="16" y="8"/>
                          <a:pt x="18" y="8"/>
                        </a:cubicBezTo>
                        <a:cubicBezTo>
                          <a:pt x="222" y="8"/>
                          <a:pt x="390" y="193"/>
                          <a:pt x="419" y="381"/>
                        </a:cubicBezTo>
                        <a:cubicBezTo>
                          <a:pt x="448" y="582"/>
                          <a:pt x="363" y="778"/>
                          <a:pt x="249" y="940"/>
                        </a:cubicBezTo>
                        <a:cubicBezTo>
                          <a:pt x="214" y="992"/>
                          <a:pt x="252" y="1060"/>
                          <a:pt x="313" y="1060"/>
                        </a:cubicBezTo>
                        <a:cubicBezTo>
                          <a:pt x="316" y="1060"/>
                          <a:pt x="318" y="1060"/>
                          <a:pt x="321" y="1060"/>
                        </a:cubicBezTo>
                        <a:cubicBezTo>
                          <a:pt x="333" y="1059"/>
                          <a:pt x="345" y="1059"/>
                          <a:pt x="356" y="1059"/>
                        </a:cubicBezTo>
                        <a:cubicBezTo>
                          <a:pt x="740" y="1059"/>
                          <a:pt x="1055" y="1401"/>
                          <a:pt x="1008" y="1784"/>
                        </a:cubicBezTo>
                        <a:cubicBezTo>
                          <a:pt x="1001" y="1849"/>
                          <a:pt x="1052" y="1901"/>
                          <a:pt x="1111" y="1901"/>
                        </a:cubicBezTo>
                        <a:cubicBezTo>
                          <a:pt x="1123" y="1901"/>
                          <a:pt x="1136" y="1898"/>
                          <a:pt x="1148" y="1893"/>
                        </a:cubicBezTo>
                        <a:cubicBezTo>
                          <a:pt x="1241" y="1857"/>
                          <a:pt x="1340" y="1841"/>
                          <a:pt x="1438" y="1841"/>
                        </a:cubicBezTo>
                        <a:cubicBezTo>
                          <a:pt x="1568" y="1841"/>
                          <a:pt x="1700" y="1870"/>
                          <a:pt x="1822" y="1922"/>
                        </a:cubicBezTo>
                        <a:cubicBezTo>
                          <a:pt x="2036" y="2013"/>
                          <a:pt x="2224" y="2183"/>
                          <a:pt x="2313" y="2399"/>
                        </a:cubicBezTo>
                        <a:cubicBezTo>
                          <a:pt x="2328" y="2433"/>
                          <a:pt x="2361" y="2452"/>
                          <a:pt x="2394" y="2452"/>
                        </a:cubicBezTo>
                        <a:cubicBezTo>
                          <a:pt x="2419" y="2452"/>
                          <a:pt x="2444" y="2441"/>
                          <a:pt x="2461" y="2419"/>
                        </a:cubicBezTo>
                        <a:cubicBezTo>
                          <a:pt x="2621" y="2225"/>
                          <a:pt x="2852" y="2050"/>
                          <a:pt x="3103" y="2011"/>
                        </a:cubicBezTo>
                        <a:cubicBezTo>
                          <a:pt x="3120" y="2009"/>
                          <a:pt x="3136" y="2007"/>
                          <a:pt x="3151" y="2007"/>
                        </a:cubicBezTo>
                        <a:cubicBezTo>
                          <a:pt x="3168" y="2006"/>
                          <a:pt x="3185" y="2005"/>
                          <a:pt x="3202" y="2005"/>
                        </a:cubicBezTo>
                        <a:cubicBezTo>
                          <a:pt x="3301" y="2005"/>
                          <a:pt x="3398" y="2022"/>
                          <a:pt x="3491" y="2057"/>
                        </a:cubicBezTo>
                        <a:cubicBezTo>
                          <a:pt x="3618" y="2111"/>
                          <a:pt x="3727" y="2194"/>
                          <a:pt x="3812" y="2303"/>
                        </a:cubicBezTo>
                        <a:cubicBezTo>
                          <a:pt x="3779" y="2240"/>
                          <a:pt x="3738" y="2183"/>
                          <a:pt x="3690" y="2131"/>
                        </a:cubicBezTo>
                        <a:cubicBezTo>
                          <a:pt x="3543" y="1974"/>
                          <a:pt x="3327" y="1897"/>
                          <a:pt x="3112" y="1897"/>
                        </a:cubicBezTo>
                        <a:cubicBezTo>
                          <a:pt x="3106" y="1897"/>
                          <a:pt x="3100" y="1898"/>
                          <a:pt x="3094" y="1898"/>
                        </a:cubicBezTo>
                        <a:cubicBezTo>
                          <a:pt x="2839" y="1914"/>
                          <a:pt x="2609" y="2039"/>
                          <a:pt x="2423" y="2209"/>
                        </a:cubicBezTo>
                        <a:lnTo>
                          <a:pt x="2423" y="2209"/>
                        </a:lnTo>
                        <a:cubicBezTo>
                          <a:pt x="2244" y="1873"/>
                          <a:pt x="1875" y="1655"/>
                          <a:pt x="1497" y="1634"/>
                        </a:cubicBezTo>
                        <a:cubicBezTo>
                          <a:pt x="1478" y="1632"/>
                          <a:pt x="1458" y="1632"/>
                          <a:pt x="1439" y="1632"/>
                        </a:cubicBezTo>
                        <a:cubicBezTo>
                          <a:pt x="1364" y="1632"/>
                          <a:pt x="1290" y="1640"/>
                          <a:pt x="1218" y="1657"/>
                        </a:cubicBezTo>
                        <a:lnTo>
                          <a:pt x="1218" y="1657"/>
                        </a:lnTo>
                        <a:cubicBezTo>
                          <a:pt x="1185" y="1253"/>
                          <a:pt x="848" y="921"/>
                          <a:pt x="444" y="903"/>
                        </a:cubicBezTo>
                        <a:lnTo>
                          <a:pt x="444" y="903"/>
                        </a:lnTo>
                        <a:cubicBezTo>
                          <a:pt x="521" y="735"/>
                          <a:pt x="560" y="545"/>
                          <a:pt x="511" y="364"/>
                        </a:cubicBezTo>
                        <a:cubicBezTo>
                          <a:pt x="457" y="171"/>
                          <a:pt x="281" y="1"/>
                          <a:pt x="8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262;p42">
                    <a:extLst>
                      <a:ext uri="{FF2B5EF4-FFF2-40B4-BE49-F238E27FC236}">
                        <a16:creationId xmlns:a16="http://schemas.microsoft.com/office/drawing/2014/main" id="{1593871A-F939-9E03-0C51-474A494EF12A}"/>
                      </a:ext>
                    </a:extLst>
                  </p:cNvPr>
                  <p:cNvSpPr/>
                  <p:nvPr/>
                </p:nvSpPr>
                <p:spPr>
                  <a:xfrm>
                    <a:off x="-1928587" y="-1070212"/>
                    <a:ext cx="117775" cy="6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1" h="2573" extrusionOk="0">
                        <a:moveTo>
                          <a:pt x="4711" y="0"/>
                        </a:moveTo>
                        <a:cubicBezTo>
                          <a:pt x="4270" y="522"/>
                          <a:pt x="3644" y="797"/>
                          <a:pt x="3031" y="1061"/>
                        </a:cubicBezTo>
                        <a:cubicBezTo>
                          <a:pt x="2411" y="1322"/>
                          <a:pt x="1785" y="1610"/>
                          <a:pt x="1187" y="1916"/>
                        </a:cubicBezTo>
                        <a:cubicBezTo>
                          <a:pt x="786" y="2121"/>
                          <a:pt x="389" y="2335"/>
                          <a:pt x="0" y="2573"/>
                        </a:cubicBezTo>
                        <a:cubicBezTo>
                          <a:pt x="847" y="2254"/>
                          <a:pt x="1671" y="1890"/>
                          <a:pt x="2496" y="1521"/>
                        </a:cubicBezTo>
                        <a:cubicBezTo>
                          <a:pt x="3299" y="1146"/>
                          <a:pt x="4244" y="810"/>
                          <a:pt x="47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263;p42">
                    <a:extLst>
                      <a:ext uri="{FF2B5EF4-FFF2-40B4-BE49-F238E27FC236}">
                        <a16:creationId xmlns:a16="http://schemas.microsoft.com/office/drawing/2014/main" id="{36AFCDBC-DDAE-07F8-1A04-1FCC5769ED8F}"/>
                      </a:ext>
                    </a:extLst>
                  </p:cNvPr>
                  <p:cNvSpPr/>
                  <p:nvPr/>
                </p:nvSpPr>
                <p:spPr>
                  <a:xfrm>
                    <a:off x="-1908787" y="-1062137"/>
                    <a:ext cx="100875" cy="7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3116" extrusionOk="0">
                        <a:moveTo>
                          <a:pt x="4034" y="0"/>
                        </a:moveTo>
                        <a:lnTo>
                          <a:pt x="4034" y="0"/>
                        </a:lnTo>
                        <a:cubicBezTo>
                          <a:pt x="3764" y="336"/>
                          <a:pt x="3443" y="613"/>
                          <a:pt x="3096" y="855"/>
                        </a:cubicBezTo>
                        <a:cubicBezTo>
                          <a:pt x="2062" y="1588"/>
                          <a:pt x="735" y="2020"/>
                          <a:pt x="0" y="3116"/>
                        </a:cubicBezTo>
                        <a:cubicBezTo>
                          <a:pt x="1189" y="1879"/>
                          <a:pt x="3177" y="1575"/>
                          <a:pt x="403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264;p42">
                    <a:extLst>
                      <a:ext uri="{FF2B5EF4-FFF2-40B4-BE49-F238E27FC236}">
                        <a16:creationId xmlns:a16="http://schemas.microsoft.com/office/drawing/2014/main" id="{E1275B09-58DE-3EA8-0DF4-EE77E2C5D562}"/>
                      </a:ext>
                    </a:extLst>
                  </p:cNvPr>
                  <p:cNvSpPr/>
                  <p:nvPr/>
                </p:nvSpPr>
                <p:spPr>
                  <a:xfrm>
                    <a:off x="-1879512" y="-1055612"/>
                    <a:ext cx="74975" cy="8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9" h="3422" extrusionOk="0">
                        <a:moveTo>
                          <a:pt x="2999" y="1"/>
                        </a:moveTo>
                        <a:lnTo>
                          <a:pt x="2999" y="1"/>
                        </a:lnTo>
                        <a:cubicBezTo>
                          <a:pt x="2588" y="651"/>
                          <a:pt x="2043" y="1168"/>
                          <a:pt x="1471" y="1670"/>
                        </a:cubicBezTo>
                        <a:cubicBezTo>
                          <a:pt x="1188" y="1921"/>
                          <a:pt x="889" y="2170"/>
                          <a:pt x="625" y="2449"/>
                        </a:cubicBezTo>
                        <a:cubicBezTo>
                          <a:pt x="360" y="2729"/>
                          <a:pt x="123" y="3050"/>
                          <a:pt x="2" y="3417"/>
                        </a:cubicBezTo>
                        <a:lnTo>
                          <a:pt x="2" y="3417"/>
                        </a:lnTo>
                        <a:cubicBezTo>
                          <a:pt x="404" y="2753"/>
                          <a:pt x="1040" y="2330"/>
                          <a:pt x="1611" y="1827"/>
                        </a:cubicBezTo>
                        <a:cubicBezTo>
                          <a:pt x="2183" y="1323"/>
                          <a:pt x="2739" y="732"/>
                          <a:pt x="2999" y="1"/>
                        </a:cubicBezTo>
                        <a:close/>
                        <a:moveTo>
                          <a:pt x="2" y="3417"/>
                        </a:moveTo>
                        <a:lnTo>
                          <a:pt x="2" y="3417"/>
                        </a:lnTo>
                        <a:cubicBezTo>
                          <a:pt x="2" y="3418"/>
                          <a:pt x="1" y="3419"/>
                          <a:pt x="1" y="3420"/>
                        </a:cubicBezTo>
                        <a:lnTo>
                          <a:pt x="1" y="3422"/>
                        </a:lnTo>
                        <a:cubicBezTo>
                          <a:pt x="1" y="3420"/>
                          <a:pt x="2" y="3419"/>
                          <a:pt x="2" y="3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265;p42">
                    <a:extLst>
                      <a:ext uri="{FF2B5EF4-FFF2-40B4-BE49-F238E27FC236}">
                        <a16:creationId xmlns:a16="http://schemas.microsoft.com/office/drawing/2014/main" id="{FFB20E28-4E40-A38B-3DF8-3BA6AF405620}"/>
                      </a:ext>
                    </a:extLst>
                  </p:cNvPr>
                  <p:cNvSpPr/>
                  <p:nvPr/>
                </p:nvSpPr>
                <p:spPr>
                  <a:xfrm>
                    <a:off x="-1794087" y="-1110862"/>
                    <a:ext cx="131750" cy="2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1105" extrusionOk="0">
                        <a:moveTo>
                          <a:pt x="5269" y="1"/>
                        </a:moveTo>
                        <a:cubicBezTo>
                          <a:pt x="4826" y="88"/>
                          <a:pt x="4390" y="195"/>
                          <a:pt x="3949" y="291"/>
                        </a:cubicBezTo>
                        <a:cubicBezTo>
                          <a:pt x="2865" y="535"/>
                          <a:pt x="1774" y="719"/>
                          <a:pt x="672" y="878"/>
                        </a:cubicBezTo>
                        <a:cubicBezTo>
                          <a:pt x="448" y="908"/>
                          <a:pt x="225" y="941"/>
                          <a:pt x="0" y="983"/>
                        </a:cubicBezTo>
                        <a:cubicBezTo>
                          <a:pt x="112" y="1007"/>
                          <a:pt x="225" y="1026"/>
                          <a:pt x="339" y="1044"/>
                        </a:cubicBezTo>
                        <a:cubicBezTo>
                          <a:pt x="645" y="1085"/>
                          <a:pt x="961" y="1105"/>
                          <a:pt x="1281" y="1105"/>
                        </a:cubicBezTo>
                        <a:cubicBezTo>
                          <a:pt x="2668" y="1105"/>
                          <a:pt x="4131" y="724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7" name="Google Shape;1266;p42">
                    <a:extLst>
                      <a:ext uri="{FF2B5EF4-FFF2-40B4-BE49-F238E27FC236}">
                        <a16:creationId xmlns:a16="http://schemas.microsoft.com/office/drawing/2014/main" id="{0FA84AAB-BE12-3BBE-69DA-63714067E2B2}"/>
                      </a:ext>
                    </a:extLst>
                  </p:cNvPr>
                  <p:cNvSpPr/>
                  <p:nvPr/>
                </p:nvSpPr>
                <p:spPr>
                  <a:xfrm>
                    <a:off x="-1937112" y="-1078462"/>
                    <a:ext cx="123525" cy="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1" h="2087" extrusionOk="0">
                        <a:moveTo>
                          <a:pt x="4940" y="1"/>
                        </a:moveTo>
                        <a:cubicBezTo>
                          <a:pt x="4833" y="44"/>
                          <a:pt x="4731" y="90"/>
                          <a:pt x="4628" y="140"/>
                        </a:cubicBezTo>
                        <a:cubicBezTo>
                          <a:pt x="3919" y="465"/>
                          <a:pt x="3215" y="804"/>
                          <a:pt x="2497" y="1105"/>
                        </a:cubicBezTo>
                        <a:cubicBezTo>
                          <a:pt x="1678" y="1457"/>
                          <a:pt x="836" y="1754"/>
                          <a:pt x="9" y="2084"/>
                        </a:cubicBezTo>
                        <a:lnTo>
                          <a:pt x="9" y="2084"/>
                        </a:lnTo>
                        <a:cubicBezTo>
                          <a:pt x="1669" y="2054"/>
                          <a:pt x="3446" y="1321"/>
                          <a:pt x="4692" y="236"/>
                        </a:cubicBezTo>
                        <a:cubicBezTo>
                          <a:pt x="4777" y="160"/>
                          <a:pt x="4860" y="81"/>
                          <a:pt x="4940" y="1"/>
                        </a:cubicBezTo>
                        <a:close/>
                        <a:moveTo>
                          <a:pt x="9" y="2084"/>
                        </a:moveTo>
                        <a:lnTo>
                          <a:pt x="9" y="2084"/>
                        </a:lnTo>
                        <a:cubicBezTo>
                          <a:pt x="6" y="2084"/>
                          <a:pt x="3" y="2084"/>
                          <a:pt x="1" y="2084"/>
                        </a:cubicBezTo>
                        <a:lnTo>
                          <a:pt x="3" y="2087"/>
                        </a:lnTo>
                        <a:cubicBezTo>
                          <a:pt x="5" y="2086"/>
                          <a:pt x="7" y="2085"/>
                          <a:pt x="9" y="208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8" name="Google Shape;1267;p42">
                    <a:extLst>
                      <a:ext uri="{FF2B5EF4-FFF2-40B4-BE49-F238E27FC236}">
                        <a16:creationId xmlns:a16="http://schemas.microsoft.com/office/drawing/2014/main" id="{A62FBCEA-3149-B01D-F92D-6904A7270346}"/>
                      </a:ext>
                    </a:extLst>
                  </p:cNvPr>
                  <p:cNvSpPr/>
                  <p:nvPr/>
                </p:nvSpPr>
                <p:spPr>
                  <a:xfrm>
                    <a:off x="-1837337" y="-1166312"/>
                    <a:ext cx="63625" cy="16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" h="6420" extrusionOk="0">
                        <a:moveTo>
                          <a:pt x="610" y="1"/>
                        </a:moveTo>
                        <a:cubicBezTo>
                          <a:pt x="489" y="1"/>
                          <a:pt x="352" y="47"/>
                          <a:pt x="212" y="170"/>
                        </a:cubicBezTo>
                        <a:cubicBezTo>
                          <a:pt x="0" y="353"/>
                          <a:pt x="74" y="692"/>
                          <a:pt x="164" y="956"/>
                        </a:cubicBezTo>
                        <a:cubicBezTo>
                          <a:pt x="738" y="2629"/>
                          <a:pt x="1312" y="4305"/>
                          <a:pt x="1885" y="5978"/>
                        </a:cubicBezTo>
                        <a:cubicBezTo>
                          <a:pt x="1931" y="6111"/>
                          <a:pt x="1981" y="6253"/>
                          <a:pt x="2088" y="6345"/>
                        </a:cubicBezTo>
                        <a:cubicBezTo>
                          <a:pt x="2144" y="6392"/>
                          <a:pt x="2221" y="6419"/>
                          <a:pt x="2294" y="6419"/>
                        </a:cubicBezTo>
                        <a:cubicBezTo>
                          <a:pt x="2363" y="6419"/>
                          <a:pt x="2428" y="6395"/>
                          <a:pt x="2470" y="6340"/>
                        </a:cubicBezTo>
                        <a:cubicBezTo>
                          <a:pt x="2544" y="6246"/>
                          <a:pt x="2520" y="6111"/>
                          <a:pt x="2490" y="5995"/>
                        </a:cubicBezTo>
                        <a:lnTo>
                          <a:pt x="1163" y="644"/>
                        </a:lnTo>
                        <a:cubicBezTo>
                          <a:pt x="1117" y="458"/>
                          <a:pt x="1067" y="264"/>
                          <a:pt x="932" y="131"/>
                        </a:cubicBezTo>
                        <a:cubicBezTo>
                          <a:pt x="861" y="60"/>
                          <a:pt x="746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" name="Google Shape;1268;p42">
                <a:extLst>
                  <a:ext uri="{FF2B5EF4-FFF2-40B4-BE49-F238E27FC236}">
                    <a16:creationId xmlns:a16="http://schemas.microsoft.com/office/drawing/2014/main" id="{FC991E2E-1B8C-43B2-FCC1-C7BCF14E59AA}"/>
                  </a:ext>
                </a:extLst>
              </p:cNvPr>
              <p:cNvGrpSpPr/>
              <p:nvPr/>
            </p:nvGrpSpPr>
            <p:grpSpPr>
              <a:xfrm flipH="1">
                <a:off x="7180479" y="115031"/>
                <a:ext cx="726994" cy="521824"/>
                <a:chOff x="-2023762" y="-1244262"/>
                <a:chExt cx="393225" cy="282250"/>
              </a:xfrm>
            </p:grpSpPr>
            <p:sp>
              <p:nvSpPr>
                <p:cNvPr id="53" name="Google Shape;1269;p42">
                  <a:extLst>
                    <a:ext uri="{FF2B5EF4-FFF2-40B4-BE49-F238E27FC236}">
                      <a16:creationId xmlns:a16="http://schemas.microsoft.com/office/drawing/2014/main" id="{8EB73D84-6378-CF06-2695-4C4149D8B425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270;p42">
                  <a:extLst>
                    <a:ext uri="{FF2B5EF4-FFF2-40B4-BE49-F238E27FC236}">
                      <a16:creationId xmlns:a16="http://schemas.microsoft.com/office/drawing/2014/main" id="{B54EE9C5-5853-BC37-18CC-7FC5CCAFEC19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271;p42">
                  <a:extLst>
                    <a:ext uri="{FF2B5EF4-FFF2-40B4-BE49-F238E27FC236}">
                      <a16:creationId xmlns:a16="http://schemas.microsoft.com/office/drawing/2014/main" id="{7C387C2D-9D1C-0BE5-1852-9D13880FB2BC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272;p42">
                  <a:extLst>
                    <a:ext uri="{FF2B5EF4-FFF2-40B4-BE49-F238E27FC236}">
                      <a16:creationId xmlns:a16="http://schemas.microsoft.com/office/drawing/2014/main" id="{ACF26076-3BEA-A73B-C80D-859545217317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273;p42">
                  <a:extLst>
                    <a:ext uri="{FF2B5EF4-FFF2-40B4-BE49-F238E27FC236}">
                      <a16:creationId xmlns:a16="http://schemas.microsoft.com/office/drawing/2014/main" id="{20051C7B-4E98-EE46-0347-0857BEC750BD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274;p42">
                  <a:extLst>
                    <a:ext uri="{FF2B5EF4-FFF2-40B4-BE49-F238E27FC236}">
                      <a16:creationId xmlns:a16="http://schemas.microsoft.com/office/drawing/2014/main" id="{1EDE7DCD-4073-BC91-2111-C99E7746639B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275;p42">
                  <a:extLst>
                    <a:ext uri="{FF2B5EF4-FFF2-40B4-BE49-F238E27FC236}">
                      <a16:creationId xmlns:a16="http://schemas.microsoft.com/office/drawing/2014/main" id="{7425A5D0-F1E5-C646-64DB-F22FB0BA1120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276;p42">
                  <a:extLst>
                    <a:ext uri="{FF2B5EF4-FFF2-40B4-BE49-F238E27FC236}">
                      <a16:creationId xmlns:a16="http://schemas.microsoft.com/office/drawing/2014/main" id="{9FDF5EA1-3D15-F47C-8F98-BCAE8CFC2A02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277;p42">
                  <a:extLst>
                    <a:ext uri="{FF2B5EF4-FFF2-40B4-BE49-F238E27FC236}">
                      <a16:creationId xmlns:a16="http://schemas.microsoft.com/office/drawing/2014/main" id="{7F4DCB89-7214-9A4A-2F87-5808BEC175D3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278;p42">
                  <a:extLst>
                    <a:ext uri="{FF2B5EF4-FFF2-40B4-BE49-F238E27FC236}">
                      <a16:creationId xmlns:a16="http://schemas.microsoft.com/office/drawing/2014/main" id="{0D79C06A-18D9-F6D8-BE1C-9328962DB14F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279;p42">
                  <a:extLst>
                    <a:ext uri="{FF2B5EF4-FFF2-40B4-BE49-F238E27FC236}">
                      <a16:creationId xmlns:a16="http://schemas.microsoft.com/office/drawing/2014/main" id="{8FC74FD4-83AE-3545-6CD8-C84B8B451474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280;p42">
                  <a:extLst>
                    <a:ext uri="{FF2B5EF4-FFF2-40B4-BE49-F238E27FC236}">
                      <a16:creationId xmlns:a16="http://schemas.microsoft.com/office/drawing/2014/main" id="{311BA79B-EC79-8998-AD8B-144B7F1DBC02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281;p42">
                  <a:extLst>
                    <a:ext uri="{FF2B5EF4-FFF2-40B4-BE49-F238E27FC236}">
                      <a16:creationId xmlns:a16="http://schemas.microsoft.com/office/drawing/2014/main" id="{BAEC8B4E-2176-917D-B8F1-6A4F7AA527C3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282;p42">
                  <a:extLst>
                    <a:ext uri="{FF2B5EF4-FFF2-40B4-BE49-F238E27FC236}">
                      <a16:creationId xmlns:a16="http://schemas.microsoft.com/office/drawing/2014/main" id="{B21AA141-ACEB-9A12-4AA1-08FDE09AA362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283;p42">
                  <a:extLst>
                    <a:ext uri="{FF2B5EF4-FFF2-40B4-BE49-F238E27FC236}">
                      <a16:creationId xmlns:a16="http://schemas.microsoft.com/office/drawing/2014/main" id="{78D4E707-DABA-F798-6DB7-76F92CF17B05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284;p42">
                  <a:extLst>
                    <a:ext uri="{FF2B5EF4-FFF2-40B4-BE49-F238E27FC236}">
                      <a16:creationId xmlns:a16="http://schemas.microsoft.com/office/drawing/2014/main" id="{42EFB0C0-5F7D-86ED-A1E8-24D7B95AFD43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285;p42">
                  <a:extLst>
                    <a:ext uri="{FF2B5EF4-FFF2-40B4-BE49-F238E27FC236}">
                      <a16:creationId xmlns:a16="http://schemas.microsoft.com/office/drawing/2014/main" id="{09CE472F-2CA1-4337-8FE9-CB6062D577C7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286;p42">
                  <a:extLst>
                    <a:ext uri="{FF2B5EF4-FFF2-40B4-BE49-F238E27FC236}">
                      <a16:creationId xmlns:a16="http://schemas.microsoft.com/office/drawing/2014/main" id="{2659A8CB-5561-F17B-5C8F-276CE9E5A514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287;p42">
                  <a:extLst>
                    <a:ext uri="{FF2B5EF4-FFF2-40B4-BE49-F238E27FC236}">
                      <a16:creationId xmlns:a16="http://schemas.microsoft.com/office/drawing/2014/main" id="{DF5E1B8C-0223-9938-D990-016993CFBB84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288;p42">
                  <a:extLst>
                    <a:ext uri="{FF2B5EF4-FFF2-40B4-BE49-F238E27FC236}">
                      <a16:creationId xmlns:a16="http://schemas.microsoft.com/office/drawing/2014/main" id="{55D68E47-E49D-7B9C-E0D5-5E1055FE8A10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289;p42">
                  <a:extLst>
                    <a:ext uri="{FF2B5EF4-FFF2-40B4-BE49-F238E27FC236}">
                      <a16:creationId xmlns:a16="http://schemas.microsoft.com/office/drawing/2014/main" id="{1752F15F-9CC8-0CF6-C3F1-D208728F9265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290;p42">
                  <a:extLst>
                    <a:ext uri="{FF2B5EF4-FFF2-40B4-BE49-F238E27FC236}">
                      <a16:creationId xmlns:a16="http://schemas.microsoft.com/office/drawing/2014/main" id="{92688D05-240C-1AEB-6247-30EFF82CD6DD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291;p42">
                  <a:extLst>
                    <a:ext uri="{FF2B5EF4-FFF2-40B4-BE49-F238E27FC236}">
                      <a16:creationId xmlns:a16="http://schemas.microsoft.com/office/drawing/2014/main" id="{056B4ED0-2C61-C3AB-1924-004393642C95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1292;p42">
                <a:extLst>
                  <a:ext uri="{FF2B5EF4-FFF2-40B4-BE49-F238E27FC236}">
                    <a16:creationId xmlns:a16="http://schemas.microsoft.com/office/drawing/2014/main" id="{0BEA618B-21D0-1021-CB4B-826D38E519F0}"/>
                  </a:ext>
                </a:extLst>
              </p:cNvPr>
              <p:cNvGrpSpPr/>
              <p:nvPr/>
            </p:nvGrpSpPr>
            <p:grpSpPr>
              <a:xfrm>
                <a:off x="4930356" y="38171"/>
                <a:ext cx="2063142" cy="1954503"/>
                <a:chOff x="4930356" y="38171"/>
                <a:chExt cx="2063142" cy="1954503"/>
              </a:xfrm>
            </p:grpSpPr>
            <p:grpSp>
              <p:nvGrpSpPr>
                <p:cNvPr id="45" name="Google Shape;1293;p42">
                  <a:extLst>
                    <a:ext uri="{FF2B5EF4-FFF2-40B4-BE49-F238E27FC236}">
                      <a16:creationId xmlns:a16="http://schemas.microsoft.com/office/drawing/2014/main" id="{4394EC87-9AB3-BF80-113E-3310C61E6292}"/>
                    </a:ext>
                  </a:extLst>
                </p:cNvPr>
                <p:cNvGrpSpPr/>
                <p:nvPr/>
              </p:nvGrpSpPr>
              <p:grpSpPr>
                <a:xfrm>
                  <a:off x="4930356" y="38171"/>
                  <a:ext cx="543934" cy="637653"/>
                  <a:chOff x="6708513" y="397546"/>
                  <a:chExt cx="543934" cy="637653"/>
                </a:xfrm>
              </p:grpSpPr>
              <p:sp>
                <p:nvSpPr>
                  <p:cNvPr id="51" name="Google Shape;1294;p42">
                    <a:extLst>
                      <a:ext uri="{FF2B5EF4-FFF2-40B4-BE49-F238E27FC236}">
                        <a16:creationId xmlns:a16="http://schemas.microsoft.com/office/drawing/2014/main" id="{376CA018-F0B6-6970-2B3A-F0270A98CE15}"/>
                      </a:ext>
                    </a:extLst>
                  </p:cNvPr>
                  <p:cNvSpPr/>
                  <p:nvPr/>
                </p:nvSpPr>
                <p:spPr>
                  <a:xfrm>
                    <a:off x="6889471" y="397546"/>
                    <a:ext cx="362977" cy="637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2691" extrusionOk="0">
                        <a:moveTo>
                          <a:pt x="744" y="0"/>
                        </a:moveTo>
                        <a:cubicBezTo>
                          <a:pt x="741" y="0"/>
                          <a:pt x="737" y="4"/>
                          <a:pt x="737" y="9"/>
                        </a:cubicBezTo>
                        <a:cubicBezTo>
                          <a:pt x="727" y="830"/>
                          <a:pt x="524" y="1265"/>
                          <a:pt x="1" y="1429"/>
                        </a:cubicBezTo>
                        <a:cubicBezTo>
                          <a:pt x="676" y="1503"/>
                          <a:pt x="656" y="2637"/>
                          <a:pt x="676" y="2691"/>
                        </a:cubicBezTo>
                        <a:cubicBezTo>
                          <a:pt x="676" y="2691"/>
                          <a:pt x="824" y="1544"/>
                          <a:pt x="1531" y="1312"/>
                        </a:cubicBezTo>
                        <a:cubicBezTo>
                          <a:pt x="860" y="1240"/>
                          <a:pt x="827" y="740"/>
                          <a:pt x="751" y="8"/>
                        </a:cubicBezTo>
                        <a:cubicBezTo>
                          <a:pt x="750" y="3"/>
                          <a:pt x="747" y="0"/>
                          <a:pt x="7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1295;p42">
                    <a:extLst>
                      <a:ext uri="{FF2B5EF4-FFF2-40B4-BE49-F238E27FC236}">
                        <a16:creationId xmlns:a16="http://schemas.microsoft.com/office/drawing/2014/main" id="{1072D9DD-5512-BC1A-FE56-B377EFEFC6A7}"/>
                      </a:ext>
                    </a:extLst>
                  </p:cNvPr>
                  <p:cNvSpPr/>
                  <p:nvPr/>
                </p:nvSpPr>
                <p:spPr>
                  <a:xfrm>
                    <a:off x="6708513" y="853158"/>
                    <a:ext cx="115364" cy="182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" h="3413" extrusionOk="0">
                        <a:moveTo>
                          <a:pt x="1030" y="0"/>
                        </a:moveTo>
                        <a:cubicBezTo>
                          <a:pt x="1025" y="0"/>
                          <a:pt x="1021" y="4"/>
                          <a:pt x="1021" y="11"/>
                        </a:cubicBezTo>
                        <a:cubicBezTo>
                          <a:pt x="1018" y="1053"/>
                          <a:pt x="737" y="1601"/>
                          <a:pt x="1" y="1801"/>
                        </a:cubicBezTo>
                        <a:cubicBezTo>
                          <a:pt x="956" y="1906"/>
                          <a:pt x="947" y="3345"/>
                          <a:pt x="976" y="3412"/>
                        </a:cubicBezTo>
                        <a:cubicBezTo>
                          <a:pt x="976" y="3412"/>
                          <a:pt x="976" y="3412"/>
                          <a:pt x="976" y="3412"/>
                        </a:cubicBezTo>
                        <a:cubicBezTo>
                          <a:pt x="977" y="3412"/>
                          <a:pt x="1167" y="1959"/>
                          <a:pt x="2163" y="1678"/>
                        </a:cubicBezTo>
                        <a:cubicBezTo>
                          <a:pt x="1211" y="1575"/>
                          <a:pt x="1158" y="940"/>
                          <a:pt x="1038" y="9"/>
                        </a:cubicBezTo>
                        <a:cubicBezTo>
                          <a:pt x="1037" y="3"/>
                          <a:pt x="1033" y="0"/>
                          <a:pt x="103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" name="Google Shape;1296;p42">
                  <a:extLst>
                    <a:ext uri="{FF2B5EF4-FFF2-40B4-BE49-F238E27FC236}">
                      <a16:creationId xmlns:a16="http://schemas.microsoft.com/office/drawing/2014/main" id="{F2FCDC29-7802-EFEB-4D1A-43AEA64A2B11}"/>
                    </a:ext>
                  </a:extLst>
                </p:cNvPr>
                <p:cNvGrpSpPr/>
                <p:nvPr/>
              </p:nvGrpSpPr>
              <p:grpSpPr>
                <a:xfrm>
                  <a:off x="6284106" y="1355021"/>
                  <a:ext cx="543934" cy="637653"/>
                  <a:chOff x="6708513" y="397546"/>
                  <a:chExt cx="543934" cy="637653"/>
                </a:xfrm>
              </p:grpSpPr>
              <p:sp>
                <p:nvSpPr>
                  <p:cNvPr id="49" name="Google Shape;1297;p42">
                    <a:extLst>
                      <a:ext uri="{FF2B5EF4-FFF2-40B4-BE49-F238E27FC236}">
                        <a16:creationId xmlns:a16="http://schemas.microsoft.com/office/drawing/2014/main" id="{43DEDA84-5F40-4816-6DB7-FAE3AC2429E4}"/>
                      </a:ext>
                    </a:extLst>
                  </p:cNvPr>
                  <p:cNvSpPr/>
                  <p:nvPr/>
                </p:nvSpPr>
                <p:spPr>
                  <a:xfrm>
                    <a:off x="6889471" y="397546"/>
                    <a:ext cx="362977" cy="637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2691" extrusionOk="0">
                        <a:moveTo>
                          <a:pt x="744" y="0"/>
                        </a:moveTo>
                        <a:cubicBezTo>
                          <a:pt x="741" y="0"/>
                          <a:pt x="737" y="4"/>
                          <a:pt x="737" y="9"/>
                        </a:cubicBezTo>
                        <a:cubicBezTo>
                          <a:pt x="727" y="830"/>
                          <a:pt x="524" y="1265"/>
                          <a:pt x="1" y="1429"/>
                        </a:cubicBezTo>
                        <a:cubicBezTo>
                          <a:pt x="676" y="1503"/>
                          <a:pt x="656" y="2637"/>
                          <a:pt x="676" y="2691"/>
                        </a:cubicBezTo>
                        <a:cubicBezTo>
                          <a:pt x="676" y="2691"/>
                          <a:pt x="824" y="1544"/>
                          <a:pt x="1531" y="1312"/>
                        </a:cubicBezTo>
                        <a:cubicBezTo>
                          <a:pt x="860" y="1240"/>
                          <a:pt x="827" y="740"/>
                          <a:pt x="751" y="8"/>
                        </a:cubicBezTo>
                        <a:cubicBezTo>
                          <a:pt x="750" y="3"/>
                          <a:pt x="747" y="0"/>
                          <a:pt x="7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1298;p42">
                    <a:extLst>
                      <a:ext uri="{FF2B5EF4-FFF2-40B4-BE49-F238E27FC236}">
                        <a16:creationId xmlns:a16="http://schemas.microsoft.com/office/drawing/2014/main" id="{CC4850A9-2547-E0F3-CD46-DE9E66C3CF25}"/>
                      </a:ext>
                    </a:extLst>
                  </p:cNvPr>
                  <p:cNvSpPr/>
                  <p:nvPr/>
                </p:nvSpPr>
                <p:spPr>
                  <a:xfrm>
                    <a:off x="6708513" y="853158"/>
                    <a:ext cx="115364" cy="182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" h="3413" extrusionOk="0">
                        <a:moveTo>
                          <a:pt x="1030" y="0"/>
                        </a:moveTo>
                        <a:cubicBezTo>
                          <a:pt x="1025" y="0"/>
                          <a:pt x="1021" y="4"/>
                          <a:pt x="1021" y="11"/>
                        </a:cubicBezTo>
                        <a:cubicBezTo>
                          <a:pt x="1018" y="1053"/>
                          <a:pt x="737" y="1601"/>
                          <a:pt x="1" y="1801"/>
                        </a:cubicBezTo>
                        <a:cubicBezTo>
                          <a:pt x="956" y="1906"/>
                          <a:pt x="947" y="3345"/>
                          <a:pt x="976" y="3412"/>
                        </a:cubicBezTo>
                        <a:cubicBezTo>
                          <a:pt x="976" y="3412"/>
                          <a:pt x="976" y="3412"/>
                          <a:pt x="976" y="3412"/>
                        </a:cubicBezTo>
                        <a:cubicBezTo>
                          <a:pt x="977" y="3412"/>
                          <a:pt x="1167" y="1959"/>
                          <a:pt x="2163" y="1678"/>
                        </a:cubicBezTo>
                        <a:cubicBezTo>
                          <a:pt x="1211" y="1575"/>
                          <a:pt x="1158" y="940"/>
                          <a:pt x="1038" y="9"/>
                        </a:cubicBezTo>
                        <a:cubicBezTo>
                          <a:pt x="1037" y="3"/>
                          <a:pt x="1033" y="0"/>
                          <a:pt x="103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" name="Google Shape;1299;p42">
                  <a:extLst>
                    <a:ext uri="{FF2B5EF4-FFF2-40B4-BE49-F238E27FC236}">
                      <a16:creationId xmlns:a16="http://schemas.microsoft.com/office/drawing/2014/main" id="{F35E850F-40D9-0678-D4AC-C6B0CEBB808D}"/>
                    </a:ext>
                  </a:extLst>
                </p:cNvPr>
                <p:cNvSpPr/>
                <p:nvPr/>
              </p:nvSpPr>
              <p:spPr>
                <a:xfrm>
                  <a:off x="6825622" y="1090130"/>
                  <a:ext cx="167876" cy="2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3413" extrusionOk="0">
                      <a:moveTo>
                        <a:pt x="1030" y="0"/>
                      </a:moveTo>
                      <a:cubicBezTo>
                        <a:pt x="1025" y="0"/>
                        <a:pt x="1021" y="4"/>
                        <a:pt x="1021" y="11"/>
                      </a:cubicBezTo>
                      <a:cubicBezTo>
                        <a:pt x="1018" y="1053"/>
                        <a:pt x="737" y="1601"/>
                        <a:pt x="1" y="1801"/>
                      </a:cubicBezTo>
                      <a:cubicBezTo>
                        <a:pt x="956" y="1906"/>
                        <a:pt x="947" y="3345"/>
                        <a:pt x="976" y="3412"/>
                      </a:cubicBezTo>
                      <a:cubicBezTo>
                        <a:pt x="976" y="3412"/>
                        <a:pt x="976" y="3412"/>
                        <a:pt x="976" y="3412"/>
                      </a:cubicBezTo>
                      <a:cubicBezTo>
                        <a:pt x="977" y="3412"/>
                        <a:pt x="1167" y="1959"/>
                        <a:pt x="2163" y="1678"/>
                      </a:cubicBezTo>
                      <a:cubicBezTo>
                        <a:pt x="1211" y="1575"/>
                        <a:pt x="1158" y="940"/>
                        <a:pt x="1038" y="9"/>
                      </a:cubicBezTo>
                      <a:cubicBezTo>
                        <a:pt x="1037" y="3"/>
                        <a:pt x="1033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300;p42">
                  <a:extLst>
                    <a:ext uri="{FF2B5EF4-FFF2-40B4-BE49-F238E27FC236}">
                      <a16:creationId xmlns:a16="http://schemas.microsoft.com/office/drawing/2014/main" id="{CFF92F71-0CE5-2428-18AF-078F4255D2F0}"/>
                    </a:ext>
                  </a:extLst>
                </p:cNvPr>
                <p:cNvSpPr/>
                <p:nvPr/>
              </p:nvSpPr>
              <p:spPr>
                <a:xfrm>
                  <a:off x="6610247" y="224555"/>
                  <a:ext cx="167876" cy="2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3413" extrusionOk="0">
                      <a:moveTo>
                        <a:pt x="1030" y="0"/>
                      </a:moveTo>
                      <a:cubicBezTo>
                        <a:pt x="1025" y="0"/>
                        <a:pt x="1021" y="4"/>
                        <a:pt x="1021" y="11"/>
                      </a:cubicBezTo>
                      <a:cubicBezTo>
                        <a:pt x="1018" y="1053"/>
                        <a:pt x="737" y="1601"/>
                        <a:pt x="1" y="1801"/>
                      </a:cubicBezTo>
                      <a:cubicBezTo>
                        <a:pt x="956" y="1906"/>
                        <a:pt x="947" y="3345"/>
                        <a:pt x="976" y="3412"/>
                      </a:cubicBezTo>
                      <a:cubicBezTo>
                        <a:pt x="976" y="3412"/>
                        <a:pt x="976" y="3412"/>
                        <a:pt x="976" y="3412"/>
                      </a:cubicBezTo>
                      <a:cubicBezTo>
                        <a:pt x="977" y="3412"/>
                        <a:pt x="1167" y="1959"/>
                        <a:pt x="2163" y="1678"/>
                      </a:cubicBezTo>
                      <a:cubicBezTo>
                        <a:pt x="1211" y="1575"/>
                        <a:pt x="1158" y="940"/>
                        <a:pt x="1038" y="9"/>
                      </a:cubicBezTo>
                      <a:cubicBezTo>
                        <a:pt x="1037" y="3"/>
                        <a:pt x="1033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1301;p42">
              <a:extLst>
                <a:ext uri="{FF2B5EF4-FFF2-40B4-BE49-F238E27FC236}">
                  <a16:creationId xmlns:a16="http://schemas.microsoft.com/office/drawing/2014/main" id="{0BB244B2-2B2A-4205-71B5-C58C5FDEAB1D}"/>
                </a:ext>
              </a:extLst>
            </p:cNvPr>
            <p:cNvGrpSpPr/>
            <p:nvPr/>
          </p:nvGrpSpPr>
          <p:grpSpPr>
            <a:xfrm>
              <a:off x="5265767" y="994875"/>
              <a:ext cx="3284840" cy="3477463"/>
              <a:chOff x="5068525" y="994875"/>
              <a:chExt cx="3284840" cy="3477463"/>
            </a:xfrm>
          </p:grpSpPr>
          <p:sp>
            <p:nvSpPr>
              <p:cNvPr id="7" name="Google Shape;1302;p42">
                <a:extLst>
                  <a:ext uri="{FF2B5EF4-FFF2-40B4-BE49-F238E27FC236}">
                    <a16:creationId xmlns:a16="http://schemas.microsoft.com/office/drawing/2014/main" id="{8A813682-0B1F-5BD6-B3C9-21972DA2A28D}"/>
                  </a:ext>
                </a:extLst>
              </p:cNvPr>
              <p:cNvSpPr/>
              <p:nvPr/>
            </p:nvSpPr>
            <p:spPr>
              <a:xfrm>
                <a:off x="5399533" y="2416250"/>
                <a:ext cx="2556900" cy="1471500"/>
              </a:xfrm>
              <a:prstGeom prst="frame">
                <a:avLst>
                  <a:gd name="adj1" fmla="val 7145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303;p42">
                <a:extLst>
                  <a:ext uri="{FF2B5EF4-FFF2-40B4-BE49-F238E27FC236}">
                    <a16:creationId xmlns:a16="http://schemas.microsoft.com/office/drawing/2014/main" id="{75A13CDF-90B1-E032-0C4B-B2611D45CC87}"/>
                  </a:ext>
                </a:extLst>
              </p:cNvPr>
              <p:cNvSpPr/>
              <p:nvPr/>
            </p:nvSpPr>
            <p:spPr>
              <a:xfrm>
                <a:off x="5068525" y="3992400"/>
                <a:ext cx="3284840" cy="479938"/>
              </a:xfrm>
              <a:custGeom>
                <a:avLst/>
                <a:gdLst/>
                <a:ahLst/>
                <a:cxnLst/>
                <a:rect l="l" t="t" r="r" b="b"/>
                <a:pathLst>
                  <a:path w="62934" h="14349" extrusionOk="0">
                    <a:moveTo>
                      <a:pt x="31467" y="0"/>
                    </a:moveTo>
                    <a:cubicBezTo>
                      <a:pt x="23122" y="0"/>
                      <a:pt x="15118" y="756"/>
                      <a:pt x="9216" y="2101"/>
                    </a:cubicBezTo>
                    <a:cubicBezTo>
                      <a:pt x="3315" y="3447"/>
                      <a:pt x="1" y="5272"/>
                      <a:pt x="1" y="7174"/>
                    </a:cubicBezTo>
                    <a:cubicBezTo>
                      <a:pt x="1" y="9077"/>
                      <a:pt x="3315" y="10901"/>
                      <a:pt x="9216" y="12246"/>
                    </a:cubicBezTo>
                    <a:cubicBezTo>
                      <a:pt x="15118" y="13592"/>
                      <a:pt x="23122" y="14348"/>
                      <a:pt x="31467" y="14348"/>
                    </a:cubicBezTo>
                    <a:cubicBezTo>
                      <a:pt x="39812" y="14348"/>
                      <a:pt x="47816" y="13592"/>
                      <a:pt x="53717" y="12246"/>
                    </a:cubicBezTo>
                    <a:cubicBezTo>
                      <a:pt x="59618" y="10901"/>
                      <a:pt x="62934" y="9077"/>
                      <a:pt x="62934" y="7174"/>
                    </a:cubicBezTo>
                    <a:cubicBezTo>
                      <a:pt x="62934" y="5272"/>
                      <a:pt x="59618" y="3447"/>
                      <a:pt x="53717" y="2101"/>
                    </a:cubicBezTo>
                    <a:cubicBezTo>
                      <a:pt x="47816" y="756"/>
                      <a:pt x="39812" y="0"/>
                      <a:pt x="31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04;p42">
                <a:extLst>
                  <a:ext uri="{FF2B5EF4-FFF2-40B4-BE49-F238E27FC236}">
                    <a16:creationId xmlns:a16="http://schemas.microsoft.com/office/drawing/2014/main" id="{2F9819FF-C228-F4A9-8E19-DAD1B44E4C59}"/>
                  </a:ext>
                </a:extLst>
              </p:cNvPr>
              <p:cNvSpPr/>
              <p:nvPr/>
            </p:nvSpPr>
            <p:spPr>
              <a:xfrm flipH="1">
                <a:off x="7585811" y="1819049"/>
                <a:ext cx="654289" cy="1978793"/>
              </a:xfrm>
              <a:custGeom>
                <a:avLst/>
                <a:gdLst/>
                <a:ahLst/>
                <a:cxnLst/>
                <a:rect l="l" t="t" r="r" b="b"/>
                <a:pathLst>
                  <a:path w="30689" h="114613" fill="none" extrusionOk="0">
                    <a:moveTo>
                      <a:pt x="30688" y="1"/>
                    </a:moveTo>
                    <a:cubicBezTo>
                      <a:pt x="29645" y="2944"/>
                      <a:pt x="26113" y="4166"/>
                      <a:pt x="22993" y="4303"/>
                    </a:cubicBezTo>
                    <a:cubicBezTo>
                      <a:pt x="19873" y="4441"/>
                      <a:pt x="16635" y="3906"/>
                      <a:pt x="13699" y="4967"/>
                    </a:cubicBezTo>
                    <a:cubicBezTo>
                      <a:pt x="8355" y="6897"/>
                      <a:pt x="6097" y="13348"/>
                      <a:pt x="6119" y="19031"/>
                    </a:cubicBezTo>
                    <a:cubicBezTo>
                      <a:pt x="6142" y="24712"/>
                      <a:pt x="7730" y="30379"/>
                      <a:pt x="7043" y="36018"/>
                    </a:cubicBezTo>
                    <a:cubicBezTo>
                      <a:pt x="6147" y="43378"/>
                      <a:pt x="1470" y="49932"/>
                      <a:pt x="948" y="57326"/>
                    </a:cubicBezTo>
                    <a:cubicBezTo>
                      <a:pt x="1" y="70760"/>
                      <a:pt x="12860" y="82667"/>
                      <a:pt x="10746" y="95968"/>
                    </a:cubicBezTo>
                    <a:cubicBezTo>
                      <a:pt x="10249" y="99097"/>
                      <a:pt x="8924" y="102070"/>
                      <a:pt x="8634" y="105226"/>
                    </a:cubicBezTo>
                    <a:cubicBezTo>
                      <a:pt x="8344" y="108382"/>
                      <a:pt x="10605" y="113370"/>
                      <a:pt x="13521" y="114612"/>
                    </a:cubicBezTo>
                  </a:path>
                </a:pathLst>
              </a:custGeom>
              <a:noFill/>
              <a:ln w="13325" cap="flat" cmpd="sng">
                <a:solidFill>
                  <a:schemeClr val="dk1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05;p42">
                <a:extLst>
                  <a:ext uri="{FF2B5EF4-FFF2-40B4-BE49-F238E27FC236}">
                    <a16:creationId xmlns:a16="http://schemas.microsoft.com/office/drawing/2014/main" id="{A0A2E466-F9E3-893C-0E51-6C8565C23B80}"/>
                  </a:ext>
                </a:extLst>
              </p:cNvPr>
              <p:cNvSpPr/>
              <p:nvPr/>
            </p:nvSpPr>
            <p:spPr>
              <a:xfrm>
                <a:off x="5394397" y="3877458"/>
                <a:ext cx="157256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14578" extrusionOk="0">
                    <a:moveTo>
                      <a:pt x="5713" y="0"/>
                    </a:moveTo>
                    <a:lnTo>
                      <a:pt x="5713" y="0"/>
                    </a:lnTo>
                    <a:cubicBezTo>
                      <a:pt x="4631" y="118"/>
                      <a:pt x="3787" y="157"/>
                      <a:pt x="3092" y="157"/>
                    </a:cubicBezTo>
                    <a:cubicBezTo>
                      <a:pt x="2085" y="157"/>
                      <a:pt x="1392" y="76"/>
                      <a:pt x="745" y="44"/>
                    </a:cubicBezTo>
                    <a:lnTo>
                      <a:pt x="745" y="44"/>
                    </a:lnTo>
                    <a:cubicBezTo>
                      <a:pt x="1121" y="777"/>
                      <a:pt x="1" y="14577"/>
                      <a:pt x="3661" y="14577"/>
                    </a:cubicBezTo>
                    <a:cubicBezTo>
                      <a:pt x="3673" y="14577"/>
                      <a:pt x="3685" y="14577"/>
                      <a:pt x="3698" y="14577"/>
                    </a:cubicBezTo>
                    <a:cubicBezTo>
                      <a:pt x="7375" y="14483"/>
                      <a:pt x="5655" y="58"/>
                      <a:pt x="57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06;p42">
                <a:extLst>
                  <a:ext uri="{FF2B5EF4-FFF2-40B4-BE49-F238E27FC236}">
                    <a16:creationId xmlns:a16="http://schemas.microsoft.com/office/drawing/2014/main" id="{7617495F-E4F4-6FAA-6F1C-61743BF86DF1}"/>
                  </a:ext>
                </a:extLst>
              </p:cNvPr>
              <p:cNvSpPr/>
              <p:nvPr/>
            </p:nvSpPr>
            <p:spPr>
              <a:xfrm>
                <a:off x="7809123" y="3882333"/>
                <a:ext cx="157278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14578" extrusionOk="0">
                    <a:moveTo>
                      <a:pt x="5715" y="0"/>
                    </a:moveTo>
                    <a:lnTo>
                      <a:pt x="5715" y="0"/>
                    </a:lnTo>
                    <a:cubicBezTo>
                      <a:pt x="4633" y="118"/>
                      <a:pt x="3788" y="157"/>
                      <a:pt x="3093" y="157"/>
                    </a:cubicBezTo>
                    <a:cubicBezTo>
                      <a:pt x="2085" y="157"/>
                      <a:pt x="1392" y="76"/>
                      <a:pt x="746" y="44"/>
                    </a:cubicBezTo>
                    <a:lnTo>
                      <a:pt x="746" y="44"/>
                    </a:lnTo>
                    <a:cubicBezTo>
                      <a:pt x="1121" y="777"/>
                      <a:pt x="0" y="14577"/>
                      <a:pt x="3662" y="14577"/>
                    </a:cubicBezTo>
                    <a:cubicBezTo>
                      <a:pt x="3674" y="14577"/>
                      <a:pt x="3687" y="14577"/>
                      <a:pt x="3699" y="14577"/>
                    </a:cubicBezTo>
                    <a:cubicBezTo>
                      <a:pt x="7377" y="14483"/>
                      <a:pt x="5656" y="58"/>
                      <a:pt x="5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07;p42">
                <a:extLst>
                  <a:ext uri="{FF2B5EF4-FFF2-40B4-BE49-F238E27FC236}">
                    <a16:creationId xmlns:a16="http://schemas.microsoft.com/office/drawing/2014/main" id="{211285EC-8E8F-521C-7EA5-03C0EA07E215}"/>
                  </a:ext>
                </a:extLst>
              </p:cNvPr>
              <p:cNvSpPr/>
              <p:nvPr/>
            </p:nvSpPr>
            <p:spPr>
              <a:xfrm>
                <a:off x="5617861" y="2892264"/>
                <a:ext cx="699336" cy="144767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5259" extrusionOk="0">
                    <a:moveTo>
                      <a:pt x="13153" y="0"/>
                    </a:moveTo>
                    <a:cubicBezTo>
                      <a:pt x="9790" y="0"/>
                      <a:pt x="6490" y="145"/>
                      <a:pt x="3215" y="567"/>
                    </a:cubicBezTo>
                    <a:cubicBezTo>
                      <a:pt x="2023" y="719"/>
                      <a:pt x="613" y="1077"/>
                      <a:pt x="278" y="2107"/>
                    </a:cubicBezTo>
                    <a:cubicBezTo>
                      <a:pt x="1" y="2954"/>
                      <a:pt x="668" y="3863"/>
                      <a:pt x="1545" y="4275"/>
                    </a:cubicBezTo>
                    <a:cubicBezTo>
                      <a:pt x="2420" y="4685"/>
                      <a:pt x="3450" y="4719"/>
                      <a:pt x="4438" y="4743"/>
                    </a:cubicBezTo>
                    <a:lnTo>
                      <a:pt x="25121" y="5258"/>
                    </a:lnTo>
                    <a:lnTo>
                      <a:pt x="25404" y="392"/>
                    </a:lnTo>
                    <a:cubicBezTo>
                      <a:pt x="21190" y="203"/>
                      <a:pt x="17127" y="0"/>
                      <a:pt x="13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08;p42">
                <a:extLst>
                  <a:ext uri="{FF2B5EF4-FFF2-40B4-BE49-F238E27FC236}">
                    <a16:creationId xmlns:a16="http://schemas.microsoft.com/office/drawing/2014/main" id="{EF4AB7A1-F7A8-424D-5C2E-3C75EFD94BC8}"/>
                  </a:ext>
                </a:extLst>
              </p:cNvPr>
              <p:cNvSpPr/>
              <p:nvPr/>
            </p:nvSpPr>
            <p:spPr>
              <a:xfrm>
                <a:off x="5579650" y="2872030"/>
                <a:ext cx="749436" cy="210420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7644" extrusionOk="0">
                    <a:moveTo>
                      <a:pt x="27068" y="1"/>
                    </a:moveTo>
                    <a:cubicBezTo>
                      <a:pt x="26663" y="33"/>
                      <a:pt x="11773" y="83"/>
                      <a:pt x="5215" y="208"/>
                    </a:cubicBezTo>
                    <a:cubicBezTo>
                      <a:pt x="4365" y="224"/>
                      <a:pt x="3503" y="240"/>
                      <a:pt x="2682" y="459"/>
                    </a:cubicBezTo>
                    <a:cubicBezTo>
                      <a:pt x="1859" y="678"/>
                      <a:pt x="1067" y="1122"/>
                      <a:pt x="594" y="1830"/>
                    </a:cubicBezTo>
                    <a:cubicBezTo>
                      <a:pt x="57" y="2636"/>
                      <a:pt x="1" y="3673"/>
                      <a:pt x="121" y="4635"/>
                    </a:cubicBezTo>
                    <a:cubicBezTo>
                      <a:pt x="214" y="5379"/>
                      <a:pt x="432" y="6160"/>
                      <a:pt x="999" y="6651"/>
                    </a:cubicBezTo>
                    <a:cubicBezTo>
                      <a:pt x="1650" y="7213"/>
                      <a:pt x="2588" y="7255"/>
                      <a:pt x="3448" y="7268"/>
                    </a:cubicBezTo>
                    <a:lnTo>
                      <a:pt x="27221" y="7644"/>
                    </a:lnTo>
                    <a:cubicBezTo>
                      <a:pt x="27223" y="6832"/>
                      <a:pt x="27223" y="6019"/>
                      <a:pt x="27225" y="5207"/>
                    </a:cubicBezTo>
                    <a:lnTo>
                      <a:pt x="4457" y="4772"/>
                    </a:lnTo>
                    <a:cubicBezTo>
                      <a:pt x="4057" y="4763"/>
                      <a:pt x="3647" y="4754"/>
                      <a:pt x="3276" y="4606"/>
                    </a:cubicBezTo>
                    <a:cubicBezTo>
                      <a:pt x="2907" y="4459"/>
                      <a:pt x="2575" y="4140"/>
                      <a:pt x="2531" y="3743"/>
                    </a:cubicBezTo>
                    <a:cubicBezTo>
                      <a:pt x="2481" y="3293"/>
                      <a:pt x="2815" y="2870"/>
                      <a:pt x="3223" y="2670"/>
                    </a:cubicBezTo>
                    <a:cubicBezTo>
                      <a:pt x="3629" y="2471"/>
                      <a:pt x="4096" y="2448"/>
                      <a:pt x="4550" y="2426"/>
                    </a:cubicBezTo>
                    <a:cubicBezTo>
                      <a:pt x="9772" y="2184"/>
                      <a:pt x="15273" y="1873"/>
                      <a:pt x="20654" y="1873"/>
                    </a:cubicBezTo>
                    <a:cubicBezTo>
                      <a:pt x="22844" y="1873"/>
                      <a:pt x="25014" y="1925"/>
                      <a:pt x="27137" y="2053"/>
                    </a:cubicBezTo>
                    <a:cubicBezTo>
                      <a:pt x="27115" y="1324"/>
                      <a:pt x="27090" y="730"/>
                      <a:pt x="270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09;p42">
                <a:extLst>
                  <a:ext uri="{FF2B5EF4-FFF2-40B4-BE49-F238E27FC236}">
                    <a16:creationId xmlns:a16="http://schemas.microsoft.com/office/drawing/2014/main" id="{DD51BD9D-07C4-B99D-F057-4AF09CA7B06B}"/>
                  </a:ext>
                </a:extLst>
              </p:cNvPr>
              <p:cNvSpPr/>
              <p:nvPr/>
            </p:nvSpPr>
            <p:spPr>
              <a:xfrm>
                <a:off x="5596030" y="3408283"/>
                <a:ext cx="789351" cy="331046"/>
              </a:xfrm>
              <a:custGeom>
                <a:avLst/>
                <a:gdLst/>
                <a:ahLst/>
                <a:cxnLst/>
                <a:rect l="l" t="t" r="r" b="b"/>
                <a:pathLst>
                  <a:path w="28675" h="12026" extrusionOk="0">
                    <a:moveTo>
                      <a:pt x="14850" y="1"/>
                    </a:moveTo>
                    <a:cubicBezTo>
                      <a:pt x="11052" y="1"/>
                      <a:pt x="7325" y="332"/>
                      <a:pt x="3627" y="1293"/>
                    </a:cubicBezTo>
                    <a:cubicBezTo>
                      <a:pt x="2283" y="1643"/>
                      <a:pt x="692" y="2461"/>
                      <a:pt x="311" y="4818"/>
                    </a:cubicBezTo>
                    <a:cubicBezTo>
                      <a:pt x="0" y="6758"/>
                      <a:pt x="753" y="8834"/>
                      <a:pt x="1742" y="9776"/>
                    </a:cubicBezTo>
                    <a:cubicBezTo>
                      <a:pt x="2732" y="10715"/>
                      <a:pt x="3893" y="10793"/>
                      <a:pt x="5009" y="10848"/>
                    </a:cubicBezTo>
                    <a:lnTo>
                      <a:pt x="28355" y="12026"/>
                    </a:lnTo>
                    <a:cubicBezTo>
                      <a:pt x="28462" y="8314"/>
                      <a:pt x="28567" y="4605"/>
                      <a:pt x="28674" y="893"/>
                    </a:cubicBezTo>
                    <a:cubicBezTo>
                      <a:pt x="23918" y="462"/>
                      <a:pt x="19334" y="1"/>
                      <a:pt x="14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10;p42">
                <a:extLst>
                  <a:ext uri="{FF2B5EF4-FFF2-40B4-BE49-F238E27FC236}">
                    <a16:creationId xmlns:a16="http://schemas.microsoft.com/office/drawing/2014/main" id="{79AE8AE2-9A9A-E679-F934-925BFA3C7EEF}"/>
                  </a:ext>
                </a:extLst>
              </p:cNvPr>
              <p:cNvSpPr/>
              <p:nvPr/>
            </p:nvSpPr>
            <p:spPr>
              <a:xfrm>
                <a:off x="5556553" y="3331365"/>
                <a:ext cx="849554" cy="468243"/>
              </a:xfrm>
              <a:custGeom>
                <a:avLst/>
                <a:gdLst/>
                <a:ahLst/>
                <a:cxnLst/>
                <a:rect l="l" t="t" r="r" b="b"/>
                <a:pathLst>
                  <a:path w="30862" h="17010" extrusionOk="0">
                    <a:moveTo>
                      <a:pt x="30552" y="0"/>
                    </a:moveTo>
                    <a:cubicBezTo>
                      <a:pt x="30095" y="73"/>
                      <a:pt x="13289" y="190"/>
                      <a:pt x="5886" y="473"/>
                    </a:cubicBezTo>
                    <a:cubicBezTo>
                      <a:pt x="4925" y="510"/>
                      <a:pt x="3953" y="551"/>
                      <a:pt x="3025" y="1050"/>
                    </a:cubicBezTo>
                    <a:cubicBezTo>
                      <a:pt x="2097" y="1550"/>
                      <a:pt x="1203" y="2564"/>
                      <a:pt x="670" y="4184"/>
                    </a:cubicBezTo>
                    <a:cubicBezTo>
                      <a:pt x="62" y="6028"/>
                      <a:pt x="0" y="8401"/>
                      <a:pt x="137" y="10600"/>
                    </a:cubicBezTo>
                    <a:cubicBezTo>
                      <a:pt x="240" y="12301"/>
                      <a:pt x="485" y="14088"/>
                      <a:pt x="1126" y="15210"/>
                    </a:cubicBezTo>
                    <a:cubicBezTo>
                      <a:pt x="1862" y="16496"/>
                      <a:pt x="2920" y="16897"/>
                      <a:pt x="3892" y="16927"/>
                    </a:cubicBezTo>
                    <a:cubicBezTo>
                      <a:pt x="5778" y="16988"/>
                      <a:pt x="7670" y="17010"/>
                      <a:pt x="9566" y="17010"/>
                    </a:cubicBezTo>
                    <a:cubicBezTo>
                      <a:pt x="14756" y="17010"/>
                      <a:pt x="19972" y="16844"/>
                      <a:pt x="25162" y="16844"/>
                    </a:cubicBezTo>
                    <a:cubicBezTo>
                      <a:pt x="27066" y="16844"/>
                      <a:pt x="28967" y="16867"/>
                      <a:pt x="30861" y="16927"/>
                    </a:cubicBezTo>
                    <a:cubicBezTo>
                      <a:pt x="30861" y="15069"/>
                      <a:pt x="30730" y="15563"/>
                      <a:pt x="30730" y="13707"/>
                    </a:cubicBezTo>
                    <a:cubicBezTo>
                      <a:pt x="28916" y="13637"/>
                      <a:pt x="27132" y="13611"/>
                      <a:pt x="25366" y="13611"/>
                    </a:cubicBezTo>
                    <a:cubicBezTo>
                      <a:pt x="20548" y="13611"/>
                      <a:pt x="15858" y="13802"/>
                      <a:pt x="11041" y="13802"/>
                    </a:cubicBezTo>
                    <a:cubicBezTo>
                      <a:pt x="9280" y="13802"/>
                      <a:pt x="7503" y="13777"/>
                      <a:pt x="5696" y="13707"/>
                    </a:cubicBezTo>
                    <a:cubicBezTo>
                      <a:pt x="2785" y="13593"/>
                      <a:pt x="2857" y="9498"/>
                      <a:pt x="2857" y="8558"/>
                    </a:cubicBezTo>
                    <a:cubicBezTo>
                      <a:pt x="2857" y="5573"/>
                      <a:pt x="4413" y="4889"/>
                      <a:pt x="5267" y="4615"/>
                    </a:cubicBezTo>
                    <a:cubicBezTo>
                      <a:pt x="5587" y="4513"/>
                      <a:pt x="8124" y="4476"/>
                      <a:pt x="11487" y="4476"/>
                    </a:cubicBezTo>
                    <a:cubicBezTo>
                      <a:pt x="18454" y="4476"/>
                      <a:pt x="28964" y="4634"/>
                      <a:pt x="30631" y="4693"/>
                    </a:cubicBezTo>
                    <a:cubicBezTo>
                      <a:pt x="30604" y="3028"/>
                      <a:pt x="30578" y="1667"/>
                      <a:pt x="30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11;p42">
                <a:extLst>
                  <a:ext uri="{FF2B5EF4-FFF2-40B4-BE49-F238E27FC236}">
                    <a16:creationId xmlns:a16="http://schemas.microsoft.com/office/drawing/2014/main" id="{319AC939-F631-6007-7145-3E314963F7DE}"/>
                  </a:ext>
                </a:extLst>
              </p:cNvPr>
              <p:cNvSpPr/>
              <p:nvPr/>
            </p:nvSpPr>
            <p:spPr>
              <a:xfrm>
                <a:off x="5617861" y="3111374"/>
                <a:ext cx="699336" cy="201804"/>
              </a:xfrm>
              <a:custGeom>
                <a:avLst/>
                <a:gdLst/>
                <a:ahLst/>
                <a:cxnLst/>
                <a:rect l="l" t="t" r="r" b="b"/>
                <a:pathLst>
                  <a:path w="25405" h="7331" extrusionOk="0">
                    <a:moveTo>
                      <a:pt x="13159" y="0"/>
                    </a:moveTo>
                    <a:cubicBezTo>
                      <a:pt x="9793" y="0"/>
                      <a:pt x="6492" y="202"/>
                      <a:pt x="3215" y="789"/>
                    </a:cubicBezTo>
                    <a:cubicBezTo>
                      <a:pt x="2023" y="1002"/>
                      <a:pt x="613" y="1500"/>
                      <a:pt x="278" y="2938"/>
                    </a:cubicBezTo>
                    <a:cubicBezTo>
                      <a:pt x="1" y="4119"/>
                      <a:pt x="668" y="5386"/>
                      <a:pt x="1545" y="5960"/>
                    </a:cubicBezTo>
                    <a:cubicBezTo>
                      <a:pt x="2420" y="6531"/>
                      <a:pt x="3450" y="6578"/>
                      <a:pt x="4438" y="6612"/>
                    </a:cubicBezTo>
                    <a:lnTo>
                      <a:pt x="25121" y="7330"/>
                    </a:lnTo>
                    <a:cubicBezTo>
                      <a:pt x="25216" y="5069"/>
                      <a:pt x="25310" y="2807"/>
                      <a:pt x="25404" y="544"/>
                    </a:cubicBezTo>
                    <a:cubicBezTo>
                      <a:pt x="21192" y="282"/>
                      <a:pt x="17131" y="0"/>
                      <a:pt x="13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12;p42">
                <a:extLst>
                  <a:ext uri="{FF2B5EF4-FFF2-40B4-BE49-F238E27FC236}">
                    <a16:creationId xmlns:a16="http://schemas.microsoft.com/office/drawing/2014/main" id="{B6C4106E-DA6E-54E6-A6CB-2C4672647C2D}"/>
                  </a:ext>
                </a:extLst>
              </p:cNvPr>
              <p:cNvSpPr/>
              <p:nvPr/>
            </p:nvSpPr>
            <p:spPr>
              <a:xfrm>
                <a:off x="5579705" y="3072089"/>
                <a:ext cx="749436" cy="278220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0107" extrusionOk="0">
                    <a:moveTo>
                      <a:pt x="3338" y="1"/>
                    </a:moveTo>
                    <a:cubicBezTo>
                      <a:pt x="2477" y="1"/>
                      <a:pt x="1348" y="330"/>
                      <a:pt x="744" y="911"/>
                    </a:cubicBezTo>
                    <a:cubicBezTo>
                      <a:pt x="281" y="1357"/>
                      <a:pt x="266" y="2966"/>
                      <a:pt x="191" y="3604"/>
                    </a:cubicBezTo>
                    <a:cubicBezTo>
                      <a:pt x="0" y="5250"/>
                      <a:pt x="149" y="6915"/>
                      <a:pt x="632" y="8499"/>
                    </a:cubicBezTo>
                    <a:cubicBezTo>
                      <a:pt x="760" y="8921"/>
                      <a:pt x="924" y="9353"/>
                      <a:pt x="1253" y="9646"/>
                    </a:cubicBezTo>
                    <a:cubicBezTo>
                      <a:pt x="1728" y="10073"/>
                      <a:pt x="2427" y="10107"/>
                      <a:pt x="3070" y="10107"/>
                    </a:cubicBezTo>
                    <a:cubicBezTo>
                      <a:pt x="3088" y="10107"/>
                      <a:pt x="3106" y="10107"/>
                      <a:pt x="3124" y="10107"/>
                    </a:cubicBezTo>
                    <a:cubicBezTo>
                      <a:pt x="10670" y="10089"/>
                      <a:pt x="19677" y="10071"/>
                      <a:pt x="27224" y="10053"/>
                    </a:cubicBezTo>
                    <a:cubicBezTo>
                      <a:pt x="27200" y="9097"/>
                      <a:pt x="26873" y="8005"/>
                      <a:pt x="27224" y="7116"/>
                    </a:cubicBezTo>
                    <a:lnTo>
                      <a:pt x="27224" y="7116"/>
                    </a:lnTo>
                    <a:cubicBezTo>
                      <a:pt x="22648" y="7364"/>
                      <a:pt x="17736" y="7515"/>
                      <a:pt x="12879" y="7515"/>
                    </a:cubicBezTo>
                    <a:cubicBezTo>
                      <a:pt x="9407" y="7515"/>
                      <a:pt x="5963" y="7438"/>
                      <a:pt x="2691" y="7265"/>
                    </a:cubicBezTo>
                    <a:cubicBezTo>
                      <a:pt x="2069" y="6076"/>
                      <a:pt x="1878" y="3051"/>
                      <a:pt x="2756" y="2975"/>
                    </a:cubicBezTo>
                    <a:cubicBezTo>
                      <a:pt x="6977" y="2616"/>
                      <a:pt x="12076" y="2381"/>
                      <a:pt x="17018" y="2381"/>
                    </a:cubicBezTo>
                    <a:cubicBezTo>
                      <a:pt x="20469" y="2381"/>
                      <a:pt x="23844" y="2496"/>
                      <a:pt x="26790" y="2761"/>
                    </a:cubicBezTo>
                    <a:cubicBezTo>
                      <a:pt x="26848" y="2737"/>
                      <a:pt x="27181" y="489"/>
                      <a:pt x="27219" y="377"/>
                    </a:cubicBezTo>
                    <a:cubicBezTo>
                      <a:pt x="16748" y="40"/>
                      <a:pt x="11356" y="257"/>
                      <a:pt x="3446" y="3"/>
                    </a:cubicBezTo>
                    <a:cubicBezTo>
                      <a:pt x="3411" y="1"/>
                      <a:pt x="3375" y="1"/>
                      <a:pt x="3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13;p42">
                <a:extLst>
                  <a:ext uri="{FF2B5EF4-FFF2-40B4-BE49-F238E27FC236}">
                    <a16:creationId xmlns:a16="http://schemas.microsoft.com/office/drawing/2014/main" id="{63F36EC6-1C89-4C27-4633-794F8945E25A}"/>
                  </a:ext>
                </a:extLst>
              </p:cNvPr>
              <p:cNvSpPr/>
              <p:nvPr/>
            </p:nvSpPr>
            <p:spPr>
              <a:xfrm>
                <a:off x="7368918" y="2969687"/>
                <a:ext cx="117396" cy="828153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3854" extrusionOk="0">
                    <a:moveTo>
                      <a:pt x="0" y="0"/>
                    </a:moveTo>
                    <a:lnTo>
                      <a:pt x="0" y="33853"/>
                    </a:lnTo>
                    <a:lnTo>
                      <a:pt x="4799" y="33853"/>
                    </a:lnTo>
                    <a:lnTo>
                      <a:pt x="47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14;p42">
                <a:extLst>
                  <a:ext uri="{FF2B5EF4-FFF2-40B4-BE49-F238E27FC236}">
                    <a16:creationId xmlns:a16="http://schemas.microsoft.com/office/drawing/2014/main" id="{B6397AF2-2F91-E12B-1BAB-2C01D1942159}"/>
                  </a:ext>
                </a:extLst>
              </p:cNvPr>
              <p:cNvSpPr/>
              <p:nvPr/>
            </p:nvSpPr>
            <p:spPr>
              <a:xfrm>
                <a:off x="7377505" y="3037014"/>
                <a:ext cx="91734" cy="18249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746" extrusionOk="0">
                    <a:moveTo>
                      <a:pt x="511" y="0"/>
                    </a:moveTo>
                    <a:cubicBezTo>
                      <a:pt x="504" y="0"/>
                      <a:pt x="496" y="2"/>
                      <a:pt x="489" y="4"/>
                    </a:cubicBezTo>
                    <a:cubicBezTo>
                      <a:pt x="448" y="18"/>
                      <a:pt x="408" y="36"/>
                      <a:pt x="367" y="53"/>
                    </a:cubicBezTo>
                    <a:cubicBezTo>
                      <a:pt x="241" y="106"/>
                      <a:pt x="119" y="168"/>
                      <a:pt x="1" y="237"/>
                    </a:cubicBezTo>
                    <a:cubicBezTo>
                      <a:pt x="108" y="323"/>
                      <a:pt x="220" y="402"/>
                      <a:pt x="336" y="474"/>
                    </a:cubicBezTo>
                    <a:cubicBezTo>
                      <a:pt x="374" y="495"/>
                      <a:pt x="412" y="519"/>
                      <a:pt x="450" y="540"/>
                    </a:cubicBezTo>
                    <a:cubicBezTo>
                      <a:pt x="458" y="545"/>
                      <a:pt x="469" y="547"/>
                      <a:pt x="479" y="547"/>
                    </a:cubicBezTo>
                    <a:cubicBezTo>
                      <a:pt x="493" y="545"/>
                      <a:pt x="508" y="544"/>
                      <a:pt x="523" y="544"/>
                    </a:cubicBezTo>
                    <a:cubicBezTo>
                      <a:pt x="537" y="544"/>
                      <a:pt x="552" y="545"/>
                      <a:pt x="566" y="547"/>
                    </a:cubicBezTo>
                    <a:lnTo>
                      <a:pt x="685" y="555"/>
                    </a:lnTo>
                    <a:lnTo>
                      <a:pt x="918" y="573"/>
                    </a:lnTo>
                    <a:lnTo>
                      <a:pt x="3260" y="746"/>
                    </a:lnTo>
                    <a:cubicBezTo>
                      <a:pt x="3429" y="679"/>
                      <a:pt x="3592" y="602"/>
                      <a:pt x="3750" y="514"/>
                    </a:cubicBezTo>
                    <a:cubicBezTo>
                      <a:pt x="3605" y="404"/>
                      <a:pt x="3456" y="304"/>
                      <a:pt x="3301" y="213"/>
                    </a:cubicBezTo>
                    <a:lnTo>
                      <a:pt x="957" y="41"/>
                    </a:lnTo>
                    <a:lnTo>
                      <a:pt x="723" y="23"/>
                    </a:lnTo>
                    <a:lnTo>
                      <a:pt x="605" y="15"/>
                    </a:lnTo>
                    <a:cubicBezTo>
                      <a:pt x="576" y="14"/>
                      <a:pt x="547" y="9"/>
                      <a:pt x="519" y="1"/>
                    </a:cubicBezTo>
                    <a:cubicBezTo>
                      <a:pt x="517" y="0"/>
                      <a:pt x="514" y="0"/>
                      <a:pt x="5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15;p42">
                <a:extLst>
                  <a:ext uri="{FF2B5EF4-FFF2-40B4-BE49-F238E27FC236}">
                    <a16:creationId xmlns:a16="http://schemas.microsoft.com/office/drawing/2014/main" id="{373E299A-5820-E8B5-C9BF-6398AFEDFE90}"/>
                  </a:ext>
                </a:extLst>
              </p:cNvPr>
              <p:cNvSpPr/>
              <p:nvPr/>
            </p:nvSpPr>
            <p:spPr>
              <a:xfrm>
                <a:off x="7382594" y="3075619"/>
                <a:ext cx="81534" cy="1516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620" extrusionOk="0">
                    <a:moveTo>
                      <a:pt x="451" y="1"/>
                    </a:moveTo>
                    <a:cubicBezTo>
                      <a:pt x="443" y="1"/>
                      <a:pt x="433" y="1"/>
                      <a:pt x="425" y="5"/>
                    </a:cubicBezTo>
                    <a:cubicBezTo>
                      <a:pt x="389" y="22"/>
                      <a:pt x="353" y="41"/>
                      <a:pt x="319" y="60"/>
                    </a:cubicBezTo>
                    <a:cubicBezTo>
                      <a:pt x="208" y="119"/>
                      <a:pt x="101" y="187"/>
                      <a:pt x="0" y="261"/>
                    </a:cubicBezTo>
                    <a:cubicBezTo>
                      <a:pt x="97" y="341"/>
                      <a:pt x="200" y="415"/>
                      <a:pt x="306" y="482"/>
                    </a:cubicBezTo>
                    <a:cubicBezTo>
                      <a:pt x="339" y="503"/>
                      <a:pt x="373" y="524"/>
                      <a:pt x="407" y="543"/>
                    </a:cubicBezTo>
                    <a:cubicBezTo>
                      <a:pt x="415" y="546"/>
                      <a:pt x="425" y="548"/>
                      <a:pt x="433" y="548"/>
                    </a:cubicBezTo>
                    <a:cubicBezTo>
                      <a:pt x="451" y="545"/>
                      <a:pt x="468" y="543"/>
                      <a:pt x="486" y="543"/>
                    </a:cubicBezTo>
                    <a:lnTo>
                      <a:pt x="512" y="543"/>
                    </a:lnTo>
                    <a:lnTo>
                      <a:pt x="616" y="546"/>
                    </a:lnTo>
                    <a:lnTo>
                      <a:pt x="825" y="553"/>
                    </a:lnTo>
                    <a:lnTo>
                      <a:pt x="2907" y="619"/>
                    </a:lnTo>
                    <a:cubicBezTo>
                      <a:pt x="3054" y="545"/>
                      <a:pt x="3197" y="461"/>
                      <a:pt x="3333" y="367"/>
                    </a:cubicBezTo>
                    <a:cubicBezTo>
                      <a:pt x="3203" y="263"/>
                      <a:pt x="3067" y="169"/>
                      <a:pt x="2924" y="86"/>
                    </a:cubicBezTo>
                    <a:cubicBezTo>
                      <a:pt x="2325" y="67"/>
                      <a:pt x="1442" y="39"/>
                      <a:pt x="841" y="20"/>
                    </a:cubicBezTo>
                    <a:lnTo>
                      <a:pt x="634" y="14"/>
                    </a:lnTo>
                    <a:lnTo>
                      <a:pt x="528" y="10"/>
                    </a:lnTo>
                    <a:lnTo>
                      <a:pt x="502" y="10"/>
                    </a:lnTo>
                    <a:cubicBezTo>
                      <a:pt x="485" y="9"/>
                      <a:pt x="468" y="5"/>
                      <a:pt x="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16;p42">
                <a:extLst>
                  <a:ext uri="{FF2B5EF4-FFF2-40B4-BE49-F238E27FC236}">
                    <a16:creationId xmlns:a16="http://schemas.microsoft.com/office/drawing/2014/main" id="{F4C33CBD-FB9F-878A-8C9F-1DB8589FEEB7}"/>
                  </a:ext>
                </a:extLst>
              </p:cNvPr>
              <p:cNvSpPr/>
              <p:nvPr/>
            </p:nvSpPr>
            <p:spPr>
              <a:xfrm>
                <a:off x="7406177" y="3301132"/>
                <a:ext cx="52252" cy="17720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244" fill="none" extrusionOk="0">
                    <a:moveTo>
                      <a:pt x="348" y="715"/>
                    </a:moveTo>
                    <a:cubicBezTo>
                      <a:pt x="88" y="2516"/>
                      <a:pt x="0" y="4339"/>
                      <a:pt x="86" y="6156"/>
                    </a:cubicBezTo>
                    <a:cubicBezTo>
                      <a:pt x="104" y="6524"/>
                      <a:pt x="175" y="6965"/>
                      <a:pt x="512" y="7114"/>
                    </a:cubicBezTo>
                    <a:cubicBezTo>
                      <a:pt x="802" y="7243"/>
                      <a:pt x="1157" y="7067"/>
                      <a:pt x="1332" y="6801"/>
                    </a:cubicBezTo>
                    <a:cubicBezTo>
                      <a:pt x="1508" y="6534"/>
                      <a:pt x="1549" y="6205"/>
                      <a:pt x="1586" y="5887"/>
                    </a:cubicBezTo>
                    <a:lnTo>
                      <a:pt x="2048" y="1878"/>
                    </a:lnTo>
                    <a:cubicBezTo>
                      <a:pt x="2093" y="1487"/>
                      <a:pt x="2135" y="1081"/>
                      <a:pt x="2012" y="707"/>
                    </a:cubicBezTo>
                    <a:cubicBezTo>
                      <a:pt x="1889" y="334"/>
                      <a:pt x="1547" y="0"/>
                      <a:pt x="1154" y="21"/>
                    </a:cubicBezTo>
                    <a:cubicBezTo>
                      <a:pt x="760" y="42"/>
                      <a:pt x="376" y="525"/>
                      <a:pt x="348" y="715"/>
                    </a:cubicBez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17;p42">
                <a:extLst>
                  <a:ext uri="{FF2B5EF4-FFF2-40B4-BE49-F238E27FC236}">
                    <a16:creationId xmlns:a16="http://schemas.microsoft.com/office/drawing/2014/main" id="{633E9DC0-3CC1-CF49-8BD3-C7A4D847A1FD}"/>
                  </a:ext>
                </a:extLst>
              </p:cNvPr>
              <p:cNvSpPr/>
              <p:nvPr/>
            </p:nvSpPr>
            <p:spPr>
              <a:xfrm>
                <a:off x="7486299" y="2840001"/>
                <a:ext cx="353214" cy="957829"/>
              </a:xfrm>
              <a:custGeom>
                <a:avLst/>
                <a:gdLst/>
                <a:ahLst/>
                <a:cxnLst/>
                <a:rect l="l" t="t" r="r" b="b"/>
                <a:pathLst>
                  <a:path w="14439" h="39155" extrusionOk="0">
                    <a:moveTo>
                      <a:pt x="1" y="1"/>
                    </a:moveTo>
                    <a:lnTo>
                      <a:pt x="1" y="39154"/>
                    </a:lnTo>
                    <a:lnTo>
                      <a:pt x="14438" y="39154"/>
                    </a:lnTo>
                    <a:lnTo>
                      <a:pt x="144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18;p42">
                <a:extLst>
                  <a:ext uri="{FF2B5EF4-FFF2-40B4-BE49-F238E27FC236}">
                    <a16:creationId xmlns:a16="http://schemas.microsoft.com/office/drawing/2014/main" id="{DE6F0354-3F89-0C6F-5BE1-B61F8F21F5B8}"/>
                  </a:ext>
                </a:extLst>
              </p:cNvPr>
              <p:cNvSpPr/>
              <p:nvPr/>
            </p:nvSpPr>
            <p:spPr>
              <a:xfrm>
                <a:off x="7559154" y="2896710"/>
                <a:ext cx="222071" cy="217521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8892" extrusionOk="0">
                    <a:moveTo>
                      <a:pt x="4779" y="0"/>
                    </a:moveTo>
                    <a:cubicBezTo>
                      <a:pt x="3931" y="0"/>
                      <a:pt x="2773" y="266"/>
                      <a:pt x="1013" y="973"/>
                    </a:cubicBezTo>
                    <a:cubicBezTo>
                      <a:pt x="282" y="2249"/>
                      <a:pt x="0" y="3798"/>
                      <a:pt x="344" y="5227"/>
                    </a:cubicBezTo>
                    <a:cubicBezTo>
                      <a:pt x="686" y="6657"/>
                      <a:pt x="1677" y="7940"/>
                      <a:pt x="3022" y="8535"/>
                    </a:cubicBezTo>
                    <a:cubicBezTo>
                      <a:pt x="3557" y="8772"/>
                      <a:pt x="4144" y="8891"/>
                      <a:pt x="4730" y="8891"/>
                    </a:cubicBezTo>
                    <a:cubicBezTo>
                      <a:pt x="5616" y="8891"/>
                      <a:pt x="6499" y="8619"/>
                      <a:pt x="7195" y="8073"/>
                    </a:cubicBezTo>
                    <a:cubicBezTo>
                      <a:pt x="8661" y="6923"/>
                      <a:pt x="9077" y="4746"/>
                      <a:pt x="8450" y="2991"/>
                    </a:cubicBezTo>
                    <a:cubicBezTo>
                      <a:pt x="8071" y="1934"/>
                      <a:pt x="7345" y="989"/>
                      <a:pt x="6375" y="424"/>
                    </a:cubicBezTo>
                    <a:cubicBezTo>
                      <a:pt x="5942" y="172"/>
                      <a:pt x="5460" y="0"/>
                      <a:pt x="4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19;p42">
                <a:extLst>
                  <a:ext uri="{FF2B5EF4-FFF2-40B4-BE49-F238E27FC236}">
                    <a16:creationId xmlns:a16="http://schemas.microsoft.com/office/drawing/2014/main" id="{C32C38B4-7DE2-38AD-191A-5AB50F519FA0}"/>
                  </a:ext>
                </a:extLst>
              </p:cNvPr>
              <p:cNvSpPr/>
              <p:nvPr/>
            </p:nvSpPr>
            <p:spPr>
              <a:xfrm>
                <a:off x="7562848" y="3175629"/>
                <a:ext cx="159716" cy="1979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809" extrusionOk="0">
                    <a:moveTo>
                      <a:pt x="861" y="0"/>
                    </a:moveTo>
                    <a:cubicBezTo>
                      <a:pt x="851" y="0"/>
                      <a:pt x="841" y="1"/>
                      <a:pt x="831" y="3"/>
                    </a:cubicBezTo>
                    <a:cubicBezTo>
                      <a:pt x="761" y="18"/>
                      <a:pt x="692" y="34"/>
                      <a:pt x="624" y="50"/>
                    </a:cubicBezTo>
                    <a:cubicBezTo>
                      <a:pt x="413" y="102"/>
                      <a:pt x="207" y="155"/>
                      <a:pt x="0" y="227"/>
                    </a:cubicBezTo>
                    <a:cubicBezTo>
                      <a:pt x="261" y="346"/>
                      <a:pt x="528" y="450"/>
                      <a:pt x="802" y="541"/>
                    </a:cubicBezTo>
                    <a:cubicBezTo>
                      <a:pt x="820" y="546"/>
                      <a:pt x="838" y="548"/>
                      <a:pt x="856" y="548"/>
                    </a:cubicBezTo>
                    <a:cubicBezTo>
                      <a:pt x="881" y="548"/>
                      <a:pt x="906" y="545"/>
                      <a:pt x="931" y="545"/>
                    </a:cubicBezTo>
                    <a:cubicBezTo>
                      <a:pt x="939" y="545"/>
                      <a:pt x="946" y="545"/>
                      <a:pt x="954" y="546"/>
                    </a:cubicBezTo>
                    <a:lnTo>
                      <a:pt x="1006" y="549"/>
                    </a:lnTo>
                    <a:lnTo>
                      <a:pt x="1617" y="583"/>
                    </a:lnTo>
                    <a:cubicBezTo>
                      <a:pt x="2793" y="646"/>
                      <a:pt x="4528" y="745"/>
                      <a:pt x="5698" y="808"/>
                    </a:cubicBezTo>
                    <a:cubicBezTo>
                      <a:pt x="5975" y="745"/>
                      <a:pt x="6258" y="677"/>
                      <a:pt x="6529" y="588"/>
                    </a:cubicBezTo>
                    <a:cubicBezTo>
                      <a:pt x="6269" y="470"/>
                      <a:pt x="5994" y="371"/>
                      <a:pt x="5727" y="277"/>
                    </a:cubicBezTo>
                    <a:cubicBezTo>
                      <a:pt x="4554" y="212"/>
                      <a:pt x="2824" y="116"/>
                      <a:pt x="1646" y="50"/>
                    </a:cubicBezTo>
                    <a:lnTo>
                      <a:pt x="1238" y="27"/>
                    </a:lnTo>
                    <a:cubicBezTo>
                      <a:pt x="1144" y="21"/>
                      <a:pt x="972" y="19"/>
                      <a:pt x="881" y="1"/>
                    </a:cubicBezTo>
                    <a:cubicBezTo>
                      <a:pt x="875" y="1"/>
                      <a:pt x="868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20;p42">
                <a:extLst>
                  <a:ext uri="{FF2B5EF4-FFF2-40B4-BE49-F238E27FC236}">
                    <a16:creationId xmlns:a16="http://schemas.microsoft.com/office/drawing/2014/main" id="{45699B27-8CC9-F0CA-D192-63B6CF0060C6}"/>
                  </a:ext>
                </a:extLst>
              </p:cNvPr>
              <p:cNvSpPr/>
              <p:nvPr/>
            </p:nvSpPr>
            <p:spPr>
              <a:xfrm>
                <a:off x="7482140" y="3692417"/>
                <a:ext cx="350425" cy="20622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843" extrusionOk="0">
                    <a:moveTo>
                      <a:pt x="12527" y="1"/>
                    </a:moveTo>
                    <a:lnTo>
                      <a:pt x="7156" y="154"/>
                    </a:lnTo>
                    <a:cubicBezTo>
                      <a:pt x="5927" y="189"/>
                      <a:pt x="2970" y="274"/>
                      <a:pt x="1784" y="304"/>
                    </a:cubicBezTo>
                    <a:cubicBezTo>
                      <a:pt x="1196" y="397"/>
                      <a:pt x="584" y="498"/>
                      <a:pt x="2" y="624"/>
                    </a:cubicBezTo>
                    <a:lnTo>
                      <a:pt x="1" y="624"/>
                    </a:lnTo>
                    <a:cubicBezTo>
                      <a:pt x="590" y="717"/>
                      <a:pt x="1206" y="781"/>
                      <a:pt x="1799" y="843"/>
                    </a:cubicBezTo>
                    <a:cubicBezTo>
                      <a:pt x="3003" y="802"/>
                      <a:pt x="5928" y="723"/>
                      <a:pt x="7171" y="687"/>
                    </a:cubicBezTo>
                    <a:lnTo>
                      <a:pt x="12543" y="534"/>
                    </a:lnTo>
                    <a:cubicBezTo>
                      <a:pt x="13131" y="440"/>
                      <a:pt x="13743" y="338"/>
                      <a:pt x="14325" y="216"/>
                    </a:cubicBezTo>
                    <a:cubicBezTo>
                      <a:pt x="13737" y="129"/>
                      <a:pt x="13118" y="62"/>
                      <a:pt x="125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21;p42">
                <a:extLst>
                  <a:ext uri="{FF2B5EF4-FFF2-40B4-BE49-F238E27FC236}">
                    <a16:creationId xmlns:a16="http://schemas.microsoft.com/office/drawing/2014/main" id="{042F2480-D05D-A825-B255-B995908B454E}"/>
                  </a:ext>
                </a:extLst>
              </p:cNvPr>
              <p:cNvSpPr/>
              <p:nvPr/>
            </p:nvSpPr>
            <p:spPr>
              <a:xfrm>
                <a:off x="7542665" y="3230136"/>
                <a:ext cx="203161" cy="28083"/>
              </a:xfrm>
              <a:custGeom>
                <a:avLst/>
                <a:gdLst/>
                <a:ahLst/>
                <a:cxnLst/>
                <a:rect l="l" t="t" r="r" b="b"/>
                <a:pathLst>
                  <a:path w="8305" h="1148" extrusionOk="0">
                    <a:moveTo>
                      <a:pt x="1084" y="0"/>
                    </a:moveTo>
                    <a:cubicBezTo>
                      <a:pt x="1077" y="0"/>
                      <a:pt x="1071" y="0"/>
                      <a:pt x="1065" y="1"/>
                    </a:cubicBezTo>
                    <a:cubicBezTo>
                      <a:pt x="708" y="43"/>
                      <a:pt x="355" y="92"/>
                      <a:pt x="0" y="166"/>
                    </a:cubicBezTo>
                    <a:cubicBezTo>
                      <a:pt x="334" y="309"/>
                      <a:pt x="670" y="425"/>
                      <a:pt x="1013" y="537"/>
                    </a:cubicBezTo>
                    <a:cubicBezTo>
                      <a:pt x="1076" y="557"/>
                      <a:pt x="1143" y="545"/>
                      <a:pt x="1207" y="553"/>
                    </a:cubicBezTo>
                    <a:lnTo>
                      <a:pt x="2051" y="638"/>
                    </a:lnTo>
                    <a:lnTo>
                      <a:pt x="7240" y="1148"/>
                    </a:lnTo>
                    <a:cubicBezTo>
                      <a:pt x="7592" y="1106"/>
                      <a:pt x="7956" y="1057"/>
                      <a:pt x="8305" y="986"/>
                    </a:cubicBezTo>
                    <a:cubicBezTo>
                      <a:pt x="7976" y="850"/>
                      <a:pt x="7627" y="730"/>
                      <a:pt x="7292" y="618"/>
                    </a:cubicBezTo>
                    <a:cubicBezTo>
                      <a:pt x="5802" y="471"/>
                      <a:pt x="3600" y="254"/>
                      <a:pt x="2103" y="106"/>
                    </a:cubicBezTo>
                    <a:lnTo>
                      <a:pt x="1259" y="24"/>
                    </a:lnTo>
                    <a:cubicBezTo>
                      <a:pt x="1201" y="19"/>
                      <a:pt x="1143" y="0"/>
                      <a:pt x="10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22;p42">
                <a:extLst>
                  <a:ext uri="{FF2B5EF4-FFF2-40B4-BE49-F238E27FC236}">
                    <a16:creationId xmlns:a16="http://schemas.microsoft.com/office/drawing/2014/main" id="{DC118054-1148-E02B-74D3-6791A7E3B6F2}"/>
                  </a:ext>
                </a:extLst>
              </p:cNvPr>
              <p:cNvSpPr/>
              <p:nvPr/>
            </p:nvSpPr>
            <p:spPr>
              <a:xfrm>
                <a:off x="7199379" y="2865322"/>
                <a:ext cx="176081" cy="932511"/>
              </a:xfrm>
              <a:custGeom>
                <a:avLst/>
                <a:gdLst/>
                <a:ahLst/>
                <a:cxnLst/>
                <a:rect l="l" t="t" r="r" b="b"/>
                <a:pathLst>
                  <a:path w="7198" h="38120" extrusionOk="0">
                    <a:moveTo>
                      <a:pt x="0" y="1"/>
                    </a:moveTo>
                    <a:lnTo>
                      <a:pt x="0" y="38119"/>
                    </a:lnTo>
                    <a:lnTo>
                      <a:pt x="7198" y="38119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23;p42">
                <a:extLst>
                  <a:ext uri="{FF2B5EF4-FFF2-40B4-BE49-F238E27FC236}">
                    <a16:creationId xmlns:a16="http://schemas.microsoft.com/office/drawing/2014/main" id="{F41AA570-43BF-0F6F-790D-69F9F7F9DDC9}"/>
                  </a:ext>
                </a:extLst>
              </p:cNvPr>
              <p:cNvSpPr/>
              <p:nvPr/>
            </p:nvSpPr>
            <p:spPr>
              <a:xfrm>
                <a:off x="7221202" y="3649213"/>
                <a:ext cx="125688" cy="1458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596" extrusionOk="0">
                    <a:moveTo>
                      <a:pt x="4491" y="1"/>
                    </a:moveTo>
                    <a:cubicBezTo>
                      <a:pt x="3570" y="14"/>
                      <a:pt x="2207" y="33"/>
                      <a:pt x="1282" y="48"/>
                    </a:cubicBezTo>
                    <a:lnTo>
                      <a:pt x="961" y="53"/>
                    </a:lnTo>
                    <a:cubicBezTo>
                      <a:pt x="955" y="52"/>
                      <a:pt x="949" y="52"/>
                      <a:pt x="942" y="52"/>
                    </a:cubicBezTo>
                    <a:cubicBezTo>
                      <a:pt x="897" y="52"/>
                      <a:pt x="838" y="55"/>
                      <a:pt x="783" y="55"/>
                    </a:cubicBezTo>
                    <a:cubicBezTo>
                      <a:pt x="744" y="55"/>
                      <a:pt x="707" y="54"/>
                      <a:pt x="679" y="49"/>
                    </a:cubicBezTo>
                    <a:cubicBezTo>
                      <a:pt x="676" y="49"/>
                      <a:pt x="673" y="49"/>
                      <a:pt x="669" y="49"/>
                    </a:cubicBezTo>
                    <a:cubicBezTo>
                      <a:pt x="659" y="49"/>
                      <a:pt x="649" y="51"/>
                      <a:pt x="639" y="54"/>
                    </a:cubicBezTo>
                    <a:lnTo>
                      <a:pt x="480" y="114"/>
                    </a:lnTo>
                    <a:cubicBezTo>
                      <a:pt x="317" y="177"/>
                      <a:pt x="156" y="250"/>
                      <a:pt x="1" y="333"/>
                    </a:cubicBezTo>
                    <a:cubicBezTo>
                      <a:pt x="158" y="409"/>
                      <a:pt x="320" y="477"/>
                      <a:pt x="485" y="535"/>
                    </a:cubicBezTo>
                    <a:cubicBezTo>
                      <a:pt x="540" y="555"/>
                      <a:pt x="594" y="574"/>
                      <a:pt x="647" y="592"/>
                    </a:cubicBezTo>
                    <a:cubicBezTo>
                      <a:pt x="657" y="594"/>
                      <a:pt x="667" y="596"/>
                      <a:pt x="677" y="596"/>
                    </a:cubicBezTo>
                    <a:cubicBezTo>
                      <a:pt x="680" y="596"/>
                      <a:pt x="684" y="596"/>
                      <a:pt x="688" y="595"/>
                    </a:cubicBezTo>
                    <a:cubicBezTo>
                      <a:pt x="728" y="589"/>
                      <a:pt x="769" y="587"/>
                      <a:pt x="807" y="587"/>
                    </a:cubicBezTo>
                    <a:lnTo>
                      <a:pt x="968" y="586"/>
                    </a:lnTo>
                    <a:lnTo>
                      <a:pt x="1290" y="581"/>
                    </a:lnTo>
                    <a:cubicBezTo>
                      <a:pt x="2214" y="566"/>
                      <a:pt x="3579" y="547"/>
                      <a:pt x="4499" y="534"/>
                    </a:cubicBezTo>
                    <a:cubicBezTo>
                      <a:pt x="4718" y="453"/>
                      <a:pt x="4930" y="362"/>
                      <a:pt x="5138" y="258"/>
                    </a:cubicBezTo>
                    <a:cubicBezTo>
                      <a:pt x="4927" y="160"/>
                      <a:pt x="4712" y="74"/>
                      <a:pt x="4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24;p42">
                <a:extLst>
                  <a:ext uri="{FF2B5EF4-FFF2-40B4-BE49-F238E27FC236}">
                    <a16:creationId xmlns:a16="http://schemas.microsoft.com/office/drawing/2014/main" id="{6333F4B4-7760-D71A-4DE6-F9262473CF60}"/>
                  </a:ext>
                </a:extLst>
              </p:cNvPr>
              <p:cNvSpPr/>
              <p:nvPr/>
            </p:nvSpPr>
            <p:spPr>
              <a:xfrm>
                <a:off x="7236492" y="3694398"/>
                <a:ext cx="91734" cy="14531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594" extrusionOk="0">
                    <a:moveTo>
                      <a:pt x="3277" y="1"/>
                    </a:moveTo>
                    <a:lnTo>
                      <a:pt x="934" y="44"/>
                    </a:lnTo>
                    <a:lnTo>
                      <a:pt x="699" y="49"/>
                    </a:lnTo>
                    <a:lnTo>
                      <a:pt x="583" y="51"/>
                    </a:lnTo>
                    <a:cubicBezTo>
                      <a:pt x="575" y="51"/>
                      <a:pt x="568" y="51"/>
                      <a:pt x="560" y="51"/>
                    </a:cubicBezTo>
                    <a:cubicBezTo>
                      <a:pt x="538" y="51"/>
                      <a:pt x="515" y="50"/>
                      <a:pt x="493" y="46"/>
                    </a:cubicBezTo>
                    <a:cubicBezTo>
                      <a:pt x="491" y="46"/>
                      <a:pt x="489" y="45"/>
                      <a:pt x="486" y="45"/>
                    </a:cubicBezTo>
                    <a:cubicBezTo>
                      <a:pt x="479" y="45"/>
                      <a:pt x="472" y="47"/>
                      <a:pt x="464" y="51"/>
                    </a:cubicBezTo>
                    <a:lnTo>
                      <a:pt x="349" y="111"/>
                    </a:lnTo>
                    <a:cubicBezTo>
                      <a:pt x="228" y="176"/>
                      <a:pt x="113" y="248"/>
                      <a:pt x="1" y="328"/>
                    </a:cubicBezTo>
                    <a:cubicBezTo>
                      <a:pt x="116" y="404"/>
                      <a:pt x="234" y="472"/>
                      <a:pt x="357" y="532"/>
                    </a:cubicBezTo>
                    <a:cubicBezTo>
                      <a:pt x="396" y="551"/>
                      <a:pt x="435" y="571"/>
                      <a:pt x="476" y="589"/>
                    </a:cubicBezTo>
                    <a:cubicBezTo>
                      <a:pt x="484" y="592"/>
                      <a:pt x="493" y="594"/>
                      <a:pt x="505" y="594"/>
                    </a:cubicBezTo>
                    <a:cubicBezTo>
                      <a:pt x="532" y="585"/>
                      <a:pt x="563" y="584"/>
                      <a:pt x="592" y="584"/>
                    </a:cubicBezTo>
                    <a:lnTo>
                      <a:pt x="709" y="582"/>
                    </a:lnTo>
                    <a:lnTo>
                      <a:pt x="944" y="577"/>
                    </a:lnTo>
                    <a:lnTo>
                      <a:pt x="3286" y="534"/>
                    </a:lnTo>
                    <a:cubicBezTo>
                      <a:pt x="3447" y="453"/>
                      <a:pt x="3601" y="360"/>
                      <a:pt x="3750" y="260"/>
                    </a:cubicBezTo>
                    <a:cubicBezTo>
                      <a:pt x="3597" y="163"/>
                      <a:pt x="3440" y="77"/>
                      <a:pt x="3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25;p42">
                <a:extLst>
                  <a:ext uri="{FF2B5EF4-FFF2-40B4-BE49-F238E27FC236}">
                    <a16:creationId xmlns:a16="http://schemas.microsoft.com/office/drawing/2014/main" id="{A8ADA738-A394-729D-FF96-3FC43A52229C}"/>
                  </a:ext>
                </a:extLst>
              </p:cNvPr>
              <p:cNvSpPr/>
              <p:nvPr/>
            </p:nvSpPr>
            <p:spPr>
              <a:xfrm>
                <a:off x="7253788" y="3559012"/>
                <a:ext cx="42394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000" extrusionOk="0">
                    <a:moveTo>
                      <a:pt x="867" y="1"/>
                    </a:moveTo>
                    <a:cubicBezTo>
                      <a:pt x="387" y="1"/>
                      <a:pt x="0" y="449"/>
                      <a:pt x="0" y="1000"/>
                    </a:cubicBezTo>
                    <a:cubicBezTo>
                      <a:pt x="0" y="1553"/>
                      <a:pt x="387" y="2000"/>
                      <a:pt x="867" y="2000"/>
                    </a:cubicBezTo>
                    <a:cubicBezTo>
                      <a:pt x="1345" y="2000"/>
                      <a:pt x="1732" y="1553"/>
                      <a:pt x="1732" y="1000"/>
                    </a:cubicBezTo>
                    <a:cubicBezTo>
                      <a:pt x="1732" y="449"/>
                      <a:pt x="1345" y="1"/>
                      <a:pt x="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26;p42">
                <a:extLst>
                  <a:ext uri="{FF2B5EF4-FFF2-40B4-BE49-F238E27FC236}">
                    <a16:creationId xmlns:a16="http://schemas.microsoft.com/office/drawing/2014/main" id="{A7F37021-EFFB-E4F7-0825-BDAC75DFFD17}"/>
                  </a:ext>
                </a:extLst>
              </p:cNvPr>
              <p:cNvSpPr/>
              <p:nvPr/>
            </p:nvSpPr>
            <p:spPr>
              <a:xfrm>
                <a:off x="6990698" y="2969687"/>
                <a:ext cx="208690" cy="828153"/>
              </a:xfrm>
              <a:custGeom>
                <a:avLst/>
                <a:gdLst/>
                <a:ahLst/>
                <a:cxnLst/>
                <a:rect l="l" t="t" r="r" b="b"/>
                <a:pathLst>
                  <a:path w="8531" h="33854" extrusionOk="0">
                    <a:moveTo>
                      <a:pt x="1" y="0"/>
                    </a:moveTo>
                    <a:lnTo>
                      <a:pt x="1" y="33853"/>
                    </a:lnTo>
                    <a:lnTo>
                      <a:pt x="8530" y="33853"/>
                    </a:lnTo>
                    <a:lnTo>
                      <a:pt x="8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27;p42">
                <a:extLst>
                  <a:ext uri="{FF2B5EF4-FFF2-40B4-BE49-F238E27FC236}">
                    <a16:creationId xmlns:a16="http://schemas.microsoft.com/office/drawing/2014/main" id="{AD149F7B-FCF8-F850-58A2-F946DE2EA400}"/>
                  </a:ext>
                </a:extLst>
              </p:cNvPr>
              <p:cNvSpPr/>
              <p:nvPr/>
            </p:nvSpPr>
            <p:spPr>
              <a:xfrm>
                <a:off x="7033094" y="3023411"/>
                <a:ext cx="132440" cy="114607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4685" extrusionOk="0">
                    <a:moveTo>
                      <a:pt x="3" y="114"/>
                    </a:moveTo>
                    <a:cubicBezTo>
                      <a:pt x="1" y="135"/>
                      <a:pt x="9" y="152"/>
                      <a:pt x="28" y="167"/>
                    </a:cubicBezTo>
                    <a:lnTo>
                      <a:pt x="28" y="167"/>
                    </a:lnTo>
                    <a:cubicBezTo>
                      <a:pt x="19" y="137"/>
                      <a:pt x="10" y="119"/>
                      <a:pt x="3" y="114"/>
                    </a:cubicBezTo>
                    <a:close/>
                    <a:moveTo>
                      <a:pt x="4782" y="1"/>
                    </a:moveTo>
                    <a:cubicBezTo>
                      <a:pt x="3686" y="1"/>
                      <a:pt x="1650" y="249"/>
                      <a:pt x="625" y="249"/>
                    </a:cubicBezTo>
                    <a:cubicBezTo>
                      <a:pt x="316" y="249"/>
                      <a:pt x="99" y="226"/>
                      <a:pt x="28" y="167"/>
                    </a:cubicBezTo>
                    <a:lnTo>
                      <a:pt x="28" y="167"/>
                    </a:lnTo>
                    <a:cubicBezTo>
                      <a:pt x="162" y="613"/>
                      <a:pt x="447" y="3688"/>
                      <a:pt x="285" y="4454"/>
                    </a:cubicBezTo>
                    <a:cubicBezTo>
                      <a:pt x="983" y="4578"/>
                      <a:pt x="4511" y="4616"/>
                      <a:pt x="5339" y="4684"/>
                    </a:cubicBezTo>
                    <a:cubicBezTo>
                      <a:pt x="5414" y="4147"/>
                      <a:pt x="5261" y="1597"/>
                      <a:pt x="5410" y="59"/>
                    </a:cubicBezTo>
                    <a:cubicBezTo>
                      <a:pt x="5287" y="17"/>
                      <a:pt x="5066" y="1"/>
                      <a:pt x="4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28;p42">
                <a:extLst>
                  <a:ext uri="{FF2B5EF4-FFF2-40B4-BE49-F238E27FC236}">
                    <a16:creationId xmlns:a16="http://schemas.microsoft.com/office/drawing/2014/main" id="{A83A2AAF-1173-9545-E1C6-7D604EB3B366}"/>
                  </a:ext>
                </a:extLst>
              </p:cNvPr>
              <p:cNvSpPr/>
              <p:nvPr/>
            </p:nvSpPr>
            <p:spPr>
              <a:xfrm>
                <a:off x="7032189" y="3159116"/>
                <a:ext cx="122802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5020" h="729" extrusionOk="0">
                    <a:moveTo>
                      <a:pt x="671" y="0"/>
                    </a:moveTo>
                    <a:cubicBezTo>
                      <a:pt x="661" y="0"/>
                      <a:pt x="652" y="2"/>
                      <a:pt x="642" y="4"/>
                    </a:cubicBezTo>
                    <a:cubicBezTo>
                      <a:pt x="589" y="20"/>
                      <a:pt x="536" y="37"/>
                      <a:pt x="482" y="54"/>
                    </a:cubicBezTo>
                    <a:cubicBezTo>
                      <a:pt x="318" y="108"/>
                      <a:pt x="158" y="169"/>
                      <a:pt x="1" y="241"/>
                    </a:cubicBezTo>
                    <a:cubicBezTo>
                      <a:pt x="150" y="328"/>
                      <a:pt x="304" y="406"/>
                      <a:pt x="461" y="476"/>
                    </a:cubicBezTo>
                    <a:cubicBezTo>
                      <a:pt x="513" y="498"/>
                      <a:pt x="563" y="521"/>
                      <a:pt x="615" y="542"/>
                    </a:cubicBezTo>
                    <a:cubicBezTo>
                      <a:pt x="628" y="547"/>
                      <a:pt x="641" y="548"/>
                      <a:pt x="654" y="548"/>
                    </a:cubicBezTo>
                    <a:cubicBezTo>
                      <a:pt x="675" y="546"/>
                      <a:pt x="697" y="545"/>
                      <a:pt x="719" y="545"/>
                    </a:cubicBezTo>
                    <a:cubicBezTo>
                      <a:pt x="737" y="545"/>
                      <a:pt x="755" y="545"/>
                      <a:pt x="772" y="547"/>
                    </a:cubicBezTo>
                    <a:lnTo>
                      <a:pt x="929" y="555"/>
                    </a:lnTo>
                    <a:lnTo>
                      <a:pt x="1242" y="571"/>
                    </a:lnTo>
                    <a:lnTo>
                      <a:pt x="4380" y="728"/>
                    </a:lnTo>
                    <a:cubicBezTo>
                      <a:pt x="4597" y="662"/>
                      <a:pt x="4811" y="584"/>
                      <a:pt x="5020" y="493"/>
                    </a:cubicBezTo>
                    <a:cubicBezTo>
                      <a:pt x="4820" y="383"/>
                      <a:pt x="4616" y="284"/>
                      <a:pt x="4406" y="197"/>
                    </a:cubicBezTo>
                    <a:cubicBezTo>
                      <a:pt x="3505" y="150"/>
                      <a:pt x="2173" y="84"/>
                      <a:pt x="1269" y="38"/>
                    </a:cubicBezTo>
                    <a:lnTo>
                      <a:pt x="955" y="22"/>
                    </a:lnTo>
                    <a:lnTo>
                      <a:pt x="798" y="14"/>
                    </a:lnTo>
                    <a:cubicBezTo>
                      <a:pt x="759" y="14"/>
                      <a:pt x="720" y="9"/>
                      <a:pt x="681" y="1"/>
                    </a:cubicBezTo>
                    <a:cubicBezTo>
                      <a:pt x="678" y="0"/>
                      <a:pt x="674" y="0"/>
                      <a:pt x="6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29;p42">
                <a:extLst>
                  <a:ext uri="{FF2B5EF4-FFF2-40B4-BE49-F238E27FC236}">
                    <a16:creationId xmlns:a16="http://schemas.microsoft.com/office/drawing/2014/main" id="{07412566-13E1-550C-EA33-1AB80C274D14}"/>
                  </a:ext>
                </a:extLst>
              </p:cNvPr>
              <p:cNvSpPr/>
              <p:nvPr/>
            </p:nvSpPr>
            <p:spPr>
              <a:xfrm>
                <a:off x="7046868" y="3626143"/>
                <a:ext cx="91637" cy="119866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4900" fill="none" extrusionOk="0">
                    <a:moveTo>
                      <a:pt x="2192" y="71"/>
                    </a:moveTo>
                    <a:cubicBezTo>
                      <a:pt x="1037" y="1"/>
                      <a:pt x="83" y="962"/>
                      <a:pt x="23" y="2115"/>
                    </a:cubicBezTo>
                    <a:cubicBezTo>
                      <a:pt x="0" y="2523"/>
                      <a:pt x="12" y="2932"/>
                      <a:pt x="96" y="3230"/>
                    </a:cubicBezTo>
                    <a:cubicBezTo>
                      <a:pt x="342" y="4111"/>
                      <a:pt x="1176" y="4900"/>
                      <a:pt x="2082" y="4762"/>
                    </a:cubicBezTo>
                    <a:cubicBezTo>
                      <a:pt x="2989" y="4624"/>
                      <a:pt x="3543" y="3648"/>
                      <a:pt x="3645" y="2736"/>
                    </a:cubicBezTo>
                    <a:cubicBezTo>
                      <a:pt x="3746" y="1835"/>
                      <a:pt x="3498" y="845"/>
                      <a:pt x="2798" y="270"/>
                    </a:cubicBezTo>
                    <a:cubicBezTo>
                      <a:pt x="2643" y="144"/>
                      <a:pt x="2430" y="85"/>
                      <a:pt x="2192" y="71"/>
                    </a:cubicBez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30;p42">
                <a:extLst>
                  <a:ext uri="{FF2B5EF4-FFF2-40B4-BE49-F238E27FC236}">
                    <a16:creationId xmlns:a16="http://schemas.microsoft.com/office/drawing/2014/main" id="{3D2FBCDA-71F7-4F3E-D62A-CEFC9959F3CA}"/>
                  </a:ext>
                </a:extLst>
              </p:cNvPr>
              <p:cNvSpPr/>
              <p:nvPr/>
            </p:nvSpPr>
            <p:spPr>
              <a:xfrm>
                <a:off x="6512980" y="3121441"/>
                <a:ext cx="485996" cy="676413"/>
              </a:xfrm>
              <a:custGeom>
                <a:avLst/>
                <a:gdLst/>
                <a:ahLst/>
                <a:cxnLst/>
                <a:rect l="l" t="t" r="r" b="b"/>
                <a:pathLst>
                  <a:path w="19867" h="27651" extrusionOk="0">
                    <a:moveTo>
                      <a:pt x="16278" y="0"/>
                    </a:moveTo>
                    <a:lnTo>
                      <a:pt x="0" y="25345"/>
                    </a:lnTo>
                    <a:lnTo>
                      <a:pt x="3589" y="27650"/>
                    </a:lnTo>
                    <a:lnTo>
                      <a:pt x="19866" y="2306"/>
                    </a:lnTo>
                    <a:lnTo>
                      <a:pt x="16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31;p42">
                <a:extLst>
                  <a:ext uri="{FF2B5EF4-FFF2-40B4-BE49-F238E27FC236}">
                    <a16:creationId xmlns:a16="http://schemas.microsoft.com/office/drawing/2014/main" id="{B60BBBAB-33B0-F89D-A964-3D843B15FB1D}"/>
                  </a:ext>
                </a:extLst>
              </p:cNvPr>
              <p:cNvSpPr/>
              <p:nvPr/>
            </p:nvSpPr>
            <p:spPr>
              <a:xfrm>
                <a:off x="6591095" y="3410586"/>
                <a:ext cx="200788" cy="310209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12681" extrusionOk="0">
                    <a:moveTo>
                      <a:pt x="8207" y="1"/>
                    </a:moveTo>
                    <a:cubicBezTo>
                      <a:pt x="7590" y="360"/>
                      <a:pt x="6952" y="774"/>
                      <a:pt x="6586" y="1417"/>
                    </a:cubicBezTo>
                    <a:cubicBezTo>
                      <a:pt x="6511" y="1543"/>
                      <a:pt x="6450" y="1681"/>
                      <a:pt x="6424" y="1827"/>
                    </a:cubicBezTo>
                    <a:cubicBezTo>
                      <a:pt x="6399" y="1954"/>
                      <a:pt x="6380" y="2102"/>
                      <a:pt x="6356" y="2215"/>
                    </a:cubicBezTo>
                    <a:cubicBezTo>
                      <a:pt x="6335" y="2325"/>
                      <a:pt x="6289" y="2458"/>
                      <a:pt x="6208" y="2528"/>
                    </a:cubicBezTo>
                    <a:cubicBezTo>
                      <a:pt x="6187" y="2549"/>
                      <a:pt x="6160" y="2564"/>
                      <a:pt x="6132" y="2570"/>
                    </a:cubicBezTo>
                    <a:cubicBezTo>
                      <a:pt x="6124" y="2570"/>
                      <a:pt x="6116" y="2568"/>
                      <a:pt x="6109" y="2565"/>
                    </a:cubicBezTo>
                    <a:cubicBezTo>
                      <a:pt x="6104" y="2564"/>
                      <a:pt x="6099" y="2562"/>
                      <a:pt x="6095" y="2560"/>
                    </a:cubicBezTo>
                    <a:lnTo>
                      <a:pt x="6095" y="2560"/>
                    </a:lnTo>
                    <a:cubicBezTo>
                      <a:pt x="6085" y="2521"/>
                      <a:pt x="6075" y="2483"/>
                      <a:pt x="6064" y="2445"/>
                    </a:cubicBezTo>
                    <a:cubicBezTo>
                      <a:pt x="6025" y="2317"/>
                      <a:pt x="5919" y="2256"/>
                      <a:pt x="5812" y="2256"/>
                    </a:cubicBezTo>
                    <a:cubicBezTo>
                      <a:pt x="5689" y="2256"/>
                      <a:pt x="5565" y="2338"/>
                      <a:pt x="5547" y="2492"/>
                    </a:cubicBezTo>
                    <a:cubicBezTo>
                      <a:pt x="5533" y="2589"/>
                      <a:pt x="5553" y="2691"/>
                      <a:pt x="5596" y="2780"/>
                    </a:cubicBezTo>
                    <a:lnTo>
                      <a:pt x="5596" y="2780"/>
                    </a:lnTo>
                    <a:cubicBezTo>
                      <a:pt x="5695" y="3339"/>
                      <a:pt x="5513" y="3944"/>
                      <a:pt x="5145" y="4372"/>
                    </a:cubicBezTo>
                    <a:cubicBezTo>
                      <a:pt x="5009" y="4530"/>
                      <a:pt x="4846" y="4665"/>
                      <a:pt x="4664" y="4767"/>
                    </a:cubicBezTo>
                    <a:cubicBezTo>
                      <a:pt x="4629" y="4785"/>
                      <a:pt x="4600" y="4812"/>
                      <a:pt x="4577" y="4845"/>
                    </a:cubicBezTo>
                    <a:cubicBezTo>
                      <a:pt x="4429" y="5058"/>
                      <a:pt x="4282" y="5272"/>
                      <a:pt x="4143" y="5493"/>
                    </a:cubicBezTo>
                    <a:cubicBezTo>
                      <a:pt x="3723" y="6152"/>
                      <a:pt x="3350" y="6840"/>
                      <a:pt x="3028" y="7553"/>
                    </a:cubicBezTo>
                    <a:cubicBezTo>
                      <a:pt x="2816" y="7995"/>
                      <a:pt x="2634" y="8511"/>
                      <a:pt x="2401" y="8924"/>
                    </a:cubicBezTo>
                    <a:cubicBezTo>
                      <a:pt x="2296" y="9092"/>
                      <a:pt x="2181" y="9240"/>
                      <a:pt x="2006" y="9330"/>
                    </a:cubicBezTo>
                    <a:cubicBezTo>
                      <a:pt x="1914" y="9377"/>
                      <a:pt x="1812" y="9408"/>
                      <a:pt x="1712" y="9408"/>
                    </a:cubicBezTo>
                    <a:cubicBezTo>
                      <a:pt x="1637" y="9408"/>
                      <a:pt x="1563" y="9391"/>
                      <a:pt x="1497" y="9350"/>
                    </a:cubicBezTo>
                    <a:cubicBezTo>
                      <a:pt x="1450" y="9319"/>
                      <a:pt x="1400" y="9305"/>
                      <a:pt x="1352" y="9305"/>
                    </a:cubicBezTo>
                    <a:cubicBezTo>
                      <a:pt x="1173" y="9305"/>
                      <a:pt x="1018" y="9494"/>
                      <a:pt x="1110" y="9688"/>
                    </a:cubicBezTo>
                    <a:cubicBezTo>
                      <a:pt x="1288" y="10051"/>
                      <a:pt x="1376" y="10524"/>
                      <a:pt x="1037" y="10805"/>
                    </a:cubicBezTo>
                    <a:cubicBezTo>
                      <a:pt x="973" y="10856"/>
                      <a:pt x="896" y="10886"/>
                      <a:pt x="819" y="10886"/>
                    </a:cubicBezTo>
                    <a:cubicBezTo>
                      <a:pt x="769" y="10886"/>
                      <a:pt x="718" y="10873"/>
                      <a:pt x="669" y="10845"/>
                    </a:cubicBezTo>
                    <a:cubicBezTo>
                      <a:pt x="618" y="10813"/>
                      <a:pt x="579" y="10766"/>
                      <a:pt x="540" y="10725"/>
                    </a:cubicBezTo>
                    <a:cubicBezTo>
                      <a:pt x="511" y="10696"/>
                      <a:pt x="485" y="10599"/>
                      <a:pt x="472" y="10566"/>
                    </a:cubicBezTo>
                    <a:cubicBezTo>
                      <a:pt x="437" y="10470"/>
                      <a:pt x="346" y="10408"/>
                      <a:pt x="248" y="10408"/>
                    </a:cubicBezTo>
                    <a:cubicBezTo>
                      <a:pt x="231" y="10408"/>
                      <a:pt x="214" y="10410"/>
                      <a:pt x="196" y="10414"/>
                    </a:cubicBezTo>
                    <a:cubicBezTo>
                      <a:pt x="80" y="10442"/>
                      <a:pt x="0" y="10552"/>
                      <a:pt x="15" y="10672"/>
                    </a:cubicBezTo>
                    <a:cubicBezTo>
                      <a:pt x="15" y="10674"/>
                      <a:pt x="15" y="10677"/>
                      <a:pt x="16" y="10680"/>
                    </a:cubicBezTo>
                    <a:lnTo>
                      <a:pt x="16" y="10680"/>
                    </a:lnTo>
                    <a:lnTo>
                      <a:pt x="15" y="10680"/>
                    </a:lnTo>
                    <a:cubicBezTo>
                      <a:pt x="14" y="10743"/>
                      <a:pt x="21" y="10805"/>
                      <a:pt x="36" y="10863"/>
                    </a:cubicBezTo>
                    <a:lnTo>
                      <a:pt x="36" y="10863"/>
                    </a:lnTo>
                    <a:cubicBezTo>
                      <a:pt x="56" y="11049"/>
                      <a:pt x="78" y="11242"/>
                      <a:pt x="101" y="11425"/>
                    </a:cubicBezTo>
                    <a:cubicBezTo>
                      <a:pt x="151" y="11836"/>
                      <a:pt x="204" y="12271"/>
                      <a:pt x="269" y="12681"/>
                    </a:cubicBezTo>
                    <a:cubicBezTo>
                      <a:pt x="328" y="12271"/>
                      <a:pt x="379" y="11836"/>
                      <a:pt x="425" y="11423"/>
                    </a:cubicBezTo>
                    <a:cubicBezTo>
                      <a:pt x="428" y="11391"/>
                      <a:pt x="432" y="11359"/>
                      <a:pt x="436" y="11326"/>
                    </a:cubicBezTo>
                    <a:lnTo>
                      <a:pt x="436" y="11326"/>
                    </a:lnTo>
                    <a:cubicBezTo>
                      <a:pt x="564" y="11389"/>
                      <a:pt x="694" y="11418"/>
                      <a:pt x="821" y="11418"/>
                    </a:cubicBezTo>
                    <a:cubicBezTo>
                      <a:pt x="1165" y="11418"/>
                      <a:pt x="1482" y="11203"/>
                      <a:pt x="1658" y="10874"/>
                    </a:cubicBezTo>
                    <a:cubicBezTo>
                      <a:pt x="1816" y="10585"/>
                      <a:pt x="1830" y="10255"/>
                      <a:pt x="1761" y="9940"/>
                    </a:cubicBezTo>
                    <a:lnTo>
                      <a:pt x="1761" y="9940"/>
                    </a:lnTo>
                    <a:cubicBezTo>
                      <a:pt x="2041" y="9926"/>
                      <a:pt x="2294" y="9813"/>
                      <a:pt x="2503" y="9633"/>
                    </a:cubicBezTo>
                    <a:cubicBezTo>
                      <a:pt x="2855" y="9327"/>
                      <a:pt x="3025" y="8886"/>
                      <a:pt x="3205" y="8473"/>
                    </a:cubicBezTo>
                    <a:cubicBezTo>
                      <a:pt x="3603" y="7543"/>
                      <a:pt x="4042" y="6631"/>
                      <a:pt x="4591" y="5781"/>
                    </a:cubicBezTo>
                    <a:cubicBezTo>
                      <a:pt x="4717" y="5584"/>
                      <a:pt x="4848" y="5392"/>
                      <a:pt x="4980" y="5200"/>
                    </a:cubicBezTo>
                    <a:lnTo>
                      <a:pt x="4980" y="5200"/>
                    </a:lnTo>
                    <a:cubicBezTo>
                      <a:pt x="5705" y="4770"/>
                      <a:pt x="6152" y="3937"/>
                      <a:pt x="6156" y="3101"/>
                    </a:cubicBezTo>
                    <a:lnTo>
                      <a:pt x="6156" y="3101"/>
                    </a:lnTo>
                    <a:cubicBezTo>
                      <a:pt x="6302" y="3093"/>
                      <a:pt x="6446" y="3033"/>
                      <a:pt x="6563" y="2926"/>
                    </a:cubicBezTo>
                    <a:cubicBezTo>
                      <a:pt x="6743" y="2768"/>
                      <a:pt x="6835" y="2539"/>
                      <a:pt x="6877" y="2325"/>
                    </a:cubicBezTo>
                    <a:cubicBezTo>
                      <a:pt x="6898" y="2230"/>
                      <a:pt x="6910" y="2141"/>
                      <a:pt x="6924" y="2060"/>
                    </a:cubicBezTo>
                    <a:cubicBezTo>
                      <a:pt x="6945" y="1945"/>
                      <a:pt x="6986" y="1844"/>
                      <a:pt x="7008" y="1731"/>
                    </a:cubicBezTo>
                    <a:cubicBezTo>
                      <a:pt x="7064" y="1503"/>
                      <a:pt x="7169" y="1285"/>
                      <a:pt x="7297" y="1081"/>
                    </a:cubicBezTo>
                    <a:cubicBezTo>
                      <a:pt x="7550" y="683"/>
                      <a:pt x="7882" y="341"/>
                      <a:pt x="8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32;p42">
                <a:extLst>
                  <a:ext uri="{FF2B5EF4-FFF2-40B4-BE49-F238E27FC236}">
                    <a16:creationId xmlns:a16="http://schemas.microsoft.com/office/drawing/2014/main" id="{49A3E313-43EF-E735-5FDF-4B34F240D220}"/>
                  </a:ext>
                </a:extLst>
              </p:cNvPr>
              <p:cNvSpPr/>
              <p:nvPr/>
            </p:nvSpPr>
            <p:spPr>
              <a:xfrm>
                <a:off x="6886161" y="3188106"/>
                <a:ext cx="57707" cy="44669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826" extrusionOk="0">
                    <a:moveTo>
                      <a:pt x="122" y="0"/>
                    </a:moveTo>
                    <a:cubicBezTo>
                      <a:pt x="88" y="2"/>
                      <a:pt x="34" y="3"/>
                      <a:pt x="0" y="5"/>
                    </a:cubicBezTo>
                    <a:lnTo>
                      <a:pt x="2" y="5"/>
                    </a:lnTo>
                    <a:cubicBezTo>
                      <a:pt x="7" y="37"/>
                      <a:pt x="21" y="92"/>
                      <a:pt x="28" y="123"/>
                    </a:cubicBezTo>
                    <a:cubicBezTo>
                      <a:pt x="47" y="199"/>
                      <a:pt x="70" y="271"/>
                      <a:pt x="94" y="344"/>
                    </a:cubicBezTo>
                    <a:cubicBezTo>
                      <a:pt x="107" y="378"/>
                      <a:pt x="118" y="412"/>
                      <a:pt x="131" y="446"/>
                    </a:cubicBezTo>
                    <a:cubicBezTo>
                      <a:pt x="135" y="454"/>
                      <a:pt x="141" y="460"/>
                      <a:pt x="148" y="463"/>
                    </a:cubicBezTo>
                    <a:cubicBezTo>
                      <a:pt x="162" y="470"/>
                      <a:pt x="175" y="476"/>
                      <a:pt x="188" y="486"/>
                    </a:cubicBezTo>
                    <a:lnTo>
                      <a:pt x="206" y="501"/>
                    </a:lnTo>
                    <a:lnTo>
                      <a:pt x="1016" y="1126"/>
                    </a:lnTo>
                    <a:lnTo>
                      <a:pt x="1900" y="1806"/>
                    </a:lnTo>
                    <a:lnTo>
                      <a:pt x="2011" y="1816"/>
                    </a:lnTo>
                    <a:cubicBezTo>
                      <a:pt x="2085" y="1822"/>
                      <a:pt x="2160" y="1825"/>
                      <a:pt x="2234" y="1825"/>
                    </a:cubicBezTo>
                    <a:cubicBezTo>
                      <a:pt x="2275" y="1825"/>
                      <a:pt x="2317" y="1824"/>
                      <a:pt x="2359" y="1823"/>
                    </a:cubicBezTo>
                    <a:cubicBezTo>
                      <a:pt x="2333" y="1709"/>
                      <a:pt x="2302" y="1597"/>
                      <a:pt x="2263" y="1489"/>
                    </a:cubicBezTo>
                    <a:lnTo>
                      <a:pt x="2226" y="1385"/>
                    </a:lnTo>
                    <a:lnTo>
                      <a:pt x="1342" y="703"/>
                    </a:lnTo>
                    <a:lnTo>
                      <a:pt x="532" y="78"/>
                    </a:lnTo>
                    <a:lnTo>
                      <a:pt x="514" y="63"/>
                    </a:lnTo>
                    <a:cubicBezTo>
                      <a:pt x="501" y="54"/>
                      <a:pt x="489" y="42"/>
                      <a:pt x="481" y="29"/>
                    </a:cubicBezTo>
                    <a:cubicBezTo>
                      <a:pt x="475" y="24"/>
                      <a:pt x="468" y="21"/>
                      <a:pt x="460" y="20"/>
                    </a:cubicBezTo>
                    <a:cubicBezTo>
                      <a:pt x="425" y="15"/>
                      <a:pt x="387" y="11"/>
                      <a:pt x="352" y="8"/>
                    </a:cubicBezTo>
                    <a:cubicBezTo>
                      <a:pt x="276" y="3"/>
                      <a:pt x="199" y="0"/>
                      <a:pt x="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33;p42">
                <a:extLst>
                  <a:ext uri="{FF2B5EF4-FFF2-40B4-BE49-F238E27FC236}">
                    <a16:creationId xmlns:a16="http://schemas.microsoft.com/office/drawing/2014/main" id="{D372180E-ADF7-B366-EFE6-BFE25E36F18C}"/>
                  </a:ext>
                </a:extLst>
              </p:cNvPr>
              <p:cNvSpPr/>
              <p:nvPr/>
            </p:nvSpPr>
            <p:spPr>
              <a:xfrm>
                <a:off x="6863238" y="3213525"/>
                <a:ext cx="53964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628" extrusionOk="0">
                    <a:moveTo>
                      <a:pt x="304" y="1"/>
                    </a:moveTo>
                    <a:cubicBezTo>
                      <a:pt x="202" y="1"/>
                      <a:pt x="100" y="9"/>
                      <a:pt x="1" y="24"/>
                    </a:cubicBezTo>
                    <a:cubicBezTo>
                      <a:pt x="14" y="98"/>
                      <a:pt x="32" y="171"/>
                      <a:pt x="53" y="243"/>
                    </a:cubicBezTo>
                    <a:cubicBezTo>
                      <a:pt x="72" y="311"/>
                      <a:pt x="95" y="375"/>
                      <a:pt x="119" y="442"/>
                    </a:cubicBezTo>
                    <a:cubicBezTo>
                      <a:pt x="126" y="456"/>
                      <a:pt x="140" y="460"/>
                      <a:pt x="155" y="466"/>
                    </a:cubicBezTo>
                    <a:cubicBezTo>
                      <a:pt x="322" y="578"/>
                      <a:pt x="775" y="912"/>
                      <a:pt x="947" y="1033"/>
                    </a:cubicBezTo>
                    <a:lnTo>
                      <a:pt x="1775" y="1626"/>
                    </a:lnTo>
                    <a:lnTo>
                      <a:pt x="1878" y="1628"/>
                    </a:lnTo>
                    <a:cubicBezTo>
                      <a:pt x="1987" y="1628"/>
                      <a:pt x="2097" y="1621"/>
                      <a:pt x="2206" y="1608"/>
                    </a:cubicBezTo>
                    <a:cubicBezTo>
                      <a:pt x="2183" y="1500"/>
                      <a:pt x="2155" y="1394"/>
                      <a:pt x="2120" y="1291"/>
                    </a:cubicBezTo>
                    <a:lnTo>
                      <a:pt x="2086" y="1193"/>
                    </a:lnTo>
                    <a:lnTo>
                      <a:pt x="1260" y="599"/>
                    </a:lnTo>
                    <a:cubicBezTo>
                      <a:pt x="1091" y="476"/>
                      <a:pt x="626" y="150"/>
                      <a:pt x="467" y="29"/>
                    </a:cubicBezTo>
                    <a:cubicBezTo>
                      <a:pt x="458" y="16"/>
                      <a:pt x="450" y="4"/>
                      <a:pt x="433" y="3"/>
                    </a:cubicBezTo>
                    <a:cubicBezTo>
                      <a:pt x="399" y="1"/>
                      <a:pt x="365" y="1"/>
                      <a:pt x="331" y="1"/>
                    </a:cubicBezTo>
                    <a:cubicBezTo>
                      <a:pt x="322" y="1"/>
                      <a:pt x="313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34;p42">
                <a:extLst>
                  <a:ext uri="{FF2B5EF4-FFF2-40B4-BE49-F238E27FC236}">
                    <a16:creationId xmlns:a16="http://schemas.microsoft.com/office/drawing/2014/main" id="{CD9596DF-3F8E-BA33-380E-DA82EC37AF6D}"/>
                  </a:ext>
                </a:extLst>
              </p:cNvPr>
              <p:cNvSpPr/>
              <p:nvPr/>
            </p:nvSpPr>
            <p:spPr>
              <a:xfrm>
                <a:off x="7023116" y="1500268"/>
                <a:ext cx="666570" cy="957886"/>
              </a:xfrm>
              <a:custGeom>
                <a:avLst/>
                <a:gdLst/>
                <a:ahLst/>
                <a:cxnLst/>
                <a:rect l="l" t="t" r="r" b="b"/>
                <a:pathLst>
                  <a:path w="31265" h="44929" extrusionOk="0">
                    <a:moveTo>
                      <a:pt x="16995" y="0"/>
                    </a:moveTo>
                    <a:cubicBezTo>
                      <a:pt x="16060" y="0"/>
                      <a:pt x="15127" y="59"/>
                      <a:pt x="14216" y="167"/>
                    </a:cubicBezTo>
                    <a:cubicBezTo>
                      <a:pt x="10365" y="622"/>
                      <a:pt x="6418" y="1913"/>
                      <a:pt x="3817" y="4787"/>
                    </a:cubicBezTo>
                    <a:cubicBezTo>
                      <a:pt x="0" y="9002"/>
                      <a:pt x="31" y="15406"/>
                      <a:pt x="1040" y="21003"/>
                    </a:cubicBezTo>
                    <a:cubicBezTo>
                      <a:pt x="2053" y="26625"/>
                      <a:pt x="3820" y="32086"/>
                      <a:pt x="6290" y="37236"/>
                    </a:cubicBezTo>
                    <a:cubicBezTo>
                      <a:pt x="7465" y="39687"/>
                      <a:pt x="8894" y="42164"/>
                      <a:pt x="11201" y="43601"/>
                    </a:cubicBezTo>
                    <a:cubicBezTo>
                      <a:pt x="12698" y="44533"/>
                      <a:pt x="14385" y="44928"/>
                      <a:pt x="16216" y="44928"/>
                    </a:cubicBezTo>
                    <a:cubicBezTo>
                      <a:pt x="18417" y="44928"/>
                      <a:pt x="20824" y="44357"/>
                      <a:pt x="23356" y="43458"/>
                    </a:cubicBezTo>
                    <a:cubicBezTo>
                      <a:pt x="27415" y="35831"/>
                      <a:pt x="29495" y="27284"/>
                      <a:pt x="30545" y="18708"/>
                    </a:cubicBezTo>
                    <a:cubicBezTo>
                      <a:pt x="31156" y="13733"/>
                      <a:pt x="31264" y="8168"/>
                      <a:pt x="28052" y="4322"/>
                    </a:cubicBezTo>
                    <a:cubicBezTo>
                      <a:pt x="25420" y="1171"/>
                      <a:pt x="21179" y="0"/>
                      <a:pt x="169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35;p42">
                <a:extLst>
                  <a:ext uri="{FF2B5EF4-FFF2-40B4-BE49-F238E27FC236}">
                    <a16:creationId xmlns:a16="http://schemas.microsoft.com/office/drawing/2014/main" id="{77260037-33E2-6288-7FC1-FC17EF71471F}"/>
                  </a:ext>
                </a:extLst>
              </p:cNvPr>
              <p:cNvSpPr/>
              <p:nvPr/>
            </p:nvSpPr>
            <p:spPr>
              <a:xfrm>
                <a:off x="6789651" y="994875"/>
                <a:ext cx="1135226" cy="580330"/>
              </a:xfrm>
              <a:custGeom>
                <a:avLst/>
                <a:gdLst/>
                <a:ahLst/>
                <a:cxnLst/>
                <a:rect l="l" t="t" r="r" b="b"/>
                <a:pathLst>
                  <a:path w="53247" h="27220" extrusionOk="0">
                    <a:moveTo>
                      <a:pt x="35897" y="1"/>
                    </a:moveTo>
                    <a:cubicBezTo>
                      <a:pt x="28140" y="1"/>
                      <a:pt x="20388" y="402"/>
                      <a:pt x="12670" y="1202"/>
                    </a:cubicBezTo>
                    <a:lnTo>
                      <a:pt x="0" y="27219"/>
                    </a:lnTo>
                    <a:lnTo>
                      <a:pt x="53247" y="26307"/>
                    </a:lnTo>
                    <a:lnTo>
                      <a:pt x="41212" y="63"/>
                    </a:lnTo>
                    <a:cubicBezTo>
                      <a:pt x="39440" y="22"/>
                      <a:pt x="37668" y="1"/>
                      <a:pt x="35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3" name="Google Shape;1427;p44">
            <a:extLst>
              <a:ext uri="{FF2B5EF4-FFF2-40B4-BE49-F238E27FC236}">
                <a16:creationId xmlns:a16="http://schemas.microsoft.com/office/drawing/2014/main" id="{0A7AE96C-8972-4863-1E27-36F6FEC5C7A0}"/>
              </a:ext>
            </a:extLst>
          </p:cNvPr>
          <p:cNvGrpSpPr/>
          <p:nvPr/>
        </p:nvGrpSpPr>
        <p:grpSpPr>
          <a:xfrm>
            <a:off x="9567266" y="11"/>
            <a:ext cx="3508133" cy="4790002"/>
            <a:chOff x="5042475" y="-81889"/>
            <a:chExt cx="3508133" cy="4790002"/>
          </a:xfrm>
        </p:grpSpPr>
        <p:sp>
          <p:nvSpPr>
            <p:cNvPr id="1314" name="Google Shape;1428;p44">
              <a:extLst>
                <a:ext uri="{FF2B5EF4-FFF2-40B4-BE49-F238E27FC236}">
                  <a16:creationId xmlns:a16="http://schemas.microsoft.com/office/drawing/2014/main" id="{F69D2272-82BD-E7F1-DF87-31E5CA750D41}"/>
                </a:ext>
              </a:extLst>
            </p:cNvPr>
            <p:cNvSpPr/>
            <p:nvPr/>
          </p:nvSpPr>
          <p:spPr>
            <a:xfrm>
              <a:off x="5042475" y="-81889"/>
              <a:ext cx="3388295" cy="3031308"/>
            </a:xfrm>
            <a:custGeom>
              <a:avLst/>
              <a:gdLst/>
              <a:ahLst/>
              <a:cxnLst/>
              <a:rect l="l" t="t" r="r" b="b"/>
              <a:pathLst>
                <a:path w="172762" h="154560" extrusionOk="0">
                  <a:moveTo>
                    <a:pt x="45229" y="0"/>
                  </a:moveTo>
                  <a:cubicBezTo>
                    <a:pt x="19702" y="0"/>
                    <a:pt x="532" y="3"/>
                    <a:pt x="456" y="12"/>
                  </a:cubicBezTo>
                  <a:cubicBezTo>
                    <a:pt x="0" y="7504"/>
                    <a:pt x="18253" y="12343"/>
                    <a:pt x="24122" y="23804"/>
                  </a:cubicBezTo>
                  <a:cubicBezTo>
                    <a:pt x="27543" y="30485"/>
                    <a:pt x="27659" y="47335"/>
                    <a:pt x="33257" y="52279"/>
                  </a:cubicBezTo>
                  <a:cubicBezTo>
                    <a:pt x="43533" y="61355"/>
                    <a:pt x="62637" y="57691"/>
                    <a:pt x="71226" y="68404"/>
                  </a:cubicBezTo>
                  <a:cubicBezTo>
                    <a:pt x="79851" y="79167"/>
                    <a:pt x="77292" y="89207"/>
                    <a:pt x="84616" y="100908"/>
                  </a:cubicBezTo>
                  <a:cubicBezTo>
                    <a:pt x="90003" y="109515"/>
                    <a:pt x="101969" y="118170"/>
                    <a:pt x="97918" y="127698"/>
                  </a:cubicBezTo>
                  <a:cubicBezTo>
                    <a:pt x="95525" y="133331"/>
                    <a:pt x="87845" y="135816"/>
                    <a:pt x="85294" y="149544"/>
                  </a:cubicBezTo>
                  <a:cubicBezTo>
                    <a:pt x="89540" y="151420"/>
                    <a:pt x="93976" y="153327"/>
                    <a:pt x="100824" y="154560"/>
                  </a:cubicBezTo>
                  <a:cubicBezTo>
                    <a:pt x="99550" y="150318"/>
                    <a:pt x="99262" y="146049"/>
                    <a:pt x="102705" y="143297"/>
                  </a:cubicBezTo>
                  <a:cubicBezTo>
                    <a:pt x="106150" y="140546"/>
                    <a:pt x="110295" y="138513"/>
                    <a:pt x="112854" y="134909"/>
                  </a:cubicBezTo>
                  <a:cubicBezTo>
                    <a:pt x="116048" y="130412"/>
                    <a:pt x="116107" y="124416"/>
                    <a:pt x="115542" y="118912"/>
                  </a:cubicBezTo>
                  <a:cubicBezTo>
                    <a:pt x="114977" y="113409"/>
                    <a:pt x="113926" y="107767"/>
                    <a:pt x="115324" y="102418"/>
                  </a:cubicBezTo>
                  <a:cubicBezTo>
                    <a:pt x="117384" y="94546"/>
                    <a:pt x="124206" y="89074"/>
                    <a:pt x="130271" y="83702"/>
                  </a:cubicBezTo>
                  <a:cubicBezTo>
                    <a:pt x="136337" y="78333"/>
                    <a:pt x="142430" y="71506"/>
                    <a:pt x="142144" y="63368"/>
                  </a:cubicBezTo>
                  <a:cubicBezTo>
                    <a:pt x="142009" y="59491"/>
                    <a:pt x="140399" y="55813"/>
                    <a:pt x="139958" y="51958"/>
                  </a:cubicBezTo>
                  <a:cubicBezTo>
                    <a:pt x="138761" y="41444"/>
                    <a:pt x="146246" y="32062"/>
                    <a:pt x="153882" y="24808"/>
                  </a:cubicBezTo>
                  <a:cubicBezTo>
                    <a:pt x="161518" y="17551"/>
                    <a:pt x="170239" y="10284"/>
                    <a:pt x="172761" y="12"/>
                  </a:cubicBezTo>
                  <a:cubicBezTo>
                    <a:pt x="172761" y="12"/>
                    <a:pt x="96282" y="0"/>
                    <a:pt x="45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429;p44">
              <a:extLst>
                <a:ext uri="{FF2B5EF4-FFF2-40B4-BE49-F238E27FC236}">
                  <a16:creationId xmlns:a16="http://schemas.microsoft.com/office/drawing/2014/main" id="{6E501A64-664E-84B9-3DAC-E54BF15B566A}"/>
                </a:ext>
              </a:extLst>
            </p:cNvPr>
            <p:cNvSpPr/>
            <p:nvPr/>
          </p:nvSpPr>
          <p:spPr>
            <a:xfrm>
              <a:off x="5265767" y="4228175"/>
              <a:ext cx="3284840" cy="479938"/>
            </a:xfrm>
            <a:custGeom>
              <a:avLst/>
              <a:gdLst/>
              <a:ahLst/>
              <a:cxnLst/>
              <a:rect l="l" t="t" r="r" b="b"/>
              <a:pathLst>
                <a:path w="62934" h="14349" extrusionOk="0">
                  <a:moveTo>
                    <a:pt x="31467" y="0"/>
                  </a:moveTo>
                  <a:cubicBezTo>
                    <a:pt x="23122" y="0"/>
                    <a:pt x="15118" y="756"/>
                    <a:pt x="9216" y="2101"/>
                  </a:cubicBezTo>
                  <a:cubicBezTo>
                    <a:pt x="3315" y="3447"/>
                    <a:pt x="1" y="5272"/>
                    <a:pt x="1" y="7174"/>
                  </a:cubicBezTo>
                  <a:cubicBezTo>
                    <a:pt x="1" y="9077"/>
                    <a:pt x="3315" y="10901"/>
                    <a:pt x="9216" y="12246"/>
                  </a:cubicBezTo>
                  <a:cubicBezTo>
                    <a:pt x="15118" y="13592"/>
                    <a:pt x="23122" y="14348"/>
                    <a:pt x="31467" y="14348"/>
                  </a:cubicBezTo>
                  <a:cubicBezTo>
                    <a:pt x="39812" y="14348"/>
                    <a:pt x="47816" y="13592"/>
                    <a:pt x="53717" y="12246"/>
                  </a:cubicBezTo>
                  <a:cubicBezTo>
                    <a:pt x="59618" y="10901"/>
                    <a:pt x="62934" y="9077"/>
                    <a:pt x="62934" y="7174"/>
                  </a:cubicBezTo>
                  <a:cubicBezTo>
                    <a:pt x="62934" y="5272"/>
                    <a:pt x="59618" y="3447"/>
                    <a:pt x="53717" y="2101"/>
                  </a:cubicBezTo>
                  <a:cubicBezTo>
                    <a:pt x="47816" y="756"/>
                    <a:pt x="39812" y="0"/>
                    <a:pt x="31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430;p44">
              <a:extLst>
                <a:ext uri="{FF2B5EF4-FFF2-40B4-BE49-F238E27FC236}">
                  <a16:creationId xmlns:a16="http://schemas.microsoft.com/office/drawing/2014/main" id="{3716CB3B-E2BE-96B4-050F-739FEB551476}"/>
                </a:ext>
              </a:extLst>
            </p:cNvPr>
            <p:cNvSpPr/>
            <p:nvPr/>
          </p:nvSpPr>
          <p:spPr>
            <a:xfrm>
              <a:off x="6179488" y="2521688"/>
              <a:ext cx="108575" cy="38875"/>
            </a:xfrm>
            <a:custGeom>
              <a:avLst/>
              <a:gdLst/>
              <a:ahLst/>
              <a:cxnLst/>
              <a:rect l="l" t="t" r="r" b="b"/>
              <a:pathLst>
                <a:path w="4343" h="1555" extrusionOk="0">
                  <a:moveTo>
                    <a:pt x="627" y="1"/>
                  </a:moveTo>
                  <a:cubicBezTo>
                    <a:pt x="625" y="1"/>
                    <a:pt x="623" y="1"/>
                    <a:pt x="621" y="1"/>
                  </a:cubicBezTo>
                  <a:cubicBezTo>
                    <a:pt x="410" y="29"/>
                    <a:pt x="203" y="76"/>
                    <a:pt x="0" y="137"/>
                  </a:cubicBezTo>
                  <a:lnTo>
                    <a:pt x="2" y="137"/>
                  </a:lnTo>
                  <a:cubicBezTo>
                    <a:pt x="159" y="276"/>
                    <a:pt x="324" y="406"/>
                    <a:pt x="496" y="524"/>
                  </a:cubicBezTo>
                  <a:cubicBezTo>
                    <a:pt x="679" y="563"/>
                    <a:pt x="861" y="613"/>
                    <a:pt x="1044" y="659"/>
                  </a:cubicBezTo>
                  <a:cubicBezTo>
                    <a:pt x="1919" y="892"/>
                    <a:pt x="2779" y="1177"/>
                    <a:pt x="3618" y="1516"/>
                  </a:cubicBezTo>
                  <a:cubicBezTo>
                    <a:pt x="3651" y="1525"/>
                    <a:pt x="3677" y="1555"/>
                    <a:pt x="3712" y="1555"/>
                  </a:cubicBezTo>
                  <a:cubicBezTo>
                    <a:pt x="3713" y="1555"/>
                    <a:pt x="3714" y="1555"/>
                    <a:pt x="3715" y="1555"/>
                  </a:cubicBezTo>
                  <a:lnTo>
                    <a:pt x="3869" y="1555"/>
                  </a:lnTo>
                  <a:cubicBezTo>
                    <a:pt x="4028" y="1551"/>
                    <a:pt x="4180" y="1548"/>
                    <a:pt x="4342" y="1530"/>
                  </a:cubicBezTo>
                  <a:cubicBezTo>
                    <a:pt x="4212" y="1365"/>
                    <a:pt x="4070" y="1208"/>
                    <a:pt x="3918" y="1062"/>
                  </a:cubicBezTo>
                  <a:cubicBezTo>
                    <a:pt x="3888" y="1035"/>
                    <a:pt x="3848" y="1038"/>
                    <a:pt x="3816" y="1022"/>
                  </a:cubicBezTo>
                  <a:lnTo>
                    <a:pt x="3782" y="1009"/>
                  </a:lnTo>
                  <a:lnTo>
                    <a:pt x="3649" y="955"/>
                  </a:lnTo>
                  <a:cubicBezTo>
                    <a:pt x="2751" y="602"/>
                    <a:pt x="1834" y="309"/>
                    <a:pt x="900" y="72"/>
                  </a:cubicBezTo>
                  <a:lnTo>
                    <a:pt x="725" y="30"/>
                  </a:lnTo>
                  <a:cubicBezTo>
                    <a:pt x="691" y="24"/>
                    <a:pt x="662" y="1"/>
                    <a:pt x="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7" name="Google Shape;1431;p44">
              <a:extLst>
                <a:ext uri="{FF2B5EF4-FFF2-40B4-BE49-F238E27FC236}">
                  <a16:creationId xmlns:a16="http://schemas.microsoft.com/office/drawing/2014/main" id="{D52F66EA-7008-67ED-CEDD-59B418781E72}"/>
                </a:ext>
              </a:extLst>
            </p:cNvPr>
            <p:cNvGrpSpPr/>
            <p:nvPr/>
          </p:nvGrpSpPr>
          <p:grpSpPr>
            <a:xfrm>
              <a:off x="6149363" y="1698863"/>
              <a:ext cx="1451700" cy="1177525"/>
              <a:chOff x="6149363" y="1453563"/>
              <a:chExt cx="1451700" cy="1177525"/>
            </a:xfrm>
          </p:grpSpPr>
          <p:sp>
            <p:nvSpPr>
              <p:cNvPr id="1556" name="Google Shape;1432;p44">
                <a:extLst>
                  <a:ext uri="{FF2B5EF4-FFF2-40B4-BE49-F238E27FC236}">
                    <a16:creationId xmlns:a16="http://schemas.microsoft.com/office/drawing/2014/main" id="{7A143740-F12C-3E2A-CF07-6A6A53003187}"/>
                  </a:ext>
                </a:extLst>
              </p:cNvPr>
              <p:cNvSpPr/>
              <p:nvPr/>
            </p:nvSpPr>
            <p:spPr>
              <a:xfrm>
                <a:off x="6565338" y="1453563"/>
                <a:ext cx="836350" cy="528300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132" extrusionOk="0">
                    <a:moveTo>
                      <a:pt x="0" y="0"/>
                    </a:moveTo>
                    <a:lnTo>
                      <a:pt x="0" y="21132"/>
                    </a:lnTo>
                    <a:lnTo>
                      <a:pt x="33453" y="21132"/>
                    </a:lnTo>
                    <a:lnTo>
                      <a:pt x="334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433;p44">
                <a:extLst>
                  <a:ext uri="{FF2B5EF4-FFF2-40B4-BE49-F238E27FC236}">
                    <a16:creationId xmlns:a16="http://schemas.microsoft.com/office/drawing/2014/main" id="{0EC234AC-1297-7A68-D8BD-8D36556B7C6C}"/>
                  </a:ext>
                </a:extLst>
              </p:cNvPr>
              <p:cNvSpPr/>
              <p:nvPr/>
            </p:nvSpPr>
            <p:spPr>
              <a:xfrm>
                <a:off x="6546363" y="1453563"/>
                <a:ext cx="879700" cy="201475"/>
              </a:xfrm>
              <a:custGeom>
                <a:avLst/>
                <a:gdLst/>
                <a:ahLst/>
                <a:cxnLst/>
                <a:rect l="l" t="t" r="r" b="b"/>
                <a:pathLst>
                  <a:path w="35188" h="8059" extrusionOk="0">
                    <a:moveTo>
                      <a:pt x="1" y="0"/>
                    </a:moveTo>
                    <a:lnTo>
                      <a:pt x="1" y="8058"/>
                    </a:lnTo>
                    <a:lnTo>
                      <a:pt x="35187" y="8058"/>
                    </a:lnTo>
                    <a:lnTo>
                      <a:pt x="351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434;p44">
                <a:extLst>
                  <a:ext uri="{FF2B5EF4-FFF2-40B4-BE49-F238E27FC236}">
                    <a16:creationId xmlns:a16="http://schemas.microsoft.com/office/drawing/2014/main" id="{E24BAE3E-418E-883A-5AE0-C4C348737E33}"/>
                  </a:ext>
                </a:extLst>
              </p:cNvPr>
              <p:cNvSpPr/>
              <p:nvPr/>
            </p:nvSpPr>
            <p:spPr>
              <a:xfrm>
                <a:off x="6836963" y="1741213"/>
                <a:ext cx="329375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5937" extrusionOk="0">
                    <a:moveTo>
                      <a:pt x="7712" y="0"/>
                    </a:moveTo>
                    <a:cubicBezTo>
                      <a:pt x="5193" y="0"/>
                      <a:pt x="2675" y="84"/>
                      <a:pt x="161" y="251"/>
                    </a:cubicBezTo>
                    <a:lnTo>
                      <a:pt x="0" y="5420"/>
                    </a:lnTo>
                    <a:lnTo>
                      <a:pt x="13174" y="5937"/>
                    </a:lnTo>
                    <a:lnTo>
                      <a:pt x="13174" y="5937"/>
                    </a:lnTo>
                    <a:lnTo>
                      <a:pt x="12922" y="119"/>
                    </a:lnTo>
                    <a:cubicBezTo>
                      <a:pt x="11186" y="40"/>
                      <a:pt x="9449" y="0"/>
                      <a:pt x="7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435;p44">
                <a:extLst>
                  <a:ext uri="{FF2B5EF4-FFF2-40B4-BE49-F238E27FC236}">
                    <a16:creationId xmlns:a16="http://schemas.microsoft.com/office/drawing/2014/main" id="{C4124879-E2E2-DF3F-CC31-AF84ED20279F}"/>
                  </a:ext>
                </a:extLst>
              </p:cNvPr>
              <p:cNvSpPr/>
              <p:nvPr/>
            </p:nvSpPr>
            <p:spPr>
              <a:xfrm>
                <a:off x="6863613" y="1770588"/>
                <a:ext cx="269925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10797" h="3599" extrusionOk="0">
                    <a:moveTo>
                      <a:pt x="0" y="1"/>
                    </a:moveTo>
                    <a:lnTo>
                      <a:pt x="0" y="3599"/>
                    </a:lnTo>
                    <a:lnTo>
                      <a:pt x="10796" y="3599"/>
                    </a:lnTo>
                    <a:lnTo>
                      <a:pt x="107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436;p44">
                <a:extLst>
                  <a:ext uri="{FF2B5EF4-FFF2-40B4-BE49-F238E27FC236}">
                    <a16:creationId xmlns:a16="http://schemas.microsoft.com/office/drawing/2014/main" id="{9C014432-0DE1-5F1B-07BB-15812E0EE00B}"/>
                  </a:ext>
                </a:extLst>
              </p:cNvPr>
              <p:cNvSpPr/>
              <p:nvPr/>
            </p:nvSpPr>
            <p:spPr>
              <a:xfrm>
                <a:off x="6888563" y="1790863"/>
                <a:ext cx="2175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1938" extrusionOk="0">
                    <a:moveTo>
                      <a:pt x="835" y="0"/>
                    </a:moveTo>
                    <a:cubicBezTo>
                      <a:pt x="736" y="0"/>
                      <a:pt x="643" y="56"/>
                      <a:pt x="598" y="147"/>
                    </a:cubicBezTo>
                    <a:cubicBezTo>
                      <a:pt x="562" y="217"/>
                      <a:pt x="530" y="288"/>
                      <a:pt x="490" y="354"/>
                    </a:cubicBezTo>
                    <a:cubicBezTo>
                      <a:pt x="449" y="422"/>
                      <a:pt x="420" y="494"/>
                      <a:pt x="399" y="570"/>
                    </a:cubicBezTo>
                    <a:cubicBezTo>
                      <a:pt x="256" y="1018"/>
                      <a:pt x="115" y="1478"/>
                      <a:pt x="2" y="1935"/>
                    </a:cubicBezTo>
                    <a:lnTo>
                      <a:pt x="2" y="1935"/>
                    </a:lnTo>
                    <a:cubicBezTo>
                      <a:pt x="243" y="1637"/>
                      <a:pt x="475" y="1325"/>
                      <a:pt x="699" y="1015"/>
                    </a:cubicBezTo>
                    <a:lnTo>
                      <a:pt x="699" y="1015"/>
                    </a:lnTo>
                    <a:cubicBezTo>
                      <a:pt x="863" y="1408"/>
                      <a:pt x="1185" y="1748"/>
                      <a:pt x="1619" y="1812"/>
                    </a:cubicBezTo>
                    <a:cubicBezTo>
                      <a:pt x="1666" y="1819"/>
                      <a:pt x="1714" y="1822"/>
                      <a:pt x="1761" y="1822"/>
                    </a:cubicBezTo>
                    <a:cubicBezTo>
                      <a:pt x="2083" y="1822"/>
                      <a:pt x="2397" y="1682"/>
                      <a:pt x="2603" y="1429"/>
                    </a:cubicBezTo>
                    <a:lnTo>
                      <a:pt x="2603" y="1429"/>
                    </a:lnTo>
                    <a:cubicBezTo>
                      <a:pt x="2864" y="1686"/>
                      <a:pt x="3220" y="1838"/>
                      <a:pt x="3601" y="1838"/>
                    </a:cubicBezTo>
                    <a:cubicBezTo>
                      <a:pt x="3606" y="1838"/>
                      <a:pt x="3611" y="1838"/>
                      <a:pt x="3616" y="1838"/>
                    </a:cubicBezTo>
                    <a:cubicBezTo>
                      <a:pt x="4025" y="1834"/>
                      <a:pt x="4402" y="1654"/>
                      <a:pt x="4663" y="1359"/>
                    </a:cubicBezTo>
                    <a:lnTo>
                      <a:pt x="4663" y="1359"/>
                    </a:lnTo>
                    <a:cubicBezTo>
                      <a:pt x="4790" y="1478"/>
                      <a:pt x="4951" y="1561"/>
                      <a:pt x="5120" y="1599"/>
                    </a:cubicBezTo>
                    <a:cubicBezTo>
                      <a:pt x="5204" y="1618"/>
                      <a:pt x="5292" y="1626"/>
                      <a:pt x="5381" y="1626"/>
                    </a:cubicBezTo>
                    <a:cubicBezTo>
                      <a:pt x="5616" y="1626"/>
                      <a:pt x="5858" y="1572"/>
                      <a:pt x="6061" y="1539"/>
                    </a:cubicBezTo>
                    <a:cubicBezTo>
                      <a:pt x="6315" y="1498"/>
                      <a:pt x="6574" y="1474"/>
                      <a:pt x="6832" y="1471"/>
                    </a:cubicBezTo>
                    <a:cubicBezTo>
                      <a:pt x="6843" y="1471"/>
                      <a:pt x="6854" y="1471"/>
                      <a:pt x="6865" y="1471"/>
                    </a:cubicBezTo>
                    <a:cubicBezTo>
                      <a:pt x="6894" y="1471"/>
                      <a:pt x="6923" y="1470"/>
                      <a:pt x="6952" y="1470"/>
                    </a:cubicBezTo>
                    <a:cubicBezTo>
                      <a:pt x="6998" y="1470"/>
                      <a:pt x="7045" y="1472"/>
                      <a:pt x="7091" y="1479"/>
                    </a:cubicBezTo>
                    <a:cubicBezTo>
                      <a:pt x="7113" y="1481"/>
                      <a:pt x="7134" y="1483"/>
                      <a:pt x="7156" y="1483"/>
                    </a:cubicBezTo>
                    <a:cubicBezTo>
                      <a:pt x="7221" y="1483"/>
                      <a:pt x="7286" y="1472"/>
                      <a:pt x="7352" y="1467"/>
                    </a:cubicBezTo>
                    <a:cubicBezTo>
                      <a:pt x="7526" y="1454"/>
                      <a:pt x="7701" y="1447"/>
                      <a:pt x="7876" y="1447"/>
                    </a:cubicBezTo>
                    <a:cubicBezTo>
                      <a:pt x="8151" y="1447"/>
                      <a:pt x="8426" y="1464"/>
                      <a:pt x="8700" y="1496"/>
                    </a:cubicBezTo>
                    <a:cubicBezTo>
                      <a:pt x="8376" y="1307"/>
                      <a:pt x="8029" y="1156"/>
                      <a:pt x="7668" y="1051"/>
                    </a:cubicBezTo>
                    <a:cubicBezTo>
                      <a:pt x="7537" y="1012"/>
                      <a:pt x="7388" y="975"/>
                      <a:pt x="7251" y="946"/>
                    </a:cubicBezTo>
                    <a:cubicBezTo>
                      <a:pt x="7212" y="937"/>
                      <a:pt x="7173" y="935"/>
                      <a:pt x="7133" y="935"/>
                    </a:cubicBezTo>
                    <a:cubicBezTo>
                      <a:pt x="7092" y="935"/>
                      <a:pt x="7051" y="937"/>
                      <a:pt x="7009" y="937"/>
                    </a:cubicBezTo>
                    <a:cubicBezTo>
                      <a:pt x="6996" y="937"/>
                      <a:pt x="6982" y="937"/>
                      <a:pt x="6968" y="936"/>
                    </a:cubicBezTo>
                    <a:cubicBezTo>
                      <a:pt x="6949" y="936"/>
                      <a:pt x="6931" y="936"/>
                      <a:pt x="6913" y="936"/>
                    </a:cubicBezTo>
                    <a:cubicBezTo>
                      <a:pt x="6599" y="936"/>
                      <a:pt x="6285" y="962"/>
                      <a:pt x="5975" y="1012"/>
                    </a:cubicBezTo>
                    <a:cubicBezTo>
                      <a:pt x="5797" y="1037"/>
                      <a:pt x="5586" y="1092"/>
                      <a:pt x="5395" y="1092"/>
                    </a:cubicBezTo>
                    <a:cubicBezTo>
                      <a:pt x="5232" y="1092"/>
                      <a:pt x="5084" y="1052"/>
                      <a:pt x="4983" y="917"/>
                    </a:cubicBezTo>
                    <a:cubicBezTo>
                      <a:pt x="4953" y="874"/>
                      <a:pt x="4951" y="834"/>
                      <a:pt x="4949" y="787"/>
                    </a:cubicBezTo>
                    <a:cubicBezTo>
                      <a:pt x="4940" y="662"/>
                      <a:pt x="4844" y="560"/>
                      <a:pt x="4719" y="544"/>
                    </a:cubicBezTo>
                    <a:cubicBezTo>
                      <a:pt x="4707" y="542"/>
                      <a:pt x="4694" y="541"/>
                      <a:pt x="4682" y="541"/>
                    </a:cubicBezTo>
                    <a:cubicBezTo>
                      <a:pt x="4571" y="541"/>
                      <a:pt x="4471" y="611"/>
                      <a:pt x="4433" y="717"/>
                    </a:cubicBezTo>
                    <a:cubicBezTo>
                      <a:pt x="4297" y="1079"/>
                      <a:pt x="3953" y="1304"/>
                      <a:pt x="3596" y="1304"/>
                    </a:cubicBezTo>
                    <a:cubicBezTo>
                      <a:pt x="3429" y="1304"/>
                      <a:pt x="3260" y="1255"/>
                      <a:pt x="3107" y="1148"/>
                    </a:cubicBezTo>
                    <a:cubicBezTo>
                      <a:pt x="2958" y="1048"/>
                      <a:pt x="2842" y="905"/>
                      <a:pt x="2775" y="738"/>
                    </a:cubicBezTo>
                    <a:cubicBezTo>
                      <a:pt x="2735" y="632"/>
                      <a:pt x="2635" y="566"/>
                      <a:pt x="2527" y="566"/>
                    </a:cubicBezTo>
                    <a:cubicBezTo>
                      <a:pt x="2504" y="566"/>
                      <a:pt x="2482" y="569"/>
                      <a:pt x="2459" y="575"/>
                    </a:cubicBezTo>
                    <a:cubicBezTo>
                      <a:pt x="2328" y="609"/>
                      <a:pt x="2244" y="735"/>
                      <a:pt x="2262" y="870"/>
                    </a:cubicBezTo>
                    <a:cubicBezTo>
                      <a:pt x="2272" y="933"/>
                      <a:pt x="2257" y="996"/>
                      <a:pt x="2223" y="1048"/>
                    </a:cubicBezTo>
                    <a:cubicBezTo>
                      <a:pt x="2147" y="1179"/>
                      <a:pt x="1969" y="1273"/>
                      <a:pt x="1815" y="1286"/>
                    </a:cubicBezTo>
                    <a:cubicBezTo>
                      <a:pt x="1797" y="1288"/>
                      <a:pt x="1779" y="1289"/>
                      <a:pt x="1762" y="1289"/>
                    </a:cubicBezTo>
                    <a:cubicBezTo>
                      <a:pt x="1613" y="1289"/>
                      <a:pt x="1482" y="1212"/>
                      <a:pt x="1377" y="1103"/>
                    </a:cubicBezTo>
                    <a:cubicBezTo>
                      <a:pt x="1176" y="887"/>
                      <a:pt x="1092" y="573"/>
                      <a:pt x="1102" y="278"/>
                    </a:cubicBezTo>
                    <a:cubicBezTo>
                      <a:pt x="1107" y="152"/>
                      <a:pt x="1024" y="40"/>
                      <a:pt x="903" y="9"/>
                    </a:cubicBezTo>
                    <a:cubicBezTo>
                      <a:pt x="880" y="3"/>
                      <a:pt x="857" y="0"/>
                      <a:pt x="835" y="0"/>
                    </a:cubicBezTo>
                    <a:close/>
                    <a:moveTo>
                      <a:pt x="2" y="1935"/>
                    </a:moveTo>
                    <a:cubicBezTo>
                      <a:pt x="2" y="1936"/>
                      <a:pt x="1" y="1936"/>
                      <a:pt x="0" y="1937"/>
                    </a:cubicBezTo>
                    <a:lnTo>
                      <a:pt x="2" y="1936"/>
                    </a:lnTo>
                    <a:cubicBezTo>
                      <a:pt x="2" y="1935"/>
                      <a:pt x="2" y="1935"/>
                      <a:pt x="2" y="1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437;p44">
                <a:extLst>
                  <a:ext uri="{FF2B5EF4-FFF2-40B4-BE49-F238E27FC236}">
                    <a16:creationId xmlns:a16="http://schemas.microsoft.com/office/drawing/2014/main" id="{C4DE9EA7-3FAE-922B-A1DE-913A42E268C6}"/>
                  </a:ext>
                </a:extLst>
              </p:cNvPr>
              <p:cNvSpPr/>
              <p:nvPr/>
            </p:nvSpPr>
            <p:spPr>
              <a:xfrm>
                <a:off x="6572913" y="1636163"/>
                <a:ext cx="8232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930" h="759" extrusionOk="0">
                    <a:moveTo>
                      <a:pt x="18337" y="1"/>
                    </a:moveTo>
                    <a:cubicBezTo>
                      <a:pt x="17711" y="1"/>
                      <a:pt x="17086" y="2"/>
                      <a:pt x="16462" y="6"/>
                    </a:cubicBezTo>
                    <a:cubicBezTo>
                      <a:pt x="12537" y="20"/>
                      <a:pt x="8549" y="96"/>
                      <a:pt x="4620" y="208"/>
                    </a:cubicBezTo>
                    <a:cubicBezTo>
                      <a:pt x="4594" y="207"/>
                      <a:pt x="4567" y="207"/>
                      <a:pt x="4537" y="207"/>
                    </a:cubicBezTo>
                    <a:cubicBezTo>
                      <a:pt x="4138" y="207"/>
                      <a:pt x="3452" y="285"/>
                      <a:pt x="3078" y="315"/>
                    </a:cubicBezTo>
                    <a:cubicBezTo>
                      <a:pt x="2054" y="410"/>
                      <a:pt x="1032" y="517"/>
                      <a:pt x="10" y="638"/>
                    </a:cubicBezTo>
                    <a:lnTo>
                      <a:pt x="10" y="638"/>
                    </a:lnTo>
                    <a:cubicBezTo>
                      <a:pt x="7" y="638"/>
                      <a:pt x="3" y="638"/>
                      <a:pt x="0" y="637"/>
                    </a:cubicBezTo>
                    <a:lnTo>
                      <a:pt x="0" y="639"/>
                    </a:lnTo>
                    <a:cubicBezTo>
                      <a:pt x="3" y="639"/>
                      <a:pt x="7" y="638"/>
                      <a:pt x="10" y="638"/>
                    </a:cubicBezTo>
                    <a:lnTo>
                      <a:pt x="10" y="638"/>
                    </a:lnTo>
                    <a:cubicBezTo>
                      <a:pt x="1039" y="683"/>
                      <a:pt x="2064" y="707"/>
                      <a:pt x="3093" y="736"/>
                    </a:cubicBezTo>
                    <a:cubicBezTo>
                      <a:pt x="3382" y="741"/>
                      <a:pt x="3796" y="759"/>
                      <a:pt x="4168" y="759"/>
                    </a:cubicBezTo>
                    <a:cubicBezTo>
                      <a:pt x="4339" y="759"/>
                      <a:pt x="4500" y="755"/>
                      <a:pt x="4637" y="744"/>
                    </a:cubicBezTo>
                    <a:cubicBezTo>
                      <a:pt x="8559" y="620"/>
                      <a:pt x="12545" y="556"/>
                      <a:pt x="16464" y="539"/>
                    </a:cubicBezTo>
                    <a:cubicBezTo>
                      <a:pt x="17086" y="537"/>
                      <a:pt x="17709" y="536"/>
                      <a:pt x="18333" y="536"/>
                    </a:cubicBezTo>
                    <a:cubicBezTo>
                      <a:pt x="21733" y="536"/>
                      <a:pt x="25163" y="565"/>
                      <a:pt x="28551" y="655"/>
                    </a:cubicBezTo>
                    <a:cubicBezTo>
                      <a:pt x="28569" y="656"/>
                      <a:pt x="28594" y="656"/>
                      <a:pt x="28623" y="656"/>
                    </a:cubicBezTo>
                    <a:cubicBezTo>
                      <a:pt x="28905" y="656"/>
                      <a:pt x="29635" y="624"/>
                      <a:pt x="29839" y="620"/>
                    </a:cubicBezTo>
                    <a:cubicBezTo>
                      <a:pt x="30636" y="591"/>
                      <a:pt x="31626" y="558"/>
                      <a:pt x="32415" y="522"/>
                    </a:cubicBezTo>
                    <a:cubicBezTo>
                      <a:pt x="32544" y="518"/>
                      <a:pt x="32800" y="506"/>
                      <a:pt x="32930" y="500"/>
                    </a:cubicBezTo>
                    <a:lnTo>
                      <a:pt x="32674" y="472"/>
                    </a:lnTo>
                    <a:lnTo>
                      <a:pt x="32418" y="446"/>
                    </a:lnTo>
                    <a:cubicBezTo>
                      <a:pt x="31631" y="364"/>
                      <a:pt x="30637" y="273"/>
                      <a:pt x="29849" y="207"/>
                    </a:cubicBezTo>
                    <a:cubicBezTo>
                      <a:pt x="29596" y="189"/>
                      <a:pt x="28823" y="111"/>
                      <a:pt x="28564" y="109"/>
                    </a:cubicBezTo>
                    <a:cubicBezTo>
                      <a:pt x="25173" y="49"/>
                      <a:pt x="21739" y="1"/>
                      <a:pt x="18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438;p44">
                <a:extLst>
                  <a:ext uri="{FF2B5EF4-FFF2-40B4-BE49-F238E27FC236}">
                    <a16:creationId xmlns:a16="http://schemas.microsoft.com/office/drawing/2014/main" id="{37C07821-2EAB-781B-726A-F36107974A46}"/>
                  </a:ext>
                </a:extLst>
              </p:cNvPr>
              <p:cNvSpPr/>
              <p:nvPr/>
            </p:nvSpPr>
            <p:spPr>
              <a:xfrm>
                <a:off x="6474888" y="1981838"/>
                <a:ext cx="1052900" cy="173000"/>
              </a:xfrm>
              <a:custGeom>
                <a:avLst/>
                <a:gdLst/>
                <a:ahLst/>
                <a:cxnLst/>
                <a:rect l="l" t="t" r="r" b="b"/>
                <a:pathLst>
                  <a:path w="42116" h="6920" extrusionOk="0">
                    <a:moveTo>
                      <a:pt x="1" y="1"/>
                    </a:moveTo>
                    <a:lnTo>
                      <a:pt x="1" y="6920"/>
                    </a:lnTo>
                    <a:lnTo>
                      <a:pt x="42116" y="6920"/>
                    </a:lnTo>
                    <a:lnTo>
                      <a:pt x="42116" y="1"/>
                    </a:lnTo>
                    <a:close/>
                  </a:path>
                </a:pathLst>
              </a:custGeom>
              <a:solidFill>
                <a:srgbClr val="FF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439;p44">
                <a:extLst>
                  <a:ext uri="{FF2B5EF4-FFF2-40B4-BE49-F238E27FC236}">
                    <a16:creationId xmlns:a16="http://schemas.microsoft.com/office/drawing/2014/main" id="{E34A9328-3FF4-2F36-BDE6-2C9E5057F358}"/>
                  </a:ext>
                </a:extLst>
              </p:cNvPr>
              <p:cNvSpPr/>
              <p:nvPr/>
            </p:nvSpPr>
            <p:spPr>
              <a:xfrm>
                <a:off x="6535288" y="2012463"/>
                <a:ext cx="649800" cy="116825"/>
              </a:xfrm>
              <a:custGeom>
                <a:avLst/>
                <a:gdLst/>
                <a:ahLst/>
                <a:cxnLst/>
                <a:rect l="l" t="t" r="r" b="b"/>
                <a:pathLst>
                  <a:path w="25992" h="4673" fill="none" extrusionOk="0">
                    <a:moveTo>
                      <a:pt x="70" y="156"/>
                    </a:moveTo>
                    <a:cubicBezTo>
                      <a:pt x="8711" y="0"/>
                      <a:pt x="17350" y="94"/>
                      <a:pt x="25991" y="439"/>
                    </a:cubicBezTo>
                    <a:lnTo>
                      <a:pt x="25891" y="4672"/>
                    </a:lnTo>
                    <a:lnTo>
                      <a:pt x="0" y="4395"/>
                    </a:lnTo>
                    <a:close/>
                  </a:path>
                </a:pathLst>
              </a:custGeom>
              <a:solidFill>
                <a:schemeClr val="lt1"/>
              </a:solidFill>
              <a:ln w="13325" cap="rnd" cmpd="sng">
                <a:solidFill>
                  <a:srgbClr val="FFE2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440;p44">
                <a:extLst>
                  <a:ext uri="{FF2B5EF4-FFF2-40B4-BE49-F238E27FC236}">
                    <a16:creationId xmlns:a16="http://schemas.microsoft.com/office/drawing/2014/main" id="{6DC76544-7AC6-8A24-86EF-C69AC6DF9331}"/>
                  </a:ext>
                </a:extLst>
              </p:cNvPr>
              <p:cNvSpPr/>
              <p:nvPr/>
            </p:nvSpPr>
            <p:spPr>
              <a:xfrm>
                <a:off x="7138313" y="2048263"/>
                <a:ext cx="20775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2612" extrusionOk="0">
                    <a:moveTo>
                      <a:pt x="189" y="0"/>
                    </a:moveTo>
                    <a:cubicBezTo>
                      <a:pt x="117" y="123"/>
                      <a:pt x="54" y="250"/>
                      <a:pt x="1" y="381"/>
                    </a:cubicBezTo>
                    <a:cubicBezTo>
                      <a:pt x="30" y="485"/>
                      <a:pt x="48" y="592"/>
                      <a:pt x="71" y="697"/>
                    </a:cubicBezTo>
                    <a:cubicBezTo>
                      <a:pt x="164" y="1175"/>
                      <a:pt x="234" y="1658"/>
                      <a:pt x="279" y="2142"/>
                    </a:cubicBezTo>
                    <a:cubicBezTo>
                      <a:pt x="281" y="2168"/>
                      <a:pt x="288" y="2239"/>
                      <a:pt x="288" y="2263"/>
                    </a:cubicBezTo>
                    <a:cubicBezTo>
                      <a:pt x="286" y="2278"/>
                      <a:pt x="281" y="2291"/>
                      <a:pt x="292" y="2304"/>
                    </a:cubicBezTo>
                    <a:cubicBezTo>
                      <a:pt x="383" y="2412"/>
                      <a:pt x="479" y="2515"/>
                      <a:pt x="582" y="2612"/>
                    </a:cubicBezTo>
                    <a:cubicBezTo>
                      <a:pt x="673" y="2502"/>
                      <a:pt x="754" y="2385"/>
                      <a:pt x="825" y="2260"/>
                    </a:cubicBezTo>
                    <a:cubicBezTo>
                      <a:pt x="829" y="2254"/>
                      <a:pt x="830" y="2246"/>
                      <a:pt x="829" y="2239"/>
                    </a:cubicBezTo>
                    <a:cubicBezTo>
                      <a:pt x="822" y="2220"/>
                      <a:pt x="817" y="2199"/>
                      <a:pt x="817" y="2176"/>
                    </a:cubicBezTo>
                    <a:lnTo>
                      <a:pt x="809" y="2093"/>
                    </a:lnTo>
                    <a:cubicBezTo>
                      <a:pt x="757" y="1534"/>
                      <a:pt x="675" y="979"/>
                      <a:pt x="560" y="430"/>
                    </a:cubicBezTo>
                    <a:lnTo>
                      <a:pt x="542" y="349"/>
                    </a:lnTo>
                    <a:lnTo>
                      <a:pt x="539" y="328"/>
                    </a:lnTo>
                    <a:cubicBezTo>
                      <a:pt x="535" y="313"/>
                      <a:pt x="535" y="300"/>
                      <a:pt x="535" y="285"/>
                    </a:cubicBezTo>
                    <a:cubicBezTo>
                      <a:pt x="535" y="277"/>
                      <a:pt x="532" y="271"/>
                      <a:pt x="527" y="264"/>
                    </a:cubicBezTo>
                    <a:cubicBezTo>
                      <a:pt x="477" y="217"/>
                      <a:pt x="425" y="172"/>
                      <a:pt x="370" y="128"/>
                    </a:cubicBezTo>
                    <a:cubicBezTo>
                      <a:pt x="314" y="83"/>
                      <a:pt x="252" y="39"/>
                      <a:pt x="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441;p44">
                <a:extLst>
                  <a:ext uri="{FF2B5EF4-FFF2-40B4-BE49-F238E27FC236}">
                    <a16:creationId xmlns:a16="http://schemas.microsoft.com/office/drawing/2014/main" id="{75A71F8F-4074-FE36-FF5D-38E33A1F8F30}"/>
                  </a:ext>
                </a:extLst>
              </p:cNvPr>
              <p:cNvSpPr/>
              <p:nvPr/>
            </p:nvSpPr>
            <p:spPr>
              <a:xfrm>
                <a:off x="7104513" y="2057863"/>
                <a:ext cx="17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502" extrusionOk="0">
                    <a:moveTo>
                      <a:pt x="243" y="0"/>
                    </a:moveTo>
                    <a:cubicBezTo>
                      <a:pt x="188" y="46"/>
                      <a:pt x="135" y="94"/>
                      <a:pt x="84" y="144"/>
                    </a:cubicBezTo>
                    <a:lnTo>
                      <a:pt x="55" y="172"/>
                    </a:lnTo>
                    <a:cubicBezTo>
                      <a:pt x="39" y="191"/>
                      <a:pt x="21" y="209"/>
                      <a:pt x="5" y="229"/>
                    </a:cubicBezTo>
                    <a:cubicBezTo>
                      <a:pt x="2" y="232"/>
                      <a:pt x="0" y="237"/>
                      <a:pt x="2" y="240"/>
                    </a:cubicBezTo>
                    <a:cubicBezTo>
                      <a:pt x="5" y="248"/>
                      <a:pt x="13" y="255"/>
                      <a:pt x="13" y="263"/>
                    </a:cubicBezTo>
                    <a:lnTo>
                      <a:pt x="15" y="274"/>
                    </a:lnTo>
                    <a:cubicBezTo>
                      <a:pt x="52" y="527"/>
                      <a:pt x="110" y="912"/>
                      <a:pt x="148" y="1165"/>
                    </a:cubicBezTo>
                    <a:lnTo>
                      <a:pt x="175" y="1353"/>
                    </a:lnTo>
                    <a:cubicBezTo>
                      <a:pt x="269" y="1410"/>
                      <a:pt x="366" y="1460"/>
                      <a:pt x="467" y="1502"/>
                    </a:cubicBezTo>
                    <a:cubicBezTo>
                      <a:pt x="551" y="1432"/>
                      <a:pt x="629" y="1356"/>
                      <a:pt x="703" y="1275"/>
                    </a:cubicBezTo>
                    <a:lnTo>
                      <a:pt x="674" y="1087"/>
                    </a:lnTo>
                    <a:cubicBezTo>
                      <a:pt x="637" y="836"/>
                      <a:pt x="580" y="447"/>
                      <a:pt x="543" y="196"/>
                    </a:cubicBezTo>
                    <a:lnTo>
                      <a:pt x="540" y="185"/>
                    </a:lnTo>
                    <a:cubicBezTo>
                      <a:pt x="538" y="177"/>
                      <a:pt x="544" y="167"/>
                      <a:pt x="544" y="161"/>
                    </a:cubicBezTo>
                    <a:cubicBezTo>
                      <a:pt x="544" y="156"/>
                      <a:pt x="541" y="151"/>
                      <a:pt x="538" y="149"/>
                    </a:cubicBezTo>
                    <a:cubicBezTo>
                      <a:pt x="517" y="136"/>
                      <a:pt x="494" y="123"/>
                      <a:pt x="473" y="110"/>
                    </a:cubicBezTo>
                    <a:lnTo>
                      <a:pt x="439" y="93"/>
                    </a:lnTo>
                    <a:cubicBezTo>
                      <a:pt x="374" y="59"/>
                      <a:pt x="310" y="28"/>
                      <a:pt x="243" y="2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442;p44">
                <a:extLst>
                  <a:ext uri="{FF2B5EF4-FFF2-40B4-BE49-F238E27FC236}">
                    <a16:creationId xmlns:a16="http://schemas.microsoft.com/office/drawing/2014/main" id="{126F80A5-D8A4-32F5-95F2-853435356B04}"/>
                  </a:ext>
                </a:extLst>
              </p:cNvPr>
              <p:cNvSpPr/>
              <p:nvPr/>
            </p:nvSpPr>
            <p:spPr>
              <a:xfrm>
                <a:off x="7403163" y="2024938"/>
                <a:ext cx="8352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3565" fill="none" extrusionOk="0">
                    <a:moveTo>
                      <a:pt x="2566" y="763"/>
                    </a:moveTo>
                    <a:cubicBezTo>
                      <a:pt x="1520" y="0"/>
                      <a:pt x="0" y="1008"/>
                      <a:pt x="369" y="2249"/>
                    </a:cubicBezTo>
                    <a:cubicBezTo>
                      <a:pt x="413" y="2396"/>
                      <a:pt x="478" y="2535"/>
                      <a:pt x="562" y="2665"/>
                    </a:cubicBezTo>
                    <a:cubicBezTo>
                      <a:pt x="988" y="3313"/>
                      <a:pt x="1960" y="3564"/>
                      <a:pt x="2597" y="3124"/>
                    </a:cubicBezTo>
                    <a:cubicBezTo>
                      <a:pt x="3211" y="2697"/>
                      <a:pt x="3340" y="1750"/>
                      <a:pt x="2922" y="1133"/>
                    </a:cubicBezTo>
                    <a:cubicBezTo>
                      <a:pt x="2825" y="990"/>
                      <a:pt x="2705" y="865"/>
                      <a:pt x="2566" y="763"/>
                    </a:cubicBezTo>
                    <a:close/>
                  </a:path>
                </a:pathLst>
              </a:custGeom>
              <a:solidFill>
                <a:schemeClr val="lt1"/>
              </a:solidFill>
              <a:ln w="13325" cap="rnd" cmpd="sng">
                <a:solidFill>
                  <a:srgbClr val="FFE2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443;p44">
                <a:extLst>
                  <a:ext uri="{FF2B5EF4-FFF2-40B4-BE49-F238E27FC236}">
                    <a16:creationId xmlns:a16="http://schemas.microsoft.com/office/drawing/2014/main" id="{2B7C131E-6678-71F8-4533-8F903240D319}"/>
                  </a:ext>
                </a:extLst>
              </p:cNvPr>
              <p:cNvSpPr/>
              <p:nvPr/>
            </p:nvSpPr>
            <p:spPr>
              <a:xfrm>
                <a:off x="6488538" y="2154813"/>
                <a:ext cx="1079600" cy="194475"/>
              </a:xfrm>
              <a:custGeom>
                <a:avLst/>
                <a:gdLst/>
                <a:ahLst/>
                <a:cxnLst/>
                <a:rect l="l" t="t" r="r" b="b"/>
                <a:pathLst>
                  <a:path w="43184" h="7779" extrusionOk="0">
                    <a:moveTo>
                      <a:pt x="1" y="1"/>
                    </a:moveTo>
                    <a:lnTo>
                      <a:pt x="1" y="7778"/>
                    </a:lnTo>
                    <a:lnTo>
                      <a:pt x="43183" y="7778"/>
                    </a:lnTo>
                    <a:lnTo>
                      <a:pt x="43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444;p44">
                <a:extLst>
                  <a:ext uri="{FF2B5EF4-FFF2-40B4-BE49-F238E27FC236}">
                    <a16:creationId xmlns:a16="http://schemas.microsoft.com/office/drawing/2014/main" id="{2737CCCD-86A3-E9AC-DC21-9584364E347F}"/>
                  </a:ext>
                </a:extLst>
              </p:cNvPr>
              <p:cNvSpPr/>
              <p:nvPr/>
            </p:nvSpPr>
            <p:spPr>
              <a:xfrm>
                <a:off x="6562863" y="2206488"/>
                <a:ext cx="2505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4165" extrusionOk="0">
                    <a:moveTo>
                      <a:pt x="263" y="1"/>
                    </a:moveTo>
                    <a:cubicBezTo>
                      <a:pt x="185" y="130"/>
                      <a:pt x="117" y="265"/>
                      <a:pt x="59" y="402"/>
                    </a:cubicBezTo>
                    <a:cubicBezTo>
                      <a:pt x="41" y="448"/>
                      <a:pt x="21" y="493"/>
                      <a:pt x="4" y="538"/>
                    </a:cubicBezTo>
                    <a:cubicBezTo>
                      <a:pt x="0" y="550"/>
                      <a:pt x="0" y="561"/>
                      <a:pt x="2" y="573"/>
                    </a:cubicBezTo>
                    <a:cubicBezTo>
                      <a:pt x="7" y="595"/>
                      <a:pt x="10" y="618"/>
                      <a:pt x="12" y="639"/>
                    </a:cubicBezTo>
                    <a:lnTo>
                      <a:pt x="13" y="673"/>
                    </a:lnTo>
                    <a:lnTo>
                      <a:pt x="20" y="807"/>
                    </a:lnTo>
                    <a:lnTo>
                      <a:pt x="38" y="1076"/>
                    </a:lnTo>
                    <a:cubicBezTo>
                      <a:pt x="101" y="1927"/>
                      <a:pt x="238" y="2769"/>
                      <a:pt x="451" y="3595"/>
                    </a:cubicBezTo>
                    <a:cubicBezTo>
                      <a:pt x="460" y="3628"/>
                      <a:pt x="467" y="3660"/>
                      <a:pt x="470" y="3694"/>
                    </a:cubicBezTo>
                    <a:cubicBezTo>
                      <a:pt x="472" y="3706"/>
                      <a:pt x="477" y="3717"/>
                      <a:pt x="485" y="3725"/>
                    </a:cubicBezTo>
                    <a:lnTo>
                      <a:pt x="577" y="3838"/>
                    </a:lnTo>
                    <a:cubicBezTo>
                      <a:pt x="673" y="3955"/>
                      <a:pt x="776" y="4064"/>
                      <a:pt x="886" y="4164"/>
                    </a:cubicBezTo>
                    <a:cubicBezTo>
                      <a:pt x="925" y="4017"/>
                      <a:pt x="950" y="3876"/>
                      <a:pt x="977" y="3730"/>
                    </a:cubicBezTo>
                    <a:lnTo>
                      <a:pt x="1000" y="3587"/>
                    </a:lnTo>
                    <a:cubicBezTo>
                      <a:pt x="1001" y="3576"/>
                      <a:pt x="1001" y="3565"/>
                      <a:pt x="998" y="3555"/>
                    </a:cubicBezTo>
                    <a:cubicBezTo>
                      <a:pt x="989" y="3535"/>
                      <a:pt x="980" y="3514"/>
                      <a:pt x="976" y="3493"/>
                    </a:cubicBezTo>
                    <a:lnTo>
                      <a:pt x="967" y="3463"/>
                    </a:lnTo>
                    <a:cubicBezTo>
                      <a:pt x="946" y="3385"/>
                      <a:pt x="895" y="3165"/>
                      <a:pt x="875" y="3085"/>
                    </a:cubicBezTo>
                    <a:cubicBezTo>
                      <a:pt x="694" y="2283"/>
                      <a:pt x="584" y="1468"/>
                      <a:pt x="546" y="649"/>
                    </a:cubicBezTo>
                    <a:cubicBezTo>
                      <a:pt x="543" y="626"/>
                      <a:pt x="543" y="605"/>
                      <a:pt x="545" y="582"/>
                    </a:cubicBezTo>
                    <a:cubicBezTo>
                      <a:pt x="550" y="561"/>
                      <a:pt x="550" y="538"/>
                      <a:pt x="543" y="517"/>
                    </a:cubicBezTo>
                    <a:cubicBezTo>
                      <a:pt x="522" y="475"/>
                      <a:pt x="501" y="433"/>
                      <a:pt x="480" y="389"/>
                    </a:cubicBezTo>
                    <a:cubicBezTo>
                      <a:pt x="410" y="258"/>
                      <a:pt x="347" y="130"/>
                      <a:pt x="263" y="1"/>
                    </a:cubicBezTo>
                    <a:close/>
                  </a:path>
                </a:pathLst>
              </a:custGeom>
              <a:solidFill>
                <a:srgbClr val="FFE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445;p44">
                <a:extLst>
                  <a:ext uri="{FF2B5EF4-FFF2-40B4-BE49-F238E27FC236}">
                    <a16:creationId xmlns:a16="http://schemas.microsoft.com/office/drawing/2014/main" id="{6CC263A6-2652-1E95-862F-B906E8C0CED1}"/>
                  </a:ext>
                </a:extLst>
              </p:cNvPr>
              <p:cNvSpPr/>
              <p:nvPr/>
            </p:nvSpPr>
            <p:spPr>
              <a:xfrm>
                <a:off x="6593688" y="2207713"/>
                <a:ext cx="18525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2985" extrusionOk="0">
                    <a:moveTo>
                      <a:pt x="238" y="0"/>
                    </a:moveTo>
                    <a:cubicBezTo>
                      <a:pt x="217" y="26"/>
                      <a:pt x="188" y="75"/>
                      <a:pt x="169" y="101"/>
                    </a:cubicBezTo>
                    <a:cubicBezTo>
                      <a:pt x="128" y="167"/>
                      <a:pt x="89" y="232"/>
                      <a:pt x="54" y="300"/>
                    </a:cubicBezTo>
                    <a:cubicBezTo>
                      <a:pt x="37" y="332"/>
                      <a:pt x="20" y="366"/>
                      <a:pt x="3" y="399"/>
                    </a:cubicBezTo>
                    <a:cubicBezTo>
                      <a:pt x="0" y="405"/>
                      <a:pt x="0" y="413"/>
                      <a:pt x="2" y="421"/>
                    </a:cubicBezTo>
                    <a:cubicBezTo>
                      <a:pt x="7" y="438"/>
                      <a:pt x="11" y="452"/>
                      <a:pt x="13" y="468"/>
                    </a:cubicBezTo>
                    <a:lnTo>
                      <a:pt x="15" y="491"/>
                    </a:lnTo>
                    <a:cubicBezTo>
                      <a:pt x="33" y="684"/>
                      <a:pt x="89" y="1314"/>
                      <a:pt x="109" y="1517"/>
                    </a:cubicBezTo>
                    <a:cubicBezTo>
                      <a:pt x="130" y="1760"/>
                      <a:pt x="188" y="2401"/>
                      <a:pt x="209" y="2636"/>
                    </a:cubicBezTo>
                    <a:lnTo>
                      <a:pt x="277" y="2723"/>
                    </a:lnTo>
                    <a:cubicBezTo>
                      <a:pt x="350" y="2816"/>
                      <a:pt x="426" y="2902"/>
                      <a:pt x="509" y="2984"/>
                    </a:cubicBezTo>
                    <a:cubicBezTo>
                      <a:pt x="575" y="2889"/>
                      <a:pt x="635" y="2790"/>
                      <a:pt x="690" y="2686"/>
                    </a:cubicBezTo>
                    <a:lnTo>
                      <a:pt x="740" y="2587"/>
                    </a:lnTo>
                    <a:cubicBezTo>
                      <a:pt x="721" y="2351"/>
                      <a:pt x="661" y="1714"/>
                      <a:pt x="640" y="1468"/>
                    </a:cubicBezTo>
                    <a:cubicBezTo>
                      <a:pt x="621" y="1269"/>
                      <a:pt x="564" y="632"/>
                      <a:pt x="546" y="443"/>
                    </a:cubicBezTo>
                    <a:lnTo>
                      <a:pt x="544" y="420"/>
                    </a:lnTo>
                    <a:cubicBezTo>
                      <a:pt x="543" y="404"/>
                      <a:pt x="544" y="387"/>
                      <a:pt x="548" y="373"/>
                    </a:cubicBezTo>
                    <a:cubicBezTo>
                      <a:pt x="548" y="365"/>
                      <a:pt x="544" y="357"/>
                      <a:pt x="541" y="350"/>
                    </a:cubicBezTo>
                    <a:cubicBezTo>
                      <a:pt x="519" y="319"/>
                      <a:pt x="496" y="290"/>
                      <a:pt x="473" y="261"/>
                    </a:cubicBezTo>
                    <a:cubicBezTo>
                      <a:pt x="426" y="203"/>
                      <a:pt x="378" y="144"/>
                      <a:pt x="324" y="88"/>
                    </a:cubicBezTo>
                    <a:cubicBezTo>
                      <a:pt x="300" y="63"/>
                      <a:pt x="263" y="23"/>
                      <a:pt x="238" y="0"/>
                    </a:cubicBezTo>
                    <a:close/>
                  </a:path>
                </a:pathLst>
              </a:custGeom>
              <a:solidFill>
                <a:srgbClr val="FFE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446;p44">
                <a:extLst>
                  <a:ext uri="{FF2B5EF4-FFF2-40B4-BE49-F238E27FC236}">
                    <a16:creationId xmlns:a16="http://schemas.microsoft.com/office/drawing/2014/main" id="{B01658BC-3945-1CA4-9F16-DB932159A48B}"/>
                  </a:ext>
                </a:extLst>
              </p:cNvPr>
              <p:cNvSpPr/>
              <p:nvPr/>
            </p:nvSpPr>
            <p:spPr>
              <a:xfrm>
                <a:off x="7435788" y="2227588"/>
                <a:ext cx="145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997" extrusionOk="0">
                    <a:moveTo>
                      <a:pt x="307" y="1"/>
                    </a:moveTo>
                    <a:cubicBezTo>
                      <a:pt x="208" y="72"/>
                      <a:pt x="116" y="155"/>
                      <a:pt x="32" y="244"/>
                    </a:cubicBezTo>
                    <a:cubicBezTo>
                      <a:pt x="19" y="258"/>
                      <a:pt x="36" y="273"/>
                      <a:pt x="33" y="291"/>
                    </a:cubicBezTo>
                    <a:cubicBezTo>
                      <a:pt x="33" y="297"/>
                      <a:pt x="32" y="360"/>
                      <a:pt x="32" y="368"/>
                    </a:cubicBezTo>
                    <a:cubicBezTo>
                      <a:pt x="25" y="676"/>
                      <a:pt x="14" y="1183"/>
                      <a:pt x="7" y="1491"/>
                    </a:cubicBezTo>
                    <a:lnTo>
                      <a:pt x="1" y="1742"/>
                    </a:lnTo>
                    <a:cubicBezTo>
                      <a:pt x="82" y="1833"/>
                      <a:pt x="168" y="1919"/>
                      <a:pt x="262" y="1997"/>
                    </a:cubicBezTo>
                    <a:cubicBezTo>
                      <a:pt x="359" y="1924"/>
                      <a:pt x="449" y="1843"/>
                      <a:pt x="534" y="1754"/>
                    </a:cubicBezTo>
                    <a:lnTo>
                      <a:pt x="540" y="1504"/>
                    </a:lnTo>
                    <a:cubicBezTo>
                      <a:pt x="547" y="1196"/>
                      <a:pt x="558" y="688"/>
                      <a:pt x="564" y="381"/>
                    </a:cubicBezTo>
                    <a:cubicBezTo>
                      <a:pt x="564" y="370"/>
                      <a:pt x="566" y="312"/>
                      <a:pt x="566" y="302"/>
                    </a:cubicBezTo>
                    <a:cubicBezTo>
                      <a:pt x="564" y="286"/>
                      <a:pt x="582" y="271"/>
                      <a:pt x="571" y="257"/>
                    </a:cubicBezTo>
                    <a:cubicBezTo>
                      <a:pt x="490" y="163"/>
                      <a:pt x="402" y="77"/>
                      <a:pt x="307" y="1"/>
                    </a:cubicBezTo>
                    <a:close/>
                  </a:path>
                </a:pathLst>
              </a:custGeom>
              <a:solidFill>
                <a:srgbClr val="FFE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447;p44">
                <a:extLst>
                  <a:ext uri="{FF2B5EF4-FFF2-40B4-BE49-F238E27FC236}">
                    <a16:creationId xmlns:a16="http://schemas.microsoft.com/office/drawing/2014/main" id="{6A70B168-80E2-968C-A37B-67F4E2A71B66}"/>
                  </a:ext>
                </a:extLst>
              </p:cNvPr>
              <p:cNvSpPr/>
              <p:nvPr/>
            </p:nvSpPr>
            <p:spPr>
              <a:xfrm>
                <a:off x="6458163" y="2349263"/>
                <a:ext cx="1142900" cy="278500"/>
              </a:xfrm>
              <a:custGeom>
                <a:avLst/>
                <a:gdLst/>
                <a:ahLst/>
                <a:cxnLst/>
                <a:rect l="l" t="t" r="r" b="b"/>
                <a:pathLst>
                  <a:path w="45716" h="11140" extrusionOk="0">
                    <a:moveTo>
                      <a:pt x="1" y="0"/>
                    </a:moveTo>
                    <a:lnTo>
                      <a:pt x="1" y="11139"/>
                    </a:lnTo>
                    <a:lnTo>
                      <a:pt x="45715" y="11139"/>
                    </a:lnTo>
                    <a:lnTo>
                      <a:pt x="45715" y="0"/>
                    </a:lnTo>
                    <a:close/>
                  </a:path>
                </a:pathLst>
              </a:custGeom>
              <a:solidFill>
                <a:srgbClr val="FEA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448;p44">
                <a:extLst>
                  <a:ext uri="{FF2B5EF4-FFF2-40B4-BE49-F238E27FC236}">
                    <a16:creationId xmlns:a16="http://schemas.microsoft.com/office/drawing/2014/main" id="{52B0E711-A267-4D52-F136-9C92DD61A52B}"/>
                  </a:ext>
                </a:extLst>
              </p:cNvPr>
              <p:cNvSpPr/>
              <p:nvPr/>
            </p:nvSpPr>
            <p:spPr>
              <a:xfrm>
                <a:off x="7367113" y="2406963"/>
                <a:ext cx="144325" cy="169850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6794" fill="none" extrusionOk="0">
                    <a:moveTo>
                      <a:pt x="123" y="756"/>
                    </a:moveTo>
                    <a:lnTo>
                      <a:pt x="5712" y="1"/>
                    </a:lnTo>
                    <a:cubicBezTo>
                      <a:pt x="5732" y="2264"/>
                      <a:pt x="5753" y="4529"/>
                      <a:pt x="5772" y="6793"/>
                    </a:cubicBezTo>
                    <a:cubicBezTo>
                      <a:pt x="3914" y="6477"/>
                      <a:pt x="2024" y="6382"/>
                      <a:pt x="143" y="6510"/>
                    </a:cubicBezTo>
                    <a:cubicBezTo>
                      <a:pt x="71" y="4517"/>
                      <a:pt x="0" y="2526"/>
                      <a:pt x="123" y="756"/>
                    </a:cubicBezTo>
                    <a:close/>
                  </a:path>
                </a:pathLst>
              </a:custGeom>
              <a:solidFill>
                <a:schemeClr val="lt1"/>
              </a:solidFill>
              <a:ln w="13325" cap="rnd" cmpd="sng">
                <a:solidFill>
                  <a:srgbClr val="FFE2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449;p44">
                <a:extLst>
                  <a:ext uri="{FF2B5EF4-FFF2-40B4-BE49-F238E27FC236}">
                    <a16:creationId xmlns:a16="http://schemas.microsoft.com/office/drawing/2014/main" id="{2207820C-06EC-A0D9-5DAB-50BF4346B135}"/>
                  </a:ext>
                </a:extLst>
              </p:cNvPr>
              <p:cNvSpPr/>
              <p:nvPr/>
            </p:nvSpPr>
            <p:spPr>
              <a:xfrm>
                <a:off x="6577363" y="2446213"/>
                <a:ext cx="220300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4041" extrusionOk="0">
                    <a:moveTo>
                      <a:pt x="0" y="0"/>
                    </a:moveTo>
                    <a:cubicBezTo>
                      <a:pt x="1" y="2"/>
                      <a:pt x="1" y="4"/>
                      <a:pt x="2" y="6"/>
                    </a:cubicBezTo>
                    <a:lnTo>
                      <a:pt x="2" y="6"/>
                    </a:lnTo>
                    <a:cubicBezTo>
                      <a:pt x="2" y="4"/>
                      <a:pt x="2" y="2"/>
                      <a:pt x="2" y="0"/>
                    </a:cubicBezTo>
                    <a:close/>
                    <a:moveTo>
                      <a:pt x="2" y="6"/>
                    </a:moveTo>
                    <a:lnTo>
                      <a:pt x="2" y="6"/>
                    </a:lnTo>
                    <a:cubicBezTo>
                      <a:pt x="4" y="644"/>
                      <a:pt x="28" y="1287"/>
                      <a:pt x="57" y="1923"/>
                    </a:cubicBezTo>
                    <a:cubicBezTo>
                      <a:pt x="67" y="2084"/>
                      <a:pt x="62" y="2246"/>
                      <a:pt x="97" y="2401"/>
                    </a:cubicBezTo>
                    <a:cubicBezTo>
                      <a:pt x="114" y="2479"/>
                      <a:pt x="128" y="2557"/>
                      <a:pt x="140" y="2636"/>
                    </a:cubicBezTo>
                    <a:cubicBezTo>
                      <a:pt x="166" y="2793"/>
                      <a:pt x="292" y="3639"/>
                      <a:pt x="323" y="3816"/>
                    </a:cubicBezTo>
                    <a:cubicBezTo>
                      <a:pt x="346" y="3961"/>
                      <a:pt x="466" y="4041"/>
                      <a:pt x="587" y="4041"/>
                    </a:cubicBezTo>
                    <a:cubicBezTo>
                      <a:pt x="685" y="4041"/>
                      <a:pt x="784" y="3989"/>
                      <a:pt x="831" y="3879"/>
                    </a:cubicBezTo>
                    <a:cubicBezTo>
                      <a:pt x="954" y="3589"/>
                      <a:pt x="1557" y="2168"/>
                      <a:pt x="1667" y="1907"/>
                    </a:cubicBezTo>
                    <a:cubicBezTo>
                      <a:pt x="1713" y="1802"/>
                      <a:pt x="1779" y="1638"/>
                      <a:pt x="1834" y="1541"/>
                    </a:cubicBezTo>
                    <a:cubicBezTo>
                      <a:pt x="1917" y="1392"/>
                      <a:pt x="2048" y="1180"/>
                      <a:pt x="2217" y="1180"/>
                    </a:cubicBezTo>
                    <a:cubicBezTo>
                      <a:pt x="2249" y="1180"/>
                      <a:pt x="2283" y="1188"/>
                      <a:pt x="2319" y="1206"/>
                    </a:cubicBezTo>
                    <a:cubicBezTo>
                      <a:pt x="2461" y="1288"/>
                      <a:pt x="2544" y="1470"/>
                      <a:pt x="2579" y="1637"/>
                    </a:cubicBezTo>
                    <a:cubicBezTo>
                      <a:pt x="2643" y="1946"/>
                      <a:pt x="2641" y="2280"/>
                      <a:pt x="2788" y="2584"/>
                    </a:cubicBezTo>
                    <a:cubicBezTo>
                      <a:pt x="2994" y="3007"/>
                      <a:pt x="3446" y="3273"/>
                      <a:pt x="3906" y="3318"/>
                    </a:cubicBezTo>
                    <a:cubicBezTo>
                      <a:pt x="3958" y="3323"/>
                      <a:pt x="4009" y="3325"/>
                      <a:pt x="4059" y="3325"/>
                    </a:cubicBezTo>
                    <a:cubicBezTo>
                      <a:pt x="4563" y="3325"/>
                      <a:pt x="4970" y="3082"/>
                      <a:pt x="5231" y="2625"/>
                    </a:cubicBezTo>
                    <a:cubicBezTo>
                      <a:pt x="5393" y="2348"/>
                      <a:pt x="5481" y="2055"/>
                      <a:pt x="5615" y="1781"/>
                    </a:cubicBezTo>
                    <a:cubicBezTo>
                      <a:pt x="5704" y="1590"/>
                      <a:pt x="5857" y="1411"/>
                      <a:pt x="6036" y="1313"/>
                    </a:cubicBezTo>
                    <a:cubicBezTo>
                      <a:pt x="6119" y="1268"/>
                      <a:pt x="6194" y="1247"/>
                      <a:pt x="6260" y="1247"/>
                    </a:cubicBezTo>
                    <a:cubicBezTo>
                      <a:pt x="6440" y="1247"/>
                      <a:pt x="6556" y="1402"/>
                      <a:pt x="6610" y="1635"/>
                    </a:cubicBezTo>
                    <a:cubicBezTo>
                      <a:pt x="6641" y="1755"/>
                      <a:pt x="6663" y="1891"/>
                      <a:pt x="6691" y="2038"/>
                    </a:cubicBezTo>
                    <a:cubicBezTo>
                      <a:pt x="6714" y="2149"/>
                      <a:pt x="6730" y="2273"/>
                      <a:pt x="6773" y="2385"/>
                    </a:cubicBezTo>
                    <a:cubicBezTo>
                      <a:pt x="6900" y="2693"/>
                      <a:pt x="7148" y="2936"/>
                      <a:pt x="7460" y="3054"/>
                    </a:cubicBezTo>
                    <a:cubicBezTo>
                      <a:pt x="7587" y="3105"/>
                      <a:pt x="7720" y="3129"/>
                      <a:pt x="7852" y="3129"/>
                    </a:cubicBezTo>
                    <a:cubicBezTo>
                      <a:pt x="8252" y="3129"/>
                      <a:pt x="8641" y="2905"/>
                      <a:pt x="8811" y="2528"/>
                    </a:cubicBezTo>
                    <a:lnTo>
                      <a:pt x="8811" y="2528"/>
                    </a:lnTo>
                    <a:cubicBezTo>
                      <a:pt x="8622" y="2746"/>
                      <a:pt x="8355" y="2868"/>
                      <a:pt x="8089" y="2868"/>
                    </a:cubicBezTo>
                    <a:cubicBezTo>
                      <a:pt x="7927" y="2868"/>
                      <a:pt x="7766" y="2822"/>
                      <a:pt x="7624" y="2725"/>
                    </a:cubicBezTo>
                    <a:cubicBezTo>
                      <a:pt x="7486" y="2628"/>
                      <a:pt x="7373" y="2492"/>
                      <a:pt x="7321" y="2332"/>
                    </a:cubicBezTo>
                    <a:cubicBezTo>
                      <a:pt x="7308" y="2296"/>
                      <a:pt x="7297" y="2251"/>
                      <a:pt x="7287" y="2212"/>
                    </a:cubicBezTo>
                    <a:cubicBezTo>
                      <a:pt x="7263" y="2119"/>
                      <a:pt x="7232" y="2035"/>
                      <a:pt x="7214" y="1936"/>
                    </a:cubicBezTo>
                    <a:cubicBezTo>
                      <a:pt x="7154" y="1632"/>
                      <a:pt x="7112" y="1267"/>
                      <a:pt x="6890" y="1010"/>
                    </a:cubicBezTo>
                    <a:cubicBezTo>
                      <a:pt x="6721" y="810"/>
                      <a:pt x="6492" y="716"/>
                      <a:pt x="6257" y="716"/>
                    </a:cubicBezTo>
                    <a:cubicBezTo>
                      <a:pt x="6096" y="716"/>
                      <a:pt x="5932" y="760"/>
                      <a:pt x="5782" y="844"/>
                    </a:cubicBezTo>
                    <a:cubicBezTo>
                      <a:pt x="5474" y="1016"/>
                      <a:pt x="5254" y="1283"/>
                      <a:pt x="5111" y="1598"/>
                    </a:cubicBezTo>
                    <a:cubicBezTo>
                      <a:pt x="4990" y="1854"/>
                      <a:pt x="4906" y="2123"/>
                      <a:pt x="4770" y="2356"/>
                    </a:cubicBezTo>
                    <a:cubicBezTo>
                      <a:pt x="4727" y="2432"/>
                      <a:pt x="4676" y="2503"/>
                      <a:pt x="4616" y="2566"/>
                    </a:cubicBezTo>
                    <a:cubicBezTo>
                      <a:pt x="4472" y="2723"/>
                      <a:pt x="4267" y="2794"/>
                      <a:pt x="4058" y="2794"/>
                    </a:cubicBezTo>
                    <a:cubicBezTo>
                      <a:pt x="3858" y="2794"/>
                      <a:pt x="3654" y="2729"/>
                      <a:pt x="3495" y="2613"/>
                    </a:cubicBezTo>
                    <a:cubicBezTo>
                      <a:pt x="3232" y="2429"/>
                      <a:pt x="3193" y="2173"/>
                      <a:pt x="3153" y="1862"/>
                    </a:cubicBezTo>
                    <a:cubicBezTo>
                      <a:pt x="3124" y="1624"/>
                      <a:pt x="3085" y="1369"/>
                      <a:pt x="2967" y="1154"/>
                    </a:cubicBezTo>
                    <a:cubicBezTo>
                      <a:pt x="2787" y="818"/>
                      <a:pt x="2506" y="648"/>
                      <a:pt x="2220" y="648"/>
                    </a:cubicBezTo>
                    <a:cubicBezTo>
                      <a:pt x="1958" y="648"/>
                      <a:pt x="1691" y="791"/>
                      <a:pt x="1494" y="1078"/>
                    </a:cubicBezTo>
                    <a:cubicBezTo>
                      <a:pt x="1356" y="1266"/>
                      <a:pt x="1267" y="1489"/>
                      <a:pt x="1176" y="1700"/>
                    </a:cubicBezTo>
                    <a:cubicBezTo>
                      <a:pt x="1114" y="1847"/>
                      <a:pt x="903" y="2345"/>
                      <a:pt x="705" y="2810"/>
                    </a:cubicBezTo>
                    <a:lnTo>
                      <a:pt x="705" y="2810"/>
                    </a:lnTo>
                    <a:lnTo>
                      <a:pt x="702" y="2792"/>
                    </a:lnTo>
                    <a:cubicBezTo>
                      <a:pt x="681" y="2652"/>
                      <a:pt x="647" y="2456"/>
                      <a:pt x="634" y="2319"/>
                    </a:cubicBezTo>
                    <a:cubicBezTo>
                      <a:pt x="621" y="2160"/>
                      <a:pt x="569" y="2006"/>
                      <a:pt x="530" y="1852"/>
                    </a:cubicBezTo>
                    <a:lnTo>
                      <a:pt x="467" y="1620"/>
                    </a:lnTo>
                    <a:cubicBezTo>
                      <a:pt x="320" y="1081"/>
                      <a:pt x="170" y="540"/>
                      <a:pt x="2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450;p44">
                <a:extLst>
                  <a:ext uri="{FF2B5EF4-FFF2-40B4-BE49-F238E27FC236}">
                    <a16:creationId xmlns:a16="http://schemas.microsoft.com/office/drawing/2014/main" id="{743A2CCE-894C-FC1F-E2EE-BFCEAD1AD13D}"/>
                  </a:ext>
                </a:extLst>
              </p:cNvPr>
              <p:cNvSpPr/>
              <p:nvPr/>
            </p:nvSpPr>
            <p:spPr>
              <a:xfrm>
                <a:off x="6843363" y="2464688"/>
                <a:ext cx="3952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15810" h="2420" extrusionOk="0">
                    <a:moveTo>
                      <a:pt x="2823" y="1"/>
                    </a:moveTo>
                    <a:cubicBezTo>
                      <a:pt x="2682" y="1"/>
                      <a:pt x="2563" y="114"/>
                      <a:pt x="2558" y="259"/>
                    </a:cubicBezTo>
                    <a:cubicBezTo>
                      <a:pt x="2549" y="591"/>
                      <a:pt x="2366" y="940"/>
                      <a:pt x="2089" y="1142"/>
                    </a:cubicBezTo>
                    <a:cubicBezTo>
                      <a:pt x="1920" y="1264"/>
                      <a:pt x="1750" y="1388"/>
                      <a:pt x="1543" y="1435"/>
                    </a:cubicBezTo>
                    <a:cubicBezTo>
                      <a:pt x="1453" y="1458"/>
                      <a:pt x="1360" y="1469"/>
                      <a:pt x="1268" y="1469"/>
                    </a:cubicBezTo>
                    <a:cubicBezTo>
                      <a:pt x="750" y="1469"/>
                      <a:pt x="219" y="1135"/>
                      <a:pt x="0" y="643"/>
                    </a:cubicBezTo>
                    <a:lnTo>
                      <a:pt x="0" y="643"/>
                    </a:lnTo>
                    <a:cubicBezTo>
                      <a:pt x="122" y="1347"/>
                      <a:pt x="813" y="1877"/>
                      <a:pt x="1523" y="1877"/>
                    </a:cubicBezTo>
                    <a:cubicBezTo>
                      <a:pt x="1549" y="1877"/>
                      <a:pt x="1575" y="1876"/>
                      <a:pt x="1601" y="1874"/>
                    </a:cubicBezTo>
                    <a:cubicBezTo>
                      <a:pt x="1896" y="1855"/>
                      <a:pt x="2202" y="1763"/>
                      <a:pt x="2429" y="1567"/>
                    </a:cubicBezTo>
                    <a:cubicBezTo>
                      <a:pt x="2668" y="1366"/>
                      <a:pt x="2864" y="1107"/>
                      <a:pt x="2979" y="817"/>
                    </a:cubicBezTo>
                    <a:lnTo>
                      <a:pt x="2979" y="817"/>
                    </a:lnTo>
                    <a:cubicBezTo>
                      <a:pt x="2991" y="884"/>
                      <a:pt x="2997" y="949"/>
                      <a:pt x="2999" y="995"/>
                    </a:cubicBezTo>
                    <a:cubicBezTo>
                      <a:pt x="3006" y="1089"/>
                      <a:pt x="2996" y="1184"/>
                      <a:pt x="2993" y="1280"/>
                    </a:cubicBezTo>
                    <a:cubicBezTo>
                      <a:pt x="2988" y="1397"/>
                      <a:pt x="2994" y="1515"/>
                      <a:pt x="3009" y="1630"/>
                    </a:cubicBezTo>
                    <a:cubicBezTo>
                      <a:pt x="3056" y="2002"/>
                      <a:pt x="3258" y="2382"/>
                      <a:pt x="3681" y="2417"/>
                    </a:cubicBezTo>
                    <a:cubicBezTo>
                      <a:pt x="3700" y="2419"/>
                      <a:pt x="3720" y="2420"/>
                      <a:pt x="3739" y="2420"/>
                    </a:cubicBezTo>
                    <a:cubicBezTo>
                      <a:pt x="4001" y="2420"/>
                      <a:pt x="4231" y="2259"/>
                      <a:pt x="4417" y="2093"/>
                    </a:cubicBezTo>
                    <a:cubicBezTo>
                      <a:pt x="4826" y="1726"/>
                      <a:pt x="5201" y="1322"/>
                      <a:pt x="5534" y="885"/>
                    </a:cubicBezTo>
                    <a:lnTo>
                      <a:pt x="5534" y="885"/>
                    </a:lnTo>
                    <a:cubicBezTo>
                      <a:pt x="5669" y="1070"/>
                      <a:pt x="5829" y="1236"/>
                      <a:pt x="6011" y="1379"/>
                    </a:cubicBezTo>
                    <a:cubicBezTo>
                      <a:pt x="6470" y="1746"/>
                      <a:pt x="7015" y="1922"/>
                      <a:pt x="7556" y="1922"/>
                    </a:cubicBezTo>
                    <a:cubicBezTo>
                      <a:pt x="8327" y="1922"/>
                      <a:pt x="9090" y="1565"/>
                      <a:pt x="9588" y="896"/>
                    </a:cubicBezTo>
                    <a:cubicBezTo>
                      <a:pt x="9649" y="813"/>
                      <a:pt x="9724" y="710"/>
                      <a:pt x="9790" y="653"/>
                    </a:cubicBezTo>
                    <a:cubicBezTo>
                      <a:pt x="9816" y="629"/>
                      <a:pt x="9847" y="609"/>
                      <a:pt x="9881" y="600"/>
                    </a:cubicBezTo>
                    <a:cubicBezTo>
                      <a:pt x="9885" y="599"/>
                      <a:pt x="9889" y="599"/>
                      <a:pt x="9894" y="599"/>
                    </a:cubicBezTo>
                    <a:cubicBezTo>
                      <a:pt x="9911" y="599"/>
                      <a:pt x="9928" y="604"/>
                      <a:pt x="9942" y="614"/>
                    </a:cubicBezTo>
                    <a:cubicBezTo>
                      <a:pt x="10004" y="647"/>
                      <a:pt x="10122" y="763"/>
                      <a:pt x="10195" y="821"/>
                    </a:cubicBezTo>
                    <a:cubicBezTo>
                      <a:pt x="10386" y="974"/>
                      <a:pt x="10605" y="1086"/>
                      <a:pt x="10841" y="1150"/>
                    </a:cubicBezTo>
                    <a:cubicBezTo>
                      <a:pt x="11011" y="1197"/>
                      <a:pt x="11188" y="1221"/>
                      <a:pt x="11364" y="1221"/>
                    </a:cubicBezTo>
                    <a:cubicBezTo>
                      <a:pt x="11730" y="1221"/>
                      <a:pt x="12096" y="1120"/>
                      <a:pt x="12402" y="915"/>
                    </a:cubicBezTo>
                    <a:lnTo>
                      <a:pt x="12402" y="915"/>
                    </a:lnTo>
                    <a:lnTo>
                      <a:pt x="12737" y="951"/>
                    </a:lnTo>
                    <a:cubicBezTo>
                      <a:pt x="12883" y="962"/>
                      <a:pt x="13025" y="992"/>
                      <a:pt x="13171" y="1003"/>
                    </a:cubicBezTo>
                    <a:cubicBezTo>
                      <a:pt x="13304" y="1009"/>
                      <a:pt x="13474" y="1008"/>
                      <a:pt x="13610" y="1011"/>
                    </a:cubicBezTo>
                    <a:cubicBezTo>
                      <a:pt x="14122" y="1019"/>
                      <a:pt x="14637" y="1022"/>
                      <a:pt x="15149" y="1022"/>
                    </a:cubicBezTo>
                    <a:cubicBezTo>
                      <a:pt x="15361" y="1019"/>
                      <a:pt x="15601" y="1019"/>
                      <a:pt x="15810" y="1016"/>
                    </a:cubicBezTo>
                    <a:cubicBezTo>
                      <a:pt x="15241" y="881"/>
                      <a:pt x="14663" y="757"/>
                      <a:pt x="14091" y="637"/>
                    </a:cubicBezTo>
                    <a:cubicBezTo>
                      <a:pt x="13809" y="578"/>
                      <a:pt x="13513" y="515"/>
                      <a:pt x="13229" y="463"/>
                    </a:cubicBezTo>
                    <a:cubicBezTo>
                      <a:pt x="13156" y="452"/>
                      <a:pt x="13084" y="447"/>
                      <a:pt x="13011" y="442"/>
                    </a:cubicBezTo>
                    <a:cubicBezTo>
                      <a:pt x="12886" y="433"/>
                      <a:pt x="12479" y="387"/>
                      <a:pt x="12358" y="374"/>
                    </a:cubicBezTo>
                    <a:cubicBezTo>
                      <a:pt x="12348" y="373"/>
                      <a:pt x="12337" y="373"/>
                      <a:pt x="12327" y="373"/>
                    </a:cubicBezTo>
                    <a:cubicBezTo>
                      <a:pt x="12270" y="373"/>
                      <a:pt x="12213" y="392"/>
                      <a:pt x="12167" y="428"/>
                    </a:cubicBezTo>
                    <a:cubicBezTo>
                      <a:pt x="11954" y="591"/>
                      <a:pt x="11677" y="682"/>
                      <a:pt x="11397" y="687"/>
                    </a:cubicBezTo>
                    <a:cubicBezTo>
                      <a:pt x="11386" y="687"/>
                      <a:pt x="11375" y="687"/>
                      <a:pt x="11364" y="687"/>
                    </a:cubicBezTo>
                    <a:cubicBezTo>
                      <a:pt x="11099" y="687"/>
                      <a:pt x="10829" y="613"/>
                      <a:pt x="10610" y="465"/>
                    </a:cubicBezTo>
                    <a:cubicBezTo>
                      <a:pt x="10454" y="363"/>
                      <a:pt x="10385" y="253"/>
                      <a:pt x="10200" y="148"/>
                    </a:cubicBezTo>
                    <a:cubicBezTo>
                      <a:pt x="10104" y="93"/>
                      <a:pt x="9998" y="66"/>
                      <a:pt x="9892" y="66"/>
                    </a:cubicBezTo>
                    <a:cubicBezTo>
                      <a:pt x="9786" y="66"/>
                      <a:pt x="9681" y="93"/>
                      <a:pt x="9586" y="148"/>
                    </a:cubicBezTo>
                    <a:cubicBezTo>
                      <a:pt x="9405" y="248"/>
                      <a:pt x="9275" y="421"/>
                      <a:pt x="9160" y="577"/>
                    </a:cubicBezTo>
                    <a:cubicBezTo>
                      <a:pt x="9050" y="724"/>
                      <a:pt x="8922" y="855"/>
                      <a:pt x="8778" y="967"/>
                    </a:cubicBezTo>
                    <a:cubicBezTo>
                      <a:pt x="8413" y="1248"/>
                      <a:pt x="7984" y="1389"/>
                      <a:pt x="7556" y="1389"/>
                    </a:cubicBezTo>
                    <a:cubicBezTo>
                      <a:pt x="7128" y="1389"/>
                      <a:pt x="6701" y="1248"/>
                      <a:pt x="6339" y="961"/>
                    </a:cubicBezTo>
                    <a:cubicBezTo>
                      <a:pt x="6109" y="779"/>
                      <a:pt x="5923" y="549"/>
                      <a:pt x="5790" y="287"/>
                    </a:cubicBezTo>
                    <a:cubicBezTo>
                      <a:pt x="5745" y="190"/>
                      <a:pt x="5647" y="139"/>
                      <a:pt x="5550" y="139"/>
                    </a:cubicBezTo>
                    <a:cubicBezTo>
                      <a:pt x="5467" y="139"/>
                      <a:pt x="5383" y="176"/>
                      <a:pt x="5332" y="253"/>
                    </a:cubicBezTo>
                    <a:cubicBezTo>
                      <a:pt x="4941" y="817"/>
                      <a:pt x="4483" y="1338"/>
                      <a:pt x="3958" y="1779"/>
                    </a:cubicBezTo>
                    <a:cubicBezTo>
                      <a:pt x="3864" y="1852"/>
                      <a:pt x="3792" y="1885"/>
                      <a:pt x="3735" y="1885"/>
                    </a:cubicBezTo>
                    <a:cubicBezTo>
                      <a:pt x="3620" y="1885"/>
                      <a:pt x="3569" y="1754"/>
                      <a:pt x="3537" y="1557"/>
                    </a:cubicBezTo>
                    <a:cubicBezTo>
                      <a:pt x="3506" y="1366"/>
                      <a:pt x="3542" y="1163"/>
                      <a:pt x="3532" y="969"/>
                    </a:cubicBezTo>
                    <a:cubicBezTo>
                      <a:pt x="3517" y="548"/>
                      <a:pt x="3338" y="47"/>
                      <a:pt x="2848" y="2"/>
                    </a:cubicBezTo>
                    <a:cubicBezTo>
                      <a:pt x="2840" y="1"/>
                      <a:pt x="2831" y="1"/>
                      <a:pt x="28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451;p44">
                <a:extLst>
                  <a:ext uri="{FF2B5EF4-FFF2-40B4-BE49-F238E27FC236}">
                    <a16:creationId xmlns:a16="http://schemas.microsoft.com/office/drawing/2014/main" id="{D2D420F9-30F4-5C72-FFFD-BD2BCEF90EC8}"/>
                  </a:ext>
                </a:extLst>
              </p:cNvPr>
              <p:cNvSpPr/>
              <p:nvPr/>
            </p:nvSpPr>
            <p:spPr>
              <a:xfrm>
                <a:off x="6149363" y="1744788"/>
                <a:ext cx="380875" cy="886300"/>
              </a:xfrm>
              <a:custGeom>
                <a:avLst/>
                <a:gdLst/>
                <a:ahLst/>
                <a:cxnLst/>
                <a:rect l="l" t="t" r="r" b="b"/>
                <a:pathLst>
                  <a:path w="15235" h="35452" extrusionOk="0">
                    <a:moveTo>
                      <a:pt x="10140" y="1"/>
                    </a:moveTo>
                    <a:lnTo>
                      <a:pt x="0" y="33928"/>
                    </a:lnTo>
                    <a:lnTo>
                      <a:pt x="5095" y="35451"/>
                    </a:lnTo>
                    <a:lnTo>
                      <a:pt x="15235" y="1523"/>
                    </a:lnTo>
                    <a:lnTo>
                      <a:pt x="101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452;p44">
                <a:extLst>
                  <a:ext uri="{FF2B5EF4-FFF2-40B4-BE49-F238E27FC236}">
                    <a16:creationId xmlns:a16="http://schemas.microsoft.com/office/drawing/2014/main" id="{F872472D-43ED-44EA-C201-8AA9BF11D9C4}"/>
                  </a:ext>
                </a:extLst>
              </p:cNvPr>
              <p:cNvSpPr/>
              <p:nvPr/>
            </p:nvSpPr>
            <p:spPr>
              <a:xfrm>
                <a:off x="6189738" y="2482288"/>
                <a:ext cx="1108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1651" extrusionOk="0">
                    <a:moveTo>
                      <a:pt x="207" y="0"/>
                    </a:moveTo>
                    <a:cubicBezTo>
                      <a:pt x="139" y="0"/>
                      <a:pt x="71" y="2"/>
                      <a:pt x="0" y="6"/>
                    </a:cubicBezTo>
                    <a:cubicBezTo>
                      <a:pt x="93" y="140"/>
                      <a:pt x="196" y="268"/>
                      <a:pt x="306" y="388"/>
                    </a:cubicBezTo>
                    <a:cubicBezTo>
                      <a:pt x="344" y="427"/>
                      <a:pt x="381" y="466"/>
                      <a:pt x="418" y="503"/>
                    </a:cubicBezTo>
                    <a:cubicBezTo>
                      <a:pt x="426" y="513"/>
                      <a:pt x="438" y="519"/>
                      <a:pt x="449" y="522"/>
                    </a:cubicBezTo>
                    <a:cubicBezTo>
                      <a:pt x="486" y="532"/>
                      <a:pt x="522" y="545"/>
                      <a:pt x="554" y="561"/>
                    </a:cubicBezTo>
                    <a:lnTo>
                      <a:pt x="690" y="623"/>
                    </a:lnTo>
                    <a:lnTo>
                      <a:pt x="966" y="740"/>
                    </a:lnTo>
                    <a:cubicBezTo>
                      <a:pt x="1837" y="1102"/>
                      <a:pt x="2735" y="1396"/>
                      <a:pt x="3653" y="1614"/>
                    </a:cubicBezTo>
                    <a:lnTo>
                      <a:pt x="3691" y="1624"/>
                    </a:lnTo>
                    <a:cubicBezTo>
                      <a:pt x="3724" y="1628"/>
                      <a:pt x="3752" y="1651"/>
                      <a:pt x="3786" y="1651"/>
                    </a:cubicBezTo>
                    <a:cubicBezTo>
                      <a:pt x="3790" y="1651"/>
                      <a:pt x="3794" y="1651"/>
                      <a:pt x="3798" y="1650"/>
                    </a:cubicBezTo>
                    <a:cubicBezTo>
                      <a:pt x="3890" y="1635"/>
                      <a:pt x="4026" y="1613"/>
                      <a:pt x="4115" y="1595"/>
                    </a:cubicBezTo>
                    <a:cubicBezTo>
                      <a:pt x="4220" y="1572"/>
                      <a:pt x="4326" y="1546"/>
                      <a:pt x="4433" y="1514"/>
                    </a:cubicBezTo>
                    <a:cubicBezTo>
                      <a:pt x="4267" y="1375"/>
                      <a:pt x="4092" y="1253"/>
                      <a:pt x="3919" y="1132"/>
                    </a:cubicBezTo>
                    <a:cubicBezTo>
                      <a:pt x="3888" y="1107"/>
                      <a:pt x="3848" y="1117"/>
                      <a:pt x="3814" y="1106"/>
                    </a:cubicBezTo>
                    <a:lnTo>
                      <a:pt x="3778" y="1098"/>
                    </a:lnTo>
                    <a:lnTo>
                      <a:pt x="3637" y="1064"/>
                    </a:lnTo>
                    <a:cubicBezTo>
                      <a:pt x="2655" y="819"/>
                      <a:pt x="1696" y="488"/>
                      <a:pt x="771" y="75"/>
                    </a:cubicBezTo>
                    <a:cubicBezTo>
                      <a:pt x="750" y="66"/>
                      <a:pt x="728" y="56"/>
                      <a:pt x="707" y="45"/>
                    </a:cubicBezTo>
                    <a:cubicBezTo>
                      <a:pt x="687" y="28"/>
                      <a:pt x="665" y="19"/>
                      <a:pt x="642" y="14"/>
                    </a:cubicBezTo>
                    <a:cubicBezTo>
                      <a:pt x="590" y="11"/>
                      <a:pt x="538" y="9"/>
                      <a:pt x="486" y="6"/>
                    </a:cubicBezTo>
                    <a:cubicBezTo>
                      <a:pt x="392" y="3"/>
                      <a:pt x="300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453;p44">
                <a:extLst>
                  <a:ext uri="{FF2B5EF4-FFF2-40B4-BE49-F238E27FC236}">
                    <a16:creationId xmlns:a16="http://schemas.microsoft.com/office/drawing/2014/main" id="{138A4B75-0E41-E657-9ADC-F7A89B5B6D08}"/>
                  </a:ext>
                </a:extLst>
              </p:cNvPr>
              <p:cNvSpPr/>
              <p:nvPr/>
            </p:nvSpPr>
            <p:spPr>
              <a:xfrm>
                <a:off x="6378313" y="1847913"/>
                <a:ext cx="110325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1595" extrusionOk="0">
                    <a:moveTo>
                      <a:pt x="637" y="0"/>
                    </a:moveTo>
                    <a:cubicBezTo>
                      <a:pt x="585" y="3"/>
                      <a:pt x="531" y="7"/>
                      <a:pt x="480" y="10"/>
                    </a:cubicBezTo>
                    <a:cubicBezTo>
                      <a:pt x="320" y="23"/>
                      <a:pt x="160" y="44"/>
                      <a:pt x="1" y="76"/>
                    </a:cubicBezTo>
                    <a:lnTo>
                      <a:pt x="1" y="76"/>
                    </a:lnTo>
                    <a:cubicBezTo>
                      <a:pt x="1" y="76"/>
                      <a:pt x="0" y="75"/>
                      <a:pt x="0" y="75"/>
                    </a:cubicBezTo>
                    <a:lnTo>
                      <a:pt x="0" y="76"/>
                    </a:lnTo>
                    <a:cubicBezTo>
                      <a:pt x="0" y="76"/>
                      <a:pt x="1" y="76"/>
                      <a:pt x="1" y="76"/>
                    </a:cubicBezTo>
                    <a:lnTo>
                      <a:pt x="1" y="76"/>
                    </a:lnTo>
                    <a:cubicBezTo>
                      <a:pt x="111" y="194"/>
                      <a:pt x="227" y="307"/>
                      <a:pt x="348" y="412"/>
                    </a:cubicBezTo>
                    <a:cubicBezTo>
                      <a:pt x="389" y="446"/>
                      <a:pt x="428" y="480"/>
                      <a:pt x="468" y="512"/>
                    </a:cubicBezTo>
                    <a:cubicBezTo>
                      <a:pt x="478" y="519"/>
                      <a:pt x="489" y="525"/>
                      <a:pt x="501" y="528"/>
                    </a:cubicBezTo>
                    <a:cubicBezTo>
                      <a:pt x="538" y="533"/>
                      <a:pt x="572" y="541"/>
                      <a:pt x="608" y="554"/>
                    </a:cubicBezTo>
                    <a:lnTo>
                      <a:pt x="745" y="600"/>
                    </a:lnTo>
                    <a:lnTo>
                      <a:pt x="1021" y="690"/>
                    </a:lnTo>
                    <a:lnTo>
                      <a:pt x="3778" y="1594"/>
                    </a:lnTo>
                    <a:cubicBezTo>
                      <a:pt x="3990" y="1583"/>
                      <a:pt x="4202" y="1559"/>
                      <a:pt x="4413" y="1521"/>
                    </a:cubicBezTo>
                    <a:cubicBezTo>
                      <a:pt x="4264" y="1367"/>
                      <a:pt x="4108" y="1223"/>
                      <a:pt x="3943" y="1087"/>
                    </a:cubicBezTo>
                    <a:lnTo>
                      <a:pt x="1186" y="183"/>
                    </a:lnTo>
                    <a:lnTo>
                      <a:pt x="910" y="93"/>
                    </a:lnTo>
                    <a:lnTo>
                      <a:pt x="773" y="49"/>
                    </a:lnTo>
                    <a:cubicBezTo>
                      <a:pt x="739" y="37"/>
                      <a:pt x="705" y="24"/>
                      <a:pt x="672" y="8"/>
                    </a:cubicBezTo>
                    <a:cubicBezTo>
                      <a:pt x="661" y="3"/>
                      <a:pt x="648" y="0"/>
                      <a:pt x="6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454;p44">
                <a:extLst>
                  <a:ext uri="{FF2B5EF4-FFF2-40B4-BE49-F238E27FC236}">
                    <a16:creationId xmlns:a16="http://schemas.microsoft.com/office/drawing/2014/main" id="{F32618AE-29F2-5453-6D60-2BB071FBF3B3}"/>
                  </a:ext>
                </a:extLst>
              </p:cNvPr>
              <p:cNvSpPr/>
              <p:nvPr/>
            </p:nvSpPr>
            <p:spPr>
              <a:xfrm>
                <a:off x="6382663" y="1811363"/>
                <a:ext cx="123450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712" extrusionOk="0">
                    <a:moveTo>
                      <a:pt x="701" y="1"/>
                    </a:moveTo>
                    <a:cubicBezTo>
                      <a:pt x="642" y="3"/>
                      <a:pt x="586" y="4"/>
                      <a:pt x="527" y="6"/>
                    </a:cubicBezTo>
                    <a:cubicBezTo>
                      <a:pt x="351" y="14"/>
                      <a:pt x="174" y="30"/>
                      <a:pt x="1" y="56"/>
                    </a:cubicBezTo>
                    <a:cubicBezTo>
                      <a:pt x="127" y="181"/>
                      <a:pt x="260" y="297"/>
                      <a:pt x="398" y="408"/>
                    </a:cubicBezTo>
                    <a:cubicBezTo>
                      <a:pt x="443" y="443"/>
                      <a:pt x="489" y="479"/>
                      <a:pt x="536" y="513"/>
                    </a:cubicBezTo>
                    <a:cubicBezTo>
                      <a:pt x="547" y="521"/>
                      <a:pt x="558" y="526"/>
                      <a:pt x="573" y="531"/>
                    </a:cubicBezTo>
                    <a:cubicBezTo>
                      <a:pt x="612" y="537"/>
                      <a:pt x="652" y="547"/>
                      <a:pt x="689" y="561"/>
                    </a:cubicBezTo>
                    <a:lnTo>
                      <a:pt x="843" y="610"/>
                    </a:lnTo>
                    <a:lnTo>
                      <a:pt x="1153" y="711"/>
                    </a:lnTo>
                    <a:lnTo>
                      <a:pt x="4239" y="1712"/>
                    </a:lnTo>
                    <a:cubicBezTo>
                      <a:pt x="4472" y="1707"/>
                      <a:pt x="4705" y="1689"/>
                      <a:pt x="4937" y="1658"/>
                    </a:cubicBezTo>
                    <a:cubicBezTo>
                      <a:pt x="4769" y="1498"/>
                      <a:pt x="4589" y="1346"/>
                      <a:pt x="4402" y="1205"/>
                    </a:cubicBezTo>
                    <a:cubicBezTo>
                      <a:pt x="3516" y="918"/>
                      <a:pt x="2207" y="493"/>
                      <a:pt x="1318" y="203"/>
                    </a:cubicBezTo>
                    <a:lnTo>
                      <a:pt x="1009" y="103"/>
                    </a:lnTo>
                    <a:lnTo>
                      <a:pt x="855" y="53"/>
                    </a:lnTo>
                    <a:cubicBezTo>
                      <a:pt x="816" y="41"/>
                      <a:pt x="777" y="27"/>
                      <a:pt x="741" y="9"/>
                    </a:cubicBezTo>
                    <a:cubicBezTo>
                      <a:pt x="728" y="4"/>
                      <a:pt x="714" y="1"/>
                      <a:pt x="7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455;p44">
              <a:extLst>
                <a:ext uri="{FF2B5EF4-FFF2-40B4-BE49-F238E27FC236}">
                  <a16:creationId xmlns:a16="http://schemas.microsoft.com/office/drawing/2014/main" id="{34774644-6762-7A7B-9F32-06D278A18EF5}"/>
                </a:ext>
              </a:extLst>
            </p:cNvPr>
            <p:cNvGrpSpPr/>
            <p:nvPr/>
          </p:nvGrpSpPr>
          <p:grpSpPr>
            <a:xfrm>
              <a:off x="6365099" y="285740"/>
              <a:ext cx="1020261" cy="824093"/>
              <a:chOff x="737258" y="267174"/>
              <a:chExt cx="1041189" cy="839712"/>
            </a:xfrm>
          </p:grpSpPr>
          <p:grpSp>
            <p:nvGrpSpPr>
              <p:cNvPr id="1484" name="Google Shape;1456;p44">
                <a:extLst>
                  <a:ext uri="{FF2B5EF4-FFF2-40B4-BE49-F238E27FC236}">
                    <a16:creationId xmlns:a16="http://schemas.microsoft.com/office/drawing/2014/main" id="{9AA88F49-659A-FE13-630C-58663E4F210D}"/>
                  </a:ext>
                </a:extLst>
              </p:cNvPr>
              <p:cNvGrpSpPr/>
              <p:nvPr/>
            </p:nvGrpSpPr>
            <p:grpSpPr>
              <a:xfrm>
                <a:off x="1205833" y="267174"/>
                <a:ext cx="572614" cy="411012"/>
                <a:chOff x="-2023762" y="-1244262"/>
                <a:chExt cx="393225" cy="282250"/>
              </a:xfrm>
            </p:grpSpPr>
            <p:sp>
              <p:nvSpPr>
                <p:cNvPr id="1533" name="Google Shape;1457;p44">
                  <a:extLst>
                    <a:ext uri="{FF2B5EF4-FFF2-40B4-BE49-F238E27FC236}">
                      <a16:creationId xmlns:a16="http://schemas.microsoft.com/office/drawing/2014/main" id="{BDD0C8A8-E1DB-C81A-2E1B-EEC1A7A60DAA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458;p44">
                  <a:extLst>
                    <a:ext uri="{FF2B5EF4-FFF2-40B4-BE49-F238E27FC236}">
                      <a16:creationId xmlns:a16="http://schemas.microsoft.com/office/drawing/2014/main" id="{8774FEB6-B75F-D495-2419-16E6A63E5640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459;p44">
                  <a:extLst>
                    <a:ext uri="{FF2B5EF4-FFF2-40B4-BE49-F238E27FC236}">
                      <a16:creationId xmlns:a16="http://schemas.microsoft.com/office/drawing/2014/main" id="{74988D29-8918-3997-0227-52C6188D8812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460;p44">
                  <a:extLst>
                    <a:ext uri="{FF2B5EF4-FFF2-40B4-BE49-F238E27FC236}">
                      <a16:creationId xmlns:a16="http://schemas.microsoft.com/office/drawing/2014/main" id="{546FA296-1191-C1A9-CBD8-7FDA302FB10D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461;p44">
                  <a:extLst>
                    <a:ext uri="{FF2B5EF4-FFF2-40B4-BE49-F238E27FC236}">
                      <a16:creationId xmlns:a16="http://schemas.microsoft.com/office/drawing/2014/main" id="{34F2C00B-F06E-FEA9-7B96-F5C03D61B44F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462;p44">
                  <a:extLst>
                    <a:ext uri="{FF2B5EF4-FFF2-40B4-BE49-F238E27FC236}">
                      <a16:creationId xmlns:a16="http://schemas.microsoft.com/office/drawing/2014/main" id="{865712BE-14A3-1E72-824D-CC96FEDB7C16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463;p44">
                  <a:extLst>
                    <a:ext uri="{FF2B5EF4-FFF2-40B4-BE49-F238E27FC236}">
                      <a16:creationId xmlns:a16="http://schemas.microsoft.com/office/drawing/2014/main" id="{0BD3F51A-61A2-84BB-4867-DB436436D1BA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464;p44">
                  <a:extLst>
                    <a:ext uri="{FF2B5EF4-FFF2-40B4-BE49-F238E27FC236}">
                      <a16:creationId xmlns:a16="http://schemas.microsoft.com/office/drawing/2014/main" id="{27148553-7E14-C26C-3787-54C5B96F722A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465;p44">
                  <a:extLst>
                    <a:ext uri="{FF2B5EF4-FFF2-40B4-BE49-F238E27FC236}">
                      <a16:creationId xmlns:a16="http://schemas.microsoft.com/office/drawing/2014/main" id="{FEC41AA3-2D82-0CA5-99B1-4BAB595A68C4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466;p44">
                  <a:extLst>
                    <a:ext uri="{FF2B5EF4-FFF2-40B4-BE49-F238E27FC236}">
                      <a16:creationId xmlns:a16="http://schemas.microsoft.com/office/drawing/2014/main" id="{ADE8BB24-02AB-FC47-0B12-25F22830BCEB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467;p44">
                  <a:extLst>
                    <a:ext uri="{FF2B5EF4-FFF2-40B4-BE49-F238E27FC236}">
                      <a16:creationId xmlns:a16="http://schemas.microsoft.com/office/drawing/2014/main" id="{43CC8175-23BA-1889-5047-24CD8E8CE82E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468;p44">
                  <a:extLst>
                    <a:ext uri="{FF2B5EF4-FFF2-40B4-BE49-F238E27FC236}">
                      <a16:creationId xmlns:a16="http://schemas.microsoft.com/office/drawing/2014/main" id="{0F4BFB3E-9C55-FB1F-046B-2D1055F1F0FC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469;p44">
                  <a:extLst>
                    <a:ext uri="{FF2B5EF4-FFF2-40B4-BE49-F238E27FC236}">
                      <a16:creationId xmlns:a16="http://schemas.microsoft.com/office/drawing/2014/main" id="{FE3B3609-5A8C-D277-BFB4-187331CA6CCB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470;p44">
                  <a:extLst>
                    <a:ext uri="{FF2B5EF4-FFF2-40B4-BE49-F238E27FC236}">
                      <a16:creationId xmlns:a16="http://schemas.microsoft.com/office/drawing/2014/main" id="{0318AC02-9431-3B70-BC16-F9EDB1CB109C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471;p44">
                  <a:extLst>
                    <a:ext uri="{FF2B5EF4-FFF2-40B4-BE49-F238E27FC236}">
                      <a16:creationId xmlns:a16="http://schemas.microsoft.com/office/drawing/2014/main" id="{36A3D160-8C69-AAF7-0C23-ABAD9BFE1EDA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472;p44">
                  <a:extLst>
                    <a:ext uri="{FF2B5EF4-FFF2-40B4-BE49-F238E27FC236}">
                      <a16:creationId xmlns:a16="http://schemas.microsoft.com/office/drawing/2014/main" id="{7ECF98F0-9CE9-7396-9412-A41AB582FFFE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473;p44">
                  <a:extLst>
                    <a:ext uri="{FF2B5EF4-FFF2-40B4-BE49-F238E27FC236}">
                      <a16:creationId xmlns:a16="http://schemas.microsoft.com/office/drawing/2014/main" id="{58D5E1F6-CBBB-7B47-ED1C-F8D244248D14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474;p44">
                  <a:extLst>
                    <a:ext uri="{FF2B5EF4-FFF2-40B4-BE49-F238E27FC236}">
                      <a16:creationId xmlns:a16="http://schemas.microsoft.com/office/drawing/2014/main" id="{AA6D1C1E-627D-4E96-BA52-AFBFF37B66C4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475;p44">
                  <a:extLst>
                    <a:ext uri="{FF2B5EF4-FFF2-40B4-BE49-F238E27FC236}">
                      <a16:creationId xmlns:a16="http://schemas.microsoft.com/office/drawing/2014/main" id="{D24FB7FC-959A-F435-0272-205FA2D1ADC8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476;p44">
                  <a:extLst>
                    <a:ext uri="{FF2B5EF4-FFF2-40B4-BE49-F238E27FC236}">
                      <a16:creationId xmlns:a16="http://schemas.microsoft.com/office/drawing/2014/main" id="{E09F84A5-D3C3-96A1-0018-717BD80C7A59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477;p44">
                  <a:extLst>
                    <a:ext uri="{FF2B5EF4-FFF2-40B4-BE49-F238E27FC236}">
                      <a16:creationId xmlns:a16="http://schemas.microsoft.com/office/drawing/2014/main" id="{341AB490-BA6A-B4A1-A468-5053A3571AD6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478;p44">
                  <a:extLst>
                    <a:ext uri="{FF2B5EF4-FFF2-40B4-BE49-F238E27FC236}">
                      <a16:creationId xmlns:a16="http://schemas.microsoft.com/office/drawing/2014/main" id="{05094713-674C-C966-F79A-1D17014AB3C0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479;p44">
                  <a:extLst>
                    <a:ext uri="{FF2B5EF4-FFF2-40B4-BE49-F238E27FC236}">
                      <a16:creationId xmlns:a16="http://schemas.microsoft.com/office/drawing/2014/main" id="{2E49276A-2BCF-E1E3-A99E-5052980225B8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5" name="Google Shape;1480;p44">
                <a:extLst>
                  <a:ext uri="{FF2B5EF4-FFF2-40B4-BE49-F238E27FC236}">
                    <a16:creationId xmlns:a16="http://schemas.microsoft.com/office/drawing/2014/main" id="{A474D900-F89B-334B-D33D-96E3BBF6C07C}"/>
                  </a:ext>
                </a:extLst>
              </p:cNvPr>
              <p:cNvGrpSpPr/>
              <p:nvPr/>
            </p:nvGrpSpPr>
            <p:grpSpPr>
              <a:xfrm rot="-1278474">
                <a:off x="766792" y="362593"/>
                <a:ext cx="306893" cy="220256"/>
                <a:chOff x="-2023762" y="-1244262"/>
                <a:chExt cx="393225" cy="282250"/>
              </a:xfrm>
            </p:grpSpPr>
            <p:sp>
              <p:nvSpPr>
                <p:cNvPr id="1510" name="Google Shape;1481;p44">
                  <a:extLst>
                    <a:ext uri="{FF2B5EF4-FFF2-40B4-BE49-F238E27FC236}">
                      <a16:creationId xmlns:a16="http://schemas.microsoft.com/office/drawing/2014/main" id="{A41C3099-DE9A-FC85-0FE7-326E5BB2FC11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482;p44">
                  <a:extLst>
                    <a:ext uri="{FF2B5EF4-FFF2-40B4-BE49-F238E27FC236}">
                      <a16:creationId xmlns:a16="http://schemas.microsoft.com/office/drawing/2014/main" id="{BC54927C-5C9D-A8F2-D344-92E459775AD5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483;p44">
                  <a:extLst>
                    <a:ext uri="{FF2B5EF4-FFF2-40B4-BE49-F238E27FC236}">
                      <a16:creationId xmlns:a16="http://schemas.microsoft.com/office/drawing/2014/main" id="{E1418704-035F-EBE1-3129-2AE3FD262B1D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484;p44">
                  <a:extLst>
                    <a:ext uri="{FF2B5EF4-FFF2-40B4-BE49-F238E27FC236}">
                      <a16:creationId xmlns:a16="http://schemas.microsoft.com/office/drawing/2014/main" id="{F2186B22-BC07-E0F1-4528-F7D007F80B99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485;p44">
                  <a:extLst>
                    <a:ext uri="{FF2B5EF4-FFF2-40B4-BE49-F238E27FC236}">
                      <a16:creationId xmlns:a16="http://schemas.microsoft.com/office/drawing/2014/main" id="{F8A2139B-F1FF-3CEF-945A-D8D51E751835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486;p44">
                  <a:extLst>
                    <a:ext uri="{FF2B5EF4-FFF2-40B4-BE49-F238E27FC236}">
                      <a16:creationId xmlns:a16="http://schemas.microsoft.com/office/drawing/2014/main" id="{A4772BE5-2CC2-4C5E-4854-D59C98AA9209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487;p44">
                  <a:extLst>
                    <a:ext uri="{FF2B5EF4-FFF2-40B4-BE49-F238E27FC236}">
                      <a16:creationId xmlns:a16="http://schemas.microsoft.com/office/drawing/2014/main" id="{6E2C5F28-33F0-714B-E423-6FBEC64DEDCC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488;p44">
                  <a:extLst>
                    <a:ext uri="{FF2B5EF4-FFF2-40B4-BE49-F238E27FC236}">
                      <a16:creationId xmlns:a16="http://schemas.microsoft.com/office/drawing/2014/main" id="{F4783445-1E61-1206-94F5-B738568CB7F6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489;p44">
                  <a:extLst>
                    <a:ext uri="{FF2B5EF4-FFF2-40B4-BE49-F238E27FC236}">
                      <a16:creationId xmlns:a16="http://schemas.microsoft.com/office/drawing/2014/main" id="{2C8E98F0-72D0-295F-5B39-B298D0FCF8A5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490;p44">
                  <a:extLst>
                    <a:ext uri="{FF2B5EF4-FFF2-40B4-BE49-F238E27FC236}">
                      <a16:creationId xmlns:a16="http://schemas.microsoft.com/office/drawing/2014/main" id="{E548CCDD-8F4A-D6E9-649E-00C04213A2D9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491;p44">
                  <a:extLst>
                    <a:ext uri="{FF2B5EF4-FFF2-40B4-BE49-F238E27FC236}">
                      <a16:creationId xmlns:a16="http://schemas.microsoft.com/office/drawing/2014/main" id="{B8079503-425F-A129-7953-EEF0AC6A9546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492;p44">
                  <a:extLst>
                    <a:ext uri="{FF2B5EF4-FFF2-40B4-BE49-F238E27FC236}">
                      <a16:creationId xmlns:a16="http://schemas.microsoft.com/office/drawing/2014/main" id="{DC82636F-3FA1-ADBE-22D7-0EB641DE315D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493;p44">
                  <a:extLst>
                    <a:ext uri="{FF2B5EF4-FFF2-40B4-BE49-F238E27FC236}">
                      <a16:creationId xmlns:a16="http://schemas.microsoft.com/office/drawing/2014/main" id="{24F9C5B2-2D25-15CE-25DB-E48C00C744D3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494;p44">
                  <a:extLst>
                    <a:ext uri="{FF2B5EF4-FFF2-40B4-BE49-F238E27FC236}">
                      <a16:creationId xmlns:a16="http://schemas.microsoft.com/office/drawing/2014/main" id="{DA6BDB52-7A92-A211-3062-E58B105E3A07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495;p44">
                  <a:extLst>
                    <a:ext uri="{FF2B5EF4-FFF2-40B4-BE49-F238E27FC236}">
                      <a16:creationId xmlns:a16="http://schemas.microsoft.com/office/drawing/2014/main" id="{2B630FE6-6F8B-4258-CE27-6A97C3288BB0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496;p44">
                  <a:extLst>
                    <a:ext uri="{FF2B5EF4-FFF2-40B4-BE49-F238E27FC236}">
                      <a16:creationId xmlns:a16="http://schemas.microsoft.com/office/drawing/2014/main" id="{9546C5C8-4863-F30A-D348-B71DCA1181E9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497;p44">
                  <a:extLst>
                    <a:ext uri="{FF2B5EF4-FFF2-40B4-BE49-F238E27FC236}">
                      <a16:creationId xmlns:a16="http://schemas.microsoft.com/office/drawing/2014/main" id="{B04126B2-DBD7-F27B-1176-5B370078AE42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498;p44">
                  <a:extLst>
                    <a:ext uri="{FF2B5EF4-FFF2-40B4-BE49-F238E27FC236}">
                      <a16:creationId xmlns:a16="http://schemas.microsoft.com/office/drawing/2014/main" id="{B68AAE53-C6E6-B496-5937-CCEEF169E20C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499;p44">
                  <a:extLst>
                    <a:ext uri="{FF2B5EF4-FFF2-40B4-BE49-F238E27FC236}">
                      <a16:creationId xmlns:a16="http://schemas.microsoft.com/office/drawing/2014/main" id="{46B1DAA2-8CDA-0387-E878-46248EADEA43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00;p44">
                  <a:extLst>
                    <a:ext uri="{FF2B5EF4-FFF2-40B4-BE49-F238E27FC236}">
                      <a16:creationId xmlns:a16="http://schemas.microsoft.com/office/drawing/2014/main" id="{6CC0B05A-AB35-8E21-BD82-B4AD1A175316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01;p44">
                  <a:extLst>
                    <a:ext uri="{FF2B5EF4-FFF2-40B4-BE49-F238E27FC236}">
                      <a16:creationId xmlns:a16="http://schemas.microsoft.com/office/drawing/2014/main" id="{5D343CBE-9346-A4C6-8645-2B44463B9628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02;p44">
                  <a:extLst>
                    <a:ext uri="{FF2B5EF4-FFF2-40B4-BE49-F238E27FC236}">
                      <a16:creationId xmlns:a16="http://schemas.microsoft.com/office/drawing/2014/main" id="{7DD6911B-720A-A040-1309-49E7FB34D767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03;p44">
                  <a:extLst>
                    <a:ext uri="{FF2B5EF4-FFF2-40B4-BE49-F238E27FC236}">
                      <a16:creationId xmlns:a16="http://schemas.microsoft.com/office/drawing/2014/main" id="{AE770673-1F5E-FC27-62B7-209ED387D632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6" name="Google Shape;1504;p44">
                <a:extLst>
                  <a:ext uri="{FF2B5EF4-FFF2-40B4-BE49-F238E27FC236}">
                    <a16:creationId xmlns:a16="http://schemas.microsoft.com/office/drawing/2014/main" id="{F300D617-2E83-4FE6-75AF-2874E1353B72}"/>
                  </a:ext>
                </a:extLst>
              </p:cNvPr>
              <p:cNvGrpSpPr/>
              <p:nvPr/>
            </p:nvGrpSpPr>
            <p:grpSpPr>
              <a:xfrm rot="1866092">
                <a:off x="1044286" y="718029"/>
                <a:ext cx="420663" cy="301906"/>
                <a:chOff x="-2023762" y="-1244262"/>
                <a:chExt cx="393225" cy="282250"/>
              </a:xfrm>
            </p:grpSpPr>
            <p:sp>
              <p:nvSpPr>
                <p:cNvPr id="1487" name="Google Shape;1505;p44">
                  <a:extLst>
                    <a:ext uri="{FF2B5EF4-FFF2-40B4-BE49-F238E27FC236}">
                      <a16:creationId xmlns:a16="http://schemas.microsoft.com/office/drawing/2014/main" id="{DF10F83C-F3B7-8D92-EBDD-1823CAFF745B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506;p44">
                  <a:extLst>
                    <a:ext uri="{FF2B5EF4-FFF2-40B4-BE49-F238E27FC236}">
                      <a16:creationId xmlns:a16="http://schemas.microsoft.com/office/drawing/2014/main" id="{5A7BC85C-38FC-CF8F-D081-98A94E4FDD92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507;p44">
                  <a:extLst>
                    <a:ext uri="{FF2B5EF4-FFF2-40B4-BE49-F238E27FC236}">
                      <a16:creationId xmlns:a16="http://schemas.microsoft.com/office/drawing/2014/main" id="{FCFF6842-49B7-680A-D629-13A66073EA4D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508;p44">
                  <a:extLst>
                    <a:ext uri="{FF2B5EF4-FFF2-40B4-BE49-F238E27FC236}">
                      <a16:creationId xmlns:a16="http://schemas.microsoft.com/office/drawing/2014/main" id="{8A316D77-49E4-B769-164F-20EC79FBCC81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509;p44">
                  <a:extLst>
                    <a:ext uri="{FF2B5EF4-FFF2-40B4-BE49-F238E27FC236}">
                      <a16:creationId xmlns:a16="http://schemas.microsoft.com/office/drawing/2014/main" id="{DB84F541-F3A5-D466-6E0E-0FBF4953494E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510;p44">
                  <a:extLst>
                    <a:ext uri="{FF2B5EF4-FFF2-40B4-BE49-F238E27FC236}">
                      <a16:creationId xmlns:a16="http://schemas.microsoft.com/office/drawing/2014/main" id="{3D20E3E5-70ED-CD5B-9210-55D544E9255F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511;p44">
                  <a:extLst>
                    <a:ext uri="{FF2B5EF4-FFF2-40B4-BE49-F238E27FC236}">
                      <a16:creationId xmlns:a16="http://schemas.microsoft.com/office/drawing/2014/main" id="{B2FB270E-B92A-C448-57A6-AB124F3449E1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512;p44">
                  <a:extLst>
                    <a:ext uri="{FF2B5EF4-FFF2-40B4-BE49-F238E27FC236}">
                      <a16:creationId xmlns:a16="http://schemas.microsoft.com/office/drawing/2014/main" id="{CCD5E487-3B8B-1135-3E20-0419AF33B7B3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513;p44">
                  <a:extLst>
                    <a:ext uri="{FF2B5EF4-FFF2-40B4-BE49-F238E27FC236}">
                      <a16:creationId xmlns:a16="http://schemas.microsoft.com/office/drawing/2014/main" id="{5160DB11-4C99-7017-22E6-0A0E4CDFE197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514;p44">
                  <a:extLst>
                    <a:ext uri="{FF2B5EF4-FFF2-40B4-BE49-F238E27FC236}">
                      <a16:creationId xmlns:a16="http://schemas.microsoft.com/office/drawing/2014/main" id="{0268EF8D-2DBC-5920-B929-43068E9975BB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515;p44">
                  <a:extLst>
                    <a:ext uri="{FF2B5EF4-FFF2-40B4-BE49-F238E27FC236}">
                      <a16:creationId xmlns:a16="http://schemas.microsoft.com/office/drawing/2014/main" id="{88123E4D-B87B-1223-492F-9F01E4310A02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516;p44">
                  <a:extLst>
                    <a:ext uri="{FF2B5EF4-FFF2-40B4-BE49-F238E27FC236}">
                      <a16:creationId xmlns:a16="http://schemas.microsoft.com/office/drawing/2014/main" id="{28ED3C19-05FE-12EE-CD9C-B000B0089DA6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517;p44">
                  <a:extLst>
                    <a:ext uri="{FF2B5EF4-FFF2-40B4-BE49-F238E27FC236}">
                      <a16:creationId xmlns:a16="http://schemas.microsoft.com/office/drawing/2014/main" id="{DD93DD3E-44EC-170A-8F02-642DCE93943A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18;p44">
                  <a:extLst>
                    <a:ext uri="{FF2B5EF4-FFF2-40B4-BE49-F238E27FC236}">
                      <a16:creationId xmlns:a16="http://schemas.microsoft.com/office/drawing/2014/main" id="{58632485-F215-E375-7D73-A7E6A7920677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19;p44">
                  <a:extLst>
                    <a:ext uri="{FF2B5EF4-FFF2-40B4-BE49-F238E27FC236}">
                      <a16:creationId xmlns:a16="http://schemas.microsoft.com/office/drawing/2014/main" id="{BBB619BF-A5B6-B0B2-19E8-578C46FFAF8F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20;p44">
                  <a:extLst>
                    <a:ext uri="{FF2B5EF4-FFF2-40B4-BE49-F238E27FC236}">
                      <a16:creationId xmlns:a16="http://schemas.microsoft.com/office/drawing/2014/main" id="{A4B4BA80-9C3B-3A97-F536-F24513127A6C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21;p44">
                  <a:extLst>
                    <a:ext uri="{FF2B5EF4-FFF2-40B4-BE49-F238E27FC236}">
                      <a16:creationId xmlns:a16="http://schemas.microsoft.com/office/drawing/2014/main" id="{1415F511-BFE1-909E-BCE7-CBA4AFE31E27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22;p44">
                  <a:extLst>
                    <a:ext uri="{FF2B5EF4-FFF2-40B4-BE49-F238E27FC236}">
                      <a16:creationId xmlns:a16="http://schemas.microsoft.com/office/drawing/2014/main" id="{749EEBAD-5C70-7FD6-2300-007E52920B72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23;p44">
                  <a:extLst>
                    <a:ext uri="{FF2B5EF4-FFF2-40B4-BE49-F238E27FC236}">
                      <a16:creationId xmlns:a16="http://schemas.microsoft.com/office/drawing/2014/main" id="{FC3D1CAA-8990-9925-3CE2-46810B5897DC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24;p44">
                  <a:extLst>
                    <a:ext uri="{FF2B5EF4-FFF2-40B4-BE49-F238E27FC236}">
                      <a16:creationId xmlns:a16="http://schemas.microsoft.com/office/drawing/2014/main" id="{107ABBB7-296A-13DA-35AC-78B59E94AF85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25;p44">
                  <a:extLst>
                    <a:ext uri="{FF2B5EF4-FFF2-40B4-BE49-F238E27FC236}">
                      <a16:creationId xmlns:a16="http://schemas.microsoft.com/office/drawing/2014/main" id="{8A8CEE50-1422-0F20-98AF-31265BAB8A30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26;p44">
                  <a:extLst>
                    <a:ext uri="{FF2B5EF4-FFF2-40B4-BE49-F238E27FC236}">
                      <a16:creationId xmlns:a16="http://schemas.microsoft.com/office/drawing/2014/main" id="{A8608146-37A6-6CE0-118E-D05B9B576E50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27;p44">
                  <a:extLst>
                    <a:ext uri="{FF2B5EF4-FFF2-40B4-BE49-F238E27FC236}">
                      <a16:creationId xmlns:a16="http://schemas.microsoft.com/office/drawing/2014/main" id="{A8C2DCD9-1D82-FA87-E308-169E3AFAB9C4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9" name="Google Shape;1528;p44">
              <a:extLst>
                <a:ext uri="{FF2B5EF4-FFF2-40B4-BE49-F238E27FC236}">
                  <a16:creationId xmlns:a16="http://schemas.microsoft.com/office/drawing/2014/main" id="{013F0DA9-DB9A-11AA-61B5-C755E37F79E0}"/>
                </a:ext>
              </a:extLst>
            </p:cNvPr>
            <p:cNvGrpSpPr/>
            <p:nvPr/>
          </p:nvGrpSpPr>
          <p:grpSpPr>
            <a:xfrm flipH="1">
              <a:off x="5827319" y="158458"/>
              <a:ext cx="418863" cy="592242"/>
              <a:chOff x="294363" y="4224458"/>
              <a:chExt cx="418863" cy="592242"/>
            </a:xfrm>
          </p:grpSpPr>
          <p:sp>
            <p:nvSpPr>
              <p:cNvPr id="1482" name="Google Shape;1529;p44">
                <a:extLst>
                  <a:ext uri="{FF2B5EF4-FFF2-40B4-BE49-F238E27FC236}">
                    <a16:creationId xmlns:a16="http://schemas.microsoft.com/office/drawing/2014/main" id="{C3D2EDF2-28E3-A18E-05E1-9BA81E0EE4B7}"/>
                  </a:ext>
                </a:extLst>
              </p:cNvPr>
              <p:cNvSpPr/>
              <p:nvPr/>
            </p:nvSpPr>
            <p:spPr>
              <a:xfrm>
                <a:off x="294363" y="4224458"/>
                <a:ext cx="115364" cy="1820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530;p44">
                <a:extLst>
                  <a:ext uri="{FF2B5EF4-FFF2-40B4-BE49-F238E27FC236}">
                    <a16:creationId xmlns:a16="http://schemas.microsoft.com/office/drawing/2014/main" id="{E486E101-D25A-1BD4-F9EB-85582190CFCA}"/>
                  </a:ext>
                </a:extLst>
              </p:cNvPr>
              <p:cNvSpPr/>
              <p:nvPr/>
            </p:nvSpPr>
            <p:spPr>
              <a:xfrm>
                <a:off x="471074" y="4391300"/>
                <a:ext cx="242152" cy="4254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1531;p44">
              <a:extLst>
                <a:ext uri="{FF2B5EF4-FFF2-40B4-BE49-F238E27FC236}">
                  <a16:creationId xmlns:a16="http://schemas.microsoft.com/office/drawing/2014/main" id="{B13ED0A2-F594-7742-3323-EBB6520A5127}"/>
                </a:ext>
              </a:extLst>
            </p:cNvPr>
            <p:cNvGrpSpPr/>
            <p:nvPr/>
          </p:nvGrpSpPr>
          <p:grpSpPr>
            <a:xfrm>
              <a:off x="5596775" y="2866887"/>
              <a:ext cx="2566421" cy="1481648"/>
              <a:chOff x="5596775" y="2866887"/>
              <a:chExt cx="2566421" cy="1481648"/>
            </a:xfrm>
          </p:grpSpPr>
          <p:sp>
            <p:nvSpPr>
              <p:cNvPr id="1479" name="Google Shape;1532;p44">
                <a:extLst>
                  <a:ext uri="{FF2B5EF4-FFF2-40B4-BE49-F238E27FC236}">
                    <a16:creationId xmlns:a16="http://schemas.microsoft.com/office/drawing/2014/main" id="{38550343-596C-3695-39FC-C8BB0DFD60C7}"/>
                  </a:ext>
                </a:extLst>
              </p:cNvPr>
              <p:cNvSpPr/>
              <p:nvPr/>
            </p:nvSpPr>
            <p:spPr>
              <a:xfrm>
                <a:off x="5596775" y="2866887"/>
                <a:ext cx="2556900" cy="1256700"/>
              </a:xfrm>
              <a:prstGeom prst="frame">
                <a:avLst>
                  <a:gd name="adj1" fmla="val 714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533;p44">
                <a:extLst>
                  <a:ext uri="{FF2B5EF4-FFF2-40B4-BE49-F238E27FC236}">
                    <a16:creationId xmlns:a16="http://schemas.microsoft.com/office/drawing/2014/main" id="{C837AD4E-67EA-0EE7-5145-B1D12FF61992}"/>
                  </a:ext>
                </a:extLst>
              </p:cNvPr>
              <p:cNvSpPr/>
              <p:nvPr/>
            </p:nvSpPr>
            <p:spPr>
              <a:xfrm>
                <a:off x="5606290" y="4037733"/>
                <a:ext cx="157256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14578" extrusionOk="0">
                    <a:moveTo>
                      <a:pt x="5713" y="0"/>
                    </a:moveTo>
                    <a:lnTo>
                      <a:pt x="5713" y="0"/>
                    </a:lnTo>
                    <a:cubicBezTo>
                      <a:pt x="4631" y="118"/>
                      <a:pt x="3787" y="157"/>
                      <a:pt x="3092" y="157"/>
                    </a:cubicBezTo>
                    <a:cubicBezTo>
                      <a:pt x="2085" y="157"/>
                      <a:pt x="1392" y="76"/>
                      <a:pt x="745" y="44"/>
                    </a:cubicBezTo>
                    <a:lnTo>
                      <a:pt x="745" y="44"/>
                    </a:lnTo>
                    <a:cubicBezTo>
                      <a:pt x="1121" y="777"/>
                      <a:pt x="1" y="14577"/>
                      <a:pt x="3661" y="14577"/>
                    </a:cubicBezTo>
                    <a:cubicBezTo>
                      <a:pt x="3673" y="14577"/>
                      <a:pt x="3685" y="14577"/>
                      <a:pt x="3698" y="14577"/>
                    </a:cubicBezTo>
                    <a:cubicBezTo>
                      <a:pt x="7375" y="14483"/>
                      <a:pt x="5655" y="58"/>
                      <a:pt x="5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534;p44">
                <a:extLst>
                  <a:ext uri="{FF2B5EF4-FFF2-40B4-BE49-F238E27FC236}">
                    <a16:creationId xmlns:a16="http://schemas.microsoft.com/office/drawing/2014/main" id="{AF50D79D-5671-D928-B827-1027AE2E0C11}"/>
                  </a:ext>
                </a:extLst>
              </p:cNvPr>
              <p:cNvSpPr/>
              <p:nvPr/>
            </p:nvSpPr>
            <p:spPr>
              <a:xfrm>
                <a:off x="8005940" y="4037733"/>
                <a:ext cx="157256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14578" extrusionOk="0">
                    <a:moveTo>
                      <a:pt x="5713" y="0"/>
                    </a:moveTo>
                    <a:lnTo>
                      <a:pt x="5713" y="0"/>
                    </a:lnTo>
                    <a:cubicBezTo>
                      <a:pt x="4631" y="118"/>
                      <a:pt x="3787" y="157"/>
                      <a:pt x="3092" y="157"/>
                    </a:cubicBezTo>
                    <a:cubicBezTo>
                      <a:pt x="2085" y="157"/>
                      <a:pt x="1392" y="76"/>
                      <a:pt x="745" y="44"/>
                    </a:cubicBezTo>
                    <a:lnTo>
                      <a:pt x="745" y="44"/>
                    </a:lnTo>
                    <a:cubicBezTo>
                      <a:pt x="1121" y="777"/>
                      <a:pt x="1" y="14577"/>
                      <a:pt x="3661" y="14577"/>
                    </a:cubicBezTo>
                    <a:cubicBezTo>
                      <a:pt x="3673" y="14577"/>
                      <a:pt x="3685" y="14577"/>
                      <a:pt x="3698" y="14577"/>
                    </a:cubicBezTo>
                    <a:cubicBezTo>
                      <a:pt x="7375" y="14483"/>
                      <a:pt x="5655" y="58"/>
                      <a:pt x="5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535;p44">
              <a:extLst>
                <a:ext uri="{FF2B5EF4-FFF2-40B4-BE49-F238E27FC236}">
                  <a16:creationId xmlns:a16="http://schemas.microsoft.com/office/drawing/2014/main" id="{F454447D-4DD0-D616-28B1-251626531555}"/>
                </a:ext>
              </a:extLst>
            </p:cNvPr>
            <p:cNvGrpSpPr/>
            <p:nvPr/>
          </p:nvGrpSpPr>
          <p:grpSpPr>
            <a:xfrm>
              <a:off x="6179010" y="3083357"/>
              <a:ext cx="1422215" cy="1443371"/>
              <a:chOff x="3873263" y="2600300"/>
              <a:chExt cx="1397479" cy="1418268"/>
            </a:xfrm>
          </p:grpSpPr>
          <p:sp>
            <p:nvSpPr>
              <p:cNvPr id="1322" name="Google Shape;1536;p44">
                <a:extLst>
                  <a:ext uri="{FF2B5EF4-FFF2-40B4-BE49-F238E27FC236}">
                    <a16:creationId xmlns:a16="http://schemas.microsoft.com/office/drawing/2014/main" id="{D4C13CDC-0BBE-097C-D081-FC84F77816EC}"/>
                  </a:ext>
                </a:extLst>
              </p:cNvPr>
              <p:cNvSpPr/>
              <p:nvPr/>
            </p:nvSpPr>
            <p:spPr>
              <a:xfrm>
                <a:off x="4062963" y="2769800"/>
                <a:ext cx="597118" cy="1248768"/>
              </a:xfrm>
              <a:custGeom>
                <a:avLst/>
                <a:gdLst/>
                <a:ahLst/>
                <a:cxnLst/>
                <a:rect l="l" t="t" r="r" b="b"/>
                <a:pathLst>
                  <a:path w="25688" h="53722" extrusionOk="0">
                    <a:moveTo>
                      <a:pt x="12292" y="0"/>
                    </a:moveTo>
                    <a:cubicBezTo>
                      <a:pt x="11383" y="0"/>
                      <a:pt x="10473" y="55"/>
                      <a:pt x="9567" y="164"/>
                    </a:cubicBezTo>
                    <a:cubicBezTo>
                      <a:pt x="6236" y="569"/>
                      <a:pt x="2701" y="1980"/>
                      <a:pt x="1200" y="4980"/>
                    </a:cubicBezTo>
                    <a:cubicBezTo>
                      <a:pt x="1" y="7375"/>
                      <a:pt x="378" y="10315"/>
                      <a:pt x="1541" y="12727"/>
                    </a:cubicBezTo>
                    <a:cubicBezTo>
                      <a:pt x="2706" y="15139"/>
                      <a:pt x="4569" y="17130"/>
                      <a:pt x="6050" y="19267"/>
                    </a:cubicBezTo>
                    <a:cubicBezTo>
                      <a:pt x="5243" y="29515"/>
                      <a:pt x="5674" y="39861"/>
                      <a:pt x="7006" y="49692"/>
                    </a:cubicBezTo>
                    <a:cubicBezTo>
                      <a:pt x="5162" y="50149"/>
                      <a:pt x="3417" y="50938"/>
                      <a:pt x="1857" y="52019"/>
                    </a:cubicBezTo>
                    <a:cubicBezTo>
                      <a:pt x="1470" y="52286"/>
                      <a:pt x="1049" y="52699"/>
                      <a:pt x="1183" y="53150"/>
                    </a:cubicBezTo>
                    <a:cubicBezTo>
                      <a:pt x="1326" y="53619"/>
                      <a:pt x="1938" y="53713"/>
                      <a:pt x="2429" y="53718"/>
                    </a:cubicBezTo>
                    <a:cubicBezTo>
                      <a:pt x="2681" y="53720"/>
                      <a:pt x="2933" y="53721"/>
                      <a:pt x="3185" y="53721"/>
                    </a:cubicBezTo>
                    <a:cubicBezTo>
                      <a:pt x="7186" y="53721"/>
                      <a:pt x="11209" y="53450"/>
                      <a:pt x="15572" y="52746"/>
                    </a:cubicBezTo>
                    <a:cubicBezTo>
                      <a:pt x="17861" y="47509"/>
                      <a:pt x="19935" y="42088"/>
                      <a:pt x="20516" y="36402"/>
                    </a:cubicBezTo>
                    <a:cubicBezTo>
                      <a:pt x="21077" y="30928"/>
                      <a:pt x="16671" y="23936"/>
                      <a:pt x="21428" y="17236"/>
                    </a:cubicBezTo>
                    <a:cubicBezTo>
                      <a:pt x="22841" y="15246"/>
                      <a:pt x="24276" y="13210"/>
                      <a:pt x="24981" y="10874"/>
                    </a:cubicBezTo>
                    <a:cubicBezTo>
                      <a:pt x="25687" y="8538"/>
                      <a:pt x="25546" y="5805"/>
                      <a:pt x="24012" y="3908"/>
                    </a:cubicBezTo>
                    <a:cubicBezTo>
                      <a:pt x="22969" y="2617"/>
                      <a:pt x="21415" y="1851"/>
                      <a:pt x="19852" y="1297"/>
                    </a:cubicBezTo>
                    <a:cubicBezTo>
                      <a:pt x="17417" y="436"/>
                      <a:pt x="14860" y="0"/>
                      <a:pt x="12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537;p44">
                <a:extLst>
                  <a:ext uri="{FF2B5EF4-FFF2-40B4-BE49-F238E27FC236}">
                    <a16:creationId xmlns:a16="http://schemas.microsoft.com/office/drawing/2014/main" id="{2FCFC1C9-3420-7361-5B1B-362BADE09F26}"/>
                  </a:ext>
                </a:extLst>
              </p:cNvPr>
              <p:cNvSpPr/>
              <p:nvPr/>
            </p:nvSpPr>
            <p:spPr>
              <a:xfrm>
                <a:off x="4311612" y="3158544"/>
                <a:ext cx="725755" cy="845258"/>
              </a:xfrm>
              <a:custGeom>
                <a:avLst/>
                <a:gdLst/>
                <a:ahLst/>
                <a:cxnLst/>
                <a:rect l="l" t="t" r="r" b="b"/>
                <a:pathLst>
                  <a:path w="31222" h="36363" extrusionOk="0">
                    <a:moveTo>
                      <a:pt x="7226" y="0"/>
                    </a:moveTo>
                    <a:cubicBezTo>
                      <a:pt x="6699" y="0"/>
                      <a:pt x="6176" y="88"/>
                      <a:pt x="5666" y="288"/>
                    </a:cubicBezTo>
                    <a:cubicBezTo>
                      <a:pt x="3646" y="1082"/>
                      <a:pt x="2653" y="3339"/>
                      <a:pt x="2074" y="5432"/>
                    </a:cubicBezTo>
                    <a:cubicBezTo>
                      <a:pt x="736" y="10295"/>
                      <a:pt x="532" y="15400"/>
                      <a:pt x="1473" y="20355"/>
                    </a:cubicBezTo>
                    <a:cubicBezTo>
                      <a:pt x="2081" y="23535"/>
                      <a:pt x="3163" y="26665"/>
                      <a:pt x="3129" y="29903"/>
                    </a:cubicBezTo>
                    <a:cubicBezTo>
                      <a:pt x="3119" y="30851"/>
                      <a:pt x="3014" y="31802"/>
                      <a:pt x="3126" y="32743"/>
                    </a:cubicBezTo>
                    <a:cubicBezTo>
                      <a:pt x="3237" y="33684"/>
                      <a:pt x="1" y="35541"/>
                      <a:pt x="749" y="36123"/>
                    </a:cubicBezTo>
                    <a:cubicBezTo>
                      <a:pt x="977" y="36299"/>
                      <a:pt x="1509" y="36362"/>
                      <a:pt x="2180" y="36362"/>
                    </a:cubicBezTo>
                    <a:cubicBezTo>
                      <a:pt x="3850" y="36362"/>
                      <a:pt x="6379" y="35972"/>
                      <a:pt x="7217" y="35972"/>
                    </a:cubicBezTo>
                    <a:cubicBezTo>
                      <a:pt x="7246" y="35972"/>
                      <a:pt x="7274" y="35973"/>
                      <a:pt x="7299" y="35974"/>
                    </a:cubicBezTo>
                    <a:cubicBezTo>
                      <a:pt x="9655" y="36067"/>
                      <a:pt x="12013" y="36114"/>
                      <a:pt x="14402" y="36114"/>
                    </a:cubicBezTo>
                    <a:cubicBezTo>
                      <a:pt x="19293" y="36114"/>
                      <a:pt x="24314" y="35918"/>
                      <a:pt x="29710" y="35525"/>
                    </a:cubicBezTo>
                    <a:cubicBezTo>
                      <a:pt x="31221" y="28969"/>
                      <a:pt x="29689" y="21931"/>
                      <a:pt x="26321" y="16107"/>
                    </a:cubicBezTo>
                    <a:cubicBezTo>
                      <a:pt x="22953" y="10285"/>
                      <a:pt x="17861" y="5600"/>
                      <a:pt x="12227" y="1923"/>
                    </a:cubicBezTo>
                    <a:cubicBezTo>
                      <a:pt x="10722" y="940"/>
                      <a:pt x="8954" y="0"/>
                      <a:pt x="72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538;p44">
                <a:extLst>
                  <a:ext uri="{FF2B5EF4-FFF2-40B4-BE49-F238E27FC236}">
                    <a16:creationId xmlns:a16="http://schemas.microsoft.com/office/drawing/2014/main" id="{915FBF27-F229-B52B-B555-605E590F44A8}"/>
                  </a:ext>
                </a:extLst>
              </p:cNvPr>
              <p:cNvSpPr/>
              <p:nvPr/>
            </p:nvSpPr>
            <p:spPr>
              <a:xfrm>
                <a:off x="4864442" y="2959639"/>
                <a:ext cx="406299" cy="1028103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44229" extrusionOk="0">
                    <a:moveTo>
                      <a:pt x="9294" y="0"/>
                    </a:moveTo>
                    <a:cubicBezTo>
                      <a:pt x="8891" y="0"/>
                      <a:pt x="8488" y="41"/>
                      <a:pt x="8096" y="125"/>
                    </a:cubicBezTo>
                    <a:cubicBezTo>
                      <a:pt x="5990" y="573"/>
                      <a:pt x="4214" y="2054"/>
                      <a:pt x="2975" y="3815"/>
                    </a:cubicBezTo>
                    <a:cubicBezTo>
                      <a:pt x="612" y="7173"/>
                      <a:pt x="1" y="11606"/>
                      <a:pt x="966" y="15597"/>
                    </a:cubicBezTo>
                    <a:cubicBezTo>
                      <a:pt x="1932" y="19589"/>
                      <a:pt x="4375" y="23138"/>
                      <a:pt x="7493" y="25811"/>
                    </a:cubicBezTo>
                    <a:cubicBezTo>
                      <a:pt x="8875" y="26999"/>
                      <a:pt x="10427" y="28065"/>
                      <a:pt x="11370" y="29625"/>
                    </a:cubicBezTo>
                    <a:cubicBezTo>
                      <a:pt x="12648" y="31736"/>
                      <a:pt x="12535" y="34608"/>
                      <a:pt x="11093" y="36612"/>
                    </a:cubicBezTo>
                    <a:cubicBezTo>
                      <a:pt x="9908" y="38257"/>
                      <a:pt x="7886" y="39239"/>
                      <a:pt x="5867" y="39239"/>
                    </a:cubicBezTo>
                    <a:cubicBezTo>
                      <a:pt x="5427" y="39239"/>
                      <a:pt x="4986" y="39192"/>
                      <a:pt x="4555" y="39095"/>
                    </a:cubicBezTo>
                    <a:cubicBezTo>
                      <a:pt x="3942" y="40788"/>
                      <a:pt x="3908" y="42225"/>
                      <a:pt x="3873" y="43662"/>
                    </a:cubicBezTo>
                    <a:cubicBezTo>
                      <a:pt x="5049" y="44036"/>
                      <a:pt x="6288" y="44229"/>
                      <a:pt x="7524" y="44229"/>
                    </a:cubicBezTo>
                    <a:cubicBezTo>
                      <a:pt x="9399" y="44229"/>
                      <a:pt x="11264" y="43784"/>
                      <a:pt x="12885" y="42849"/>
                    </a:cubicBezTo>
                    <a:cubicBezTo>
                      <a:pt x="15572" y="41295"/>
                      <a:pt x="17471" y="38336"/>
                      <a:pt x="17474" y="35230"/>
                    </a:cubicBezTo>
                    <a:cubicBezTo>
                      <a:pt x="17479" y="31775"/>
                      <a:pt x="15321" y="28744"/>
                      <a:pt x="13354" y="25902"/>
                    </a:cubicBezTo>
                    <a:cubicBezTo>
                      <a:pt x="11386" y="23061"/>
                      <a:pt x="9434" y="19806"/>
                      <a:pt x="9925" y="16385"/>
                    </a:cubicBezTo>
                    <a:cubicBezTo>
                      <a:pt x="10285" y="13874"/>
                      <a:pt x="11903" y="11758"/>
                      <a:pt x="13103" y="9522"/>
                    </a:cubicBezTo>
                    <a:cubicBezTo>
                      <a:pt x="14302" y="7287"/>
                      <a:pt x="15080" y="4453"/>
                      <a:pt x="13758" y="2287"/>
                    </a:cubicBezTo>
                    <a:cubicBezTo>
                      <a:pt x="12844" y="791"/>
                      <a:pt x="11062" y="0"/>
                      <a:pt x="92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539;p44">
                <a:extLst>
                  <a:ext uri="{FF2B5EF4-FFF2-40B4-BE49-F238E27FC236}">
                    <a16:creationId xmlns:a16="http://schemas.microsoft.com/office/drawing/2014/main" id="{AED25001-E13B-FE66-6E43-FA32125165A3}"/>
                  </a:ext>
                </a:extLst>
              </p:cNvPr>
              <p:cNvSpPr/>
              <p:nvPr/>
            </p:nvSpPr>
            <p:spPr>
              <a:xfrm>
                <a:off x="4070611" y="2600300"/>
                <a:ext cx="247094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30" h="12177" extrusionOk="0">
                    <a:moveTo>
                      <a:pt x="2320" y="1"/>
                    </a:moveTo>
                    <a:cubicBezTo>
                      <a:pt x="947" y="1349"/>
                      <a:pt x="292" y="3298"/>
                      <a:pt x="146" y="5217"/>
                    </a:cubicBezTo>
                    <a:cubicBezTo>
                      <a:pt x="1" y="7137"/>
                      <a:pt x="317" y="9058"/>
                      <a:pt x="632" y="10957"/>
                    </a:cubicBezTo>
                    <a:cubicBezTo>
                      <a:pt x="699" y="11356"/>
                      <a:pt x="791" y="11799"/>
                      <a:pt x="1123" y="12029"/>
                    </a:cubicBezTo>
                    <a:cubicBezTo>
                      <a:pt x="1274" y="12135"/>
                      <a:pt x="1444" y="12176"/>
                      <a:pt x="1621" y="12176"/>
                    </a:cubicBezTo>
                    <a:cubicBezTo>
                      <a:pt x="1963" y="12176"/>
                      <a:pt x="2333" y="12021"/>
                      <a:pt x="2651" y="11863"/>
                    </a:cubicBezTo>
                    <a:cubicBezTo>
                      <a:pt x="4825" y="10785"/>
                      <a:pt x="6999" y="9706"/>
                      <a:pt x="10629" y="8240"/>
                    </a:cubicBezTo>
                    <a:cubicBezTo>
                      <a:pt x="8468" y="4942"/>
                      <a:pt x="5638" y="2135"/>
                      <a:pt x="23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540;p44">
                <a:extLst>
                  <a:ext uri="{FF2B5EF4-FFF2-40B4-BE49-F238E27FC236}">
                    <a16:creationId xmlns:a16="http://schemas.microsoft.com/office/drawing/2014/main" id="{654C301B-B0D7-FA92-B894-189F8CFD1268}"/>
                  </a:ext>
                </a:extLst>
              </p:cNvPr>
              <p:cNvSpPr/>
              <p:nvPr/>
            </p:nvSpPr>
            <p:spPr>
              <a:xfrm>
                <a:off x="4408589" y="2600300"/>
                <a:ext cx="247071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29" h="12177" extrusionOk="0">
                    <a:moveTo>
                      <a:pt x="8309" y="1"/>
                    </a:moveTo>
                    <a:cubicBezTo>
                      <a:pt x="4991" y="2135"/>
                      <a:pt x="2161" y="4940"/>
                      <a:pt x="0" y="8240"/>
                    </a:cubicBezTo>
                    <a:cubicBezTo>
                      <a:pt x="3631" y="9706"/>
                      <a:pt x="5805" y="10785"/>
                      <a:pt x="7979" y="11863"/>
                    </a:cubicBezTo>
                    <a:cubicBezTo>
                      <a:pt x="8297" y="12021"/>
                      <a:pt x="8667" y="12176"/>
                      <a:pt x="9008" y="12176"/>
                    </a:cubicBezTo>
                    <a:cubicBezTo>
                      <a:pt x="9186" y="12176"/>
                      <a:pt x="9355" y="12135"/>
                      <a:pt x="9506" y="12029"/>
                    </a:cubicBezTo>
                    <a:cubicBezTo>
                      <a:pt x="9838" y="11799"/>
                      <a:pt x="9931" y="11356"/>
                      <a:pt x="9997" y="10957"/>
                    </a:cubicBezTo>
                    <a:cubicBezTo>
                      <a:pt x="10313" y="9058"/>
                      <a:pt x="10629" y="7137"/>
                      <a:pt x="10483" y="5217"/>
                    </a:cubicBezTo>
                    <a:cubicBezTo>
                      <a:pt x="10339" y="3298"/>
                      <a:pt x="9683" y="1349"/>
                      <a:pt x="83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541;p44">
                <a:extLst>
                  <a:ext uri="{FF2B5EF4-FFF2-40B4-BE49-F238E27FC236}">
                    <a16:creationId xmlns:a16="http://schemas.microsoft.com/office/drawing/2014/main" id="{A71FB92F-C952-2CF8-A5D3-CC4260293668}"/>
                  </a:ext>
                </a:extLst>
              </p:cNvPr>
              <p:cNvSpPr/>
              <p:nvPr/>
            </p:nvSpPr>
            <p:spPr>
              <a:xfrm>
                <a:off x="4238136" y="2743231"/>
                <a:ext cx="211622" cy="160948"/>
              </a:xfrm>
              <a:custGeom>
                <a:avLst/>
                <a:gdLst/>
                <a:ahLst/>
                <a:cxnLst/>
                <a:rect l="l" t="t" r="r" b="b"/>
                <a:pathLst>
                  <a:path w="9104" h="6924" extrusionOk="0">
                    <a:moveTo>
                      <a:pt x="3454" y="1"/>
                    </a:moveTo>
                    <a:cubicBezTo>
                      <a:pt x="2356" y="1"/>
                      <a:pt x="1263" y="128"/>
                      <a:pt x="200" y="460"/>
                    </a:cubicBezTo>
                    <a:cubicBezTo>
                      <a:pt x="1" y="1887"/>
                      <a:pt x="780" y="3387"/>
                      <a:pt x="2141" y="4191"/>
                    </a:cubicBezTo>
                    <a:cubicBezTo>
                      <a:pt x="3085" y="4748"/>
                      <a:pt x="4377" y="5096"/>
                      <a:pt x="4707" y="6054"/>
                    </a:cubicBezTo>
                    <a:cubicBezTo>
                      <a:pt x="4824" y="6394"/>
                      <a:pt x="4887" y="6861"/>
                      <a:pt x="5287" y="6919"/>
                    </a:cubicBezTo>
                    <a:cubicBezTo>
                      <a:pt x="5310" y="6922"/>
                      <a:pt x="5333" y="6924"/>
                      <a:pt x="5355" y="6924"/>
                    </a:cubicBezTo>
                    <a:cubicBezTo>
                      <a:pt x="5528" y="6924"/>
                      <a:pt x="5693" y="6836"/>
                      <a:pt x="5838" y="6746"/>
                    </a:cubicBezTo>
                    <a:cubicBezTo>
                      <a:pt x="7986" y="5403"/>
                      <a:pt x="9104" y="2903"/>
                      <a:pt x="8566" y="637"/>
                    </a:cubicBezTo>
                    <a:cubicBezTo>
                      <a:pt x="6918" y="315"/>
                      <a:pt x="5180" y="1"/>
                      <a:pt x="34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542;p44">
                <a:extLst>
                  <a:ext uri="{FF2B5EF4-FFF2-40B4-BE49-F238E27FC236}">
                    <a16:creationId xmlns:a16="http://schemas.microsoft.com/office/drawing/2014/main" id="{DE7824DF-BFBA-D71E-B835-02AEDB21984C}"/>
                  </a:ext>
                </a:extLst>
              </p:cNvPr>
              <p:cNvSpPr/>
              <p:nvPr/>
            </p:nvSpPr>
            <p:spPr>
              <a:xfrm>
                <a:off x="4394619" y="2770102"/>
                <a:ext cx="27731" cy="83287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583" extrusionOk="0">
                    <a:moveTo>
                      <a:pt x="431" y="1"/>
                    </a:moveTo>
                    <a:cubicBezTo>
                      <a:pt x="277" y="1"/>
                      <a:pt x="132" y="39"/>
                      <a:pt x="0" y="106"/>
                    </a:cubicBezTo>
                    <a:cubicBezTo>
                      <a:pt x="303" y="696"/>
                      <a:pt x="429" y="1360"/>
                      <a:pt x="366" y="2021"/>
                    </a:cubicBezTo>
                    <a:cubicBezTo>
                      <a:pt x="340" y="2294"/>
                      <a:pt x="280" y="2567"/>
                      <a:pt x="287" y="2842"/>
                    </a:cubicBezTo>
                    <a:cubicBezTo>
                      <a:pt x="295" y="3117"/>
                      <a:pt x="381" y="3406"/>
                      <a:pt x="593" y="3582"/>
                    </a:cubicBezTo>
                    <a:cubicBezTo>
                      <a:pt x="593" y="3015"/>
                      <a:pt x="920" y="2505"/>
                      <a:pt x="1055" y="1954"/>
                    </a:cubicBezTo>
                    <a:cubicBezTo>
                      <a:pt x="1192" y="1382"/>
                      <a:pt x="1119" y="783"/>
                      <a:pt x="1043" y="200"/>
                    </a:cubicBezTo>
                    <a:cubicBezTo>
                      <a:pt x="832" y="61"/>
                      <a:pt x="625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543;p44">
                <a:extLst>
                  <a:ext uri="{FF2B5EF4-FFF2-40B4-BE49-F238E27FC236}">
                    <a16:creationId xmlns:a16="http://schemas.microsoft.com/office/drawing/2014/main" id="{EDE1417B-B7F2-4AE8-A349-945294A8B96C}"/>
                  </a:ext>
                </a:extLst>
              </p:cNvPr>
              <p:cNvSpPr/>
              <p:nvPr/>
            </p:nvSpPr>
            <p:spPr>
              <a:xfrm>
                <a:off x="4341854" y="2765012"/>
                <a:ext cx="40772" cy="13914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5986" extrusionOk="0">
                    <a:moveTo>
                      <a:pt x="628" y="1"/>
                    </a:moveTo>
                    <a:cubicBezTo>
                      <a:pt x="419" y="1"/>
                      <a:pt x="208" y="29"/>
                      <a:pt x="0" y="74"/>
                    </a:cubicBezTo>
                    <a:cubicBezTo>
                      <a:pt x="452" y="1175"/>
                      <a:pt x="219" y="2431"/>
                      <a:pt x="410" y="3605"/>
                    </a:cubicBezTo>
                    <a:cubicBezTo>
                      <a:pt x="545" y="4436"/>
                      <a:pt x="891" y="5216"/>
                      <a:pt x="1235" y="5985"/>
                    </a:cubicBezTo>
                    <a:cubicBezTo>
                      <a:pt x="1645" y="5674"/>
                      <a:pt x="1687" y="5071"/>
                      <a:pt x="1595" y="4566"/>
                    </a:cubicBezTo>
                    <a:cubicBezTo>
                      <a:pt x="1502" y="4062"/>
                      <a:pt x="1314" y="3554"/>
                      <a:pt x="1400" y="3048"/>
                    </a:cubicBezTo>
                    <a:cubicBezTo>
                      <a:pt x="1475" y="2607"/>
                      <a:pt x="1753" y="2194"/>
                      <a:pt x="1698" y="1752"/>
                    </a:cubicBezTo>
                    <a:cubicBezTo>
                      <a:pt x="1666" y="1486"/>
                      <a:pt x="1518" y="1252"/>
                      <a:pt x="1437" y="997"/>
                    </a:cubicBezTo>
                    <a:cubicBezTo>
                      <a:pt x="1356" y="743"/>
                      <a:pt x="1366" y="419"/>
                      <a:pt x="1582" y="262"/>
                    </a:cubicBezTo>
                    <a:cubicBezTo>
                      <a:pt x="1282" y="71"/>
                      <a:pt x="958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544;p44">
                <a:extLst>
                  <a:ext uri="{FF2B5EF4-FFF2-40B4-BE49-F238E27FC236}">
                    <a16:creationId xmlns:a16="http://schemas.microsoft.com/office/drawing/2014/main" id="{72A8139C-A6EC-A143-7BC2-CFE82AD8F3E0}"/>
                  </a:ext>
                </a:extLst>
              </p:cNvPr>
              <p:cNvSpPr/>
              <p:nvPr/>
            </p:nvSpPr>
            <p:spPr>
              <a:xfrm>
                <a:off x="4303244" y="2767731"/>
                <a:ext cx="38331" cy="127104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5468" extrusionOk="0">
                    <a:moveTo>
                      <a:pt x="1428" y="1"/>
                    </a:moveTo>
                    <a:cubicBezTo>
                      <a:pt x="1149" y="103"/>
                      <a:pt x="854" y="161"/>
                      <a:pt x="532" y="161"/>
                    </a:cubicBezTo>
                    <a:cubicBezTo>
                      <a:pt x="363" y="161"/>
                      <a:pt x="187" y="145"/>
                      <a:pt x="1" y="111"/>
                    </a:cubicBezTo>
                    <a:lnTo>
                      <a:pt x="1" y="111"/>
                    </a:lnTo>
                    <a:cubicBezTo>
                      <a:pt x="281" y="436"/>
                      <a:pt x="302" y="913"/>
                      <a:pt x="234" y="1337"/>
                    </a:cubicBezTo>
                    <a:cubicBezTo>
                      <a:pt x="168" y="1761"/>
                      <a:pt x="29" y="2179"/>
                      <a:pt x="41" y="2609"/>
                    </a:cubicBezTo>
                    <a:cubicBezTo>
                      <a:pt x="71" y="3599"/>
                      <a:pt x="903" y="4494"/>
                      <a:pt x="719" y="5468"/>
                    </a:cubicBezTo>
                    <a:cubicBezTo>
                      <a:pt x="1175" y="5201"/>
                      <a:pt x="1310" y="4596"/>
                      <a:pt x="1268" y="4068"/>
                    </a:cubicBezTo>
                    <a:cubicBezTo>
                      <a:pt x="1224" y="3542"/>
                      <a:pt x="1049" y="3025"/>
                      <a:pt x="1072" y="2497"/>
                    </a:cubicBezTo>
                    <a:cubicBezTo>
                      <a:pt x="1107" y="1648"/>
                      <a:pt x="1648" y="820"/>
                      <a:pt x="1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545;p44">
                <a:extLst>
                  <a:ext uri="{FF2B5EF4-FFF2-40B4-BE49-F238E27FC236}">
                    <a16:creationId xmlns:a16="http://schemas.microsoft.com/office/drawing/2014/main" id="{73062DF8-D562-5605-4421-2872DD519B98}"/>
                  </a:ext>
                </a:extLst>
              </p:cNvPr>
              <p:cNvSpPr/>
              <p:nvPr/>
            </p:nvSpPr>
            <p:spPr>
              <a:xfrm>
                <a:off x="4167123" y="3386202"/>
                <a:ext cx="176941" cy="614203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26423" extrusionOk="0">
                    <a:moveTo>
                      <a:pt x="7611" y="0"/>
                    </a:moveTo>
                    <a:cubicBezTo>
                      <a:pt x="4728" y="7314"/>
                      <a:pt x="3972" y="15491"/>
                      <a:pt x="5534" y="23202"/>
                    </a:cubicBezTo>
                    <a:lnTo>
                      <a:pt x="5534" y="23202"/>
                    </a:lnTo>
                    <a:cubicBezTo>
                      <a:pt x="5199" y="23251"/>
                      <a:pt x="4866" y="23312"/>
                      <a:pt x="4537" y="23385"/>
                    </a:cubicBezTo>
                    <a:cubicBezTo>
                      <a:pt x="3628" y="23589"/>
                      <a:pt x="2743" y="23887"/>
                      <a:pt x="1896" y="24273"/>
                    </a:cubicBezTo>
                    <a:cubicBezTo>
                      <a:pt x="1626" y="24398"/>
                      <a:pt x="1361" y="24529"/>
                      <a:pt x="1099" y="24670"/>
                    </a:cubicBezTo>
                    <a:cubicBezTo>
                      <a:pt x="709" y="24882"/>
                      <a:pt x="286" y="25138"/>
                      <a:pt x="111" y="25569"/>
                    </a:cubicBezTo>
                    <a:cubicBezTo>
                      <a:pt x="1" y="25844"/>
                      <a:pt x="2" y="26191"/>
                      <a:pt x="203" y="26423"/>
                    </a:cubicBezTo>
                    <a:cubicBezTo>
                      <a:pt x="119" y="26303"/>
                      <a:pt x="75" y="26158"/>
                      <a:pt x="78" y="26013"/>
                    </a:cubicBezTo>
                    <a:cubicBezTo>
                      <a:pt x="85" y="25384"/>
                      <a:pt x="665" y="25047"/>
                      <a:pt x="1175" y="24820"/>
                    </a:cubicBezTo>
                    <a:cubicBezTo>
                      <a:pt x="2633" y="24145"/>
                      <a:pt x="4195" y="23722"/>
                      <a:pt x="5794" y="23568"/>
                    </a:cubicBezTo>
                    <a:lnTo>
                      <a:pt x="6006" y="23547"/>
                    </a:lnTo>
                    <a:lnTo>
                      <a:pt x="5967" y="23333"/>
                    </a:lnTo>
                    <a:cubicBezTo>
                      <a:pt x="4592" y="15569"/>
                      <a:pt x="5316" y="7522"/>
                      <a:pt x="7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546;p44">
                <a:extLst>
                  <a:ext uri="{FF2B5EF4-FFF2-40B4-BE49-F238E27FC236}">
                    <a16:creationId xmlns:a16="http://schemas.microsoft.com/office/drawing/2014/main" id="{482B92A0-889A-D621-65DB-25C64007E9F4}"/>
                  </a:ext>
                </a:extLst>
              </p:cNvPr>
              <p:cNvSpPr/>
              <p:nvPr/>
            </p:nvSpPr>
            <p:spPr>
              <a:xfrm>
                <a:off x="4413285" y="3595637"/>
                <a:ext cx="123547" cy="392073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16867" extrusionOk="0">
                    <a:moveTo>
                      <a:pt x="5314" y="1"/>
                    </a:moveTo>
                    <a:lnTo>
                      <a:pt x="5314" y="1"/>
                    </a:lnTo>
                    <a:cubicBezTo>
                      <a:pt x="4656" y="2878"/>
                      <a:pt x="3953" y="5749"/>
                      <a:pt x="3056" y="8559"/>
                    </a:cubicBezTo>
                    <a:cubicBezTo>
                      <a:pt x="2397" y="10667"/>
                      <a:pt x="1637" y="12750"/>
                      <a:pt x="827" y="14806"/>
                    </a:cubicBezTo>
                    <a:cubicBezTo>
                      <a:pt x="553" y="15494"/>
                      <a:pt x="273" y="16178"/>
                      <a:pt x="1" y="16867"/>
                    </a:cubicBezTo>
                    <a:cubicBezTo>
                      <a:pt x="187" y="16546"/>
                      <a:pt x="370" y="16223"/>
                      <a:pt x="551" y="15899"/>
                    </a:cubicBezTo>
                    <a:cubicBezTo>
                      <a:pt x="1783" y="13612"/>
                      <a:pt x="2785" y="11198"/>
                      <a:pt x="3565" y="8720"/>
                    </a:cubicBezTo>
                    <a:cubicBezTo>
                      <a:pt x="4452" y="5886"/>
                      <a:pt x="5074" y="2962"/>
                      <a:pt x="5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547;p44">
                <a:extLst>
                  <a:ext uri="{FF2B5EF4-FFF2-40B4-BE49-F238E27FC236}">
                    <a16:creationId xmlns:a16="http://schemas.microsoft.com/office/drawing/2014/main" id="{AAE634B7-4BD2-0830-41F6-C3B590631B65}"/>
                  </a:ext>
                </a:extLst>
              </p:cNvPr>
              <p:cNvSpPr/>
              <p:nvPr/>
            </p:nvSpPr>
            <p:spPr>
              <a:xfrm>
                <a:off x="4466957" y="3527530"/>
                <a:ext cx="378661" cy="469665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20205" extrusionOk="0">
                    <a:moveTo>
                      <a:pt x="10145" y="1"/>
                    </a:moveTo>
                    <a:cubicBezTo>
                      <a:pt x="9236" y="1"/>
                      <a:pt x="8322" y="178"/>
                      <a:pt x="7462" y="556"/>
                    </a:cubicBezTo>
                    <a:cubicBezTo>
                      <a:pt x="6022" y="1152"/>
                      <a:pt x="4766" y="2213"/>
                      <a:pt x="3982" y="3566"/>
                    </a:cubicBezTo>
                    <a:cubicBezTo>
                      <a:pt x="2720" y="5729"/>
                      <a:pt x="2599" y="8389"/>
                      <a:pt x="3140" y="10788"/>
                    </a:cubicBezTo>
                    <a:cubicBezTo>
                      <a:pt x="3404" y="11983"/>
                      <a:pt x="3828" y="13145"/>
                      <a:pt x="4342" y="14255"/>
                    </a:cubicBezTo>
                    <a:cubicBezTo>
                      <a:pt x="4816" y="15274"/>
                      <a:pt x="5392" y="16290"/>
                      <a:pt x="5999" y="17242"/>
                    </a:cubicBezTo>
                    <a:lnTo>
                      <a:pt x="5999" y="17242"/>
                    </a:lnTo>
                    <a:cubicBezTo>
                      <a:pt x="5480" y="17409"/>
                      <a:pt x="4925" y="17438"/>
                      <a:pt x="4381" y="17439"/>
                    </a:cubicBezTo>
                    <a:cubicBezTo>
                      <a:pt x="4119" y="17439"/>
                      <a:pt x="3853" y="17434"/>
                      <a:pt x="3586" y="17434"/>
                    </a:cubicBezTo>
                    <a:cubicBezTo>
                      <a:pt x="2864" y="17434"/>
                      <a:pt x="2136" y="17474"/>
                      <a:pt x="1473" y="17775"/>
                    </a:cubicBezTo>
                    <a:cubicBezTo>
                      <a:pt x="1087" y="17948"/>
                      <a:pt x="757" y="18215"/>
                      <a:pt x="528" y="18572"/>
                    </a:cubicBezTo>
                    <a:cubicBezTo>
                      <a:pt x="214" y="19045"/>
                      <a:pt x="88" y="19696"/>
                      <a:pt x="389" y="20205"/>
                    </a:cubicBezTo>
                    <a:cubicBezTo>
                      <a:pt x="0" y="19385"/>
                      <a:pt x="572" y="18408"/>
                      <a:pt x="1330" y="18039"/>
                    </a:cubicBezTo>
                    <a:cubicBezTo>
                      <a:pt x="1573" y="17914"/>
                      <a:pt x="1839" y="17833"/>
                      <a:pt x="2108" y="17781"/>
                    </a:cubicBezTo>
                    <a:cubicBezTo>
                      <a:pt x="2431" y="17721"/>
                      <a:pt x="2755" y="17701"/>
                      <a:pt x="3081" y="17701"/>
                    </a:cubicBezTo>
                    <a:cubicBezTo>
                      <a:pt x="3511" y="17701"/>
                      <a:pt x="3942" y="17735"/>
                      <a:pt x="4376" y="17751"/>
                    </a:cubicBezTo>
                    <a:cubicBezTo>
                      <a:pt x="4503" y="17755"/>
                      <a:pt x="4631" y="17758"/>
                      <a:pt x="4759" y="17758"/>
                    </a:cubicBezTo>
                    <a:cubicBezTo>
                      <a:pt x="5129" y="17758"/>
                      <a:pt x="5500" y="17734"/>
                      <a:pt x="5864" y="17658"/>
                    </a:cubicBezTo>
                    <a:cubicBezTo>
                      <a:pt x="6098" y="17611"/>
                      <a:pt x="6339" y="17519"/>
                      <a:pt x="6564" y="17436"/>
                    </a:cubicBezTo>
                    <a:cubicBezTo>
                      <a:pt x="6397" y="17159"/>
                      <a:pt x="6150" y="16743"/>
                      <a:pt x="5989" y="16461"/>
                    </a:cubicBezTo>
                    <a:cubicBezTo>
                      <a:pt x="5553" y="15698"/>
                      <a:pt x="5124" y="14864"/>
                      <a:pt x="4768" y="14060"/>
                    </a:cubicBezTo>
                    <a:cubicBezTo>
                      <a:pt x="4531" y="13517"/>
                      <a:pt x="4309" y="12957"/>
                      <a:pt x="4120" y="12395"/>
                    </a:cubicBezTo>
                    <a:cubicBezTo>
                      <a:pt x="4006" y="12064"/>
                      <a:pt x="3908" y="11716"/>
                      <a:pt x="3814" y="11381"/>
                    </a:cubicBezTo>
                    <a:cubicBezTo>
                      <a:pt x="3298" y="9450"/>
                      <a:pt x="3172" y="7363"/>
                      <a:pt x="3744" y="5430"/>
                    </a:cubicBezTo>
                    <a:cubicBezTo>
                      <a:pt x="4564" y="2523"/>
                      <a:pt x="7175" y="483"/>
                      <a:pt x="10191" y="358"/>
                    </a:cubicBezTo>
                    <a:cubicBezTo>
                      <a:pt x="10273" y="355"/>
                      <a:pt x="10355" y="354"/>
                      <a:pt x="10436" y="354"/>
                    </a:cubicBezTo>
                    <a:cubicBezTo>
                      <a:pt x="12739" y="354"/>
                      <a:pt x="14994" y="1581"/>
                      <a:pt x="16289" y="3483"/>
                    </a:cubicBezTo>
                    <a:cubicBezTo>
                      <a:pt x="15045" y="1309"/>
                      <a:pt x="12612" y="1"/>
                      <a:pt x="10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548;p44">
                <a:extLst>
                  <a:ext uri="{FF2B5EF4-FFF2-40B4-BE49-F238E27FC236}">
                    <a16:creationId xmlns:a16="http://schemas.microsoft.com/office/drawing/2014/main" id="{EFCC721B-A8E0-A84F-7B1E-4230FDAE28AF}"/>
                  </a:ext>
                </a:extLst>
              </p:cNvPr>
              <p:cNvSpPr/>
              <p:nvPr/>
            </p:nvSpPr>
            <p:spPr>
              <a:xfrm>
                <a:off x="4163729" y="2968751"/>
                <a:ext cx="63412" cy="42631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4" extrusionOk="0">
                    <a:moveTo>
                      <a:pt x="1429" y="1"/>
                    </a:moveTo>
                    <a:cubicBezTo>
                      <a:pt x="1388" y="1"/>
                      <a:pt x="1346" y="2"/>
                      <a:pt x="1303" y="5"/>
                    </a:cubicBezTo>
                    <a:cubicBezTo>
                      <a:pt x="569" y="52"/>
                      <a:pt x="1" y="501"/>
                      <a:pt x="33" y="1004"/>
                    </a:cubicBezTo>
                    <a:cubicBezTo>
                      <a:pt x="64" y="1478"/>
                      <a:pt x="616" y="1833"/>
                      <a:pt x="1294" y="1833"/>
                    </a:cubicBezTo>
                    <a:cubicBezTo>
                      <a:pt x="1336" y="1833"/>
                      <a:pt x="1380" y="1832"/>
                      <a:pt x="1423" y="1829"/>
                    </a:cubicBezTo>
                    <a:cubicBezTo>
                      <a:pt x="2157" y="1782"/>
                      <a:pt x="2727" y="1335"/>
                      <a:pt x="2693" y="831"/>
                    </a:cubicBezTo>
                    <a:cubicBezTo>
                      <a:pt x="2663" y="356"/>
                      <a:pt x="2108" y="1"/>
                      <a:pt x="1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549;p44">
                <a:extLst>
                  <a:ext uri="{FF2B5EF4-FFF2-40B4-BE49-F238E27FC236}">
                    <a16:creationId xmlns:a16="http://schemas.microsoft.com/office/drawing/2014/main" id="{7F2D68F5-F4EC-7513-4359-3D68BC23465C}"/>
                  </a:ext>
                </a:extLst>
              </p:cNvPr>
              <p:cNvSpPr/>
              <p:nvPr/>
            </p:nvSpPr>
            <p:spPr>
              <a:xfrm>
                <a:off x="4451685" y="2963568"/>
                <a:ext cx="63412" cy="4265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5" extrusionOk="0">
                    <a:moveTo>
                      <a:pt x="1431" y="0"/>
                    </a:moveTo>
                    <a:cubicBezTo>
                      <a:pt x="1389" y="0"/>
                      <a:pt x="1347" y="2"/>
                      <a:pt x="1305" y="4"/>
                    </a:cubicBezTo>
                    <a:cubicBezTo>
                      <a:pt x="570" y="53"/>
                      <a:pt x="1" y="500"/>
                      <a:pt x="33" y="1004"/>
                    </a:cubicBezTo>
                    <a:cubicBezTo>
                      <a:pt x="64" y="1479"/>
                      <a:pt x="618" y="1834"/>
                      <a:pt x="1298" y="1834"/>
                    </a:cubicBezTo>
                    <a:cubicBezTo>
                      <a:pt x="1339" y="1834"/>
                      <a:pt x="1381" y="1833"/>
                      <a:pt x="1423" y="1830"/>
                    </a:cubicBezTo>
                    <a:cubicBezTo>
                      <a:pt x="2157" y="1781"/>
                      <a:pt x="2727" y="1334"/>
                      <a:pt x="2693" y="831"/>
                    </a:cubicBezTo>
                    <a:cubicBezTo>
                      <a:pt x="2663" y="356"/>
                      <a:pt x="2109" y="0"/>
                      <a:pt x="1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550;p44">
                <a:extLst>
                  <a:ext uri="{FF2B5EF4-FFF2-40B4-BE49-F238E27FC236}">
                    <a16:creationId xmlns:a16="http://schemas.microsoft.com/office/drawing/2014/main" id="{C6535915-C524-FE72-5C27-0EB97D80CE1C}"/>
                  </a:ext>
                </a:extLst>
              </p:cNvPr>
              <p:cNvSpPr/>
              <p:nvPr/>
            </p:nvSpPr>
            <p:spPr>
              <a:xfrm>
                <a:off x="4218517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3" y="456"/>
                    </a:cubicBezTo>
                    <a:cubicBezTo>
                      <a:pt x="1" y="710"/>
                      <a:pt x="207" y="919"/>
                      <a:pt x="463" y="921"/>
                    </a:cubicBezTo>
                    <a:cubicBezTo>
                      <a:pt x="871" y="921"/>
                      <a:pt x="1077" y="429"/>
                      <a:pt x="790" y="139"/>
                    </a:cubicBezTo>
                    <a:cubicBezTo>
                      <a:pt x="696" y="43"/>
                      <a:pt x="580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551;p44">
                <a:extLst>
                  <a:ext uri="{FF2B5EF4-FFF2-40B4-BE49-F238E27FC236}">
                    <a16:creationId xmlns:a16="http://schemas.microsoft.com/office/drawing/2014/main" id="{ECABA2D5-E41B-49E7-30DF-DCE3253A29FC}"/>
                  </a:ext>
                </a:extLst>
              </p:cNvPr>
              <p:cNvSpPr/>
              <p:nvPr/>
            </p:nvSpPr>
            <p:spPr>
              <a:xfrm>
                <a:off x="4471536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2" y="456"/>
                    </a:cubicBezTo>
                    <a:cubicBezTo>
                      <a:pt x="1" y="710"/>
                      <a:pt x="206" y="919"/>
                      <a:pt x="462" y="921"/>
                    </a:cubicBezTo>
                    <a:cubicBezTo>
                      <a:pt x="871" y="921"/>
                      <a:pt x="1076" y="429"/>
                      <a:pt x="790" y="139"/>
                    </a:cubicBezTo>
                    <a:cubicBezTo>
                      <a:pt x="696" y="43"/>
                      <a:pt x="579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552;p44">
                <a:extLst>
                  <a:ext uri="{FF2B5EF4-FFF2-40B4-BE49-F238E27FC236}">
                    <a16:creationId xmlns:a16="http://schemas.microsoft.com/office/drawing/2014/main" id="{8E26E851-94C0-F1FF-C851-BDEAB6F37714}"/>
                  </a:ext>
                </a:extLst>
              </p:cNvPr>
              <p:cNvSpPr/>
              <p:nvPr/>
            </p:nvSpPr>
            <p:spPr>
              <a:xfrm>
                <a:off x="4294341" y="3006617"/>
                <a:ext cx="117643" cy="44003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893" fill="none" extrusionOk="0">
                    <a:moveTo>
                      <a:pt x="5061" y="1"/>
                    </a:moveTo>
                    <a:cubicBezTo>
                      <a:pt x="4918" y="992"/>
                      <a:pt x="3813" y="1828"/>
                      <a:pt x="2602" y="1861"/>
                    </a:cubicBezTo>
                    <a:cubicBezTo>
                      <a:pt x="1388" y="1893"/>
                      <a:pt x="220" y="1119"/>
                      <a:pt x="0" y="13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553;p44">
                <a:extLst>
                  <a:ext uri="{FF2B5EF4-FFF2-40B4-BE49-F238E27FC236}">
                    <a16:creationId xmlns:a16="http://schemas.microsoft.com/office/drawing/2014/main" id="{A733CD3C-CC73-F4FD-CA25-6E2B003F1C6E}"/>
                  </a:ext>
                </a:extLst>
              </p:cNvPr>
              <p:cNvSpPr/>
              <p:nvPr/>
            </p:nvSpPr>
            <p:spPr>
              <a:xfrm>
                <a:off x="4349338" y="2969611"/>
                <a:ext cx="3789" cy="74082"/>
              </a:xfrm>
              <a:custGeom>
                <a:avLst/>
                <a:gdLst/>
                <a:ahLst/>
                <a:cxnLst/>
                <a:rect l="l" t="t" r="r" b="b"/>
                <a:pathLst>
                  <a:path w="163" h="3187" fill="none" extrusionOk="0">
                    <a:moveTo>
                      <a:pt x="1" y="0"/>
                    </a:moveTo>
                    <a:cubicBezTo>
                      <a:pt x="87" y="1180"/>
                      <a:pt x="88" y="2132"/>
                      <a:pt x="163" y="318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554;p44">
                <a:extLst>
                  <a:ext uri="{FF2B5EF4-FFF2-40B4-BE49-F238E27FC236}">
                    <a16:creationId xmlns:a16="http://schemas.microsoft.com/office/drawing/2014/main" id="{AE081646-EA7D-2EA5-F838-853A2727C409}"/>
                  </a:ext>
                </a:extLst>
              </p:cNvPr>
              <p:cNvSpPr/>
              <p:nvPr/>
            </p:nvSpPr>
            <p:spPr>
              <a:xfrm>
                <a:off x="4303244" y="2929282"/>
                <a:ext cx="97001" cy="60809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616" extrusionOk="0">
                    <a:moveTo>
                      <a:pt x="2889" y="0"/>
                    </a:moveTo>
                    <a:cubicBezTo>
                      <a:pt x="2144" y="0"/>
                      <a:pt x="1397" y="65"/>
                      <a:pt x="672" y="237"/>
                    </a:cubicBezTo>
                    <a:cubicBezTo>
                      <a:pt x="404" y="300"/>
                      <a:pt x="95" y="421"/>
                      <a:pt x="40" y="690"/>
                    </a:cubicBezTo>
                    <a:cubicBezTo>
                      <a:pt x="1" y="890"/>
                      <a:pt x="121" y="1081"/>
                      <a:pt x="236" y="1248"/>
                    </a:cubicBezTo>
                    <a:cubicBezTo>
                      <a:pt x="453" y="1562"/>
                      <a:pt x="672" y="1879"/>
                      <a:pt x="954" y="2137"/>
                    </a:cubicBezTo>
                    <a:cubicBezTo>
                      <a:pt x="1235" y="2395"/>
                      <a:pt x="1589" y="2591"/>
                      <a:pt x="1971" y="2613"/>
                    </a:cubicBezTo>
                    <a:cubicBezTo>
                      <a:pt x="1995" y="2615"/>
                      <a:pt x="2020" y="2615"/>
                      <a:pt x="2044" y="2615"/>
                    </a:cubicBezTo>
                    <a:cubicBezTo>
                      <a:pt x="2440" y="2615"/>
                      <a:pt x="2824" y="2432"/>
                      <a:pt x="3129" y="2176"/>
                    </a:cubicBezTo>
                    <a:cubicBezTo>
                      <a:pt x="3455" y="1905"/>
                      <a:pt x="3706" y="1559"/>
                      <a:pt x="3952" y="1215"/>
                    </a:cubicBezTo>
                    <a:cubicBezTo>
                      <a:pt x="4172" y="911"/>
                      <a:pt x="4143" y="462"/>
                      <a:pt x="3876" y="243"/>
                    </a:cubicBezTo>
                    <a:cubicBezTo>
                      <a:pt x="3609" y="26"/>
                      <a:pt x="3236" y="0"/>
                      <a:pt x="2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555;p44">
                <a:extLst>
                  <a:ext uri="{FF2B5EF4-FFF2-40B4-BE49-F238E27FC236}">
                    <a16:creationId xmlns:a16="http://schemas.microsoft.com/office/drawing/2014/main" id="{5ABDDC4F-6E77-07A0-1F00-AD54FAD40CCE}"/>
                  </a:ext>
                </a:extLst>
              </p:cNvPr>
              <p:cNvSpPr/>
              <p:nvPr/>
            </p:nvSpPr>
            <p:spPr>
              <a:xfrm>
                <a:off x="3873263" y="2972517"/>
                <a:ext cx="317271" cy="93584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6" extrusionOk="0">
                    <a:moveTo>
                      <a:pt x="894" y="1"/>
                    </a:moveTo>
                    <a:cubicBezTo>
                      <a:pt x="596" y="1"/>
                      <a:pt x="298" y="4"/>
                      <a:pt x="0" y="11"/>
                    </a:cubicBezTo>
                    <a:cubicBezTo>
                      <a:pt x="2597" y="237"/>
                      <a:pt x="5213" y="569"/>
                      <a:pt x="7775" y="1055"/>
                    </a:cubicBezTo>
                    <a:cubicBezTo>
                      <a:pt x="8885" y="1263"/>
                      <a:pt x="10086" y="1519"/>
                      <a:pt x="11208" y="1784"/>
                    </a:cubicBezTo>
                    <a:lnTo>
                      <a:pt x="11208" y="1784"/>
                    </a:lnTo>
                    <a:cubicBezTo>
                      <a:pt x="8820" y="2272"/>
                      <a:pt x="6430" y="2790"/>
                      <a:pt x="4062" y="3347"/>
                    </a:cubicBezTo>
                    <a:cubicBezTo>
                      <a:pt x="3141" y="3564"/>
                      <a:pt x="2223" y="3786"/>
                      <a:pt x="1306" y="4026"/>
                    </a:cubicBezTo>
                    <a:cubicBezTo>
                      <a:pt x="3180" y="3760"/>
                      <a:pt x="5043" y="3444"/>
                      <a:pt x="6906" y="3115"/>
                    </a:cubicBezTo>
                    <a:cubicBezTo>
                      <a:pt x="9139" y="2720"/>
                      <a:pt x="11423" y="2279"/>
                      <a:pt x="13649" y="1836"/>
                    </a:cubicBezTo>
                    <a:cubicBezTo>
                      <a:pt x="12016" y="1426"/>
                      <a:pt x="10292" y="1000"/>
                      <a:pt x="8635" y="714"/>
                    </a:cubicBezTo>
                    <a:cubicBezTo>
                      <a:pt x="6080" y="263"/>
                      <a:pt x="3488" y="1"/>
                      <a:pt x="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556;p44">
                <a:extLst>
                  <a:ext uri="{FF2B5EF4-FFF2-40B4-BE49-F238E27FC236}">
                    <a16:creationId xmlns:a16="http://schemas.microsoft.com/office/drawing/2014/main" id="{29BC713D-DF6A-7253-F0B4-4F82AC7E9248}"/>
                  </a:ext>
                </a:extLst>
              </p:cNvPr>
              <p:cNvSpPr/>
              <p:nvPr/>
            </p:nvSpPr>
            <p:spPr>
              <a:xfrm>
                <a:off x="4026748" y="3023795"/>
                <a:ext cx="157764" cy="74059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6" extrusionOk="0">
                    <a:moveTo>
                      <a:pt x="6786" y="0"/>
                    </a:moveTo>
                    <a:lnTo>
                      <a:pt x="6786" y="0"/>
                    </a:lnTo>
                    <a:cubicBezTo>
                      <a:pt x="5876" y="247"/>
                      <a:pt x="4998" y="597"/>
                      <a:pt x="4135" y="966"/>
                    </a:cubicBezTo>
                    <a:cubicBezTo>
                      <a:pt x="2845" y="1530"/>
                      <a:pt x="1580" y="2160"/>
                      <a:pt x="392" y="2920"/>
                    </a:cubicBezTo>
                    <a:cubicBezTo>
                      <a:pt x="261" y="3004"/>
                      <a:pt x="130" y="3091"/>
                      <a:pt x="0" y="3185"/>
                    </a:cubicBezTo>
                    <a:cubicBezTo>
                      <a:pt x="154" y="3147"/>
                      <a:pt x="305" y="3101"/>
                      <a:pt x="456" y="3054"/>
                    </a:cubicBezTo>
                    <a:cubicBezTo>
                      <a:pt x="1799" y="2625"/>
                      <a:pt x="3091" y="2055"/>
                      <a:pt x="4348" y="1423"/>
                    </a:cubicBezTo>
                    <a:cubicBezTo>
                      <a:pt x="5186" y="994"/>
                      <a:pt x="6015" y="542"/>
                      <a:pt x="6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557;p44">
                <a:extLst>
                  <a:ext uri="{FF2B5EF4-FFF2-40B4-BE49-F238E27FC236}">
                    <a16:creationId xmlns:a16="http://schemas.microsoft.com/office/drawing/2014/main" id="{9F71E26F-3544-3217-478D-F26ED68DD6DB}"/>
                  </a:ext>
                </a:extLst>
              </p:cNvPr>
              <p:cNvSpPr/>
              <p:nvPr/>
            </p:nvSpPr>
            <p:spPr>
              <a:xfrm>
                <a:off x="4524836" y="2959267"/>
                <a:ext cx="317271" cy="93538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4" extrusionOk="0">
                    <a:moveTo>
                      <a:pt x="12755" y="1"/>
                    </a:moveTo>
                    <a:cubicBezTo>
                      <a:pt x="10161" y="1"/>
                      <a:pt x="7568" y="262"/>
                      <a:pt x="5014" y="713"/>
                    </a:cubicBezTo>
                    <a:cubicBezTo>
                      <a:pt x="3357" y="999"/>
                      <a:pt x="1633" y="1424"/>
                      <a:pt x="0" y="1835"/>
                    </a:cubicBezTo>
                    <a:cubicBezTo>
                      <a:pt x="2226" y="2278"/>
                      <a:pt x="4510" y="2720"/>
                      <a:pt x="6742" y="3115"/>
                    </a:cubicBezTo>
                    <a:cubicBezTo>
                      <a:pt x="8604" y="3442"/>
                      <a:pt x="10468" y="3760"/>
                      <a:pt x="12343" y="4024"/>
                    </a:cubicBezTo>
                    <a:cubicBezTo>
                      <a:pt x="11426" y="3786"/>
                      <a:pt x="10507" y="3564"/>
                      <a:pt x="9587" y="3347"/>
                    </a:cubicBezTo>
                    <a:cubicBezTo>
                      <a:pt x="7218" y="2791"/>
                      <a:pt x="4827" y="2272"/>
                      <a:pt x="2440" y="1782"/>
                    </a:cubicBezTo>
                    <a:lnTo>
                      <a:pt x="2440" y="1782"/>
                    </a:lnTo>
                    <a:cubicBezTo>
                      <a:pt x="3561" y="1519"/>
                      <a:pt x="4764" y="1263"/>
                      <a:pt x="5874" y="1054"/>
                    </a:cubicBezTo>
                    <a:cubicBezTo>
                      <a:pt x="8435" y="568"/>
                      <a:pt x="11052" y="236"/>
                      <a:pt x="13648" y="11"/>
                    </a:cubicBezTo>
                    <a:cubicBezTo>
                      <a:pt x="13351" y="4"/>
                      <a:pt x="13053" y="1"/>
                      <a:pt x="127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558;p44">
                <a:extLst>
                  <a:ext uri="{FF2B5EF4-FFF2-40B4-BE49-F238E27FC236}">
                    <a16:creationId xmlns:a16="http://schemas.microsoft.com/office/drawing/2014/main" id="{5D18EC98-3DC6-4D91-01A3-A412698B7C64}"/>
                  </a:ext>
                </a:extLst>
              </p:cNvPr>
              <p:cNvSpPr/>
              <p:nvPr/>
            </p:nvSpPr>
            <p:spPr>
              <a:xfrm>
                <a:off x="4530857" y="3010499"/>
                <a:ext cx="157764" cy="74105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71" y="542"/>
                      <a:pt x="1601" y="995"/>
                      <a:pt x="2438" y="1425"/>
                    </a:cubicBezTo>
                    <a:cubicBezTo>
                      <a:pt x="3695" y="2056"/>
                      <a:pt x="4988" y="2627"/>
                      <a:pt x="6331" y="3054"/>
                    </a:cubicBezTo>
                    <a:cubicBezTo>
                      <a:pt x="6482" y="3103"/>
                      <a:pt x="6632" y="3148"/>
                      <a:pt x="6786" y="3187"/>
                    </a:cubicBezTo>
                    <a:cubicBezTo>
                      <a:pt x="6657" y="3093"/>
                      <a:pt x="6527" y="3006"/>
                      <a:pt x="6394" y="2920"/>
                    </a:cubicBezTo>
                    <a:cubicBezTo>
                      <a:pt x="5207" y="2162"/>
                      <a:pt x="3942" y="1532"/>
                      <a:pt x="2654" y="968"/>
                    </a:cubicBezTo>
                    <a:cubicBezTo>
                      <a:pt x="1787" y="597"/>
                      <a:pt x="909" y="24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559;p44">
                <a:extLst>
                  <a:ext uri="{FF2B5EF4-FFF2-40B4-BE49-F238E27FC236}">
                    <a16:creationId xmlns:a16="http://schemas.microsoft.com/office/drawing/2014/main" id="{EA135E3F-E705-986A-E5C7-0E95F51C3D37}"/>
                  </a:ext>
                </a:extLst>
              </p:cNvPr>
              <p:cNvSpPr/>
              <p:nvPr/>
            </p:nvSpPr>
            <p:spPr>
              <a:xfrm>
                <a:off x="4120959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221" y="1"/>
                    </a:moveTo>
                    <a:cubicBezTo>
                      <a:pt x="1" y="2356"/>
                      <a:pt x="402" y="4730"/>
                      <a:pt x="1384" y="6883"/>
                    </a:cubicBezTo>
                    <a:cubicBezTo>
                      <a:pt x="2199" y="5992"/>
                      <a:pt x="3234" y="5305"/>
                      <a:pt x="5210" y="5031"/>
                    </a:cubicBezTo>
                    <a:cubicBezTo>
                      <a:pt x="3960" y="2991"/>
                      <a:pt x="2252" y="1268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560;p44">
                <a:extLst>
                  <a:ext uri="{FF2B5EF4-FFF2-40B4-BE49-F238E27FC236}">
                    <a16:creationId xmlns:a16="http://schemas.microsoft.com/office/drawing/2014/main" id="{61793047-0BCE-FB41-8D37-5F739E6CA6C6}"/>
                  </a:ext>
                </a:extLst>
              </p:cNvPr>
              <p:cNvSpPr/>
              <p:nvPr/>
            </p:nvSpPr>
            <p:spPr>
              <a:xfrm>
                <a:off x="4484088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4990" y="1"/>
                    </a:moveTo>
                    <a:lnTo>
                      <a:pt x="4990" y="1"/>
                    </a:lnTo>
                    <a:cubicBezTo>
                      <a:pt x="2960" y="1268"/>
                      <a:pt x="1252" y="2991"/>
                      <a:pt x="0" y="5031"/>
                    </a:cubicBezTo>
                    <a:cubicBezTo>
                      <a:pt x="1978" y="5305"/>
                      <a:pt x="3013" y="5992"/>
                      <a:pt x="3827" y="6883"/>
                    </a:cubicBezTo>
                    <a:cubicBezTo>
                      <a:pt x="4810" y="4730"/>
                      <a:pt x="5210" y="2356"/>
                      <a:pt x="49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4"/>
          <p:cNvSpPr txBox="1">
            <a:spLocks noGrp="1"/>
          </p:cNvSpPr>
          <p:nvPr>
            <p:ph type="title"/>
          </p:nvPr>
        </p:nvSpPr>
        <p:spPr>
          <a:xfrm>
            <a:off x="311554" y="101003"/>
            <a:ext cx="5035118" cy="13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Teori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judul</a:t>
            </a:r>
            <a:r>
              <a:rPr lang="en-US" b="1" dirty="0"/>
              <a:t> yang </a:t>
            </a:r>
            <a:r>
              <a:rPr lang="en-US" b="1" dirty="0" err="1"/>
              <a:t>diambil</a:t>
            </a:r>
            <a:endParaRPr lang="en-US" b="1" dirty="0"/>
          </a:p>
        </p:txBody>
      </p:sp>
      <p:sp>
        <p:nvSpPr>
          <p:cNvPr id="1426" name="Google Shape;1426;p44"/>
          <p:cNvSpPr txBox="1">
            <a:spLocks noGrp="1"/>
          </p:cNvSpPr>
          <p:nvPr>
            <p:ph type="subTitle" idx="1"/>
          </p:nvPr>
        </p:nvSpPr>
        <p:spPr>
          <a:xfrm>
            <a:off x="1008587" y="1660338"/>
            <a:ext cx="4444289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dirty="0" err="1"/>
              <a:t>Teori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menghasilkan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pakar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memodelkan</a:t>
            </a:r>
            <a:r>
              <a:rPr lang="en-ID" sz="1600" dirty="0"/>
              <a:t> </a:t>
            </a:r>
            <a:r>
              <a:rPr lang="en-ID" sz="1600" dirty="0" err="1"/>
              <a:t>pengetahuan</a:t>
            </a:r>
            <a:r>
              <a:rPr lang="en-ID" sz="1600" dirty="0"/>
              <a:t> </a:t>
            </a:r>
            <a:r>
              <a:rPr lang="en-ID" sz="1600" dirty="0" err="1"/>
              <a:t>tentang</a:t>
            </a:r>
            <a:r>
              <a:rPr lang="en-ID" sz="1600" dirty="0"/>
              <a:t> </a:t>
            </a:r>
            <a:r>
              <a:rPr lang="en-ID" sz="1600" dirty="0" err="1"/>
              <a:t>deteksi</a:t>
            </a:r>
            <a:r>
              <a:rPr lang="en-ID" sz="1600" dirty="0"/>
              <a:t> </a:t>
            </a:r>
            <a:r>
              <a:rPr lang="en-ID" sz="1600" dirty="0" err="1"/>
              <a:t>kerusakan</a:t>
            </a:r>
            <a:r>
              <a:rPr lang="en-ID" sz="1600" dirty="0"/>
              <a:t> </a:t>
            </a:r>
            <a:r>
              <a:rPr lang="en-ID" sz="1600" dirty="0" err="1"/>
              <a:t>jaringan</a:t>
            </a:r>
            <a:r>
              <a:rPr lang="en-ID" sz="1600" dirty="0"/>
              <a:t> LAN di area </a:t>
            </a:r>
            <a:r>
              <a:rPr lang="en-ID" sz="1600" dirty="0" err="1"/>
              <a:t>kampus</a:t>
            </a:r>
            <a:r>
              <a:rPr lang="en-ID" sz="1600" dirty="0"/>
              <a:t>,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inferensi</a:t>
            </a:r>
            <a:r>
              <a:rPr lang="en-ID" sz="1600" dirty="0"/>
              <a:t> backward chaining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mendiagnosa</a:t>
            </a:r>
            <a:r>
              <a:rPr lang="en-ID" sz="1600" dirty="0"/>
              <a:t> </a:t>
            </a:r>
            <a:r>
              <a:rPr lang="en-ID" sz="1600" dirty="0" err="1"/>
              <a:t>masalah</a:t>
            </a:r>
            <a:r>
              <a:rPr lang="en-ID" sz="1600" dirty="0"/>
              <a:t> dan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solusi</a:t>
            </a:r>
            <a:r>
              <a:rPr lang="en-ID" sz="1600" dirty="0"/>
              <a:t> yang </a:t>
            </a:r>
            <a:r>
              <a:rPr lang="en-ID" sz="1600" dirty="0" err="1"/>
              <a:t>tepat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gejala</a:t>
            </a:r>
            <a:r>
              <a:rPr lang="en-ID" sz="1600" dirty="0"/>
              <a:t> yang </a:t>
            </a:r>
            <a:r>
              <a:rPr lang="en-ID" sz="1600" dirty="0" err="1"/>
              <a:t>dilaporkan</a:t>
            </a:r>
            <a:r>
              <a:rPr lang="en-ID" sz="1600" dirty="0"/>
              <a:t> oleh </a:t>
            </a:r>
            <a:r>
              <a:rPr lang="en-ID" sz="1600" dirty="0" err="1"/>
              <a:t>pengguna</a:t>
            </a:r>
            <a:r>
              <a:rPr lang="en-ID" sz="1600" dirty="0"/>
              <a:t>.</a:t>
            </a:r>
          </a:p>
        </p:txBody>
      </p:sp>
      <p:grpSp>
        <p:nvGrpSpPr>
          <p:cNvPr id="1427" name="Google Shape;1427;p44"/>
          <p:cNvGrpSpPr/>
          <p:nvPr/>
        </p:nvGrpSpPr>
        <p:grpSpPr>
          <a:xfrm>
            <a:off x="5073325" y="11"/>
            <a:ext cx="3508133" cy="4790002"/>
            <a:chOff x="5042475" y="-81889"/>
            <a:chExt cx="3508133" cy="4790002"/>
          </a:xfrm>
        </p:grpSpPr>
        <p:sp>
          <p:nvSpPr>
            <p:cNvPr id="1428" name="Google Shape;1428;p44"/>
            <p:cNvSpPr/>
            <p:nvPr/>
          </p:nvSpPr>
          <p:spPr>
            <a:xfrm>
              <a:off x="5042475" y="-81889"/>
              <a:ext cx="3388295" cy="3031308"/>
            </a:xfrm>
            <a:custGeom>
              <a:avLst/>
              <a:gdLst/>
              <a:ahLst/>
              <a:cxnLst/>
              <a:rect l="l" t="t" r="r" b="b"/>
              <a:pathLst>
                <a:path w="172762" h="154560" extrusionOk="0">
                  <a:moveTo>
                    <a:pt x="45229" y="0"/>
                  </a:moveTo>
                  <a:cubicBezTo>
                    <a:pt x="19702" y="0"/>
                    <a:pt x="532" y="3"/>
                    <a:pt x="456" y="12"/>
                  </a:cubicBezTo>
                  <a:cubicBezTo>
                    <a:pt x="0" y="7504"/>
                    <a:pt x="18253" y="12343"/>
                    <a:pt x="24122" y="23804"/>
                  </a:cubicBezTo>
                  <a:cubicBezTo>
                    <a:pt x="27543" y="30485"/>
                    <a:pt x="27659" y="47335"/>
                    <a:pt x="33257" y="52279"/>
                  </a:cubicBezTo>
                  <a:cubicBezTo>
                    <a:pt x="43533" y="61355"/>
                    <a:pt x="62637" y="57691"/>
                    <a:pt x="71226" y="68404"/>
                  </a:cubicBezTo>
                  <a:cubicBezTo>
                    <a:pt x="79851" y="79167"/>
                    <a:pt x="77292" y="89207"/>
                    <a:pt x="84616" y="100908"/>
                  </a:cubicBezTo>
                  <a:cubicBezTo>
                    <a:pt x="90003" y="109515"/>
                    <a:pt x="101969" y="118170"/>
                    <a:pt x="97918" y="127698"/>
                  </a:cubicBezTo>
                  <a:cubicBezTo>
                    <a:pt x="95525" y="133331"/>
                    <a:pt x="87845" y="135816"/>
                    <a:pt x="85294" y="149544"/>
                  </a:cubicBezTo>
                  <a:cubicBezTo>
                    <a:pt x="89540" y="151420"/>
                    <a:pt x="93976" y="153327"/>
                    <a:pt x="100824" y="154560"/>
                  </a:cubicBezTo>
                  <a:cubicBezTo>
                    <a:pt x="99550" y="150318"/>
                    <a:pt x="99262" y="146049"/>
                    <a:pt x="102705" y="143297"/>
                  </a:cubicBezTo>
                  <a:cubicBezTo>
                    <a:pt x="106150" y="140546"/>
                    <a:pt x="110295" y="138513"/>
                    <a:pt x="112854" y="134909"/>
                  </a:cubicBezTo>
                  <a:cubicBezTo>
                    <a:pt x="116048" y="130412"/>
                    <a:pt x="116107" y="124416"/>
                    <a:pt x="115542" y="118912"/>
                  </a:cubicBezTo>
                  <a:cubicBezTo>
                    <a:pt x="114977" y="113409"/>
                    <a:pt x="113926" y="107767"/>
                    <a:pt x="115324" y="102418"/>
                  </a:cubicBezTo>
                  <a:cubicBezTo>
                    <a:pt x="117384" y="94546"/>
                    <a:pt x="124206" y="89074"/>
                    <a:pt x="130271" y="83702"/>
                  </a:cubicBezTo>
                  <a:cubicBezTo>
                    <a:pt x="136337" y="78333"/>
                    <a:pt x="142430" y="71506"/>
                    <a:pt x="142144" y="63368"/>
                  </a:cubicBezTo>
                  <a:cubicBezTo>
                    <a:pt x="142009" y="59491"/>
                    <a:pt x="140399" y="55813"/>
                    <a:pt x="139958" y="51958"/>
                  </a:cubicBezTo>
                  <a:cubicBezTo>
                    <a:pt x="138761" y="41444"/>
                    <a:pt x="146246" y="32062"/>
                    <a:pt x="153882" y="24808"/>
                  </a:cubicBezTo>
                  <a:cubicBezTo>
                    <a:pt x="161518" y="17551"/>
                    <a:pt x="170239" y="10284"/>
                    <a:pt x="172761" y="12"/>
                  </a:cubicBezTo>
                  <a:cubicBezTo>
                    <a:pt x="172761" y="12"/>
                    <a:pt x="96282" y="0"/>
                    <a:pt x="45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5265767" y="4228175"/>
              <a:ext cx="3284840" cy="479938"/>
            </a:xfrm>
            <a:custGeom>
              <a:avLst/>
              <a:gdLst/>
              <a:ahLst/>
              <a:cxnLst/>
              <a:rect l="l" t="t" r="r" b="b"/>
              <a:pathLst>
                <a:path w="62934" h="14349" extrusionOk="0">
                  <a:moveTo>
                    <a:pt x="31467" y="0"/>
                  </a:moveTo>
                  <a:cubicBezTo>
                    <a:pt x="23122" y="0"/>
                    <a:pt x="15118" y="756"/>
                    <a:pt x="9216" y="2101"/>
                  </a:cubicBezTo>
                  <a:cubicBezTo>
                    <a:pt x="3315" y="3447"/>
                    <a:pt x="1" y="5272"/>
                    <a:pt x="1" y="7174"/>
                  </a:cubicBezTo>
                  <a:cubicBezTo>
                    <a:pt x="1" y="9077"/>
                    <a:pt x="3315" y="10901"/>
                    <a:pt x="9216" y="12246"/>
                  </a:cubicBezTo>
                  <a:cubicBezTo>
                    <a:pt x="15118" y="13592"/>
                    <a:pt x="23122" y="14348"/>
                    <a:pt x="31467" y="14348"/>
                  </a:cubicBezTo>
                  <a:cubicBezTo>
                    <a:pt x="39812" y="14348"/>
                    <a:pt x="47816" y="13592"/>
                    <a:pt x="53717" y="12246"/>
                  </a:cubicBezTo>
                  <a:cubicBezTo>
                    <a:pt x="59618" y="10901"/>
                    <a:pt x="62934" y="9077"/>
                    <a:pt x="62934" y="7174"/>
                  </a:cubicBezTo>
                  <a:cubicBezTo>
                    <a:pt x="62934" y="5272"/>
                    <a:pt x="59618" y="3447"/>
                    <a:pt x="53717" y="2101"/>
                  </a:cubicBezTo>
                  <a:cubicBezTo>
                    <a:pt x="47816" y="756"/>
                    <a:pt x="39812" y="0"/>
                    <a:pt x="31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6179488" y="2521688"/>
              <a:ext cx="108575" cy="38875"/>
            </a:xfrm>
            <a:custGeom>
              <a:avLst/>
              <a:gdLst/>
              <a:ahLst/>
              <a:cxnLst/>
              <a:rect l="l" t="t" r="r" b="b"/>
              <a:pathLst>
                <a:path w="4343" h="1555" extrusionOk="0">
                  <a:moveTo>
                    <a:pt x="627" y="1"/>
                  </a:moveTo>
                  <a:cubicBezTo>
                    <a:pt x="625" y="1"/>
                    <a:pt x="623" y="1"/>
                    <a:pt x="621" y="1"/>
                  </a:cubicBezTo>
                  <a:cubicBezTo>
                    <a:pt x="410" y="29"/>
                    <a:pt x="203" y="76"/>
                    <a:pt x="0" y="137"/>
                  </a:cubicBezTo>
                  <a:lnTo>
                    <a:pt x="2" y="137"/>
                  </a:lnTo>
                  <a:cubicBezTo>
                    <a:pt x="159" y="276"/>
                    <a:pt x="324" y="406"/>
                    <a:pt x="496" y="524"/>
                  </a:cubicBezTo>
                  <a:cubicBezTo>
                    <a:pt x="679" y="563"/>
                    <a:pt x="861" y="613"/>
                    <a:pt x="1044" y="659"/>
                  </a:cubicBezTo>
                  <a:cubicBezTo>
                    <a:pt x="1919" y="892"/>
                    <a:pt x="2779" y="1177"/>
                    <a:pt x="3618" y="1516"/>
                  </a:cubicBezTo>
                  <a:cubicBezTo>
                    <a:pt x="3651" y="1525"/>
                    <a:pt x="3677" y="1555"/>
                    <a:pt x="3712" y="1555"/>
                  </a:cubicBezTo>
                  <a:cubicBezTo>
                    <a:pt x="3713" y="1555"/>
                    <a:pt x="3714" y="1555"/>
                    <a:pt x="3715" y="1555"/>
                  </a:cubicBezTo>
                  <a:lnTo>
                    <a:pt x="3869" y="1555"/>
                  </a:lnTo>
                  <a:cubicBezTo>
                    <a:pt x="4028" y="1551"/>
                    <a:pt x="4180" y="1548"/>
                    <a:pt x="4342" y="1530"/>
                  </a:cubicBezTo>
                  <a:cubicBezTo>
                    <a:pt x="4212" y="1365"/>
                    <a:pt x="4070" y="1208"/>
                    <a:pt x="3918" y="1062"/>
                  </a:cubicBezTo>
                  <a:cubicBezTo>
                    <a:pt x="3888" y="1035"/>
                    <a:pt x="3848" y="1038"/>
                    <a:pt x="3816" y="1022"/>
                  </a:cubicBezTo>
                  <a:lnTo>
                    <a:pt x="3782" y="1009"/>
                  </a:lnTo>
                  <a:lnTo>
                    <a:pt x="3649" y="955"/>
                  </a:lnTo>
                  <a:cubicBezTo>
                    <a:pt x="2751" y="602"/>
                    <a:pt x="1834" y="309"/>
                    <a:pt x="900" y="72"/>
                  </a:cubicBezTo>
                  <a:lnTo>
                    <a:pt x="725" y="30"/>
                  </a:lnTo>
                  <a:cubicBezTo>
                    <a:pt x="691" y="24"/>
                    <a:pt x="662" y="1"/>
                    <a:pt x="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1" name="Google Shape;1431;p44"/>
            <p:cNvGrpSpPr/>
            <p:nvPr/>
          </p:nvGrpSpPr>
          <p:grpSpPr>
            <a:xfrm>
              <a:off x="6149363" y="1698863"/>
              <a:ext cx="1451700" cy="1177525"/>
              <a:chOff x="6149363" y="1453563"/>
              <a:chExt cx="1451700" cy="1177525"/>
            </a:xfrm>
          </p:grpSpPr>
          <p:sp>
            <p:nvSpPr>
              <p:cNvPr id="1432" name="Google Shape;1432;p44"/>
              <p:cNvSpPr/>
              <p:nvPr/>
            </p:nvSpPr>
            <p:spPr>
              <a:xfrm>
                <a:off x="6565338" y="1453563"/>
                <a:ext cx="836350" cy="528300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132" extrusionOk="0">
                    <a:moveTo>
                      <a:pt x="0" y="0"/>
                    </a:moveTo>
                    <a:lnTo>
                      <a:pt x="0" y="21132"/>
                    </a:lnTo>
                    <a:lnTo>
                      <a:pt x="33453" y="21132"/>
                    </a:lnTo>
                    <a:lnTo>
                      <a:pt x="334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4"/>
              <p:cNvSpPr/>
              <p:nvPr/>
            </p:nvSpPr>
            <p:spPr>
              <a:xfrm>
                <a:off x="6546363" y="1453563"/>
                <a:ext cx="879700" cy="201475"/>
              </a:xfrm>
              <a:custGeom>
                <a:avLst/>
                <a:gdLst/>
                <a:ahLst/>
                <a:cxnLst/>
                <a:rect l="l" t="t" r="r" b="b"/>
                <a:pathLst>
                  <a:path w="35188" h="8059" extrusionOk="0">
                    <a:moveTo>
                      <a:pt x="1" y="0"/>
                    </a:moveTo>
                    <a:lnTo>
                      <a:pt x="1" y="8058"/>
                    </a:lnTo>
                    <a:lnTo>
                      <a:pt x="35187" y="8058"/>
                    </a:lnTo>
                    <a:lnTo>
                      <a:pt x="351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4"/>
              <p:cNvSpPr/>
              <p:nvPr/>
            </p:nvSpPr>
            <p:spPr>
              <a:xfrm>
                <a:off x="6836963" y="1741213"/>
                <a:ext cx="329375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5937" extrusionOk="0">
                    <a:moveTo>
                      <a:pt x="7712" y="0"/>
                    </a:moveTo>
                    <a:cubicBezTo>
                      <a:pt x="5193" y="0"/>
                      <a:pt x="2675" y="84"/>
                      <a:pt x="161" y="251"/>
                    </a:cubicBezTo>
                    <a:lnTo>
                      <a:pt x="0" y="5420"/>
                    </a:lnTo>
                    <a:lnTo>
                      <a:pt x="13174" y="5937"/>
                    </a:lnTo>
                    <a:lnTo>
                      <a:pt x="13174" y="5937"/>
                    </a:lnTo>
                    <a:lnTo>
                      <a:pt x="12922" y="119"/>
                    </a:lnTo>
                    <a:cubicBezTo>
                      <a:pt x="11186" y="40"/>
                      <a:pt x="9449" y="0"/>
                      <a:pt x="7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4"/>
              <p:cNvSpPr/>
              <p:nvPr/>
            </p:nvSpPr>
            <p:spPr>
              <a:xfrm>
                <a:off x="6863613" y="1770588"/>
                <a:ext cx="269925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10797" h="3599" extrusionOk="0">
                    <a:moveTo>
                      <a:pt x="0" y="1"/>
                    </a:moveTo>
                    <a:lnTo>
                      <a:pt x="0" y="3599"/>
                    </a:lnTo>
                    <a:lnTo>
                      <a:pt x="10796" y="3599"/>
                    </a:lnTo>
                    <a:lnTo>
                      <a:pt x="107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4"/>
              <p:cNvSpPr/>
              <p:nvPr/>
            </p:nvSpPr>
            <p:spPr>
              <a:xfrm>
                <a:off x="6888563" y="1790863"/>
                <a:ext cx="2175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1938" extrusionOk="0">
                    <a:moveTo>
                      <a:pt x="835" y="0"/>
                    </a:moveTo>
                    <a:cubicBezTo>
                      <a:pt x="736" y="0"/>
                      <a:pt x="643" y="56"/>
                      <a:pt x="598" y="147"/>
                    </a:cubicBezTo>
                    <a:cubicBezTo>
                      <a:pt x="562" y="217"/>
                      <a:pt x="530" y="288"/>
                      <a:pt x="490" y="354"/>
                    </a:cubicBezTo>
                    <a:cubicBezTo>
                      <a:pt x="449" y="422"/>
                      <a:pt x="420" y="494"/>
                      <a:pt x="399" y="570"/>
                    </a:cubicBezTo>
                    <a:cubicBezTo>
                      <a:pt x="256" y="1018"/>
                      <a:pt x="115" y="1478"/>
                      <a:pt x="2" y="1935"/>
                    </a:cubicBezTo>
                    <a:lnTo>
                      <a:pt x="2" y="1935"/>
                    </a:lnTo>
                    <a:cubicBezTo>
                      <a:pt x="243" y="1637"/>
                      <a:pt x="475" y="1325"/>
                      <a:pt x="699" y="1015"/>
                    </a:cubicBezTo>
                    <a:lnTo>
                      <a:pt x="699" y="1015"/>
                    </a:lnTo>
                    <a:cubicBezTo>
                      <a:pt x="863" y="1408"/>
                      <a:pt x="1185" y="1748"/>
                      <a:pt x="1619" y="1812"/>
                    </a:cubicBezTo>
                    <a:cubicBezTo>
                      <a:pt x="1666" y="1819"/>
                      <a:pt x="1714" y="1822"/>
                      <a:pt x="1761" y="1822"/>
                    </a:cubicBezTo>
                    <a:cubicBezTo>
                      <a:pt x="2083" y="1822"/>
                      <a:pt x="2397" y="1682"/>
                      <a:pt x="2603" y="1429"/>
                    </a:cubicBezTo>
                    <a:lnTo>
                      <a:pt x="2603" y="1429"/>
                    </a:lnTo>
                    <a:cubicBezTo>
                      <a:pt x="2864" y="1686"/>
                      <a:pt x="3220" y="1838"/>
                      <a:pt x="3601" y="1838"/>
                    </a:cubicBezTo>
                    <a:cubicBezTo>
                      <a:pt x="3606" y="1838"/>
                      <a:pt x="3611" y="1838"/>
                      <a:pt x="3616" y="1838"/>
                    </a:cubicBezTo>
                    <a:cubicBezTo>
                      <a:pt x="4025" y="1834"/>
                      <a:pt x="4402" y="1654"/>
                      <a:pt x="4663" y="1359"/>
                    </a:cubicBezTo>
                    <a:lnTo>
                      <a:pt x="4663" y="1359"/>
                    </a:lnTo>
                    <a:cubicBezTo>
                      <a:pt x="4790" y="1478"/>
                      <a:pt x="4951" y="1561"/>
                      <a:pt x="5120" y="1599"/>
                    </a:cubicBezTo>
                    <a:cubicBezTo>
                      <a:pt x="5204" y="1618"/>
                      <a:pt x="5292" y="1626"/>
                      <a:pt x="5381" y="1626"/>
                    </a:cubicBezTo>
                    <a:cubicBezTo>
                      <a:pt x="5616" y="1626"/>
                      <a:pt x="5858" y="1572"/>
                      <a:pt x="6061" y="1539"/>
                    </a:cubicBezTo>
                    <a:cubicBezTo>
                      <a:pt x="6315" y="1498"/>
                      <a:pt x="6574" y="1474"/>
                      <a:pt x="6832" y="1471"/>
                    </a:cubicBezTo>
                    <a:cubicBezTo>
                      <a:pt x="6843" y="1471"/>
                      <a:pt x="6854" y="1471"/>
                      <a:pt x="6865" y="1471"/>
                    </a:cubicBezTo>
                    <a:cubicBezTo>
                      <a:pt x="6894" y="1471"/>
                      <a:pt x="6923" y="1470"/>
                      <a:pt x="6952" y="1470"/>
                    </a:cubicBezTo>
                    <a:cubicBezTo>
                      <a:pt x="6998" y="1470"/>
                      <a:pt x="7045" y="1472"/>
                      <a:pt x="7091" y="1479"/>
                    </a:cubicBezTo>
                    <a:cubicBezTo>
                      <a:pt x="7113" y="1481"/>
                      <a:pt x="7134" y="1483"/>
                      <a:pt x="7156" y="1483"/>
                    </a:cubicBezTo>
                    <a:cubicBezTo>
                      <a:pt x="7221" y="1483"/>
                      <a:pt x="7286" y="1472"/>
                      <a:pt x="7352" y="1467"/>
                    </a:cubicBezTo>
                    <a:cubicBezTo>
                      <a:pt x="7526" y="1454"/>
                      <a:pt x="7701" y="1447"/>
                      <a:pt x="7876" y="1447"/>
                    </a:cubicBezTo>
                    <a:cubicBezTo>
                      <a:pt x="8151" y="1447"/>
                      <a:pt x="8426" y="1464"/>
                      <a:pt x="8700" y="1496"/>
                    </a:cubicBezTo>
                    <a:cubicBezTo>
                      <a:pt x="8376" y="1307"/>
                      <a:pt x="8029" y="1156"/>
                      <a:pt x="7668" y="1051"/>
                    </a:cubicBezTo>
                    <a:cubicBezTo>
                      <a:pt x="7537" y="1012"/>
                      <a:pt x="7388" y="975"/>
                      <a:pt x="7251" y="946"/>
                    </a:cubicBezTo>
                    <a:cubicBezTo>
                      <a:pt x="7212" y="937"/>
                      <a:pt x="7173" y="935"/>
                      <a:pt x="7133" y="935"/>
                    </a:cubicBezTo>
                    <a:cubicBezTo>
                      <a:pt x="7092" y="935"/>
                      <a:pt x="7051" y="937"/>
                      <a:pt x="7009" y="937"/>
                    </a:cubicBezTo>
                    <a:cubicBezTo>
                      <a:pt x="6996" y="937"/>
                      <a:pt x="6982" y="937"/>
                      <a:pt x="6968" y="936"/>
                    </a:cubicBezTo>
                    <a:cubicBezTo>
                      <a:pt x="6949" y="936"/>
                      <a:pt x="6931" y="936"/>
                      <a:pt x="6913" y="936"/>
                    </a:cubicBezTo>
                    <a:cubicBezTo>
                      <a:pt x="6599" y="936"/>
                      <a:pt x="6285" y="962"/>
                      <a:pt x="5975" y="1012"/>
                    </a:cubicBezTo>
                    <a:cubicBezTo>
                      <a:pt x="5797" y="1037"/>
                      <a:pt x="5586" y="1092"/>
                      <a:pt x="5395" y="1092"/>
                    </a:cubicBezTo>
                    <a:cubicBezTo>
                      <a:pt x="5232" y="1092"/>
                      <a:pt x="5084" y="1052"/>
                      <a:pt x="4983" y="917"/>
                    </a:cubicBezTo>
                    <a:cubicBezTo>
                      <a:pt x="4953" y="874"/>
                      <a:pt x="4951" y="834"/>
                      <a:pt x="4949" y="787"/>
                    </a:cubicBezTo>
                    <a:cubicBezTo>
                      <a:pt x="4940" y="662"/>
                      <a:pt x="4844" y="560"/>
                      <a:pt x="4719" y="544"/>
                    </a:cubicBezTo>
                    <a:cubicBezTo>
                      <a:pt x="4707" y="542"/>
                      <a:pt x="4694" y="541"/>
                      <a:pt x="4682" y="541"/>
                    </a:cubicBezTo>
                    <a:cubicBezTo>
                      <a:pt x="4571" y="541"/>
                      <a:pt x="4471" y="611"/>
                      <a:pt x="4433" y="717"/>
                    </a:cubicBezTo>
                    <a:cubicBezTo>
                      <a:pt x="4297" y="1079"/>
                      <a:pt x="3953" y="1304"/>
                      <a:pt x="3596" y="1304"/>
                    </a:cubicBezTo>
                    <a:cubicBezTo>
                      <a:pt x="3429" y="1304"/>
                      <a:pt x="3260" y="1255"/>
                      <a:pt x="3107" y="1148"/>
                    </a:cubicBezTo>
                    <a:cubicBezTo>
                      <a:pt x="2958" y="1048"/>
                      <a:pt x="2842" y="905"/>
                      <a:pt x="2775" y="738"/>
                    </a:cubicBezTo>
                    <a:cubicBezTo>
                      <a:pt x="2735" y="632"/>
                      <a:pt x="2635" y="566"/>
                      <a:pt x="2527" y="566"/>
                    </a:cubicBezTo>
                    <a:cubicBezTo>
                      <a:pt x="2504" y="566"/>
                      <a:pt x="2482" y="569"/>
                      <a:pt x="2459" y="575"/>
                    </a:cubicBezTo>
                    <a:cubicBezTo>
                      <a:pt x="2328" y="609"/>
                      <a:pt x="2244" y="735"/>
                      <a:pt x="2262" y="870"/>
                    </a:cubicBezTo>
                    <a:cubicBezTo>
                      <a:pt x="2272" y="933"/>
                      <a:pt x="2257" y="996"/>
                      <a:pt x="2223" y="1048"/>
                    </a:cubicBezTo>
                    <a:cubicBezTo>
                      <a:pt x="2147" y="1179"/>
                      <a:pt x="1969" y="1273"/>
                      <a:pt x="1815" y="1286"/>
                    </a:cubicBezTo>
                    <a:cubicBezTo>
                      <a:pt x="1797" y="1288"/>
                      <a:pt x="1779" y="1289"/>
                      <a:pt x="1762" y="1289"/>
                    </a:cubicBezTo>
                    <a:cubicBezTo>
                      <a:pt x="1613" y="1289"/>
                      <a:pt x="1482" y="1212"/>
                      <a:pt x="1377" y="1103"/>
                    </a:cubicBezTo>
                    <a:cubicBezTo>
                      <a:pt x="1176" y="887"/>
                      <a:pt x="1092" y="573"/>
                      <a:pt x="1102" y="278"/>
                    </a:cubicBezTo>
                    <a:cubicBezTo>
                      <a:pt x="1107" y="152"/>
                      <a:pt x="1024" y="40"/>
                      <a:pt x="903" y="9"/>
                    </a:cubicBezTo>
                    <a:cubicBezTo>
                      <a:pt x="880" y="3"/>
                      <a:pt x="857" y="0"/>
                      <a:pt x="835" y="0"/>
                    </a:cubicBezTo>
                    <a:close/>
                    <a:moveTo>
                      <a:pt x="2" y="1935"/>
                    </a:moveTo>
                    <a:cubicBezTo>
                      <a:pt x="2" y="1936"/>
                      <a:pt x="1" y="1936"/>
                      <a:pt x="0" y="1937"/>
                    </a:cubicBezTo>
                    <a:lnTo>
                      <a:pt x="2" y="1936"/>
                    </a:lnTo>
                    <a:cubicBezTo>
                      <a:pt x="2" y="1935"/>
                      <a:pt x="2" y="1935"/>
                      <a:pt x="2" y="1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4"/>
              <p:cNvSpPr/>
              <p:nvPr/>
            </p:nvSpPr>
            <p:spPr>
              <a:xfrm>
                <a:off x="6572913" y="1636163"/>
                <a:ext cx="8232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930" h="759" extrusionOk="0">
                    <a:moveTo>
                      <a:pt x="18337" y="1"/>
                    </a:moveTo>
                    <a:cubicBezTo>
                      <a:pt x="17711" y="1"/>
                      <a:pt x="17086" y="2"/>
                      <a:pt x="16462" y="6"/>
                    </a:cubicBezTo>
                    <a:cubicBezTo>
                      <a:pt x="12537" y="20"/>
                      <a:pt x="8549" y="96"/>
                      <a:pt x="4620" y="208"/>
                    </a:cubicBezTo>
                    <a:cubicBezTo>
                      <a:pt x="4594" y="207"/>
                      <a:pt x="4567" y="207"/>
                      <a:pt x="4537" y="207"/>
                    </a:cubicBezTo>
                    <a:cubicBezTo>
                      <a:pt x="4138" y="207"/>
                      <a:pt x="3452" y="285"/>
                      <a:pt x="3078" y="315"/>
                    </a:cubicBezTo>
                    <a:cubicBezTo>
                      <a:pt x="2054" y="410"/>
                      <a:pt x="1032" y="517"/>
                      <a:pt x="10" y="638"/>
                    </a:cubicBezTo>
                    <a:lnTo>
                      <a:pt x="10" y="638"/>
                    </a:lnTo>
                    <a:cubicBezTo>
                      <a:pt x="7" y="638"/>
                      <a:pt x="3" y="638"/>
                      <a:pt x="0" y="637"/>
                    </a:cubicBezTo>
                    <a:lnTo>
                      <a:pt x="0" y="639"/>
                    </a:lnTo>
                    <a:cubicBezTo>
                      <a:pt x="3" y="639"/>
                      <a:pt x="7" y="638"/>
                      <a:pt x="10" y="638"/>
                    </a:cubicBezTo>
                    <a:lnTo>
                      <a:pt x="10" y="638"/>
                    </a:lnTo>
                    <a:cubicBezTo>
                      <a:pt x="1039" y="683"/>
                      <a:pt x="2064" y="707"/>
                      <a:pt x="3093" y="736"/>
                    </a:cubicBezTo>
                    <a:cubicBezTo>
                      <a:pt x="3382" y="741"/>
                      <a:pt x="3796" y="759"/>
                      <a:pt x="4168" y="759"/>
                    </a:cubicBezTo>
                    <a:cubicBezTo>
                      <a:pt x="4339" y="759"/>
                      <a:pt x="4500" y="755"/>
                      <a:pt x="4637" y="744"/>
                    </a:cubicBezTo>
                    <a:cubicBezTo>
                      <a:pt x="8559" y="620"/>
                      <a:pt x="12545" y="556"/>
                      <a:pt x="16464" y="539"/>
                    </a:cubicBezTo>
                    <a:cubicBezTo>
                      <a:pt x="17086" y="537"/>
                      <a:pt x="17709" y="536"/>
                      <a:pt x="18333" y="536"/>
                    </a:cubicBezTo>
                    <a:cubicBezTo>
                      <a:pt x="21733" y="536"/>
                      <a:pt x="25163" y="565"/>
                      <a:pt x="28551" y="655"/>
                    </a:cubicBezTo>
                    <a:cubicBezTo>
                      <a:pt x="28569" y="656"/>
                      <a:pt x="28594" y="656"/>
                      <a:pt x="28623" y="656"/>
                    </a:cubicBezTo>
                    <a:cubicBezTo>
                      <a:pt x="28905" y="656"/>
                      <a:pt x="29635" y="624"/>
                      <a:pt x="29839" y="620"/>
                    </a:cubicBezTo>
                    <a:cubicBezTo>
                      <a:pt x="30636" y="591"/>
                      <a:pt x="31626" y="558"/>
                      <a:pt x="32415" y="522"/>
                    </a:cubicBezTo>
                    <a:cubicBezTo>
                      <a:pt x="32544" y="518"/>
                      <a:pt x="32800" y="506"/>
                      <a:pt x="32930" y="500"/>
                    </a:cubicBezTo>
                    <a:lnTo>
                      <a:pt x="32674" y="472"/>
                    </a:lnTo>
                    <a:lnTo>
                      <a:pt x="32418" y="446"/>
                    </a:lnTo>
                    <a:cubicBezTo>
                      <a:pt x="31631" y="364"/>
                      <a:pt x="30637" y="273"/>
                      <a:pt x="29849" y="207"/>
                    </a:cubicBezTo>
                    <a:cubicBezTo>
                      <a:pt x="29596" y="189"/>
                      <a:pt x="28823" y="111"/>
                      <a:pt x="28564" y="109"/>
                    </a:cubicBezTo>
                    <a:cubicBezTo>
                      <a:pt x="25173" y="49"/>
                      <a:pt x="21739" y="1"/>
                      <a:pt x="18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4"/>
              <p:cNvSpPr/>
              <p:nvPr/>
            </p:nvSpPr>
            <p:spPr>
              <a:xfrm>
                <a:off x="6474888" y="1981838"/>
                <a:ext cx="1052900" cy="173000"/>
              </a:xfrm>
              <a:custGeom>
                <a:avLst/>
                <a:gdLst/>
                <a:ahLst/>
                <a:cxnLst/>
                <a:rect l="l" t="t" r="r" b="b"/>
                <a:pathLst>
                  <a:path w="42116" h="6920" extrusionOk="0">
                    <a:moveTo>
                      <a:pt x="1" y="1"/>
                    </a:moveTo>
                    <a:lnTo>
                      <a:pt x="1" y="6920"/>
                    </a:lnTo>
                    <a:lnTo>
                      <a:pt x="42116" y="6920"/>
                    </a:lnTo>
                    <a:lnTo>
                      <a:pt x="42116" y="1"/>
                    </a:lnTo>
                    <a:close/>
                  </a:path>
                </a:pathLst>
              </a:custGeom>
              <a:solidFill>
                <a:srgbClr val="FF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4"/>
              <p:cNvSpPr/>
              <p:nvPr/>
            </p:nvSpPr>
            <p:spPr>
              <a:xfrm>
                <a:off x="6535288" y="2012463"/>
                <a:ext cx="649800" cy="116825"/>
              </a:xfrm>
              <a:custGeom>
                <a:avLst/>
                <a:gdLst/>
                <a:ahLst/>
                <a:cxnLst/>
                <a:rect l="l" t="t" r="r" b="b"/>
                <a:pathLst>
                  <a:path w="25992" h="4673" fill="none" extrusionOk="0">
                    <a:moveTo>
                      <a:pt x="70" y="156"/>
                    </a:moveTo>
                    <a:cubicBezTo>
                      <a:pt x="8711" y="0"/>
                      <a:pt x="17350" y="94"/>
                      <a:pt x="25991" y="439"/>
                    </a:cubicBezTo>
                    <a:lnTo>
                      <a:pt x="25891" y="4672"/>
                    </a:lnTo>
                    <a:lnTo>
                      <a:pt x="0" y="4395"/>
                    </a:lnTo>
                    <a:close/>
                  </a:path>
                </a:pathLst>
              </a:custGeom>
              <a:solidFill>
                <a:schemeClr val="lt1"/>
              </a:solidFill>
              <a:ln w="13325" cap="rnd" cmpd="sng">
                <a:solidFill>
                  <a:srgbClr val="FFE2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4"/>
              <p:cNvSpPr/>
              <p:nvPr/>
            </p:nvSpPr>
            <p:spPr>
              <a:xfrm>
                <a:off x="7138313" y="2048263"/>
                <a:ext cx="20775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2612" extrusionOk="0">
                    <a:moveTo>
                      <a:pt x="189" y="0"/>
                    </a:moveTo>
                    <a:cubicBezTo>
                      <a:pt x="117" y="123"/>
                      <a:pt x="54" y="250"/>
                      <a:pt x="1" y="381"/>
                    </a:cubicBezTo>
                    <a:cubicBezTo>
                      <a:pt x="30" y="485"/>
                      <a:pt x="48" y="592"/>
                      <a:pt x="71" y="697"/>
                    </a:cubicBezTo>
                    <a:cubicBezTo>
                      <a:pt x="164" y="1175"/>
                      <a:pt x="234" y="1658"/>
                      <a:pt x="279" y="2142"/>
                    </a:cubicBezTo>
                    <a:cubicBezTo>
                      <a:pt x="281" y="2168"/>
                      <a:pt x="288" y="2239"/>
                      <a:pt x="288" y="2263"/>
                    </a:cubicBezTo>
                    <a:cubicBezTo>
                      <a:pt x="286" y="2278"/>
                      <a:pt x="281" y="2291"/>
                      <a:pt x="292" y="2304"/>
                    </a:cubicBezTo>
                    <a:cubicBezTo>
                      <a:pt x="383" y="2412"/>
                      <a:pt x="479" y="2515"/>
                      <a:pt x="582" y="2612"/>
                    </a:cubicBezTo>
                    <a:cubicBezTo>
                      <a:pt x="673" y="2502"/>
                      <a:pt x="754" y="2385"/>
                      <a:pt x="825" y="2260"/>
                    </a:cubicBezTo>
                    <a:cubicBezTo>
                      <a:pt x="829" y="2254"/>
                      <a:pt x="830" y="2246"/>
                      <a:pt x="829" y="2239"/>
                    </a:cubicBezTo>
                    <a:cubicBezTo>
                      <a:pt x="822" y="2220"/>
                      <a:pt x="817" y="2199"/>
                      <a:pt x="817" y="2176"/>
                    </a:cubicBezTo>
                    <a:lnTo>
                      <a:pt x="809" y="2093"/>
                    </a:lnTo>
                    <a:cubicBezTo>
                      <a:pt x="757" y="1534"/>
                      <a:pt x="675" y="979"/>
                      <a:pt x="560" y="430"/>
                    </a:cubicBezTo>
                    <a:lnTo>
                      <a:pt x="542" y="349"/>
                    </a:lnTo>
                    <a:lnTo>
                      <a:pt x="539" y="328"/>
                    </a:lnTo>
                    <a:cubicBezTo>
                      <a:pt x="535" y="313"/>
                      <a:pt x="535" y="300"/>
                      <a:pt x="535" y="285"/>
                    </a:cubicBezTo>
                    <a:cubicBezTo>
                      <a:pt x="535" y="277"/>
                      <a:pt x="532" y="271"/>
                      <a:pt x="527" y="264"/>
                    </a:cubicBezTo>
                    <a:cubicBezTo>
                      <a:pt x="477" y="217"/>
                      <a:pt x="425" y="172"/>
                      <a:pt x="370" y="128"/>
                    </a:cubicBezTo>
                    <a:cubicBezTo>
                      <a:pt x="314" y="83"/>
                      <a:pt x="252" y="39"/>
                      <a:pt x="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4"/>
              <p:cNvSpPr/>
              <p:nvPr/>
            </p:nvSpPr>
            <p:spPr>
              <a:xfrm>
                <a:off x="7104513" y="2057863"/>
                <a:ext cx="17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502" extrusionOk="0">
                    <a:moveTo>
                      <a:pt x="243" y="0"/>
                    </a:moveTo>
                    <a:cubicBezTo>
                      <a:pt x="188" y="46"/>
                      <a:pt x="135" y="94"/>
                      <a:pt x="84" y="144"/>
                    </a:cubicBezTo>
                    <a:lnTo>
                      <a:pt x="55" y="172"/>
                    </a:lnTo>
                    <a:cubicBezTo>
                      <a:pt x="39" y="191"/>
                      <a:pt x="21" y="209"/>
                      <a:pt x="5" y="229"/>
                    </a:cubicBezTo>
                    <a:cubicBezTo>
                      <a:pt x="2" y="232"/>
                      <a:pt x="0" y="237"/>
                      <a:pt x="2" y="240"/>
                    </a:cubicBezTo>
                    <a:cubicBezTo>
                      <a:pt x="5" y="248"/>
                      <a:pt x="13" y="255"/>
                      <a:pt x="13" y="263"/>
                    </a:cubicBezTo>
                    <a:lnTo>
                      <a:pt x="15" y="274"/>
                    </a:lnTo>
                    <a:cubicBezTo>
                      <a:pt x="52" y="527"/>
                      <a:pt x="110" y="912"/>
                      <a:pt x="148" y="1165"/>
                    </a:cubicBezTo>
                    <a:lnTo>
                      <a:pt x="175" y="1353"/>
                    </a:lnTo>
                    <a:cubicBezTo>
                      <a:pt x="269" y="1410"/>
                      <a:pt x="366" y="1460"/>
                      <a:pt x="467" y="1502"/>
                    </a:cubicBezTo>
                    <a:cubicBezTo>
                      <a:pt x="551" y="1432"/>
                      <a:pt x="629" y="1356"/>
                      <a:pt x="703" y="1275"/>
                    </a:cubicBezTo>
                    <a:lnTo>
                      <a:pt x="674" y="1087"/>
                    </a:lnTo>
                    <a:cubicBezTo>
                      <a:pt x="637" y="836"/>
                      <a:pt x="580" y="447"/>
                      <a:pt x="543" y="196"/>
                    </a:cubicBezTo>
                    <a:lnTo>
                      <a:pt x="540" y="185"/>
                    </a:lnTo>
                    <a:cubicBezTo>
                      <a:pt x="538" y="177"/>
                      <a:pt x="544" y="167"/>
                      <a:pt x="544" y="161"/>
                    </a:cubicBezTo>
                    <a:cubicBezTo>
                      <a:pt x="544" y="156"/>
                      <a:pt x="541" y="151"/>
                      <a:pt x="538" y="149"/>
                    </a:cubicBezTo>
                    <a:cubicBezTo>
                      <a:pt x="517" y="136"/>
                      <a:pt x="494" y="123"/>
                      <a:pt x="473" y="110"/>
                    </a:cubicBezTo>
                    <a:lnTo>
                      <a:pt x="439" y="93"/>
                    </a:lnTo>
                    <a:cubicBezTo>
                      <a:pt x="374" y="59"/>
                      <a:pt x="310" y="28"/>
                      <a:pt x="243" y="2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4"/>
              <p:cNvSpPr/>
              <p:nvPr/>
            </p:nvSpPr>
            <p:spPr>
              <a:xfrm>
                <a:off x="7403163" y="2024938"/>
                <a:ext cx="8352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3565" fill="none" extrusionOk="0">
                    <a:moveTo>
                      <a:pt x="2566" y="763"/>
                    </a:moveTo>
                    <a:cubicBezTo>
                      <a:pt x="1520" y="0"/>
                      <a:pt x="0" y="1008"/>
                      <a:pt x="369" y="2249"/>
                    </a:cubicBezTo>
                    <a:cubicBezTo>
                      <a:pt x="413" y="2396"/>
                      <a:pt x="478" y="2535"/>
                      <a:pt x="562" y="2665"/>
                    </a:cubicBezTo>
                    <a:cubicBezTo>
                      <a:pt x="988" y="3313"/>
                      <a:pt x="1960" y="3564"/>
                      <a:pt x="2597" y="3124"/>
                    </a:cubicBezTo>
                    <a:cubicBezTo>
                      <a:pt x="3211" y="2697"/>
                      <a:pt x="3340" y="1750"/>
                      <a:pt x="2922" y="1133"/>
                    </a:cubicBezTo>
                    <a:cubicBezTo>
                      <a:pt x="2825" y="990"/>
                      <a:pt x="2705" y="865"/>
                      <a:pt x="2566" y="763"/>
                    </a:cubicBezTo>
                    <a:close/>
                  </a:path>
                </a:pathLst>
              </a:custGeom>
              <a:solidFill>
                <a:schemeClr val="lt1"/>
              </a:solidFill>
              <a:ln w="13325" cap="rnd" cmpd="sng">
                <a:solidFill>
                  <a:srgbClr val="FFE2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4"/>
              <p:cNvSpPr/>
              <p:nvPr/>
            </p:nvSpPr>
            <p:spPr>
              <a:xfrm>
                <a:off x="6488538" y="2154813"/>
                <a:ext cx="1079600" cy="194475"/>
              </a:xfrm>
              <a:custGeom>
                <a:avLst/>
                <a:gdLst/>
                <a:ahLst/>
                <a:cxnLst/>
                <a:rect l="l" t="t" r="r" b="b"/>
                <a:pathLst>
                  <a:path w="43184" h="7779" extrusionOk="0">
                    <a:moveTo>
                      <a:pt x="1" y="1"/>
                    </a:moveTo>
                    <a:lnTo>
                      <a:pt x="1" y="7778"/>
                    </a:lnTo>
                    <a:lnTo>
                      <a:pt x="43183" y="7778"/>
                    </a:lnTo>
                    <a:lnTo>
                      <a:pt x="43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4"/>
              <p:cNvSpPr/>
              <p:nvPr/>
            </p:nvSpPr>
            <p:spPr>
              <a:xfrm>
                <a:off x="6562863" y="2206488"/>
                <a:ext cx="2505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4165" extrusionOk="0">
                    <a:moveTo>
                      <a:pt x="263" y="1"/>
                    </a:moveTo>
                    <a:cubicBezTo>
                      <a:pt x="185" y="130"/>
                      <a:pt x="117" y="265"/>
                      <a:pt x="59" y="402"/>
                    </a:cubicBezTo>
                    <a:cubicBezTo>
                      <a:pt x="41" y="448"/>
                      <a:pt x="21" y="493"/>
                      <a:pt x="4" y="538"/>
                    </a:cubicBezTo>
                    <a:cubicBezTo>
                      <a:pt x="0" y="550"/>
                      <a:pt x="0" y="561"/>
                      <a:pt x="2" y="573"/>
                    </a:cubicBezTo>
                    <a:cubicBezTo>
                      <a:pt x="7" y="595"/>
                      <a:pt x="10" y="618"/>
                      <a:pt x="12" y="639"/>
                    </a:cubicBezTo>
                    <a:lnTo>
                      <a:pt x="13" y="673"/>
                    </a:lnTo>
                    <a:lnTo>
                      <a:pt x="20" y="807"/>
                    </a:lnTo>
                    <a:lnTo>
                      <a:pt x="38" y="1076"/>
                    </a:lnTo>
                    <a:cubicBezTo>
                      <a:pt x="101" y="1927"/>
                      <a:pt x="238" y="2769"/>
                      <a:pt x="451" y="3595"/>
                    </a:cubicBezTo>
                    <a:cubicBezTo>
                      <a:pt x="460" y="3628"/>
                      <a:pt x="467" y="3660"/>
                      <a:pt x="470" y="3694"/>
                    </a:cubicBezTo>
                    <a:cubicBezTo>
                      <a:pt x="472" y="3706"/>
                      <a:pt x="477" y="3717"/>
                      <a:pt x="485" y="3725"/>
                    </a:cubicBezTo>
                    <a:lnTo>
                      <a:pt x="577" y="3838"/>
                    </a:lnTo>
                    <a:cubicBezTo>
                      <a:pt x="673" y="3955"/>
                      <a:pt x="776" y="4064"/>
                      <a:pt x="886" y="4164"/>
                    </a:cubicBezTo>
                    <a:cubicBezTo>
                      <a:pt x="925" y="4017"/>
                      <a:pt x="950" y="3876"/>
                      <a:pt x="977" y="3730"/>
                    </a:cubicBezTo>
                    <a:lnTo>
                      <a:pt x="1000" y="3587"/>
                    </a:lnTo>
                    <a:cubicBezTo>
                      <a:pt x="1001" y="3576"/>
                      <a:pt x="1001" y="3565"/>
                      <a:pt x="998" y="3555"/>
                    </a:cubicBezTo>
                    <a:cubicBezTo>
                      <a:pt x="989" y="3535"/>
                      <a:pt x="980" y="3514"/>
                      <a:pt x="976" y="3493"/>
                    </a:cubicBezTo>
                    <a:lnTo>
                      <a:pt x="967" y="3463"/>
                    </a:lnTo>
                    <a:cubicBezTo>
                      <a:pt x="946" y="3385"/>
                      <a:pt x="895" y="3165"/>
                      <a:pt x="875" y="3085"/>
                    </a:cubicBezTo>
                    <a:cubicBezTo>
                      <a:pt x="694" y="2283"/>
                      <a:pt x="584" y="1468"/>
                      <a:pt x="546" y="649"/>
                    </a:cubicBezTo>
                    <a:cubicBezTo>
                      <a:pt x="543" y="626"/>
                      <a:pt x="543" y="605"/>
                      <a:pt x="545" y="582"/>
                    </a:cubicBezTo>
                    <a:cubicBezTo>
                      <a:pt x="550" y="561"/>
                      <a:pt x="550" y="538"/>
                      <a:pt x="543" y="517"/>
                    </a:cubicBezTo>
                    <a:cubicBezTo>
                      <a:pt x="522" y="475"/>
                      <a:pt x="501" y="433"/>
                      <a:pt x="480" y="389"/>
                    </a:cubicBezTo>
                    <a:cubicBezTo>
                      <a:pt x="410" y="258"/>
                      <a:pt x="347" y="130"/>
                      <a:pt x="263" y="1"/>
                    </a:cubicBezTo>
                    <a:close/>
                  </a:path>
                </a:pathLst>
              </a:custGeom>
              <a:solidFill>
                <a:srgbClr val="FFE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4"/>
              <p:cNvSpPr/>
              <p:nvPr/>
            </p:nvSpPr>
            <p:spPr>
              <a:xfrm>
                <a:off x="6593688" y="2207713"/>
                <a:ext cx="18525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2985" extrusionOk="0">
                    <a:moveTo>
                      <a:pt x="238" y="0"/>
                    </a:moveTo>
                    <a:cubicBezTo>
                      <a:pt x="217" y="26"/>
                      <a:pt x="188" y="75"/>
                      <a:pt x="169" y="101"/>
                    </a:cubicBezTo>
                    <a:cubicBezTo>
                      <a:pt x="128" y="167"/>
                      <a:pt x="89" y="232"/>
                      <a:pt x="54" y="300"/>
                    </a:cubicBezTo>
                    <a:cubicBezTo>
                      <a:pt x="37" y="332"/>
                      <a:pt x="20" y="366"/>
                      <a:pt x="3" y="399"/>
                    </a:cubicBezTo>
                    <a:cubicBezTo>
                      <a:pt x="0" y="405"/>
                      <a:pt x="0" y="413"/>
                      <a:pt x="2" y="421"/>
                    </a:cubicBezTo>
                    <a:cubicBezTo>
                      <a:pt x="7" y="438"/>
                      <a:pt x="11" y="452"/>
                      <a:pt x="13" y="468"/>
                    </a:cubicBezTo>
                    <a:lnTo>
                      <a:pt x="15" y="491"/>
                    </a:lnTo>
                    <a:cubicBezTo>
                      <a:pt x="33" y="684"/>
                      <a:pt x="89" y="1314"/>
                      <a:pt x="109" y="1517"/>
                    </a:cubicBezTo>
                    <a:cubicBezTo>
                      <a:pt x="130" y="1760"/>
                      <a:pt x="188" y="2401"/>
                      <a:pt x="209" y="2636"/>
                    </a:cubicBezTo>
                    <a:lnTo>
                      <a:pt x="277" y="2723"/>
                    </a:lnTo>
                    <a:cubicBezTo>
                      <a:pt x="350" y="2816"/>
                      <a:pt x="426" y="2902"/>
                      <a:pt x="509" y="2984"/>
                    </a:cubicBezTo>
                    <a:cubicBezTo>
                      <a:pt x="575" y="2889"/>
                      <a:pt x="635" y="2790"/>
                      <a:pt x="690" y="2686"/>
                    </a:cubicBezTo>
                    <a:lnTo>
                      <a:pt x="740" y="2587"/>
                    </a:lnTo>
                    <a:cubicBezTo>
                      <a:pt x="721" y="2351"/>
                      <a:pt x="661" y="1714"/>
                      <a:pt x="640" y="1468"/>
                    </a:cubicBezTo>
                    <a:cubicBezTo>
                      <a:pt x="621" y="1269"/>
                      <a:pt x="564" y="632"/>
                      <a:pt x="546" y="443"/>
                    </a:cubicBezTo>
                    <a:lnTo>
                      <a:pt x="544" y="420"/>
                    </a:lnTo>
                    <a:cubicBezTo>
                      <a:pt x="543" y="404"/>
                      <a:pt x="544" y="387"/>
                      <a:pt x="548" y="373"/>
                    </a:cubicBezTo>
                    <a:cubicBezTo>
                      <a:pt x="548" y="365"/>
                      <a:pt x="544" y="357"/>
                      <a:pt x="541" y="350"/>
                    </a:cubicBezTo>
                    <a:cubicBezTo>
                      <a:pt x="519" y="319"/>
                      <a:pt x="496" y="290"/>
                      <a:pt x="473" y="261"/>
                    </a:cubicBezTo>
                    <a:cubicBezTo>
                      <a:pt x="426" y="203"/>
                      <a:pt x="378" y="144"/>
                      <a:pt x="324" y="88"/>
                    </a:cubicBezTo>
                    <a:cubicBezTo>
                      <a:pt x="300" y="63"/>
                      <a:pt x="263" y="23"/>
                      <a:pt x="238" y="0"/>
                    </a:cubicBezTo>
                    <a:close/>
                  </a:path>
                </a:pathLst>
              </a:custGeom>
              <a:solidFill>
                <a:srgbClr val="FFE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4"/>
              <p:cNvSpPr/>
              <p:nvPr/>
            </p:nvSpPr>
            <p:spPr>
              <a:xfrm>
                <a:off x="7435788" y="2227588"/>
                <a:ext cx="145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997" extrusionOk="0">
                    <a:moveTo>
                      <a:pt x="307" y="1"/>
                    </a:moveTo>
                    <a:cubicBezTo>
                      <a:pt x="208" y="72"/>
                      <a:pt x="116" y="155"/>
                      <a:pt x="32" y="244"/>
                    </a:cubicBezTo>
                    <a:cubicBezTo>
                      <a:pt x="19" y="258"/>
                      <a:pt x="36" y="273"/>
                      <a:pt x="33" y="291"/>
                    </a:cubicBezTo>
                    <a:cubicBezTo>
                      <a:pt x="33" y="297"/>
                      <a:pt x="32" y="360"/>
                      <a:pt x="32" y="368"/>
                    </a:cubicBezTo>
                    <a:cubicBezTo>
                      <a:pt x="25" y="676"/>
                      <a:pt x="14" y="1183"/>
                      <a:pt x="7" y="1491"/>
                    </a:cubicBezTo>
                    <a:lnTo>
                      <a:pt x="1" y="1742"/>
                    </a:lnTo>
                    <a:cubicBezTo>
                      <a:pt x="82" y="1833"/>
                      <a:pt x="168" y="1919"/>
                      <a:pt x="262" y="1997"/>
                    </a:cubicBezTo>
                    <a:cubicBezTo>
                      <a:pt x="359" y="1924"/>
                      <a:pt x="449" y="1843"/>
                      <a:pt x="534" y="1754"/>
                    </a:cubicBezTo>
                    <a:lnTo>
                      <a:pt x="540" y="1504"/>
                    </a:lnTo>
                    <a:cubicBezTo>
                      <a:pt x="547" y="1196"/>
                      <a:pt x="558" y="688"/>
                      <a:pt x="564" y="381"/>
                    </a:cubicBezTo>
                    <a:cubicBezTo>
                      <a:pt x="564" y="370"/>
                      <a:pt x="566" y="312"/>
                      <a:pt x="566" y="302"/>
                    </a:cubicBezTo>
                    <a:cubicBezTo>
                      <a:pt x="564" y="286"/>
                      <a:pt x="582" y="271"/>
                      <a:pt x="571" y="257"/>
                    </a:cubicBezTo>
                    <a:cubicBezTo>
                      <a:pt x="490" y="163"/>
                      <a:pt x="402" y="77"/>
                      <a:pt x="307" y="1"/>
                    </a:cubicBezTo>
                    <a:close/>
                  </a:path>
                </a:pathLst>
              </a:custGeom>
              <a:solidFill>
                <a:srgbClr val="FFE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4"/>
              <p:cNvSpPr/>
              <p:nvPr/>
            </p:nvSpPr>
            <p:spPr>
              <a:xfrm>
                <a:off x="6458163" y="2349263"/>
                <a:ext cx="1142900" cy="278500"/>
              </a:xfrm>
              <a:custGeom>
                <a:avLst/>
                <a:gdLst/>
                <a:ahLst/>
                <a:cxnLst/>
                <a:rect l="l" t="t" r="r" b="b"/>
                <a:pathLst>
                  <a:path w="45716" h="11140" extrusionOk="0">
                    <a:moveTo>
                      <a:pt x="1" y="0"/>
                    </a:moveTo>
                    <a:lnTo>
                      <a:pt x="1" y="11139"/>
                    </a:lnTo>
                    <a:lnTo>
                      <a:pt x="45715" y="11139"/>
                    </a:lnTo>
                    <a:lnTo>
                      <a:pt x="45715" y="0"/>
                    </a:lnTo>
                    <a:close/>
                  </a:path>
                </a:pathLst>
              </a:custGeom>
              <a:solidFill>
                <a:srgbClr val="FEA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4"/>
              <p:cNvSpPr/>
              <p:nvPr/>
            </p:nvSpPr>
            <p:spPr>
              <a:xfrm>
                <a:off x="7367113" y="2406963"/>
                <a:ext cx="144325" cy="169850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6794" fill="none" extrusionOk="0">
                    <a:moveTo>
                      <a:pt x="123" y="756"/>
                    </a:moveTo>
                    <a:lnTo>
                      <a:pt x="5712" y="1"/>
                    </a:lnTo>
                    <a:cubicBezTo>
                      <a:pt x="5732" y="2264"/>
                      <a:pt x="5753" y="4529"/>
                      <a:pt x="5772" y="6793"/>
                    </a:cubicBezTo>
                    <a:cubicBezTo>
                      <a:pt x="3914" y="6477"/>
                      <a:pt x="2024" y="6382"/>
                      <a:pt x="143" y="6510"/>
                    </a:cubicBezTo>
                    <a:cubicBezTo>
                      <a:pt x="71" y="4517"/>
                      <a:pt x="0" y="2526"/>
                      <a:pt x="123" y="756"/>
                    </a:cubicBezTo>
                    <a:close/>
                  </a:path>
                </a:pathLst>
              </a:custGeom>
              <a:solidFill>
                <a:schemeClr val="lt1"/>
              </a:solidFill>
              <a:ln w="13325" cap="rnd" cmpd="sng">
                <a:solidFill>
                  <a:srgbClr val="FFE2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4"/>
              <p:cNvSpPr/>
              <p:nvPr/>
            </p:nvSpPr>
            <p:spPr>
              <a:xfrm>
                <a:off x="6577363" y="2446213"/>
                <a:ext cx="220300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4041" extrusionOk="0">
                    <a:moveTo>
                      <a:pt x="0" y="0"/>
                    </a:moveTo>
                    <a:cubicBezTo>
                      <a:pt x="1" y="2"/>
                      <a:pt x="1" y="4"/>
                      <a:pt x="2" y="6"/>
                    </a:cubicBezTo>
                    <a:lnTo>
                      <a:pt x="2" y="6"/>
                    </a:lnTo>
                    <a:cubicBezTo>
                      <a:pt x="2" y="4"/>
                      <a:pt x="2" y="2"/>
                      <a:pt x="2" y="0"/>
                    </a:cubicBezTo>
                    <a:close/>
                    <a:moveTo>
                      <a:pt x="2" y="6"/>
                    </a:moveTo>
                    <a:lnTo>
                      <a:pt x="2" y="6"/>
                    </a:lnTo>
                    <a:cubicBezTo>
                      <a:pt x="4" y="644"/>
                      <a:pt x="28" y="1287"/>
                      <a:pt x="57" y="1923"/>
                    </a:cubicBezTo>
                    <a:cubicBezTo>
                      <a:pt x="67" y="2084"/>
                      <a:pt x="62" y="2246"/>
                      <a:pt x="97" y="2401"/>
                    </a:cubicBezTo>
                    <a:cubicBezTo>
                      <a:pt x="114" y="2479"/>
                      <a:pt x="128" y="2557"/>
                      <a:pt x="140" y="2636"/>
                    </a:cubicBezTo>
                    <a:cubicBezTo>
                      <a:pt x="166" y="2793"/>
                      <a:pt x="292" y="3639"/>
                      <a:pt x="323" y="3816"/>
                    </a:cubicBezTo>
                    <a:cubicBezTo>
                      <a:pt x="346" y="3961"/>
                      <a:pt x="466" y="4041"/>
                      <a:pt x="587" y="4041"/>
                    </a:cubicBezTo>
                    <a:cubicBezTo>
                      <a:pt x="685" y="4041"/>
                      <a:pt x="784" y="3989"/>
                      <a:pt x="831" y="3879"/>
                    </a:cubicBezTo>
                    <a:cubicBezTo>
                      <a:pt x="954" y="3589"/>
                      <a:pt x="1557" y="2168"/>
                      <a:pt x="1667" y="1907"/>
                    </a:cubicBezTo>
                    <a:cubicBezTo>
                      <a:pt x="1713" y="1802"/>
                      <a:pt x="1779" y="1638"/>
                      <a:pt x="1834" y="1541"/>
                    </a:cubicBezTo>
                    <a:cubicBezTo>
                      <a:pt x="1917" y="1392"/>
                      <a:pt x="2048" y="1180"/>
                      <a:pt x="2217" y="1180"/>
                    </a:cubicBezTo>
                    <a:cubicBezTo>
                      <a:pt x="2249" y="1180"/>
                      <a:pt x="2283" y="1188"/>
                      <a:pt x="2319" y="1206"/>
                    </a:cubicBezTo>
                    <a:cubicBezTo>
                      <a:pt x="2461" y="1288"/>
                      <a:pt x="2544" y="1470"/>
                      <a:pt x="2579" y="1637"/>
                    </a:cubicBezTo>
                    <a:cubicBezTo>
                      <a:pt x="2643" y="1946"/>
                      <a:pt x="2641" y="2280"/>
                      <a:pt x="2788" y="2584"/>
                    </a:cubicBezTo>
                    <a:cubicBezTo>
                      <a:pt x="2994" y="3007"/>
                      <a:pt x="3446" y="3273"/>
                      <a:pt x="3906" y="3318"/>
                    </a:cubicBezTo>
                    <a:cubicBezTo>
                      <a:pt x="3958" y="3323"/>
                      <a:pt x="4009" y="3325"/>
                      <a:pt x="4059" y="3325"/>
                    </a:cubicBezTo>
                    <a:cubicBezTo>
                      <a:pt x="4563" y="3325"/>
                      <a:pt x="4970" y="3082"/>
                      <a:pt x="5231" y="2625"/>
                    </a:cubicBezTo>
                    <a:cubicBezTo>
                      <a:pt x="5393" y="2348"/>
                      <a:pt x="5481" y="2055"/>
                      <a:pt x="5615" y="1781"/>
                    </a:cubicBezTo>
                    <a:cubicBezTo>
                      <a:pt x="5704" y="1590"/>
                      <a:pt x="5857" y="1411"/>
                      <a:pt x="6036" y="1313"/>
                    </a:cubicBezTo>
                    <a:cubicBezTo>
                      <a:pt x="6119" y="1268"/>
                      <a:pt x="6194" y="1247"/>
                      <a:pt x="6260" y="1247"/>
                    </a:cubicBezTo>
                    <a:cubicBezTo>
                      <a:pt x="6440" y="1247"/>
                      <a:pt x="6556" y="1402"/>
                      <a:pt x="6610" y="1635"/>
                    </a:cubicBezTo>
                    <a:cubicBezTo>
                      <a:pt x="6641" y="1755"/>
                      <a:pt x="6663" y="1891"/>
                      <a:pt x="6691" y="2038"/>
                    </a:cubicBezTo>
                    <a:cubicBezTo>
                      <a:pt x="6714" y="2149"/>
                      <a:pt x="6730" y="2273"/>
                      <a:pt x="6773" y="2385"/>
                    </a:cubicBezTo>
                    <a:cubicBezTo>
                      <a:pt x="6900" y="2693"/>
                      <a:pt x="7148" y="2936"/>
                      <a:pt x="7460" y="3054"/>
                    </a:cubicBezTo>
                    <a:cubicBezTo>
                      <a:pt x="7587" y="3105"/>
                      <a:pt x="7720" y="3129"/>
                      <a:pt x="7852" y="3129"/>
                    </a:cubicBezTo>
                    <a:cubicBezTo>
                      <a:pt x="8252" y="3129"/>
                      <a:pt x="8641" y="2905"/>
                      <a:pt x="8811" y="2528"/>
                    </a:cubicBezTo>
                    <a:lnTo>
                      <a:pt x="8811" y="2528"/>
                    </a:lnTo>
                    <a:cubicBezTo>
                      <a:pt x="8622" y="2746"/>
                      <a:pt x="8355" y="2868"/>
                      <a:pt x="8089" y="2868"/>
                    </a:cubicBezTo>
                    <a:cubicBezTo>
                      <a:pt x="7927" y="2868"/>
                      <a:pt x="7766" y="2822"/>
                      <a:pt x="7624" y="2725"/>
                    </a:cubicBezTo>
                    <a:cubicBezTo>
                      <a:pt x="7486" y="2628"/>
                      <a:pt x="7373" y="2492"/>
                      <a:pt x="7321" y="2332"/>
                    </a:cubicBezTo>
                    <a:cubicBezTo>
                      <a:pt x="7308" y="2296"/>
                      <a:pt x="7297" y="2251"/>
                      <a:pt x="7287" y="2212"/>
                    </a:cubicBezTo>
                    <a:cubicBezTo>
                      <a:pt x="7263" y="2119"/>
                      <a:pt x="7232" y="2035"/>
                      <a:pt x="7214" y="1936"/>
                    </a:cubicBezTo>
                    <a:cubicBezTo>
                      <a:pt x="7154" y="1632"/>
                      <a:pt x="7112" y="1267"/>
                      <a:pt x="6890" y="1010"/>
                    </a:cubicBezTo>
                    <a:cubicBezTo>
                      <a:pt x="6721" y="810"/>
                      <a:pt x="6492" y="716"/>
                      <a:pt x="6257" y="716"/>
                    </a:cubicBezTo>
                    <a:cubicBezTo>
                      <a:pt x="6096" y="716"/>
                      <a:pt x="5932" y="760"/>
                      <a:pt x="5782" y="844"/>
                    </a:cubicBezTo>
                    <a:cubicBezTo>
                      <a:pt x="5474" y="1016"/>
                      <a:pt x="5254" y="1283"/>
                      <a:pt x="5111" y="1598"/>
                    </a:cubicBezTo>
                    <a:cubicBezTo>
                      <a:pt x="4990" y="1854"/>
                      <a:pt x="4906" y="2123"/>
                      <a:pt x="4770" y="2356"/>
                    </a:cubicBezTo>
                    <a:cubicBezTo>
                      <a:pt x="4727" y="2432"/>
                      <a:pt x="4676" y="2503"/>
                      <a:pt x="4616" y="2566"/>
                    </a:cubicBezTo>
                    <a:cubicBezTo>
                      <a:pt x="4472" y="2723"/>
                      <a:pt x="4267" y="2794"/>
                      <a:pt x="4058" y="2794"/>
                    </a:cubicBezTo>
                    <a:cubicBezTo>
                      <a:pt x="3858" y="2794"/>
                      <a:pt x="3654" y="2729"/>
                      <a:pt x="3495" y="2613"/>
                    </a:cubicBezTo>
                    <a:cubicBezTo>
                      <a:pt x="3232" y="2429"/>
                      <a:pt x="3193" y="2173"/>
                      <a:pt x="3153" y="1862"/>
                    </a:cubicBezTo>
                    <a:cubicBezTo>
                      <a:pt x="3124" y="1624"/>
                      <a:pt x="3085" y="1369"/>
                      <a:pt x="2967" y="1154"/>
                    </a:cubicBezTo>
                    <a:cubicBezTo>
                      <a:pt x="2787" y="818"/>
                      <a:pt x="2506" y="648"/>
                      <a:pt x="2220" y="648"/>
                    </a:cubicBezTo>
                    <a:cubicBezTo>
                      <a:pt x="1958" y="648"/>
                      <a:pt x="1691" y="791"/>
                      <a:pt x="1494" y="1078"/>
                    </a:cubicBezTo>
                    <a:cubicBezTo>
                      <a:pt x="1356" y="1266"/>
                      <a:pt x="1267" y="1489"/>
                      <a:pt x="1176" y="1700"/>
                    </a:cubicBezTo>
                    <a:cubicBezTo>
                      <a:pt x="1114" y="1847"/>
                      <a:pt x="903" y="2345"/>
                      <a:pt x="705" y="2810"/>
                    </a:cubicBezTo>
                    <a:lnTo>
                      <a:pt x="705" y="2810"/>
                    </a:lnTo>
                    <a:lnTo>
                      <a:pt x="702" y="2792"/>
                    </a:lnTo>
                    <a:cubicBezTo>
                      <a:pt x="681" y="2652"/>
                      <a:pt x="647" y="2456"/>
                      <a:pt x="634" y="2319"/>
                    </a:cubicBezTo>
                    <a:cubicBezTo>
                      <a:pt x="621" y="2160"/>
                      <a:pt x="569" y="2006"/>
                      <a:pt x="530" y="1852"/>
                    </a:cubicBezTo>
                    <a:lnTo>
                      <a:pt x="467" y="1620"/>
                    </a:lnTo>
                    <a:cubicBezTo>
                      <a:pt x="320" y="1081"/>
                      <a:pt x="170" y="540"/>
                      <a:pt x="2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4"/>
              <p:cNvSpPr/>
              <p:nvPr/>
            </p:nvSpPr>
            <p:spPr>
              <a:xfrm>
                <a:off x="6843363" y="2464688"/>
                <a:ext cx="3952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15810" h="2420" extrusionOk="0">
                    <a:moveTo>
                      <a:pt x="2823" y="1"/>
                    </a:moveTo>
                    <a:cubicBezTo>
                      <a:pt x="2682" y="1"/>
                      <a:pt x="2563" y="114"/>
                      <a:pt x="2558" y="259"/>
                    </a:cubicBezTo>
                    <a:cubicBezTo>
                      <a:pt x="2549" y="591"/>
                      <a:pt x="2366" y="940"/>
                      <a:pt x="2089" y="1142"/>
                    </a:cubicBezTo>
                    <a:cubicBezTo>
                      <a:pt x="1920" y="1264"/>
                      <a:pt x="1750" y="1388"/>
                      <a:pt x="1543" y="1435"/>
                    </a:cubicBezTo>
                    <a:cubicBezTo>
                      <a:pt x="1453" y="1458"/>
                      <a:pt x="1360" y="1469"/>
                      <a:pt x="1268" y="1469"/>
                    </a:cubicBezTo>
                    <a:cubicBezTo>
                      <a:pt x="750" y="1469"/>
                      <a:pt x="219" y="1135"/>
                      <a:pt x="0" y="643"/>
                    </a:cubicBezTo>
                    <a:lnTo>
                      <a:pt x="0" y="643"/>
                    </a:lnTo>
                    <a:cubicBezTo>
                      <a:pt x="122" y="1347"/>
                      <a:pt x="813" y="1877"/>
                      <a:pt x="1523" y="1877"/>
                    </a:cubicBezTo>
                    <a:cubicBezTo>
                      <a:pt x="1549" y="1877"/>
                      <a:pt x="1575" y="1876"/>
                      <a:pt x="1601" y="1874"/>
                    </a:cubicBezTo>
                    <a:cubicBezTo>
                      <a:pt x="1896" y="1855"/>
                      <a:pt x="2202" y="1763"/>
                      <a:pt x="2429" y="1567"/>
                    </a:cubicBezTo>
                    <a:cubicBezTo>
                      <a:pt x="2668" y="1366"/>
                      <a:pt x="2864" y="1107"/>
                      <a:pt x="2979" y="817"/>
                    </a:cubicBezTo>
                    <a:lnTo>
                      <a:pt x="2979" y="817"/>
                    </a:lnTo>
                    <a:cubicBezTo>
                      <a:pt x="2991" y="884"/>
                      <a:pt x="2997" y="949"/>
                      <a:pt x="2999" y="995"/>
                    </a:cubicBezTo>
                    <a:cubicBezTo>
                      <a:pt x="3006" y="1089"/>
                      <a:pt x="2996" y="1184"/>
                      <a:pt x="2993" y="1280"/>
                    </a:cubicBezTo>
                    <a:cubicBezTo>
                      <a:pt x="2988" y="1397"/>
                      <a:pt x="2994" y="1515"/>
                      <a:pt x="3009" y="1630"/>
                    </a:cubicBezTo>
                    <a:cubicBezTo>
                      <a:pt x="3056" y="2002"/>
                      <a:pt x="3258" y="2382"/>
                      <a:pt x="3681" y="2417"/>
                    </a:cubicBezTo>
                    <a:cubicBezTo>
                      <a:pt x="3700" y="2419"/>
                      <a:pt x="3720" y="2420"/>
                      <a:pt x="3739" y="2420"/>
                    </a:cubicBezTo>
                    <a:cubicBezTo>
                      <a:pt x="4001" y="2420"/>
                      <a:pt x="4231" y="2259"/>
                      <a:pt x="4417" y="2093"/>
                    </a:cubicBezTo>
                    <a:cubicBezTo>
                      <a:pt x="4826" y="1726"/>
                      <a:pt x="5201" y="1322"/>
                      <a:pt x="5534" y="885"/>
                    </a:cubicBezTo>
                    <a:lnTo>
                      <a:pt x="5534" y="885"/>
                    </a:lnTo>
                    <a:cubicBezTo>
                      <a:pt x="5669" y="1070"/>
                      <a:pt x="5829" y="1236"/>
                      <a:pt x="6011" y="1379"/>
                    </a:cubicBezTo>
                    <a:cubicBezTo>
                      <a:pt x="6470" y="1746"/>
                      <a:pt x="7015" y="1922"/>
                      <a:pt x="7556" y="1922"/>
                    </a:cubicBezTo>
                    <a:cubicBezTo>
                      <a:pt x="8327" y="1922"/>
                      <a:pt x="9090" y="1565"/>
                      <a:pt x="9588" y="896"/>
                    </a:cubicBezTo>
                    <a:cubicBezTo>
                      <a:pt x="9649" y="813"/>
                      <a:pt x="9724" y="710"/>
                      <a:pt x="9790" y="653"/>
                    </a:cubicBezTo>
                    <a:cubicBezTo>
                      <a:pt x="9816" y="629"/>
                      <a:pt x="9847" y="609"/>
                      <a:pt x="9881" y="600"/>
                    </a:cubicBezTo>
                    <a:cubicBezTo>
                      <a:pt x="9885" y="599"/>
                      <a:pt x="9889" y="599"/>
                      <a:pt x="9894" y="599"/>
                    </a:cubicBezTo>
                    <a:cubicBezTo>
                      <a:pt x="9911" y="599"/>
                      <a:pt x="9928" y="604"/>
                      <a:pt x="9942" y="614"/>
                    </a:cubicBezTo>
                    <a:cubicBezTo>
                      <a:pt x="10004" y="647"/>
                      <a:pt x="10122" y="763"/>
                      <a:pt x="10195" y="821"/>
                    </a:cubicBezTo>
                    <a:cubicBezTo>
                      <a:pt x="10386" y="974"/>
                      <a:pt x="10605" y="1086"/>
                      <a:pt x="10841" y="1150"/>
                    </a:cubicBezTo>
                    <a:cubicBezTo>
                      <a:pt x="11011" y="1197"/>
                      <a:pt x="11188" y="1221"/>
                      <a:pt x="11364" y="1221"/>
                    </a:cubicBezTo>
                    <a:cubicBezTo>
                      <a:pt x="11730" y="1221"/>
                      <a:pt x="12096" y="1120"/>
                      <a:pt x="12402" y="915"/>
                    </a:cubicBezTo>
                    <a:lnTo>
                      <a:pt x="12402" y="915"/>
                    </a:lnTo>
                    <a:lnTo>
                      <a:pt x="12737" y="951"/>
                    </a:lnTo>
                    <a:cubicBezTo>
                      <a:pt x="12883" y="962"/>
                      <a:pt x="13025" y="992"/>
                      <a:pt x="13171" y="1003"/>
                    </a:cubicBezTo>
                    <a:cubicBezTo>
                      <a:pt x="13304" y="1009"/>
                      <a:pt x="13474" y="1008"/>
                      <a:pt x="13610" y="1011"/>
                    </a:cubicBezTo>
                    <a:cubicBezTo>
                      <a:pt x="14122" y="1019"/>
                      <a:pt x="14637" y="1022"/>
                      <a:pt x="15149" y="1022"/>
                    </a:cubicBezTo>
                    <a:cubicBezTo>
                      <a:pt x="15361" y="1019"/>
                      <a:pt x="15601" y="1019"/>
                      <a:pt x="15810" y="1016"/>
                    </a:cubicBezTo>
                    <a:cubicBezTo>
                      <a:pt x="15241" y="881"/>
                      <a:pt x="14663" y="757"/>
                      <a:pt x="14091" y="637"/>
                    </a:cubicBezTo>
                    <a:cubicBezTo>
                      <a:pt x="13809" y="578"/>
                      <a:pt x="13513" y="515"/>
                      <a:pt x="13229" y="463"/>
                    </a:cubicBezTo>
                    <a:cubicBezTo>
                      <a:pt x="13156" y="452"/>
                      <a:pt x="13084" y="447"/>
                      <a:pt x="13011" y="442"/>
                    </a:cubicBezTo>
                    <a:cubicBezTo>
                      <a:pt x="12886" y="433"/>
                      <a:pt x="12479" y="387"/>
                      <a:pt x="12358" y="374"/>
                    </a:cubicBezTo>
                    <a:cubicBezTo>
                      <a:pt x="12348" y="373"/>
                      <a:pt x="12337" y="373"/>
                      <a:pt x="12327" y="373"/>
                    </a:cubicBezTo>
                    <a:cubicBezTo>
                      <a:pt x="12270" y="373"/>
                      <a:pt x="12213" y="392"/>
                      <a:pt x="12167" y="428"/>
                    </a:cubicBezTo>
                    <a:cubicBezTo>
                      <a:pt x="11954" y="591"/>
                      <a:pt x="11677" y="682"/>
                      <a:pt x="11397" y="687"/>
                    </a:cubicBezTo>
                    <a:cubicBezTo>
                      <a:pt x="11386" y="687"/>
                      <a:pt x="11375" y="687"/>
                      <a:pt x="11364" y="687"/>
                    </a:cubicBezTo>
                    <a:cubicBezTo>
                      <a:pt x="11099" y="687"/>
                      <a:pt x="10829" y="613"/>
                      <a:pt x="10610" y="465"/>
                    </a:cubicBezTo>
                    <a:cubicBezTo>
                      <a:pt x="10454" y="363"/>
                      <a:pt x="10385" y="253"/>
                      <a:pt x="10200" y="148"/>
                    </a:cubicBezTo>
                    <a:cubicBezTo>
                      <a:pt x="10104" y="93"/>
                      <a:pt x="9998" y="66"/>
                      <a:pt x="9892" y="66"/>
                    </a:cubicBezTo>
                    <a:cubicBezTo>
                      <a:pt x="9786" y="66"/>
                      <a:pt x="9681" y="93"/>
                      <a:pt x="9586" y="148"/>
                    </a:cubicBezTo>
                    <a:cubicBezTo>
                      <a:pt x="9405" y="248"/>
                      <a:pt x="9275" y="421"/>
                      <a:pt x="9160" y="577"/>
                    </a:cubicBezTo>
                    <a:cubicBezTo>
                      <a:pt x="9050" y="724"/>
                      <a:pt x="8922" y="855"/>
                      <a:pt x="8778" y="967"/>
                    </a:cubicBezTo>
                    <a:cubicBezTo>
                      <a:pt x="8413" y="1248"/>
                      <a:pt x="7984" y="1389"/>
                      <a:pt x="7556" y="1389"/>
                    </a:cubicBezTo>
                    <a:cubicBezTo>
                      <a:pt x="7128" y="1389"/>
                      <a:pt x="6701" y="1248"/>
                      <a:pt x="6339" y="961"/>
                    </a:cubicBezTo>
                    <a:cubicBezTo>
                      <a:pt x="6109" y="779"/>
                      <a:pt x="5923" y="549"/>
                      <a:pt x="5790" y="287"/>
                    </a:cubicBezTo>
                    <a:cubicBezTo>
                      <a:pt x="5745" y="190"/>
                      <a:pt x="5647" y="139"/>
                      <a:pt x="5550" y="139"/>
                    </a:cubicBezTo>
                    <a:cubicBezTo>
                      <a:pt x="5467" y="139"/>
                      <a:pt x="5383" y="176"/>
                      <a:pt x="5332" y="253"/>
                    </a:cubicBezTo>
                    <a:cubicBezTo>
                      <a:pt x="4941" y="817"/>
                      <a:pt x="4483" y="1338"/>
                      <a:pt x="3958" y="1779"/>
                    </a:cubicBezTo>
                    <a:cubicBezTo>
                      <a:pt x="3864" y="1852"/>
                      <a:pt x="3792" y="1885"/>
                      <a:pt x="3735" y="1885"/>
                    </a:cubicBezTo>
                    <a:cubicBezTo>
                      <a:pt x="3620" y="1885"/>
                      <a:pt x="3569" y="1754"/>
                      <a:pt x="3537" y="1557"/>
                    </a:cubicBezTo>
                    <a:cubicBezTo>
                      <a:pt x="3506" y="1366"/>
                      <a:pt x="3542" y="1163"/>
                      <a:pt x="3532" y="969"/>
                    </a:cubicBezTo>
                    <a:cubicBezTo>
                      <a:pt x="3517" y="548"/>
                      <a:pt x="3338" y="47"/>
                      <a:pt x="2848" y="2"/>
                    </a:cubicBezTo>
                    <a:cubicBezTo>
                      <a:pt x="2840" y="1"/>
                      <a:pt x="2831" y="1"/>
                      <a:pt x="28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4"/>
              <p:cNvSpPr/>
              <p:nvPr/>
            </p:nvSpPr>
            <p:spPr>
              <a:xfrm>
                <a:off x="6149363" y="1744788"/>
                <a:ext cx="380875" cy="886300"/>
              </a:xfrm>
              <a:custGeom>
                <a:avLst/>
                <a:gdLst/>
                <a:ahLst/>
                <a:cxnLst/>
                <a:rect l="l" t="t" r="r" b="b"/>
                <a:pathLst>
                  <a:path w="15235" h="35452" extrusionOk="0">
                    <a:moveTo>
                      <a:pt x="10140" y="1"/>
                    </a:moveTo>
                    <a:lnTo>
                      <a:pt x="0" y="33928"/>
                    </a:lnTo>
                    <a:lnTo>
                      <a:pt x="5095" y="35451"/>
                    </a:lnTo>
                    <a:lnTo>
                      <a:pt x="15235" y="1523"/>
                    </a:lnTo>
                    <a:lnTo>
                      <a:pt x="101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4"/>
              <p:cNvSpPr/>
              <p:nvPr/>
            </p:nvSpPr>
            <p:spPr>
              <a:xfrm>
                <a:off x="6189738" y="2482288"/>
                <a:ext cx="1108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1651" extrusionOk="0">
                    <a:moveTo>
                      <a:pt x="207" y="0"/>
                    </a:moveTo>
                    <a:cubicBezTo>
                      <a:pt x="139" y="0"/>
                      <a:pt x="71" y="2"/>
                      <a:pt x="0" y="6"/>
                    </a:cubicBezTo>
                    <a:cubicBezTo>
                      <a:pt x="93" y="140"/>
                      <a:pt x="196" y="268"/>
                      <a:pt x="306" y="388"/>
                    </a:cubicBezTo>
                    <a:cubicBezTo>
                      <a:pt x="344" y="427"/>
                      <a:pt x="381" y="466"/>
                      <a:pt x="418" y="503"/>
                    </a:cubicBezTo>
                    <a:cubicBezTo>
                      <a:pt x="426" y="513"/>
                      <a:pt x="438" y="519"/>
                      <a:pt x="449" y="522"/>
                    </a:cubicBezTo>
                    <a:cubicBezTo>
                      <a:pt x="486" y="532"/>
                      <a:pt x="522" y="545"/>
                      <a:pt x="554" y="561"/>
                    </a:cubicBezTo>
                    <a:lnTo>
                      <a:pt x="690" y="623"/>
                    </a:lnTo>
                    <a:lnTo>
                      <a:pt x="966" y="740"/>
                    </a:lnTo>
                    <a:cubicBezTo>
                      <a:pt x="1837" y="1102"/>
                      <a:pt x="2735" y="1396"/>
                      <a:pt x="3653" y="1614"/>
                    </a:cubicBezTo>
                    <a:lnTo>
                      <a:pt x="3691" y="1624"/>
                    </a:lnTo>
                    <a:cubicBezTo>
                      <a:pt x="3724" y="1628"/>
                      <a:pt x="3752" y="1651"/>
                      <a:pt x="3786" y="1651"/>
                    </a:cubicBezTo>
                    <a:cubicBezTo>
                      <a:pt x="3790" y="1651"/>
                      <a:pt x="3794" y="1651"/>
                      <a:pt x="3798" y="1650"/>
                    </a:cubicBezTo>
                    <a:cubicBezTo>
                      <a:pt x="3890" y="1635"/>
                      <a:pt x="4026" y="1613"/>
                      <a:pt x="4115" y="1595"/>
                    </a:cubicBezTo>
                    <a:cubicBezTo>
                      <a:pt x="4220" y="1572"/>
                      <a:pt x="4326" y="1546"/>
                      <a:pt x="4433" y="1514"/>
                    </a:cubicBezTo>
                    <a:cubicBezTo>
                      <a:pt x="4267" y="1375"/>
                      <a:pt x="4092" y="1253"/>
                      <a:pt x="3919" y="1132"/>
                    </a:cubicBezTo>
                    <a:cubicBezTo>
                      <a:pt x="3888" y="1107"/>
                      <a:pt x="3848" y="1117"/>
                      <a:pt x="3814" y="1106"/>
                    </a:cubicBezTo>
                    <a:lnTo>
                      <a:pt x="3778" y="1098"/>
                    </a:lnTo>
                    <a:lnTo>
                      <a:pt x="3637" y="1064"/>
                    </a:lnTo>
                    <a:cubicBezTo>
                      <a:pt x="2655" y="819"/>
                      <a:pt x="1696" y="488"/>
                      <a:pt x="771" y="75"/>
                    </a:cubicBezTo>
                    <a:cubicBezTo>
                      <a:pt x="750" y="66"/>
                      <a:pt x="728" y="56"/>
                      <a:pt x="707" y="45"/>
                    </a:cubicBezTo>
                    <a:cubicBezTo>
                      <a:pt x="687" y="28"/>
                      <a:pt x="665" y="19"/>
                      <a:pt x="642" y="14"/>
                    </a:cubicBezTo>
                    <a:cubicBezTo>
                      <a:pt x="590" y="11"/>
                      <a:pt x="538" y="9"/>
                      <a:pt x="486" y="6"/>
                    </a:cubicBezTo>
                    <a:cubicBezTo>
                      <a:pt x="392" y="3"/>
                      <a:pt x="300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4"/>
              <p:cNvSpPr/>
              <p:nvPr/>
            </p:nvSpPr>
            <p:spPr>
              <a:xfrm>
                <a:off x="6378313" y="1847913"/>
                <a:ext cx="110325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1595" extrusionOk="0">
                    <a:moveTo>
                      <a:pt x="637" y="0"/>
                    </a:moveTo>
                    <a:cubicBezTo>
                      <a:pt x="585" y="3"/>
                      <a:pt x="531" y="7"/>
                      <a:pt x="480" y="10"/>
                    </a:cubicBezTo>
                    <a:cubicBezTo>
                      <a:pt x="320" y="23"/>
                      <a:pt x="160" y="44"/>
                      <a:pt x="1" y="76"/>
                    </a:cubicBezTo>
                    <a:lnTo>
                      <a:pt x="1" y="76"/>
                    </a:lnTo>
                    <a:cubicBezTo>
                      <a:pt x="1" y="76"/>
                      <a:pt x="0" y="75"/>
                      <a:pt x="0" y="75"/>
                    </a:cubicBezTo>
                    <a:lnTo>
                      <a:pt x="0" y="76"/>
                    </a:lnTo>
                    <a:cubicBezTo>
                      <a:pt x="0" y="76"/>
                      <a:pt x="1" y="76"/>
                      <a:pt x="1" y="76"/>
                    </a:cubicBezTo>
                    <a:lnTo>
                      <a:pt x="1" y="76"/>
                    </a:lnTo>
                    <a:cubicBezTo>
                      <a:pt x="111" y="194"/>
                      <a:pt x="227" y="307"/>
                      <a:pt x="348" y="412"/>
                    </a:cubicBezTo>
                    <a:cubicBezTo>
                      <a:pt x="389" y="446"/>
                      <a:pt x="428" y="480"/>
                      <a:pt x="468" y="512"/>
                    </a:cubicBezTo>
                    <a:cubicBezTo>
                      <a:pt x="478" y="519"/>
                      <a:pt x="489" y="525"/>
                      <a:pt x="501" y="528"/>
                    </a:cubicBezTo>
                    <a:cubicBezTo>
                      <a:pt x="538" y="533"/>
                      <a:pt x="572" y="541"/>
                      <a:pt x="608" y="554"/>
                    </a:cubicBezTo>
                    <a:lnTo>
                      <a:pt x="745" y="600"/>
                    </a:lnTo>
                    <a:lnTo>
                      <a:pt x="1021" y="690"/>
                    </a:lnTo>
                    <a:lnTo>
                      <a:pt x="3778" y="1594"/>
                    </a:lnTo>
                    <a:cubicBezTo>
                      <a:pt x="3990" y="1583"/>
                      <a:pt x="4202" y="1559"/>
                      <a:pt x="4413" y="1521"/>
                    </a:cubicBezTo>
                    <a:cubicBezTo>
                      <a:pt x="4264" y="1367"/>
                      <a:pt x="4108" y="1223"/>
                      <a:pt x="3943" y="1087"/>
                    </a:cubicBezTo>
                    <a:lnTo>
                      <a:pt x="1186" y="183"/>
                    </a:lnTo>
                    <a:lnTo>
                      <a:pt x="910" y="93"/>
                    </a:lnTo>
                    <a:lnTo>
                      <a:pt x="773" y="49"/>
                    </a:lnTo>
                    <a:cubicBezTo>
                      <a:pt x="739" y="37"/>
                      <a:pt x="705" y="24"/>
                      <a:pt x="672" y="8"/>
                    </a:cubicBezTo>
                    <a:cubicBezTo>
                      <a:pt x="661" y="3"/>
                      <a:pt x="648" y="0"/>
                      <a:pt x="6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4"/>
              <p:cNvSpPr/>
              <p:nvPr/>
            </p:nvSpPr>
            <p:spPr>
              <a:xfrm>
                <a:off x="6382663" y="1811363"/>
                <a:ext cx="123450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712" extrusionOk="0">
                    <a:moveTo>
                      <a:pt x="701" y="1"/>
                    </a:moveTo>
                    <a:cubicBezTo>
                      <a:pt x="642" y="3"/>
                      <a:pt x="586" y="4"/>
                      <a:pt x="527" y="6"/>
                    </a:cubicBezTo>
                    <a:cubicBezTo>
                      <a:pt x="351" y="14"/>
                      <a:pt x="174" y="30"/>
                      <a:pt x="1" y="56"/>
                    </a:cubicBezTo>
                    <a:cubicBezTo>
                      <a:pt x="127" y="181"/>
                      <a:pt x="260" y="297"/>
                      <a:pt x="398" y="408"/>
                    </a:cubicBezTo>
                    <a:cubicBezTo>
                      <a:pt x="443" y="443"/>
                      <a:pt x="489" y="479"/>
                      <a:pt x="536" y="513"/>
                    </a:cubicBezTo>
                    <a:cubicBezTo>
                      <a:pt x="547" y="521"/>
                      <a:pt x="558" y="526"/>
                      <a:pt x="573" y="531"/>
                    </a:cubicBezTo>
                    <a:cubicBezTo>
                      <a:pt x="612" y="537"/>
                      <a:pt x="652" y="547"/>
                      <a:pt x="689" y="561"/>
                    </a:cubicBezTo>
                    <a:lnTo>
                      <a:pt x="843" y="610"/>
                    </a:lnTo>
                    <a:lnTo>
                      <a:pt x="1153" y="711"/>
                    </a:lnTo>
                    <a:lnTo>
                      <a:pt x="4239" y="1712"/>
                    </a:lnTo>
                    <a:cubicBezTo>
                      <a:pt x="4472" y="1707"/>
                      <a:pt x="4705" y="1689"/>
                      <a:pt x="4937" y="1658"/>
                    </a:cubicBezTo>
                    <a:cubicBezTo>
                      <a:pt x="4769" y="1498"/>
                      <a:pt x="4589" y="1346"/>
                      <a:pt x="4402" y="1205"/>
                    </a:cubicBezTo>
                    <a:cubicBezTo>
                      <a:pt x="3516" y="918"/>
                      <a:pt x="2207" y="493"/>
                      <a:pt x="1318" y="203"/>
                    </a:cubicBezTo>
                    <a:lnTo>
                      <a:pt x="1009" y="103"/>
                    </a:lnTo>
                    <a:lnTo>
                      <a:pt x="855" y="53"/>
                    </a:lnTo>
                    <a:cubicBezTo>
                      <a:pt x="816" y="41"/>
                      <a:pt x="777" y="27"/>
                      <a:pt x="741" y="9"/>
                    </a:cubicBezTo>
                    <a:cubicBezTo>
                      <a:pt x="728" y="4"/>
                      <a:pt x="714" y="1"/>
                      <a:pt x="7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" name="Google Shape;1455;p44"/>
            <p:cNvGrpSpPr/>
            <p:nvPr/>
          </p:nvGrpSpPr>
          <p:grpSpPr>
            <a:xfrm>
              <a:off x="6365099" y="285740"/>
              <a:ext cx="1020261" cy="824093"/>
              <a:chOff x="737258" y="267174"/>
              <a:chExt cx="1041189" cy="839712"/>
            </a:xfrm>
          </p:grpSpPr>
          <p:grpSp>
            <p:nvGrpSpPr>
              <p:cNvPr id="1456" name="Google Shape;1456;p44"/>
              <p:cNvGrpSpPr/>
              <p:nvPr/>
            </p:nvGrpSpPr>
            <p:grpSpPr>
              <a:xfrm>
                <a:off x="1205833" y="267174"/>
                <a:ext cx="572614" cy="411012"/>
                <a:chOff x="-2023762" y="-1244262"/>
                <a:chExt cx="393225" cy="282250"/>
              </a:xfrm>
            </p:grpSpPr>
            <p:sp>
              <p:nvSpPr>
                <p:cNvPr id="1457" name="Google Shape;1457;p44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44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44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4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44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1462;p44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1463;p44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44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44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44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44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44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44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44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44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44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44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44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44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44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44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4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44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0" name="Google Shape;1480;p44"/>
              <p:cNvGrpSpPr/>
              <p:nvPr/>
            </p:nvGrpSpPr>
            <p:grpSpPr>
              <a:xfrm rot="-1278474">
                <a:off x="766792" y="362593"/>
                <a:ext cx="306893" cy="220256"/>
                <a:chOff x="-2023762" y="-1244262"/>
                <a:chExt cx="393225" cy="282250"/>
              </a:xfrm>
            </p:grpSpPr>
            <p:sp>
              <p:nvSpPr>
                <p:cNvPr id="1481" name="Google Shape;1481;p44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44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44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44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44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44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44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44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44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44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4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44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44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4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44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44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4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44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44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44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44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44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44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4" name="Google Shape;1504;p44"/>
              <p:cNvGrpSpPr/>
              <p:nvPr/>
            </p:nvGrpSpPr>
            <p:grpSpPr>
              <a:xfrm rot="1866092">
                <a:off x="1044286" y="718029"/>
                <a:ext cx="420663" cy="301906"/>
                <a:chOff x="-2023762" y="-1244262"/>
                <a:chExt cx="393225" cy="282250"/>
              </a:xfrm>
            </p:grpSpPr>
            <p:sp>
              <p:nvSpPr>
                <p:cNvPr id="1505" name="Google Shape;1505;p44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44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4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4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4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4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44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44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4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4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4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44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44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44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4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44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44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44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44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44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44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44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44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8" name="Google Shape;1528;p44"/>
            <p:cNvGrpSpPr/>
            <p:nvPr/>
          </p:nvGrpSpPr>
          <p:grpSpPr>
            <a:xfrm flipH="1">
              <a:off x="5827319" y="158458"/>
              <a:ext cx="418863" cy="592242"/>
              <a:chOff x="294363" y="4224458"/>
              <a:chExt cx="418863" cy="592242"/>
            </a:xfrm>
          </p:grpSpPr>
          <p:sp>
            <p:nvSpPr>
              <p:cNvPr id="1529" name="Google Shape;1529;p44"/>
              <p:cNvSpPr/>
              <p:nvPr/>
            </p:nvSpPr>
            <p:spPr>
              <a:xfrm>
                <a:off x="294363" y="4224458"/>
                <a:ext cx="115364" cy="1820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4"/>
              <p:cNvSpPr/>
              <p:nvPr/>
            </p:nvSpPr>
            <p:spPr>
              <a:xfrm>
                <a:off x="471074" y="4391300"/>
                <a:ext cx="242152" cy="4254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1" name="Google Shape;1531;p44"/>
            <p:cNvGrpSpPr/>
            <p:nvPr/>
          </p:nvGrpSpPr>
          <p:grpSpPr>
            <a:xfrm>
              <a:off x="5596775" y="2866887"/>
              <a:ext cx="2566421" cy="1481648"/>
              <a:chOff x="5596775" y="2866887"/>
              <a:chExt cx="2566421" cy="1481648"/>
            </a:xfrm>
          </p:grpSpPr>
          <p:sp>
            <p:nvSpPr>
              <p:cNvPr id="1532" name="Google Shape;1532;p44"/>
              <p:cNvSpPr/>
              <p:nvPr/>
            </p:nvSpPr>
            <p:spPr>
              <a:xfrm>
                <a:off x="5596775" y="2866887"/>
                <a:ext cx="2556900" cy="1256700"/>
              </a:xfrm>
              <a:prstGeom prst="frame">
                <a:avLst>
                  <a:gd name="adj1" fmla="val 714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4"/>
              <p:cNvSpPr/>
              <p:nvPr/>
            </p:nvSpPr>
            <p:spPr>
              <a:xfrm>
                <a:off x="5606290" y="4037733"/>
                <a:ext cx="157256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14578" extrusionOk="0">
                    <a:moveTo>
                      <a:pt x="5713" y="0"/>
                    </a:moveTo>
                    <a:lnTo>
                      <a:pt x="5713" y="0"/>
                    </a:lnTo>
                    <a:cubicBezTo>
                      <a:pt x="4631" y="118"/>
                      <a:pt x="3787" y="157"/>
                      <a:pt x="3092" y="157"/>
                    </a:cubicBezTo>
                    <a:cubicBezTo>
                      <a:pt x="2085" y="157"/>
                      <a:pt x="1392" y="76"/>
                      <a:pt x="745" y="44"/>
                    </a:cubicBezTo>
                    <a:lnTo>
                      <a:pt x="745" y="44"/>
                    </a:lnTo>
                    <a:cubicBezTo>
                      <a:pt x="1121" y="777"/>
                      <a:pt x="1" y="14577"/>
                      <a:pt x="3661" y="14577"/>
                    </a:cubicBezTo>
                    <a:cubicBezTo>
                      <a:pt x="3673" y="14577"/>
                      <a:pt x="3685" y="14577"/>
                      <a:pt x="3698" y="14577"/>
                    </a:cubicBezTo>
                    <a:cubicBezTo>
                      <a:pt x="7375" y="14483"/>
                      <a:pt x="5655" y="58"/>
                      <a:pt x="5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4"/>
              <p:cNvSpPr/>
              <p:nvPr/>
            </p:nvSpPr>
            <p:spPr>
              <a:xfrm>
                <a:off x="8005940" y="4037733"/>
                <a:ext cx="157256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14578" extrusionOk="0">
                    <a:moveTo>
                      <a:pt x="5713" y="0"/>
                    </a:moveTo>
                    <a:lnTo>
                      <a:pt x="5713" y="0"/>
                    </a:lnTo>
                    <a:cubicBezTo>
                      <a:pt x="4631" y="118"/>
                      <a:pt x="3787" y="157"/>
                      <a:pt x="3092" y="157"/>
                    </a:cubicBezTo>
                    <a:cubicBezTo>
                      <a:pt x="2085" y="157"/>
                      <a:pt x="1392" y="76"/>
                      <a:pt x="745" y="44"/>
                    </a:cubicBezTo>
                    <a:lnTo>
                      <a:pt x="745" y="44"/>
                    </a:lnTo>
                    <a:cubicBezTo>
                      <a:pt x="1121" y="777"/>
                      <a:pt x="1" y="14577"/>
                      <a:pt x="3661" y="14577"/>
                    </a:cubicBezTo>
                    <a:cubicBezTo>
                      <a:pt x="3673" y="14577"/>
                      <a:pt x="3685" y="14577"/>
                      <a:pt x="3698" y="14577"/>
                    </a:cubicBezTo>
                    <a:cubicBezTo>
                      <a:pt x="7375" y="14483"/>
                      <a:pt x="5655" y="58"/>
                      <a:pt x="5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5" name="Google Shape;1535;p44"/>
            <p:cNvGrpSpPr/>
            <p:nvPr/>
          </p:nvGrpSpPr>
          <p:grpSpPr>
            <a:xfrm>
              <a:off x="6179010" y="3083357"/>
              <a:ext cx="1422215" cy="1443371"/>
              <a:chOff x="3873263" y="2600300"/>
              <a:chExt cx="1397479" cy="1418268"/>
            </a:xfrm>
          </p:grpSpPr>
          <p:sp>
            <p:nvSpPr>
              <p:cNvPr id="1536" name="Google Shape;1536;p44"/>
              <p:cNvSpPr/>
              <p:nvPr/>
            </p:nvSpPr>
            <p:spPr>
              <a:xfrm>
                <a:off x="4062963" y="2769800"/>
                <a:ext cx="597118" cy="1248768"/>
              </a:xfrm>
              <a:custGeom>
                <a:avLst/>
                <a:gdLst/>
                <a:ahLst/>
                <a:cxnLst/>
                <a:rect l="l" t="t" r="r" b="b"/>
                <a:pathLst>
                  <a:path w="25688" h="53722" extrusionOk="0">
                    <a:moveTo>
                      <a:pt x="12292" y="0"/>
                    </a:moveTo>
                    <a:cubicBezTo>
                      <a:pt x="11383" y="0"/>
                      <a:pt x="10473" y="55"/>
                      <a:pt x="9567" y="164"/>
                    </a:cubicBezTo>
                    <a:cubicBezTo>
                      <a:pt x="6236" y="569"/>
                      <a:pt x="2701" y="1980"/>
                      <a:pt x="1200" y="4980"/>
                    </a:cubicBezTo>
                    <a:cubicBezTo>
                      <a:pt x="1" y="7375"/>
                      <a:pt x="378" y="10315"/>
                      <a:pt x="1541" y="12727"/>
                    </a:cubicBezTo>
                    <a:cubicBezTo>
                      <a:pt x="2706" y="15139"/>
                      <a:pt x="4569" y="17130"/>
                      <a:pt x="6050" y="19267"/>
                    </a:cubicBezTo>
                    <a:cubicBezTo>
                      <a:pt x="5243" y="29515"/>
                      <a:pt x="5674" y="39861"/>
                      <a:pt x="7006" y="49692"/>
                    </a:cubicBezTo>
                    <a:cubicBezTo>
                      <a:pt x="5162" y="50149"/>
                      <a:pt x="3417" y="50938"/>
                      <a:pt x="1857" y="52019"/>
                    </a:cubicBezTo>
                    <a:cubicBezTo>
                      <a:pt x="1470" y="52286"/>
                      <a:pt x="1049" y="52699"/>
                      <a:pt x="1183" y="53150"/>
                    </a:cubicBezTo>
                    <a:cubicBezTo>
                      <a:pt x="1326" y="53619"/>
                      <a:pt x="1938" y="53713"/>
                      <a:pt x="2429" y="53718"/>
                    </a:cubicBezTo>
                    <a:cubicBezTo>
                      <a:pt x="2681" y="53720"/>
                      <a:pt x="2933" y="53721"/>
                      <a:pt x="3185" y="53721"/>
                    </a:cubicBezTo>
                    <a:cubicBezTo>
                      <a:pt x="7186" y="53721"/>
                      <a:pt x="11209" y="53450"/>
                      <a:pt x="15572" y="52746"/>
                    </a:cubicBezTo>
                    <a:cubicBezTo>
                      <a:pt x="17861" y="47509"/>
                      <a:pt x="19935" y="42088"/>
                      <a:pt x="20516" y="36402"/>
                    </a:cubicBezTo>
                    <a:cubicBezTo>
                      <a:pt x="21077" y="30928"/>
                      <a:pt x="16671" y="23936"/>
                      <a:pt x="21428" y="17236"/>
                    </a:cubicBezTo>
                    <a:cubicBezTo>
                      <a:pt x="22841" y="15246"/>
                      <a:pt x="24276" y="13210"/>
                      <a:pt x="24981" y="10874"/>
                    </a:cubicBezTo>
                    <a:cubicBezTo>
                      <a:pt x="25687" y="8538"/>
                      <a:pt x="25546" y="5805"/>
                      <a:pt x="24012" y="3908"/>
                    </a:cubicBezTo>
                    <a:cubicBezTo>
                      <a:pt x="22969" y="2617"/>
                      <a:pt x="21415" y="1851"/>
                      <a:pt x="19852" y="1297"/>
                    </a:cubicBezTo>
                    <a:cubicBezTo>
                      <a:pt x="17417" y="436"/>
                      <a:pt x="14860" y="0"/>
                      <a:pt x="12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4311612" y="3158544"/>
                <a:ext cx="725755" cy="845258"/>
              </a:xfrm>
              <a:custGeom>
                <a:avLst/>
                <a:gdLst/>
                <a:ahLst/>
                <a:cxnLst/>
                <a:rect l="l" t="t" r="r" b="b"/>
                <a:pathLst>
                  <a:path w="31222" h="36363" extrusionOk="0">
                    <a:moveTo>
                      <a:pt x="7226" y="0"/>
                    </a:moveTo>
                    <a:cubicBezTo>
                      <a:pt x="6699" y="0"/>
                      <a:pt x="6176" y="88"/>
                      <a:pt x="5666" y="288"/>
                    </a:cubicBezTo>
                    <a:cubicBezTo>
                      <a:pt x="3646" y="1082"/>
                      <a:pt x="2653" y="3339"/>
                      <a:pt x="2074" y="5432"/>
                    </a:cubicBezTo>
                    <a:cubicBezTo>
                      <a:pt x="736" y="10295"/>
                      <a:pt x="532" y="15400"/>
                      <a:pt x="1473" y="20355"/>
                    </a:cubicBezTo>
                    <a:cubicBezTo>
                      <a:pt x="2081" y="23535"/>
                      <a:pt x="3163" y="26665"/>
                      <a:pt x="3129" y="29903"/>
                    </a:cubicBezTo>
                    <a:cubicBezTo>
                      <a:pt x="3119" y="30851"/>
                      <a:pt x="3014" y="31802"/>
                      <a:pt x="3126" y="32743"/>
                    </a:cubicBezTo>
                    <a:cubicBezTo>
                      <a:pt x="3237" y="33684"/>
                      <a:pt x="1" y="35541"/>
                      <a:pt x="749" y="36123"/>
                    </a:cubicBezTo>
                    <a:cubicBezTo>
                      <a:pt x="977" y="36299"/>
                      <a:pt x="1509" y="36362"/>
                      <a:pt x="2180" y="36362"/>
                    </a:cubicBezTo>
                    <a:cubicBezTo>
                      <a:pt x="3850" y="36362"/>
                      <a:pt x="6379" y="35972"/>
                      <a:pt x="7217" y="35972"/>
                    </a:cubicBezTo>
                    <a:cubicBezTo>
                      <a:pt x="7246" y="35972"/>
                      <a:pt x="7274" y="35973"/>
                      <a:pt x="7299" y="35974"/>
                    </a:cubicBezTo>
                    <a:cubicBezTo>
                      <a:pt x="9655" y="36067"/>
                      <a:pt x="12013" y="36114"/>
                      <a:pt x="14402" y="36114"/>
                    </a:cubicBezTo>
                    <a:cubicBezTo>
                      <a:pt x="19293" y="36114"/>
                      <a:pt x="24314" y="35918"/>
                      <a:pt x="29710" y="35525"/>
                    </a:cubicBezTo>
                    <a:cubicBezTo>
                      <a:pt x="31221" y="28969"/>
                      <a:pt x="29689" y="21931"/>
                      <a:pt x="26321" y="16107"/>
                    </a:cubicBezTo>
                    <a:cubicBezTo>
                      <a:pt x="22953" y="10285"/>
                      <a:pt x="17861" y="5600"/>
                      <a:pt x="12227" y="1923"/>
                    </a:cubicBezTo>
                    <a:cubicBezTo>
                      <a:pt x="10722" y="940"/>
                      <a:pt x="8954" y="0"/>
                      <a:pt x="72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4864442" y="2959639"/>
                <a:ext cx="406299" cy="1028103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44229" extrusionOk="0">
                    <a:moveTo>
                      <a:pt x="9294" y="0"/>
                    </a:moveTo>
                    <a:cubicBezTo>
                      <a:pt x="8891" y="0"/>
                      <a:pt x="8488" y="41"/>
                      <a:pt x="8096" y="125"/>
                    </a:cubicBezTo>
                    <a:cubicBezTo>
                      <a:pt x="5990" y="573"/>
                      <a:pt x="4214" y="2054"/>
                      <a:pt x="2975" y="3815"/>
                    </a:cubicBezTo>
                    <a:cubicBezTo>
                      <a:pt x="612" y="7173"/>
                      <a:pt x="1" y="11606"/>
                      <a:pt x="966" y="15597"/>
                    </a:cubicBezTo>
                    <a:cubicBezTo>
                      <a:pt x="1932" y="19589"/>
                      <a:pt x="4375" y="23138"/>
                      <a:pt x="7493" y="25811"/>
                    </a:cubicBezTo>
                    <a:cubicBezTo>
                      <a:pt x="8875" y="26999"/>
                      <a:pt x="10427" y="28065"/>
                      <a:pt x="11370" y="29625"/>
                    </a:cubicBezTo>
                    <a:cubicBezTo>
                      <a:pt x="12648" y="31736"/>
                      <a:pt x="12535" y="34608"/>
                      <a:pt x="11093" y="36612"/>
                    </a:cubicBezTo>
                    <a:cubicBezTo>
                      <a:pt x="9908" y="38257"/>
                      <a:pt x="7886" y="39239"/>
                      <a:pt x="5867" y="39239"/>
                    </a:cubicBezTo>
                    <a:cubicBezTo>
                      <a:pt x="5427" y="39239"/>
                      <a:pt x="4986" y="39192"/>
                      <a:pt x="4555" y="39095"/>
                    </a:cubicBezTo>
                    <a:cubicBezTo>
                      <a:pt x="3942" y="40788"/>
                      <a:pt x="3908" y="42225"/>
                      <a:pt x="3873" y="43662"/>
                    </a:cubicBezTo>
                    <a:cubicBezTo>
                      <a:pt x="5049" y="44036"/>
                      <a:pt x="6288" y="44229"/>
                      <a:pt x="7524" y="44229"/>
                    </a:cubicBezTo>
                    <a:cubicBezTo>
                      <a:pt x="9399" y="44229"/>
                      <a:pt x="11264" y="43784"/>
                      <a:pt x="12885" y="42849"/>
                    </a:cubicBezTo>
                    <a:cubicBezTo>
                      <a:pt x="15572" y="41295"/>
                      <a:pt x="17471" y="38336"/>
                      <a:pt x="17474" y="35230"/>
                    </a:cubicBezTo>
                    <a:cubicBezTo>
                      <a:pt x="17479" y="31775"/>
                      <a:pt x="15321" y="28744"/>
                      <a:pt x="13354" y="25902"/>
                    </a:cubicBezTo>
                    <a:cubicBezTo>
                      <a:pt x="11386" y="23061"/>
                      <a:pt x="9434" y="19806"/>
                      <a:pt x="9925" y="16385"/>
                    </a:cubicBezTo>
                    <a:cubicBezTo>
                      <a:pt x="10285" y="13874"/>
                      <a:pt x="11903" y="11758"/>
                      <a:pt x="13103" y="9522"/>
                    </a:cubicBezTo>
                    <a:cubicBezTo>
                      <a:pt x="14302" y="7287"/>
                      <a:pt x="15080" y="4453"/>
                      <a:pt x="13758" y="2287"/>
                    </a:cubicBezTo>
                    <a:cubicBezTo>
                      <a:pt x="12844" y="791"/>
                      <a:pt x="11062" y="0"/>
                      <a:pt x="92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4070611" y="2600300"/>
                <a:ext cx="247094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30" h="12177" extrusionOk="0">
                    <a:moveTo>
                      <a:pt x="2320" y="1"/>
                    </a:moveTo>
                    <a:cubicBezTo>
                      <a:pt x="947" y="1349"/>
                      <a:pt x="292" y="3298"/>
                      <a:pt x="146" y="5217"/>
                    </a:cubicBezTo>
                    <a:cubicBezTo>
                      <a:pt x="1" y="7137"/>
                      <a:pt x="317" y="9058"/>
                      <a:pt x="632" y="10957"/>
                    </a:cubicBezTo>
                    <a:cubicBezTo>
                      <a:pt x="699" y="11356"/>
                      <a:pt x="791" y="11799"/>
                      <a:pt x="1123" y="12029"/>
                    </a:cubicBezTo>
                    <a:cubicBezTo>
                      <a:pt x="1274" y="12135"/>
                      <a:pt x="1444" y="12176"/>
                      <a:pt x="1621" y="12176"/>
                    </a:cubicBezTo>
                    <a:cubicBezTo>
                      <a:pt x="1963" y="12176"/>
                      <a:pt x="2333" y="12021"/>
                      <a:pt x="2651" y="11863"/>
                    </a:cubicBezTo>
                    <a:cubicBezTo>
                      <a:pt x="4825" y="10785"/>
                      <a:pt x="6999" y="9706"/>
                      <a:pt x="10629" y="8240"/>
                    </a:cubicBezTo>
                    <a:cubicBezTo>
                      <a:pt x="8468" y="4942"/>
                      <a:pt x="5638" y="2135"/>
                      <a:pt x="23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4"/>
              <p:cNvSpPr/>
              <p:nvPr/>
            </p:nvSpPr>
            <p:spPr>
              <a:xfrm>
                <a:off x="4408589" y="2600300"/>
                <a:ext cx="247071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29" h="12177" extrusionOk="0">
                    <a:moveTo>
                      <a:pt x="8309" y="1"/>
                    </a:moveTo>
                    <a:cubicBezTo>
                      <a:pt x="4991" y="2135"/>
                      <a:pt x="2161" y="4940"/>
                      <a:pt x="0" y="8240"/>
                    </a:cubicBezTo>
                    <a:cubicBezTo>
                      <a:pt x="3631" y="9706"/>
                      <a:pt x="5805" y="10785"/>
                      <a:pt x="7979" y="11863"/>
                    </a:cubicBezTo>
                    <a:cubicBezTo>
                      <a:pt x="8297" y="12021"/>
                      <a:pt x="8667" y="12176"/>
                      <a:pt x="9008" y="12176"/>
                    </a:cubicBezTo>
                    <a:cubicBezTo>
                      <a:pt x="9186" y="12176"/>
                      <a:pt x="9355" y="12135"/>
                      <a:pt x="9506" y="12029"/>
                    </a:cubicBezTo>
                    <a:cubicBezTo>
                      <a:pt x="9838" y="11799"/>
                      <a:pt x="9931" y="11356"/>
                      <a:pt x="9997" y="10957"/>
                    </a:cubicBezTo>
                    <a:cubicBezTo>
                      <a:pt x="10313" y="9058"/>
                      <a:pt x="10629" y="7137"/>
                      <a:pt x="10483" y="5217"/>
                    </a:cubicBezTo>
                    <a:cubicBezTo>
                      <a:pt x="10339" y="3298"/>
                      <a:pt x="9683" y="1349"/>
                      <a:pt x="83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4"/>
              <p:cNvSpPr/>
              <p:nvPr/>
            </p:nvSpPr>
            <p:spPr>
              <a:xfrm>
                <a:off x="4238136" y="2743231"/>
                <a:ext cx="211622" cy="160948"/>
              </a:xfrm>
              <a:custGeom>
                <a:avLst/>
                <a:gdLst/>
                <a:ahLst/>
                <a:cxnLst/>
                <a:rect l="l" t="t" r="r" b="b"/>
                <a:pathLst>
                  <a:path w="9104" h="6924" extrusionOk="0">
                    <a:moveTo>
                      <a:pt x="3454" y="1"/>
                    </a:moveTo>
                    <a:cubicBezTo>
                      <a:pt x="2356" y="1"/>
                      <a:pt x="1263" y="128"/>
                      <a:pt x="200" y="460"/>
                    </a:cubicBezTo>
                    <a:cubicBezTo>
                      <a:pt x="1" y="1887"/>
                      <a:pt x="780" y="3387"/>
                      <a:pt x="2141" y="4191"/>
                    </a:cubicBezTo>
                    <a:cubicBezTo>
                      <a:pt x="3085" y="4748"/>
                      <a:pt x="4377" y="5096"/>
                      <a:pt x="4707" y="6054"/>
                    </a:cubicBezTo>
                    <a:cubicBezTo>
                      <a:pt x="4824" y="6394"/>
                      <a:pt x="4887" y="6861"/>
                      <a:pt x="5287" y="6919"/>
                    </a:cubicBezTo>
                    <a:cubicBezTo>
                      <a:pt x="5310" y="6922"/>
                      <a:pt x="5333" y="6924"/>
                      <a:pt x="5355" y="6924"/>
                    </a:cubicBezTo>
                    <a:cubicBezTo>
                      <a:pt x="5528" y="6924"/>
                      <a:pt x="5693" y="6836"/>
                      <a:pt x="5838" y="6746"/>
                    </a:cubicBezTo>
                    <a:cubicBezTo>
                      <a:pt x="7986" y="5403"/>
                      <a:pt x="9104" y="2903"/>
                      <a:pt x="8566" y="637"/>
                    </a:cubicBezTo>
                    <a:cubicBezTo>
                      <a:pt x="6918" y="315"/>
                      <a:pt x="5180" y="1"/>
                      <a:pt x="34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4"/>
              <p:cNvSpPr/>
              <p:nvPr/>
            </p:nvSpPr>
            <p:spPr>
              <a:xfrm>
                <a:off x="4394619" y="2770102"/>
                <a:ext cx="27731" cy="83287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583" extrusionOk="0">
                    <a:moveTo>
                      <a:pt x="431" y="1"/>
                    </a:moveTo>
                    <a:cubicBezTo>
                      <a:pt x="277" y="1"/>
                      <a:pt x="132" y="39"/>
                      <a:pt x="0" y="106"/>
                    </a:cubicBezTo>
                    <a:cubicBezTo>
                      <a:pt x="303" y="696"/>
                      <a:pt x="429" y="1360"/>
                      <a:pt x="366" y="2021"/>
                    </a:cubicBezTo>
                    <a:cubicBezTo>
                      <a:pt x="340" y="2294"/>
                      <a:pt x="280" y="2567"/>
                      <a:pt x="287" y="2842"/>
                    </a:cubicBezTo>
                    <a:cubicBezTo>
                      <a:pt x="295" y="3117"/>
                      <a:pt x="381" y="3406"/>
                      <a:pt x="593" y="3582"/>
                    </a:cubicBezTo>
                    <a:cubicBezTo>
                      <a:pt x="593" y="3015"/>
                      <a:pt x="920" y="2505"/>
                      <a:pt x="1055" y="1954"/>
                    </a:cubicBezTo>
                    <a:cubicBezTo>
                      <a:pt x="1192" y="1382"/>
                      <a:pt x="1119" y="783"/>
                      <a:pt x="1043" y="200"/>
                    </a:cubicBezTo>
                    <a:cubicBezTo>
                      <a:pt x="832" y="61"/>
                      <a:pt x="625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4"/>
              <p:cNvSpPr/>
              <p:nvPr/>
            </p:nvSpPr>
            <p:spPr>
              <a:xfrm>
                <a:off x="4341854" y="2765012"/>
                <a:ext cx="40772" cy="13914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5986" extrusionOk="0">
                    <a:moveTo>
                      <a:pt x="628" y="1"/>
                    </a:moveTo>
                    <a:cubicBezTo>
                      <a:pt x="419" y="1"/>
                      <a:pt x="208" y="29"/>
                      <a:pt x="0" y="74"/>
                    </a:cubicBezTo>
                    <a:cubicBezTo>
                      <a:pt x="452" y="1175"/>
                      <a:pt x="219" y="2431"/>
                      <a:pt x="410" y="3605"/>
                    </a:cubicBezTo>
                    <a:cubicBezTo>
                      <a:pt x="545" y="4436"/>
                      <a:pt x="891" y="5216"/>
                      <a:pt x="1235" y="5985"/>
                    </a:cubicBezTo>
                    <a:cubicBezTo>
                      <a:pt x="1645" y="5674"/>
                      <a:pt x="1687" y="5071"/>
                      <a:pt x="1595" y="4566"/>
                    </a:cubicBezTo>
                    <a:cubicBezTo>
                      <a:pt x="1502" y="4062"/>
                      <a:pt x="1314" y="3554"/>
                      <a:pt x="1400" y="3048"/>
                    </a:cubicBezTo>
                    <a:cubicBezTo>
                      <a:pt x="1475" y="2607"/>
                      <a:pt x="1753" y="2194"/>
                      <a:pt x="1698" y="1752"/>
                    </a:cubicBezTo>
                    <a:cubicBezTo>
                      <a:pt x="1666" y="1486"/>
                      <a:pt x="1518" y="1252"/>
                      <a:pt x="1437" y="997"/>
                    </a:cubicBezTo>
                    <a:cubicBezTo>
                      <a:pt x="1356" y="743"/>
                      <a:pt x="1366" y="419"/>
                      <a:pt x="1582" y="262"/>
                    </a:cubicBezTo>
                    <a:cubicBezTo>
                      <a:pt x="1282" y="71"/>
                      <a:pt x="958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4"/>
              <p:cNvSpPr/>
              <p:nvPr/>
            </p:nvSpPr>
            <p:spPr>
              <a:xfrm>
                <a:off x="4303244" y="2767731"/>
                <a:ext cx="38331" cy="127104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5468" extrusionOk="0">
                    <a:moveTo>
                      <a:pt x="1428" y="1"/>
                    </a:moveTo>
                    <a:cubicBezTo>
                      <a:pt x="1149" y="103"/>
                      <a:pt x="854" y="161"/>
                      <a:pt x="532" y="161"/>
                    </a:cubicBezTo>
                    <a:cubicBezTo>
                      <a:pt x="363" y="161"/>
                      <a:pt x="187" y="145"/>
                      <a:pt x="1" y="111"/>
                    </a:cubicBezTo>
                    <a:lnTo>
                      <a:pt x="1" y="111"/>
                    </a:lnTo>
                    <a:cubicBezTo>
                      <a:pt x="281" y="436"/>
                      <a:pt x="302" y="913"/>
                      <a:pt x="234" y="1337"/>
                    </a:cubicBezTo>
                    <a:cubicBezTo>
                      <a:pt x="168" y="1761"/>
                      <a:pt x="29" y="2179"/>
                      <a:pt x="41" y="2609"/>
                    </a:cubicBezTo>
                    <a:cubicBezTo>
                      <a:pt x="71" y="3599"/>
                      <a:pt x="903" y="4494"/>
                      <a:pt x="719" y="5468"/>
                    </a:cubicBezTo>
                    <a:cubicBezTo>
                      <a:pt x="1175" y="5201"/>
                      <a:pt x="1310" y="4596"/>
                      <a:pt x="1268" y="4068"/>
                    </a:cubicBezTo>
                    <a:cubicBezTo>
                      <a:pt x="1224" y="3542"/>
                      <a:pt x="1049" y="3025"/>
                      <a:pt x="1072" y="2497"/>
                    </a:cubicBezTo>
                    <a:cubicBezTo>
                      <a:pt x="1107" y="1648"/>
                      <a:pt x="1648" y="820"/>
                      <a:pt x="1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4"/>
              <p:cNvSpPr/>
              <p:nvPr/>
            </p:nvSpPr>
            <p:spPr>
              <a:xfrm>
                <a:off x="4167123" y="3386202"/>
                <a:ext cx="176941" cy="614203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26423" extrusionOk="0">
                    <a:moveTo>
                      <a:pt x="7611" y="0"/>
                    </a:moveTo>
                    <a:cubicBezTo>
                      <a:pt x="4728" y="7314"/>
                      <a:pt x="3972" y="15491"/>
                      <a:pt x="5534" y="23202"/>
                    </a:cubicBezTo>
                    <a:lnTo>
                      <a:pt x="5534" y="23202"/>
                    </a:lnTo>
                    <a:cubicBezTo>
                      <a:pt x="5199" y="23251"/>
                      <a:pt x="4866" y="23312"/>
                      <a:pt x="4537" y="23385"/>
                    </a:cubicBezTo>
                    <a:cubicBezTo>
                      <a:pt x="3628" y="23589"/>
                      <a:pt x="2743" y="23887"/>
                      <a:pt x="1896" y="24273"/>
                    </a:cubicBezTo>
                    <a:cubicBezTo>
                      <a:pt x="1626" y="24398"/>
                      <a:pt x="1361" y="24529"/>
                      <a:pt x="1099" y="24670"/>
                    </a:cubicBezTo>
                    <a:cubicBezTo>
                      <a:pt x="709" y="24882"/>
                      <a:pt x="286" y="25138"/>
                      <a:pt x="111" y="25569"/>
                    </a:cubicBezTo>
                    <a:cubicBezTo>
                      <a:pt x="1" y="25844"/>
                      <a:pt x="2" y="26191"/>
                      <a:pt x="203" y="26423"/>
                    </a:cubicBezTo>
                    <a:cubicBezTo>
                      <a:pt x="119" y="26303"/>
                      <a:pt x="75" y="26158"/>
                      <a:pt x="78" y="26013"/>
                    </a:cubicBezTo>
                    <a:cubicBezTo>
                      <a:pt x="85" y="25384"/>
                      <a:pt x="665" y="25047"/>
                      <a:pt x="1175" y="24820"/>
                    </a:cubicBezTo>
                    <a:cubicBezTo>
                      <a:pt x="2633" y="24145"/>
                      <a:pt x="4195" y="23722"/>
                      <a:pt x="5794" y="23568"/>
                    </a:cubicBezTo>
                    <a:lnTo>
                      <a:pt x="6006" y="23547"/>
                    </a:lnTo>
                    <a:lnTo>
                      <a:pt x="5967" y="23333"/>
                    </a:lnTo>
                    <a:cubicBezTo>
                      <a:pt x="4592" y="15569"/>
                      <a:pt x="5316" y="7522"/>
                      <a:pt x="7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4"/>
              <p:cNvSpPr/>
              <p:nvPr/>
            </p:nvSpPr>
            <p:spPr>
              <a:xfrm>
                <a:off x="4413285" y="3595637"/>
                <a:ext cx="123547" cy="392073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16867" extrusionOk="0">
                    <a:moveTo>
                      <a:pt x="5314" y="1"/>
                    </a:moveTo>
                    <a:lnTo>
                      <a:pt x="5314" y="1"/>
                    </a:lnTo>
                    <a:cubicBezTo>
                      <a:pt x="4656" y="2878"/>
                      <a:pt x="3953" y="5749"/>
                      <a:pt x="3056" y="8559"/>
                    </a:cubicBezTo>
                    <a:cubicBezTo>
                      <a:pt x="2397" y="10667"/>
                      <a:pt x="1637" y="12750"/>
                      <a:pt x="827" y="14806"/>
                    </a:cubicBezTo>
                    <a:cubicBezTo>
                      <a:pt x="553" y="15494"/>
                      <a:pt x="273" y="16178"/>
                      <a:pt x="1" y="16867"/>
                    </a:cubicBezTo>
                    <a:cubicBezTo>
                      <a:pt x="187" y="16546"/>
                      <a:pt x="370" y="16223"/>
                      <a:pt x="551" y="15899"/>
                    </a:cubicBezTo>
                    <a:cubicBezTo>
                      <a:pt x="1783" y="13612"/>
                      <a:pt x="2785" y="11198"/>
                      <a:pt x="3565" y="8720"/>
                    </a:cubicBezTo>
                    <a:cubicBezTo>
                      <a:pt x="4452" y="5886"/>
                      <a:pt x="5074" y="2962"/>
                      <a:pt x="5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4"/>
              <p:cNvSpPr/>
              <p:nvPr/>
            </p:nvSpPr>
            <p:spPr>
              <a:xfrm>
                <a:off x="4466957" y="3527530"/>
                <a:ext cx="378661" cy="469665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20205" extrusionOk="0">
                    <a:moveTo>
                      <a:pt x="10145" y="1"/>
                    </a:moveTo>
                    <a:cubicBezTo>
                      <a:pt x="9236" y="1"/>
                      <a:pt x="8322" y="178"/>
                      <a:pt x="7462" y="556"/>
                    </a:cubicBezTo>
                    <a:cubicBezTo>
                      <a:pt x="6022" y="1152"/>
                      <a:pt x="4766" y="2213"/>
                      <a:pt x="3982" y="3566"/>
                    </a:cubicBezTo>
                    <a:cubicBezTo>
                      <a:pt x="2720" y="5729"/>
                      <a:pt x="2599" y="8389"/>
                      <a:pt x="3140" y="10788"/>
                    </a:cubicBezTo>
                    <a:cubicBezTo>
                      <a:pt x="3404" y="11983"/>
                      <a:pt x="3828" y="13145"/>
                      <a:pt x="4342" y="14255"/>
                    </a:cubicBezTo>
                    <a:cubicBezTo>
                      <a:pt x="4816" y="15274"/>
                      <a:pt x="5392" y="16290"/>
                      <a:pt x="5999" y="17242"/>
                    </a:cubicBezTo>
                    <a:lnTo>
                      <a:pt x="5999" y="17242"/>
                    </a:lnTo>
                    <a:cubicBezTo>
                      <a:pt x="5480" y="17409"/>
                      <a:pt x="4925" y="17438"/>
                      <a:pt x="4381" y="17439"/>
                    </a:cubicBezTo>
                    <a:cubicBezTo>
                      <a:pt x="4119" y="17439"/>
                      <a:pt x="3853" y="17434"/>
                      <a:pt x="3586" y="17434"/>
                    </a:cubicBezTo>
                    <a:cubicBezTo>
                      <a:pt x="2864" y="17434"/>
                      <a:pt x="2136" y="17474"/>
                      <a:pt x="1473" y="17775"/>
                    </a:cubicBezTo>
                    <a:cubicBezTo>
                      <a:pt x="1087" y="17948"/>
                      <a:pt x="757" y="18215"/>
                      <a:pt x="528" y="18572"/>
                    </a:cubicBezTo>
                    <a:cubicBezTo>
                      <a:pt x="214" y="19045"/>
                      <a:pt x="88" y="19696"/>
                      <a:pt x="389" y="20205"/>
                    </a:cubicBezTo>
                    <a:cubicBezTo>
                      <a:pt x="0" y="19385"/>
                      <a:pt x="572" y="18408"/>
                      <a:pt x="1330" y="18039"/>
                    </a:cubicBezTo>
                    <a:cubicBezTo>
                      <a:pt x="1573" y="17914"/>
                      <a:pt x="1839" y="17833"/>
                      <a:pt x="2108" y="17781"/>
                    </a:cubicBezTo>
                    <a:cubicBezTo>
                      <a:pt x="2431" y="17721"/>
                      <a:pt x="2755" y="17701"/>
                      <a:pt x="3081" y="17701"/>
                    </a:cubicBezTo>
                    <a:cubicBezTo>
                      <a:pt x="3511" y="17701"/>
                      <a:pt x="3942" y="17735"/>
                      <a:pt x="4376" y="17751"/>
                    </a:cubicBezTo>
                    <a:cubicBezTo>
                      <a:pt x="4503" y="17755"/>
                      <a:pt x="4631" y="17758"/>
                      <a:pt x="4759" y="17758"/>
                    </a:cubicBezTo>
                    <a:cubicBezTo>
                      <a:pt x="5129" y="17758"/>
                      <a:pt x="5500" y="17734"/>
                      <a:pt x="5864" y="17658"/>
                    </a:cubicBezTo>
                    <a:cubicBezTo>
                      <a:pt x="6098" y="17611"/>
                      <a:pt x="6339" y="17519"/>
                      <a:pt x="6564" y="17436"/>
                    </a:cubicBezTo>
                    <a:cubicBezTo>
                      <a:pt x="6397" y="17159"/>
                      <a:pt x="6150" y="16743"/>
                      <a:pt x="5989" y="16461"/>
                    </a:cubicBezTo>
                    <a:cubicBezTo>
                      <a:pt x="5553" y="15698"/>
                      <a:pt x="5124" y="14864"/>
                      <a:pt x="4768" y="14060"/>
                    </a:cubicBezTo>
                    <a:cubicBezTo>
                      <a:pt x="4531" y="13517"/>
                      <a:pt x="4309" y="12957"/>
                      <a:pt x="4120" y="12395"/>
                    </a:cubicBezTo>
                    <a:cubicBezTo>
                      <a:pt x="4006" y="12064"/>
                      <a:pt x="3908" y="11716"/>
                      <a:pt x="3814" y="11381"/>
                    </a:cubicBezTo>
                    <a:cubicBezTo>
                      <a:pt x="3298" y="9450"/>
                      <a:pt x="3172" y="7363"/>
                      <a:pt x="3744" y="5430"/>
                    </a:cubicBezTo>
                    <a:cubicBezTo>
                      <a:pt x="4564" y="2523"/>
                      <a:pt x="7175" y="483"/>
                      <a:pt x="10191" y="358"/>
                    </a:cubicBezTo>
                    <a:cubicBezTo>
                      <a:pt x="10273" y="355"/>
                      <a:pt x="10355" y="354"/>
                      <a:pt x="10436" y="354"/>
                    </a:cubicBezTo>
                    <a:cubicBezTo>
                      <a:pt x="12739" y="354"/>
                      <a:pt x="14994" y="1581"/>
                      <a:pt x="16289" y="3483"/>
                    </a:cubicBezTo>
                    <a:cubicBezTo>
                      <a:pt x="15045" y="1309"/>
                      <a:pt x="12612" y="1"/>
                      <a:pt x="10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4"/>
              <p:cNvSpPr/>
              <p:nvPr/>
            </p:nvSpPr>
            <p:spPr>
              <a:xfrm>
                <a:off x="4163729" y="2968751"/>
                <a:ext cx="63412" cy="42631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4" extrusionOk="0">
                    <a:moveTo>
                      <a:pt x="1429" y="1"/>
                    </a:moveTo>
                    <a:cubicBezTo>
                      <a:pt x="1388" y="1"/>
                      <a:pt x="1346" y="2"/>
                      <a:pt x="1303" y="5"/>
                    </a:cubicBezTo>
                    <a:cubicBezTo>
                      <a:pt x="569" y="52"/>
                      <a:pt x="1" y="501"/>
                      <a:pt x="33" y="1004"/>
                    </a:cubicBezTo>
                    <a:cubicBezTo>
                      <a:pt x="64" y="1478"/>
                      <a:pt x="616" y="1833"/>
                      <a:pt x="1294" y="1833"/>
                    </a:cubicBezTo>
                    <a:cubicBezTo>
                      <a:pt x="1336" y="1833"/>
                      <a:pt x="1380" y="1832"/>
                      <a:pt x="1423" y="1829"/>
                    </a:cubicBezTo>
                    <a:cubicBezTo>
                      <a:pt x="2157" y="1782"/>
                      <a:pt x="2727" y="1335"/>
                      <a:pt x="2693" y="831"/>
                    </a:cubicBezTo>
                    <a:cubicBezTo>
                      <a:pt x="2663" y="356"/>
                      <a:pt x="2108" y="1"/>
                      <a:pt x="1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4"/>
              <p:cNvSpPr/>
              <p:nvPr/>
            </p:nvSpPr>
            <p:spPr>
              <a:xfrm>
                <a:off x="4451685" y="2963568"/>
                <a:ext cx="63412" cy="4265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5" extrusionOk="0">
                    <a:moveTo>
                      <a:pt x="1431" y="0"/>
                    </a:moveTo>
                    <a:cubicBezTo>
                      <a:pt x="1389" y="0"/>
                      <a:pt x="1347" y="2"/>
                      <a:pt x="1305" y="4"/>
                    </a:cubicBezTo>
                    <a:cubicBezTo>
                      <a:pt x="570" y="53"/>
                      <a:pt x="1" y="500"/>
                      <a:pt x="33" y="1004"/>
                    </a:cubicBezTo>
                    <a:cubicBezTo>
                      <a:pt x="64" y="1479"/>
                      <a:pt x="618" y="1834"/>
                      <a:pt x="1298" y="1834"/>
                    </a:cubicBezTo>
                    <a:cubicBezTo>
                      <a:pt x="1339" y="1834"/>
                      <a:pt x="1381" y="1833"/>
                      <a:pt x="1423" y="1830"/>
                    </a:cubicBezTo>
                    <a:cubicBezTo>
                      <a:pt x="2157" y="1781"/>
                      <a:pt x="2727" y="1334"/>
                      <a:pt x="2693" y="831"/>
                    </a:cubicBezTo>
                    <a:cubicBezTo>
                      <a:pt x="2663" y="356"/>
                      <a:pt x="2109" y="0"/>
                      <a:pt x="1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4"/>
              <p:cNvSpPr/>
              <p:nvPr/>
            </p:nvSpPr>
            <p:spPr>
              <a:xfrm>
                <a:off x="4218517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3" y="456"/>
                    </a:cubicBezTo>
                    <a:cubicBezTo>
                      <a:pt x="1" y="710"/>
                      <a:pt x="207" y="919"/>
                      <a:pt x="463" y="921"/>
                    </a:cubicBezTo>
                    <a:cubicBezTo>
                      <a:pt x="871" y="921"/>
                      <a:pt x="1077" y="429"/>
                      <a:pt x="790" y="139"/>
                    </a:cubicBezTo>
                    <a:cubicBezTo>
                      <a:pt x="696" y="43"/>
                      <a:pt x="580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4"/>
              <p:cNvSpPr/>
              <p:nvPr/>
            </p:nvSpPr>
            <p:spPr>
              <a:xfrm>
                <a:off x="4471536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2" y="456"/>
                    </a:cubicBezTo>
                    <a:cubicBezTo>
                      <a:pt x="1" y="710"/>
                      <a:pt x="206" y="919"/>
                      <a:pt x="462" y="921"/>
                    </a:cubicBezTo>
                    <a:cubicBezTo>
                      <a:pt x="871" y="921"/>
                      <a:pt x="1076" y="429"/>
                      <a:pt x="790" y="139"/>
                    </a:cubicBezTo>
                    <a:cubicBezTo>
                      <a:pt x="696" y="43"/>
                      <a:pt x="579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4"/>
              <p:cNvSpPr/>
              <p:nvPr/>
            </p:nvSpPr>
            <p:spPr>
              <a:xfrm>
                <a:off x="4294341" y="3006617"/>
                <a:ext cx="117643" cy="44003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893" fill="none" extrusionOk="0">
                    <a:moveTo>
                      <a:pt x="5061" y="1"/>
                    </a:moveTo>
                    <a:cubicBezTo>
                      <a:pt x="4918" y="992"/>
                      <a:pt x="3813" y="1828"/>
                      <a:pt x="2602" y="1861"/>
                    </a:cubicBezTo>
                    <a:cubicBezTo>
                      <a:pt x="1388" y="1893"/>
                      <a:pt x="220" y="1119"/>
                      <a:pt x="0" y="13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4"/>
              <p:cNvSpPr/>
              <p:nvPr/>
            </p:nvSpPr>
            <p:spPr>
              <a:xfrm>
                <a:off x="4349338" y="2969611"/>
                <a:ext cx="3789" cy="74082"/>
              </a:xfrm>
              <a:custGeom>
                <a:avLst/>
                <a:gdLst/>
                <a:ahLst/>
                <a:cxnLst/>
                <a:rect l="l" t="t" r="r" b="b"/>
                <a:pathLst>
                  <a:path w="163" h="3187" fill="none" extrusionOk="0">
                    <a:moveTo>
                      <a:pt x="1" y="0"/>
                    </a:moveTo>
                    <a:cubicBezTo>
                      <a:pt x="87" y="1180"/>
                      <a:pt x="88" y="2132"/>
                      <a:pt x="163" y="318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4"/>
              <p:cNvSpPr/>
              <p:nvPr/>
            </p:nvSpPr>
            <p:spPr>
              <a:xfrm>
                <a:off x="4303244" y="2929282"/>
                <a:ext cx="97001" cy="60809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616" extrusionOk="0">
                    <a:moveTo>
                      <a:pt x="2889" y="0"/>
                    </a:moveTo>
                    <a:cubicBezTo>
                      <a:pt x="2144" y="0"/>
                      <a:pt x="1397" y="65"/>
                      <a:pt x="672" y="237"/>
                    </a:cubicBezTo>
                    <a:cubicBezTo>
                      <a:pt x="404" y="300"/>
                      <a:pt x="95" y="421"/>
                      <a:pt x="40" y="690"/>
                    </a:cubicBezTo>
                    <a:cubicBezTo>
                      <a:pt x="1" y="890"/>
                      <a:pt x="121" y="1081"/>
                      <a:pt x="236" y="1248"/>
                    </a:cubicBezTo>
                    <a:cubicBezTo>
                      <a:pt x="453" y="1562"/>
                      <a:pt x="672" y="1879"/>
                      <a:pt x="954" y="2137"/>
                    </a:cubicBezTo>
                    <a:cubicBezTo>
                      <a:pt x="1235" y="2395"/>
                      <a:pt x="1589" y="2591"/>
                      <a:pt x="1971" y="2613"/>
                    </a:cubicBezTo>
                    <a:cubicBezTo>
                      <a:pt x="1995" y="2615"/>
                      <a:pt x="2020" y="2615"/>
                      <a:pt x="2044" y="2615"/>
                    </a:cubicBezTo>
                    <a:cubicBezTo>
                      <a:pt x="2440" y="2615"/>
                      <a:pt x="2824" y="2432"/>
                      <a:pt x="3129" y="2176"/>
                    </a:cubicBezTo>
                    <a:cubicBezTo>
                      <a:pt x="3455" y="1905"/>
                      <a:pt x="3706" y="1559"/>
                      <a:pt x="3952" y="1215"/>
                    </a:cubicBezTo>
                    <a:cubicBezTo>
                      <a:pt x="4172" y="911"/>
                      <a:pt x="4143" y="462"/>
                      <a:pt x="3876" y="243"/>
                    </a:cubicBezTo>
                    <a:cubicBezTo>
                      <a:pt x="3609" y="26"/>
                      <a:pt x="3236" y="0"/>
                      <a:pt x="2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4"/>
              <p:cNvSpPr/>
              <p:nvPr/>
            </p:nvSpPr>
            <p:spPr>
              <a:xfrm>
                <a:off x="3873263" y="2972517"/>
                <a:ext cx="317271" cy="93584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6" extrusionOk="0">
                    <a:moveTo>
                      <a:pt x="894" y="1"/>
                    </a:moveTo>
                    <a:cubicBezTo>
                      <a:pt x="596" y="1"/>
                      <a:pt x="298" y="4"/>
                      <a:pt x="0" y="11"/>
                    </a:cubicBezTo>
                    <a:cubicBezTo>
                      <a:pt x="2597" y="237"/>
                      <a:pt x="5213" y="569"/>
                      <a:pt x="7775" y="1055"/>
                    </a:cubicBezTo>
                    <a:cubicBezTo>
                      <a:pt x="8885" y="1263"/>
                      <a:pt x="10086" y="1519"/>
                      <a:pt x="11208" y="1784"/>
                    </a:cubicBezTo>
                    <a:lnTo>
                      <a:pt x="11208" y="1784"/>
                    </a:lnTo>
                    <a:cubicBezTo>
                      <a:pt x="8820" y="2272"/>
                      <a:pt x="6430" y="2790"/>
                      <a:pt x="4062" y="3347"/>
                    </a:cubicBezTo>
                    <a:cubicBezTo>
                      <a:pt x="3141" y="3564"/>
                      <a:pt x="2223" y="3786"/>
                      <a:pt x="1306" y="4026"/>
                    </a:cubicBezTo>
                    <a:cubicBezTo>
                      <a:pt x="3180" y="3760"/>
                      <a:pt x="5043" y="3444"/>
                      <a:pt x="6906" y="3115"/>
                    </a:cubicBezTo>
                    <a:cubicBezTo>
                      <a:pt x="9139" y="2720"/>
                      <a:pt x="11423" y="2279"/>
                      <a:pt x="13649" y="1836"/>
                    </a:cubicBezTo>
                    <a:cubicBezTo>
                      <a:pt x="12016" y="1426"/>
                      <a:pt x="10292" y="1000"/>
                      <a:pt x="8635" y="714"/>
                    </a:cubicBezTo>
                    <a:cubicBezTo>
                      <a:pt x="6080" y="263"/>
                      <a:pt x="3488" y="1"/>
                      <a:pt x="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4"/>
              <p:cNvSpPr/>
              <p:nvPr/>
            </p:nvSpPr>
            <p:spPr>
              <a:xfrm>
                <a:off x="4026748" y="3023795"/>
                <a:ext cx="157764" cy="74059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6" extrusionOk="0">
                    <a:moveTo>
                      <a:pt x="6786" y="0"/>
                    </a:moveTo>
                    <a:lnTo>
                      <a:pt x="6786" y="0"/>
                    </a:lnTo>
                    <a:cubicBezTo>
                      <a:pt x="5876" y="247"/>
                      <a:pt x="4998" y="597"/>
                      <a:pt x="4135" y="966"/>
                    </a:cubicBezTo>
                    <a:cubicBezTo>
                      <a:pt x="2845" y="1530"/>
                      <a:pt x="1580" y="2160"/>
                      <a:pt x="392" y="2920"/>
                    </a:cubicBezTo>
                    <a:cubicBezTo>
                      <a:pt x="261" y="3004"/>
                      <a:pt x="130" y="3091"/>
                      <a:pt x="0" y="3185"/>
                    </a:cubicBezTo>
                    <a:cubicBezTo>
                      <a:pt x="154" y="3147"/>
                      <a:pt x="305" y="3101"/>
                      <a:pt x="456" y="3054"/>
                    </a:cubicBezTo>
                    <a:cubicBezTo>
                      <a:pt x="1799" y="2625"/>
                      <a:pt x="3091" y="2055"/>
                      <a:pt x="4348" y="1423"/>
                    </a:cubicBezTo>
                    <a:cubicBezTo>
                      <a:pt x="5186" y="994"/>
                      <a:pt x="6015" y="542"/>
                      <a:pt x="6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4"/>
              <p:cNvSpPr/>
              <p:nvPr/>
            </p:nvSpPr>
            <p:spPr>
              <a:xfrm>
                <a:off x="4524836" y="2959267"/>
                <a:ext cx="317271" cy="93538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4" extrusionOk="0">
                    <a:moveTo>
                      <a:pt x="12755" y="1"/>
                    </a:moveTo>
                    <a:cubicBezTo>
                      <a:pt x="10161" y="1"/>
                      <a:pt x="7568" y="262"/>
                      <a:pt x="5014" y="713"/>
                    </a:cubicBezTo>
                    <a:cubicBezTo>
                      <a:pt x="3357" y="999"/>
                      <a:pt x="1633" y="1424"/>
                      <a:pt x="0" y="1835"/>
                    </a:cubicBezTo>
                    <a:cubicBezTo>
                      <a:pt x="2226" y="2278"/>
                      <a:pt x="4510" y="2720"/>
                      <a:pt x="6742" y="3115"/>
                    </a:cubicBezTo>
                    <a:cubicBezTo>
                      <a:pt x="8604" y="3442"/>
                      <a:pt x="10468" y="3760"/>
                      <a:pt x="12343" y="4024"/>
                    </a:cubicBezTo>
                    <a:cubicBezTo>
                      <a:pt x="11426" y="3786"/>
                      <a:pt x="10507" y="3564"/>
                      <a:pt x="9587" y="3347"/>
                    </a:cubicBezTo>
                    <a:cubicBezTo>
                      <a:pt x="7218" y="2791"/>
                      <a:pt x="4827" y="2272"/>
                      <a:pt x="2440" y="1782"/>
                    </a:cubicBezTo>
                    <a:lnTo>
                      <a:pt x="2440" y="1782"/>
                    </a:lnTo>
                    <a:cubicBezTo>
                      <a:pt x="3561" y="1519"/>
                      <a:pt x="4764" y="1263"/>
                      <a:pt x="5874" y="1054"/>
                    </a:cubicBezTo>
                    <a:cubicBezTo>
                      <a:pt x="8435" y="568"/>
                      <a:pt x="11052" y="236"/>
                      <a:pt x="13648" y="11"/>
                    </a:cubicBezTo>
                    <a:cubicBezTo>
                      <a:pt x="13351" y="4"/>
                      <a:pt x="13053" y="1"/>
                      <a:pt x="127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4"/>
              <p:cNvSpPr/>
              <p:nvPr/>
            </p:nvSpPr>
            <p:spPr>
              <a:xfrm>
                <a:off x="4530857" y="3010499"/>
                <a:ext cx="157764" cy="74105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71" y="542"/>
                      <a:pt x="1601" y="995"/>
                      <a:pt x="2438" y="1425"/>
                    </a:cubicBezTo>
                    <a:cubicBezTo>
                      <a:pt x="3695" y="2056"/>
                      <a:pt x="4988" y="2627"/>
                      <a:pt x="6331" y="3054"/>
                    </a:cubicBezTo>
                    <a:cubicBezTo>
                      <a:pt x="6482" y="3103"/>
                      <a:pt x="6632" y="3148"/>
                      <a:pt x="6786" y="3187"/>
                    </a:cubicBezTo>
                    <a:cubicBezTo>
                      <a:pt x="6657" y="3093"/>
                      <a:pt x="6527" y="3006"/>
                      <a:pt x="6394" y="2920"/>
                    </a:cubicBezTo>
                    <a:cubicBezTo>
                      <a:pt x="5207" y="2162"/>
                      <a:pt x="3942" y="1532"/>
                      <a:pt x="2654" y="968"/>
                    </a:cubicBezTo>
                    <a:cubicBezTo>
                      <a:pt x="1787" y="597"/>
                      <a:pt x="909" y="24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4"/>
              <p:cNvSpPr/>
              <p:nvPr/>
            </p:nvSpPr>
            <p:spPr>
              <a:xfrm>
                <a:off x="4120959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221" y="1"/>
                    </a:moveTo>
                    <a:cubicBezTo>
                      <a:pt x="1" y="2356"/>
                      <a:pt x="402" y="4730"/>
                      <a:pt x="1384" y="6883"/>
                    </a:cubicBezTo>
                    <a:cubicBezTo>
                      <a:pt x="2199" y="5992"/>
                      <a:pt x="3234" y="5305"/>
                      <a:pt x="5210" y="5031"/>
                    </a:cubicBezTo>
                    <a:cubicBezTo>
                      <a:pt x="3960" y="2991"/>
                      <a:pt x="2252" y="1268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4"/>
              <p:cNvSpPr/>
              <p:nvPr/>
            </p:nvSpPr>
            <p:spPr>
              <a:xfrm>
                <a:off x="4484088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4990" y="1"/>
                    </a:moveTo>
                    <a:lnTo>
                      <a:pt x="4990" y="1"/>
                    </a:lnTo>
                    <a:cubicBezTo>
                      <a:pt x="2960" y="1268"/>
                      <a:pt x="1252" y="2991"/>
                      <a:pt x="0" y="5031"/>
                    </a:cubicBezTo>
                    <a:cubicBezTo>
                      <a:pt x="1978" y="5305"/>
                      <a:pt x="3013" y="5992"/>
                      <a:pt x="3827" y="6883"/>
                    </a:cubicBezTo>
                    <a:cubicBezTo>
                      <a:pt x="4810" y="4730"/>
                      <a:pt x="5210" y="2356"/>
                      <a:pt x="49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343;p43">
            <a:extLst>
              <a:ext uri="{FF2B5EF4-FFF2-40B4-BE49-F238E27FC236}">
                <a16:creationId xmlns:a16="http://schemas.microsoft.com/office/drawing/2014/main" id="{5CB60E7C-C3B4-8409-1A7F-C928C1CF4D00}"/>
              </a:ext>
            </a:extLst>
          </p:cNvPr>
          <p:cNvGrpSpPr/>
          <p:nvPr/>
        </p:nvGrpSpPr>
        <p:grpSpPr>
          <a:xfrm>
            <a:off x="270025" y="5453340"/>
            <a:ext cx="2039644" cy="1508193"/>
            <a:chOff x="5050954" y="3679620"/>
            <a:chExt cx="1999046" cy="1478173"/>
          </a:xfrm>
        </p:grpSpPr>
        <p:grpSp>
          <p:nvGrpSpPr>
            <p:cNvPr id="3" name="Google Shape;1344;p43">
              <a:extLst>
                <a:ext uri="{FF2B5EF4-FFF2-40B4-BE49-F238E27FC236}">
                  <a16:creationId xmlns:a16="http://schemas.microsoft.com/office/drawing/2014/main" id="{337C5637-87B1-B585-0AF3-2608ABDBB8F8}"/>
                </a:ext>
              </a:extLst>
            </p:cNvPr>
            <p:cNvGrpSpPr/>
            <p:nvPr/>
          </p:nvGrpSpPr>
          <p:grpSpPr>
            <a:xfrm>
              <a:off x="5050954" y="3679620"/>
              <a:ext cx="899866" cy="1478173"/>
              <a:chOff x="7890253" y="3367714"/>
              <a:chExt cx="1081050" cy="1775797"/>
            </a:xfrm>
          </p:grpSpPr>
          <p:sp>
            <p:nvSpPr>
              <p:cNvPr id="22" name="Google Shape;1345;p43">
                <a:extLst>
                  <a:ext uri="{FF2B5EF4-FFF2-40B4-BE49-F238E27FC236}">
                    <a16:creationId xmlns:a16="http://schemas.microsoft.com/office/drawing/2014/main" id="{3EBF38C7-133D-9180-556F-EA383F19A4B4}"/>
                  </a:ext>
                </a:extLst>
              </p:cNvPr>
              <p:cNvSpPr/>
              <p:nvPr/>
            </p:nvSpPr>
            <p:spPr>
              <a:xfrm>
                <a:off x="8502948" y="3367714"/>
                <a:ext cx="468354" cy="1195361"/>
              </a:xfrm>
              <a:custGeom>
                <a:avLst/>
                <a:gdLst/>
                <a:ahLst/>
                <a:cxnLst/>
                <a:rect l="l" t="t" r="r" b="b"/>
                <a:pathLst>
                  <a:path w="14170" h="36171" extrusionOk="0">
                    <a:moveTo>
                      <a:pt x="9373" y="1"/>
                    </a:moveTo>
                    <a:cubicBezTo>
                      <a:pt x="8229" y="1"/>
                      <a:pt x="7085" y="301"/>
                      <a:pt x="6107" y="893"/>
                    </a:cubicBezTo>
                    <a:cubicBezTo>
                      <a:pt x="4305" y="1983"/>
                      <a:pt x="3123" y="4031"/>
                      <a:pt x="3079" y="6137"/>
                    </a:cubicBezTo>
                    <a:cubicBezTo>
                      <a:pt x="3034" y="8293"/>
                      <a:pt x="4091" y="10349"/>
                      <a:pt x="4109" y="12505"/>
                    </a:cubicBezTo>
                    <a:cubicBezTo>
                      <a:pt x="4127" y="14765"/>
                      <a:pt x="3013" y="16856"/>
                      <a:pt x="1994" y="18875"/>
                    </a:cubicBezTo>
                    <a:cubicBezTo>
                      <a:pt x="975" y="20893"/>
                      <a:pt x="1" y="23096"/>
                      <a:pt x="325" y="25334"/>
                    </a:cubicBezTo>
                    <a:cubicBezTo>
                      <a:pt x="586" y="27127"/>
                      <a:pt x="1671" y="28787"/>
                      <a:pt x="1568" y="30599"/>
                    </a:cubicBezTo>
                    <a:cubicBezTo>
                      <a:pt x="1475" y="32210"/>
                      <a:pt x="476" y="33971"/>
                      <a:pt x="1380" y="35311"/>
                    </a:cubicBezTo>
                    <a:cubicBezTo>
                      <a:pt x="1736" y="35841"/>
                      <a:pt x="2370" y="36170"/>
                      <a:pt x="3008" y="36170"/>
                    </a:cubicBezTo>
                    <a:cubicBezTo>
                      <a:pt x="3072" y="36170"/>
                      <a:pt x="3136" y="36167"/>
                      <a:pt x="3200" y="36160"/>
                    </a:cubicBezTo>
                    <a:cubicBezTo>
                      <a:pt x="3900" y="36086"/>
                      <a:pt x="4147" y="35361"/>
                      <a:pt x="5119" y="34208"/>
                    </a:cubicBezTo>
                    <a:cubicBezTo>
                      <a:pt x="7370" y="31537"/>
                      <a:pt x="9744" y="28553"/>
                      <a:pt x="9757" y="25058"/>
                    </a:cubicBezTo>
                    <a:cubicBezTo>
                      <a:pt x="9763" y="23249"/>
                      <a:pt x="9128" y="21379"/>
                      <a:pt x="9729" y="19673"/>
                    </a:cubicBezTo>
                    <a:cubicBezTo>
                      <a:pt x="10205" y="18316"/>
                      <a:pt x="11375" y="17342"/>
                      <a:pt x="12216" y="16177"/>
                    </a:cubicBezTo>
                    <a:cubicBezTo>
                      <a:pt x="13773" y="14021"/>
                      <a:pt x="14169" y="11078"/>
                      <a:pt x="13240" y="8586"/>
                    </a:cubicBezTo>
                    <a:cubicBezTo>
                      <a:pt x="12899" y="7672"/>
                      <a:pt x="12384" y="6747"/>
                      <a:pt x="12541" y="5787"/>
                    </a:cubicBezTo>
                    <a:cubicBezTo>
                      <a:pt x="12731" y="4625"/>
                      <a:pt x="13873" y="3695"/>
                      <a:pt x="13760" y="2524"/>
                    </a:cubicBezTo>
                    <a:cubicBezTo>
                      <a:pt x="13675" y="1667"/>
                      <a:pt x="12929" y="1026"/>
                      <a:pt x="12157" y="642"/>
                    </a:cubicBezTo>
                    <a:cubicBezTo>
                      <a:pt x="11296" y="213"/>
                      <a:pt x="10334" y="1"/>
                      <a:pt x="93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46;p43">
                <a:extLst>
                  <a:ext uri="{FF2B5EF4-FFF2-40B4-BE49-F238E27FC236}">
                    <a16:creationId xmlns:a16="http://schemas.microsoft.com/office/drawing/2014/main" id="{6C9C8EE7-CDD2-4C6E-E9B4-BA3D55AD254F}"/>
                  </a:ext>
                </a:extLst>
              </p:cNvPr>
              <p:cNvSpPr/>
              <p:nvPr/>
            </p:nvSpPr>
            <p:spPr>
              <a:xfrm>
                <a:off x="8157450" y="3438633"/>
                <a:ext cx="465908" cy="115282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34884" extrusionOk="0">
                    <a:moveTo>
                      <a:pt x="4540" y="0"/>
                    </a:moveTo>
                    <a:cubicBezTo>
                      <a:pt x="3509" y="0"/>
                      <a:pt x="2453" y="405"/>
                      <a:pt x="1709" y="1130"/>
                    </a:cubicBezTo>
                    <a:cubicBezTo>
                      <a:pt x="397" y="2409"/>
                      <a:pt x="0" y="4434"/>
                      <a:pt x="382" y="6226"/>
                    </a:cubicBezTo>
                    <a:cubicBezTo>
                      <a:pt x="859" y="8457"/>
                      <a:pt x="2382" y="10346"/>
                      <a:pt x="2913" y="12565"/>
                    </a:cubicBezTo>
                    <a:cubicBezTo>
                      <a:pt x="3867" y="16549"/>
                      <a:pt x="1474" y="20834"/>
                      <a:pt x="2668" y="24753"/>
                    </a:cubicBezTo>
                    <a:cubicBezTo>
                      <a:pt x="3413" y="27204"/>
                      <a:pt x="5500" y="29233"/>
                      <a:pt x="5591" y="31793"/>
                    </a:cubicBezTo>
                    <a:cubicBezTo>
                      <a:pt x="5615" y="32511"/>
                      <a:pt x="5485" y="33277"/>
                      <a:pt x="5819" y="33912"/>
                    </a:cubicBezTo>
                    <a:cubicBezTo>
                      <a:pt x="6163" y="34567"/>
                      <a:pt x="6924" y="34884"/>
                      <a:pt x="7676" y="34884"/>
                    </a:cubicBezTo>
                    <a:cubicBezTo>
                      <a:pt x="7849" y="34884"/>
                      <a:pt x="8021" y="34867"/>
                      <a:pt x="8188" y="34834"/>
                    </a:cubicBezTo>
                    <a:cubicBezTo>
                      <a:pt x="9079" y="34656"/>
                      <a:pt x="9829" y="34082"/>
                      <a:pt x="10767" y="33497"/>
                    </a:cubicBezTo>
                    <a:cubicBezTo>
                      <a:pt x="13221" y="31965"/>
                      <a:pt x="14096" y="28368"/>
                      <a:pt x="12622" y="25878"/>
                    </a:cubicBezTo>
                    <a:cubicBezTo>
                      <a:pt x="12089" y="24978"/>
                      <a:pt x="11306" y="24232"/>
                      <a:pt x="10849" y="23291"/>
                    </a:cubicBezTo>
                    <a:cubicBezTo>
                      <a:pt x="10098" y="21746"/>
                      <a:pt x="10323" y="19927"/>
                      <a:pt x="10572" y="18229"/>
                    </a:cubicBezTo>
                    <a:cubicBezTo>
                      <a:pt x="10875" y="16165"/>
                      <a:pt x="11173" y="13965"/>
                      <a:pt x="10303" y="12070"/>
                    </a:cubicBezTo>
                    <a:cubicBezTo>
                      <a:pt x="9882" y="11153"/>
                      <a:pt x="9208" y="10365"/>
                      <a:pt x="8816" y="9435"/>
                    </a:cubicBezTo>
                    <a:cubicBezTo>
                      <a:pt x="8223" y="8028"/>
                      <a:pt x="8327" y="6442"/>
                      <a:pt x="8262" y="4916"/>
                    </a:cubicBezTo>
                    <a:cubicBezTo>
                      <a:pt x="8197" y="3390"/>
                      <a:pt x="7875" y="1731"/>
                      <a:pt x="6707" y="747"/>
                    </a:cubicBezTo>
                    <a:cubicBezTo>
                      <a:pt x="6100" y="237"/>
                      <a:pt x="5327" y="0"/>
                      <a:pt x="4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47;p43">
                <a:extLst>
                  <a:ext uri="{FF2B5EF4-FFF2-40B4-BE49-F238E27FC236}">
                    <a16:creationId xmlns:a16="http://schemas.microsoft.com/office/drawing/2014/main" id="{709E0E4B-C837-47F4-815F-AC8AA30D9039}"/>
                  </a:ext>
                </a:extLst>
              </p:cNvPr>
              <p:cNvSpPr/>
              <p:nvPr/>
            </p:nvSpPr>
            <p:spPr>
              <a:xfrm>
                <a:off x="7890253" y="3565469"/>
                <a:ext cx="487029" cy="1027447"/>
              </a:xfrm>
              <a:custGeom>
                <a:avLst/>
                <a:gdLst/>
                <a:ahLst/>
                <a:cxnLst/>
                <a:rect l="l" t="t" r="r" b="b"/>
                <a:pathLst>
                  <a:path w="14735" h="31090" extrusionOk="0">
                    <a:moveTo>
                      <a:pt x="3389" y="0"/>
                    </a:moveTo>
                    <a:cubicBezTo>
                      <a:pt x="3382" y="0"/>
                      <a:pt x="3375" y="0"/>
                      <a:pt x="3368" y="0"/>
                    </a:cubicBezTo>
                    <a:cubicBezTo>
                      <a:pt x="1760" y="13"/>
                      <a:pt x="648" y="1690"/>
                      <a:pt x="354" y="3273"/>
                    </a:cubicBezTo>
                    <a:cubicBezTo>
                      <a:pt x="0" y="5165"/>
                      <a:pt x="391" y="7185"/>
                      <a:pt x="1421" y="8808"/>
                    </a:cubicBezTo>
                    <a:cubicBezTo>
                      <a:pt x="2317" y="10219"/>
                      <a:pt x="3691" y="11379"/>
                      <a:pt x="4130" y="12991"/>
                    </a:cubicBezTo>
                    <a:cubicBezTo>
                      <a:pt x="4724" y="15180"/>
                      <a:pt x="3409" y="17530"/>
                      <a:pt x="3929" y="19738"/>
                    </a:cubicBezTo>
                    <a:cubicBezTo>
                      <a:pt x="4634" y="22743"/>
                      <a:pt x="8408" y="24308"/>
                      <a:pt x="8982" y="27343"/>
                    </a:cubicBezTo>
                    <a:cubicBezTo>
                      <a:pt x="9101" y="27970"/>
                      <a:pt x="9069" y="28616"/>
                      <a:pt x="9158" y="29248"/>
                    </a:cubicBezTo>
                    <a:cubicBezTo>
                      <a:pt x="9247" y="29880"/>
                      <a:pt x="9489" y="30534"/>
                      <a:pt x="10010" y="30902"/>
                    </a:cubicBezTo>
                    <a:cubicBezTo>
                      <a:pt x="10189" y="31029"/>
                      <a:pt x="10393" y="31089"/>
                      <a:pt x="10616" y="31089"/>
                    </a:cubicBezTo>
                    <a:cubicBezTo>
                      <a:pt x="11043" y="31089"/>
                      <a:pt x="11543" y="30866"/>
                      <a:pt x="12079" y="30453"/>
                    </a:cubicBezTo>
                    <a:cubicBezTo>
                      <a:pt x="13475" y="29379"/>
                      <a:pt x="14397" y="27710"/>
                      <a:pt x="14566" y="25958"/>
                    </a:cubicBezTo>
                    <a:cubicBezTo>
                      <a:pt x="14734" y="24205"/>
                      <a:pt x="14146" y="22390"/>
                      <a:pt x="12980" y="21070"/>
                    </a:cubicBezTo>
                    <a:cubicBezTo>
                      <a:pt x="12343" y="20349"/>
                      <a:pt x="11543" y="19768"/>
                      <a:pt x="11011" y="18964"/>
                    </a:cubicBezTo>
                    <a:cubicBezTo>
                      <a:pt x="10044" y="17506"/>
                      <a:pt x="10137" y="15598"/>
                      <a:pt x="10464" y="13880"/>
                    </a:cubicBezTo>
                    <a:cubicBezTo>
                      <a:pt x="10793" y="12163"/>
                      <a:pt x="11324" y="10436"/>
                      <a:pt x="11118" y="8701"/>
                    </a:cubicBezTo>
                    <a:cubicBezTo>
                      <a:pt x="10770" y="5782"/>
                      <a:pt x="8458" y="3542"/>
                      <a:pt x="6288" y="1562"/>
                    </a:cubicBezTo>
                    <a:cubicBezTo>
                      <a:pt x="5457" y="804"/>
                      <a:pt x="4512" y="0"/>
                      <a:pt x="3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1348;p43">
                <a:extLst>
                  <a:ext uri="{FF2B5EF4-FFF2-40B4-BE49-F238E27FC236}">
                    <a16:creationId xmlns:a16="http://schemas.microsoft.com/office/drawing/2014/main" id="{903FB19E-4823-2942-687E-7CB5DAA87C13}"/>
                  </a:ext>
                </a:extLst>
              </p:cNvPr>
              <p:cNvGrpSpPr/>
              <p:nvPr/>
            </p:nvGrpSpPr>
            <p:grpSpPr>
              <a:xfrm>
                <a:off x="7927999" y="3423531"/>
                <a:ext cx="979413" cy="1167120"/>
                <a:chOff x="-3222400" y="1363689"/>
                <a:chExt cx="1576139" cy="1878512"/>
              </a:xfrm>
            </p:grpSpPr>
            <p:sp>
              <p:nvSpPr>
                <p:cNvPr id="27" name="Google Shape;1349;p43">
                  <a:extLst>
                    <a:ext uri="{FF2B5EF4-FFF2-40B4-BE49-F238E27FC236}">
                      <a16:creationId xmlns:a16="http://schemas.microsoft.com/office/drawing/2014/main" id="{9387A786-0B4C-4D33-3A51-0AD177323BE9}"/>
                    </a:ext>
                  </a:extLst>
                </p:cNvPr>
                <p:cNvSpPr/>
                <p:nvPr/>
              </p:nvSpPr>
              <p:spPr>
                <a:xfrm>
                  <a:off x="-3116657" y="1724213"/>
                  <a:ext cx="449296" cy="1511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7" h="28426" extrusionOk="0">
                      <a:moveTo>
                        <a:pt x="112" y="1"/>
                      </a:moveTo>
                      <a:cubicBezTo>
                        <a:pt x="0" y="978"/>
                        <a:pt x="459" y="1911"/>
                        <a:pt x="1009" y="2688"/>
                      </a:cubicBezTo>
                      <a:cubicBezTo>
                        <a:pt x="1713" y="3677"/>
                        <a:pt x="2621" y="4545"/>
                        <a:pt x="3031" y="5706"/>
                      </a:cubicBezTo>
                      <a:cubicBezTo>
                        <a:pt x="3203" y="6176"/>
                        <a:pt x="3302" y="6670"/>
                        <a:pt x="3350" y="7168"/>
                      </a:cubicBezTo>
                      <a:cubicBezTo>
                        <a:pt x="3592" y="9871"/>
                        <a:pt x="2532" y="12609"/>
                        <a:pt x="3261" y="15290"/>
                      </a:cubicBezTo>
                      <a:cubicBezTo>
                        <a:pt x="3295" y="15405"/>
                        <a:pt x="3333" y="15537"/>
                        <a:pt x="3373" y="15648"/>
                      </a:cubicBezTo>
                      <a:cubicBezTo>
                        <a:pt x="3394" y="15707"/>
                        <a:pt x="3438" y="15823"/>
                        <a:pt x="3459" y="15882"/>
                      </a:cubicBezTo>
                      <a:cubicBezTo>
                        <a:pt x="3621" y="16301"/>
                        <a:pt x="3840" y="16711"/>
                        <a:pt x="4070" y="17093"/>
                      </a:cubicBezTo>
                      <a:cubicBezTo>
                        <a:pt x="4737" y="18184"/>
                        <a:pt x="5591" y="19139"/>
                        <a:pt x="6239" y="20231"/>
                      </a:cubicBezTo>
                      <a:cubicBezTo>
                        <a:pt x="7122" y="21714"/>
                        <a:pt x="7645" y="23398"/>
                        <a:pt x="7802" y="25116"/>
                      </a:cubicBezTo>
                      <a:cubicBezTo>
                        <a:pt x="7899" y="26220"/>
                        <a:pt x="7843" y="27335"/>
                        <a:pt x="7632" y="28425"/>
                      </a:cubicBezTo>
                      <a:cubicBezTo>
                        <a:pt x="8447" y="25605"/>
                        <a:pt x="8027" y="22447"/>
                        <a:pt x="6566" y="19902"/>
                      </a:cubicBezTo>
                      <a:cubicBezTo>
                        <a:pt x="6479" y="19749"/>
                        <a:pt x="6376" y="19583"/>
                        <a:pt x="6283" y="19434"/>
                      </a:cubicBezTo>
                      <a:cubicBezTo>
                        <a:pt x="5490" y="18187"/>
                        <a:pt x="4489" y="17076"/>
                        <a:pt x="3951" y="15692"/>
                      </a:cubicBezTo>
                      <a:cubicBezTo>
                        <a:pt x="3428" y="14346"/>
                        <a:pt x="3496" y="12872"/>
                        <a:pt x="3619" y="11451"/>
                      </a:cubicBezTo>
                      <a:cubicBezTo>
                        <a:pt x="3815" y="9244"/>
                        <a:pt x="4235" y="6792"/>
                        <a:pt x="2996" y="4799"/>
                      </a:cubicBezTo>
                      <a:cubicBezTo>
                        <a:pt x="2487" y="3973"/>
                        <a:pt x="1776" y="3314"/>
                        <a:pt x="1175" y="2564"/>
                      </a:cubicBezTo>
                      <a:cubicBezTo>
                        <a:pt x="591" y="1835"/>
                        <a:pt x="89" y="965"/>
                        <a:pt x="11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350;p43">
                  <a:extLst>
                    <a:ext uri="{FF2B5EF4-FFF2-40B4-BE49-F238E27FC236}">
                      <a16:creationId xmlns:a16="http://schemas.microsoft.com/office/drawing/2014/main" id="{71E3D67E-6BCB-6560-FD72-F4CCD74F7699}"/>
                    </a:ext>
                  </a:extLst>
                </p:cNvPr>
                <p:cNvSpPr/>
                <p:nvPr/>
              </p:nvSpPr>
              <p:spPr>
                <a:xfrm>
                  <a:off x="-2684271" y="1488367"/>
                  <a:ext cx="287492" cy="1753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5" h="32973" extrusionOk="0">
                      <a:moveTo>
                        <a:pt x="848" y="1"/>
                      </a:moveTo>
                      <a:cubicBezTo>
                        <a:pt x="0" y="1637"/>
                        <a:pt x="350" y="3586"/>
                        <a:pt x="976" y="5238"/>
                      </a:cubicBezTo>
                      <a:cubicBezTo>
                        <a:pt x="1920" y="7744"/>
                        <a:pt x="3775" y="10074"/>
                        <a:pt x="3679" y="12864"/>
                      </a:cubicBezTo>
                      <a:cubicBezTo>
                        <a:pt x="3665" y="13296"/>
                        <a:pt x="3610" y="13722"/>
                        <a:pt x="3535" y="14152"/>
                      </a:cubicBezTo>
                      <a:cubicBezTo>
                        <a:pt x="3355" y="15193"/>
                        <a:pt x="3062" y="16258"/>
                        <a:pt x="2989" y="17332"/>
                      </a:cubicBezTo>
                      <a:cubicBezTo>
                        <a:pt x="2908" y="18420"/>
                        <a:pt x="3028" y="19522"/>
                        <a:pt x="3240" y="20585"/>
                      </a:cubicBezTo>
                      <a:cubicBezTo>
                        <a:pt x="3725" y="23029"/>
                        <a:pt x="4710" y="25347"/>
                        <a:pt x="5009" y="27828"/>
                      </a:cubicBezTo>
                      <a:cubicBezTo>
                        <a:pt x="5231" y="29569"/>
                        <a:pt x="5115" y="31413"/>
                        <a:pt x="4240" y="32973"/>
                      </a:cubicBezTo>
                      <a:cubicBezTo>
                        <a:pt x="5047" y="31774"/>
                        <a:pt x="5354" y="30306"/>
                        <a:pt x="5359" y="28876"/>
                      </a:cubicBezTo>
                      <a:cubicBezTo>
                        <a:pt x="5405" y="25289"/>
                        <a:pt x="3624" y="21971"/>
                        <a:pt x="3496" y="18409"/>
                      </a:cubicBezTo>
                      <a:cubicBezTo>
                        <a:pt x="3396" y="16622"/>
                        <a:pt x="4063" y="14932"/>
                        <a:pt x="4182" y="13154"/>
                      </a:cubicBezTo>
                      <a:cubicBezTo>
                        <a:pt x="4199" y="12877"/>
                        <a:pt x="4199" y="12600"/>
                        <a:pt x="4183" y="12323"/>
                      </a:cubicBezTo>
                      <a:cubicBezTo>
                        <a:pt x="3994" y="9285"/>
                        <a:pt x="1792" y="6944"/>
                        <a:pt x="890" y="4138"/>
                      </a:cubicBezTo>
                      <a:cubicBezTo>
                        <a:pt x="451" y="2810"/>
                        <a:pt x="289" y="1320"/>
                        <a:pt x="84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351;p43">
                  <a:extLst>
                    <a:ext uri="{FF2B5EF4-FFF2-40B4-BE49-F238E27FC236}">
                      <a16:creationId xmlns:a16="http://schemas.microsoft.com/office/drawing/2014/main" id="{10132920-862F-6811-9269-A218130851A8}"/>
                    </a:ext>
                  </a:extLst>
                </p:cNvPr>
                <p:cNvSpPr/>
                <p:nvPr/>
              </p:nvSpPr>
              <p:spPr>
                <a:xfrm>
                  <a:off x="-2258694" y="1363689"/>
                  <a:ext cx="497646" cy="185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6" h="34956" extrusionOk="0">
                      <a:moveTo>
                        <a:pt x="9356" y="1"/>
                      </a:moveTo>
                      <a:cubicBezTo>
                        <a:pt x="7879" y="689"/>
                        <a:pt x="6838" y="2173"/>
                        <a:pt x="6526" y="3761"/>
                      </a:cubicBezTo>
                      <a:cubicBezTo>
                        <a:pt x="6367" y="4569"/>
                        <a:pt x="6388" y="5423"/>
                        <a:pt x="6631" y="6215"/>
                      </a:cubicBezTo>
                      <a:cubicBezTo>
                        <a:pt x="6868" y="6997"/>
                        <a:pt x="7281" y="7705"/>
                        <a:pt x="7624" y="8431"/>
                      </a:cubicBezTo>
                      <a:cubicBezTo>
                        <a:pt x="8617" y="10448"/>
                        <a:pt x="8117" y="11477"/>
                        <a:pt x="6960" y="13231"/>
                      </a:cubicBezTo>
                      <a:cubicBezTo>
                        <a:pt x="5855" y="14927"/>
                        <a:pt x="4767" y="16688"/>
                        <a:pt x="4253" y="18666"/>
                      </a:cubicBezTo>
                      <a:cubicBezTo>
                        <a:pt x="4214" y="18836"/>
                        <a:pt x="4146" y="19102"/>
                        <a:pt x="4120" y="19271"/>
                      </a:cubicBezTo>
                      <a:cubicBezTo>
                        <a:pt x="4010" y="19828"/>
                        <a:pt x="3968" y="20392"/>
                        <a:pt x="3952" y="20957"/>
                      </a:cubicBezTo>
                      <a:cubicBezTo>
                        <a:pt x="3922" y="22115"/>
                        <a:pt x="4038" y="23282"/>
                        <a:pt x="4078" y="24427"/>
                      </a:cubicBezTo>
                      <a:cubicBezTo>
                        <a:pt x="4208" y="27226"/>
                        <a:pt x="3488" y="29972"/>
                        <a:pt x="2030" y="32365"/>
                      </a:cubicBezTo>
                      <a:cubicBezTo>
                        <a:pt x="1455" y="33303"/>
                        <a:pt x="775" y="34173"/>
                        <a:pt x="0" y="34955"/>
                      </a:cubicBezTo>
                      <a:cubicBezTo>
                        <a:pt x="1515" y="33635"/>
                        <a:pt x="2711" y="31931"/>
                        <a:pt x="3492" y="30071"/>
                      </a:cubicBezTo>
                      <a:cubicBezTo>
                        <a:pt x="4200" y="28377"/>
                        <a:pt x="4559" y="26556"/>
                        <a:pt x="4545" y="24720"/>
                      </a:cubicBezTo>
                      <a:cubicBezTo>
                        <a:pt x="4543" y="22890"/>
                        <a:pt x="4281" y="21033"/>
                        <a:pt x="4664" y="19227"/>
                      </a:cubicBezTo>
                      <a:cubicBezTo>
                        <a:pt x="4674" y="19180"/>
                        <a:pt x="4686" y="19133"/>
                        <a:pt x="4697" y="19084"/>
                      </a:cubicBezTo>
                      <a:lnTo>
                        <a:pt x="4765" y="18801"/>
                      </a:lnTo>
                      <a:cubicBezTo>
                        <a:pt x="4799" y="18683"/>
                        <a:pt x="4848" y="18499"/>
                        <a:pt x="4885" y="18378"/>
                      </a:cubicBezTo>
                      <a:cubicBezTo>
                        <a:pt x="5133" y="17584"/>
                        <a:pt x="5478" y="16810"/>
                        <a:pt x="5862" y="16073"/>
                      </a:cubicBezTo>
                      <a:cubicBezTo>
                        <a:pt x="6421" y="15010"/>
                        <a:pt x="7073" y="14014"/>
                        <a:pt x="7712" y="12995"/>
                      </a:cubicBezTo>
                      <a:cubicBezTo>
                        <a:pt x="8413" y="11862"/>
                        <a:pt x="8878" y="10736"/>
                        <a:pt x="8471" y="9398"/>
                      </a:cubicBezTo>
                      <a:cubicBezTo>
                        <a:pt x="8126" y="8221"/>
                        <a:pt x="7355" y="7257"/>
                        <a:pt x="6963" y="6110"/>
                      </a:cubicBezTo>
                      <a:cubicBezTo>
                        <a:pt x="6205" y="3855"/>
                        <a:pt x="7286" y="1156"/>
                        <a:pt x="935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352;p43">
                  <a:extLst>
                    <a:ext uri="{FF2B5EF4-FFF2-40B4-BE49-F238E27FC236}">
                      <a16:creationId xmlns:a16="http://schemas.microsoft.com/office/drawing/2014/main" id="{69C7467B-B059-2612-9218-90F6C392493A}"/>
                    </a:ext>
                  </a:extLst>
                </p:cNvPr>
                <p:cNvSpPr/>
                <p:nvPr/>
              </p:nvSpPr>
              <p:spPr>
                <a:xfrm>
                  <a:off x="-3222400" y="1916656"/>
                  <a:ext cx="257493" cy="55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1" h="1042" extrusionOk="0">
                      <a:moveTo>
                        <a:pt x="7" y="0"/>
                      </a:moveTo>
                      <a:lnTo>
                        <a:pt x="0" y="54"/>
                      </a:lnTo>
                      <a:cubicBezTo>
                        <a:pt x="952" y="647"/>
                        <a:pt x="2596" y="1042"/>
                        <a:pt x="3919" y="1042"/>
                      </a:cubicBezTo>
                      <a:cubicBezTo>
                        <a:pt x="4247" y="1042"/>
                        <a:pt x="4555" y="1017"/>
                        <a:pt x="4828" y="966"/>
                      </a:cubicBezTo>
                      <a:lnTo>
                        <a:pt x="4828" y="967"/>
                      </a:lnTo>
                      <a:lnTo>
                        <a:pt x="4841" y="916"/>
                      </a:lnTo>
                      <a:lnTo>
                        <a:pt x="4545" y="835"/>
                      </a:lnTo>
                      <a:cubicBezTo>
                        <a:pt x="4279" y="763"/>
                        <a:pt x="3914" y="674"/>
                        <a:pt x="3649" y="613"/>
                      </a:cubicBezTo>
                      <a:cubicBezTo>
                        <a:pt x="2857" y="431"/>
                        <a:pt x="2032" y="276"/>
                        <a:pt x="1228" y="156"/>
                      </a:cubicBezTo>
                      <a:cubicBezTo>
                        <a:pt x="958" y="115"/>
                        <a:pt x="587" y="65"/>
                        <a:pt x="313" y="34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353;p43">
                  <a:extLst>
                    <a:ext uri="{FF2B5EF4-FFF2-40B4-BE49-F238E27FC236}">
                      <a16:creationId xmlns:a16="http://schemas.microsoft.com/office/drawing/2014/main" id="{9CE32BA5-5534-5CE6-F991-3B2E3AED46CF}"/>
                    </a:ext>
                  </a:extLst>
                </p:cNvPr>
                <p:cNvSpPr/>
                <p:nvPr/>
              </p:nvSpPr>
              <p:spPr>
                <a:xfrm>
                  <a:off x="-3154475" y="2065429"/>
                  <a:ext cx="240791" cy="6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7" h="1245" extrusionOk="0">
                      <a:moveTo>
                        <a:pt x="13" y="1"/>
                      </a:moveTo>
                      <a:lnTo>
                        <a:pt x="0" y="53"/>
                      </a:lnTo>
                      <a:cubicBezTo>
                        <a:pt x="81" y="122"/>
                        <a:pt x="165" y="186"/>
                        <a:pt x="253" y="244"/>
                      </a:cubicBezTo>
                      <a:cubicBezTo>
                        <a:pt x="1134" y="838"/>
                        <a:pt x="2486" y="1244"/>
                        <a:pt x="3663" y="1244"/>
                      </a:cubicBezTo>
                      <a:cubicBezTo>
                        <a:pt x="3961" y="1244"/>
                        <a:pt x="4248" y="1218"/>
                        <a:pt x="4513" y="1163"/>
                      </a:cubicBezTo>
                      <a:lnTo>
                        <a:pt x="4526" y="1111"/>
                      </a:lnTo>
                      <a:cubicBezTo>
                        <a:pt x="4248" y="1035"/>
                        <a:pt x="3682" y="884"/>
                        <a:pt x="3402" y="813"/>
                      </a:cubicBezTo>
                      <a:cubicBezTo>
                        <a:pt x="2676" y="628"/>
                        <a:pt x="1874" y="430"/>
                        <a:pt x="1145" y="259"/>
                      </a:cubicBezTo>
                      <a:cubicBezTo>
                        <a:pt x="863" y="192"/>
                        <a:pt x="296" y="63"/>
                        <a:pt x="1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354;p43">
                  <a:extLst>
                    <a:ext uri="{FF2B5EF4-FFF2-40B4-BE49-F238E27FC236}">
                      <a16:creationId xmlns:a16="http://schemas.microsoft.com/office/drawing/2014/main" id="{D7750246-1155-E96C-98EB-B88261733364}"/>
                    </a:ext>
                  </a:extLst>
                </p:cNvPr>
                <p:cNvSpPr/>
                <p:nvPr/>
              </p:nvSpPr>
              <p:spPr>
                <a:xfrm>
                  <a:off x="-3041605" y="2230373"/>
                  <a:ext cx="102497" cy="3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743" extrusionOk="0">
                      <a:moveTo>
                        <a:pt x="5" y="1"/>
                      </a:moveTo>
                      <a:lnTo>
                        <a:pt x="0" y="52"/>
                      </a:lnTo>
                      <a:cubicBezTo>
                        <a:pt x="203" y="351"/>
                        <a:pt x="512" y="585"/>
                        <a:pt x="847" y="683"/>
                      </a:cubicBezTo>
                      <a:cubicBezTo>
                        <a:pt x="980" y="723"/>
                        <a:pt x="1121" y="742"/>
                        <a:pt x="1263" y="742"/>
                      </a:cubicBezTo>
                      <a:cubicBezTo>
                        <a:pt x="1481" y="742"/>
                        <a:pt x="1703" y="697"/>
                        <a:pt x="1902" y="611"/>
                      </a:cubicBezTo>
                      <a:lnTo>
                        <a:pt x="1926" y="563"/>
                      </a:lnTo>
                      <a:cubicBezTo>
                        <a:pt x="1863" y="527"/>
                        <a:pt x="1768" y="479"/>
                        <a:pt x="1704" y="445"/>
                      </a:cubicBezTo>
                      <a:cubicBezTo>
                        <a:pt x="1439" y="317"/>
                        <a:pt x="1162" y="214"/>
                        <a:pt x="877" y="138"/>
                      </a:cubicBezTo>
                      <a:cubicBezTo>
                        <a:pt x="632" y="74"/>
                        <a:pt x="383" y="30"/>
                        <a:pt x="131" y="9"/>
                      </a:cubicBezTo>
                      <a:cubicBezTo>
                        <a:pt x="89" y="6"/>
                        <a:pt x="47" y="2"/>
                        <a:pt x="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355;p43">
                  <a:extLst>
                    <a:ext uri="{FF2B5EF4-FFF2-40B4-BE49-F238E27FC236}">
                      <a16:creationId xmlns:a16="http://schemas.microsoft.com/office/drawing/2014/main" id="{A5AF988F-0E2A-6986-ADA7-82D52EFC835E}"/>
                    </a:ext>
                  </a:extLst>
                </p:cNvPr>
                <p:cNvSpPr/>
                <p:nvPr/>
              </p:nvSpPr>
              <p:spPr>
                <a:xfrm>
                  <a:off x="-3039052" y="2393561"/>
                  <a:ext cx="98667" cy="3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683" extrusionOk="0">
                      <a:moveTo>
                        <a:pt x="4" y="1"/>
                      </a:moveTo>
                      <a:lnTo>
                        <a:pt x="1" y="54"/>
                      </a:lnTo>
                      <a:cubicBezTo>
                        <a:pt x="87" y="181"/>
                        <a:pt x="192" y="293"/>
                        <a:pt x="312" y="388"/>
                      </a:cubicBezTo>
                      <a:cubicBezTo>
                        <a:pt x="555" y="588"/>
                        <a:pt x="846" y="683"/>
                        <a:pt x="1142" y="683"/>
                      </a:cubicBezTo>
                      <a:cubicBezTo>
                        <a:pt x="1377" y="683"/>
                        <a:pt x="1615" y="623"/>
                        <a:pt x="1833" y="506"/>
                      </a:cubicBezTo>
                      <a:lnTo>
                        <a:pt x="1835" y="508"/>
                      </a:lnTo>
                      <a:lnTo>
                        <a:pt x="1854" y="458"/>
                      </a:lnTo>
                      <a:cubicBezTo>
                        <a:pt x="1794" y="427"/>
                        <a:pt x="1700" y="385"/>
                        <a:pt x="1637" y="357"/>
                      </a:cubicBezTo>
                      <a:cubicBezTo>
                        <a:pt x="1533" y="315"/>
                        <a:pt x="1405" y="263"/>
                        <a:pt x="1300" y="229"/>
                      </a:cubicBezTo>
                      <a:cubicBezTo>
                        <a:pt x="1198" y="195"/>
                        <a:pt x="1059" y="153"/>
                        <a:pt x="955" y="129"/>
                      </a:cubicBezTo>
                      <a:cubicBezTo>
                        <a:pt x="850" y="103"/>
                        <a:pt x="707" y="74"/>
                        <a:pt x="602" y="56"/>
                      </a:cubicBezTo>
                      <a:cubicBezTo>
                        <a:pt x="492" y="37"/>
                        <a:pt x="356" y="24"/>
                        <a:pt x="244" y="12"/>
                      </a:cubicBezTo>
                      <a:cubicBezTo>
                        <a:pt x="174" y="7"/>
                        <a:pt x="72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356;p43">
                  <a:extLst>
                    <a:ext uri="{FF2B5EF4-FFF2-40B4-BE49-F238E27FC236}">
                      <a16:creationId xmlns:a16="http://schemas.microsoft.com/office/drawing/2014/main" id="{601A1A1A-B9F6-F70D-0737-ECEF984C4134}"/>
                    </a:ext>
                  </a:extLst>
                </p:cNvPr>
                <p:cNvSpPr/>
                <p:nvPr/>
              </p:nvSpPr>
              <p:spPr>
                <a:xfrm>
                  <a:off x="-3041605" y="2551111"/>
                  <a:ext cx="135209" cy="3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2" h="678" extrusionOk="0">
                      <a:moveTo>
                        <a:pt x="7" y="0"/>
                      </a:moveTo>
                      <a:lnTo>
                        <a:pt x="0" y="54"/>
                      </a:lnTo>
                      <a:cubicBezTo>
                        <a:pt x="84" y="153"/>
                        <a:pt x="182" y="238"/>
                        <a:pt x="289" y="313"/>
                      </a:cubicBezTo>
                      <a:cubicBezTo>
                        <a:pt x="631" y="550"/>
                        <a:pt x="1057" y="677"/>
                        <a:pt x="1479" y="677"/>
                      </a:cubicBezTo>
                      <a:cubicBezTo>
                        <a:pt x="1854" y="677"/>
                        <a:pt x="2226" y="577"/>
                        <a:pt x="2535" y="365"/>
                      </a:cubicBezTo>
                      <a:lnTo>
                        <a:pt x="2542" y="311"/>
                      </a:lnTo>
                      <a:cubicBezTo>
                        <a:pt x="2437" y="294"/>
                        <a:pt x="2331" y="277"/>
                        <a:pt x="2226" y="259"/>
                      </a:cubicBezTo>
                      <a:cubicBezTo>
                        <a:pt x="1823" y="200"/>
                        <a:pt x="1364" y="138"/>
                        <a:pt x="959" y="93"/>
                      </a:cubicBezTo>
                      <a:cubicBezTo>
                        <a:pt x="655" y="57"/>
                        <a:pt x="313" y="23"/>
                        <a:pt x="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357;p43">
                  <a:extLst>
                    <a:ext uri="{FF2B5EF4-FFF2-40B4-BE49-F238E27FC236}">
                      <a16:creationId xmlns:a16="http://schemas.microsoft.com/office/drawing/2014/main" id="{1D7F90D6-0174-9D1D-3520-F752C11930DB}"/>
                    </a:ext>
                  </a:extLst>
                </p:cNvPr>
                <p:cNvSpPr/>
                <p:nvPr/>
              </p:nvSpPr>
              <p:spPr>
                <a:xfrm>
                  <a:off x="-3002138" y="2715416"/>
                  <a:ext cx="204143" cy="4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" h="928" extrusionOk="0">
                      <a:moveTo>
                        <a:pt x="3" y="1"/>
                      </a:moveTo>
                      <a:lnTo>
                        <a:pt x="0" y="54"/>
                      </a:lnTo>
                      <a:cubicBezTo>
                        <a:pt x="786" y="562"/>
                        <a:pt x="2207" y="927"/>
                        <a:pt x="3284" y="927"/>
                      </a:cubicBezTo>
                      <a:cubicBezTo>
                        <a:pt x="3475" y="927"/>
                        <a:pt x="3655" y="916"/>
                        <a:pt x="3818" y="892"/>
                      </a:cubicBezTo>
                      <a:lnTo>
                        <a:pt x="3838" y="841"/>
                      </a:lnTo>
                      <a:cubicBezTo>
                        <a:pt x="3637" y="752"/>
                        <a:pt x="3357" y="642"/>
                        <a:pt x="3149" y="571"/>
                      </a:cubicBezTo>
                      <a:cubicBezTo>
                        <a:pt x="2526" y="355"/>
                        <a:pt x="1884" y="198"/>
                        <a:pt x="1233" y="103"/>
                      </a:cubicBezTo>
                      <a:cubicBezTo>
                        <a:pt x="1006" y="69"/>
                        <a:pt x="726" y="41"/>
                        <a:pt x="496" y="22"/>
                      </a:cubicBezTo>
                      <a:cubicBezTo>
                        <a:pt x="373" y="15"/>
                        <a:pt x="127" y="4"/>
                        <a:pt x="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358;p43">
                  <a:extLst>
                    <a:ext uri="{FF2B5EF4-FFF2-40B4-BE49-F238E27FC236}">
                      <a16:creationId xmlns:a16="http://schemas.microsoft.com/office/drawing/2014/main" id="{6A18A251-4B85-28DE-B0E6-1B3CBED354CC}"/>
                    </a:ext>
                  </a:extLst>
                </p:cNvPr>
                <p:cNvSpPr/>
                <p:nvPr/>
              </p:nvSpPr>
              <p:spPr>
                <a:xfrm>
                  <a:off x="-2876342" y="2875519"/>
                  <a:ext cx="158400" cy="5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" h="1083" extrusionOk="0">
                      <a:moveTo>
                        <a:pt x="12" y="1"/>
                      </a:moveTo>
                      <a:lnTo>
                        <a:pt x="0" y="52"/>
                      </a:lnTo>
                      <a:cubicBezTo>
                        <a:pt x="96" y="166"/>
                        <a:pt x="203" y="270"/>
                        <a:pt x="321" y="362"/>
                      </a:cubicBezTo>
                      <a:cubicBezTo>
                        <a:pt x="872" y="795"/>
                        <a:pt x="1653" y="1083"/>
                        <a:pt x="2389" y="1083"/>
                      </a:cubicBezTo>
                      <a:cubicBezTo>
                        <a:pt x="2584" y="1083"/>
                        <a:pt x="2775" y="1063"/>
                        <a:pt x="2958" y="1020"/>
                      </a:cubicBezTo>
                      <a:lnTo>
                        <a:pt x="2978" y="971"/>
                      </a:lnTo>
                      <a:lnTo>
                        <a:pt x="2800" y="890"/>
                      </a:lnTo>
                      <a:cubicBezTo>
                        <a:pt x="2641" y="819"/>
                        <a:pt x="2421" y="728"/>
                        <a:pt x="2259" y="665"/>
                      </a:cubicBezTo>
                      <a:cubicBezTo>
                        <a:pt x="1902" y="525"/>
                        <a:pt x="1515" y="396"/>
                        <a:pt x="1149" y="286"/>
                      </a:cubicBezTo>
                      <a:cubicBezTo>
                        <a:pt x="783" y="176"/>
                        <a:pt x="388" y="77"/>
                        <a:pt x="1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359;p43">
                  <a:extLst>
                    <a:ext uri="{FF2B5EF4-FFF2-40B4-BE49-F238E27FC236}">
                      <a16:creationId xmlns:a16="http://schemas.microsoft.com/office/drawing/2014/main" id="{36A771CD-FF14-ED0B-EA6C-005EFAF7C07D}"/>
                    </a:ext>
                  </a:extLst>
                </p:cNvPr>
                <p:cNvSpPr/>
                <p:nvPr/>
              </p:nvSpPr>
              <p:spPr>
                <a:xfrm>
                  <a:off x="-2772621" y="3073387"/>
                  <a:ext cx="86327" cy="4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3" h="856" extrusionOk="0">
                      <a:moveTo>
                        <a:pt x="27" y="0"/>
                      </a:moveTo>
                      <a:lnTo>
                        <a:pt x="1" y="47"/>
                      </a:lnTo>
                      <a:cubicBezTo>
                        <a:pt x="30" y="261"/>
                        <a:pt x="109" y="413"/>
                        <a:pt x="242" y="562"/>
                      </a:cubicBezTo>
                      <a:cubicBezTo>
                        <a:pt x="423" y="757"/>
                        <a:pt x="675" y="856"/>
                        <a:pt x="927" y="856"/>
                      </a:cubicBezTo>
                      <a:cubicBezTo>
                        <a:pt x="1182" y="856"/>
                        <a:pt x="1437" y="753"/>
                        <a:pt x="1616" y="544"/>
                      </a:cubicBezTo>
                      <a:lnTo>
                        <a:pt x="1618" y="544"/>
                      </a:lnTo>
                      <a:lnTo>
                        <a:pt x="1622" y="491"/>
                      </a:lnTo>
                      <a:cubicBezTo>
                        <a:pt x="1587" y="484"/>
                        <a:pt x="1553" y="480"/>
                        <a:pt x="1517" y="475"/>
                      </a:cubicBezTo>
                      <a:cubicBezTo>
                        <a:pt x="1467" y="465"/>
                        <a:pt x="1363" y="446"/>
                        <a:pt x="1311" y="436"/>
                      </a:cubicBezTo>
                      <a:cubicBezTo>
                        <a:pt x="1146" y="400"/>
                        <a:pt x="966" y="356"/>
                        <a:pt x="806" y="305"/>
                      </a:cubicBezTo>
                      <a:cubicBezTo>
                        <a:pt x="573" y="233"/>
                        <a:pt x="344" y="146"/>
                        <a:pt x="122" y="44"/>
                      </a:cubicBezTo>
                      <a:cubicBezTo>
                        <a:pt x="92" y="29"/>
                        <a:pt x="59" y="15"/>
                        <a:pt x="2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360;p43">
                  <a:extLst>
                    <a:ext uri="{FF2B5EF4-FFF2-40B4-BE49-F238E27FC236}">
                      <a16:creationId xmlns:a16="http://schemas.microsoft.com/office/drawing/2014/main" id="{6AE7BB64-19B8-D1FA-F877-277615ED620A}"/>
                    </a:ext>
                  </a:extLst>
                </p:cNvPr>
                <p:cNvSpPr/>
                <p:nvPr/>
              </p:nvSpPr>
              <p:spPr>
                <a:xfrm>
                  <a:off x="-2975383" y="1730968"/>
                  <a:ext cx="63402" cy="237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4473" extrusionOk="0">
                      <a:moveTo>
                        <a:pt x="667" y="0"/>
                      </a:moveTo>
                      <a:lnTo>
                        <a:pt x="636" y="280"/>
                      </a:lnTo>
                      <a:cubicBezTo>
                        <a:pt x="620" y="420"/>
                        <a:pt x="589" y="702"/>
                        <a:pt x="573" y="841"/>
                      </a:cubicBezTo>
                      <a:cubicBezTo>
                        <a:pt x="508" y="1388"/>
                        <a:pt x="429" y="1972"/>
                        <a:pt x="344" y="2518"/>
                      </a:cubicBezTo>
                      <a:cubicBezTo>
                        <a:pt x="244" y="3158"/>
                        <a:pt x="124" y="3825"/>
                        <a:pt x="1" y="4462"/>
                      </a:cubicBezTo>
                      <a:lnTo>
                        <a:pt x="53" y="4473"/>
                      </a:lnTo>
                      <a:cubicBezTo>
                        <a:pt x="191" y="4311"/>
                        <a:pt x="293" y="4138"/>
                        <a:pt x="388" y="3964"/>
                      </a:cubicBezTo>
                      <a:cubicBezTo>
                        <a:pt x="979" y="2837"/>
                        <a:pt x="1192" y="1204"/>
                        <a:pt x="719" y="3"/>
                      </a:cubicBez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361;p43">
                  <a:extLst>
                    <a:ext uri="{FF2B5EF4-FFF2-40B4-BE49-F238E27FC236}">
                      <a16:creationId xmlns:a16="http://schemas.microsoft.com/office/drawing/2014/main" id="{6DE031AD-3E13-D57B-CCF3-E1ECB855A0F3}"/>
                    </a:ext>
                  </a:extLst>
                </p:cNvPr>
                <p:cNvSpPr/>
                <p:nvPr/>
              </p:nvSpPr>
              <p:spPr>
                <a:xfrm>
                  <a:off x="-2908842" y="1860540"/>
                  <a:ext cx="102763" cy="268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5054" extrusionOk="0">
                      <a:moveTo>
                        <a:pt x="1587" y="1"/>
                      </a:moveTo>
                      <a:lnTo>
                        <a:pt x="1515" y="323"/>
                      </a:lnTo>
                      <a:cubicBezTo>
                        <a:pt x="1478" y="483"/>
                        <a:pt x="1400" y="807"/>
                        <a:pt x="1360" y="966"/>
                      </a:cubicBezTo>
                      <a:cubicBezTo>
                        <a:pt x="1175" y="1700"/>
                        <a:pt x="950" y="2463"/>
                        <a:pt x="705" y="3181"/>
                      </a:cubicBezTo>
                      <a:cubicBezTo>
                        <a:pt x="496" y="3791"/>
                        <a:pt x="252" y="4436"/>
                        <a:pt x="1" y="5032"/>
                      </a:cubicBezTo>
                      <a:lnTo>
                        <a:pt x="49" y="5053"/>
                      </a:lnTo>
                      <a:cubicBezTo>
                        <a:pt x="273" y="4851"/>
                        <a:pt x="448" y="4629"/>
                        <a:pt x="615" y="4389"/>
                      </a:cubicBezTo>
                      <a:cubicBezTo>
                        <a:pt x="1421" y="3221"/>
                        <a:pt x="1932" y="1418"/>
                        <a:pt x="1638" y="12"/>
                      </a:cubicBezTo>
                      <a:lnTo>
                        <a:pt x="1587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362;p43">
                  <a:extLst>
                    <a:ext uri="{FF2B5EF4-FFF2-40B4-BE49-F238E27FC236}">
                      <a16:creationId xmlns:a16="http://schemas.microsoft.com/office/drawing/2014/main" id="{28C5BBAA-F008-79DE-E099-69E8E2AC017A}"/>
                    </a:ext>
                  </a:extLst>
                </p:cNvPr>
                <p:cNvSpPr/>
                <p:nvPr/>
              </p:nvSpPr>
              <p:spPr>
                <a:xfrm>
                  <a:off x="-2924799" y="2075961"/>
                  <a:ext cx="189622" cy="2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5" h="3951" extrusionOk="0">
                      <a:moveTo>
                        <a:pt x="3524" y="1"/>
                      </a:moveTo>
                      <a:lnTo>
                        <a:pt x="3309" y="250"/>
                      </a:lnTo>
                      <a:cubicBezTo>
                        <a:pt x="3202" y="373"/>
                        <a:pt x="2985" y="624"/>
                        <a:pt x="2878" y="747"/>
                      </a:cubicBezTo>
                      <a:cubicBezTo>
                        <a:pt x="2392" y="1306"/>
                        <a:pt x="1844" y="1922"/>
                        <a:pt x="1347" y="2468"/>
                      </a:cubicBezTo>
                      <a:cubicBezTo>
                        <a:pt x="1007" y="2837"/>
                        <a:pt x="568" y="3309"/>
                        <a:pt x="226" y="3673"/>
                      </a:cubicBezTo>
                      <a:lnTo>
                        <a:pt x="1" y="3913"/>
                      </a:lnTo>
                      <a:lnTo>
                        <a:pt x="38" y="3950"/>
                      </a:lnTo>
                      <a:cubicBezTo>
                        <a:pt x="416" y="3800"/>
                        <a:pt x="754" y="3586"/>
                        <a:pt x="1078" y="3348"/>
                      </a:cubicBezTo>
                      <a:cubicBezTo>
                        <a:pt x="1880" y="2745"/>
                        <a:pt x="2559" y="1992"/>
                        <a:pt x="3074" y="1131"/>
                      </a:cubicBezTo>
                      <a:cubicBezTo>
                        <a:pt x="3278" y="785"/>
                        <a:pt x="3456" y="425"/>
                        <a:pt x="3565" y="35"/>
                      </a:cubicBez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363;p43">
                  <a:extLst>
                    <a:ext uri="{FF2B5EF4-FFF2-40B4-BE49-F238E27FC236}">
                      <a16:creationId xmlns:a16="http://schemas.microsoft.com/office/drawing/2014/main" id="{65E51C37-1190-6325-8780-A5F58E3E23E0}"/>
                    </a:ext>
                  </a:extLst>
                </p:cNvPr>
                <p:cNvSpPr/>
                <p:nvPr/>
              </p:nvSpPr>
              <p:spPr>
                <a:xfrm>
                  <a:off x="-2928628" y="2277872"/>
                  <a:ext cx="193558" cy="12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" h="2379" extrusionOk="0">
                      <a:moveTo>
                        <a:pt x="3609" y="0"/>
                      </a:moveTo>
                      <a:cubicBezTo>
                        <a:pt x="3381" y="140"/>
                        <a:pt x="2921" y="423"/>
                        <a:pt x="2696" y="566"/>
                      </a:cubicBezTo>
                      <a:cubicBezTo>
                        <a:pt x="2109" y="937"/>
                        <a:pt x="1469" y="1350"/>
                        <a:pt x="891" y="1732"/>
                      </a:cubicBezTo>
                      <a:cubicBezTo>
                        <a:pt x="667" y="1881"/>
                        <a:pt x="220" y="2181"/>
                        <a:pt x="0" y="2333"/>
                      </a:cubicBezTo>
                      <a:lnTo>
                        <a:pt x="29" y="2378"/>
                      </a:lnTo>
                      <a:cubicBezTo>
                        <a:pt x="128" y="2370"/>
                        <a:pt x="225" y="2357"/>
                        <a:pt x="322" y="2338"/>
                      </a:cubicBezTo>
                      <a:cubicBezTo>
                        <a:pt x="1545" y="2095"/>
                        <a:pt x="3018" y="1138"/>
                        <a:pt x="3639" y="46"/>
                      </a:cubicBezTo>
                      <a:lnTo>
                        <a:pt x="3609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364;p43">
                  <a:extLst>
                    <a:ext uri="{FF2B5EF4-FFF2-40B4-BE49-F238E27FC236}">
                      <a16:creationId xmlns:a16="http://schemas.microsoft.com/office/drawing/2014/main" id="{0354180B-A9CA-A405-FDAD-7FECE945BABF}"/>
                    </a:ext>
                  </a:extLst>
                </p:cNvPr>
                <p:cNvSpPr/>
                <p:nvPr/>
              </p:nvSpPr>
              <p:spPr>
                <a:xfrm>
                  <a:off x="-2918416" y="2404465"/>
                  <a:ext cx="166910" cy="165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3113" extrusionOk="0">
                      <a:moveTo>
                        <a:pt x="3100" y="0"/>
                      </a:moveTo>
                      <a:cubicBezTo>
                        <a:pt x="2901" y="186"/>
                        <a:pt x="2504" y="565"/>
                        <a:pt x="2309" y="753"/>
                      </a:cubicBezTo>
                      <a:cubicBezTo>
                        <a:pt x="1805" y="1244"/>
                        <a:pt x="1255" y="1790"/>
                        <a:pt x="761" y="2291"/>
                      </a:cubicBezTo>
                      <a:cubicBezTo>
                        <a:pt x="569" y="2485"/>
                        <a:pt x="189" y="2876"/>
                        <a:pt x="1" y="3073"/>
                      </a:cubicBezTo>
                      <a:lnTo>
                        <a:pt x="38" y="3112"/>
                      </a:lnTo>
                      <a:cubicBezTo>
                        <a:pt x="134" y="3083"/>
                        <a:pt x="228" y="3049"/>
                        <a:pt x="320" y="3008"/>
                      </a:cubicBezTo>
                      <a:cubicBezTo>
                        <a:pt x="1478" y="2506"/>
                        <a:pt x="2742" y="1247"/>
                        <a:pt x="3137" y="37"/>
                      </a:cubicBezTo>
                      <a:lnTo>
                        <a:pt x="3100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365;p43">
                  <a:extLst>
                    <a:ext uri="{FF2B5EF4-FFF2-40B4-BE49-F238E27FC236}">
                      <a16:creationId xmlns:a16="http://schemas.microsoft.com/office/drawing/2014/main" id="{3D1158D1-311D-A046-3334-27ECF04FDF0B}"/>
                    </a:ext>
                  </a:extLst>
                </p:cNvPr>
                <p:cNvSpPr/>
                <p:nvPr/>
              </p:nvSpPr>
              <p:spPr>
                <a:xfrm>
                  <a:off x="-2812088" y="2610205"/>
                  <a:ext cx="96753" cy="14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2820" extrusionOk="0">
                      <a:moveTo>
                        <a:pt x="1713" y="1"/>
                      </a:moveTo>
                      <a:lnTo>
                        <a:pt x="1488" y="342"/>
                      </a:lnTo>
                      <a:cubicBezTo>
                        <a:pt x="1206" y="781"/>
                        <a:pt x="892" y="1284"/>
                        <a:pt x="623" y="1732"/>
                      </a:cubicBezTo>
                      <a:cubicBezTo>
                        <a:pt x="425" y="2055"/>
                        <a:pt x="190" y="2458"/>
                        <a:pt x="1" y="2790"/>
                      </a:cubicBezTo>
                      <a:lnTo>
                        <a:pt x="48" y="2819"/>
                      </a:lnTo>
                      <a:cubicBezTo>
                        <a:pt x="1021" y="2385"/>
                        <a:pt x="1819" y="1094"/>
                        <a:pt x="1759" y="28"/>
                      </a:cubicBezTo>
                      <a:lnTo>
                        <a:pt x="1713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366;p43">
                  <a:extLst>
                    <a:ext uri="{FF2B5EF4-FFF2-40B4-BE49-F238E27FC236}">
                      <a16:creationId xmlns:a16="http://schemas.microsoft.com/office/drawing/2014/main" id="{C72B86EF-EEB4-B3D4-7505-9BA539A7FC9D}"/>
                    </a:ext>
                  </a:extLst>
                </p:cNvPr>
                <p:cNvSpPr/>
                <p:nvPr/>
              </p:nvSpPr>
              <p:spPr>
                <a:xfrm>
                  <a:off x="-2718579" y="2807435"/>
                  <a:ext cx="78402" cy="12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2323" extrusionOk="0">
                      <a:moveTo>
                        <a:pt x="1224" y="1"/>
                      </a:moveTo>
                      <a:cubicBezTo>
                        <a:pt x="1180" y="83"/>
                        <a:pt x="1118" y="208"/>
                        <a:pt x="1075" y="291"/>
                      </a:cubicBezTo>
                      <a:cubicBezTo>
                        <a:pt x="1039" y="364"/>
                        <a:pt x="964" y="509"/>
                        <a:pt x="927" y="581"/>
                      </a:cubicBezTo>
                      <a:cubicBezTo>
                        <a:pt x="807" y="812"/>
                        <a:pt x="673" y="1067"/>
                        <a:pt x="550" y="1298"/>
                      </a:cubicBezTo>
                      <a:cubicBezTo>
                        <a:pt x="399" y="1579"/>
                        <a:pt x="234" y="1875"/>
                        <a:pt x="80" y="2152"/>
                      </a:cubicBezTo>
                      <a:cubicBezTo>
                        <a:pt x="54" y="2199"/>
                        <a:pt x="26" y="2246"/>
                        <a:pt x="1" y="2295"/>
                      </a:cubicBezTo>
                      <a:lnTo>
                        <a:pt x="46" y="2322"/>
                      </a:lnTo>
                      <a:cubicBezTo>
                        <a:pt x="291" y="2249"/>
                        <a:pt x="508" y="2107"/>
                        <a:pt x="689" y="1940"/>
                      </a:cubicBezTo>
                      <a:cubicBezTo>
                        <a:pt x="1195" y="1459"/>
                        <a:pt x="1473" y="709"/>
                        <a:pt x="1272" y="23"/>
                      </a:cubicBezTo>
                      <a:lnTo>
                        <a:pt x="122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367;p43">
                  <a:extLst>
                    <a:ext uri="{FF2B5EF4-FFF2-40B4-BE49-F238E27FC236}">
                      <a16:creationId xmlns:a16="http://schemas.microsoft.com/office/drawing/2014/main" id="{ED7D9B2F-85C9-BB27-5411-200AF18D9BF3}"/>
                    </a:ext>
                  </a:extLst>
                </p:cNvPr>
                <p:cNvSpPr/>
                <p:nvPr/>
              </p:nvSpPr>
              <p:spPr>
                <a:xfrm>
                  <a:off x="-2693420" y="2999186"/>
                  <a:ext cx="83402" cy="115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2170" extrusionOk="0">
                      <a:moveTo>
                        <a:pt x="1497" y="0"/>
                      </a:moveTo>
                      <a:cubicBezTo>
                        <a:pt x="1425" y="81"/>
                        <a:pt x="1355" y="164"/>
                        <a:pt x="1284" y="248"/>
                      </a:cubicBezTo>
                      <a:cubicBezTo>
                        <a:pt x="1232" y="311"/>
                        <a:pt x="1130" y="439"/>
                        <a:pt x="1080" y="502"/>
                      </a:cubicBezTo>
                      <a:cubicBezTo>
                        <a:pt x="916" y="713"/>
                        <a:pt x="747" y="945"/>
                        <a:pt x="598" y="1165"/>
                      </a:cubicBezTo>
                      <a:cubicBezTo>
                        <a:pt x="383" y="1479"/>
                        <a:pt x="182" y="1807"/>
                        <a:pt x="1" y="2142"/>
                      </a:cubicBezTo>
                      <a:lnTo>
                        <a:pt x="46" y="2169"/>
                      </a:lnTo>
                      <a:cubicBezTo>
                        <a:pt x="171" y="2131"/>
                        <a:pt x="292" y="2075"/>
                        <a:pt x="404" y="2009"/>
                      </a:cubicBezTo>
                      <a:cubicBezTo>
                        <a:pt x="1078" y="1612"/>
                        <a:pt x="1567" y="826"/>
                        <a:pt x="1538" y="33"/>
                      </a:cubicBezTo>
                      <a:lnTo>
                        <a:pt x="149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368;p43">
                  <a:extLst>
                    <a:ext uri="{FF2B5EF4-FFF2-40B4-BE49-F238E27FC236}">
                      <a16:creationId xmlns:a16="http://schemas.microsoft.com/office/drawing/2014/main" id="{BFEA6BE4-99FA-9602-852C-31766A4556D2}"/>
                    </a:ext>
                  </a:extLst>
                </p:cNvPr>
                <p:cNvSpPr/>
                <p:nvPr/>
              </p:nvSpPr>
              <p:spPr>
                <a:xfrm>
                  <a:off x="-2733898" y="2533239"/>
                  <a:ext cx="170474" cy="584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5" h="109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06" y="1809"/>
                        <a:pt x="1241" y="3610"/>
                        <a:pt x="1766" y="5444"/>
                      </a:cubicBezTo>
                      <a:cubicBezTo>
                        <a:pt x="2168" y="6811"/>
                        <a:pt x="2521" y="8200"/>
                        <a:pt x="2860" y="9586"/>
                      </a:cubicBezTo>
                      <a:cubicBezTo>
                        <a:pt x="2973" y="10051"/>
                        <a:pt x="3083" y="10518"/>
                        <a:pt x="3205" y="10983"/>
                      </a:cubicBezTo>
                      <a:cubicBezTo>
                        <a:pt x="3200" y="10742"/>
                        <a:pt x="3190" y="10502"/>
                        <a:pt x="3177" y="10260"/>
                      </a:cubicBezTo>
                      <a:cubicBezTo>
                        <a:pt x="2939" y="6773"/>
                        <a:pt x="1808" y="3000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369;p43">
                  <a:extLst>
                    <a:ext uri="{FF2B5EF4-FFF2-40B4-BE49-F238E27FC236}">
                      <a16:creationId xmlns:a16="http://schemas.microsoft.com/office/drawing/2014/main" id="{2B9884C8-1D99-370F-B53E-4984F66B3592}"/>
                    </a:ext>
                  </a:extLst>
                </p:cNvPr>
                <p:cNvSpPr/>
                <p:nvPr/>
              </p:nvSpPr>
              <p:spPr>
                <a:xfrm>
                  <a:off x="-2277736" y="2612386"/>
                  <a:ext cx="102497" cy="531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1000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05" y="2986"/>
                        <a:pt x="1222" y="5976"/>
                        <a:pt x="545" y="9061"/>
                      </a:cubicBezTo>
                      <a:cubicBezTo>
                        <a:pt x="477" y="9375"/>
                        <a:pt x="399" y="9686"/>
                        <a:pt x="323" y="10000"/>
                      </a:cubicBezTo>
                      <a:cubicBezTo>
                        <a:pt x="428" y="9811"/>
                        <a:pt x="525" y="9618"/>
                        <a:pt x="616" y="9420"/>
                      </a:cubicBezTo>
                      <a:cubicBezTo>
                        <a:pt x="1927" y="6477"/>
                        <a:pt x="1727" y="2736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370;p43">
                  <a:extLst>
                    <a:ext uri="{FF2B5EF4-FFF2-40B4-BE49-F238E27FC236}">
                      <a16:creationId xmlns:a16="http://schemas.microsoft.com/office/drawing/2014/main" id="{B293FEEF-F1C9-511B-3568-BF67FE31D571}"/>
                    </a:ext>
                  </a:extLst>
                </p:cNvPr>
                <p:cNvSpPr/>
                <p:nvPr/>
              </p:nvSpPr>
              <p:spPr>
                <a:xfrm>
                  <a:off x="-2601454" y="1483739"/>
                  <a:ext cx="93083" cy="25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" h="4799" extrusionOk="0">
                      <a:moveTo>
                        <a:pt x="1703" y="0"/>
                      </a:moveTo>
                      <a:lnTo>
                        <a:pt x="1555" y="284"/>
                      </a:lnTo>
                      <a:cubicBezTo>
                        <a:pt x="1426" y="537"/>
                        <a:pt x="1260" y="888"/>
                        <a:pt x="1145" y="1147"/>
                      </a:cubicBezTo>
                      <a:cubicBezTo>
                        <a:pt x="719" y="2121"/>
                        <a:pt x="381" y="3132"/>
                        <a:pt x="133" y="4165"/>
                      </a:cubicBezTo>
                      <a:cubicBezTo>
                        <a:pt x="97" y="4321"/>
                        <a:pt x="31" y="4632"/>
                        <a:pt x="0" y="4787"/>
                      </a:cubicBezTo>
                      <a:lnTo>
                        <a:pt x="52" y="4799"/>
                      </a:lnTo>
                      <a:cubicBezTo>
                        <a:pt x="254" y="4532"/>
                        <a:pt x="412" y="4246"/>
                        <a:pt x="564" y="3952"/>
                      </a:cubicBezTo>
                      <a:cubicBezTo>
                        <a:pt x="849" y="3396"/>
                        <a:pt x="1081" y="2809"/>
                        <a:pt x="1278" y="2217"/>
                      </a:cubicBezTo>
                      <a:cubicBezTo>
                        <a:pt x="1413" y="1820"/>
                        <a:pt x="1525" y="1416"/>
                        <a:pt x="1612" y="1006"/>
                      </a:cubicBezTo>
                      <a:cubicBezTo>
                        <a:pt x="1682" y="682"/>
                        <a:pt x="1738" y="360"/>
                        <a:pt x="1750" y="25"/>
                      </a:cubicBezTo>
                      <a:lnTo>
                        <a:pt x="1703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371;p43">
                  <a:extLst>
                    <a:ext uri="{FF2B5EF4-FFF2-40B4-BE49-F238E27FC236}">
                      <a16:creationId xmlns:a16="http://schemas.microsoft.com/office/drawing/2014/main" id="{B13E5E02-0CEA-5ECD-F31D-0B5E111A13A7}"/>
                    </a:ext>
                  </a:extLst>
                </p:cNvPr>
                <p:cNvSpPr/>
                <p:nvPr/>
              </p:nvSpPr>
              <p:spPr>
                <a:xfrm>
                  <a:off x="-2566933" y="1621449"/>
                  <a:ext cx="103455" cy="275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" h="5185" extrusionOk="0">
                      <a:moveTo>
                        <a:pt x="1849" y="0"/>
                      </a:moveTo>
                      <a:lnTo>
                        <a:pt x="1742" y="326"/>
                      </a:lnTo>
                      <a:cubicBezTo>
                        <a:pt x="1687" y="488"/>
                        <a:pt x="1577" y="815"/>
                        <a:pt x="1524" y="977"/>
                      </a:cubicBezTo>
                      <a:cubicBezTo>
                        <a:pt x="1204" y="1925"/>
                        <a:pt x="843" y="2945"/>
                        <a:pt x="490" y="3883"/>
                      </a:cubicBezTo>
                      <a:cubicBezTo>
                        <a:pt x="383" y="4168"/>
                        <a:pt x="234" y="4559"/>
                        <a:pt x="126" y="4844"/>
                      </a:cubicBezTo>
                      <a:lnTo>
                        <a:pt x="1" y="5163"/>
                      </a:lnTo>
                      <a:lnTo>
                        <a:pt x="51" y="5184"/>
                      </a:lnTo>
                      <a:cubicBezTo>
                        <a:pt x="349" y="4888"/>
                        <a:pt x="587" y="4546"/>
                        <a:pt x="803" y="4188"/>
                      </a:cubicBezTo>
                      <a:cubicBezTo>
                        <a:pt x="1068" y="3739"/>
                        <a:pt x="1290" y="3266"/>
                        <a:pt x="1464" y="2775"/>
                      </a:cubicBezTo>
                      <a:cubicBezTo>
                        <a:pt x="1642" y="2284"/>
                        <a:pt x="1771" y="1779"/>
                        <a:pt x="1851" y="1264"/>
                      </a:cubicBezTo>
                      <a:cubicBezTo>
                        <a:pt x="1911" y="851"/>
                        <a:pt x="1945" y="434"/>
                        <a:pt x="1901" y="16"/>
                      </a:cubicBezTo>
                      <a:lnTo>
                        <a:pt x="1899" y="16"/>
                      </a:lnTo>
                      <a:lnTo>
                        <a:pt x="1849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372;p43">
                  <a:extLst>
                    <a:ext uri="{FF2B5EF4-FFF2-40B4-BE49-F238E27FC236}">
                      <a16:creationId xmlns:a16="http://schemas.microsoft.com/office/drawing/2014/main" id="{5F462759-D1AC-FA8E-A06F-E8FD6FF1CC7A}"/>
                    </a:ext>
                  </a:extLst>
                </p:cNvPr>
                <p:cNvSpPr/>
                <p:nvPr/>
              </p:nvSpPr>
              <p:spPr>
                <a:xfrm>
                  <a:off x="-2493317" y="1878359"/>
                  <a:ext cx="81647" cy="20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3813" extrusionOk="0">
                      <a:moveTo>
                        <a:pt x="1238" y="1"/>
                      </a:moveTo>
                      <a:cubicBezTo>
                        <a:pt x="1154" y="236"/>
                        <a:pt x="988" y="709"/>
                        <a:pt x="909" y="944"/>
                      </a:cubicBezTo>
                      <a:cubicBezTo>
                        <a:pt x="702" y="1555"/>
                        <a:pt x="483" y="2227"/>
                        <a:pt x="290" y="2841"/>
                      </a:cubicBezTo>
                      <a:cubicBezTo>
                        <a:pt x="216" y="3079"/>
                        <a:pt x="70" y="3557"/>
                        <a:pt x="0" y="3797"/>
                      </a:cubicBezTo>
                      <a:lnTo>
                        <a:pt x="50" y="3813"/>
                      </a:lnTo>
                      <a:cubicBezTo>
                        <a:pt x="958" y="2979"/>
                        <a:pt x="1534" y="1226"/>
                        <a:pt x="1288" y="19"/>
                      </a:cubicBezTo>
                      <a:lnTo>
                        <a:pt x="1238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373;p43">
                  <a:extLst>
                    <a:ext uri="{FF2B5EF4-FFF2-40B4-BE49-F238E27FC236}">
                      <a16:creationId xmlns:a16="http://schemas.microsoft.com/office/drawing/2014/main" id="{312C41AE-3A87-B23E-F2F1-FDE9D5CFD9A0}"/>
                    </a:ext>
                  </a:extLst>
                </p:cNvPr>
                <p:cNvSpPr/>
                <p:nvPr/>
              </p:nvSpPr>
              <p:spPr>
                <a:xfrm>
                  <a:off x="-2492839" y="2045376"/>
                  <a:ext cx="131379" cy="249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0" h="4694" extrusionOk="0">
                      <a:moveTo>
                        <a:pt x="2423" y="1"/>
                      </a:moveTo>
                      <a:cubicBezTo>
                        <a:pt x="2264" y="287"/>
                        <a:pt x="1951" y="869"/>
                        <a:pt x="1799" y="1159"/>
                      </a:cubicBezTo>
                      <a:cubicBezTo>
                        <a:pt x="1195" y="2301"/>
                        <a:pt x="570" y="3509"/>
                        <a:pt x="1" y="4669"/>
                      </a:cubicBezTo>
                      <a:lnTo>
                        <a:pt x="48" y="4694"/>
                      </a:lnTo>
                      <a:cubicBezTo>
                        <a:pt x="140" y="4621"/>
                        <a:pt x="228" y="4543"/>
                        <a:pt x="310" y="4460"/>
                      </a:cubicBezTo>
                      <a:cubicBezTo>
                        <a:pt x="550" y="4222"/>
                        <a:pt x="770" y="3965"/>
                        <a:pt x="968" y="3691"/>
                      </a:cubicBezTo>
                      <a:cubicBezTo>
                        <a:pt x="1689" y="2704"/>
                        <a:pt x="2379" y="1253"/>
                        <a:pt x="2470" y="26"/>
                      </a:cubicBezTo>
                      <a:lnTo>
                        <a:pt x="2470" y="25"/>
                      </a:lnTo>
                      <a:lnTo>
                        <a:pt x="2423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374;p43">
                  <a:extLst>
                    <a:ext uri="{FF2B5EF4-FFF2-40B4-BE49-F238E27FC236}">
                      <a16:creationId xmlns:a16="http://schemas.microsoft.com/office/drawing/2014/main" id="{FBEB39BD-B4B9-7F81-7DF6-D9394CA7F5CB}"/>
                    </a:ext>
                  </a:extLst>
                </p:cNvPr>
                <p:cNvSpPr/>
                <p:nvPr/>
              </p:nvSpPr>
              <p:spPr>
                <a:xfrm>
                  <a:off x="-2497892" y="2242021"/>
                  <a:ext cx="146272" cy="27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086" extrusionOk="0">
                      <a:moveTo>
                        <a:pt x="2703" y="0"/>
                      </a:moveTo>
                      <a:lnTo>
                        <a:pt x="2515" y="307"/>
                      </a:lnTo>
                      <a:cubicBezTo>
                        <a:pt x="2210" y="805"/>
                        <a:pt x="1896" y="1347"/>
                        <a:pt x="1614" y="1858"/>
                      </a:cubicBezTo>
                      <a:cubicBezTo>
                        <a:pt x="1040" y="2897"/>
                        <a:pt x="490" y="3982"/>
                        <a:pt x="0" y="5063"/>
                      </a:cubicBezTo>
                      <a:lnTo>
                        <a:pt x="49" y="5086"/>
                      </a:lnTo>
                      <a:cubicBezTo>
                        <a:pt x="143" y="5001"/>
                        <a:pt x="232" y="4912"/>
                        <a:pt x="316" y="4818"/>
                      </a:cubicBezTo>
                      <a:cubicBezTo>
                        <a:pt x="606" y="4504"/>
                        <a:pt x="861" y="4162"/>
                        <a:pt x="1100" y="3811"/>
                      </a:cubicBezTo>
                      <a:cubicBezTo>
                        <a:pt x="1530" y="3167"/>
                        <a:pt x="1899" y="2487"/>
                        <a:pt x="2205" y="1776"/>
                      </a:cubicBezTo>
                      <a:cubicBezTo>
                        <a:pt x="2323" y="1502"/>
                        <a:pt x="2432" y="1215"/>
                        <a:pt x="2524" y="932"/>
                      </a:cubicBezTo>
                      <a:cubicBezTo>
                        <a:pt x="2618" y="635"/>
                        <a:pt x="2704" y="341"/>
                        <a:pt x="2750" y="28"/>
                      </a:cubicBez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375;p43">
                  <a:extLst>
                    <a:ext uri="{FF2B5EF4-FFF2-40B4-BE49-F238E27FC236}">
                      <a16:creationId xmlns:a16="http://schemas.microsoft.com/office/drawing/2014/main" id="{C59FD4CC-AE0F-BD39-2C20-E542827AC683}"/>
                    </a:ext>
                  </a:extLst>
                </p:cNvPr>
                <p:cNvSpPr/>
                <p:nvPr/>
              </p:nvSpPr>
              <p:spPr>
                <a:xfrm>
                  <a:off x="-2480658" y="2476325"/>
                  <a:ext cx="137922" cy="239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4496" extrusionOk="0">
                      <a:moveTo>
                        <a:pt x="2547" y="0"/>
                      </a:moveTo>
                      <a:lnTo>
                        <a:pt x="2362" y="264"/>
                      </a:lnTo>
                      <a:cubicBezTo>
                        <a:pt x="2129" y="603"/>
                        <a:pt x="1875" y="996"/>
                        <a:pt x="1659" y="1345"/>
                      </a:cubicBezTo>
                      <a:cubicBezTo>
                        <a:pt x="1095" y="2258"/>
                        <a:pt x="587" y="3206"/>
                        <a:pt x="133" y="4180"/>
                      </a:cubicBezTo>
                      <a:lnTo>
                        <a:pt x="0" y="4473"/>
                      </a:lnTo>
                      <a:lnTo>
                        <a:pt x="49" y="4496"/>
                      </a:lnTo>
                      <a:cubicBezTo>
                        <a:pt x="389" y="4206"/>
                        <a:pt x="669" y="3864"/>
                        <a:pt x="937" y="3509"/>
                      </a:cubicBezTo>
                      <a:cubicBezTo>
                        <a:pt x="1189" y="3167"/>
                        <a:pt x="1421" y="2809"/>
                        <a:pt x="1630" y="2440"/>
                      </a:cubicBezTo>
                      <a:cubicBezTo>
                        <a:pt x="1842" y="2070"/>
                        <a:pt x="2032" y="1690"/>
                        <a:pt x="2197" y="1298"/>
                      </a:cubicBezTo>
                      <a:cubicBezTo>
                        <a:pt x="2367" y="888"/>
                        <a:pt x="2516" y="472"/>
                        <a:pt x="2592" y="31"/>
                      </a:cubicBezTo>
                      <a:lnTo>
                        <a:pt x="2591" y="29"/>
                      </a:lnTo>
                      <a:lnTo>
                        <a:pt x="2547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376;p43">
                  <a:extLst>
                    <a:ext uri="{FF2B5EF4-FFF2-40B4-BE49-F238E27FC236}">
                      <a16:creationId xmlns:a16="http://schemas.microsoft.com/office/drawing/2014/main" id="{D0BAE5F6-C77F-DBCF-AA77-0CD0A6C58B3A}"/>
                    </a:ext>
                  </a:extLst>
                </p:cNvPr>
                <p:cNvSpPr/>
                <p:nvPr/>
              </p:nvSpPr>
              <p:spPr>
                <a:xfrm>
                  <a:off x="-2423265" y="2695842"/>
                  <a:ext cx="133613" cy="246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4641" extrusionOk="0">
                      <a:moveTo>
                        <a:pt x="2464" y="1"/>
                      </a:moveTo>
                      <a:cubicBezTo>
                        <a:pt x="2304" y="284"/>
                        <a:pt x="1985" y="859"/>
                        <a:pt x="1829" y="1145"/>
                      </a:cubicBezTo>
                      <a:cubicBezTo>
                        <a:pt x="1215" y="2274"/>
                        <a:pt x="580" y="3468"/>
                        <a:pt x="0" y="4615"/>
                      </a:cubicBezTo>
                      <a:lnTo>
                        <a:pt x="47" y="4641"/>
                      </a:lnTo>
                      <a:cubicBezTo>
                        <a:pt x="140" y="4569"/>
                        <a:pt x="229" y="4493"/>
                        <a:pt x="313" y="4411"/>
                      </a:cubicBezTo>
                      <a:cubicBezTo>
                        <a:pt x="554" y="4177"/>
                        <a:pt x="776" y="3925"/>
                        <a:pt x="977" y="3654"/>
                      </a:cubicBezTo>
                      <a:cubicBezTo>
                        <a:pt x="1706" y="2682"/>
                        <a:pt x="2409" y="1245"/>
                        <a:pt x="2511" y="25"/>
                      </a:cubicBezTo>
                      <a:lnTo>
                        <a:pt x="246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377;p43">
                  <a:extLst>
                    <a:ext uri="{FF2B5EF4-FFF2-40B4-BE49-F238E27FC236}">
                      <a16:creationId xmlns:a16="http://schemas.microsoft.com/office/drawing/2014/main" id="{4202C4D8-66F6-0990-6913-B854D089425C}"/>
                    </a:ext>
                  </a:extLst>
                </p:cNvPr>
                <p:cNvSpPr/>
                <p:nvPr/>
              </p:nvSpPr>
              <p:spPr>
                <a:xfrm>
                  <a:off x="-2441563" y="2910412"/>
                  <a:ext cx="169570" cy="228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" h="4302" extrusionOk="0">
                      <a:moveTo>
                        <a:pt x="3149" y="1"/>
                      </a:moveTo>
                      <a:lnTo>
                        <a:pt x="2917" y="239"/>
                      </a:lnTo>
                      <a:cubicBezTo>
                        <a:pt x="2711" y="453"/>
                        <a:pt x="2441" y="756"/>
                        <a:pt x="2248" y="981"/>
                      </a:cubicBezTo>
                      <a:cubicBezTo>
                        <a:pt x="1529" y="1826"/>
                        <a:pt x="884" y="2735"/>
                        <a:pt x="323" y="3694"/>
                      </a:cubicBezTo>
                      <a:cubicBezTo>
                        <a:pt x="241" y="3838"/>
                        <a:pt x="80" y="4128"/>
                        <a:pt x="1" y="4276"/>
                      </a:cubicBezTo>
                      <a:lnTo>
                        <a:pt x="48" y="4302"/>
                      </a:lnTo>
                      <a:cubicBezTo>
                        <a:pt x="284" y="4128"/>
                        <a:pt x="485" y="3928"/>
                        <a:pt x="691" y="3723"/>
                      </a:cubicBezTo>
                      <a:cubicBezTo>
                        <a:pt x="1185" y="3213"/>
                        <a:pt x="1631" y="2656"/>
                        <a:pt x="2039" y="2078"/>
                      </a:cubicBezTo>
                      <a:cubicBezTo>
                        <a:pt x="2293" y="1721"/>
                        <a:pt x="2530" y="1352"/>
                        <a:pt x="2744" y="969"/>
                      </a:cubicBezTo>
                      <a:cubicBezTo>
                        <a:pt x="2912" y="668"/>
                        <a:pt x="3071" y="367"/>
                        <a:pt x="3187" y="38"/>
                      </a:cubicBezTo>
                      <a:lnTo>
                        <a:pt x="3149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378;p43">
                  <a:extLst>
                    <a:ext uri="{FF2B5EF4-FFF2-40B4-BE49-F238E27FC236}">
                      <a16:creationId xmlns:a16="http://schemas.microsoft.com/office/drawing/2014/main" id="{D6E105D3-FEED-3802-9D6E-B90BCDA4FCD3}"/>
                    </a:ext>
                  </a:extLst>
                </p:cNvPr>
                <p:cNvSpPr/>
                <p:nvPr/>
              </p:nvSpPr>
              <p:spPr>
                <a:xfrm>
                  <a:off x="-2795280" y="1656608"/>
                  <a:ext cx="163719" cy="11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2209" extrusionOk="0">
                      <a:moveTo>
                        <a:pt x="23" y="0"/>
                      </a:moveTo>
                      <a:lnTo>
                        <a:pt x="1" y="49"/>
                      </a:lnTo>
                      <a:cubicBezTo>
                        <a:pt x="589" y="935"/>
                        <a:pt x="2008" y="1947"/>
                        <a:pt x="3040" y="2208"/>
                      </a:cubicBezTo>
                      <a:lnTo>
                        <a:pt x="3040" y="2207"/>
                      </a:lnTo>
                      <a:lnTo>
                        <a:pt x="3077" y="2169"/>
                      </a:lnTo>
                      <a:lnTo>
                        <a:pt x="2915" y="1999"/>
                      </a:lnTo>
                      <a:cubicBezTo>
                        <a:pt x="2771" y="1847"/>
                        <a:pt x="2560" y="1651"/>
                        <a:pt x="2403" y="1512"/>
                      </a:cubicBezTo>
                      <a:cubicBezTo>
                        <a:pt x="1987" y="1150"/>
                        <a:pt x="1541" y="825"/>
                        <a:pt x="1070" y="540"/>
                      </a:cubicBezTo>
                      <a:cubicBezTo>
                        <a:pt x="884" y="426"/>
                        <a:pt x="647" y="300"/>
                        <a:pt x="451" y="198"/>
                      </a:cubicBezTo>
                      <a:cubicBezTo>
                        <a:pt x="346" y="146"/>
                        <a:pt x="132" y="47"/>
                        <a:pt x="2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379;p43">
                  <a:extLst>
                    <a:ext uri="{FF2B5EF4-FFF2-40B4-BE49-F238E27FC236}">
                      <a16:creationId xmlns:a16="http://schemas.microsoft.com/office/drawing/2014/main" id="{ECA201A5-A407-5BEB-9EB9-AD82E365DBBD}"/>
                    </a:ext>
                  </a:extLst>
                </p:cNvPr>
                <p:cNvSpPr/>
                <p:nvPr/>
              </p:nvSpPr>
              <p:spPr>
                <a:xfrm>
                  <a:off x="-2728419" y="1844796"/>
                  <a:ext cx="144145" cy="5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0" h="1086" extrusionOk="0">
                      <a:moveTo>
                        <a:pt x="15" y="0"/>
                      </a:moveTo>
                      <a:lnTo>
                        <a:pt x="1" y="52"/>
                      </a:lnTo>
                      <a:cubicBezTo>
                        <a:pt x="84" y="164"/>
                        <a:pt x="177" y="269"/>
                        <a:pt x="283" y="361"/>
                      </a:cubicBezTo>
                      <a:cubicBezTo>
                        <a:pt x="775" y="800"/>
                        <a:pt x="1486" y="1086"/>
                        <a:pt x="2167" y="1086"/>
                      </a:cubicBezTo>
                      <a:cubicBezTo>
                        <a:pt x="2344" y="1086"/>
                        <a:pt x="2518" y="1066"/>
                        <a:pt x="2687" y="1026"/>
                      </a:cubicBezTo>
                      <a:lnTo>
                        <a:pt x="2710" y="977"/>
                      </a:lnTo>
                      <a:cubicBezTo>
                        <a:pt x="2603" y="922"/>
                        <a:pt x="2496" y="870"/>
                        <a:pt x="2387" y="818"/>
                      </a:cubicBezTo>
                      <a:cubicBezTo>
                        <a:pt x="2306" y="781"/>
                        <a:pt x="2141" y="708"/>
                        <a:pt x="2060" y="672"/>
                      </a:cubicBezTo>
                      <a:cubicBezTo>
                        <a:pt x="1736" y="533"/>
                        <a:pt x="1389" y="402"/>
                        <a:pt x="1052" y="290"/>
                      </a:cubicBezTo>
                      <a:cubicBezTo>
                        <a:pt x="715" y="178"/>
                        <a:pt x="362" y="78"/>
                        <a:pt x="1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380;p43">
                  <a:extLst>
                    <a:ext uri="{FF2B5EF4-FFF2-40B4-BE49-F238E27FC236}">
                      <a16:creationId xmlns:a16="http://schemas.microsoft.com/office/drawing/2014/main" id="{A0F389C9-E0DC-10DF-5328-D418058496AD}"/>
                    </a:ext>
                  </a:extLst>
                </p:cNvPr>
                <p:cNvSpPr/>
                <p:nvPr/>
              </p:nvSpPr>
              <p:spPr>
                <a:xfrm>
                  <a:off x="-2705813" y="1958942"/>
                  <a:ext cx="204675" cy="109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2057" extrusionOk="0">
                      <a:moveTo>
                        <a:pt x="25" y="1"/>
                      </a:moveTo>
                      <a:lnTo>
                        <a:pt x="0" y="48"/>
                      </a:lnTo>
                      <a:cubicBezTo>
                        <a:pt x="55" y="130"/>
                        <a:pt x="115" y="210"/>
                        <a:pt x="180" y="286"/>
                      </a:cubicBezTo>
                      <a:cubicBezTo>
                        <a:pt x="998" y="1233"/>
                        <a:pt x="2562" y="2050"/>
                        <a:pt x="3824" y="2056"/>
                      </a:cubicBezTo>
                      <a:lnTo>
                        <a:pt x="3848" y="2009"/>
                      </a:lnTo>
                      <a:cubicBezTo>
                        <a:pt x="3613" y="1878"/>
                        <a:pt x="3138" y="1616"/>
                        <a:pt x="2902" y="1489"/>
                      </a:cubicBezTo>
                      <a:cubicBezTo>
                        <a:pt x="2288" y="1159"/>
                        <a:pt x="1611" y="803"/>
                        <a:pt x="990" y="485"/>
                      </a:cubicBezTo>
                      <a:cubicBezTo>
                        <a:pt x="750" y="362"/>
                        <a:pt x="268" y="12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381;p43">
                  <a:extLst>
                    <a:ext uri="{FF2B5EF4-FFF2-40B4-BE49-F238E27FC236}">
                      <a16:creationId xmlns:a16="http://schemas.microsoft.com/office/drawing/2014/main" id="{CB06B244-9518-460D-CBB9-91169FA617A8}"/>
                    </a:ext>
                  </a:extLst>
                </p:cNvPr>
                <p:cNvSpPr/>
                <p:nvPr/>
              </p:nvSpPr>
              <p:spPr>
                <a:xfrm>
                  <a:off x="-2628687" y="2162236"/>
                  <a:ext cx="134305" cy="132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497" extrusionOk="0">
                      <a:moveTo>
                        <a:pt x="31" y="0"/>
                      </a:moveTo>
                      <a:lnTo>
                        <a:pt x="0" y="46"/>
                      </a:lnTo>
                      <a:cubicBezTo>
                        <a:pt x="397" y="992"/>
                        <a:pt x="1530" y="2116"/>
                        <a:pt x="2480" y="2497"/>
                      </a:cubicBezTo>
                      <a:lnTo>
                        <a:pt x="2524" y="2466"/>
                      </a:lnTo>
                      <a:lnTo>
                        <a:pt x="2401" y="2283"/>
                      </a:lnTo>
                      <a:cubicBezTo>
                        <a:pt x="2291" y="2121"/>
                        <a:pt x="2127" y="1907"/>
                        <a:pt x="2003" y="1755"/>
                      </a:cubicBezTo>
                      <a:cubicBezTo>
                        <a:pt x="1674" y="1358"/>
                        <a:pt x="1311" y="990"/>
                        <a:pt x="919" y="655"/>
                      </a:cubicBezTo>
                      <a:cubicBezTo>
                        <a:pt x="762" y="522"/>
                        <a:pt x="562" y="368"/>
                        <a:pt x="396" y="246"/>
                      </a:cubicBezTo>
                      <a:cubicBezTo>
                        <a:pt x="306" y="183"/>
                        <a:pt x="123" y="60"/>
                        <a:pt x="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382;p43">
                  <a:extLst>
                    <a:ext uri="{FF2B5EF4-FFF2-40B4-BE49-F238E27FC236}">
                      <a16:creationId xmlns:a16="http://schemas.microsoft.com/office/drawing/2014/main" id="{C86A2615-9D6D-D5A6-E8CA-0BE6B62124E1}"/>
                    </a:ext>
                  </a:extLst>
                </p:cNvPr>
                <p:cNvSpPr/>
                <p:nvPr/>
              </p:nvSpPr>
              <p:spPr>
                <a:xfrm>
                  <a:off x="-2656985" y="2392816"/>
                  <a:ext cx="151804" cy="10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015" extrusionOk="0">
                      <a:moveTo>
                        <a:pt x="27" y="0"/>
                      </a:moveTo>
                      <a:lnTo>
                        <a:pt x="1" y="47"/>
                      </a:lnTo>
                      <a:cubicBezTo>
                        <a:pt x="472" y="1008"/>
                        <a:pt x="1755" y="1909"/>
                        <a:pt x="2821" y="2014"/>
                      </a:cubicBezTo>
                      <a:lnTo>
                        <a:pt x="2821" y="2012"/>
                      </a:lnTo>
                      <a:lnTo>
                        <a:pt x="2854" y="1972"/>
                      </a:lnTo>
                      <a:lnTo>
                        <a:pt x="2690" y="1831"/>
                      </a:lnTo>
                      <a:cubicBezTo>
                        <a:pt x="2544" y="1708"/>
                        <a:pt x="2339" y="1543"/>
                        <a:pt x="2188" y="1424"/>
                      </a:cubicBezTo>
                      <a:cubicBezTo>
                        <a:pt x="1853" y="1165"/>
                        <a:pt x="1490" y="904"/>
                        <a:pt x="1135" y="671"/>
                      </a:cubicBezTo>
                      <a:cubicBezTo>
                        <a:pt x="906" y="517"/>
                        <a:pt x="641" y="354"/>
                        <a:pt x="403" y="213"/>
                      </a:cubicBezTo>
                      <a:cubicBezTo>
                        <a:pt x="310" y="159"/>
                        <a:pt x="122" y="54"/>
                        <a:pt x="2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383;p43">
                  <a:extLst>
                    <a:ext uri="{FF2B5EF4-FFF2-40B4-BE49-F238E27FC236}">
                      <a16:creationId xmlns:a16="http://schemas.microsoft.com/office/drawing/2014/main" id="{4FAAE923-C1BF-9D70-5987-E596C8221619}"/>
                    </a:ext>
                  </a:extLst>
                </p:cNvPr>
                <p:cNvSpPr/>
                <p:nvPr/>
              </p:nvSpPr>
              <p:spPr>
                <a:xfrm>
                  <a:off x="-2655336" y="2575738"/>
                  <a:ext cx="176272" cy="125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361" extrusionOk="0">
                      <a:moveTo>
                        <a:pt x="25" y="1"/>
                      </a:moveTo>
                      <a:lnTo>
                        <a:pt x="1" y="48"/>
                      </a:lnTo>
                      <a:cubicBezTo>
                        <a:pt x="611" y="1039"/>
                        <a:pt x="2137" y="2121"/>
                        <a:pt x="3276" y="2359"/>
                      </a:cubicBezTo>
                      <a:lnTo>
                        <a:pt x="3278" y="2361"/>
                      </a:lnTo>
                      <a:lnTo>
                        <a:pt x="3314" y="2320"/>
                      </a:lnTo>
                      <a:lnTo>
                        <a:pt x="3127" y="2149"/>
                      </a:lnTo>
                      <a:cubicBezTo>
                        <a:pt x="3035" y="2064"/>
                        <a:pt x="2844" y="1898"/>
                        <a:pt x="2747" y="1818"/>
                      </a:cubicBezTo>
                      <a:cubicBezTo>
                        <a:pt x="2167" y="1332"/>
                        <a:pt x="1551" y="890"/>
                        <a:pt x="905" y="495"/>
                      </a:cubicBezTo>
                      <a:cubicBezTo>
                        <a:pt x="712" y="378"/>
                        <a:pt x="448" y="224"/>
                        <a:pt x="249" y="119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384;p43">
                  <a:extLst>
                    <a:ext uri="{FF2B5EF4-FFF2-40B4-BE49-F238E27FC236}">
                      <a16:creationId xmlns:a16="http://schemas.microsoft.com/office/drawing/2014/main" id="{CA1E6639-0938-6165-58DE-4551AA29A644}"/>
                    </a:ext>
                  </a:extLst>
                </p:cNvPr>
                <p:cNvSpPr/>
                <p:nvPr/>
              </p:nvSpPr>
              <p:spPr>
                <a:xfrm>
                  <a:off x="-2606188" y="2783765"/>
                  <a:ext cx="192441" cy="148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8" h="2799" extrusionOk="0">
                      <a:moveTo>
                        <a:pt x="29" y="0"/>
                      </a:moveTo>
                      <a:lnTo>
                        <a:pt x="0" y="44"/>
                      </a:lnTo>
                      <a:cubicBezTo>
                        <a:pt x="640" y="1193"/>
                        <a:pt x="2307" y="2479"/>
                        <a:pt x="3582" y="2798"/>
                      </a:cubicBezTo>
                      <a:lnTo>
                        <a:pt x="3617" y="2758"/>
                      </a:lnTo>
                      <a:lnTo>
                        <a:pt x="3407" y="2568"/>
                      </a:lnTo>
                      <a:cubicBezTo>
                        <a:pt x="3302" y="2474"/>
                        <a:pt x="3086" y="2288"/>
                        <a:pt x="2979" y="2197"/>
                      </a:cubicBezTo>
                      <a:cubicBezTo>
                        <a:pt x="2338" y="1651"/>
                        <a:pt x="1654" y="1123"/>
                        <a:pt x="967" y="634"/>
                      </a:cubicBezTo>
                      <a:cubicBezTo>
                        <a:pt x="761" y="490"/>
                        <a:pt x="478" y="294"/>
                        <a:pt x="266" y="154"/>
                      </a:cubicBez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385;p43">
                  <a:extLst>
                    <a:ext uri="{FF2B5EF4-FFF2-40B4-BE49-F238E27FC236}">
                      <a16:creationId xmlns:a16="http://schemas.microsoft.com/office/drawing/2014/main" id="{880F9819-41D2-E1E6-65C7-A9FC6B4F81CF}"/>
                    </a:ext>
                  </a:extLst>
                </p:cNvPr>
                <p:cNvSpPr/>
                <p:nvPr/>
              </p:nvSpPr>
              <p:spPr>
                <a:xfrm>
                  <a:off x="-2553369" y="2997431"/>
                  <a:ext cx="130741" cy="154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2908" extrusionOk="0">
                      <a:moveTo>
                        <a:pt x="34" y="1"/>
                      </a:moveTo>
                      <a:lnTo>
                        <a:pt x="0" y="41"/>
                      </a:lnTo>
                      <a:cubicBezTo>
                        <a:pt x="337" y="1067"/>
                        <a:pt x="1458" y="2403"/>
                        <a:pt x="2412" y="2907"/>
                      </a:cubicBezTo>
                      <a:lnTo>
                        <a:pt x="2458" y="2880"/>
                      </a:lnTo>
                      <a:lnTo>
                        <a:pt x="2341" y="2675"/>
                      </a:lnTo>
                      <a:cubicBezTo>
                        <a:pt x="2234" y="2492"/>
                        <a:pt x="2077" y="2251"/>
                        <a:pt x="1959" y="2078"/>
                      </a:cubicBezTo>
                      <a:cubicBezTo>
                        <a:pt x="1643" y="1624"/>
                        <a:pt x="1291" y="1196"/>
                        <a:pt x="907" y="798"/>
                      </a:cubicBezTo>
                      <a:cubicBezTo>
                        <a:pt x="755" y="639"/>
                        <a:pt x="559" y="454"/>
                        <a:pt x="395" y="305"/>
                      </a:cubicBezTo>
                      <a:cubicBezTo>
                        <a:pt x="306" y="228"/>
                        <a:pt x="126" y="75"/>
                        <a:pt x="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386;p43">
                  <a:extLst>
                    <a:ext uri="{FF2B5EF4-FFF2-40B4-BE49-F238E27FC236}">
                      <a16:creationId xmlns:a16="http://schemas.microsoft.com/office/drawing/2014/main" id="{8065C084-123F-9FAB-B99E-1024E3FEDF1A}"/>
                    </a:ext>
                  </a:extLst>
                </p:cNvPr>
                <p:cNvSpPr/>
                <p:nvPr/>
              </p:nvSpPr>
              <p:spPr>
                <a:xfrm>
                  <a:off x="-2059921" y="1521664"/>
                  <a:ext cx="176006" cy="192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3621" extrusionOk="0">
                      <a:moveTo>
                        <a:pt x="41" y="0"/>
                      </a:moveTo>
                      <a:lnTo>
                        <a:pt x="1" y="36"/>
                      </a:lnTo>
                      <a:cubicBezTo>
                        <a:pt x="62" y="248"/>
                        <a:pt x="151" y="441"/>
                        <a:pt x="245" y="634"/>
                      </a:cubicBezTo>
                      <a:cubicBezTo>
                        <a:pt x="840" y="1802"/>
                        <a:pt x="2055" y="3107"/>
                        <a:pt x="3270" y="3621"/>
                      </a:cubicBezTo>
                      <a:lnTo>
                        <a:pt x="3309" y="3585"/>
                      </a:lnTo>
                      <a:cubicBezTo>
                        <a:pt x="3111" y="3357"/>
                        <a:pt x="2708" y="2900"/>
                        <a:pt x="2507" y="2675"/>
                      </a:cubicBezTo>
                      <a:cubicBezTo>
                        <a:pt x="1849" y="1939"/>
                        <a:pt x="1135" y="1160"/>
                        <a:pt x="459" y="439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387;p43">
                  <a:extLst>
                    <a:ext uri="{FF2B5EF4-FFF2-40B4-BE49-F238E27FC236}">
                      <a16:creationId xmlns:a16="http://schemas.microsoft.com/office/drawing/2014/main" id="{6F22B6F3-79DC-E7B1-C519-E1D150EA9729}"/>
                    </a:ext>
                  </a:extLst>
                </p:cNvPr>
                <p:cNvSpPr/>
                <p:nvPr/>
              </p:nvSpPr>
              <p:spPr>
                <a:xfrm>
                  <a:off x="-2035932" y="1766872"/>
                  <a:ext cx="208398" cy="200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3766" extrusionOk="0">
                      <a:moveTo>
                        <a:pt x="37" y="1"/>
                      </a:moveTo>
                      <a:lnTo>
                        <a:pt x="0" y="40"/>
                      </a:lnTo>
                      <a:cubicBezTo>
                        <a:pt x="46" y="150"/>
                        <a:pt x="97" y="258"/>
                        <a:pt x="156" y="364"/>
                      </a:cubicBezTo>
                      <a:cubicBezTo>
                        <a:pt x="323" y="667"/>
                        <a:pt x="512" y="955"/>
                        <a:pt x="724" y="1229"/>
                      </a:cubicBezTo>
                      <a:cubicBezTo>
                        <a:pt x="1486" y="2215"/>
                        <a:pt x="2710" y="3314"/>
                        <a:pt x="3880" y="3766"/>
                      </a:cubicBezTo>
                      <a:lnTo>
                        <a:pt x="3917" y="3727"/>
                      </a:lnTo>
                      <a:cubicBezTo>
                        <a:pt x="3682" y="3490"/>
                        <a:pt x="3201" y="3014"/>
                        <a:pt x="2962" y="2781"/>
                      </a:cubicBezTo>
                      <a:cubicBezTo>
                        <a:pt x="2015" y="1859"/>
                        <a:pt x="1011" y="897"/>
                        <a:pt x="3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388;p43">
                  <a:extLst>
                    <a:ext uri="{FF2B5EF4-FFF2-40B4-BE49-F238E27FC236}">
                      <a16:creationId xmlns:a16="http://schemas.microsoft.com/office/drawing/2014/main" id="{2379E55C-1406-59DE-4597-B7E5DF90A75B}"/>
                    </a:ext>
                  </a:extLst>
                </p:cNvPr>
                <p:cNvSpPr/>
                <p:nvPr/>
              </p:nvSpPr>
              <p:spPr>
                <a:xfrm>
                  <a:off x="-2052687" y="1968410"/>
                  <a:ext cx="147655" cy="146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750" extrusionOk="0">
                      <a:moveTo>
                        <a:pt x="35" y="1"/>
                      </a:moveTo>
                      <a:lnTo>
                        <a:pt x="1" y="41"/>
                      </a:lnTo>
                      <a:cubicBezTo>
                        <a:pt x="388" y="1124"/>
                        <a:pt x="1648" y="2376"/>
                        <a:pt x="2735" y="2748"/>
                      </a:cubicBezTo>
                      <a:lnTo>
                        <a:pt x="2735" y="2750"/>
                      </a:lnTo>
                      <a:lnTo>
                        <a:pt x="2776" y="2714"/>
                      </a:lnTo>
                      <a:lnTo>
                        <a:pt x="2624" y="2528"/>
                      </a:lnTo>
                      <a:cubicBezTo>
                        <a:pt x="2428" y="2290"/>
                        <a:pt x="2194" y="2026"/>
                        <a:pt x="1985" y="1802"/>
                      </a:cubicBezTo>
                      <a:cubicBezTo>
                        <a:pt x="1665" y="1457"/>
                        <a:pt x="1303" y="1099"/>
                        <a:pt x="957" y="782"/>
                      </a:cubicBezTo>
                      <a:cubicBezTo>
                        <a:pt x="791" y="629"/>
                        <a:pt x="582" y="450"/>
                        <a:pt x="411" y="304"/>
                      </a:cubicBezTo>
                      <a:cubicBezTo>
                        <a:pt x="318" y="228"/>
                        <a:pt x="130" y="75"/>
                        <a:pt x="3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389;p43">
                  <a:extLst>
                    <a:ext uri="{FF2B5EF4-FFF2-40B4-BE49-F238E27FC236}">
                      <a16:creationId xmlns:a16="http://schemas.microsoft.com/office/drawing/2014/main" id="{3DE2285C-4D24-1B69-5CA5-EFD3976F23FF}"/>
                    </a:ext>
                  </a:extLst>
                </p:cNvPr>
                <p:cNvSpPr/>
                <p:nvPr/>
              </p:nvSpPr>
              <p:spPr>
                <a:xfrm>
                  <a:off x="-2077155" y="2169310"/>
                  <a:ext cx="94253" cy="8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" h="1632" extrusionOk="0">
                      <a:moveTo>
                        <a:pt x="36" y="0"/>
                      </a:moveTo>
                      <a:lnTo>
                        <a:pt x="1" y="39"/>
                      </a:lnTo>
                      <a:cubicBezTo>
                        <a:pt x="6" y="164"/>
                        <a:pt x="28" y="285"/>
                        <a:pt x="67" y="402"/>
                      </a:cubicBezTo>
                      <a:cubicBezTo>
                        <a:pt x="290" y="1100"/>
                        <a:pt x="959" y="1632"/>
                        <a:pt x="1699" y="1632"/>
                      </a:cubicBezTo>
                      <a:cubicBezTo>
                        <a:pt x="1712" y="1632"/>
                        <a:pt x="1724" y="1632"/>
                        <a:pt x="1736" y="1631"/>
                      </a:cubicBezTo>
                      <a:lnTo>
                        <a:pt x="1771" y="1591"/>
                      </a:lnTo>
                      <a:cubicBezTo>
                        <a:pt x="1703" y="1521"/>
                        <a:pt x="1632" y="1453"/>
                        <a:pt x="1562" y="1384"/>
                      </a:cubicBezTo>
                      <a:cubicBezTo>
                        <a:pt x="1295" y="1121"/>
                        <a:pt x="983" y="830"/>
                        <a:pt x="702" y="578"/>
                      </a:cubicBezTo>
                      <a:cubicBezTo>
                        <a:pt x="493" y="389"/>
                        <a:pt x="255" y="180"/>
                        <a:pt x="3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390;p43">
                  <a:extLst>
                    <a:ext uri="{FF2B5EF4-FFF2-40B4-BE49-F238E27FC236}">
                      <a16:creationId xmlns:a16="http://schemas.microsoft.com/office/drawing/2014/main" id="{DAB7B561-86F8-2E1E-8160-2D7235D4741A}"/>
                    </a:ext>
                  </a:extLst>
                </p:cNvPr>
                <p:cNvSpPr/>
                <p:nvPr/>
              </p:nvSpPr>
              <p:spPr>
                <a:xfrm>
                  <a:off x="-2126675" y="2357551"/>
                  <a:ext cx="106220" cy="107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2020" extrusionOk="0">
                      <a:moveTo>
                        <a:pt x="34" y="1"/>
                      </a:moveTo>
                      <a:lnTo>
                        <a:pt x="0" y="41"/>
                      </a:lnTo>
                      <a:cubicBezTo>
                        <a:pt x="25" y="177"/>
                        <a:pt x="64" y="309"/>
                        <a:pt x="119" y="435"/>
                      </a:cubicBezTo>
                      <a:cubicBezTo>
                        <a:pt x="433" y="1185"/>
                        <a:pt x="1149" y="1852"/>
                        <a:pt x="1956" y="2019"/>
                      </a:cubicBezTo>
                      <a:lnTo>
                        <a:pt x="1996" y="1985"/>
                      </a:lnTo>
                      <a:cubicBezTo>
                        <a:pt x="1928" y="1891"/>
                        <a:pt x="1855" y="1801"/>
                        <a:pt x="1782" y="1710"/>
                      </a:cubicBezTo>
                      <a:cubicBezTo>
                        <a:pt x="1727" y="1642"/>
                        <a:pt x="1614" y="1507"/>
                        <a:pt x="1557" y="1441"/>
                      </a:cubicBezTo>
                      <a:cubicBezTo>
                        <a:pt x="1332" y="1182"/>
                        <a:pt x="1081" y="921"/>
                        <a:pt x="831" y="684"/>
                      </a:cubicBezTo>
                      <a:cubicBezTo>
                        <a:pt x="577" y="441"/>
                        <a:pt x="311" y="215"/>
                        <a:pt x="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391;p43">
                  <a:extLst>
                    <a:ext uri="{FF2B5EF4-FFF2-40B4-BE49-F238E27FC236}">
                      <a16:creationId xmlns:a16="http://schemas.microsoft.com/office/drawing/2014/main" id="{FD38DCFE-1196-B857-669C-AFF91C00EA23}"/>
                    </a:ext>
                  </a:extLst>
                </p:cNvPr>
                <p:cNvSpPr/>
                <p:nvPr/>
              </p:nvSpPr>
              <p:spPr>
                <a:xfrm>
                  <a:off x="-2224386" y="2538611"/>
                  <a:ext cx="200739" cy="15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2995" extrusionOk="0">
                      <a:moveTo>
                        <a:pt x="25" y="0"/>
                      </a:moveTo>
                      <a:lnTo>
                        <a:pt x="0" y="47"/>
                      </a:lnTo>
                      <a:cubicBezTo>
                        <a:pt x="713" y="1031"/>
                        <a:pt x="2613" y="2532"/>
                        <a:pt x="3733" y="2994"/>
                      </a:cubicBezTo>
                      <a:lnTo>
                        <a:pt x="3773" y="2959"/>
                      </a:lnTo>
                      <a:cubicBezTo>
                        <a:pt x="3598" y="2756"/>
                        <a:pt x="3352" y="2484"/>
                        <a:pt x="3164" y="2296"/>
                      </a:cubicBezTo>
                      <a:cubicBezTo>
                        <a:pt x="2599" y="1727"/>
                        <a:pt x="1980" y="1214"/>
                        <a:pt x="1317" y="763"/>
                      </a:cubicBezTo>
                      <a:cubicBezTo>
                        <a:pt x="1001" y="550"/>
                        <a:pt x="629" y="323"/>
                        <a:pt x="292" y="14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392;p43">
                  <a:extLst>
                    <a:ext uri="{FF2B5EF4-FFF2-40B4-BE49-F238E27FC236}">
                      <a16:creationId xmlns:a16="http://schemas.microsoft.com/office/drawing/2014/main" id="{70B62EA5-E280-5B56-635A-E57869671BF5}"/>
                    </a:ext>
                  </a:extLst>
                </p:cNvPr>
                <p:cNvSpPr/>
                <p:nvPr/>
              </p:nvSpPr>
              <p:spPr>
                <a:xfrm>
                  <a:off x="-2215769" y="2702916"/>
                  <a:ext cx="158347" cy="19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7" h="3680" extrusionOk="0">
                      <a:moveTo>
                        <a:pt x="41" y="1"/>
                      </a:moveTo>
                      <a:lnTo>
                        <a:pt x="0" y="35"/>
                      </a:lnTo>
                      <a:cubicBezTo>
                        <a:pt x="21" y="138"/>
                        <a:pt x="50" y="240"/>
                        <a:pt x="86" y="341"/>
                      </a:cubicBezTo>
                      <a:cubicBezTo>
                        <a:pt x="517" y="1609"/>
                        <a:pt x="1719" y="3097"/>
                        <a:pt x="2934" y="3680"/>
                      </a:cubicBezTo>
                      <a:lnTo>
                        <a:pt x="2936" y="3680"/>
                      </a:lnTo>
                      <a:lnTo>
                        <a:pt x="2976" y="3646"/>
                      </a:lnTo>
                      <a:cubicBezTo>
                        <a:pt x="2800" y="3414"/>
                        <a:pt x="2438" y="2951"/>
                        <a:pt x="2259" y="2722"/>
                      </a:cubicBezTo>
                      <a:cubicBezTo>
                        <a:pt x="1790" y="2129"/>
                        <a:pt x="1270" y="1483"/>
                        <a:pt x="791" y="900"/>
                      </a:cubicBezTo>
                      <a:cubicBezTo>
                        <a:pt x="606" y="673"/>
                        <a:pt x="230" y="224"/>
                        <a:pt x="4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393;p43">
                  <a:extLst>
                    <a:ext uri="{FF2B5EF4-FFF2-40B4-BE49-F238E27FC236}">
                      <a16:creationId xmlns:a16="http://schemas.microsoft.com/office/drawing/2014/main" id="{B0231A0B-4717-6D53-32F3-B139C9AC21AD}"/>
                    </a:ext>
                  </a:extLst>
                </p:cNvPr>
                <p:cNvSpPr/>
                <p:nvPr/>
              </p:nvSpPr>
              <p:spPr>
                <a:xfrm>
                  <a:off x="-2205291" y="2937113"/>
                  <a:ext cx="80370" cy="10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965" extrusionOk="0">
                      <a:moveTo>
                        <a:pt x="41" y="1"/>
                      </a:moveTo>
                      <a:lnTo>
                        <a:pt x="3" y="37"/>
                      </a:lnTo>
                      <a:cubicBezTo>
                        <a:pt x="1" y="161"/>
                        <a:pt x="14" y="286"/>
                        <a:pt x="41" y="407"/>
                      </a:cubicBezTo>
                      <a:cubicBezTo>
                        <a:pt x="195" y="1133"/>
                        <a:pt x="743" y="1765"/>
                        <a:pt x="1465" y="1964"/>
                      </a:cubicBezTo>
                      <a:lnTo>
                        <a:pt x="1511" y="1937"/>
                      </a:lnTo>
                      <a:cubicBezTo>
                        <a:pt x="1462" y="1848"/>
                        <a:pt x="1410" y="1760"/>
                        <a:pt x="1360" y="1673"/>
                      </a:cubicBezTo>
                      <a:cubicBezTo>
                        <a:pt x="1175" y="1368"/>
                        <a:pt x="973" y="1075"/>
                        <a:pt x="753" y="796"/>
                      </a:cubicBezTo>
                      <a:cubicBezTo>
                        <a:pt x="534" y="516"/>
                        <a:pt x="296" y="250"/>
                        <a:pt x="4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394;p43">
                  <a:extLst>
                    <a:ext uri="{FF2B5EF4-FFF2-40B4-BE49-F238E27FC236}">
                      <a16:creationId xmlns:a16="http://schemas.microsoft.com/office/drawing/2014/main" id="{8BB0C3A6-1218-4FFA-4D94-0C177F4E3E9B}"/>
                    </a:ext>
                  </a:extLst>
                </p:cNvPr>
                <p:cNvSpPr/>
                <p:nvPr/>
              </p:nvSpPr>
              <p:spPr>
                <a:xfrm>
                  <a:off x="-1892318" y="1432038"/>
                  <a:ext cx="198080" cy="278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4" h="5242" extrusionOk="0">
                      <a:moveTo>
                        <a:pt x="3680" y="0"/>
                      </a:moveTo>
                      <a:cubicBezTo>
                        <a:pt x="3565" y="85"/>
                        <a:pt x="3459" y="174"/>
                        <a:pt x="3356" y="266"/>
                      </a:cubicBezTo>
                      <a:cubicBezTo>
                        <a:pt x="3004" y="579"/>
                        <a:pt x="2680" y="925"/>
                        <a:pt x="2372" y="1280"/>
                      </a:cubicBezTo>
                      <a:cubicBezTo>
                        <a:pt x="1768" y="1983"/>
                        <a:pt x="1227" y="2740"/>
                        <a:pt x="756" y="3538"/>
                      </a:cubicBezTo>
                      <a:cubicBezTo>
                        <a:pt x="454" y="4068"/>
                        <a:pt x="169" y="4619"/>
                        <a:pt x="1" y="5210"/>
                      </a:cubicBezTo>
                      <a:lnTo>
                        <a:pt x="43" y="5241"/>
                      </a:lnTo>
                      <a:cubicBezTo>
                        <a:pt x="318" y="4873"/>
                        <a:pt x="723" y="4340"/>
                        <a:pt x="1003" y="3968"/>
                      </a:cubicBezTo>
                      <a:cubicBezTo>
                        <a:pt x="1964" y="2694"/>
                        <a:pt x="2884" y="1387"/>
                        <a:pt x="3723" y="30"/>
                      </a:cubicBezTo>
                      <a:lnTo>
                        <a:pt x="3680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395;p43">
                  <a:extLst>
                    <a:ext uri="{FF2B5EF4-FFF2-40B4-BE49-F238E27FC236}">
                      <a16:creationId xmlns:a16="http://schemas.microsoft.com/office/drawing/2014/main" id="{E914FE90-977B-0DBD-1656-3F08AB6F94CB}"/>
                    </a:ext>
                  </a:extLst>
                </p:cNvPr>
                <p:cNvSpPr/>
                <p:nvPr/>
              </p:nvSpPr>
              <p:spPr>
                <a:xfrm>
                  <a:off x="-1813649" y="1716128"/>
                  <a:ext cx="147655" cy="20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3876" extrusionOk="0">
                      <a:moveTo>
                        <a:pt x="2732" y="1"/>
                      </a:moveTo>
                      <a:lnTo>
                        <a:pt x="2564" y="242"/>
                      </a:lnTo>
                      <a:cubicBezTo>
                        <a:pt x="2478" y="362"/>
                        <a:pt x="2304" y="602"/>
                        <a:pt x="2219" y="720"/>
                      </a:cubicBezTo>
                      <a:cubicBezTo>
                        <a:pt x="1770" y="1334"/>
                        <a:pt x="1261" y="2001"/>
                        <a:pt x="822" y="2620"/>
                      </a:cubicBezTo>
                      <a:cubicBezTo>
                        <a:pt x="652" y="2858"/>
                        <a:pt x="482" y="3108"/>
                        <a:pt x="320" y="3351"/>
                      </a:cubicBezTo>
                      <a:cubicBezTo>
                        <a:pt x="213" y="3514"/>
                        <a:pt x="108" y="3681"/>
                        <a:pt x="1" y="3846"/>
                      </a:cubicBezTo>
                      <a:lnTo>
                        <a:pt x="46" y="3876"/>
                      </a:lnTo>
                      <a:cubicBezTo>
                        <a:pt x="1224" y="3160"/>
                        <a:pt x="2591" y="1416"/>
                        <a:pt x="2776" y="31"/>
                      </a:cubicBezTo>
                      <a:lnTo>
                        <a:pt x="2732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396;p43">
                  <a:extLst>
                    <a:ext uri="{FF2B5EF4-FFF2-40B4-BE49-F238E27FC236}">
                      <a16:creationId xmlns:a16="http://schemas.microsoft.com/office/drawing/2014/main" id="{381223BB-37EB-89E6-49C2-B4B0B03AA664}"/>
                    </a:ext>
                  </a:extLst>
                </p:cNvPr>
                <p:cNvSpPr/>
                <p:nvPr/>
              </p:nvSpPr>
              <p:spPr>
                <a:xfrm>
                  <a:off x="-1893967" y="2000750"/>
                  <a:ext cx="247706" cy="118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7" h="2222" extrusionOk="0">
                      <a:moveTo>
                        <a:pt x="4641" y="0"/>
                      </a:moveTo>
                      <a:lnTo>
                        <a:pt x="4333" y="94"/>
                      </a:lnTo>
                      <a:cubicBezTo>
                        <a:pt x="4061" y="180"/>
                        <a:pt x="3691" y="311"/>
                        <a:pt x="3422" y="412"/>
                      </a:cubicBezTo>
                      <a:cubicBezTo>
                        <a:pt x="2421" y="797"/>
                        <a:pt x="1457" y="1272"/>
                        <a:pt x="540" y="1829"/>
                      </a:cubicBezTo>
                      <a:cubicBezTo>
                        <a:pt x="406" y="1914"/>
                        <a:pt x="134" y="2087"/>
                        <a:pt x="1" y="2176"/>
                      </a:cubicBezTo>
                      <a:lnTo>
                        <a:pt x="28" y="2221"/>
                      </a:lnTo>
                      <a:cubicBezTo>
                        <a:pt x="312" y="2184"/>
                        <a:pt x="576" y="2110"/>
                        <a:pt x="845" y="2032"/>
                      </a:cubicBezTo>
                      <a:cubicBezTo>
                        <a:pt x="1499" y="1831"/>
                        <a:pt x="2134" y="1564"/>
                        <a:pt x="2748" y="1262"/>
                      </a:cubicBezTo>
                      <a:cubicBezTo>
                        <a:pt x="3128" y="1076"/>
                        <a:pt x="3497" y="870"/>
                        <a:pt x="3853" y="645"/>
                      </a:cubicBezTo>
                      <a:cubicBezTo>
                        <a:pt x="4135" y="464"/>
                        <a:pt x="4407" y="279"/>
                        <a:pt x="4657" y="51"/>
                      </a:cubicBezTo>
                      <a:lnTo>
                        <a:pt x="4641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397;p43">
                  <a:extLst>
                    <a:ext uri="{FF2B5EF4-FFF2-40B4-BE49-F238E27FC236}">
                      <a16:creationId xmlns:a16="http://schemas.microsoft.com/office/drawing/2014/main" id="{80BCBA34-B9B6-A258-12CF-624165F7D8DD}"/>
                    </a:ext>
                  </a:extLst>
                </p:cNvPr>
                <p:cNvSpPr/>
                <p:nvPr/>
              </p:nvSpPr>
              <p:spPr>
                <a:xfrm>
                  <a:off x="-1972635" y="2199522"/>
                  <a:ext cx="216430" cy="63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1203" extrusionOk="0">
                      <a:moveTo>
                        <a:pt x="4059" y="1"/>
                      </a:moveTo>
                      <a:lnTo>
                        <a:pt x="3798" y="41"/>
                      </a:lnTo>
                      <a:cubicBezTo>
                        <a:pt x="3669" y="61"/>
                        <a:pt x="3408" y="109"/>
                        <a:pt x="3280" y="135"/>
                      </a:cubicBezTo>
                      <a:cubicBezTo>
                        <a:pt x="2504" y="291"/>
                        <a:pt x="1738" y="496"/>
                        <a:pt x="987" y="752"/>
                      </a:cubicBezTo>
                      <a:cubicBezTo>
                        <a:pt x="766" y="829"/>
                        <a:pt x="464" y="939"/>
                        <a:pt x="245" y="1026"/>
                      </a:cubicBezTo>
                      <a:lnTo>
                        <a:pt x="1" y="1125"/>
                      </a:lnTo>
                      <a:lnTo>
                        <a:pt x="20" y="1175"/>
                      </a:lnTo>
                      <a:cubicBezTo>
                        <a:pt x="164" y="1194"/>
                        <a:pt x="318" y="1203"/>
                        <a:pt x="479" y="1203"/>
                      </a:cubicBezTo>
                      <a:cubicBezTo>
                        <a:pt x="1665" y="1203"/>
                        <a:pt x="3232" y="719"/>
                        <a:pt x="4068" y="51"/>
                      </a:cubicBezTo>
                      <a:lnTo>
                        <a:pt x="4068" y="51"/>
                      </a:lnTo>
                      <a:lnTo>
                        <a:pt x="4069" y="53"/>
                      </a:lnTo>
                      <a:lnTo>
                        <a:pt x="4069" y="51"/>
                      </a:lnTo>
                      <a:cubicBezTo>
                        <a:pt x="4069" y="51"/>
                        <a:pt x="4069" y="51"/>
                        <a:pt x="4068" y="51"/>
                      </a:cubicBezTo>
                      <a:lnTo>
                        <a:pt x="4068" y="51"/>
                      </a:lnTo>
                      <a:lnTo>
                        <a:pt x="4059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398;p43">
                  <a:extLst>
                    <a:ext uri="{FF2B5EF4-FFF2-40B4-BE49-F238E27FC236}">
                      <a16:creationId xmlns:a16="http://schemas.microsoft.com/office/drawing/2014/main" id="{61B2E3E1-3771-8AC8-4D00-27AA25BCEA79}"/>
                    </a:ext>
                  </a:extLst>
                </p:cNvPr>
                <p:cNvSpPr/>
                <p:nvPr/>
              </p:nvSpPr>
              <p:spPr>
                <a:xfrm>
                  <a:off x="-2010082" y="2347232"/>
                  <a:ext cx="188027" cy="9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853" extrusionOk="0">
                      <a:moveTo>
                        <a:pt x="3514" y="0"/>
                      </a:moveTo>
                      <a:lnTo>
                        <a:pt x="3286" y="93"/>
                      </a:lnTo>
                      <a:cubicBezTo>
                        <a:pt x="3171" y="138"/>
                        <a:pt x="2942" y="235"/>
                        <a:pt x="2830" y="285"/>
                      </a:cubicBezTo>
                      <a:cubicBezTo>
                        <a:pt x="2233" y="548"/>
                        <a:pt x="1630" y="852"/>
                        <a:pt x="1060" y="1170"/>
                      </a:cubicBezTo>
                      <a:cubicBezTo>
                        <a:pt x="859" y="1280"/>
                        <a:pt x="617" y="1424"/>
                        <a:pt x="418" y="1543"/>
                      </a:cubicBezTo>
                      <a:cubicBezTo>
                        <a:pt x="313" y="1607"/>
                        <a:pt x="104" y="1740"/>
                        <a:pt x="0" y="1807"/>
                      </a:cubicBezTo>
                      <a:lnTo>
                        <a:pt x="28" y="1852"/>
                      </a:lnTo>
                      <a:cubicBezTo>
                        <a:pt x="1207" y="1823"/>
                        <a:pt x="2829" y="993"/>
                        <a:pt x="3535" y="49"/>
                      </a:cubicBezTo>
                      <a:lnTo>
                        <a:pt x="3533" y="49"/>
                      </a:lnTo>
                      <a:lnTo>
                        <a:pt x="3514" y="0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399;p43">
                  <a:extLst>
                    <a:ext uri="{FF2B5EF4-FFF2-40B4-BE49-F238E27FC236}">
                      <a16:creationId xmlns:a16="http://schemas.microsoft.com/office/drawing/2014/main" id="{E3EAB2EB-2286-B58A-F8C6-160E85A4621B}"/>
                    </a:ext>
                  </a:extLst>
                </p:cNvPr>
                <p:cNvSpPr/>
                <p:nvPr/>
              </p:nvSpPr>
              <p:spPr>
                <a:xfrm>
                  <a:off x="-2021837" y="2516696"/>
                  <a:ext cx="190314" cy="1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8" h="2925" extrusionOk="0">
                      <a:moveTo>
                        <a:pt x="3539" y="1"/>
                      </a:moveTo>
                      <a:cubicBezTo>
                        <a:pt x="3438" y="100"/>
                        <a:pt x="3228" y="297"/>
                        <a:pt x="3124" y="393"/>
                      </a:cubicBezTo>
                      <a:cubicBezTo>
                        <a:pt x="2716" y="774"/>
                        <a:pt x="2267" y="1166"/>
                        <a:pt x="1833" y="1517"/>
                      </a:cubicBezTo>
                      <a:cubicBezTo>
                        <a:pt x="1326" y="1934"/>
                        <a:pt x="774" y="2342"/>
                        <a:pt x="236" y="2718"/>
                      </a:cubicBezTo>
                      <a:lnTo>
                        <a:pt x="1" y="2880"/>
                      </a:lnTo>
                      <a:lnTo>
                        <a:pt x="28" y="2925"/>
                      </a:lnTo>
                      <a:cubicBezTo>
                        <a:pt x="1478" y="2745"/>
                        <a:pt x="3110" y="1422"/>
                        <a:pt x="3578" y="38"/>
                      </a:cubicBezTo>
                      <a:lnTo>
                        <a:pt x="3539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00;p43">
                  <a:extLst>
                    <a:ext uri="{FF2B5EF4-FFF2-40B4-BE49-F238E27FC236}">
                      <a16:creationId xmlns:a16="http://schemas.microsoft.com/office/drawing/2014/main" id="{32F1277B-C7B3-11FE-F985-29B950C0DA31}"/>
                    </a:ext>
                  </a:extLst>
                </p:cNvPr>
                <p:cNvSpPr/>
                <p:nvPr/>
              </p:nvSpPr>
              <p:spPr>
                <a:xfrm>
                  <a:off x="-2042262" y="2741958"/>
                  <a:ext cx="188027" cy="15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2860" extrusionOk="0">
                      <a:moveTo>
                        <a:pt x="3500" y="1"/>
                      </a:moveTo>
                      <a:cubicBezTo>
                        <a:pt x="3278" y="169"/>
                        <a:pt x="2833" y="516"/>
                        <a:pt x="2612" y="689"/>
                      </a:cubicBezTo>
                      <a:cubicBezTo>
                        <a:pt x="2044" y="1138"/>
                        <a:pt x="1423" y="1638"/>
                        <a:pt x="863" y="2100"/>
                      </a:cubicBezTo>
                      <a:cubicBezTo>
                        <a:pt x="646" y="2277"/>
                        <a:pt x="215" y="2638"/>
                        <a:pt x="1" y="2819"/>
                      </a:cubicBezTo>
                      <a:lnTo>
                        <a:pt x="35" y="2860"/>
                      </a:lnTo>
                      <a:cubicBezTo>
                        <a:pt x="135" y="2840"/>
                        <a:pt x="234" y="2815"/>
                        <a:pt x="331" y="2782"/>
                      </a:cubicBezTo>
                      <a:cubicBezTo>
                        <a:pt x="1562" y="2380"/>
                        <a:pt x="2989" y="1226"/>
                        <a:pt x="3534" y="42"/>
                      </a:cubicBezTo>
                      <a:lnTo>
                        <a:pt x="3534" y="42"/>
                      </a:lnTo>
                      <a:lnTo>
                        <a:pt x="3534" y="43"/>
                      </a:lnTo>
                      <a:lnTo>
                        <a:pt x="3534" y="41"/>
                      </a:lnTo>
                      <a:cubicBezTo>
                        <a:pt x="3534" y="41"/>
                        <a:pt x="3534" y="42"/>
                        <a:pt x="3534" y="42"/>
                      </a:cubicBezTo>
                      <a:lnTo>
                        <a:pt x="3534" y="42"/>
                      </a:lnTo>
                      <a:lnTo>
                        <a:pt x="3500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01;p43">
                  <a:extLst>
                    <a:ext uri="{FF2B5EF4-FFF2-40B4-BE49-F238E27FC236}">
                      <a16:creationId xmlns:a16="http://schemas.microsoft.com/office/drawing/2014/main" id="{566EC120-A6E3-36E2-FAAB-D8BD55C33291}"/>
                    </a:ext>
                  </a:extLst>
                </p:cNvPr>
                <p:cNvSpPr/>
                <p:nvPr/>
              </p:nvSpPr>
              <p:spPr>
                <a:xfrm>
                  <a:off x="-2160026" y="2956421"/>
                  <a:ext cx="200579" cy="107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1" h="2017" extrusionOk="0">
                      <a:moveTo>
                        <a:pt x="3744" y="1"/>
                      </a:moveTo>
                      <a:cubicBezTo>
                        <a:pt x="3508" y="117"/>
                        <a:pt x="3033" y="356"/>
                        <a:pt x="2800" y="475"/>
                      </a:cubicBezTo>
                      <a:cubicBezTo>
                        <a:pt x="2192" y="786"/>
                        <a:pt x="1528" y="1135"/>
                        <a:pt x="927" y="1459"/>
                      </a:cubicBezTo>
                      <a:cubicBezTo>
                        <a:pt x="694" y="1583"/>
                        <a:pt x="230" y="1839"/>
                        <a:pt x="0" y="1969"/>
                      </a:cubicBezTo>
                      <a:lnTo>
                        <a:pt x="25" y="2016"/>
                      </a:lnTo>
                      <a:cubicBezTo>
                        <a:pt x="28" y="2016"/>
                        <a:pt x="32" y="2016"/>
                        <a:pt x="35" y="2016"/>
                      </a:cubicBezTo>
                      <a:cubicBezTo>
                        <a:pt x="1323" y="2016"/>
                        <a:pt x="3048" y="1112"/>
                        <a:pt x="3770" y="48"/>
                      </a:cubicBezTo>
                      <a:lnTo>
                        <a:pt x="3744" y="1"/>
                      </a:lnTo>
                      <a:close/>
                    </a:path>
                  </a:pathLst>
                </a:custGeom>
                <a:solidFill>
                  <a:srgbClr val="000000">
                    <a:alpha val="3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1402;p43">
                <a:extLst>
                  <a:ext uri="{FF2B5EF4-FFF2-40B4-BE49-F238E27FC236}">
                    <a16:creationId xmlns:a16="http://schemas.microsoft.com/office/drawing/2014/main" id="{C0C7AAB6-C21C-BAD0-4FC6-EB63B442BCBE}"/>
                  </a:ext>
                </a:extLst>
              </p:cNvPr>
              <p:cNvSpPr/>
              <p:nvPr/>
            </p:nvSpPr>
            <p:spPr>
              <a:xfrm>
                <a:off x="8171200" y="4475357"/>
                <a:ext cx="580997" cy="668154"/>
              </a:xfrm>
              <a:custGeom>
                <a:avLst/>
                <a:gdLst/>
                <a:ahLst/>
                <a:cxnLst/>
                <a:rect l="l" t="t" r="r" b="b"/>
                <a:pathLst>
                  <a:path w="17578" h="20218" extrusionOk="0">
                    <a:moveTo>
                      <a:pt x="16968" y="1"/>
                    </a:moveTo>
                    <a:cubicBezTo>
                      <a:pt x="11353" y="27"/>
                      <a:pt x="5742" y="424"/>
                      <a:pt x="65" y="1240"/>
                    </a:cubicBezTo>
                    <a:cubicBezTo>
                      <a:pt x="18" y="1817"/>
                      <a:pt x="137" y="8347"/>
                      <a:pt x="137" y="9342"/>
                    </a:cubicBezTo>
                    <a:cubicBezTo>
                      <a:pt x="137" y="9867"/>
                      <a:pt x="0" y="14996"/>
                      <a:pt x="1630" y="17170"/>
                    </a:cubicBezTo>
                    <a:cubicBezTo>
                      <a:pt x="3258" y="19341"/>
                      <a:pt x="6066" y="20218"/>
                      <a:pt x="8830" y="20218"/>
                    </a:cubicBezTo>
                    <a:cubicBezTo>
                      <a:pt x="9409" y="20218"/>
                      <a:pt x="9985" y="20179"/>
                      <a:pt x="10548" y="20107"/>
                    </a:cubicBezTo>
                    <a:cubicBezTo>
                      <a:pt x="12371" y="19872"/>
                      <a:pt x="14252" y="19280"/>
                      <a:pt x="15481" y="17913"/>
                    </a:cubicBezTo>
                    <a:cubicBezTo>
                      <a:pt x="17031" y="16193"/>
                      <a:pt x="17208" y="13674"/>
                      <a:pt x="17307" y="11359"/>
                    </a:cubicBezTo>
                    <a:cubicBezTo>
                      <a:pt x="17443" y="8159"/>
                      <a:pt x="17577" y="4958"/>
                      <a:pt x="169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03;p43">
              <a:extLst>
                <a:ext uri="{FF2B5EF4-FFF2-40B4-BE49-F238E27FC236}">
                  <a16:creationId xmlns:a16="http://schemas.microsoft.com/office/drawing/2014/main" id="{09323C48-56C5-5C92-B4F5-6C431F52D490}"/>
                </a:ext>
              </a:extLst>
            </p:cNvPr>
            <p:cNvGrpSpPr/>
            <p:nvPr/>
          </p:nvGrpSpPr>
          <p:grpSpPr>
            <a:xfrm>
              <a:off x="5859200" y="4057338"/>
              <a:ext cx="1190800" cy="1093325"/>
              <a:chOff x="5859200" y="4057338"/>
              <a:chExt cx="1190800" cy="1093325"/>
            </a:xfrm>
          </p:grpSpPr>
          <p:sp>
            <p:nvSpPr>
              <p:cNvPr id="5" name="Google Shape;1404;p43">
                <a:extLst>
                  <a:ext uri="{FF2B5EF4-FFF2-40B4-BE49-F238E27FC236}">
                    <a16:creationId xmlns:a16="http://schemas.microsoft.com/office/drawing/2014/main" id="{19CC9471-3F93-172D-5CA5-E578DB36DE7F}"/>
                  </a:ext>
                </a:extLst>
              </p:cNvPr>
              <p:cNvSpPr/>
              <p:nvPr/>
            </p:nvSpPr>
            <p:spPr>
              <a:xfrm>
                <a:off x="6658900" y="4288138"/>
                <a:ext cx="391100" cy="862525"/>
              </a:xfrm>
              <a:custGeom>
                <a:avLst/>
                <a:gdLst/>
                <a:ahLst/>
                <a:cxnLst/>
                <a:rect l="l" t="t" r="r" b="b"/>
                <a:pathLst>
                  <a:path w="15644" h="34501" extrusionOk="0">
                    <a:moveTo>
                      <a:pt x="4809" y="1"/>
                    </a:moveTo>
                    <a:lnTo>
                      <a:pt x="1" y="1585"/>
                    </a:lnTo>
                    <a:lnTo>
                      <a:pt x="10835" y="34500"/>
                    </a:lnTo>
                    <a:lnTo>
                      <a:pt x="15644" y="3291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405;p43">
                <a:extLst>
                  <a:ext uri="{FF2B5EF4-FFF2-40B4-BE49-F238E27FC236}">
                    <a16:creationId xmlns:a16="http://schemas.microsoft.com/office/drawing/2014/main" id="{07DA025A-2D2E-B881-9AF2-FCC070EFB308}"/>
                  </a:ext>
                </a:extLst>
              </p:cNvPr>
              <p:cNvSpPr/>
              <p:nvPr/>
            </p:nvSpPr>
            <p:spPr>
              <a:xfrm>
                <a:off x="6694475" y="4343838"/>
                <a:ext cx="856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468" extrusionOk="0">
                    <a:moveTo>
                      <a:pt x="2879" y="0"/>
                    </a:moveTo>
                    <a:lnTo>
                      <a:pt x="0" y="1475"/>
                    </a:lnTo>
                    <a:cubicBezTo>
                      <a:pt x="371" y="1988"/>
                      <a:pt x="528" y="2228"/>
                      <a:pt x="687" y="2468"/>
                    </a:cubicBezTo>
                    <a:cubicBezTo>
                      <a:pt x="1486" y="1854"/>
                      <a:pt x="2429" y="1455"/>
                      <a:pt x="3427" y="1309"/>
                    </a:cubicBezTo>
                    <a:cubicBezTo>
                      <a:pt x="3384" y="827"/>
                      <a:pt x="3193" y="368"/>
                      <a:pt x="2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406;p43">
                <a:extLst>
                  <a:ext uri="{FF2B5EF4-FFF2-40B4-BE49-F238E27FC236}">
                    <a16:creationId xmlns:a16="http://schemas.microsoft.com/office/drawing/2014/main" id="{15FB0C3E-1D19-881A-1719-5B7000FA1C82}"/>
                  </a:ext>
                </a:extLst>
              </p:cNvPr>
              <p:cNvSpPr/>
              <p:nvPr/>
            </p:nvSpPr>
            <p:spPr>
              <a:xfrm>
                <a:off x="6719625" y="4401263"/>
                <a:ext cx="5745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394" extrusionOk="0">
                    <a:moveTo>
                      <a:pt x="1886" y="1"/>
                    </a:moveTo>
                    <a:lnTo>
                      <a:pt x="1023" y="461"/>
                    </a:lnTo>
                    <a:cubicBezTo>
                      <a:pt x="846" y="553"/>
                      <a:pt x="368" y="814"/>
                      <a:pt x="196" y="900"/>
                    </a:cubicBezTo>
                    <a:cubicBezTo>
                      <a:pt x="183" y="901"/>
                      <a:pt x="169" y="903"/>
                      <a:pt x="161" y="918"/>
                    </a:cubicBezTo>
                    <a:cubicBezTo>
                      <a:pt x="145" y="947"/>
                      <a:pt x="130" y="977"/>
                      <a:pt x="117" y="1007"/>
                    </a:cubicBezTo>
                    <a:cubicBezTo>
                      <a:pt x="70" y="1105"/>
                      <a:pt x="31" y="1206"/>
                      <a:pt x="0" y="1308"/>
                    </a:cubicBezTo>
                    <a:lnTo>
                      <a:pt x="0" y="1310"/>
                    </a:lnTo>
                    <a:cubicBezTo>
                      <a:pt x="70" y="1331"/>
                      <a:pt x="141" y="1348"/>
                      <a:pt x="214" y="1361"/>
                    </a:cubicBezTo>
                    <a:cubicBezTo>
                      <a:pt x="281" y="1376"/>
                      <a:pt x="347" y="1386"/>
                      <a:pt x="415" y="1394"/>
                    </a:cubicBezTo>
                    <a:cubicBezTo>
                      <a:pt x="430" y="1394"/>
                      <a:pt x="439" y="1382"/>
                      <a:pt x="451" y="1373"/>
                    </a:cubicBezTo>
                    <a:cubicBezTo>
                      <a:pt x="619" y="1277"/>
                      <a:pt x="1097" y="1028"/>
                      <a:pt x="1275" y="931"/>
                    </a:cubicBezTo>
                    <a:lnTo>
                      <a:pt x="2137" y="470"/>
                    </a:lnTo>
                    <a:lnTo>
                      <a:pt x="2181" y="380"/>
                    </a:lnTo>
                    <a:cubicBezTo>
                      <a:pt x="2225" y="284"/>
                      <a:pt x="2265" y="184"/>
                      <a:pt x="2297" y="83"/>
                    </a:cubicBezTo>
                    <a:cubicBezTo>
                      <a:pt x="2195" y="54"/>
                      <a:pt x="2090" y="31"/>
                      <a:pt x="1985" y="15"/>
                    </a:cubicBez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07;p43">
                <a:extLst>
                  <a:ext uri="{FF2B5EF4-FFF2-40B4-BE49-F238E27FC236}">
                    <a16:creationId xmlns:a16="http://schemas.microsoft.com/office/drawing/2014/main" id="{A4547EC7-E8CB-962E-80D2-9BEA58425CFC}"/>
                  </a:ext>
                </a:extLst>
              </p:cNvPr>
              <p:cNvSpPr/>
              <p:nvPr/>
            </p:nvSpPr>
            <p:spPr>
              <a:xfrm>
                <a:off x="6472300" y="4236038"/>
                <a:ext cx="186600" cy="913000"/>
              </a:xfrm>
              <a:custGeom>
                <a:avLst/>
                <a:gdLst/>
                <a:ahLst/>
                <a:cxnLst/>
                <a:rect l="l" t="t" r="r" b="b"/>
                <a:pathLst>
                  <a:path w="7464" h="36520" extrusionOk="0">
                    <a:moveTo>
                      <a:pt x="0" y="0"/>
                    </a:moveTo>
                    <a:lnTo>
                      <a:pt x="0" y="36520"/>
                    </a:lnTo>
                    <a:lnTo>
                      <a:pt x="7463" y="36520"/>
                    </a:lnTo>
                    <a:lnTo>
                      <a:pt x="74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08;p43">
                <a:extLst>
                  <a:ext uri="{FF2B5EF4-FFF2-40B4-BE49-F238E27FC236}">
                    <a16:creationId xmlns:a16="http://schemas.microsoft.com/office/drawing/2014/main" id="{7B171999-735B-EA36-C20A-974C85FC6062}"/>
                  </a:ext>
                </a:extLst>
              </p:cNvPr>
              <p:cNvSpPr/>
              <p:nvPr/>
            </p:nvSpPr>
            <p:spPr>
              <a:xfrm>
                <a:off x="6518950" y="4519288"/>
                <a:ext cx="93300" cy="346525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13861" extrusionOk="0">
                    <a:moveTo>
                      <a:pt x="1865" y="0"/>
                    </a:moveTo>
                    <a:cubicBezTo>
                      <a:pt x="835" y="0"/>
                      <a:pt x="0" y="835"/>
                      <a:pt x="0" y="1867"/>
                    </a:cubicBezTo>
                    <a:lnTo>
                      <a:pt x="0" y="11995"/>
                    </a:lnTo>
                    <a:cubicBezTo>
                      <a:pt x="0" y="13025"/>
                      <a:pt x="835" y="13861"/>
                      <a:pt x="1865" y="13861"/>
                    </a:cubicBezTo>
                    <a:cubicBezTo>
                      <a:pt x="2895" y="13861"/>
                      <a:pt x="3731" y="13025"/>
                      <a:pt x="3731" y="11995"/>
                    </a:cubicBezTo>
                    <a:lnTo>
                      <a:pt x="3731" y="1867"/>
                    </a:lnTo>
                    <a:cubicBezTo>
                      <a:pt x="3731" y="835"/>
                      <a:pt x="2897" y="0"/>
                      <a:pt x="1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09;p43">
                <a:extLst>
                  <a:ext uri="{FF2B5EF4-FFF2-40B4-BE49-F238E27FC236}">
                    <a16:creationId xmlns:a16="http://schemas.microsoft.com/office/drawing/2014/main" id="{4DCE741F-E90D-0E19-9ABF-B1C8FE9CFD5D}"/>
                  </a:ext>
                </a:extLst>
              </p:cNvPr>
              <p:cNvSpPr/>
              <p:nvPr/>
            </p:nvSpPr>
            <p:spPr>
              <a:xfrm>
                <a:off x="6504975" y="5090988"/>
                <a:ext cx="121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164" fill="none" extrusionOk="0">
                    <a:moveTo>
                      <a:pt x="0" y="0"/>
                    </a:moveTo>
                    <a:lnTo>
                      <a:pt x="4859" y="164"/>
                    </a:lnTo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10;p43">
                <a:extLst>
                  <a:ext uri="{FF2B5EF4-FFF2-40B4-BE49-F238E27FC236}">
                    <a16:creationId xmlns:a16="http://schemas.microsoft.com/office/drawing/2014/main" id="{FAEBF1DF-016F-7306-A382-F65DC0BFD459}"/>
                  </a:ext>
                </a:extLst>
              </p:cNvPr>
              <p:cNvSpPr/>
              <p:nvPr/>
            </p:nvSpPr>
            <p:spPr>
              <a:xfrm>
                <a:off x="6285700" y="4222713"/>
                <a:ext cx="186625" cy="926325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37053" extrusionOk="0">
                    <a:moveTo>
                      <a:pt x="1" y="0"/>
                    </a:moveTo>
                    <a:lnTo>
                      <a:pt x="1" y="37053"/>
                    </a:lnTo>
                    <a:lnTo>
                      <a:pt x="7464" y="37053"/>
                    </a:lnTo>
                    <a:lnTo>
                      <a:pt x="74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11;p43">
                <a:extLst>
                  <a:ext uri="{FF2B5EF4-FFF2-40B4-BE49-F238E27FC236}">
                    <a16:creationId xmlns:a16="http://schemas.microsoft.com/office/drawing/2014/main" id="{CF80452A-4461-D44F-E234-277241AA336E}"/>
                  </a:ext>
                </a:extLst>
              </p:cNvPr>
              <p:cNvSpPr/>
              <p:nvPr/>
            </p:nvSpPr>
            <p:spPr>
              <a:xfrm>
                <a:off x="6308100" y="4284413"/>
                <a:ext cx="128700" cy="80875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32350" fill="none" extrusionOk="0">
                    <a:moveTo>
                      <a:pt x="1" y="220"/>
                    </a:moveTo>
                    <a:cubicBezTo>
                      <a:pt x="1692" y="56"/>
                      <a:pt x="3393" y="1"/>
                      <a:pt x="5091" y="54"/>
                    </a:cubicBezTo>
                    <a:lnTo>
                      <a:pt x="5147" y="32216"/>
                    </a:lnTo>
                    <a:lnTo>
                      <a:pt x="287" y="32349"/>
                    </a:ln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12;p43">
                <a:extLst>
                  <a:ext uri="{FF2B5EF4-FFF2-40B4-BE49-F238E27FC236}">
                    <a16:creationId xmlns:a16="http://schemas.microsoft.com/office/drawing/2014/main" id="{BDE3FD8A-21BB-0E75-F8D6-A7639592F155}"/>
                  </a:ext>
                </a:extLst>
              </p:cNvPr>
              <p:cNvSpPr/>
              <p:nvPr/>
            </p:nvSpPr>
            <p:spPr>
              <a:xfrm>
                <a:off x="6125775" y="4189413"/>
                <a:ext cx="159950" cy="959625"/>
              </a:xfrm>
              <a:custGeom>
                <a:avLst/>
                <a:gdLst/>
                <a:ahLst/>
                <a:cxnLst/>
                <a:rect l="l" t="t" r="r" b="b"/>
                <a:pathLst>
                  <a:path w="6398" h="38385" extrusionOk="0">
                    <a:moveTo>
                      <a:pt x="0" y="0"/>
                    </a:moveTo>
                    <a:lnTo>
                      <a:pt x="0" y="38385"/>
                    </a:lnTo>
                    <a:lnTo>
                      <a:pt x="6398" y="38385"/>
                    </a:lnTo>
                    <a:lnTo>
                      <a:pt x="63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13;p43">
                <a:extLst>
                  <a:ext uri="{FF2B5EF4-FFF2-40B4-BE49-F238E27FC236}">
                    <a16:creationId xmlns:a16="http://schemas.microsoft.com/office/drawing/2014/main" id="{D7EADBA7-51B8-20CE-4F1E-E16C7523B7E4}"/>
                  </a:ext>
                </a:extLst>
              </p:cNvPr>
              <p:cNvSpPr/>
              <p:nvPr/>
            </p:nvSpPr>
            <p:spPr>
              <a:xfrm>
                <a:off x="6152350" y="5084463"/>
                <a:ext cx="1104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725" extrusionOk="0">
                    <a:moveTo>
                      <a:pt x="582" y="0"/>
                    </a:moveTo>
                    <a:cubicBezTo>
                      <a:pt x="384" y="54"/>
                      <a:pt x="190" y="119"/>
                      <a:pt x="0" y="196"/>
                    </a:cubicBezTo>
                    <a:cubicBezTo>
                      <a:pt x="162" y="323"/>
                      <a:pt x="335" y="438"/>
                      <a:pt x="517" y="537"/>
                    </a:cubicBezTo>
                    <a:cubicBezTo>
                      <a:pt x="530" y="542"/>
                      <a:pt x="544" y="544"/>
                      <a:pt x="558" y="544"/>
                    </a:cubicBezTo>
                    <a:cubicBezTo>
                      <a:pt x="571" y="544"/>
                      <a:pt x="584" y="543"/>
                      <a:pt x="596" y="543"/>
                    </a:cubicBezTo>
                    <a:cubicBezTo>
                      <a:pt x="605" y="543"/>
                      <a:pt x="613" y="543"/>
                      <a:pt x="621" y="545"/>
                    </a:cubicBezTo>
                    <a:lnTo>
                      <a:pt x="656" y="550"/>
                    </a:lnTo>
                    <a:lnTo>
                      <a:pt x="794" y="566"/>
                    </a:lnTo>
                    <a:cubicBezTo>
                      <a:pt x="1720" y="668"/>
                      <a:pt x="2654" y="718"/>
                      <a:pt x="3585" y="720"/>
                    </a:cubicBezTo>
                    <a:cubicBezTo>
                      <a:pt x="3609" y="718"/>
                      <a:pt x="3742" y="718"/>
                      <a:pt x="3760" y="718"/>
                    </a:cubicBezTo>
                    <a:cubicBezTo>
                      <a:pt x="3763" y="718"/>
                      <a:pt x="3766" y="718"/>
                      <a:pt x="3769" y="718"/>
                    </a:cubicBezTo>
                    <a:cubicBezTo>
                      <a:pt x="3791" y="718"/>
                      <a:pt x="3813" y="725"/>
                      <a:pt x="3834" y="725"/>
                    </a:cubicBezTo>
                    <a:cubicBezTo>
                      <a:pt x="3845" y="725"/>
                      <a:pt x="3855" y="723"/>
                      <a:pt x="3865" y="718"/>
                    </a:cubicBezTo>
                    <a:cubicBezTo>
                      <a:pt x="4055" y="639"/>
                      <a:pt x="4240" y="546"/>
                      <a:pt x="4416" y="439"/>
                    </a:cubicBezTo>
                    <a:cubicBezTo>
                      <a:pt x="4235" y="342"/>
                      <a:pt x="4047" y="263"/>
                      <a:pt x="3860" y="185"/>
                    </a:cubicBezTo>
                    <a:cubicBezTo>
                      <a:pt x="3850" y="180"/>
                      <a:pt x="3840" y="179"/>
                      <a:pt x="3830" y="179"/>
                    </a:cubicBezTo>
                    <a:cubicBezTo>
                      <a:pt x="3809" y="179"/>
                      <a:pt x="3787" y="185"/>
                      <a:pt x="3765" y="185"/>
                    </a:cubicBezTo>
                    <a:cubicBezTo>
                      <a:pt x="3762" y="185"/>
                      <a:pt x="3760" y="185"/>
                      <a:pt x="3757" y="185"/>
                    </a:cubicBezTo>
                    <a:lnTo>
                      <a:pt x="3587" y="185"/>
                    </a:lnTo>
                    <a:cubicBezTo>
                      <a:pt x="2765" y="185"/>
                      <a:pt x="1942" y="145"/>
                      <a:pt x="1126" y="64"/>
                    </a:cubicBezTo>
                    <a:cubicBezTo>
                      <a:pt x="943" y="44"/>
                      <a:pt x="761" y="28"/>
                      <a:pt x="5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14;p43">
                <a:extLst>
                  <a:ext uri="{FF2B5EF4-FFF2-40B4-BE49-F238E27FC236}">
                    <a16:creationId xmlns:a16="http://schemas.microsoft.com/office/drawing/2014/main" id="{DA682E4B-AEBA-4631-9295-8F2A4084B62B}"/>
                  </a:ext>
                </a:extLst>
              </p:cNvPr>
              <p:cNvSpPr/>
              <p:nvPr/>
            </p:nvSpPr>
            <p:spPr>
              <a:xfrm>
                <a:off x="6167800" y="4307213"/>
                <a:ext cx="49450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836" fill="none" extrusionOk="0">
                    <a:moveTo>
                      <a:pt x="155" y="362"/>
                    </a:moveTo>
                    <a:cubicBezTo>
                      <a:pt x="1" y="1250"/>
                      <a:pt x="92" y="2164"/>
                      <a:pt x="419" y="3003"/>
                    </a:cubicBezTo>
                    <a:cubicBezTo>
                      <a:pt x="574" y="3398"/>
                      <a:pt x="905" y="3836"/>
                      <a:pt x="1320" y="3742"/>
                    </a:cubicBezTo>
                    <a:cubicBezTo>
                      <a:pt x="1673" y="3662"/>
                      <a:pt x="1823" y="3246"/>
                      <a:pt x="1880" y="2888"/>
                    </a:cubicBezTo>
                    <a:cubicBezTo>
                      <a:pt x="1977" y="2264"/>
                      <a:pt x="1974" y="1629"/>
                      <a:pt x="1870" y="1007"/>
                    </a:cubicBezTo>
                    <a:cubicBezTo>
                      <a:pt x="1817" y="696"/>
                      <a:pt x="1721" y="362"/>
                      <a:pt x="1464" y="182"/>
                    </a:cubicBezTo>
                    <a:cubicBezTo>
                      <a:pt x="1205" y="1"/>
                      <a:pt x="753" y="108"/>
                      <a:pt x="155" y="362"/>
                    </a:cubicBezTo>
                    <a:close/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15;p43">
                <a:extLst>
                  <a:ext uri="{FF2B5EF4-FFF2-40B4-BE49-F238E27FC236}">
                    <a16:creationId xmlns:a16="http://schemas.microsoft.com/office/drawing/2014/main" id="{1E307FF3-2235-6121-8D76-A0CC94860BAC}"/>
                  </a:ext>
                </a:extLst>
              </p:cNvPr>
              <p:cNvSpPr/>
              <p:nvPr/>
            </p:nvSpPr>
            <p:spPr>
              <a:xfrm>
                <a:off x="6167450" y="4440888"/>
                <a:ext cx="7032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613" extrusionOk="0">
                    <a:moveTo>
                      <a:pt x="377" y="1"/>
                    </a:moveTo>
                    <a:cubicBezTo>
                      <a:pt x="372" y="1"/>
                      <a:pt x="366" y="2"/>
                      <a:pt x="362" y="5"/>
                    </a:cubicBezTo>
                    <a:cubicBezTo>
                      <a:pt x="332" y="23"/>
                      <a:pt x="302" y="40"/>
                      <a:pt x="271" y="60"/>
                    </a:cubicBezTo>
                    <a:cubicBezTo>
                      <a:pt x="209" y="100"/>
                      <a:pt x="149" y="143"/>
                      <a:pt x="91" y="186"/>
                    </a:cubicBezTo>
                    <a:cubicBezTo>
                      <a:pt x="65" y="207"/>
                      <a:pt x="25" y="240"/>
                      <a:pt x="0" y="262"/>
                    </a:cubicBezTo>
                    <a:cubicBezTo>
                      <a:pt x="23" y="287"/>
                      <a:pt x="63" y="322"/>
                      <a:pt x="86" y="343"/>
                    </a:cubicBezTo>
                    <a:cubicBezTo>
                      <a:pt x="141" y="394"/>
                      <a:pt x="198" y="439"/>
                      <a:pt x="256" y="483"/>
                    </a:cubicBezTo>
                    <a:cubicBezTo>
                      <a:pt x="285" y="502"/>
                      <a:pt x="315" y="523"/>
                      <a:pt x="342" y="543"/>
                    </a:cubicBezTo>
                    <a:cubicBezTo>
                      <a:pt x="347" y="546"/>
                      <a:pt x="353" y="548"/>
                      <a:pt x="359" y="548"/>
                    </a:cubicBezTo>
                    <a:cubicBezTo>
                      <a:pt x="361" y="548"/>
                      <a:pt x="363" y="548"/>
                      <a:pt x="365" y="548"/>
                    </a:cubicBezTo>
                    <a:cubicBezTo>
                      <a:pt x="379" y="544"/>
                      <a:pt x="394" y="543"/>
                      <a:pt x="409" y="543"/>
                    </a:cubicBezTo>
                    <a:lnTo>
                      <a:pt x="431" y="543"/>
                    </a:lnTo>
                    <a:lnTo>
                      <a:pt x="1397" y="577"/>
                    </a:lnTo>
                    <a:lnTo>
                      <a:pt x="2451" y="612"/>
                    </a:lnTo>
                    <a:lnTo>
                      <a:pt x="2542" y="556"/>
                    </a:lnTo>
                    <a:cubicBezTo>
                      <a:pt x="2636" y="496"/>
                      <a:pt x="2727" y="429"/>
                      <a:pt x="2813" y="358"/>
                    </a:cubicBezTo>
                    <a:cubicBezTo>
                      <a:pt x="2732" y="280"/>
                      <a:pt x="2646" y="209"/>
                      <a:pt x="2557" y="143"/>
                    </a:cubicBezTo>
                    <a:lnTo>
                      <a:pt x="2471" y="79"/>
                    </a:lnTo>
                    <a:lnTo>
                      <a:pt x="1416" y="44"/>
                    </a:lnTo>
                    <a:lnTo>
                      <a:pt x="449" y="10"/>
                    </a:lnTo>
                    <a:lnTo>
                      <a:pt x="426" y="10"/>
                    </a:lnTo>
                    <a:cubicBezTo>
                      <a:pt x="412" y="8"/>
                      <a:pt x="397" y="6"/>
                      <a:pt x="383" y="2"/>
                    </a:cubicBezTo>
                    <a:cubicBezTo>
                      <a:pt x="381" y="1"/>
                      <a:pt x="379" y="1"/>
                      <a:pt x="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16;p43">
                <a:extLst>
                  <a:ext uri="{FF2B5EF4-FFF2-40B4-BE49-F238E27FC236}">
                    <a16:creationId xmlns:a16="http://schemas.microsoft.com/office/drawing/2014/main" id="{D3A28485-68ED-F0CC-F61E-273A8419DE3C}"/>
                  </a:ext>
                </a:extLst>
              </p:cNvPr>
              <p:cNvSpPr/>
              <p:nvPr/>
            </p:nvSpPr>
            <p:spPr>
              <a:xfrm>
                <a:off x="5992475" y="4169413"/>
                <a:ext cx="133325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9185" extrusionOk="0">
                    <a:moveTo>
                      <a:pt x="1" y="0"/>
                    </a:moveTo>
                    <a:lnTo>
                      <a:pt x="1" y="39185"/>
                    </a:lnTo>
                    <a:lnTo>
                      <a:pt x="5332" y="39185"/>
                    </a:lnTo>
                    <a:lnTo>
                      <a:pt x="53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17;p43">
                <a:extLst>
                  <a:ext uri="{FF2B5EF4-FFF2-40B4-BE49-F238E27FC236}">
                    <a16:creationId xmlns:a16="http://schemas.microsoft.com/office/drawing/2014/main" id="{88EFF236-98AC-BEC3-498A-FE19C4FEB433}"/>
                  </a:ext>
                </a:extLst>
              </p:cNvPr>
              <p:cNvSpPr/>
              <p:nvPr/>
            </p:nvSpPr>
            <p:spPr>
              <a:xfrm>
                <a:off x="6020500" y="4258663"/>
                <a:ext cx="44175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2297" fill="none" extrusionOk="0">
                    <a:moveTo>
                      <a:pt x="1666" y="1"/>
                    </a:moveTo>
                    <a:cubicBezTo>
                      <a:pt x="1111" y="328"/>
                      <a:pt x="555" y="653"/>
                      <a:pt x="1" y="979"/>
                    </a:cubicBezTo>
                    <a:lnTo>
                      <a:pt x="1679" y="2079"/>
                    </a:lnTo>
                    <a:cubicBezTo>
                      <a:pt x="1124" y="2121"/>
                      <a:pt x="651" y="2653"/>
                      <a:pt x="672" y="3210"/>
                    </a:cubicBezTo>
                    <a:cubicBezTo>
                      <a:pt x="694" y="3767"/>
                      <a:pt x="1209" y="4258"/>
                      <a:pt x="1767" y="4255"/>
                    </a:cubicBezTo>
                    <a:cubicBezTo>
                      <a:pt x="1433" y="4229"/>
                      <a:pt x="1140" y="4511"/>
                      <a:pt x="1036" y="4828"/>
                    </a:cubicBezTo>
                    <a:cubicBezTo>
                      <a:pt x="931" y="5147"/>
                      <a:pt x="975" y="5492"/>
                      <a:pt x="1018" y="5823"/>
                    </a:cubicBezTo>
                    <a:cubicBezTo>
                      <a:pt x="1150" y="6827"/>
                      <a:pt x="1281" y="7830"/>
                      <a:pt x="1412" y="8834"/>
                    </a:cubicBezTo>
                    <a:cubicBezTo>
                      <a:pt x="1046" y="9972"/>
                      <a:pt x="1112" y="11205"/>
                      <a:pt x="1597" y="12296"/>
                    </a:cubicBezTo>
                  </a:path>
                </a:pathLst>
              </a:custGeom>
              <a:solidFill>
                <a:schemeClr val="lt2"/>
              </a:solidFill>
              <a:ln w="13325" cap="flat" cmpd="sng">
                <a:solidFill>
                  <a:schemeClr val="lt2"/>
                </a:solidFill>
                <a:prstDash val="solid"/>
                <a:miter lim="16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18;p43">
                <a:extLst>
                  <a:ext uri="{FF2B5EF4-FFF2-40B4-BE49-F238E27FC236}">
                    <a16:creationId xmlns:a16="http://schemas.microsoft.com/office/drawing/2014/main" id="{16229245-5AA9-AC74-0EF9-6979D6323D74}"/>
                  </a:ext>
                </a:extLst>
              </p:cNvPr>
              <p:cNvSpPr/>
              <p:nvPr/>
            </p:nvSpPr>
            <p:spPr>
              <a:xfrm>
                <a:off x="6023550" y="5027488"/>
                <a:ext cx="66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725" extrusionOk="0">
                    <a:moveTo>
                      <a:pt x="375" y="1"/>
                    </a:moveTo>
                    <a:cubicBezTo>
                      <a:pt x="369" y="1"/>
                      <a:pt x="364" y="1"/>
                      <a:pt x="358" y="3"/>
                    </a:cubicBezTo>
                    <a:cubicBezTo>
                      <a:pt x="329" y="19"/>
                      <a:pt x="300" y="36"/>
                      <a:pt x="269" y="53"/>
                    </a:cubicBezTo>
                    <a:cubicBezTo>
                      <a:pt x="175" y="109"/>
                      <a:pt x="86" y="172"/>
                      <a:pt x="2" y="240"/>
                    </a:cubicBezTo>
                    <a:lnTo>
                      <a:pt x="0" y="240"/>
                    </a:lnTo>
                    <a:cubicBezTo>
                      <a:pt x="47" y="296"/>
                      <a:pt x="99" y="350"/>
                      <a:pt x="153" y="402"/>
                    </a:cubicBezTo>
                    <a:cubicBezTo>
                      <a:pt x="203" y="450"/>
                      <a:pt x="255" y="494"/>
                      <a:pt x="307" y="539"/>
                    </a:cubicBezTo>
                    <a:cubicBezTo>
                      <a:pt x="314" y="543"/>
                      <a:pt x="322" y="545"/>
                      <a:pt x="330" y="545"/>
                    </a:cubicBezTo>
                    <a:cubicBezTo>
                      <a:pt x="337" y="545"/>
                      <a:pt x="343" y="544"/>
                      <a:pt x="349" y="541"/>
                    </a:cubicBezTo>
                    <a:cubicBezTo>
                      <a:pt x="548" y="556"/>
                      <a:pt x="1097" y="612"/>
                      <a:pt x="1303" y="630"/>
                    </a:cubicBezTo>
                    <a:lnTo>
                      <a:pt x="2299" y="724"/>
                    </a:lnTo>
                    <a:lnTo>
                      <a:pt x="2388" y="672"/>
                    </a:lnTo>
                    <a:cubicBezTo>
                      <a:pt x="2481" y="617"/>
                      <a:pt x="2571" y="556"/>
                      <a:pt x="2657" y="491"/>
                    </a:cubicBezTo>
                    <a:cubicBezTo>
                      <a:pt x="2584" y="408"/>
                      <a:pt x="2508" y="332"/>
                      <a:pt x="2427" y="261"/>
                    </a:cubicBezTo>
                    <a:lnTo>
                      <a:pt x="2349" y="193"/>
                    </a:lnTo>
                    <a:lnTo>
                      <a:pt x="1353" y="99"/>
                    </a:lnTo>
                    <a:cubicBezTo>
                      <a:pt x="1151" y="78"/>
                      <a:pt x="593" y="31"/>
                      <a:pt x="399" y="8"/>
                    </a:cubicBezTo>
                    <a:cubicBezTo>
                      <a:pt x="392" y="3"/>
                      <a:pt x="384" y="1"/>
                      <a:pt x="3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19;p43">
                <a:extLst>
                  <a:ext uri="{FF2B5EF4-FFF2-40B4-BE49-F238E27FC236}">
                    <a16:creationId xmlns:a16="http://schemas.microsoft.com/office/drawing/2014/main" id="{35D6D06E-3C51-859C-E6DC-55C574328D97}"/>
                  </a:ext>
                </a:extLst>
              </p:cNvPr>
              <p:cNvSpPr/>
              <p:nvPr/>
            </p:nvSpPr>
            <p:spPr>
              <a:xfrm>
                <a:off x="6027350" y="5067963"/>
                <a:ext cx="626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797" extrusionOk="0">
                    <a:moveTo>
                      <a:pt x="363" y="0"/>
                    </a:moveTo>
                    <a:cubicBezTo>
                      <a:pt x="359" y="0"/>
                      <a:pt x="355" y="1"/>
                      <a:pt x="351" y="3"/>
                    </a:cubicBezTo>
                    <a:cubicBezTo>
                      <a:pt x="323" y="17"/>
                      <a:pt x="294" y="33"/>
                      <a:pt x="265" y="50"/>
                    </a:cubicBezTo>
                    <a:cubicBezTo>
                      <a:pt x="172" y="101"/>
                      <a:pt x="83" y="160"/>
                      <a:pt x="1" y="225"/>
                    </a:cubicBezTo>
                    <a:cubicBezTo>
                      <a:pt x="43" y="283"/>
                      <a:pt x="88" y="340"/>
                      <a:pt x="137" y="393"/>
                    </a:cubicBezTo>
                    <a:cubicBezTo>
                      <a:pt x="182" y="442"/>
                      <a:pt x="229" y="489"/>
                      <a:pt x="276" y="536"/>
                    </a:cubicBezTo>
                    <a:cubicBezTo>
                      <a:pt x="283" y="541"/>
                      <a:pt x="292" y="543"/>
                      <a:pt x="300" y="543"/>
                    </a:cubicBezTo>
                    <a:cubicBezTo>
                      <a:pt x="306" y="543"/>
                      <a:pt x="311" y="542"/>
                      <a:pt x="317" y="540"/>
                    </a:cubicBezTo>
                    <a:cubicBezTo>
                      <a:pt x="503" y="560"/>
                      <a:pt x="1021" y="639"/>
                      <a:pt x="1217" y="664"/>
                    </a:cubicBezTo>
                    <a:lnTo>
                      <a:pt x="2157" y="796"/>
                    </a:lnTo>
                    <a:lnTo>
                      <a:pt x="2243" y="748"/>
                    </a:lnTo>
                    <a:cubicBezTo>
                      <a:pt x="2334" y="696"/>
                      <a:pt x="2423" y="638"/>
                      <a:pt x="2507" y="576"/>
                    </a:cubicBezTo>
                    <a:cubicBezTo>
                      <a:pt x="2442" y="492"/>
                      <a:pt x="2374" y="413"/>
                      <a:pt x="2300" y="338"/>
                    </a:cubicBezTo>
                    <a:lnTo>
                      <a:pt x="2230" y="268"/>
                    </a:lnTo>
                    <a:lnTo>
                      <a:pt x="1290" y="137"/>
                    </a:lnTo>
                    <a:cubicBezTo>
                      <a:pt x="1099" y="108"/>
                      <a:pt x="573" y="40"/>
                      <a:pt x="390" y="9"/>
                    </a:cubicBezTo>
                    <a:cubicBezTo>
                      <a:pt x="382" y="4"/>
                      <a:pt x="373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20;p43">
                <a:extLst>
                  <a:ext uri="{FF2B5EF4-FFF2-40B4-BE49-F238E27FC236}">
                    <a16:creationId xmlns:a16="http://schemas.microsoft.com/office/drawing/2014/main" id="{995BE64F-E159-C947-9EE1-40DA675A1526}"/>
                  </a:ext>
                </a:extLst>
              </p:cNvPr>
              <p:cNvSpPr/>
              <p:nvPr/>
            </p:nvSpPr>
            <p:spPr>
              <a:xfrm>
                <a:off x="5859200" y="4057338"/>
                <a:ext cx="133300" cy="1091700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43668" extrusionOk="0">
                    <a:moveTo>
                      <a:pt x="1" y="1"/>
                    </a:moveTo>
                    <a:lnTo>
                      <a:pt x="1" y="43668"/>
                    </a:lnTo>
                    <a:lnTo>
                      <a:pt x="5332" y="43668"/>
                    </a:lnTo>
                    <a:lnTo>
                      <a:pt x="53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4" name="Google Shape;1570;p45">
            <a:extLst>
              <a:ext uri="{FF2B5EF4-FFF2-40B4-BE49-F238E27FC236}">
                <a16:creationId xmlns:a16="http://schemas.microsoft.com/office/drawing/2014/main" id="{FAB0D973-F44F-E53D-B9B7-B81746EDDEAD}"/>
              </a:ext>
            </a:extLst>
          </p:cNvPr>
          <p:cNvGrpSpPr/>
          <p:nvPr/>
        </p:nvGrpSpPr>
        <p:grpSpPr>
          <a:xfrm flipH="1">
            <a:off x="-1461114" y="1998150"/>
            <a:ext cx="1574675" cy="3042300"/>
            <a:chOff x="9432000" y="1561700"/>
            <a:chExt cx="1574675" cy="3042300"/>
          </a:xfrm>
        </p:grpSpPr>
        <p:sp>
          <p:nvSpPr>
            <p:cNvPr id="1561" name="Google Shape;1571;p45">
              <a:extLst>
                <a:ext uri="{FF2B5EF4-FFF2-40B4-BE49-F238E27FC236}">
                  <a16:creationId xmlns:a16="http://schemas.microsoft.com/office/drawing/2014/main" id="{6D215F7F-DEB0-A7DB-6D5F-DF18D5B0FF4C}"/>
                </a:ext>
              </a:extLst>
            </p:cNvPr>
            <p:cNvSpPr/>
            <p:nvPr/>
          </p:nvSpPr>
          <p:spPr>
            <a:xfrm>
              <a:off x="9924775" y="3973925"/>
              <a:ext cx="1043575" cy="320575"/>
            </a:xfrm>
            <a:custGeom>
              <a:avLst/>
              <a:gdLst/>
              <a:ahLst/>
              <a:cxnLst/>
              <a:rect l="l" t="t" r="r" b="b"/>
              <a:pathLst>
                <a:path w="41743" h="12823" extrusionOk="0">
                  <a:moveTo>
                    <a:pt x="20871" y="1"/>
                  </a:moveTo>
                  <a:cubicBezTo>
                    <a:pt x="15335" y="1"/>
                    <a:pt x="10027" y="676"/>
                    <a:pt x="6112" y="1878"/>
                  </a:cubicBezTo>
                  <a:cubicBezTo>
                    <a:pt x="2198" y="3081"/>
                    <a:pt x="0" y="4711"/>
                    <a:pt x="0" y="6411"/>
                  </a:cubicBezTo>
                  <a:cubicBezTo>
                    <a:pt x="0" y="8112"/>
                    <a:pt x="2198" y="9743"/>
                    <a:pt x="6112" y="10945"/>
                  </a:cubicBezTo>
                  <a:cubicBezTo>
                    <a:pt x="10027" y="12148"/>
                    <a:pt x="15335" y="12823"/>
                    <a:pt x="20871" y="12823"/>
                  </a:cubicBezTo>
                  <a:cubicBezTo>
                    <a:pt x="26407" y="12823"/>
                    <a:pt x="31715" y="12148"/>
                    <a:pt x="35629" y="10945"/>
                  </a:cubicBezTo>
                  <a:cubicBezTo>
                    <a:pt x="39543" y="9743"/>
                    <a:pt x="41743" y="8112"/>
                    <a:pt x="41743" y="6411"/>
                  </a:cubicBezTo>
                  <a:cubicBezTo>
                    <a:pt x="41743" y="4711"/>
                    <a:pt x="39543" y="3081"/>
                    <a:pt x="35629" y="1878"/>
                  </a:cubicBezTo>
                  <a:cubicBezTo>
                    <a:pt x="31715" y="676"/>
                    <a:pt x="26407" y="1"/>
                    <a:pt x="20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72;p45">
              <a:extLst>
                <a:ext uri="{FF2B5EF4-FFF2-40B4-BE49-F238E27FC236}">
                  <a16:creationId xmlns:a16="http://schemas.microsoft.com/office/drawing/2014/main" id="{01C92678-8F30-38B6-2E10-6FFEEFDB3766}"/>
                </a:ext>
              </a:extLst>
            </p:cNvPr>
            <p:cNvSpPr/>
            <p:nvPr/>
          </p:nvSpPr>
          <p:spPr>
            <a:xfrm>
              <a:off x="10230200" y="3195275"/>
              <a:ext cx="471250" cy="165475"/>
            </a:xfrm>
            <a:custGeom>
              <a:avLst/>
              <a:gdLst/>
              <a:ahLst/>
              <a:cxnLst/>
              <a:rect l="l" t="t" r="r" b="b"/>
              <a:pathLst>
                <a:path w="18850" h="6619" extrusionOk="0">
                  <a:moveTo>
                    <a:pt x="9425" y="0"/>
                  </a:moveTo>
                  <a:cubicBezTo>
                    <a:pt x="6926" y="0"/>
                    <a:pt x="4529" y="349"/>
                    <a:pt x="2762" y="969"/>
                  </a:cubicBezTo>
                  <a:cubicBezTo>
                    <a:pt x="993" y="1590"/>
                    <a:pt x="1" y="2431"/>
                    <a:pt x="1" y="3309"/>
                  </a:cubicBezTo>
                  <a:cubicBezTo>
                    <a:pt x="1" y="4188"/>
                    <a:pt x="993" y="5029"/>
                    <a:pt x="2762" y="5650"/>
                  </a:cubicBezTo>
                  <a:cubicBezTo>
                    <a:pt x="4529" y="6270"/>
                    <a:pt x="6926" y="6619"/>
                    <a:pt x="9425" y="6619"/>
                  </a:cubicBezTo>
                  <a:cubicBezTo>
                    <a:pt x="11925" y="6619"/>
                    <a:pt x="14322" y="6270"/>
                    <a:pt x="16090" y="5650"/>
                  </a:cubicBezTo>
                  <a:cubicBezTo>
                    <a:pt x="17857" y="5029"/>
                    <a:pt x="18850" y="4188"/>
                    <a:pt x="18850" y="3309"/>
                  </a:cubicBezTo>
                  <a:cubicBezTo>
                    <a:pt x="18850" y="2431"/>
                    <a:pt x="17857" y="1590"/>
                    <a:pt x="16090" y="969"/>
                  </a:cubicBezTo>
                  <a:cubicBezTo>
                    <a:pt x="14322" y="349"/>
                    <a:pt x="11925" y="0"/>
                    <a:pt x="9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73;p45">
              <a:extLst>
                <a:ext uri="{FF2B5EF4-FFF2-40B4-BE49-F238E27FC236}">
                  <a16:creationId xmlns:a16="http://schemas.microsoft.com/office/drawing/2014/main" id="{3D5D1B8B-B735-1A69-EAB4-FDEAC67BB952}"/>
                </a:ext>
              </a:extLst>
            </p:cNvPr>
            <p:cNvSpPr/>
            <p:nvPr/>
          </p:nvSpPr>
          <p:spPr>
            <a:xfrm>
              <a:off x="10284825" y="1561700"/>
              <a:ext cx="721850" cy="1541975"/>
            </a:xfrm>
            <a:custGeom>
              <a:avLst/>
              <a:gdLst/>
              <a:ahLst/>
              <a:cxnLst/>
              <a:rect l="l" t="t" r="r" b="b"/>
              <a:pathLst>
                <a:path w="28874" h="61679" extrusionOk="0">
                  <a:moveTo>
                    <a:pt x="22207" y="0"/>
                  </a:moveTo>
                  <a:cubicBezTo>
                    <a:pt x="19044" y="857"/>
                    <a:pt x="16256" y="2612"/>
                    <a:pt x="13249" y="4397"/>
                  </a:cubicBezTo>
                  <a:cubicBezTo>
                    <a:pt x="11667" y="5337"/>
                    <a:pt x="10431" y="6769"/>
                    <a:pt x="9747" y="8478"/>
                  </a:cubicBezTo>
                  <a:cubicBezTo>
                    <a:pt x="4225" y="22288"/>
                    <a:pt x="960" y="36630"/>
                    <a:pt x="0" y="51127"/>
                  </a:cubicBezTo>
                  <a:cubicBezTo>
                    <a:pt x="1606" y="53340"/>
                    <a:pt x="3633" y="54504"/>
                    <a:pt x="5353" y="55945"/>
                  </a:cubicBezTo>
                  <a:cubicBezTo>
                    <a:pt x="7072" y="57386"/>
                    <a:pt x="8615" y="59464"/>
                    <a:pt x="8258" y="61678"/>
                  </a:cubicBezTo>
                  <a:cubicBezTo>
                    <a:pt x="9550" y="59091"/>
                    <a:pt x="11558" y="56808"/>
                    <a:pt x="14090" y="55525"/>
                  </a:cubicBezTo>
                  <a:cubicBezTo>
                    <a:pt x="15217" y="54955"/>
                    <a:pt x="16434" y="54577"/>
                    <a:pt x="17554" y="53991"/>
                  </a:cubicBezTo>
                  <a:cubicBezTo>
                    <a:pt x="18674" y="53406"/>
                    <a:pt x="19729" y="52555"/>
                    <a:pt x="20186" y="51378"/>
                  </a:cubicBezTo>
                  <a:cubicBezTo>
                    <a:pt x="24569" y="39018"/>
                    <a:pt x="27422" y="26046"/>
                    <a:pt x="28710" y="12916"/>
                  </a:cubicBezTo>
                  <a:cubicBezTo>
                    <a:pt x="28873" y="11251"/>
                    <a:pt x="28495" y="9578"/>
                    <a:pt x="27634" y="8144"/>
                  </a:cubicBezTo>
                  <a:cubicBezTo>
                    <a:pt x="25826" y="5136"/>
                    <a:pt x="24099" y="2506"/>
                    <a:pt x="2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74;p45">
              <a:extLst>
                <a:ext uri="{FF2B5EF4-FFF2-40B4-BE49-F238E27FC236}">
                  <a16:creationId xmlns:a16="http://schemas.microsoft.com/office/drawing/2014/main" id="{251067FA-AFD9-25D6-3E4C-A106323A6F3D}"/>
                </a:ext>
              </a:extLst>
            </p:cNvPr>
            <p:cNvSpPr/>
            <p:nvPr/>
          </p:nvSpPr>
          <p:spPr>
            <a:xfrm>
              <a:off x="10249275" y="2894800"/>
              <a:ext cx="247725" cy="381325"/>
            </a:xfrm>
            <a:custGeom>
              <a:avLst/>
              <a:gdLst/>
              <a:ahLst/>
              <a:cxnLst/>
              <a:rect l="l" t="t" r="r" b="b"/>
              <a:pathLst>
                <a:path w="9909" h="15253" extrusionOk="0">
                  <a:moveTo>
                    <a:pt x="1015" y="0"/>
                  </a:moveTo>
                  <a:cubicBezTo>
                    <a:pt x="184" y="1312"/>
                    <a:pt x="1" y="3016"/>
                    <a:pt x="536" y="4473"/>
                  </a:cubicBezTo>
                  <a:cubicBezTo>
                    <a:pt x="1068" y="5921"/>
                    <a:pt x="2224" y="7045"/>
                    <a:pt x="3429" y="8007"/>
                  </a:cubicBezTo>
                  <a:cubicBezTo>
                    <a:pt x="4635" y="8969"/>
                    <a:pt x="5937" y="9835"/>
                    <a:pt x="6942" y="11004"/>
                  </a:cubicBezTo>
                  <a:cubicBezTo>
                    <a:pt x="7947" y="12174"/>
                    <a:pt x="8633" y="13744"/>
                    <a:pt x="8312" y="15252"/>
                  </a:cubicBezTo>
                  <a:cubicBezTo>
                    <a:pt x="9211" y="13479"/>
                    <a:pt x="9511" y="11410"/>
                    <a:pt x="9629" y="10741"/>
                  </a:cubicBezTo>
                  <a:cubicBezTo>
                    <a:pt x="9909" y="9165"/>
                    <a:pt x="9136" y="7562"/>
                    <a:pt x="8043" y="6394"/>
                  </a:cubicBezTo>
                  <a:cubicBezTo>
                    <a:pt x="6949" y="5225"/>
                    <a:pt x="5555" y="4395"/>
                    <a:pt x="4252" y="3468"/>
                  </a:cubicBezTo>
                  <a:cubicBezTo>
                    <a:pt x="2947" y="2541"/>
                    <a:pt x="1678" y="1457"/>
                    <a:pt x="1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75;p45">
              <a:extLst>
                <a:ext uri="{FF2B5EF4-FFF2-40B4-BE49-F238E27FC236}">
                  <a16:creationId xmlns:a16="http://schemas.microsoft.com/office/drawing/2014/main" id="{21923D3D-752B-D208-93D2-799B1652CB8E}"/>
                </a:ext>
              </a:extLst>
            </p:cNvPr>
            <p:cNvSpPr/>
            <p:nvPr/>
          </p:nvSpPr>
          <p:spPr>
            <a:xfrm>
              <a:off x="10469550" y="2960050"/>
              <a:ext cx="280775" cy="289900"/>
            </a:xfrm>
            <a:custGeom>
              <a:avLst/>
              <a:gdLst/>
              <a:ahLst/>
              <a:cxnLst/>
              <a:rect l="l" t="t" r="r" b="b"/>
              <a:pathLst>
                <a:path w="11231" h="11596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9912" y="1573"/>
                    <a:pt x="7873" y="2293"/>
                    <a:pt x="6000" y="3130"/>
                  </a:cubicBezTo>
                  <a:cubicBezTo>
                    <a:pt x="4127" y="3968"/>
                    <a:pt x="2185" y="5157"/>
                    <a:pt x="1544" y="7105"/>
                  </a:cubicBezTo>
                  <a:cubicBezTo>
                    <a:pt x="1194" y="8170"/>
                    <a:pt x="325" y="9817"/>
                    <a:pt x="1" y="11595"/>
                  </a:cubicBezTo>
                  <a:cubicBezTo>
                    <a:pt x="582" y="10277"/>
                    <a:pt x="1737" y="9299"/>
                    <a:pt x="2958" y="8538"/>
                  </a:cubicBezTo>
                  <a:cubicBezTo>
                    <a:pt x="4179" y="7777"/>
                    <a:pt x="5504" y="7185"/>
                    <a:pt x="6687" y="6365"/>
                  </a:cubicBezTo>
                  <a:cubicBezTo>
                    <a:pt x="8872" y="4850"/>
                    <a:pt x="10507" y="2559"/>
                    <a:pt x="11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76;p45">
              <a:extLst>
                <a:ext uri="{FF2B5EF4-FFF2-40B4-BE49-F238E27FC236}">
                  <a16:creationId xmlns:a16="http://schemas.microsoft.com/office/drawing/2014/main" id="{65192CFB-68B1-AE88-BD30-9C2FE54A690B}"/>
                </a:ext>
              </a:extLst>
            </p:cNvPr>
            <p:cNvSpPr/>
            <p:nvPr/>
          </p:nvSpPr>
          <p:spPr>
            <a:xfrm>
              <a:off x="10472975" y="3101800"/>
              <a:ext cx="244900" cy="183525"/>
            </a:xfrm>
            <a:custGeom>
              <a:avLst/>
              <a:gdLst/>
              <a:ahLst/>
              <a:cxnLst/>
              <a:rect l="l" t="t" r="r" b="b"/>
              <a:pathLst>
                <a:path w="9796" h="7341" extrusionOk="0">
                  <a:moveTo>
                    <a:pt x="9796" y="0"/>
                  </a:moveTo>
                  <a:cubicBezTo>
                    <a:pt x="5740" y="1086"/>
                    <a:pt x="2069" y="3553"/>
                    <a:pt x="0" y="7340"/>
                  </a:cubicBezTo>
                  <a:cubicBezTo>
                    <a:pt x="699" y="6115"/>
                    <a:pt x="1974" y="5331"/>
                    <a:pt x="3271" y="4776"/>
                  </a:cubicBezTo>
                  <a:cubicBezTo>
                    <a:pt x="4567" y="4222"/>
                    <a:pt x="5943" y="3842"/>
                    <a:pt x="7173" y="3153"/>
                  </a:cubicBezTo>
                  <a:cubicBezTo>
                    <a:pt x="8404" y="2463"/>
                    <a:pt x="9515" y="1383"/>
                    <a:pt x="9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77;p45">
              <a:extLst>
                <a:ext uri="{FF2B5EF4-FFF2-40B4-BE49-F238E27FC236}">
                  <a16:creationId xmlns:a16="http://schemas.microsoft.com/office/drawing/2014/main" id="{27551784-0DC8-5CC1-0624-C388FAAA418E}"/>
                </a:ext>
              </a:extLst>
            </p:cNvPr>
            <p:cNvSpPr/>
            <p:nvPr/>
          </p:nvSpPr>
          <p:spPr>
            <a:xfrm>
              <a:off x="10477575" y="2910525"/>
              <a:ext cx="312200" cy="237150"/>
            </a:xfrm>
            <a:custGeom>
              <a:avLst/>
              <a:gdLst/>
              <a:ahLst/>
              <a:cxnLst/>
              <a:rect l="l" t="t" r="r" b="b"/>
              <a:pathLst>
                <a:path w="12488" h="9486" extrusionOk="0">
                  <a:moveTo>
                    <a:pt x="12487" y="1"/>
                  </a:moveTo>
                  <a:lnTo>
                    <a:pt x="12487" y="1"/>
                  </a:lnTo>
                  <a:cubicBezTo>
                    <a:pt x="9758" y="830"/>
                    <a:pt x="6996" y="1673"/>
                    <a:pt x="4558" y="3153"/>
                  </a:cubicBezTo>
                  <a:cubicBezTo>
                    <a:pt x="2120" y="4634"/>
                    <a:pt x="1" y="6845"/>
                    <a:pt x="553" y="9486"/>
                  </a:cubicBezTo>
                  <a:cubicBezTo>
                    <a:pt x="1307" y="6990"/>
                    <a:pt x="3834" y="5520"/>
                    <a:pt x="6206" y="4436"/>
                  </a:cubicBezTo>
                  <a:cubicBezTo>
                    <a:pt x="8578" y="3352"/>
                    <a:pt x="11183" y="2261"/>
                    <a:pt x="12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78;p45">
              <a:extLst>
                <a:ext uri="{FF2B5EF4-FFF2-40B4-BE49-F238E27FC236}">
                  <a16:creationId xmlns:a16="http://schemas.microsoft.com/office/drawing/2014/main" id="{CAEDB4A8-A46E-B93A-61FB-45C5FEE4FCE2}"/>
                </a:ext>
              </a:extLst>
            </p:cNvPr>
            <p:cNvSpPr/>
            <p:nvPr/>
          </p:nvSpPr>
          <p:spPr>
            <a:xfrm>
              <a:off x="10288925" y="1782450"/>
              <a:ext cx="518425" cy="2315175"/>
            </a:xfrm>
            <a:custGeom>
              <a:avLst/>
              <a:gdLst/>
              <a:ahLst/>
              <a:cxnLst/>
              <a:rect l="l" t="t" r="r" b="b"/>
              <a:pathLst>
                <a:path w="20737" h="92607" extrusionOk="0">
                  <a:moveTo>
                    <a:pt x="20385" y="1"/>
                  </a:moveTo>
                  <a:cubicBezTo>
                    <a:pt x="20382" y="1"/>
                    <a:pt x="20379" y="2"/>
                    <a:pt x="20375" y="4"/>
                  </a:cubicBezTo>
                  <a:cubicBezTo>
                    <a:pt x="19962" y="254"/>
                    <a:pt x="17026" y="12468"/>
                    <a:pt x="16740" y="12857"/>
                  </a:cubicBezTo>
                  <a:cubicBezTo>
                    <a:pt x="16252" y="13521"/>
                    <a:pt x="10704" y="37754"/>
                    <a:pt x="8149" y="50847"/>
                  </a:cubicBezTo>
                  <a:cubicBezTo>
                    <a:pt x="5432" y="64766"/>
                    <a:pt x="2717" y="78687"/>
                    <a:pt x="1" y="92607"/>
                  </a:cubicBezTo>
                  <a:cubicBezTo>
                    <a:pt x="1327" y="90453"/>
                    <a:pt x="1910" y="87936"/>
                    <a:pt x="2474" y="85471"/>
                  </a:cubicBezTo>
                  <a:cubicBezTo>
                    <a:pt x="8079" y="60944"/>
                    <a:pt x="12102" y="38719"/>
                    <a:pt x="17707" y="14192"/>
                  </a:cubicBezTo>
                  <a:cubicBezTo>
                    <a:pt x="17961" y="13078"/>
                    <a:pt x="20737" y="1"/>
                    <a:pt x="203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79;p45">
              <a:extLst>
                <a:ext uri="{FF2B5EF4-FFF2-40B4-BE49-F238E27FC236}">
                  <a16:creationId xmlns:a16="http://schemas.microsoft.com/office/drawing/2014/main" id="{4D517688-F321-F416-01E3-676D5CA9109D}"/>
                </a:ext>
              </a:extLst>
            </p:cNvPr>
            <p:cNvSpPr/>
            <p:nvPr/>
          </p:nvSpPr>
          <p:spPr>
            <a:xfrm>
              <a:off x="10319500" y="2536150"/>
              <a:ext cx="254075" cy="216250"/>
            </a:xfrm>
            <a:custGeom>
              <a:avLst/>
              <a:gdLst/>
              <a:ahLst/>
              <a:cxnLst/>
              <a:rect l="l" t="t" r="r" b="b"/>
              <a:pathLst>
                <a:path w="10163" h="8650" extrusionOk="0">
                  <a:moveTo>
                    <a:pt x="1" y="1"/>
                  </a:moveTo>
                  <a:lnTo>
                    <a:pt x="1" y="2"/>
                  </a:lnTo>
                  <a:cubicBezTo>
                    <a:pt x="990" y="2108"/>
                    <a:pt x="3142" y="3293"/>
                    <a:pt x="5101" y="4365"/>
                  </a:cubicBezTo>
                  <a:cubicBezTo>
                    <a:pt x="7043" y="5427"/>
                    <a:pt x="9132" y="6596"/>
                    <a:pt x="10163" y="8649"/>
                  </a:cubicBezTo>
                  <a:cubicBezTo>
                    <a:pt x="10124" y="8546"/>
                    <a:pt x="10041" y="8354"/>
                    <a:pt x="9996" y="8258"/>
                  </a:cubicBezTo>
                  <a:lnTo>
                    <a:pt x="9900" y="8069"/>
                  </a:lnTo>
                  <a:cubicBezTo>
                    <a:pt x="9765" y="7817"/>
                    <a:pt x="9611" y="7575"/>
                    <a:pt x="9442" y="7346"/>
                  </a:cubicBezTo>
                  <a:cubicBezTo>
                    <a:pt x="8544" y="6136"/>
                    <a:pt x="7264" y="5281"/>
                    <a:pt x="5975" y="4538"/>
                  </a:cubicBezTo>
                  <a:cubicBezTo>
                    <a:pt x="3806" y="3305"/>
                    <a:pt x="1327" y="223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80;p45">
              <a:extLst>
                <a:ext uri="{FF2B5EF4-FFF2-40B4-BE49-F238E27FC236}">
                  <a16:creationId xmlns:a16="http://schemas.microsoft.com/office/drawing/2014/main" id="{71FCE118-2B9A-5C13-1804-EA3A63BBA8D9}"/>
                </a:ext>
              </a:extLst>
            </p:cNvPr>
            <p:cNvSpPr/>
            <p:nvPr/>
          </p:nvSpPr>
          <p:spPr>
            <a:xfrm>
              <a:off x="10304750" y="2668175"/>
              <a:ext cx="222425" cy="198625"/>
            </a:xfrm>
            <a:custGeom>
              <a:avLst/>
              <a:gdLst/>
              <a:ahLst/>
              <a:cxnLst/>
              <a:rect l="l" t="t" r="r" b="b"/>
              <a:pathLst>
                <a:path w="8897" h="7945" extrusionOk="0">
                  <a:moveTo>
                    <a:pt x="1" y="0"/>
                  </a:moveTo>
                  <a:lnTo>
                    <a:pt x="1" y="0"/>
                  </a:lnTo>
                  <a:cubicBezTo>
                    <a:pt x="405" y="737"/>
                    <a:pt x="1005" y="1349"/>
                    <a:pt x="1667" y="1858"/>
                  </a:cubicBezTo>
                  <a:cubicBezTo>
                    <a:pt x="3142" y="2994"/>
                    <a:pt x="4929" y="3622"/>
                    <a:pt x="6449" y="4688"/>
                  </a:cubicBezTo>
                  <a:cubicBezTo>
                    <a:pt x="7170" y="5190"/>
                    <a:pt x="7825" y="5806"/>
                    <a:pt x="8302" y="6550"/>
                  </a:cubicBezTo>
                  <a:cubicBezTo>
                    <a:pt x="8579" y="6977"/>
                    <a:pt x="8781" y="7449"/>
                    <a:pt x="8897" y="7945"/>
                  </a:cubicBezTo>
                  <a:cubicBezTo>
                    <a:pt x="8883" y="7818"/>
                    <a:pt x="8861" y="7690"/>
                    <a:pt x="8833" y="7565"/>
                  </a:cubicBezTo>
                  <a:cubicBezTo>
                    <a:pt x="8775" y="7313"/>
                    <a:pt x="8694" y="7068"/>
                    <a:pt x="8589" y="6831"/>
                  </a:cubicBezTo>
                  <a:cubicBezTo>
                    <a:pt x="8167" y="5879"/>
                    <a:pt x="7428" y="5095"/>
                    <a:pt x="6595" y="4483"/>
                  </a:cubicBezTo>
                  <a:cubicBezTo>
                    <a:pt x="5671" y="3803"/>
                    <a:pt x="4602" y="3291"/>
                    <a:pt x="3584" y="2764"/>
                  </a:cubicBezTo>
                  <a:cubicBezTo>
                    <a:pt x="2241" y="2068"/>
                    <a:pt x="886" y="126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81;p45">
              <a:extLst>
                <a:ext uri="{FF2B5EF4-FFF2-40B4-BE49-F238E27FC236}">
                  <a16:creationId xmlns:a16="http://schemas.microsoft.com/office/drawing/2014/main" id="{6AA46CF5-5199-2CAF-D0E0-E668D6A2FBEC}"/>
                </a:ext>
              </a:extLst>
            </p:cNvPr>
            <p:cNvSpPr/>
            <p:nvPr/>
          </p:nvSpPr>
          <p:spPr>
            <a:xfrm>
              <a:off x="10292700" y="2777475"/>
              <a:ext cx="224775" cy="195750"/>
            </a:xfrm>
            <a:custGeom>
              <a:avLst/>
              <a:gdLst/>
              <a:ahLst/>
              <a:cxnLst/>
              <a:rect l="l" t="t" r="r" b="b"/>
              <a:pathLst>
                <a:path w="8991" h="7830" extrusionOk="0">
                  <a:moveTo>
                    <a:pt x="1" y="0"/>
                  </a:moveTo>
                  <a:cubicBezTo>
                    <a:pt x="1663" y="1691"/>
                    <a:pt x="4022" y="2358"/>
                    <a:pt x="5985" y="3603"/>
                  </a:cubicBezTo>
                  <a:cubicBezTo>
                    <a:pt x="6417" y="3878"/>
                    <a:pt x="6831" y="4179"/>
                    <a:pt x="7211" y="4523"/>
                  </a:cubicBezTo>
                  <a:cubicBezTo>
                    <a:pt x="8151" y="5382"/>
                    <a:pt x="8889" y="6532"/>
                    <a:pt x="8986" y="7830"/>
                  </a:cubicBezTo>
                  <a:cubicBezTo>
                    <a:pt x="8991" y="7700"/>
                    <a:pt x="8988" y="7569"/>
                    <a:pt x="8978" y="7440"/>
                  </a:cubicBezTo>
                  <a:cubicBezTo>
                    <a:pt x="8957" y="7178"/>
                    <a:pt x="8909" y="6919"/>
                    <a:pt x="8837" y="6667"/>
                  </a:cubicBezTo>
                  <a:cubicBezTo>
                    <a:pt x="8340" y="4975"/>
                    <a:pt x="6949" y="3797"/>
                    <a:pt x="5455" y="2971"/>
                  </a:cubicBezTo>
                  <a:cubicBezTo>
                    <a:pt x="3646" y="1966"/>
                    <a:pt x="1614" y="133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82;p45">
              <a:extLst>
                <a:ext uri="{FF2B5EF4-FFF2-40B4-BE49-F238E27FC236}">
                  <a16:creationId xmlns:a16="http://schemas.microsoft.com/office/drawing/2014/main" id="{12749B80-6B95-14F0-956B-EB47F4E7F531}"/>
                </a:ext>
              </a:extLst>
            </p:cNvPr>
            <p:cNvSpPr/>
            <p:nvPr/>
          </p:nvSpPr>
          <p:spPr>
            <a:xfrm>
              <a:off x="10334150" y="2451800"/>
              <a:ext cx="257300" cy="172350"/>
            </a:xfrm>
            <a:custGeom>
              <a:avLst/>
              <a:gdLst/>
              <a:ahLst/>
              <a:cxnLst/>
              <a:rect l="l" t="t" r="r" b="b"/>
              <a:pathLst>
                <a:path w="10292" h="6894" extrusionOk="0">
                  <a:moveTo>
                    <a:pt x="0" y="1"/>
                  </a:moveTo>
                  <a:lnTo>
                    <a:pt x="1" y="2"/>
                  </a:lnTo>
                  <a:cubicBezTo>
                    <a:pt x="2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2"/>
                    <a:pt x="1" y="2"/>
                    <a:pt x="0" y="1"/>
                  </a:cubicBezTo>
                  <a:close/>
                  <a:moveTo>
                    <a:pt x="3" y="3"/>
                  </a:moveTo>
                  <a:lnTo>
                    <a:pt x="3" y="3"/>
                  </a:lnTo>
                  <a:cubicBezTo>
                    <a:pt x="1863" y="1542"/>
                    <a:pt x="4286" y="2103"/>
                    <a:pt x="6406" y="3161"/>
                  </a:cubicBezTo>
                  <a:cubicBezTo>
                    <a:pt x="8031" y="3974"/>
                    <a:pt x="9618" y="5143"/>
                    <a:pt x="10291" y="6894"/>
                  </a:cubicBezTo>
                  <a:cubicBezTo>
                    <a:pt x="10273" y="6829"/>
                    <a:pt x="10255" y="6765"/>
                    <a:pt x="10236" y="6702"/>
                  </a:cubicBezTo>
                  <a:lnTo>
                    <a:pt x="10171" y="6512"/>
                  </a:lnTo>
                  <a:lnTo>
                    <a:pt x="10097" y="6326"/>
                  </a:lnTo>
                  <a:cubicBezTo>
                    <a:pt x="10019" y="6141"/>
                    <a:pt x="9930" y="5961"/>
                    <a:pt x="9830" y="5788"/>
                  </a:cubicBezTo>
                  <a:cubicBezTo>
                    <a:pt x="9359" y="4970"/>
                    <a:pt x="8668" y="4298"/>
                    <a:pt x="7906" y="3752"/>
                  </a:cubicBezTo>
                  <a:cubicBezTo>
                    <a:pt x="5509" y="2026"/>
                    <a:pt x="2445" y="1641"/>
                    <a:pt x="3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83;p45">
              <a:extLst>
                <a:ext uri="{FF2B5EF4-FFF2-40B4-BE49-F238E27FC236}">
                  <a16:creationId xmlns:a16="http://schemas.microsoft.com/office/drawing/2014/main" id="{66F8F5AE-710D-3130-EB92-36C5B2225152}"/>
                </a:ext>
              </a:extLst>
            </p:cNvPr>
            <p:cNvSpPr/>
            <p:nvPr/>
          </p:nvSpPr>
          <p:spPr>
            <a:xfrm>
              <a:off x="10353775" y="2364700"/>
              <a:ext cx="267050" cy="189125"/>
            </a:xfrm>
            <a:custGeom>
              <a:avLst/>
              <a:gdLst/>
              <a:ahLst/>
              <a:cxnLst/>
              <a:rect l="l" t="t" r="r" b="b"/>
              <a:pathLst>
                <a:path w="10682" h="7565" extrusionOk="0">
                  <a:moveTo>
                    <a:pt x="0" y="0"/>
                  </a:moveTo>
                  <a:cubicBezTo>
                    <a:pt x="525" y="677"/>
                    <a:pt x="1216" y="1210"/>
                    <a:pt x="1956" y="1636"/>
                  </a:cubicBezTo>
                  <a:cubicBezTo>
                    <a:pt x="3922" y="2766"/>
                    <a:pt x="6230" y="3145"/>
                    <a:pt x="8159" y="4347"/>
                  </a:cubicBezTo>
                  <a:cubicBezTo>
                    <a:pt x="8863" y="4795"/>
                    <a:pt x="9505" y="5353"/>
                    <a:pt x="9989" y="6040"/>
                  </a:cubicBezTo>
                  <a:cubicBezTo>
                    <a:pt x="10311" y="6496"/>
                    <a:pt x="10555" y="7012"/>
                    <a:pt x="10682" y="7564"/>
                  </a:cubicBezTo>
                  <a:cubicBezTo>
                    <a:pt x="10664" y="7424"/>
                    <a:pt x="10637" y="7284"/>
                    <a:pt x="10605" y="7146"/>
                  </a:cubicBezTo>
                  <a:cubicBezTo>
                    <a:pt x="10534" y="6869"/>
                    <a:pt x="10436" y="6599"/>
                    <a:pt x="10308" y="6342"/>
                  </a:cubicBezTo>
                  <a:cubicBezTo>
                    <a:pt x="9862" y="5438"/>
                    <a:pt x="9122" y="4703"/>
                    <a:pt x="8289" y="4145"/>
                  </a:cubicBezTo>
                  <a:cubicBezTo>
                    <a:pt x="7573" y="3670"/>
                    <a:pt x="6783" y="3318"/>
                    <a:pt x="5983" y="3011"/>
                  </a:cubicBezTo>
                  <a:cubicBezTo>
                    <a:pt x="3904" y="2223"/>
                    <a:pt x="1584" y="166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84;p45">
              <a:extLst>
                <a:ext uri="{FF2B5EF4-FFF2-40B4-BE49-F238E27FC236}">
                  <a16:creationId xmlns:a16="http://schemas.microsoft.com/office/drawing/2014/main" id="{7EF3FB6B-98FC-E481-EE7F-466ED9C9E2EB}"/>
                </a:ext>
              </a:extLst>
            </p:cNvPr>
            <p:cNvSpPr/>
            <p:nvPr/>
          </p:nvSpPr>
          <p:spPr>
            <a:xfrm>
              <a:off x="10372975" y="2252300"/>
              <a:ext cx="261150" cy="192700"/>
            </a:xfrm>
            <a:custGeom>
              <a:avLst/>
              <a:gdLst/>
              <a:ahLst/>
              <a:cxnLst/>
              <a:rect l="l" t="t" r="r" b="b"/>
              <a:pathLst>
                <a:path w="10446" h="7708" extrusionOk="0">
                  <a:moveTo>
                    <a:pt x="0" y="0"/>
                  </a:moveTo>
                  <a:lnTo>
                    <a:pt x="0" y="0"/>
                  </a:lnTo>
                  <a:cubicBezTo>
                    <a:pt x="2581" y="3045"/>
                    <a:pt x="7459" y="2826"/>
                    <a:pt x="9765" y="6195"/>
                  </a:cubicBezTo>
                  <a:cubicBezTo>
                    <a:pt x="10082" y="6655"/>
                    <a:pt x="10312" y="7166"/>
                    <a:pt x="10446" y="7708"/>
                  </a:cubicBezTo>
                  <a:cubicBezTo>
                    <a:pt x="10426" y="7569"/>
                    <a:pt x="10399" y="7432"/>
                    <a:pt x="10366" y="7295"/>
                  </a:cubicBezTo>
                  <a:cubicBezTo>
                    <a:pt x="10297" y="7020"/>
                    <a:pt x="10200" y="6753"/>
                    <a:pt x="10077" y="6499"/>
                  </a:cubicBezTo>
                  <a:cubicBezTo>
                    <a:pt x="9394" y="5075"/>
                    <a:pt x="8065" y="4087"/>
                    <a:pt x="6673" y="3413"/>
                  </a:cubicBezTo>
                  <a:cubicBezTo>
                    <a:pt x="4424" y="2317"/>
                    <a:pt x="1837" y="179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85;p45">
              <a:extLst>
                <a:ext uri="{FF2B5EF4-FFF2-40B4-BE49-F238E27FC236}">
                  <a16:creationId xmlns:a16="http://schemas.microsoft.com/office/drawing/2014/main" id="{EF5884B2-5B7E-310D-04F4-A50974301641}"/>
                </a:ext>
              </a:extLst>
            </p:cNvPr>
            <p:cNvSpPr/>
            <p:nvPr/>
          </p:nvSpPr>
          <p:spPr>
            <a:xfrm>
              <a:off x="10383775" y="2183025"/>
              <a:ext cx="282600" cy="194100"/>
            </a:xfrm>
            <a:custGeom>
              <a:avLst/>
              <a:gdLst/>
              <a:ahLst/>
              <a:cxnLst/>
              <a:rect l="l" t="t" r="r" b="b"/>
              <a:pathLst>
                <a:path w="11304" h="7764" extrusionOk="0">
                  <a:moveTo>
                    <a:pt x="1" y="0"/>
                  </a:moveTo>
                  <a:lnTo>
                    <a:pt x="0" y="1"/>
                  </a:lnTo>
                  <a:cubicBezTo>
                    <a:pt x="4" y="5"/>
                    <a:pt x="7" y="9"/>
                    <a:pt x="11" y="13"/>
                  </a:cubicBezTo>
                  <a:lnTo>
                    <a:pt x="11" y="13"/>
                  </a:lnTo>
                  <a:cubicBezTo>
                    <a:pt x="8" y="9"/>
                    <a:pt x="5" y="4"/>
                    <a:pt x="1" y="0"/>
                  </a:cubicBezTo>
                  <a:close/>
                  <a:moveTo>
                    <a:pt x="11" y="13"/>
                  </a:moveTo>
                  <a:lnTo>
                    <a:pt x="11" y="13"/>
                  </a:lnTo>
                  <a:cubicBezTo>
                    <a:pt x="50" y="64"/>
                    <a:pt x="74" y="96"/>
                    <a:pt x="121" y="155"/>
                  </a:cubicBezTo>
                  <a:cubicBezTo>
                    <a:pt x="172" y="216"/>
                    <a:pt x="231" y="288"/>
                    <a:pt x="286" y="345"/>
                  </a:cubicBezTo>
                  <a:lnTo>
                    <a:pt x="364" y="427"/>
                  </a:lnTo>
                  <a:lnTo>
                    <a:pt x="384" y="447"/>
                  </a:lnTo>
                  <a:lnTo>
                    <a:pt x="404" y="466"/>
                  </a:lnTo>
                  <a:lnTo>
                    <a:pt x="445" y="504"/>
                  </a:lnTo>
                  <a:lnTo>
                    <a:pt x="528" y="581"/>
                  </a:lnTo>
                  <a:lnTo>
                    <a:pt x="613" y="655"/>
                  </a:lnTo>
                  <a:lnTo>
                    <a:pt x="655" y="691"/>
                  </a:lnTo>
                  <a:cubicBezTo>
                    <a:pt x="1815" y="1640"/>
                    <a:pt x="3341" y="1919"/>
                    <a:pt x="4749" y="2295"/>
                  </a:cubicBezTo>
                  <a:cubicBezTo>
                    <a:pt x="5602" y="2518"/>
                    <a:pt x="6430" y="2829"/>
                    <a:pt x="7196" y="3268"/>
                  </a:cubicBezTo>
                  <a:cubicBezTo>
                    <a:pt x="8993" y="4289"/>
                    <a:pt x="10444" y="5884"/>
                    <a:pt x="11304" y="7764"/>
                  </a:cubicBezTo>
                  <a:cubicBezTo>
                    <a:pt x="10998" y="6884"/>
                    <a:pt x="10532" y="6052"/>
                    <a:pt x="9957" y="5317"/>
                  </a:cubicBezTo>
                  <a:cubicBezTo>
                    <a:pt x="9052" y="4162"/>
                    <a:pt x="7864" y="3226"/>
                    <a:pt x="6524" y="2623"/>
                  </a:cubicBezTo>
                  <a:cubicBezTo>
                    <a:pt x="5703" y="2247"/>
                    <a:pt x="4819" y="2037"/>
                    <a:pt x="3944" y="1841"/>
                  </a:cubicBezTo>
                  <a:cubicBezTo>
                    <a:pt x="2801" y="1581"/>
                    <a:pt x="1621" y="1296"/>
                    <a:pt x="658" y="596"/>
                  </a:cubicBezTo>
                  <a:lnTo>
                    <a:pt x="569" y="531"/>
                  </a:lnTo>
                  <a:cubicBezTo>
                    <a:pt x="531" y="500"/>
                    <a:pt x="454" y="437"/>
                    <a:pt x="418" y="408"/>
                  </a:cubicBezTo>
                  <a:cubicBezTo>
                    <a:pt x="380" y="375"/>
                    <a:pt x="310" y="312"/>
                    <a:pt x="273" y="280"/>
                  </a:cubicBezTo>
                  <a:cubicBezTo>
                    <a:pt x="236" y="245"/>
                    <a:pt x="170" y="180"/>
                    <a:pt x="133" y="144"/>
                  </a:cubicBezTo>
                  <a:cubicBezTo>
                    <a:pt x="99" y="107"/>
                    <a:pt x="50" y="54"/>
                    <a:pt x="11" y="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86;p45">
              <a:extLst>
                <a:ext uri="{FF2B5EF4-FFF2-40B4-BE49-F238E27FC236}">
                  <a16:creationId xmlns:a16="http://schemas.microsoft.com/office/drawing/2014/main" id="{21B9FA29-059D-90CB-F61F-E2FA59D19C46}"/>
                </a:ext>
              </a:extLst>
            </p:cNvPr>
            <p:cNvSpPr/>
            <p:nvPr/>
          </p:nvSpPr>
          <p:spPr>
            <a:xfrm>
              <a:off x="10411600" y="2124300"/>
              <a:ext cx="262250" cy="154575"/>
            </a:xfrm>
            <a:custGeom>
              <a:avLst/>
              <a:gdLst/>
              <a:ahLst/>
              <a:cxnLst/>
              <a:rect l="l" t="t" r="r" b="b"/>
              <a:pathLst>
                <a:path w="10490" h="6183" extrusionOk="0">
                  <a:moveTo>
                    <a:pt x="0" y="1"/>
                  </a:moveTo>
                  <a:lnTo>
                    <a:pt x="0" y="1"/>
                  </a:lnTo>
                  <a:cubicBezTo>
                    <a:pt x="1894" y="1536"/>
                    <a:pt x="4427" y="1742"/>
                    <a:pt x="6643" y="2567"/>
                  </a:cubicBezTo>
                  <a:cubicBezTo>
                    <a:pt x="7133" y="2751"/>
                    <a:pt x="7612" y="2964"/>
                    <a:pt x="8064" y="3227"/>
                  </a:cubicBezTo>
                  <a:cubicBezTo>
                    <a:pt x="9183" y="3885"/>
                    <a:pt x="10164" y="4891"/>
                    <a:pt x="10490" y="6182"/>
                  </a:cubicBezTo>
                  <a:cubicBezTo>
                    <a:pt x="10471" y="6049"/>
                    <a:pt x="10445" y="5919"/>
                    <a:pt x="10412" y="5790"/>
                  </a:cubicBezTo>
                  <a:cubicBezTo>
                    <a:pt x="10343" y="5531"/>
                    <a:pt x="10245" y="5280"/>
                    <a:pt x="10124" y="5042"/>
                  </a:cubicBezTo>
                  <a:cubicBezTo>
                    <a:pt x="9691" y="4199"/>
                    <a:pt x="8985" y="3521"/>
                    <a:pt x="8188" y="3021"/>
                  </a:cubicBezTo>
                  <a:cubicBezTo>
                    <a:pt x="7503" y="2595"/>
                    <a:pt x="6746" y="2296"/>
                    <a:pt x="5980" y="2053"/>
                  </a:cubicBezTo>
                  <a:cubicBezTo>
                    <a:pt x="3973" y="1429"/>
                    <a:pt x="1789" y="117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87;p45">
              <a:extLst>
                <a:ext uri="{FF2B5EF4-FFF2-40B4-BE49-F238E27FC236}">
                  <a16:creationId xmlns:a16="http://schemas.microsoft.com/office/drawing/2014/main" id="{75CCD331-F4C8-84B4-0E0A-903540521F9F}"/>
                </a:ext>
              </a:extLst>
            </p:cNvPr>
            <p:cNvSpPr/>
            <p:nvPr/>
          </p:nvSpPr>
          <p:spPr>
            <a:xfrm>
              <a:off x="10428825" y="2049100"/>
              <a:ext cx="270225" cy="170625"/>
            </a:xfrm>
            <a:custGeom>
              <a:avLst/>
              <a:gdLst/>
              <a:ahLst/>
              <a:cxnLst/>
              <a:rect l="l" t="t" r="r" b="b"/>
              <a:pathLst>
                <a:path w="10809" h="6825" extrusionOk="0">
                  <a:moveTo>
                    <a:pt x="1" y="0"/>
                  </a:moveTo>
                  <a:lnTo>
                    <a:pt x="1" y="1"/>
                  </a:lnTo>
                  <a:cubicBezTo>
                    <a:pt x="3" y="3"/>
                    <a:pt x="6" y="5"/>
                    <a:pt x="8" y="7"/>
                  </a:cubicBezTo>
                  <a:lnTo>
                    <a:pt x="8" y="7"/>
                  </a:lnTo>
                  <a:cubicBezTo>
                    <a:pt x="6" y="5"/>
                    <a:pt x="3" y="2"/>
                    <a:pt x="1" y="0"/>
                  </a:cubicBezTo>
                  <a:close/>
                  <a:moveTo>
                    <a:pt x="8" y="7"/>
                  </a:moveTo>
                  <a:cubicBezTo>
                    <a:pt x="1983" y="1630"/>
                    <a:pt x="4630" y="1908"/>
                    <a:pt x="6929" y="2857"/>
                  </a:cubicBezTo>
                  <a:cubicBezTo>
                    <a:pt x="7437" y="3068"/>
                    <a:pt x="7933" y="3311"/>
                    <a:pt x="8397" y="3605"/>
                  </a:cubicBezTo>
                  <a:cubicBezTo>
                    <a:pt x="9547" y="4345"/>
                    <a:pt x="10532" y="5451"/>
                    <a:pt x="10808" y="6825"/>
                  </a:cubicBezTo>
                  <a:cubicBezTo>
                    <a:pt x="10795" y="6685"/>
                    <a:pt x="10773" y="6547"/>
                    <a:pt x="10744" y="6410"/>
                  </a:cubicBezTo>
                  <a:cubicBezTo>
                    <a:pt x="10682" y="6134"/>
                    <a:pt x="10593" y="5866"/>
                    <a:pt x="10475" y="5610"/>
                  </a:cubicBezTo>
                  <a:cubicBezTo>
                    <a:pt x="10060" y="4706"/>
                    <a:pt x="9346" y="3963"/>
                    <a:pt x="8529" y="3406"/>
                  </a:cubicBezTo>
                  <a:cubicBezTo>
                    <a:pt x="7826" y="2932"/>
                    <a:pt x="7042" y="2588"/>
                    <a:pt x="6244" y="2308"/>
                  </a:cubicBezTo>
                  <a:cubicBezTo>
                    <a:pt x="4157" y="1583"/>
                    <a:pt x="1872" y="1262"/>
                    <a:pt x="8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88;p45">
              <a:extLst>
                <a:ext uri="{FF2B5EF4-FFF2-40B4-BE49-F238E27FC236}">
                  <a16:creationId xmlns:a16="http://schemas.microsoft.com/office/drawing/2014/main" id="{FD3FBFBC-91EB-5151-56B8-0A23085FF391}"/>
                </a:ext>
              </a:extLst>
            </p:cNvPr>
            <p:cNvSpPr/>
            <p:nvPr/>
          </p:nvSpPr>
          <p:spPr>
            <a:xfrm>
              <a:off x="10444600" y="1993775"/>
              <a:ext cx="263975" cy="156700"/>
            </a:xfrm>
            <a:custGeom>
              <a:avLst/>
              <a:gdLst/>
              <a:ahLst/>
              <a:cxnLst/>
              <a:rect l="l" t="t" r="r" b="b"/>
              <a:pathLst>
                <a:path w="10559" h="6268" extrusionOk="0">
                  <a:moveTo>
                    <a:pt x="1" y="0"/>
                  </a:moveTo>
                  <a:lnTo>
                    <a:pt x="1" y="0"/>
                  </a:lnTo>
                  <a:cubicBezTo>
                    <a:pt x="1997" y="1357"/>
                    <a:pt x="4475" y="1670"/>
                    <a:pt x="6655" y="2609"/>
                  </a:cubicBezTo>
                  <a:cubicBezTo>
                    <a:pt x="8315" y="3330"/>
                    <a:pt x="9960" y="4482"/>
                    <a:pt x="10559" y="6268"/>
                  </a:cubicBezTo>
                  <a:cubicBezTo>
                    <a:pt x="10543" y="6203"/>
                    <a:pt x="10527" y="6138"/>
                    <a:pt x="10511" y="6074"/>
                  </a:cubicBezTo>
                  <a:cubicBezTo>
                    <a:pt x="10455" y="5880"/>
                    <a:pt x="10388" y="5691"/>
                    <a:pt x="10309" y="5508"/>
                  </a:cubicBezTo>
                  <a:cubicBezTo>
                    <a:pt x="10269" y="5420"/>
                    <a:pt x="10222" y="5319"/>
                    <a:pt x="10176" y="5237"/>
                  </a:cubicBezTo>
                  <a:cubicBezTo>
                    <a:pt x="10157" y="5201"/>
                    <a:pt x="10151" y="5184"/>
                    <a:pt x="10129" y="5147"/>
                  </a:cubicBezTo>
                  <a:cubicBezTo>
                    <a:pt x="9669" y="4320"/>
                    <a:pt x="8960" y="3655"/>
                    <a:pt x="8179" y="3133"/>
                  </a:cubicBezTo>
                  <a:cubicBezTo>
                    <a:pt x="5710" y="1476"/>
                    <a:pt x="2585" y="140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89;p45">
              <a:extLst>
                <a:ext uri="{FF2B5EF4-FFF2-40B4-BE49-F238E27FC236}">
                  <a16:creationId xmlns:a16="http://schemas.microsoft.com/office/drawing/2014/main" id="{7A436E59-9286-10AF-C23F-A9B1284B6301}"/>
                </a:ext>
              </a:extLst>
            </p:cNvPr>
            <p:cNvSpPr/>
            <p:nvPr/>
          </p:nvSpPr>
          <p:spPr>
            <a:xfrm>
              <a:off x="10469475" y="1941025"/>
              <a:ext cx="263600" cy="165575"/>
            </a:xfrm>
            <a:custGeom>
              <a:avLst/>
              <a:gdLst/>
              <a:ahLst/>
              <a:cxnLst/>
              <a:rect l="l" t="t" r="r" b="b"/>
              <a:pathLst>
                <a:path w="10544" h="6623" extrusionOk="0">
                  <a:moveTo>
                    <a:pt x="0" y="0"/>
                  </a:moveTo>
                  <a:cubicBezTo>
                    <a:pt x="1912" y="1534"/>
                    <a:pt x="4421" y="1934"/>
                    <a:pt x="6608" y="2908"/>
                  </a:cubicBezTo>
                  <a:cubicBezTo>
                    <a:pt x="8277" y="3655"/>
                    <a:pt x="9941" y="4815"/>
                    <a:pt x="10544" y="6623"/>
                  </a:cubicBezTo>
                  <a:cubicBezTo>
                    <a:pt x="10528" y="6557"/>
                    <a:pt x="10512" y="6492"/>
                    <a:pt x="10496" y="6427"/>
                  </a:cubicBezTo>
                  <a:cubicBezTo>
                    <a:pt x="10440" y="6231"/>
                    <a:pt x="10372" y="6040"/>
                    <a:pt x="10292" y="5854"/>
                  </a:cubicBezTo>
                  <a:cubicBezTo>
                    <a:pt x="10252" y="5766"/>
                    <a:pt x="10204" y="5664"/>
                    <a:pt x="10159" y="5580"/>
                  </a:cubicBezTo>
                  <a:cubicBezTo>
                    <a:pt x="10139" y="5545"/>
                    <a:pt x="10133" y="5528"/>
                    <a:pt x="10110" y="5491"/>
                  </a:cubicBezTo>
                  <a:cubicBezTo>
                    <a:pt x="9646" y="4655"/>
                    <a:pt x="8932" y="3983"/>
                    <a:pt x="8143" y="3452"/>
                  </a:cubicBezTo>
                  <a:cubicBezTo>
                    <a:pt x="5668" y="1770"/>
                    <a:pt x="2501" y="16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90;p45">
              <a:extLst>
                <a:ext uri="{FF2B5EF4-FFF2-40B4-BE49-F238E27FC236}">
                  <a16:creationId xmlns:a16="http://schemas.microsoft.com/office/drawing/2014/main" id="{169C0576-49A1-D042-0378-B2583ED795EF}"/>
                </a:ext>
              </a:extLst>
            </p:cNvPr>
            <p:cNvSpPr/>
            <p:nvPr/>
          </p:nvSpPr>
          <p:spPr>
            <a:xfrm>
              <a:off x="10500350" y="1852000"/>
              <a:ext cx="238900" cy="195450"/>
            </a:xfrm>
            <a:custGeom>
              <a:avLst/>
              <a:gdLst/>
              <a:ahLst/>
              <a:cxnLst/>
              <a:rect l="l" t="t" r="r" b="b"/>
              <a:pathLst>
                <a:path w="9556" h="7818" extrusionOk="0">
                  <a:moveTo>
                    <a:pt x="1" y="0"/>
                  </a:moveTo>
                  <a:lnTo>
                    <a:pt x="1" y="0"/>
                  </a:lnTo>
                  <a:cubicBezTo>
                    <a:pt x="1516" y="2274"/>
                    <a:pt x="4334" y="2970"/>
                    <a:pt x="6546" y="4345"/>
                  </a:cubicBezTo>
                  <a:cubicBezTo>
                    <a:pt x="7874" y="5165"/>
                    <a:pt x="9117" y="6269"/>
                    <a:pt x="9555" y="7817"/>
                  </a:cubicBezTo>
                  <a:lnTo>
                    <a:pt x="9556" y="7817"/>
                  </a:lnTo>
                  <a:cubicBezTo>
                    <a:pt x="9353" y="6617"/>
                    <a:pt x="8574" y="5600"/>
                    <a:pt x="7656" y="4837"/>
                  </a:cubicBezTo>
                  <a:cubicBezTo>
                    <a:pt x="5333" y="2865"/>
                    <a:pt x="1986" y="240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91;p45">
              <a:extLst>
                <a:ext uri="{FF2B5EF4-FFF2-40B4-BE49-F238E27FC236}">
                  <a16:creationId xmlns:a16="http://schemas.microsoft.com/office/drawing/2014/main" id="{1F07E6C7-EE70-E917-A338-1ED04FB65535}"/>
                </a:ext>
              </a:extLst>
            </p:cNvPr>
            <p:cNvSpPr/>
            <p:nvPr/>
          </p:nvSpPr>
          <p:spPr>
            <a:xfrm>
              <a:off x="10519250" y="1795475"/>
              <a:ext cx="233200" cy="170975"/>
            </a:xfrm>
            <a:custGeom>
              <a:avLst/>
              <a:gdLst/>
              <a:ahLst/>
              <a:cxnLst/>
              <a:rect l="l" t="t" r="r" b="b"/>
              <a:pathLst>
                <a:path w="9328" h="6839" extrusionOk="0">
                  <a:moveTo>
                    <a:pt x="0" y="0"/>
                  </a:moveTo>
                  <a:cubicBezTo>
                    <a:pt x="1517" y="1646"/>
                    <a:pt x="3689" y="2419"/>
                    <a:pt x="5610" y="3465"/>
                  </a:cubicBezTo>
                  <a:cubicBezTo>
                    <a:pt x="6932" y="4186"/>
                    <a:pt x="8224" y="5077"/>
                    <a:pt x="9052" y="6362"/>
                  </a:cubicBezTo>
                  <a:cubicBezTo>
                    <a:pt x="9144" y="6505"/>
                    <a:pt x="9250" y="6690"/>
                    <a:pt x="9327" y="6839"/>
                  </a:cubicBezTo>
                  <a:cubicBezTo>
                    <a:pt x="9262" y="6666"/>
                    <a:pt x="9187" y="6497"/>
                    <a:pt x="9103" y="6333"/>
                  </a:cubicBezTo>
                  <a:cubicBezTo>
                    <a:pt x="8647" y="5449"/>
                    <a:pt x="7933" y="4724"/>
                    <a:pt x="7144" y="4131"/>
                  </a:cubicBezTo>
                  <a:cubicBezTo>
                    <a:pt x="4932" y="2465"/>
                    <a:pt x="2098" y="18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92;p45">
              <a:extLst>
                <a:ext uri="{FF2B5EF4-FFF2-40B4-BE49-F238E27FC236}">
                  <a16:creationId xmlns:a16="http://schemas.microsoft.com/office/drawing/2014/main" id="{7A10D714-43A6-ED95-5CD0-270C0AD767D2}"/>
                </a:ext>
              </a:extLst>
            </p:cNvPr>
            <p:cNvSpPr/>
            <p:nvPr/>
          </p:nvSpPr>
          <p:spPr>
            <a:xfrm>
              <a:off x="10587000" y="1700375"/>
              <a:ext cx="178125" cy="223425"/>
            </a:xfrm>
            <a:custGeom>
              <a:avLst/>
              <a:gdLst/>
              <a:ahLst/>
              <a:cxnLst/>
              <a:rect l="l" t="t" r="r" b="b"/>
              <a:pathLst>
                <a:path w="7125" h="8937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106"/>
                    <a:pt x="124" y="211"/>
                    <a:pt x="187" y="316"/>
                  </a:cubicBezTo>
                  <a:lnTo>
                    <a:pt x="388" y="621"/>
                  </a:lnTo>
                  <a:cubicBezTo>
                    <a:pt x="505" y="787"/>
                    <a:pt x="709" y="1048"/>
                    <a:pt x="837" y="1203"/>
                  </a:cubicBezTo>
                  <a:cubicBezTo>
                    <a:pt x="2329" y="2975"/>
                    <a:pt x="4388" y="4166"/>
                    <a:pt x="5800" y="6006"/>
                  </a:cubicBezTo>
                  <a:cubicBezTo>
                    <a:pt x="6462" y="6856"/>
                    <a:pt x="6975" y="7849"/>
                    <a:pt x="7123" y="8925"/>
                  </a:cubicBezTo>
                  <a:lnTo>
                    <a:pt x="7123" y="8925"/>
                  </a:lnTo>
                  <a:cubicBezTo>
                    <a:pt x="7101" y="7940"/>
                    <a:pt x="6723" y="6993"/>
                    <a:pt x="6190" y="6176"/>
                  </a:cubicBezTo>
                  <a:cubicBezTo>
                    <a:pt x="4782" y="3995"/>
                    <a:pt x="2403" y="2740"/>
                    <a:pt x="688" y="849"/>
                  </a:cubicBezTo>
                  <a:cubicBezTo>
                    <a:pt x="543" y="686"/>
                    <a:pt x="359" y="468"/>
                    <a:pt x="219" y="292"/>
                  </a:cubicBezTo>
                  <a:cubicBezTo>
                    <a:pt x="147" y="196"/>
                    <a:pt x="75" y="97"/>
                    <a:pt x="0" y="1"/>
                  </a:cubicBezTo>
                  <a:close/>
                  <a:moveTo>
                    <a:pt x="7123" y="8925"/>
                  </a:moveTo>
                  <a:cubicBezTo>
                    <a:pt x="7123" y="8929"/>
                    <a:pt x="7123" y="8933"/>
                    <a:pt x="7123" y="8936"/>
                  </a:cubicBezTo>
                  <a:lnTo>
                    <a:pt x="7125" y="8935"/>
                  </a:lnTo>
                  <a:cubicBezTo>
                    <a:pt x="7124" y="8932"/>
                    <a:pt x="7124" y="8929"/>
                    <a:pt x="7123" y="89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93;p45">
              <a:extLst>
                <a:ext uri="{FF2B5EF4-FFF2-40B4-BE49-F238E27FC236}">
                  <a16:creationId xmlns:a16="http://schemas.microsoft.com/office/drawing/2014/main" id="{4F44C3C9-D489-FC84-47BC-3A2EFBD138BA}"/>
                </a:ext>
              </a:extLst>
            </p:cNvPr>
            <p:cNvSpPr/>
            <p:nvPr/>
          </p:nvSpPr>
          <p:spPr>
            <a:xfrm>
              <a:off x="10642575" y="1658350"/>
              <a:ext cx="133900" cy="214175"/>
            </a:xfrm>
            <a:custGeom>
              <a:avLst/>
              <a:gdLst/>
              <a:ahLst/>
              <a:cxnLst/>
              <a:rect l="l" t="t" r="r" b="b"/>
              <a:pathLst>
                <a:path w="5356" h="8567" extrusionOk="0">
                  <a:moveTo>
                    <a:pt x="1" y="0"/>
                  </a:moveTo>
                  <a:lnTo>
                    <a:pt x="1" y="0"/>
                  </a:lnTo>
                  <a:cubicBezTo>
                    <a:pt x="20" y="50"/>
                    <a:pt x="39" y="100"/>
                    <a:pt x="60" y="150"/>
                  </a:cubicBezTo>
                  <a:lnTo>
                    <a:pt x="123" y="299"/>
                  </a:lnTo>
                  <a:cubicBezTo>
                    <a:pt x="260" y="593"/>
                    <a:pt x="417" y="876"/>
                    <a:pt x="596" y="1147"/>
                  </a:cubicBezTo>
                  <a:cubicBezTo>
                    <a:pt x="1722" y="2848"/>
                    <a:pt x="3471" y="4041"/>
                    <a:pt x="4463" y="5834"/>
                  </a:cubicBezTo>
                  <a:cubicBezTo>
                    <a:pt x="4931" y="6658"/>
                    <a:pt x="5225" y="7611"/>
                    <a:pt x="5118" y="8566"/>
                  </a:cubicBezTo>
                  <a:cubicBezTo>
                    <a:pt x="5355" y="7604"/>
                    <a:pt x="5107" y="6591"/>
                    <a:pt x="4663" y="5726"/>
                  </a:cubicBezTo>
                  <a:cubicBezTo>
                    <a:pt x="3732" y="3872"/>
                    <a:pt x="1955" y="2673"/>
                    <a:pt x="705" y="1069"/>
                  </a:cubicBezTo>
                  <a:cubicBezTo>
                    <a:pt x="508" y="817"/>
                    <a:pt x="325" y="553"/>
                    <a:pt x="161" y="280"/>
                  </a:cubicBezTo>
                  <a:cubicBezTo>
                    <a:pt x="113" y="201"/>
                    <a:pt x="44" y="7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94;p45">
              <a:extLst>
                <a:ext uri="{FF2B5EF4-FFF2-40B4-BE49-F238E27FC236}">
                  <a16:creationId xmlns:a16="http://schemas.microsoft.com/office/drawing/2014/main" id="{30BC5A77-73D4-D2F0-EC43-CDD9ECC8567A}"/>
                </a:ext>
              </a:extLst>
            </p:cNvPr>
            <p:cNvSpPr/>
            <p:nvPr/>
          </p:nvSpPr>
          <p:spPr>
            <a:xfrm>
              <a:off x="10722550" y="1575400"/>
              <a:ext cx="104400" cy="276050"/>
            </a:xfrm>
            <a:custGeom>
              <a:avLst/>
              <a:gdLst/>
              <a:ahLst/>
              <a:cxnLst/>
              <a:rect l="l" t="t" r="r" b="b"/>
              <a:pathLst>
                <a:path w="4176" h="11042" extrusionOk="0">
                  <a:moveTo>
                    <a:pt x="4174" y="0"/>
                  </a:moveTo>
                  <a:cubicBezTo>
                    <a:pt x="3412" y="3013"/>
                    <a:pt x="2858" y="6076"/>
                    <a:pt x="2402" y="9150"/>
                  </a:cubicBezTo>
                  <a:lnTo>
                    <a:pt x="2402" y="9150"/>
                  </a:lnTo>
                  <a:cubicBezTo>
                    <a:pt x="2029" y="6997"/>
                    <a:pt x="593" y="5103"/>
                    <a:pt x="172" y="2946"/>
                  </a:cubicBezTo>
                  <a:cubicBezTo>
                    <a:pt x="72" y="2437"/>
                    <a:pt x="36" y="1914"/>
                    <a:pt x="87" y="1396"/>
                  </a:cubicBezTo>
                  <a:lnTo>
                    <a:pt x="87" y="1396"/>
                  </a:lnTo>
                  <a:cubicBezTo>
                    <a:pt x="53" y="1602"/>
                    <a:pt x="33" y="1811"/>
                    <a:pt x="27" y="2020"/>
                  </a:cubicBezTo>
                  <a:cubicBezTo>
                    <a:pt x="1" y="3075"/>
                    <a:pt x="309" y="4103"/>
                    <a:pt x="685" y="5078"/>
                  </a:cubicBezTo>
                  <a:cubicBezTo>
                    <a:pt x="1210" y="6428"/>
                    <a:pt x="1895" y="7734"/>
                    <a:pt x="2142" y="9171"/>
                  </a:cubicBezTo>
                  <a:cubicBezTo>
                    <a:pt x="2215" y="9602"/>
                    <a:pt x="2244" y="10043"/>
                    <a:pt x="2211" y="10479"/>
                  </a:cubicBezTo>
                  <a:lnTo>
                    <a:pt x="2211" y="10479"/>
                  </a:lnTo>
                  <a:cubicBezTo>
                    <a:pt x="2187" y="10652"/>
                    <a:pt x="2163" y="10824"/>
                    <a:pt x="2139" y="10997"/>
                  </a:cubicBezTo>
                  <a:lnTo>
                    <a:pt x="2407" y="11042"/>
                  </a:lnTo>
                  <a:cubicBezTo>
                    <a:pt x="2408" y="11039"/>
                    <a:pt x="2408" y="11036"/>
                    <a:pt x="2409" y="11033"/>
                  </a:cubicBezTo>
                  <a:lnTo>
                    <a:pt x="2409" y="11033"/>
                  </a:lnTo>
                  <a:lnTo>
                    <a:pt x="2409" y="11034"/>
                  </a:lnTo>
                  <a:cubicBezTo>
                    <a:pt x="2410" y="11030"/>
                    <a:pt x="2410" y="11026"/>
                    <a:pt x="2411" y="11022"/>
                  </a:cubicBezTo>
                  <a:lnTo>
                    <a:pt x="2411" y="11022"/>
                  </a:lnTo>
                  <a:cubicBezTo>
                    <a:pt x="2441" y="10864"/>
                    <a:pt x="2463" y="10705"/>
                    <a:pt x="2477" y="10546"/>
                  </a:cubicBezTo>
                  <a:lnTo>
                    <a:pt x="2477" y="10546"/>
                  </a:lnTo>
                  <a:cubicBezTo>
                    <a:pt x="2966" y="7024"/>
                    <a:pt x="3514" y="3493"/>
                    <a:pt x="4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95;p45">
              <a:extLst>
                <a:ext uri="{FF2B5EF4-FFF2-40B4-BE49-F238E27FC236}">
                  <a16:creationId xmlns:a16="http://schemas.microsoft.com/office/drawing/2014/main" id="{63E36E4F-B886-F397-1C52-C7325E817771}"/>
                </a:ext>
              </a:extLst>
            </p:cNvPr>
            <p:cNvSpPr/>
            <p:nvPr/>
          </p:nvSpPr>
          <p:spPr>
            <a:xfrm>
              <a:off x="10537700" y="2785450"/>
              <a:ext cx="247600" cy="166925"/>
            </a:xfrm>
            <a:custGeom>
              <a:avLst/>
              <a:gdLst/>
              <a:ahLst/>
              <a:cxnLst/>
              <a:rect l="l" t="t" r="r" b="b"/>
              <a:pathLst>
                <a:path w="9904" h="6677" extrusionOk="0">
                  <a:moveTo>
                    <a:pt x="9903" y="0"/>
                  </a:moveTo>
                  <a:lnTo>
                    <a:pt x="9903" y="0"/>
                  </a:lnTo>
                  <a:cubicBezTo>
                    <a:pt x="7928" y="2272"/>
                    <a:pt x="4698" y="2545"/>
                    <a:pt x="2262" y="4124"/>
                  </a:cubicBezTo>
                  <a:cubicBezTo>
                    <a:pt x="1293" y="4741"/>
                    <a:pt x="413" y="5584"/>
                    <a:pt x="1" y="6676"/>
                  </a:cubicBezTo>
                  <a:cubicBezTo>
                    <a:pt x="579" y="5538"/>
                    <a:pt x="1608" y="4728"/>
                    <a:pt x="2709" y="4132"/>
                  </a:cubicBezTo>
                  <a:cubicBezTo>
                    <a:pt x="3809" y="3524"/>
                    <a:pt x="5034" y="3113"/>
                    <a:pt x="6191" y="2626"/>
                  </a:cubicBezTo>
                  <a:cubicBezTo>
                    <a:pt x="7590" y="2036"/>
                    <a:pt x="9026" y="1284"/>
                    <a:pt x="9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96;p45">
              <a:extLst>
                <a:ext uri="{FF2B5EF4-FFF2-40B4-BE49-F238E27FC236}">
                  <a16:creationId xmlns:a16="http://schemas.microsoft.com/office/drawing/2014/main" id="{8F6640C4-030D-7081-C8B5-29F11268E188}"/>
                </a:ext>
              </a:extLst>
            </p:cNvPr>
            <p:cNvSpPr/>
            <p:nvPr/>
          </p:nvSpPr>
          <p:spPr>
            <a:xfrm>
              <a:off x="10545850" y="2657675"/>
              <a:ext cx="279075" cy="197050"/>
            </a:xfrm>
            <a:custGeom>
              <a:avLst/>
              <a:gdLst/>
              <a:ahLst/>
              <a:cxnLst/>
              <a:rect l="l" t="t" r="r" b="b"/>
              <a:pathLst>
                <a:path w="11163" h="7882" extrusionOk="0">
                  <a:moveTo>
                    <a:pt x="11163" y="1"/>
                  </a:moveTo>
                  <a:cubicBezTo>
                    <a:pt x="11127" y="64"/>
                    <a:pt x="11092" y="128"/>
                    <a:pt x="11056" y="191"/>
                  </a:cubicBezTo>
                  <a:lnTo>
                    <a:pt x="10942" y="377"/>
                  </a:lnTo>
                  <a:cubicBezTo>
                    <a:pt x="10866" y="493"/>
                    <a:pt x="10778" y="621"/>
                    <a:pt x="10692" y="733"/>
                  </a:cubicBezTo>
                  <a:cubicBezTo>
                    <a:pt x="10639" y="799"/>
                    <a:pt x="10616" y="832"/>
                    <a:pt x="10557" y="904"/>
                  </a:cubicBezTo>
                  <a:cubicBezTo>
                    <a:pt x="10502" y="966"/>
                    <a:pt x="10476" y="1000"/>
                    <a:pt x="10415" y="1068"/>
                  </a:cubicBezTo>
                  <a:cubicBezTo>
                    <a:pt x="9136" y="2471"/>
                    <a:pt x="7322" y="3197"/>
                    <a:pt x="5590" y="3878"/>
                  </a:cubicBezTo>
                  <a:cubicBezTo>
                    <a:pt x="3897" y="4543"/>
                    <a:pt x="2130" y="5256"/>
                    <a:pt x="864" y="6613"/>
                  </a:cubicBezTo>
                  <a:cubicBezTo>
                    <a:pt x="518" y="6987"/>
                    <a:pt x="222" y="7414"/>
                    <a:pt x="3" y="7876"/>
                  </a:cubicBezTo>
                  <a:lnTo>
                    <a:pt x="3" y="7876"/>
                  </a:lnTo>
                  <a:cubicBezTo>
                    <a:pt x="604" y="6868"/>
                    <a:pt x="1508" y="6124"/>
                    <a:pt x="2518" y="5549"/>
                  </a:cubicBezTo>
                  <a:cubicBezTo>
                    <a:pt x="4287" y="4526"/>
                    <a:pt x="6304" y="4035"/>
                    <a:pt x="8096" y="3053"/>
                  </a:cubicBezTo>
                  <a:cubicBezTo>
                    <a:pt x="8966" y="2578"/>
                    <a:pt x="9797" y="1995"/>
                    <a:pt x="10428" y="1221"/>
                  </a:cubicBezTo>
                  <a:cubicBezTo>
                    <a:pt x="10638" y="965"/>
                    <a:pt x="10822" y="689"/>
                    <a:pt x="10978" y="398"/>
                  </a:cubicBezTo>
                  <a:lnTo>
                    <a:pt x="11076" y="200"/>
                  </a:lnTo>
                  <a:cubicBezTo>
                    <a:pt x="11105" y="133"/>
                    <a:pt x="11133" y="68"/>
                    <a:pt x="11163" y="1"/>
                  </a:cubicBezTo>
                  <a:close/>
                  <a:moveTo>
                    <a:pt x="3" y="7876"/>
                  </a:moveTo>
                  <a:cubicBezTo>
                    <a:pt x="2" y="7877"/>
                    <a:pt x="1" y="7879"/>
                    <a:pt x="0" y="7880"/>
                  </a:cubicBezTo>
                  <a:lnTo>
                    <a:pt x="0" y="7881"/>
                  </a:lnTo>
                  <a:cubicBezTo>
                    <a:pt x="1" y="7879"/>
                    <a:pt x="2" y="7878"/>
                    <a:pt x="3" y="7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97;p45">
              <a:extLst>
                <a:ext uri="{FF2B5EF4-FFF2-40B4-BE49-F238E27FC236}">
                  <a16:creationId xmlns:a16="http://schemas.microsoft.com/office/drawing/2014/main" id="{DBFEC45D-E4E6-B419-BF1F-B7966DB4D0D0}"/>
                </a:ext>
              </a:extLst>
            </p:cNvPr>
            <p:cNvSpPr/>
            <p:nvPr/>
          </p:nvSpPr>
          <p:spPr>
            <a:xfrm>
              <a:off x="10575050" y="2541625"/>
              <a:ext cx="268400" cy="195625"/>
            </a:xfrm>
            <a:custGeom>
              <a:avLst/>
              <a:gdLst/>
              <a:ahLst/>
              <a:cxnLst/>
              <a:rect l="l" t="t" r="r" b="b"/>
              <a:pathLst>
                <a:path w="10736" h="7825" extrusionOk="0">
                  <a:moveTo>
                    <a:pt x="10736" y="1"/>
                  </a:moveTo>
                  <a:lnTo>
                    <a:pt x="10736" y="1"/>
                  </a:lnTo>
                  <a:cubicBezTo>
                    <a:pt x="9212" y="2425"/>
                    <a:pt x="6410" y="3482"/>
                    <a:pt x="3971" y="4737"/>
                  </a:cubicBezTo>
                  <a:cubicBezTo>
                    <a:pt x="2481" y="5508"/>
                    <a:pt x="986" y="6432"/>
                    <a:pt x="1" y="7825"/>
                  </a:cubicBezTo>
                  <a:lnTo>
                    <a:pt x="2" y="7825"/>
                  </a:lnTo>
                  <a:cubicBezTo>
                    <a:pt x="2633" y="4804"/>
                    <a:pt x="7095" y="4350"/>
                    <a:pt x="9782" y="1393"/>
                  </a:cubicBezTo>
                  <a:cubicBezTo>
                    <a:pt x="10159" y="971"/>
                    <a:pt x="10490" y="505"/>
                    <a:pt x="10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98;p45">
              <a:extLst>
                <a:ext uri="{FF2B5EF4-FFF2-40B4-BE49-F238E27FC236}">
                  <a16:creationId xmlns:a16="http://schemas.microsoft.com/office/drawing/2014/main" id="{FB7FA0D4-0DF2-01BC-5548-62E65DD3EF55}"/>
                </a:ext>
              </a:extLst>
            </p:cNvPr>
            <p:cNvSpPr/>
            <p:nvPr/>
          </p:nvSpPr>
          <p:spPr>
            <a:xfrm>
              <a:off x="10595400" y="2392250"/>
              <a:ext cx="286075" cy="225900"/>
            </a:xfrm>
            <a:custGeom>
              <a:avLst/>
              <a:gdLst/>
              <a:ahLst/>
              <a:cxnLst/>
              <a:rect l="l" t="t" r="r" b="b"/>
              <a:pathLst>
                <a:path w="11443" h="9036" extrusionOk="0">
                  <a:moveTo>
                    <a:pt x="11443" y="1"/>
                  </a:moveTo>
                  <a:cubicBezTo>
                    <a:pt x="10135" y="1720"/>
                    <a:pt x="8942" y="3563"/>
                    <a:pt x="7208" y="4887"/>
                  </a:cubicBezTo>
                  <a:cubicBezTo>
                    <a:pt x="6237" y="5649"/>
                    <a:pt x="5114" y="6175"/>
                    <a:pt x="3979" y="6645"/>
                  </a:cubicBezTo>
                  <a:cubicBezTo>
                    <a:pt x="2528" y="7246"/>
                    <a:pt x="1086" y="7851"/>
                    <a:pt x="0" y="9035"/>
                  </a:cubicBezTo>
                  <a:cubicBezTo>
                    <a:pt x="159" y="8894"/>
                    <a:pt x="371" y="8720"/>
                    <a:pt x="540" y="8593"/>
                  </a:cubicBezTo>
                  <a:cubicBezTo>
                    <a:pt x="1470" y="7894"/>
                    <a:pt x="2555" y="7453"/>
                    <a:pt x="3635" y="7036"/>
                  </a:cubicBezTo>
                  <a:cubicBezTo>
                    <a:pt x="4357" y="6756"/>
                    <a:pt x="5095" y="6469"/>
                    <a:pt x="5785" y="6113"/>
                  </a:cubicBezTo>
                  <a:cubicBezTo>
                    <a:pt x="7786" y="5115"/>
                    <a:pt x="9240" y="3418"/>
                    <a:pt x="10439" y="1573"/>
                  </a:cubicBezTo>
                  <a:cubicBezTo>
                    <a:pt x="10782" y="1053"/>
                    <a:pt x="11114" y="529"/>
                    <a:pt x="11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99;p45">
              <a:extLst>
                <a:ext uri="{FF2B5EF4-FFF2-40B4-BE49-F238E27FC236}">
                  <a16:creationId xmlns:a16="http://schemas.microsoft.com/office/drawing/2014/main" id="{600BA41A-5D51-C368-E691-BB5DFD133161}"/>
                </a:ext>
              </a:extLst>
            </p:cNvPr>
            <p:cNvSpPr/>
            <p:nvPr/>
          </p:nvSpPr>
          <p:spPr>
            <a:xfrm>
              <a:off x="10624825" y="2268200"/>
              <a:ext cx="280400" cy="211150"/>
            </a:xfrm>
            <a:custGeom>
              <a:avLst/>
              <a:gdLst/>
              <a:ahLst/>
              <a:cxnLst/>
              <a:rect l="l" t="t" r="r" b="b"/>
              <a:pathLst>
                <a:path w="11216" h="8446" extrusionOk="0">
                  <a:moveTo>
                    <a:pt x="11215" y="1"/>
                  </a:moveTo>
                  <a:lnTo>
                    <a:pt x="11215" y="1"/>
                  </a:lnTo>
                  <a:cubicBezTo>
                    <a:pt x="8808" y="4247"/>
                    <a:pt x="4206" y="6378"/>
                    <a:pt x="1" y="8445"/>
                  </a:cubicBezTo>
                  <a:cubicBezTo>
                    <a:pt x="4365" y="6735"/>
                    <a:pt x="9129" y="4469"/>
                    <a:pt x="11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600;p45">
              <a:extLst>
                <a:ext uri="{FF2B5EF4-FFF2-40B4-BE49-F238E27FC236}">
                  <a16:creationId xmlns:a16="http://schemas.microsoft.com/office/drawing/2014/main" id="{033B3D7C-455B-BE68-F6B8-5DDEC4490E30}"/>
                </a:ext>
              </a:extLst>
            </p:cNvPr>
            <p:cNvSpPr/>
            <p:nvPr/>
          </p:nvSpPr>
          <p:spPr>
            <a:xfrm>
              <a:off x="10647925" y="2187425"/>
              <a:ext cx="265825" cy="217425"/>
            </a:xfrm>
            <a:custGeom>
              <a:avLst/>
              <a:gdLst/>
              <a:ahLst/>
              <a:cxnLst/>
              <a:rect l="l" t="t" r="r" b="b"/>
              <a:pathLst>
                <a:path w="10633" h="8697" extrusionOk="0">
                  <a:moveTo>
                    <a:pt x="10633" y="1"/>
                  </a:moveTo>
                  <a:lnTo>
                    <a:pt x="10633" y="1"/>
                  </a:lnTo>
                  <a:cubicBezTo>
                    <a:pt x="9604" y="1764"/>
                    <a:pt x="7874" y="2940"/>
                    <a:pt x="6147" y="3950"/>
                  </a:cubicBezTo>
                  <a:cubicBezTo>
                    <a:pt x="3923" y="5251"/>
                    <a:pt x="1415" y="6440"/>
                    <a:pt x="0" y="8696"/>
                  </a:cubicBezTo>
                  <a:cubicBezTo>
                    <a:pt x="1605" y="6599"/>
                    <a:pt x="4065" y="5498"/>
                    <a:pt x="6285" y="4181"/>
                  </a:cubicBezTo>
                  <a:cubicBezTo>
                    <a:pt x="8015" y="3148"/>
                    <a:pt x="9763" y="1877"/>
                    <a:pt x="10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601;p45">
              <a:extLst>
                <a:ext uri="{FF2B5EF4-FFF2-40B4-BE49-F238E27FC236}">
                  <a16:creationId xmlns:a16="http://schemas.microsoft.com/office/drawing/2014/main" id="{49EFE3D6-707C-4127-E064-CB36AB154B27}"/>
                </a:ext>
              </a:extLst>
            </p:cNvPr>
            <p:cNvSpPr/>
            <p:nvPr/>
          </p:nvSpPr>
          <p:spPr>
            <a:xfrm>
              <a:off x="10682150" y="2087250"/>
              <a:ext cx="260800" cy="202700"/>
            </a:xfrm>
            <a:custGeom>
              <a:avLst/>
              <a:gdLst/>
              <a:ahLst/>
              <a:cxnLst/>
              <a:rect l="l" t="t" r="r" b="b"/>
              <a:pathLst>
                <a:path w="10432" h="8108" extrusionOk="0">
                  <a:moveTo>
                    <a:pt x="10431" y="0"/>
                  </a:moveTo>
                  <a:lnTo>
                    <a:pt x="10431" y="0"/>
                  </a:lnTo>
                  <a:cubicBezTo>
                    <a:pt x="9085" y="2146"/>
                    <a:pt x="7052" y="3823"/>
                    <a:pt x="4682" y="4708"/>
                  </a:cubicBezTo>
                  <a:cubicBezTo>
                    <a:pt x="4421" y="4812"/>
                    <a:pt x="4157" y="4912"/>
                    <a:pt x="3894" y="5014"/>
                  </a:cubicBezTo>
                  <a:cubicBezTo>
                    <a:pt x="3497" y="5167"/>
                    <a:pt x="3100" y="5327"/>
                    <a:pt x="2714" y="5508"/>
                  </a:cubicBezTo>
                  <a:cubicBezTo>
                    <a:pt x="2066" y="5811"/>
                    <a:pt x="1446" y="6189"/>
                    <a:pt x="932" y="6690"/>
                  </a:cubicBezTo>
                  <a:cubicBezTo>
                    <a:pt x="624" y="6989"/>
                    <a:pt x="357" y="7331"/>
                    <a:pt x="165" y="7715"/>
                  </a:cubicBezTo>
                  <a:cubicBezTo>
                    <a:pt x="101" y="7842"/>
                    <a:pt x="46" y="7973"/>
                    <a:pt x="0" y="8108"/>
                  </a:cubicBezTo>
                  <a:cubicBezTo>
                    <a:pt x="118" y="7851"/>
                    <a:pt x="267" y="7611"/>
                    <a:pt x="442" y="7391"/>
                  </a:cubicBezTo>
                  <a:cubicBezTo>
                    <a:pt x="1712" y="5796"/>
                    <a:pt x="3786" y="5438"/>
                    <a:pt x="5569" y="4631"/>
                  </a:cubicBezTo>
                  <a:cubicBezTo>
                    <a:pt x="7644" y="3684"/>
                    <a:pt x="9406" y="2039"/>
                    <a:pt x="10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602;p45">
              <a:extLst>
                <a:ext uri="{FF2B5EF4-FFF2-40B4-BE49-F238E27FC236}">
                  <a16:creationId xmlns:a16="http://schemas.microsoft.com/office/drawing/2014/main" id="{835C19AE-0C45-E326-C919-5E7BB05ACEAF}"/>
                </a:ext>
              </a:extLst>
            </p:cNvPr>
            <p:cNvSpPr/>
            <p:nvPr/>
          </p:nvSpPr>
          <p:spPr>
            <a:xfrm>
              <a:off x="10710600" y="1985875"/>
              <a:ext cx="265450" cy="181725"/>
            </a:xfrm>
            <a:custGeom>
              <a:avLst/>
              <a:gdLst/>
              <a:ahLst/>
              <a:cxnLst/>
              <a:rect l="l" t="t" r="r" b="b"/>
              <a:pathLst>
                <a:path w="10618" h="7269" extrusionOk="0">
                  <a:moveTo>
                    <a:pt x="10617" y="1"/>
                  </a:moveTo>
                  <a:cubicBezTo>
                    <a:pt x="10488" y="135"/>
                    <a:pt x="10355" y="272"/>
                    <a:pt x="10227" y="407"/>
                  </a:cubicBezTo>
                  <a:cubicBezTo>
                    <a:pt x="10099" y="533"/>
                    <a:pt x="9953" y="675"/>
                    <a:pt x="9828" y="802"/>
                  </a:cubicBezTo>
                  <a:cubicBezTo>
                    <a:pt x="9725" y="897"/>
                    <a:pt x="9483" y="1126"/>
                    <a:pt x="9378" y="1219"/>
                  </a:cubicBezTo>
                  <a:cubicBezTo>
                    <a:pt x="9271" y="1314"/>
                    <a:pt x="9104" y="1462"/>
                    <a:pt x="8997" y="1557"/>
                  </a:cubicBezTo>
                  <a:cubicBezTo>
                    <a:pt x="8920" y="1622"/>
                    <a:pt x="8760" y="1755"/>
                    <a:pt x="8684" y="1818"/>
                  </a:cubicBezTo>
                  <a:cubicBezTo>
                    <a:pt x="7638" y="2682"/>
                    <a:pt x="6504" y="3432"/>
                    <a:pt x="5299" y="4057"/>
                  </a:cubicBezTo>
                  <a:cubicBezTo>
                    <a:pt x="5159" y="4128"/>
                    <a:pt x="4986" y="4212"/>
                    <a:pt x="4844" y="4283"/>
                  </a:cubicBezTo>
                  <a:cubicBezTo>
                    <a:pt x="4722" y="4344"/>
                    <a:pt x="4415" y="4482"/>
                    <a:pt x="4292" y="4540"/>
                  </a:cubicBezTo>
                  <a:cubicBezTo>
                    <a:pt x="4225" y="4569"/>
                    <a:pt x="4082" y="4628"/>
                    <a:pt x="4011" y="4659"/>
                  </a:cubicBezTo>
                  <a:cubicBezTo>
                    <a:pt x="3511" y="4875"/>
                    <a:pt x="2996" y="5051"/>
                    <a:pt x="2488" y="5249"/>
                  </a:cubicBezTo>
                  <a:cubicBezTo>
                    <a:pt x="1663" y="5573"/>
                    <a:pt x="792" y="5963"/>
                    <a:pt x="271" y="6714"/>
                  </a:cubicBezTo>
                  <a:cubicBezTo>
                    <a:pt x="156" y="6885"/>
                    <a:pt x="64" y="7072"/>
                    <a:pt x="0" y="7269"/>
                  </a:cubicBezTo>
                  <a:cubicBezTo>
                    <a:pt x="84" y="7083"/>
                    <a:pt x="191" y="6908"/>
                    <a:pt x="318" y="6749"/>
                  </a:cubicBezTo>
                  <a:cubicBezTo>
                    <a:pt x="1040" y="5874"/>
                    <a:pt x="2301" y="5549"/>
                    <a:pt x="3338" y="5187"/>
                  </a:cubicBezTo>
                  <a:cubicBezTo>
                    <a:pt x="3980" y="4964"/>
                    <a:pt x="4630" y="4696"/>
                    <a:pt x="5239" y="4391"/>
                  </a:cubicBezTo>
                  <a:cubicBezTo>
                    <a:pt x="5411" y="4309"/>
                    <a:pt x="5619" y="4195"/>
                    <a:pt x="5788" y="4104"/>
                  </a:cubicBezTo>
                  <a:cubicBezTo>
                    <a:pt x="5913" y="4042"/>
                    <a:pt x="6199" y="3868"/>
                    <a:pt x="6326" y="3798"/>
                  </a:cubicBezTo>
                  <a:cubicBezTo>
                    <a:pt x="6489" y="3701"/>
                    <a:pt x="6688" y="3571"/>
                    <a:pt x="6850" y="3470"/>
                  </a:cubicBezTo>
                  <a:cubicBezTo>
                    <a:pt x="6969" y="3393"/>
                    <a:pt x="7239" y="3204"/>
                    <a:pt x="7361" y="3123"/>
                  </a:cubicBezTo>
                  <a:lnTo>
                    <a:pt x="7694" y="2878"/>
                  </a:lnTo>
                  <a:cubicBezTo>
                    <a:pt x="7884" y="2739"/>
                    <a:pt x="8077" y="2579"/>
                    <a:pt x="8262" y="2433"/>
                  </a:cubicBezTo>
                  <a:cubicBezTo>
                    <a:pt x="8345" y="2363"/>
                    <a:pt x="8608" y="2138"/>
                    <a:pt x="8693" y="2064"/>
                  </a:cubicBezTo>
                  <a:cubicBezTo>
                    <a:pt x="8819" y="1950"/>
                    <a:pt x="8984" y="1799"/>
                    <a:pt x="9109" y="1682"/>
                  </a:cubicBezTo>
                  <a:cubicBezTo>
                    <a:pt x="9230" y="1564"/>
                    <a:pt x="9393" y="1402"/>
                    <a:pt x="9511" y="1284"/>
                  </a:cubicBezTo>
                  <a:cubicBezTo>
                    <a:pt x="9584" y="1207"/>
                    <a:pt x="9828" y="945"/>
                    <a:pt x="9897" y="870"/>
                  </a:cubicBezTo>
                  <a:cubicBezTo>
                    <a:pt x="10147" y="589"/>
                    <a:pt x="10387" y="299"/>
                    <a:pt x="10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603;p45">
              <a:extLst>
                <a:ext uri="{FF2B5EF4-FFF2-40B4-BE49-F238E27FC236}">
                  <a16:creationId xmlns:a16="http://schemas.microsoft.com/office/drawing/2014/main" id="{D5C7A431-3D20-EB83-D5C4-D561D200314F}"/>
                </a:ext>
              </a:extLst>
            </p:cNvPr>
            <p:cNvSpPr/>
            <p:nvPr/>
          </p:nvSpPr>
          <p:spPr>
            <a:xfrm>
              <a:off x="10753900" y="1883575"/>
              <a:ext cx="224750" cy="187475"/>
            </a:xfrm>
            <a:custGeom>
              <a:avLst/>
              <a:gdLst/>
              <a:ahLst/>
              <a:cxnLst/>
              <a:rect l="l" t="t" r="r" b="b"/>
              <a:pathLst>
                <a:path w="8990" h="7499" extrusionOk="0">
                  <a:moveTo>
                    <a:pt x="8989" y="1"/>
                  </a:moveTo>
                  <a:lnTo>
                    <a:pt x="8989" y="1"/>
                  </a:lnTo>
                  <a:cubicBezTo>
                    <a:pt x="8636" y="931"/>
                    <a:pt x="7956" y="1698"/>
                    <a:pt x="7174" y="2297"/>
                  </a:cubicBezTo>
                  <a:cubicBezTo>
                    <a:pt x="5205" y="3835"/>
                    <a:pt x="2594" y="4410"/>
                    <a:pt x="849" y="6257"/>
                  </a:cubicBezTo>
                  <a:cubicBezTo>
                    <a:pt x="590" y="6533"/>
                    <a:pt x="363" y="6837"/>
                    <a:pt x="173" y="7164"/>
                  </a:cubicBezTo>
                  <a:cubicBezTo>
                    <a:pt x="121" y="7257"/>
                    <a:pt x="42" y="7404"/>
                    <a:pt x="0" y="7498"/>
                  </a:cubicBezTo>
                  <a:cubicBezTo>
                    <a:pt x="34" y="7445"/>
                    <a:pt x="67" y="7393"/>
                    <a:pt x="101" y="7339"/>
                  </a:cubicBezTo>
                  <a:lnTo>
                    <a:pt x="207" y="7186"/>
                  </a:lnTo>
                  <a:cubicBezTo>
                    <a:pt x="712" y="6480"/>
                    <a:pt x="1391" y="5918"/>
                    <a:pt x="2119" y="5454"/>
                  </a:cubicBezTo>
                  <a:cubicBezTo>
                    <a:pt x="3798" y="4377"/>
                    <a:pt x="5772" y="3765"/>
                    <a:pt x="7309" y="2464"/>
                  </a:cubicBezTo>
                  <a:cubicBezTo>
                    <a:pt x="8080" y="1819"/>
                    <a:pt x="8738" y="988"/>
                    <a:pt x="8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604;p45">
              <a:extLst>
                <a:ext uri="{FF2B5EF4-FFF2-40B4-BE49-F238E27FC236}">
                  <a16:creationId xmlns:a16="http://schemas.microsoft.com/office/drawing/2014/main" id="{8E8D2804-2C38-DDB5-DC0F-20E4D967FC1E}"/>
                </a:ext>
              </a:extLst>
            </p:cNvPr>
            <p:cNvSpPr/>
            <p:nvPr/>
          </p:nvSpPr>
          <p:spPr>
            <a:xfrm>
              <a:off x="10742525" y="1800975"/>
              <a:ext cx="228150" cy="180175"/>
            </a:xfrm>
            <a:custGeom>
              <a:avLst/>
              <a:gdLst/>
              <a:ahLst/>
              <a:cxnLst/>
              <a:rect l="l" t="t" r="r" b="b"/>
              <a:pathLst>
                <a:path w="9126" h="7207" extrusionOk="0">
                  <a:moveTo>
                    <a:pt x="9125" y="0"/>
                  </a:moveTo>
                  <a:cubicBezTo>
                    <a:pt x="8729" y="1185"/>
                    <a:pt x="7767" y="2080"/>
                    <a:pt x="6720" y="2708"/>
                  </a:cubicBezTo>
                  <a:cubicBezTo>
                    <a:pt x="6082" y="3088"/>
                    <a:pt x="5401" y="3389"/>
                    <a:pt x="4717" y="3679"/>
                  </a:cubicBezTo>
                  <a:cubicBezTo>
                    <a:pt x="3120" y="4353"/>
                    <a:pt x="1385" y="5071"/>
                    <a:pt x="365" y="6548"/>
                  </a:cubicBezTo>
                  <a:cubicBezTo>
                    <a:pt x="223" y="6755"/>
                    <a:pt x="100" y="6976"/>
                    <a:pt x="1" y="7206"/>
                  </a:cubicBezTo>
                  <a:cubicBezTo>
                    <a:pt x="64" y="7098"/>
                    <a:pt x="130" y="6992"/>
                    <a:pt x="200" y="6890"/>
                  </a:cubicBezTo>
                  <a:cubicBezTo>
                    <a:pt x="986" y="5763"/>
                    <a:pt x="2218" y="5061"/>
                    <a:pt x="3450" y="4515"/>
                  </a:cubicBezTo>
                  <a:cubicBezTo>
                    <a:pt x="4585" y="4012"/>
                    <a:pt x="5796" y="3584"/>
                    <a:pt x="6847" y="2912"/>
                  </a:cubicBezTo>
                  <a:cubicBezTo>
                    <a:pt x="7897" y="2237"/>
                    <a:pt x="8856" y="1255"/>
                    <a:pt x="9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605;p45">
              <a:extLst>
                <a:ext uri="{FF2B5EF4-FFF2-40B4-BE49-F238E27FC236}">
                  <a16:creationId xmlns:a16="http://schemas.microsoft.com/office/drawing/2014/main" id="{50DF9809-1256-15BE-EE8C-2D2578029B7D}"/>
                </a:ext>
              </a:extLst>
            </p:cNvPr>
            <p:cNvSpPr/>
            <p:nvPr/>
          </p:nvSpPr>
          <p:spPr>
            <a:xfrm>
              <a:off x="10756800" y="1721850"/>
              <a:ext cx="180300" cy="213850"/>
            </a:xfrm>
            <a:custGeom>
              <a:avLst/>
              <a:gdLst/>
              <a:ahLst/>
              <a:cxnLst/>
              <a:rect l="l" t="t" r="r" b="b"/>
              <a:pathLst>
                <a:path w="7212" h="8554" extrusionOk="0">
                  <a:moveTo>
                    <a:pt x="7212" y="0"/>
                  </a:moveTo>
                  <a:lnTo>
                    <a:pt x="7210" y="2"/>
                  </a:lnTo>
                  <a:cubicBezTo>
                    <a:pt x="6490" y="2064"/>
                    <a:pt x="4548" y="3283"/>
                    <a:pt x="2910" y="4574"/>
                  </a:cubicBezTo>
                  <a:cubicBezTo>
                    <a:pt x="1796" y="5464"/>
                    <a:pt x="688" y="6493"/>
                    <a:pt x="185" y="7862"/>
                  </a:cubicBezTo>
                  <a:cubicBezTo>
                    <a:pt x="105" y="8086"/>
                    <a:pt x="42" y="8318"/>
                    <a:pt x="0" y="8554"/>
                  </a:cubicBezTo>
                  <a:cubicBezTo>
                    <a:pt x="19" y="8497"/>
                    <a:pt x="38" y="8440"/>
                    <a:pt x="56" y="8384"/>
                  </a:cubicBezTo>
                  <a:cubicBezTo>
                    <a:pt x="84" y="8303"/>
                    <a:pt x="151" y="8128"/>
                    <a:pt x="183" y="8051"/>
                  </a:cubicBezTo>
                  <a:cubicBezTo>
                    <a:pt x="576" y="7128"/>
                    <a:pt x="1251" y="6358"/>
                    <a:pt x="1989" y="5689"/>
                  </a:cubicBezTo>
                  <a:cubicBezTo>
                    <a:pt x="3221" y="4570"/>
                    <a:pt x="4678" y="3711"/>
                    <a:pt x="5813" y="2481"/>
                  </a:cubicBezTo>
                  <a:cubicBezTo>
                    <a:pt x="6463" y="1781"/>
                    <a:pt x="7008" y="945"/>
                    <a:pt x="7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606;p45">
              <a:extLst>
                <a:ext uri="{FF2B5EF4-FFF2-40B4-BE49-F238E27FC236}">
                  <a16:creationId xmlns:a16="http://schemas.microsoft.com/office/drawing/2014/main" id="{86F6DEB0-C42D-95A9-19B8-C5CBDE3BCCB5}"/>
                </a:ext>
              </a:extLst>
            </p:cNvPr>
            <p:cNvSpPr/>
            <p:nvPr/>
          </p:nvSpPr>
          <p:spPr>
            <a:xfrm>
              <a:off x="10785425" y="1650150"/>
              <a:ext cx="119600" cy="188725"/>
            </a:xfrm>
            <a:custGeom>
              <a:avLst/>
              <a:gdLst/>
              <a:ahLst/>
              <a:cxnLst/>
              <a:rect l="l" t="t" r="r" b="b"/>
              <a:pathLst>
                <a:path w="4784" h="7549" extrusionOk="0">
                  <a:moveTo>
                    <a:pt x="4688" y="1"/>
                  </a:moveTo>
                  <a:cubicBezTo>
                    <a:pt x="4667" y="848"/>
                    <a:pt x="4308" y="1648"/>
                    <a:pt x="3826" y="2333"/>
                  </a:cubicBezTo>
                  <a:cubicBezTo>
                    <a:pt x="3021" y="3501"/>
                    <a:pt x="1865" y="4382"/>
                    <a:pt x="998" y="5500"/>
                  </a:cubicBezTo>
                  <a:cubicBezTo>
                    <a:pt x="587" y="6029"/>
                    <a:pt x="237" y="6620"/>
                    <a:pt x="62" y="7270"/>
                  </a:cubicBezTo>
                  <a:cubicBezTo>
                    <a:pt x="44" y="7348"/>
                    <a:pt x="14" y="7472"/>
                    <a:pt x="1" y="7549"/>
                  </a:cubicBezTo>
                  <a:cubicBezTo>
                    <a:pt x="17" y="7505"/>
                    <a:pt x="34" y="7460"/>
                    <a:pt x="49" y="7415"/>
                  </a:cubicBezTo>
                  <a:cubicBezTo>
                    <a:pt x="167" y="7108"/>
                    <a:pt x="314" y="6812"/>
                    <a:pt x="491" y="6534"/>
                  </a:cubicBezTo>
                  <a:cubicBezTo>
                    <a:pt x="1505" y="4925"/>
                    <a:pt x="3231" y="3885"/>
                    <a:pt x="4164" y="2210"/>
                  </a:cubicBezTo>
                  <a:cubicBezTo>
                    <a:pt x="4542" y="1545"/>
                    <a:pt x="4784" y="77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607;p45">
              <a:extLst>
                <a:ext uri="{FF2B5EF4-FFF2-40B4-BE49-F238E27FC236}">
                  <a16:creationId xmlns:a16="http://schemas.microsoft.com/office/drawing/2014/main" id="{00BD1743-7884-7878-763C-28E979A4A972}"/>
                </a:ext>
              </a:extLst>
            </p:cNvPr>
            <p:cNvSpPr/>
            <p:nvPr/>
          </p:nvSpPr>
          <p:spPr>
            <a:xfrm>
              <a:off x="10073900" y="3310450"/>
              <a:ext cx="802725" cy="888100"/>
            </a:xfrm>
            <a:custGeom>
              <a:avLst/>
              <a:gdLst/>
              <a:ahLst/>
              <a:cxnLst/>
              <a:rect l="l" t="t" r="r" b="b"/>
              <a:pathLst>
                <a:path w="32109" h="35524" extrusionOk="0">
                  <a:moveTo>
                    <a:pt x="7006" y="0"/>
                  </a:moveTo>
                  <a:lnTo>
                    <a:pt x="7006" y="0"/>
                  </a:lnTo>
                  <a:cubicBezTo>
                    <a:pt x="8107" y="2947"/>
                    <a:pt x="8861" y="5388"/>
                    <a:pt x="7800" y="6904"/>
                  </a:cubicBezTo>
                  <a:cubicBezTo>
                    <a:pt x="6563" y="8671"/>
                    <a:pt x="4048" y="11714"/>
                    <a:pt x="2695" y="13443"/>
                  </a:cubicBezTo>
                  <a:cubicBezTo>
                    <a:pt x="1372" y="15132"/>
                    <a:pt x="446" y="19225"/>
                    <a:pt x="257" y="22939"/>
                  </a:cubicBezTo>
                  <a:cubicBezTo>
                    <a:pt x="1" y="28003"/>
                    <a:pt x="548" y="33086"/>
                    <a:pt x="6253" y="34365"/>
                  </a:cubicBezTo>
                  <a:cubicBezTo>
                    <a:pt x="9574" y="35109"/>
                    <a:pt x="12475" y="35524"/>
                    <a:pt x="15342" y="35524"/>
                  </a:cubicBezTo>
                  <a:cubicBezTo>
                    <a:pt x="18469" y="35524"/>
                    <a:pt x="21556" y="35030"/>
                    <a:pt x="25103" y="33929"/>
                  </a:cubicBezTo>
                  <a:cubicBezTo>
                    <a:pt x="29152" y="32673"/>
                    <a:pt x="31061" y="29071"/>
                    <a:pt x="31636" y="25308"/>
                  </a:cubicBezTo>
                  <a:cubicBezTo>
                    <a:pt x="32028" y="22737"/>
                    <a:pt x="32109" y="20047"/>
                    <a:pt x="31240" y="17597"/>
                  </a:cubicBezTo>
                  <a:cubicBezTo>
                    <a:pt x="30440" y="15339"/>
                    <a:pt x="28894" y="13435"/>
                    <a:pt x="27401" y="11561"/>
                  </a:cubicBezTo>
                  <a:cubicBezTo>
                    <a:pt x="25908" y="9686"/>
                    <a:pt x="24410" y="7730"/>
                    <a:pt x="23736" y="5431"/>
                  </a:cubicBezTo>
                  <a:cubicBezTo>
                    <a:pt x="23237" y="3727"/>
                    <a:pt x="23287" y="1777"/>
                    <a:pt x="24059" y="217"/>
                  </a:cubicBezTo>
                  <a:lnTo>
                    <a:pt x="24059" y="217"/>
                  </a:lnTo>
                  <a:cubicBezTo>
                    <a:pt x="22494" y="1283"/>
                    <a:pt x="19330" y="2013"/>
                    <a:pt x="15677" y="2013"/>
                  </a:cubicBezTo>
                  <a:cubicBezTo>
                    <a:pt x="11784" y="2013"/>
                    <a:pt x="8442" y="1183"/>
                    <a:pt x="7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608;p45">
              <a:extLst>
                <a:ext uri="{FF2B5EF4-FFF2-40B4-BE49-F238E27FC236}">
                  <a16:creationId xmlns:a16="http://schemas.microsoft.com/office/drawing/2014/main" id="{5F2631D6-C01D-D83F-E039-588E82911E62}"/>
                </a:ext>
              </a:extLst>
            </p:cNvPr>
            <p:cNvSpPr/>
            <p:nvPr/>
          </p:nvSpPr>
          <p:spPr>
            <a:xfrm>
              <a:off x="10073900" y="3594175"/>
              <a:ext cx="802725" cy="604375"/>
            </a:xfrm>
            <a:custGeom>
              <a:avLst/>
              <a:gdLst/>
              <a:ahLst/>
              <a:cxnLst/>
              <a:rect l="l" t="t" r="r" b="b"/>
              <a:pathLst>
                <a:path w="32109" h="24175" extrusionOk="0">
                  <a:moveTo>
                    <a:pt x="27908" y="0"/>
                  </a:moveTo>
                  <a:cubicBezTo>
                    <a:pt x="25740" y="0"/>
                    <a:pt x="22484" y="2840"/>
                    <a:pt x="14525" y="2840"/>
                  </a:cubicBezTo>
                  <a:cubicBezTo>
                    <a:pt x="11308" y="2840"/>
                    <a:pt x="5536" y="382"/>
                    <a:pt x="3028" y="382"/>
                  </a:cubicBezTo>
                  <a:cubicBezTo>
                    <a:pt x="2500" y="382"/>
                    <a:pt x="2117" y="491"/>
                    <a:pt x="1933" y="754"/>
                  </a:cubicBezTo>
                  <a:cubicBezTo>
                    <a:pt x="1512" y="1356"/>
                    <a:pt x="1623" y="1503"/>
                    <a:pt x="1899" y="1503"/>
                  </a:cubicBezTo>
                  <a:cubicBezTo>
                    <a:pt x="2161" y="1503"/>
                    <a:pt x="2573" y="1370"/>
                    <a:pt x="2819" y="1370"/>
                  </a:cubicBezTo>
                  <a:cubicBezTo>
                    <a:pt x="3073" y="1370"/>
                    <a:pt x="3149" y="1513"/>
                    <a:pt x="2695" y="2093"/>
                  </a:cubicBezTo>
                  <a:cubicBezTo>
                    <a:pt x="1372" y="3782"/>
                    <a:pt x="446" y="7876"/>
                    <a:pt x="257" y="11589"/>
                  </a:cubicBezTo>
                  <a:cubicBezTo>
                    <a:pt x="1" y="16654"/>
                    <a:pt x="548" y="21736"/>
                    <a:pt x="6253" y="23015"/>
                  </a:cubicBezTo>
                  <a:cubicBezTo>
                    <a:pt x="9574" y="23759"/>
                    <a:pt x="12475" y="24174"/>
                    <a:pt x="15342" y="24174"/>
                  </a:cubicBezTo>
                  <a:cubicBezTo>
                    <a:pt x="18469" y="24174"/>
                    <a:pt x="21556" y="23680"/>
                    <a:pt x="25103" y="22580"/>
                  </a:cubicBezTo>
                  <a:cubicBezTo>
                    <a:pt x="29152" y="21324"/>
                    <a:pt x="31061" y="17720"/>
                    <a:pt x="31636" y="13958"/>
                  </a:cubicBezTo>
                  <a:cubicBezTo>
                    <a:pt x="32028" y="11388"/>
                    <a:pt x="32109" y="8698"/>
                    <a:pt x="31240" y="6248"/>
                  </a:cubicBezTo>
                  <a:cubicBezTo>
                    <a:pt x="30440" y="3990"/>
                    <a:pt x="31299" y="3249"/>
                    <a:pt x="29934" y="1278"/>
                  </a:cubicBezTo>
                  <a:cubicBezTo>
                    <a:pt x="29289" y="346"/>
                    <a:pt x="28665" y="0"/>
                    <a:pt x="27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609;p45">
              <a:extLst>
                <a:ext uri="{FF2B5EF4-FFF2-40B4-BE49-F238E27FC236}">
                  <a16:creationId xmlns:a16="http://schemas.microsoft.com/office/drawing/2014/main" id="{23DEC4C9-FD65-6C87-0EFF-C62EBF47F562}"/>
                </a:ext>
              </a:extLst>
            </p:cNvPr>
            <p:cNvSpPr/>
            <p:nvPr/>
          </p:nvSpPr>
          <p:spPr>
            <a:xfrm>
              <a:off x="10250500" y="3315300"/>
              <a:ext cx="419700" cy="49725"/>
            </a:xfrm>
            <a:custGeom>
              <a:avLst/>
              <a:gdLst/>
              <a:ahLst/>
              <a:cxnLst/>
              <a:rect l="l" t="t" r="r" b="b"/>
              <a:pathLst>
                <a:path w="16788" h="1989" extrusionOk="0">
                  <a:moveTo>
                    <a:pt x="1" y="0"/>
                  </a:moveTo>
                  <a:lnTo>
                    <a:pt x="1" y="0"/>
                  </a:lnTo>
                  <a:cubicBezTo>
                    <a:pt x="1831" y="1179"/>
                    <a:pt x="3997" y="1766"/>
                    <a:pt x="6155" y="1937"/>
                  </a:cubicBezTo>
                  <a:cubicBezTo>
                    <a:pt x="6613" y="1972"/>
                    <a:pt x="7071" y="1989"/>
                    <a:pt x="7529" y="1989"/>
                  </a:cubicBezTo>
                  <a:cubicBezTo>
                    <a:pt x="10686" y="1989"/>
                    <a:pt x="13805" y="1191"/>
                    <a:pt x="16788" y="202"/>
                  </a:cubicBezTo>
                  <a:lnTo>
                    <a:pt x="16788" y="202"/>
                  </a:lnTo>
                  <a:cubicBezTo>
                    <a:pt x="13722" y="970"/>
                    <a:pt x="10597" y="1720"/>
                    <a:pt x="7429" y="1720"/>
                  </a:cubicBezTo>
                  <a:cubicBezTo>
                    <a:pt x="7012" y="1720"/>
                    <a:pt x="6593" y="1707"/>
                    <a:pt x="6174" y="1679"/>
                  </a:cubicBezTo>
                  <a:cubicBezTo>
                    <a:pt x="4031" y="1542"/>
                    <a:pt x="1897" y="102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10;p45">
              <a:extLst>
                <a:ext uri="{FF2B5EF4-FFF2-40B4-BE49-F238E27FC236}">
                  <a16:creationId xmlns:a16="http://schemas.microsoft.com/office/drawing/2014/main" id="{F4A642F4-6204-B992-45D3-80DA9C3E4DF3}"/>
                </a:ext>
              </a:extLst>
            </p:cNvPr>
            <p:cNvSpPr/>
            <p:nvPr/>
          </p:nvSpPr>
          <p:spPr>
            <a:xfrm>
              <a:off x="9869025" y="4345125"/>
              <a:ext cx="519025" cy="120150"/>
            </a:xfrm>
            <a:custGeom>
              <a:avLst/>
              <a:gdLst/>
              <a:ahLst/>
              <a:cxnLst/>
              <a:rect l="l" t="t" r="r" b="b"/>
              <a:pathLst>
                <a:path w="20761" h="4806" extrusionOk="0">
                  <a:moveTo>
                    <a:pt x="9030" y="1"/>
                  </a:moveTo>
                  <a:cubicBezTo>
                    <a:pt x="6621" y="1"/>
                    <a:pt x="4212" y="340"/>
                    <a:pt x="1984" y="994"/>
                  </a:cubicBezTo>
                  <a:cubicBezTo>
                    <a:pt x="1470" y="1146"/>
                    <a:pt x="950" y="1320"/>
                    <a:pt x="575" y="1614"/>
                  </a:cubicBezTo>
                  <a:cubicBezTo>
                    <a:pt x="201" y="1908"/>
                    <a:pt x="1" y="2347"/>
                    <a:pt x="220" y="2713"/>
                  </a:cubicBezTo>
                  <a:cubicBezTo>
                    <a:pt x="477" y="3144"/>
                    <a:pt x="1184" y="3310"/>
                    <a:pt x="1864" y="3310"/>
                  </a:cubicBezTo>
                  <a:cubicBezTo>
                    <a:pt x="1992" y="3310"/>
                    <a:pt x="2120" y="3304"/>
                    <a:pt x="2244" y="3293"/>
                  </a:cubicBezTo>
                  <a:cubicBezTo>
                    <a:pt x="2864" y="3237"/>
                    <a:pt x="3485" y="3094"/>
                    <a:pt x="4102" y="3094"/>
                  </a:cubicBezTo>
                  <a:cubicBezTo>
                    <a:pt x="4255" y="3094"/>
                    <a:pt x="4408" y="3103"/>
                    <a:pt x="4561" y="3124"/>
                  </a:cubicBezTo>
                  <a:cubicBezTo>
                    <a:pt x="5853" y="3305"/>
                    <a:pt x="6624" y="4289"/>
                    <a:pt x="7841" y="4650"/>
                  </a:cubicBezTo>
                  <a:cubicBezTo>
                    <a:pt x="8213" y="4760"/>
                    <a:pt x="8588" y="4805"/>
                    <a:pt x="8968" y="4805"/>
                  </a:cubicBezTo>
                  <a:cubicBezTo>
                    <a:pt x="10753" y="4805"/>
                    <a:pt x="12615" y="3801"/>
                    <a:pt x="14490" y="3801"/>
                  </a:cubicBezTo>
                  <a:cubicBezTo>
                    <a:pt x="14647" y="3801"/>
                    <a:pt x="14803" y="3808"/>
                    <a:pt x="14959" y="3823"/>
                  </a:cubicBezTo>
                  <a:cubicBezTo>
                    <a:pt x="15827" y="3906"/>
                    <a:pt x="16605" y="4236"/>
                    <a:pt x="17431" y="4446"/>
                  </a:cubicBezTo>
                  <a:cubicBezTo>
                    <a:pt x="17830" y="4547"/>
                    <a:pt x="18270" y="4616"/>
                    <a:pt x="18696" y="4616"/>
                  </a:cubicBezTo>
                  <a:cubicBezTo>
                    <a:pt x="19149" y="4616"/>
                    <a:pt x="19586" y="4538"/>
                    <a:pt x="19941" y="4338"/>
                  </a:cubicBezTo>
                  <a:cubicBezTo>
                    <a:pt x="20755" y="3881"/>
                    <a:pt x="20760" y="2947"/>
                    <a:pt x="20200" y="2325"/>
                  </a:cubicBezTo>
                  <a:cubicBezTo>
                    <a:pt x="19640" y="1705"/>
                    <a:pt x="18672" y="1337"/>
                    <a:pt x="17712" y="1062"/>
                  </a:cubicBezTo>
                  <a:cubicBezTo>
                    <a:pt x="15470" y="417"/>
                    <a:pt x="13031" y="100"/>
                    <a:pt x="9713" y="10"/>
                  </a:cubicBezTo>
                  <a:cubicBezTo>
                    <a:pt x="9485" y="4"/>
                    <a:pt x="9257" y="1"/>
                    <a:pt x="9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11;p45">
              <a:extLst>
                <a:ext uri="{FF2B5EF4-FFF2-40B4-BE49-F238E27FC236}">
                  <a16:creationId xmlns:a16="http://schemas.microsoft.com/office/drawing/2014/main" id="{0FD772AA-9FFA-430C-F5AA-94B47F74AB21}"/>
                </a:ext>
              </a:extLst>
            </p:cNvPr>
            <p:cNvSpPr/>
            <p:nvPr/>
          </p:nvSpPr>
          <p:spPr>
            <a:xfrm>
              <a:off x="9614500" y="4538675"/>
              <a:ext cx="236550" cy="65325"/>
            </a:xfrm>
            <a:custGeom>
              <a:avLst/>
              <a:gdLst/>
              <a:ahLst/>
              <a:cxnLst/>
              <a:rect l="l" t="t" r="r" b="b"/>
              <a:pathLst>
                <a:path w="9462" h="2613" extrusionOk="0">
                  <a:moveTo>
                    <a:pt x="3976" y="1"/>
                  </a:moveTo>
                  <a:cubicBezTo>
                    <a:pt x="3166" y="1"/>
                    <a:pt x="2342" y="61"/>
                    <a:pt x="1514" y="173"/>
                  </a:cubicBezTo>
                  <a:cubicBezTo>
                    <a:pt x="1418" y="140"/>
                    <a:pt x="1322" y="125"/>
                    <a:pt x="1227" y="125"/>
                  </a:cubicBezTo>
                  <a:cubicBezTo>
                    <a:pt x="578" y="125"/>
                    <a:pt x="1" y="832"/>
                    <a:pt x="203" y="1415"/>
                  </a:cubicBezTo>
                  <a:cubicBezTo>
                    <a:pt x="434" y="2084"/>
                    <a:pt x="1310" y="2450"/>
                    <a:pt x="2116" y="2453"/>
                  </a:cubicBezTo>
                  <a:cubicBezTo>
                    <a:pt x="2122" y="2453"/>
                    <a:pt x="2127" y="2453"/>
                    <a:pt x="2132" y="2453"/>
                  </a:cubicBezTo>
                  <a:cubicBezTo>
                    <a:pt x="3377" y="2453"/>
                    <a:pt x="4618" y="1809"/>
                    <a:pt x="5807" y="1809"/>
                  </a:cubicBezTo>
                  <a:cubicBezTo>
                    <a:pt x="6096" y="1809"/>
                    <a:pt x="6381" y="1847"/>
                    <a:pt x="6663" y="1941"/>
                  </a:cubicBezTo>
                  <a:cubicBezTo>
                    <a:pt x="7075" y="2080"/>
                    <a:pt x="7426" y="2328"/>
                    <a:pt x="7829" y="2483"/>
                  </a:cubicBezTo>
                  <a:cubicBezTo>
                    <a:pt x="8031" y="2562"/>
                    <a:pt x="8261" y="2613"/>
                    <a:pt x="8483" y="2613"/>
                  </a:cubicBezTo>
                  <a:cubicBezTo>
                    <a:pt x="8704" y="2613"/>
                    <a:pt x="8916" y="2562"/>
                    <a:pt x="9084" y="2438"/>
                  </a:cubicBezTo>
                  <a:cubicBezTo>
                    <a:pt x="9462" y="2159"/>
                    <a:pt x="9433" y="1614"/>
                    <a:pt x="9144" y="1264"/>
                  </a:cubicBezTo>
                  <a:cubicBezTo>
                    <a:pt x="8855" y="913"/>
                    <a:pt x="8380" y="719"/>
                    <a:pt x="7913" y="570"/>
                  </a:cubicBezTo>
                  <a:cubicBezTo>
                    <a:pt x="6676" y="174"/>
                    <a:pt x="5346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12;p45">
              <a:extLst>
                <a:ext uri="{FF2B5EF4-FFF2-40B4-BE49-F238E27FC236}">
                  <a16:creationId xmlns:a16="http://schemas.microsoft.com/office/drawing/2014/main" id="{AE96DD24-DAA5-50EC-F1A2-5B5D0881F079}"/>
                </a:ext>
              </a:extLst>
            </p:cNvPr>
            <p:cNvSpPr/>
            <p:nvPr/>
          </p:nvSpPr>
          <p:spPr>
            <a:xfrm>
              <a:off x="9432000" y="4426875"/>
              <a:ext cx="67750" cy="43350"/>
            </a:xfrm>
            <a:custGeom>
              <a:avLst/>
              <a:gdLst/>
              <a:ahLst/>
              <a:cxnLst/>
              <a:rect l="l" t="t" r="r" b="b"/>
              <a:pathLst>
                <a:path w="2710" h="1734" extrusionOk="0">
                  <a:moveTo>
                    <a:pt x="2088" y="0"/>
                  </a:moveTo>
                  <a:cubicBezTo>
                    <a:pt x="1836" y="0"/>
                    <a:pt x="1510" y="108"/>
                    <a:pt x="1141" y="175"/>
                  </a:cubicBezTo>
                  <a:cubicBezTo>
                    <a:pt x="94" y="366"/>
                    <a:pt x="0" y="1734"/>
                    <a:pt x="1061" y="1734"/>
                  </a:cubicBezTo>
                  <a:cubicBezTo>
                    <a:pt x="1079" y="1734"/>
                    <a:pt x="1096" y="1733"/>
                    <a:pt x="1114" y="1733"/>
                  </a:cubicBezTo>
                  <a:cubicBezTo>
                    <a:pt x="1532" y="1717"/>
                    <a:pt x="1967" y="1611"/>
                    <a:pt x="2273" y="1325"/>
                  </a:cubicBezTo>
                  <a:cubicBezTo>
                    <a:pt x="2579" y="1041"/>
                    <a:pt x="2710" y="541"/>
                    <a:pt x="2483" y="190"/>
                  </a:cubicBezTo>
                  <a:cubicBezTo>
                    <a:pt x="2392" y="49"/>
                    <a:pt x="2257" y="0"/>
                    <a:pt x="2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Metode</a:t>
            </a:r>
            <a:endParaRPr lang="en-US" b="1" dirty="0"/>
          </a:p>
        </p:txBody>
      </p:sp>
      <p:sp>
        <p:nvSpPr>
          <p:cNvPr id="1567" name="Google Shape;1567;p45"/>
          <p:cNvSpPr txBox="1">
            <a:spLocks noGrp="1"/>
          </p:cNvSpPr>
          <p:nvPr>
            <p:ph type="subTitle" idx="2"/>
          </p:nvPr>
        </p:nvSpPr>
        <p:spPr>
          <a:xfrm>
            <a:off x="1626000" y="2448934"/>
            <a:ext cx="58920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penalaran</a:t>
            </a:r>
            <a:r>
              <a:rPr lang="en-US" sz="1600" dirty="0"/>
              <a:t> yang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hipotesis</a:t>
            </a:r>
            <a:r>
              <a:rPr lang="en-US" sz="1600" dirty="0"/>
              <a:t> dan </a:t>
            </a:r>
            <a:r>
              <a:rPr lang="en-US" sz="1600" dirty="0" err="1"/>
              <a:t>bekerja</a:t>
            </a:r>
            <a:r>
              <a:rPr lang="en-US" sz="1600" dirty="0"/>
              <a:t> </a:t>
            </a:r>
            <a:r>
              <a:rPr lang="en-US" sz="1600" dirty="0" err="1"/>
              <a:t>mundur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fakta-fakta</a:t>
            </a:r>
            <a:r>
              <a:rPr lang="en-US" sz="1600" dirty="0"/>
              <a:t> yang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membuktikan</a:t>
            </a:r>
            <a:r>
              <a:rPr lang="en-US" sz="1600" dirty="0"/>
              <a:t> </a:t>
            </a:r>
            <a:r>
              <a:rPr lang="en-US" sz="1600" dirty="0" err="1"/>
              <a:t>hipotesis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sangat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pakar</a:t>
            </a:r>
            <a:r>
              <a:rPr lang="en-US" sz="1600" dirty="0"/>
              <a:t>, </a:t>
            </a:r>
            <a:r>
              <a:rPr lang="en-US" sz="1600" dirty="0" err="1"/>
              <a:t>khususnya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diagnosis dan </a:t>
            </a:r>
            <a:r>
              <a:rPr lang="en-US" sz="1600" dirty="0" err="1"/>
              <a:t>pemecahan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,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fokus</a:t>
            </a:r>
            <a:r>
              <a:rPr lang="en-US" sz="1600" dirty="0"/>
              <a:t> pada </a:t>
            </a:r>
            <a:r>
              <a:rPr lang="en-US" sz="1600" dirty="0" err="1"/>
              <a:t>solusi</a:t>
            </a:r>
            <a:r>
              <a:rPr lang="en-US" sz="1600" dirty="0"/>
              <a:t> yang </a:t>
            </a:r>
            <a:r>
              <a:rPr lang="en-US" sz="1600" dirty="0" err="1"/>
              <a:t>relevan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yang </a:t>
            </a:r>
            <a:r>
              <a:rPr lang="en-US" sz="1600" dirty="0" err="1"/>
              <a:t>dihadapi</a:t>
            </a:r>
            <a:r>
              <a:rPr lang="en-US" sz="1600" dirty="0"/>
              <a:t>.</a:t>
            </a:r>
          </a:p>
        </p:txBody>
      </p:sp>
      <p:sp>
        <p:nvSpPr>
          <p:cNvPr id="1568" name="Google Shape;1568;p45"/>
          <p:cNvSpPr txBox="1">
            <a:spLocks noGrp="1"/>
          </p:cNvSpPr>
          <p:nvPr>
            <p:ph type="subTitle" idx="3"/>
          </p:nvPr>
        </p:nvSpPr>
        <p:spPr>
          <a:xfrm>
            <a:off x="3051388" y="2030334"/>
            <a:ext cx="3041224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Backward chaining </a:t>
            </a:r>
          </a:p>
        </p:txBody>
      </p:sp>
      <p:grpSp>
        <p:nvGrpSpPr>
          <p:cNvPr id="1570" name="Google Shape;1570;p45"/>
          <p:cNvGrpSpPr/>
          <p:nvPr/>
        </p:nvGrpSpPr>
        <p:grpSpPr>
          <a:xfrm flipH="1">
            <a:off x="381625" y="1998150"/>
            <a:ext cx="1574675" cy="3042300"/>
            <a:chOff x="9432000" y="1561700"/>
            <a:chExt cx="1574675" cy="3042300"/>
          </a:xfrm>
        </p:grpSpPr>
        <p:sp>
          <p:nvSpPr>
            <p:cNvPr id="1571" name="Google Shape;1571;p45"/>
            <p:cNvSpPr/>
            <p:nvPr/>
          </p:nvSpPr>
          <p:spPr>
            <a:xfrm>
              <a:off x="9924775" y="3973925"/>
              <a:ext cx="1043575" cy="320575"/>
            </a:xfrm>
            <a:custGeom>
              <a:avLst/>
              <a:gdLst/>
              <a:ahLst/>
              <a:cxnLst/>
              <a:rect l="l" t="t" r="r" b="b"/>
              <a:pathLst>
                <a:path w="41743" h="12823" extrusionOk="0">
                  <a:moveTo>
                    <a:pt x="20871" y="1"/>
                  </a:moveTo>
                  <a:cubicBezTo>
                    <a:pt x="15335" y="1"/>
                    <a:pt x="10027" y="676"/>
                    <a:pt x="6112" y="1878"/>
                  </a:cubicBezTo>
                  <a:cubicBezTo>
                    <a:pt x="2198" y="3081"/>
                    <a:pt x="0" y="4711"/>
                    <a:pt x="0" y="6411"/>
                  </a:cubicBezTo>
                  <a:cubicBezTo>
                    <a:pt x="0" y="8112"/>
                    <a:pt x="2198" y="9743"/>
                    <a:pt x="6112" y="10945"/>
                  </a:cubicBezTo>
                  <a:cubicBezTo>
                    <a:pt x="10027" y="12148"/>
                    <a:pt x="15335" y="12823"/>
                    <a:pt x="20871" y="12823"/>
                  </a:cubicBezTo>
                  <a:cubicBezTo>
                    <a:pt x="26407" y="12823"/>
                    <a:pt x="31715" y="12148"/>
                    <a:pt x="35629" y="10945"/>
                  </a:cubicBezTo>
                  <a:cubicBezTo>
                    <a:pt x="39543" y="9743"/>
                    <a:pt x="41743" y="8112"/>
                    <a:pt x="41743" y="6411"/>
                  </a:cubicBezTo>
                  <a:cubicBezTo>
                    <a:pt x="41743" y="4711"/>
                    <a:pt x="39543" y="3081"/>
                    <a:pt x="35629" y="1878"/>
                  </a:cubicBezTo>
                  <a:cubicBezTo>
                    <a:pt x="31715" y="676"/>
                    <a:pt x="26407" y="1"/>
                    <a:pt x="20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0230200" y="3195275"/>
              <a:ext cx="471250" cy="165475"/>
            </a:xfrm>
            <a:custGeom>
              <a:avLst/>
              <a:gdLst/>
              <a:ahLst/>
              <a:cxnLst/>
              <a:rect l="l" t="t" r="r" b="b"/>
              <a:pathLst>
                <a:path w="18850" h="6619" extrusionOk="0">
                  <a:moveTo>
                    <a:pt x="9425" y="0"/>
                  </a:moveTo>
                  <a:cubicBezTo>
                    <a:pt x="6926" y="0"/>
                    <a:pt x="4529" y="349"/>
                    <a:pt x="2762" y="969"/>
                  </a:cubicBezTo>
                  <a:cubicBezTo>
                    <a:pt x="993" y="1590"/>
                    <a:pt x="1" y="2431"/>
                    <a:pt x="1" y="3309"/>
                  </a:cubicBezTo>
                  <a:cubicBezTo>
                    <a:pt x="1" y="4188"/>
                    <a:pt x="993" y="5029"/>
                    <a:pt x="2762" y="5650"/>
                  </a:cubicBezTo>
                  <a:cubicBezTo>
                    <a:pt x="4529" y="6270"/>
                    <a:pt x="6926" y="6619"/>
                    <a:pt x="9425" y="6619"/>
                  </a:cubicBezTo>
                  <a:cubicBezTo>
                    <a:pt x="11925" y="6619"/>
                    <a:pt x="14322" y="6270"/>
                    <a:pt x="16090" y="5650"/>
                  </a:cubicBezTo>
                  <a:cubicBezTo>
                    <a:pt x="17857" y="5029"/>
                    <a:pt x="18850" y="4188"/>
                    <a:pt x="18850" y="3309"/>
                  </a:cubicBezTo>
                  <a:cubicBezTo>
                    <a:pt x="18850" y="2431"/>
                    <a:pt x="17857" y="1590"/>
                    <a:pt x="16090" y="969"/>
                  </a:cubicBezTo>
                  <a:cubicBezTo>
                    <a:pt x="14322" y="349"/>
                    <a:pt x="11925" y="0"/>
                    <a:pt x="9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10284825" y="1561700"/>
              <a:ext cx="721850" cy="1541975"/>
            </a:xfrm>
            <a:custGeom>
              <a:avLst/>
              <a:gdLst/>
              <a:ahLst/>
              <a:cxnLst/>
              <a:rect l="l" t="t" r="r" b="b"/>
              <a:pathLst>
                <a:path w="28874" h="61679" extrusionOk="0">
                  <a:moveTo>
                    <a:pt x="22207" y="0"/>
                  </a:moveTo>
                  <a:cubicBezTo>
                    <a:pt x="19044" y="857"/>
                    <a:pt x="16256" y="2612"/>
                    <a:pt x="13249" y="4397"/>
                  </a:cubicBezTo>
                  <a:cubicBezTo>
                    <a:pt x="11667" y="5337"/>
                    <a:pt x="10431" y="6769"/>
                    <a:pt x="9747" y="8478"/>
                  </a:cubicBezTo>
                  <a:cubicBezTo>
                    <a:pt x="4225" y="22288"/>
                    <a:pt x="960" y="36630"/>
                    <a:pt x="0" y="51127"/>
                  </a:cubicBezTo>
                  <a:cubicBezTo>
                    <a:pt x="1606" y="53340"/>
                    <a:pt x="3633" y="54504"/>
                    <a:pt x="5353" y="55945"/>
                  </a:cubicBezTo>
                  <a:cubicBezTo>
                    <a:pt x="7072" y="57386"/>
                    <a:pt x="8615" y="59464"/>
                    <a:pt x="8258" y="61678"/>
                  </a:cubicBezTo>
                  <a:cubicBezTo>
                    <a:pt x="9550" y="59091"/>
                    <a:pt x="11558" y="56808"/>
                    <a:pt x="14090" y="55525"/>
                  </a:cubicBezTo>
                  <a:cubicBezTo>
                    <a:pt x="15217" y="54955"/>
                    <a:pt x="16434" y="54577"/>
                    <a:pt x="17554" y="53991"/>
                  </a:cubicBezTo>
                  <a:cubicBezTo>
                    <a:pt x="18674" y="53406"/>
                    <a:pt x="19729" y="52555"/>
                    <a:pt x="20186" y="51378"/>
                  </a:cubicBezTo>
                  <a:cubicBezTo>
                    <a:pt x="24569" y="39018"/>
                    <a:pt x="27422" y="26046"/>
                    <a:pt x="28710" y="12916"/>
                  </a:cubicBezTo>
                  <a:cubicBezTo>
                    <a:pt x="28873" y="11251"/>
                    <a:pt x="28495" y="9578"/>
                    <a:pt x="27634" y="8144"/>
                  </a:cubicBezTo>
                  <a:cubicBezTo>
                    <a:pt x="25826" y="5136"/>
                    <a:pt x="24099" y="2506"/>
                    <a:pt x="2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10249275" y="2894800"/>
              <a:ext cx="247725" cy="381325"/>
            </a:xfrm>
            <a:custGeom>
              <a:avLst/>
              <a:gdLst/>
              <a:ahLst/>
              <a:cxnLst/>
              <a:rect l="l" t="t" r="r" b="b"/>
              <a:pathLst>
                <a:path w="9909" h="15253" extrusionOk="0">
                  <a:moveTo>
                    <a:pt x="1015" y="0"/>
                  </a:moveTo>
                  <a:cubicBezTo>
                    <a:pt x="184" y="1312"/>
                    <a:pt x="1" y="3016"/>
                    <a:pt x="536" y="4473"/>
                  </a:cubicBezTo>
                  <a:cubicBezTo>
                    <a:pt x="1068" y="5921"/>
                    <a:pt x="2224" y="7045"/>
                    <a:pt x="3429" y="8007"/>
                  </a:cubicBezTo>
                  <a:cubicBezTo>
                    <a:pt x="4635" y="8969"/>
                    <a:pt x="5937" y="9835"/>
                    <a:pt x="6942" y="11004"/>
                  </a:cubicBezTo>
                  <a:cubicBezTo>
                    <a:pt x="7947" y="12174"/>
                    <a:pt x="8633" y="13744"/>
                    <a:pt x="8312" y="15252"/>
                  </a:cubicBezTo>
                  <a:cubicBezTo>
                    <a:pt x="9211" y="13479"/>
                    <a:pt x="9511" y="11410"/>
                    <a:pt x="9629" y="10741"/>
                  </a:cubicBezTo>
                  <a:cubicBezTo>
                    <a:pt x="9909" y="9165"/>
                    <a:pt x="9136" y="7562"/>
                    <a:pt x="8043" y="6394"/>
                  </a:cubicBezTo>
                  <a:cubicBezTo>
                    <a:pt x="6949" y="5225"/>
                    <a:pt x="5555" y="4395"/>
                    <a:pt x="4252" y="3468"/>
                  </a:cubicBezTo>
                  <a:cubicBezTo>
                    <a:pt x="2947" y="2541"/>
                    <a:pt x="1678" y="1457"/>
                    <a:pt x="1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0469550" y="2960050"/>
              <a:ext cx="280775" cy="289900"/>
            </a:xfrm>
            <a:custGeom>
              <a:avLst/>
              <a:gdLst/>
              <a:ahLst/>
              <a:cxnLst/>
              <a:rect l="l" t="t" r="r" b="b"/>
              <a:pathLst>
                <a:path w="11231" h="11596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9912" y="1573"/>
                    <a:pt x="7873" y="2293"/>
                    <a:pt x="6000" y="3130"/>
                  </a:cubicBezTo>
                  <a:cubicBezTo>
                    <a:pt x="4127" y="3968"/>
                    <a:pt x="2185" y="5157"/>
                    <a:pt x="1544" y="7105"/>
                  </a:cubicBezTo>
                  <a:cubicBezTo>
                    <a:pt x="1194" y="8170"/>
                    <a:pt x="325" y="9817"/>
                    <a:pt x="1" y="11595"/>
                  </a:cubicBezTo>
                  <a:cubicBezTo>
                    <a:pt x="582" y="10277"/>
                    <a:pt x="1737" y="9299"/>
                    <a:pt x="2958" y="8538"/>
                  </a:cubicBezTo>
                  <a:cubicBezTo>
                    <a:pt x="4179" y="7777"/>
                    <a:pt x="5504" y="7185"/>
                    <a:pt x="6687" y="6365"/>
                  </a:cubicBezTo>
                  <a:cubicBezTo>
                    <a:pt x="8872" y="4850"/>
                    <a:pt x="10507" y="2559"/>
                    <a:pt x="11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0472975" y="3101800"/>
              <a:ext cx="244900" cy="183525"/>
            </a:xfrm>
            <a:custGeom>
              <a:avLst/>
              <a:gdLst/>
              <a:ahLst/>
              <a:cxnLst/>
              <a:rect l="l" t="t" r="r" b="b"/>
              <a:pathLst>
                <a:path w="9796" h="7341" extrusionOk="0">
                  <a:moveTo>
                    <a:pt x="9796" y="0"/>
                  </a:moveTo>
                  <a:cubicBezTo>
                    <a:pt x="5740" y="1086"/>
                    <a:pt x="2069" y="3553"/>
                    <a:pt x="0" y="7340"/>
                  </a:cubicBezTo>
                  <a:cubicBezTo>
                    <a:pt x="699" y="6115"/>
                    <a:pt x="1974" y="5331"/>
                    <a:pt x="3271" y="4776"/>
                  </a:cubicBezTo>
                  <a:cubicBezTo>
                    <a:pt x="4567" y="4222"/>
                    <a:pt x="5943" y="3842"/>
                    <a:pt x="7173" y="3153"/>
                  </a:cubicBezTo>
                  <a:cubicBezTo>
                    <a:pt x="8404" y="2463"/>
                    <a:pt x="9515" y="1383"/>
                    <a:pt x="9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0477575" y="2910525"/>
              <a:ext cx="312200" cy="237150"/>
            </a:xfrm>
            <a:custGeom>
              <a:avLst/>
              <a:gdLst/>
              <a:ahLst/>
              <a:cxnLst/>
              <a:rect l="l" t="t" r="r" b="b"/>
              <a:pathLst>
                <a:path w="12488" h="9486" extrusionOk="0">
                  <a:moveTo>
                    <a:pt x="12487" y="1"/>
                  </a:moveTo>
                  <a:lnTo>
                    <a:pt x="12487" y="1"/>
                  </a:lnTo>
                  <a:cubicBezTo>
                    <a:pt x="9758" y="830"/>
                    <a:pt x="6996" y="1673"/>
                    <a:pt x="4558" y="3153"/>
                  </a:cubicBezTo>
                  <a:cubicBezTo>
                    <a:pt x="2120" y="4634"/>
                    <a:pt x="1" y="6845"/>
                    <a:pt x="553" y="9486"/>
                  </a:cubicBezTo>
                  <a:cubicBezTo>
                    <a:pt x="1307" y="6990"/>
                    <a:pt x="3834" y="5520"/>
                    <a:pt x="6206" y="4436"/>
                  </a:cubicBezTo>
                  <a:cubicBezTo>
                    <a:pt x="8578" y="3352"/>
                    <a:pt x="11183" y="2261"/>
                    <a:pt x="12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10288925" y="1782450"/>
              <a:ext cx="518425" cy="2315175"/>
            </a:xfrm>
            <a:custGeom>
              <a:avLst/>
              <a:gdLst/>
              <a:ahLst/>
              <a:cxnLst/>
              <a:rect l="l" t="t" r="r" b="b"/>
              <a:pathLst>
                <a:path w="20737" h="92607" extrusionOk="0">
                  <a:moveTo>
                    <a:pt x="20385" y="1"/>
                  </a:moveTo>
                  <a:cubicBezTo>
                    <a:pt x="20382" y="1"/>
                    <a:pt x="20379" y="2"/>
                    <a:pt x="20375" y="4"/>
                  </a:cubicBezTo>
                  <a:cubicBezTo>
                    <a:pt x="19962" y="254"/>
                    <a:pt x="17026" y="12468"/>
                    <a:pt x="16740" y="12857"/>
                  </a:cubicBezTo>
                  <a:cubicBezTo>
                    <a:pt x="16252" y="13521"/>
                    <a:pt x="10704" y="37754"/>
                    <a:pt x="8149" y="50847"/>
                  </a:cubicBezTo>
                  <a:cubicBezTo>
                    <a:pt x="5432" y="64766"/>
                    <a:pt x="2717" y="78687"/>
                    <a:pt x="1" y="92607"/>
                  </a:cubicBezTo>
                  <a:cubicBezTo>
                    <a:pt x="1327" y="90453"/>
                    <a:pt x="1910" y="87936"/>
                    <a:pt x="2474" y="85471"/>
                  </a:cubicBezTo>
                  <a:cubicBezTo>
                    <a:pt x="8079" y="60944"/>
                    <a:pt x="12102" y="38719"/>
                    <a:pt x="17707" y="14192"/>
                  </a:cubicBezTo>
                  <a:cubicBezTo>
                    <a:pt x="17961" y="13078"/>
                    <a:pt x="20737" y="1"/>
                    <a:pt x="203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10319500" y="2536150"/>
              <a:ext cx="254075" cy="216250"/>
            </a:xfrm>
            <a:custGeom>
              <a:avLst/>
              <a:gdLst/>
              <a:ahLst/>
              <a:cxnLst/>
              <a:rect l="l" t="t" r="r" b="b"/>
              <a:pathLst>
                <a:path w="10163" h="8650" extrusionOk="0">
                  <a:moveTo>
                    <a:pt x="1" y="1"/>
                  </a:moveTo>
                  <a:lnTo>
                    <a:pt x="1" y="2"/>
                  </a:lnTo>
                  <a:cubicBezTo>
                    <a:pt x="990" y="2108"/>
                    <a:pt x="3142" y="3293"/>
                    <a:pt x="5101" y="4365"/>
                  </a:cubicBezTo>
                  <a:cubicBezTo>
                    <a:pt x="7043" y="5427"/>
                    <a:pt x="9132" y="6596"/>
                    <a:pt x="10163" y="8649"/>
                  </a:cubicBezTo>
                  <a:cubicBezTo>
                    <a:pt x="10124" y="8546"/>
                    <a:pt x="10041" y="8354"/>
                    <a:pt x="9996" y="8258"/>
                  </a:cubicBezTo>
                  <a:lnTo>
                    <a:pt x="9900" y="8069"/>
                  </a:lnTo>
                  <a:cubicBezTo>
                    <a:pt x="9765" y="7817"/>
                    <a:pt x="9611" y="7575"/>
                    <a:pt x="9442" y="7346"/>
                  </a:cubicBezTo>
                  <a:cubicBezTo>
                    <a:pt x="8544" y="6136"/>
                    <a:pt x="7264" y="5281"/>
                    <a:pt x="5975" y="4538"/>
                  </a:cubicBezTo>
                  <a:cubicBezTo>
                    <a:pt x="3806" y="3305"/>
                    <a:pt x="1327" y="223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10304750" y="2668175"/>
              <a:ext cx="222425" cy="198625"/>
            </a:xfrm>
            <a:custGeom>
              <a:avLst/>
              <a:gdLst/>
              <a:ahLst/>
              <a:cxnLst/>
              <a:rect l="l" t="t" r="r" b="b"/>
              <a:pathLst>
                <a:path w="8897" h="7945" extrusionOk="0">
                  <a:moveTo>
                    <a:pt x="1" y="0"/>
                  </a:moveTo>
                  <a:lnTo>
                    <a:pt x="1" y="0"/>
                  </a:lnTo>
                  <a:cubicBezTo>
                    <a:pt x="405" y="737"/>
                    <a:pt x="1005" y="1349"/>
                    <a:pt x="1667" y="1858"/>
                  </a:cubicBezTo>
                  <a:cubicBezTo>
                    <a:pt x="3142" y="2994"/>
                    <a:pt x="4929" y="3622"/>
                    <a:pt x="6449" y="4688"/>
                  </a:cubicBezTo>
                  <a:cubicBezTo>
                    <a:pt x="7170" y="5190"/>
                    <a:pt x="7825" y="5806"/>
                    <a:pt x="8302" y="6550"/>
                  </a:cubicBezTo>
                  <a:cubicBezTo>
                    <a:pt x="8579" y="6977"/>
                    <a:pt x="8781" y="7449"/>
                    <a:pt x="8897" y="7945"/>
                  </a:cubicBezTo>
                  <a:cubicBezTo>
                    <a:pt x="8883" y="7818"/>
                    <a:pt x="8861" y="7690"/>
                    <a:pt x="8833" y="7565"/>
                  </a:cubicBezTo>
                  <a:cubicBezTo>
                    <a:pt x="8775" y="7313"/>
                    <a:pt x="8694" y="7068"/>
                    <a:pt x="8589" y="6831"/>
                  </a:cubicBezTo>
                  <a:cubicBezTo>
                    <a:pt x="8167" y="5879"/>
                    <a:pt x="7428" y="5095"/>
                    <a:pt x="6595" y="4483"/>
                  </a:cubicBezTo>
                  <a:cubicBezTo>
                    <a:pt x="5671" y="3803"/>
                    <a:pt x="4602" y="3291"/>
                    <a:pt x="3584" y="2764"/>
                  </a:cubicBezTo>
                  <a:cubicBezTo>
                    <a:pt x="2241" y="2068"/>
                    <a:pt x="886" y="126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10292700" y="2777475"/>
              <a:ext cx="224775" cy="195750"/>
            </a:xfrm>
            <a:custGeom>
              <a:avLst/>
              <a:gdLst/>
              <a:ahLst/>
              <a:cxnLst/>
              <a:rect l="l" t="t" r="r" b="b"/>
              <a:pathLst>
                <a:path w="8991" h="7830" extrusionOk="0">
                  <a:moveTo>
                    <a:pt x="1" y="0"/>
                  </a:moveTo>
                  <a:cubicBezTo>
                    <a:pt x="1663" y="1691"/>
                    <a:pt x="4022" y="2358"/>
                    <a:pt x="5985" y="3603"/>
                  </a:cubicBezTo>
                  <a:cubicBezTo>
                    <a:pt x="6417" y="3878"/>
                    <a:pt x="6831" y="4179"/>
                    <a:pt x="7211" y="4523"/>
                  </a:cubicBezTo>
                  <a:cubicBezTo>
                    <a:pt x="8151" y="5382"/>
                    <a:pt x="8889" y="6532"/>
                    <a:pt x="8986" y="7830"/>
                  </a:cubicBezTo>
                  <a:cubicBezTo>
                    <a:pt x="8991" y="7700"/>
                    <a:pt x="8988" y="7569"/>
                    <a:pt x="8978" y="7440"/>
                  </a:cubicBezTo>
                  <a:cubicBezTo>
                    <a:pt x="8957" y="7178"/>
                    <a:pt x="8909" y="6919"/>
                    <a:pt x="8837" y="6667"/>
                  </a:cubicBezTo>
                  <a:cubicBezTo>
                    <a:pt x="8340" y="4975"/>
                    <a:pt x="6949" y="3797"/>
                    <a:pt x="5455" y="2971"/>
                  </a:cubicBezTo>
                  <a:cubicBezTo>
                    <a:pt x="3646" y="1966"/>
                    <a:pt x="1614" y="133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10334150" y="2451800"/>
              <a:ext cx="257300" cy="172350"/>
            </a:xfrm>
            <a:custGeom>
              <a:avLst/>
              <a:gdLst/>
              <a:ahLst/>
              <a:cxnLst/>
              <a:rect l="l" t="t" r="r" b="b"/>
              <a:pathLst>
                <a:path w="10292" h="6894" extrusionOk="0">
                  <a:moveTo>
                    <a:pt x="0" y="1"/>
                  </a:moveTo>
                  <a:lnTo>
                    <a:pt x="1" y="2"/>
                  </a:lnTo>
                  <a:cubicBezTo>
                    <a:pt x="2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2"/>
                    <a:pt x="1" y="2"/>
                    <a:pt x="0" y="1"/>
                  </a:cubicBezTo>
                  <a:close/>
                  <a:moveTo>
                    <a:pt x="3" y="3"/>
                  </a:moveTo>
                  <a:lnTo>
                    <a:pt x="3" y="3"/>
                  </a:lnTo>
                  <a:cubicBezTo>
                    <a:pt x="1863" y="1542"/>
                    <a:pt x="4286" y="2103"/>
                    <a:pt x="6406" y="3161"/>
                  </a:cubicBezTo>
                  <a:cubicBezTo>
                    <a:pt x="8031" y="3974"/>
                    <a:pt x="9618" y="5143"/>
                    <a:pt x="10291" y="6894"/>
                  </a:cubicBezTo>
                  <a:cubicBezTo>
                    <a:pt x="10273" y="6829"/>
                    <a:pt x="10255" y="6765"/>
                    <a:pt x="10236" y="6702"/>
                  </a:cubicBezTo>
                  <a:lnTo>
                    <a:pt x="10171" y="6512"/>
                  </a:lnTo>
                  <a:lnTo>
                    <a:pt x="10097" y="6326"/>
                  </a:lnTo>
                  <a:cubicBezTo>
                    <a:pt x="10019" y="6141"/>
                    <a:pt x="9930" y="5961"/>
                    <a:pt x="9830" y="5788"/>
                  </a:cubicBezTo>
                  <a:cubicBezTo>
                    <a:pt x="9359" y="4970"/>
                    <a:pt x="8668" y="4298"/>
                    <a:pt x="7906" y="3752"/>
                  </a:cubicBezTo>
                  <a:cubicBezTo>
                    <a:pt x="5509" y="2026"/>
                    <a:pt x="2445" y="1641"/>
                    <a:pt x="3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10353775" y="2364700"/>
              <a:ext cx="267050" cy="189125"/>
            </a:xfrm>
            <a:custGeom>
              <a:avLst/>
              <a:gdLst/>
              <a:ahLst/>
              <a:cxnLst/>
              <a:rect l="l" t="t" r="r" b="b"/>
              <a:pathLst>
                <a:path w="10682" h="7565" extrusionOk="0">
                  <a:moveTo>
                    <a:pt x="0" y="0"/>
                  </a:moveTo>
                  <a:cubicBezTo>
                    <a:pt x="525" y="677"/>
                    <a:pt x="1216" y="1210"/>
                    <a:pt x="1956" y="1636"/>
                  </a:cubicBezTo>
                  <a:cubicBezTo>
                    <a:pt x="3922" y="2766"/>
                    <a:pt x="6230" y="3145"/>
                    <a:pt x="8159" y="4347"/>
                  </a:cubicBezTo>
                  <a:cubicBezTo>
                    <a:pt x="8863" y="4795"/>
                    <a:pt x="9505" y="5353"/>
                    <a:pt x="9989" y="6040"/>
                  </a:cubicBezTo>
                  <a:cubicBezTo>
                    <a:pt x="10311" y="6496"/>
                    <a:pt x="10555" y="7012"/>
                    <a:pt x="10682" y="7564"/>
                  </a:cubicBezTo>
                  <a:cubicBezTo>
                    <a:pt x="10664" y="7424"/>
                    <a:pt x="10637" y="7284"/>
                    <a:pt x="10605" y="7146"/>
                  </a:cubicBezTo>
                  <a:cubicBezTo>
                    <a:pt x="10534" y="6869"/>
                    <a:pt x="10436" y="6599"/>
                    <a:pt x="10308" y="6342"/>
                  </a:cubicBezTo>
                  <a:cubicBezTo>
                    <a:pt x="9862" y="5438"/>
                    <a:pt x="9122" y="4703"/>
                    <a:pt x="8289" y="4145"/>
                  </a:cubicBezTo>
                  <a:cubicBezTo>
                    <a:pt x="7573" y="3670"/>
                    <a:pt x="6783" y="3318"/>
                    <a:pt x="5983" y="3011"/>
                  </a:cubicBezTo>
                  <a:cubicBezTo>
                    <a:pt x="3904" y="2223"/>
                    <a:pt x="1584" y="166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10372975" y="2252300"/>
              <a:ext cx="261150" cy="192700"/>
            </a:xfrm>
            <a:custGeom>
              <a:avLst/>
              <a:gdLst/>
              <a:ahLst/>
              <a:cxnLst/>
              <a:rect l="l" t="t" r="r" b="b"/>
              <a:pathLst>
                <a:path w="10446" h="7708" extrusionOk="0">
                  <a:moveTo>
                    <a:pt x="0" y="0"/>
                  </a:moveTo>
                  <a:lnTo>
                    <a:pt x="0" y="0"/>
                  </a:lnTo>
                  <a:cubicBezTo>
                    <a:pt x="2581" y="3045"/>
                    <a:pt x="7459" y="2826"/>
                    <a:pt x="9765" y="6195"/>
                  </a:cubicBezTo>
                  <a:cubicBezTo>
                    <a:pt x="10082" y="6655"/>
                    <a:pt x="10312" y="7166"/>
                    <a:pt x="10446" y="7708"/>
                  </a:cubicBezTo>
                  <a:cubicBezTo>
                    <a:pt x="10426" y="7569"/>
                    <a:pt x="10399" y="7432"/>
                    <a:pt x="10366" y="7295"/>
                  </a:cubicBezTo>
                  <a:cubicBezTo>
                    <a:pt x="10297" y="7020"/>
                    <a:pt x="10200" y="6753"/>
                    <a:pt x="10077" y="6499"/>
                  </a:cubicBezTo>
                  <a:cubicBezTo>
                    <a:pt x="9394" y="5075"/>
                    <a:pt x="8065" y="4087"/>
                    <a:pt x="6673" y="3413"/>
                  </a:cubicBezTo>
                  <a:cubicBezTo>
                    <a:pt x="4424" y="2317"/>
                    <a:pt x="1837" y="179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10383775" y="2183025"/>
              <a:ext cx="282600" cy="194100"/>
            </a:xfrm>
            <a:custGeom>
              <a:avLst/>
              <a:gdLst/>
              <a:ahLst/>
              <a:cxnLst/>
              <a:rect l="l" t="t" r="r" b="b"/>
              <a:pathLst>
                <a:path w="11304" h="7764" extrusionOk="0">
                  <a:moveTo>
                    <a:pt x="1" y="0"/>
                  </a:moveTo>
                  <a:lnTo>
                    <a:pt x="0" y="1"/>
                  </a:lnTo>
                  <a:cubicBezTo>
                    <a:pt x="4" y="5"/>
                    <a:pt x="7" y="9"/>
                    <a:pt x="11" y="13"/>
                  </a:cubicBezTo>
                  <a:lnTo>
                    <a:pt x="11" y="13"/>
                  </a:lnTo>
                  <a:cubicBezTo>
                    <a:pt x="8" y="9"/>
                    <a:pt x="5" y="4"/>
                    <a:pt x="1" y="0"/>
                  </a:cubicBezTo>
                  <a:close/>
                  <a:moveTo>
                    <a:pt x="11" y="13"/>
                  </a:moveTo>
                  <a:lnTo>
                    <a:pt x="11" y="13"/>
                  </a:lnTo>
                  <a:cubicBezTo>
                    <a:pt x="50" y="64"/>
                    <a:pt x="74" y="96"/>
                    <a:pt x="121" y="155"/>
                  </a:cubicBezTo>
                  <a:cubicBezTo>
                    <a:pt x="172" y="216"/>
                    <a:pt x="231" y="288"/>
                    <a:pt x="286" y="345"/>
                  </a:cubicBezTo>
                  <a:lnTo>
                    <a:pt x="364" y="427"/>
                  </a:lnTo>
                  <a:lnTo>
                    <a:pt x="384" y="447"/>
                  </a:lnTo>
                  <a:lnTo>
                    <a:pt x="404" y="466"/>
                  </a:lnTo>
                  <a:lnTo>
                    <a:pt x="445" y="504"/>
                  </a:lnTo>
                  <a:lnTo>
                    <a:pt x="528" y="581"/>
                  </a:lnTo>
                  <a:lnTo>
                    <a:pt x="613" y="655"/>
                  </a:lnTo>
                  <a:lnTo>
                    <a:pt x="655" y="691"/>
                  </a:lnTo>
                  <a:cubicBezTo>
                    <a:pt x="1815" y="1640"/>
                    <a:pt x="3341" y="1919"/>
                    <a:pt x="4749" y="2295"/>
                  </a:cubicBezTo>
                  <a:cubicBezTo>
                    <a:pt x="5602" y="2518"/>
                    <a:pt x="6430" y="2829"/>
                    <a:pt x="7196" y="3268"/>
                  </a:cubicBezTo>
                  <a:cubicBezTo>
                    <a:pt x="8993" y="4289"/>
                    <a:pt x="10444" y="5884"/>
                    <a:pt x="11304" y="7764"/>
                  </a:cubicBezTo>
                  <a:cubicBezTo>
                    <a:pt x="10998" y="6884"/>
                    <a:pt x="10532" y="6052"/>
                    <a:pt x="9957" y="5317"/>
                  </a:cubicBezTo>
                  <a:cubicBezTo>
                    <a:pt x="9052" y="4162"/>
                    <a:pt x="7864" y="3226"/>
                    <a:pt x="6524" y="2623"/>
                  </a:cubicBezTo>
                  <a:cubicBezTo>
                    <a:pt x="5703" y="2247"/>
                    <a:pt x="4819" y="2037"/>
                    <a:pt x="3944" y="1841"/>
                  </a:cubicBezTo>
                  <a:cubicBezTo>
                    <a:pt x="2801" y="1581"/>
                    <a:pt x="1621" y="1296"/>
                    <a:pt x="658" y="596"/>
                  </a:cubicBezTo>
                  <a:lnTo>
                    <a:pt x="569" y="531"/>
                  </a:lnTo>
                  <a:cubicBezTo>
                    <a:pt x="531" y="500"/>
                    <a:pt x="454" y="437"/>
                    <a:pt x="418" y="408"/>
                  </a:cubicBezTo>
                  <a:cubicBezTo>
                    <a:pt x="380" y="375"/>
                    <a:pt x="310" y="312"/>
                    <a:pt x="273" y="280"/>
                  </a:cubicBezTo>
                  <a:cubicBezTo>
                    <a:pt x="236" y="245"/>
                    <a:pt x="170" y="180"/>
                    <a:pt x="133" y="144"/>
                  </a:cubicBezTo>
                  <a:cubicBezTo>
                    <a:pt x="99" y="107"/>
                    <a:pt x="50" y="54"/>
                    <a:pt x="11" y="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10411600" y="2124300"/>
              <a:ext cx="262250" cy="154575"/>
            </a:xfrm>
            <a:custGeom>
              <a:avLst/>
              <a:gdLst/>
              <a:ahLst/>
              <a:cxnLst/>
              <a:rect l="l" t="t" r="r" b="b"/>
              <a:pathLst>
                <a:path w="10490" h="6183" extrusionOk="0">
                  <a:moveTo>
                    <a:pt x="0" y="1"/>
                  </a:moveTo>
                  <a:lnTo>
                    <a:pt x="0" y="1"/>
                  </a:lnTo>
                  <a:cubicBezTo>
                    <a:pt x="1894" y="1536"/>
                    <a:pt x="4427" y="1742"/>
                    <a:pt x="6643" y="2567"/>
                  </a:cubicBezTo>
                  <a:cubicBezTo>
                    <a:pt x="7133" y="2751"/>
                    <a:pt x="7612" y="2964"/>
                    <a:pt x="8064" y="3227"/>
                  </a:cubicBezTo>
                  <a:cubicBezTo>
                    <a:pt x="9183" y="3885"/>
                    <a:pt x="10164" y="4891"/>
                    <a:pt x="10490" y="6182"/>
                  </a:cubicBezTo>
                  <a:cubicBezTo>
                    <a:pt x="10471" y="6049"/>
                    <a:pt x="10445" y="5919"/>
                    <a:pt x="10412" y="5790"/>
                  </a:cubicBezTo>
                  <a:cubicBezTo>
                    <a:pt x="10343" y="5531"/>
                    <a:pt x="10245" y="5280"/>
                    <a:pt x="10124" y="5042"/>
                  </a:cubicBezTo>
                  <a:cubicBezTo>
                    <a:pt x="9691" y="4199"/>
                    <a:pt x="8985" y="3521"/>
                    <a:pt x="8188" y="3021"/>
                  </a:cubicBezTo>
                  <a:cubicBezTo>
                    <a:pt x="7503" y="2595"/>
                    <a:pt x="6746" y="2296"/>
                    <a:pt x="5980" y="2053"/>
                  </a:cubicBezTo>
                  <a:cubicBezTo>
                    <a:pt x="3973" y="1429"/>
                    <a:pt x="1789" y="117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10428825" y="2049100"/>
              <a:ext cx="270225" cy="170625"/>
            </a:xfrm>
            <a:custGeom>
              <a:avLst/>
              <a:gdLst/>
              <a:ahLst/>
              <a:cxnLst/>
              <a:rect l="l" t="t" r="r" b="b"/>
              <a:pathLst>
                <a:path w="10809" h="6825" extrusionOk="0">
                  <a:moveTo>
                    <a:pt x="1" y="0"/>
                  </a:moveTo>
                  <a:lnTo>
                    <a:pt x="1" y="1"/>
                  </a:lnTo>
                  <a:cubicBezTo>
                    <a:pt x="3" y="3"/>
                    <a:pt x="6" y="5"/>
                    <a:pt x="8" y="7"/>
                  </a:cubicBezTo>
                  <a:lnTo>
                    <a:pt x="8" y="7"/>
                  </a:lnTo>
                  <a:cubicBezTo>
                    <a:pt x="6" y="5"/>
                    <a:pt x="3" y="2"/>
                    <a:pt x="1" y="0"/>
                  </a:cubicBezTo>
                  <a:close/>
                  <a:moveTo>
                    <a:pt x="8" y="7"/>
                  </a:moveTo>
                  <a:cubicBezTo>
                    <a:pt x="1983" y="1630"/>
                    <a:pt x="4630" y="1908"/>
                    <a:pt x="6929" y="2857"/>
                  </a:cubicBezTo>
                  <a:cubicBezTo>
                    <a:pt x="7437" y="3068"/>
                    <a:pt x="7933" y="3311"/>
                    <a:pt x="8397" y="3605"/>
                  </a:cubicBezTo>
                  <a:cubicBezTo>
                    <a:pt x="9547" y="4345"/>
                    <a:pt x="10532" y="5451"/>
                    <a:pt x="10808" y="6825"/>
                  </a:cubicBezTo>
                  <a:cubicBezTo>
                    <a:pt x="10795" y="6685"/>
                    <a:pt x="10773" y="6547"/>
                    <a:pt x="10744" y="6410"/>
                  </a:cubicBezTo>
                  <a:cubicBezTo>
                    <a:pt x="10682" y="6134"/>
                    <a:pt x="10593" y="5866"/>
                    <a:pt x="10475" y="5610"/>
                  </a:cubicBezTo>
                  <a:cubicBezTo>
                    <a:pt x="10060" y="4706"/>
                    <a:pt x="9346" y="3963"/>
                    <a:pt x="8529" y="3406"/>
                  </a:cubicBezTo>
                  <a:cubicBezTo>
                    <a:pt x="7826" y="2932"/>
                    <a:pt x="7042" y="2588"/>
                    <a:pt x="6244" y="2308"/>
                  </a:cubicBezTo>
                  <a:cubicBezTo>
                    <a:pt x="4157" y="1583"/>
                    <a:pt x="1872" y="1262"/>
                    <a:pt x="8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10444600" y="1993775"/>
              <a:ext cx="263975" cy="156700"/>
            </a:xfrm>
            <a:custGeom>
              <a:avLst/>
              <a:gdLst/>
              <a:ahLst/>
              <a:cxnLst/>
              <a:rect l="l" t="t" r="r" b="b"/>
              <a:pathLst>
                <a:path w="10559" h="6268" extrusionOk="0">
                  <a:moveTo>
                    <a:pt x="1" y="0"/>
                  </a:moveTo>
                  <a:lnTo>
                    <a:pt x="1" y="0"/>
                  </a:lnTo>
                  <a:cubicBezTo>
                    <a:pt x="1997" y="1357"/>
                    <a:pt x="4475" y="1670"/>
                    <a:pt x="6655" y="2609"/>
                  </a:cubicBezTo>
                  <a:cubicBezTo>
                    <a:pt x="8315" y="3330"/>
                    <a:pt x="9960" y="4482"/>
                    <a:pt x="10559" y="6268"/>
                  </a:cubicBezTo>
                  <a:cubicBezTo>
                    <a:pt x="10543" y="6203"/>
                    <a:pt x="10527" y="6138"/>
                    <a:pt x="10511" y="6074"/>
                  </a:cubicBezTo>
                  <a:cubicBezTo>
                    <a:pt x="10455" y="5880"/>
                    <a:pt x="10388" y="5691"/>
                    <a:pt x="10309" y="5508"/>
                  </a:cubicBezTo>
                  <a:cubicBezTo>
                    <a:pt x="10269" y="5420"/>
                    <a:pt x="10222" y="5319"/>
                    <a:pt x="10176" y="5237"/>
                  </a:cubicBezTo>
                  <a:cubicBezTo>
                    <a:pt x="10157" y="5201"/>
                    <a:pt x="10151" y="5184"/>
                    <a:pt x="10129" y="5147"/>
                  </a:cubicBezTo>
                  <a:cubicBezTo>
                    <a:pt x="9669" y="4320"/>
                    <a:pt x="8960" y="3655"/>
                    <a:pt x="8179" y="3133"/>
                  </a:cubicBezTo>
                  <a:cubicBezTo>
                    <a:pt x="5710" y="1476"/>
                    <a:pt x="2585" y="140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10469475" y="1941025"/>
              <a:ext cx="263600" cy="165575"/>
            </a:xfrm>
            <a:custGeom>
              <a:avLst/>
              <a:gdLst/>
              <a:ahLst/>
              <a:cxnLst/>
              <a:rect l="l" t="t" r="r" b="b"/>
              <a:pathLst>
                <a:path w="10544" h="6623" extrusionOk="0">
                  <a:moveTo>
                    <a:pt x="0" y="0"/>
                  </a:moveTo>
                  <a:cubicBezTo>
                    <a:pt x="1912" y="1534"/>
                    <a:pt x="4421" y="1934"/>
                    <a:pt x="6608" y="2908"/>
                  </a:cubicBezTo>
                  <a:cubicBezTo>
                    <a:pt x="8277" y="3655"/>
                    <a:pt x="9941" y="4815"/>
                    <a:pt x="10544" y="6623"/>
                  </a:cubicBezTo>
                  <a:cubicBezTo>
                    <a:pt x="10528" y="6557"/>
                    <a:pt x="10512" y="6492"/>
                    <a:pt x="10496" y="6427"/>
                  </a:cubicBezTo>
                  <a:cubicBezTo>
                    <a:pt x="10440" y="6231"/>
                    <a:pt x="10372" y="6040"/>
                    <a:pt x="10292" y="5854"/>
                  </a:cubicBezTo>
                  <a:cubicBezTo>
                    <a:pt x="10252" y="5766"/>
                    <a:pt x="10204" y="5664"/>
                    <a:pt x="10159" y="5580"/>
                  </a:cubicBezTo>
                  <a:cubicBezTo>
                    <a:pt x="10139" y="5545"/>
                    <a:pt x="10133" y="5528"/>
                    <a:pt x="10110" y="5491"/>
                  </a:cubicBezTo>
                  <a:cubicBezTo>
                    <a:pt x="9646" y="4655"/>
                    <a:pt x="8932" y="3983"/>
                    <a:pt x="8143" y="3452"/>
                  </a:cubicBezTo>
                  <a:cubicBezTo>
                    <a:pt x="5668" y="1770"/>
                    <a:pt x="2501" y="16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10500350" y="1852000"/>
              <a:ext cx="238900" cy="195450"/>
            </a:xfrm>
            <a:custGeom>
              <a:avLst/>
              <a:gdLst/>
              <a:ahLst/>
              <a:cxnLst/>
              <a:rect l="l" t="t" r="r" b="b"/>
              <a:pathLst>
                <a:path w="9556" h="7818" extrusionOk="0">
                  <a:moveTo>
                    <a:pt x="1" y="0"/>
                  </a:moveTo>
                  <a:lnTo>
                    <a:pt x="1" y="0"/>
                  </a:lnTo>
                  <a:cubicBezTo>
                    <a:pt x="1516" y="2274"/>
                    <a:pt x="4334" y="2970"/>
                    <a:pt x="6546" y="4345"/>
                  </a:cubicBezTo>
                  <a:cubicBezTo>
                    <a:pt x="7874" y="5165"/>
                    <a:pt x="9117" y="6269"/>
                    <a:pt x="9555" y="7817"/>
                  </a:cubicBezTo>
                  <a:lnTo>
                    <a:pt x="9556" y="7817"/>
                  </a:lnTo>
                  <a:cubicBezTo>
                    <a:pt x="9353" y="6617"/>
                    <a:pt x="8574" y="5600"/>
                    <a:pt x="7656" y="4837"/>
                  </a:cubicBezTo>
                  <a:cubicBezTo>
                    <a:pt x="5333" y="2865"/>
                    <a:pt x="1986" y="240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10519250" y="1795475"/>
              <a:ext cx="233200" cy="170975"/>
            </a:xfrm>
            <a:custGeom>
              <a:avLst/>
              <a:gdLst/>
              <a:ahLst/>
              <a:cxnLst/>
              <a:rect l="l" t="t" r="r" b="b"/>
              <a:pathLst>
                <a:path w="9328" h="6839" extrusionOk="0">
                  <a:moveTo>
                    <a:pt x="0" y="0"/>
                  </a:moveTo>
                  <a:cubicBezTo>
                    <a:pt x="1517" y="1646"/>
                    <a:pt x="3689" y="2419"/>
                    <a:pt x="5610" y="3465"/>
                  </a:cubicBezTo>
                  <a:cubicBezTo>
                    <a:pt x="6932" y="4186"/>
                    <a:pt x="8224" y="5077"/>
                    <a:pt x="9052" y="6362"/>
                  </a:cubicBezTo>
                  <a:cubicBezTo>
                    <a:pt x="9144" y="6505"/>
                    <a:pt x="9250" y="6690"/>
                    <a:pt x="9327" y="6839"/>
                  </a:cubicBezTo>
                  <a:cubicBezTo>
                    <a:pt x="9262" y="6666"/>
                    <a:pt x="9187" y="6497"/>
                    <a:pt x="9103" y="6333"/>
                  </a:cubicBezTo>
                  <a:cubicBezTo>
                    <a:pt x="8647" y="5449"/>
                    <a:pt x="7933" y="4724"/>
                    <a:pt x="7144" y="4131"/>
                  </a:cubicBezTo>
                  <a:cubicBezTo>
                    <a:pt x="4932" y="2465"/>
                    <a:pt x="2098" y="18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10587000" y="1700375"/>
              <a:ext cx="178125" cy="223425"/>
            </a:xfrm>
            <a:custGeom>
              <a:avLst/>
              <a:gdLst/>
              <a:ahLst/>
              <a:cxnLst/>
              <a:rect l="l" t="t" r="r" b="b"/>
              <a:pathLst>
                <a:path w="7125" h="8937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106"/>
                    <a:pt x="124" y="211"/>
                    <a:pt x="187" y="316"/>
                  </a:cubicBezTo>
                  <a:lnTo>
                    <a:pt x="388" y="621"/>
                  </a:lnTo>
                  <a:cubicBezTo>
                    <a:pt x="505" y="787"/>
                    <a:pt x="709" y="1048"/>
                    <a:pt x="837" y="1203"/>
                  </a:cubicBezTo>
                  <a:cubicBezTo>
                    <a:pt x="2329" y="2975"/>
                    <a:pt x="4388" y="4166"/>
                    <a:pt x="5800" y="6006"/>
                  </a:cubicBezTo>
                  <a:cubicBezTo>
                    <a:pt x="6462" y="6856"/>
                    <a:pt x="6975" y="7849"/>
                    <a:pt x="7123" y="8925"/>
                  </a:cubicBezTo>
                  <a:lnTo>
                    <a:pt x="7123" y="8925"/>
                  </a:lnTo>
                  <a:cubicBezTo>
                    <a:pt x="7101" y="7940"/>
                    <a:pt x="6723" y="6993"/>
                    <a:pt x="6190" y="6176"/>
                  </a:cubicBezTo>
                  <a:cubicBezTo>
                    <a:pt x="4782" y="3995"/>
                    <a:pt x="2403" y="2740"/>
                    <a:pt x="688" y="849"/>
                  </a:cubicBezTo>
                  <a:cubicBezTo>
                    <a:pt x="543" y="686"/>
                    <a:pt x="359" y="468"/>
                    <a:pt x="219" y="292"/>
                  </a:cubicBezTo>
                  <a:cubicBezTo>
                    <a:pt x="147" y="196"/>
                    <a:pt x="75" y="97"/>
                    <a:pt x="0" y="1"/>
                  </a:cubicBezTo>
                  <a:close/>
                  <a:moveTo>
                    <a:pt x="7123" y="8925"/>
                  </a:moveTo>
                  <a:cubicBezTo>
                    <a:pt x="7123" y="8929"/>
                    <a:pt x="7123" y="8933"/>
                    <a:pt x="7123" y="8936"/>
                  </a:cubicBezTo>
                  <a:lnTo>
                    <a:pt x="7125" y="8935"/>
                  </a:lnTo>
                  <a:cubicBezTo>
                    <a:pt x="7124" y="8932"/>
                    <a:pt x="7124" y="8929"/>
                    <a:pt x="7123" y="89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10642575" y="1658350"/>
              <a:ext cx="133900" cy="214175"/>
            </a:xfrm>
            <a:custGeom>
              <a:avLst/>
              <a:gdLst/>
              <a:ahLst/>
              <a:cxnLst/>
              <a:rect l="l" t="t" r="r" b="b"/>
              <a:pathLst>
                <a:path w="5356" h="8567" extrusionOk="0">
                  <a:moveTo>
                    <a:pt x="1" y="0"/>
                  </a:moveTo>
                  <a:lnTo>
                    <a:pt x="1" y="0"/>
                  </a:lnTo>
                  <a:cubicBezTo>
                    <a:pt x="20" y="50"/>
                    <a:pt x="39" y="100"/>
                    <a:pt x="60" y="150"/>
                  </a:cubicBezTo>
                  <a:lnTo>
                    <a:pt x="123" y="299"/>
                  </a:lnTo>
                  <a:cubicBezTo>
                    <a:pt x="260" y="593"/>
                    <a:pt x="417" y="876"/>
                    <a:pt x="596" y="1147"/>
                  </a:cubicBezTo>
                  <a:cubicBezTo>
                    <a:pt x="1722" y="2848"/>
                    <a:pt x="3471" y="4041"/>
                    <a:pt x="4463" y="5834"/>
                  </a:cubicBezTo>
                  <a:cubicBezTo>
                    <a:pt x="4931" y="6658"/>
                    <a:pt x="5225" y="7611"/>
                    <a:pt x="5118" y="8566"/>
                  </a:cubicBezTo>
                  <a:cubicBezTo>
                    <a:pt x="5355" y="7604"/>
                    <a:pt x="5107" y="6591"/>
                    <a:pt x="4663" y="5726"/>
                  </a:cubicBezTo>
                  <a:cubicBezTo>
                    <a:pt x="3732" y="3872"/>
                    <a:pt x="1955" y="2673"/>
                    <a:pt x="705" y="1069"/>
                  </a:cubicBezTo>
                  <a:cubicBezTo>
                    <a:pt x="508" y="817"/>
                    <a:pt x="325" y="553"/>
                    <a:pt x="161" y="280"/>
                  </a:cubicBezTo>
                  <a:cubicBezTo>
                    <a:pt x="113" y="201"/>
                    <a:pt x="44" y="7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10722550" y="1575400"/>
              <a:ext cx="104400" cy="276050"/>
            </a:xfrm>
            <a:custGeom>
              <a:avLst/>
              <a:gdLst/>
              <a:ahLst/>
              <a:cxnLst/>
              <a:rect l="l" t="t" r="r" b="b"/>
              <a:pathLst>
                <a:path w="4176" h="11042" extrusionOk="0">
                  <a:moveTo>
                    <a:pt x="4174" y="0"/>
                  </a:moveTo>
                  <a:cubicBezTo>
                    <a:pt x="3412" y="3013"/>
                    <a:pt x="2858" y="6076"/>
                    <a:pt x="2402" y="9150"/>
                  </a:cubicBezTo>
                  <a:lnTo>
                    <a:pt x="2402" y="9150"/>
                  </a:lnTo>
                  <a:cubicBezTo>
                    <a:pt x="2029" y="6997"/>
                    <a:pt x="593" y="5103"/>
                    <a:pt x="172" y="2946"/>
                  </a:cubicBezTo>
                  <a:cubicBezTo>
                    <a:pt x="72" y="2437"/>
                    <a:pt x="36" y="1914"/>
                    <a:pt x="87" y="1396"/>
                  </a:cubicBezTo>
                  <a:lnTo>
                    <a:pt x="87" y="1396"/>
                  </a:lnTo>
                  <a:cubicBezTo>
                    <a:pt x="53" y="1602"/>
                    <a:pt x="33" y="1811"/>
                    <a:pt x="27" y="2020"/>
                  </a:cubicBezTo>
                  <a:cubicBezTo>
                    <a:pt x="1" y="3075"/>
                    <a:pt x="309" y="4103"/>
                    <a:pt x="685" y="5078"/>
                  </a:cubicBezTo>
                  <a:cubicBezTo>
                    <a:pt x="1210" y="6428"/>
                    <a:pt x="1895" y="7734"/>
                    <a:pt x="2142" y="9171"/>
                  </a:cubicBezTo>
                  <a:cubicBezTo>
                    <a:pt x="2215" y="9602"/>
                    <a:pt x="2244" y="10043"/>
                    <a:pt x="2211" y="10479"/>
                  </a:cubicBezTo>
                  <a:lnTo>
                    <a:pt x="2211" y="10479"/>
                  </a:lnTo>
                  <a:cubicBezTo>
                    <a:pt x="2187" y="10652"/>
                    <a:pt x="2163" y="10824"/>
                    <a:pt x="2139" y="10997"/>
                  </a:cubicBezTo>
                  <a:lnTo>
                    <a:pt x="2407" y="11042"/>
                  </a:lnTo>
                  <a:cubicBezTo>
                    <a:pt x="2408" y="11039"/>
                    <a:pt x="2408" y="11036"/>
                    <a:pt x="2409" y="11033"/>
                  </a:cubicBezTo>
                  <a:lnTo>
                    <a:pt x="2409" y="11033"/>
                  </a:lnTo>
                  <a:lnTo>
                    <a:pt x="2409" y="11034"/>
                  </a:lnTo>
                  <a:cubicBezTo>
                    <a:pt x="2410" y="11030"/>
                    <a:pt x="2410" y="11026"/>
                    <a:pt x="2411" y="11022"/>
                  </a:cubicBezTo>
                  <a:lnTo>
                    <a:pt x="2411" y="11022"/>
                  </a:lnTo>
                  <a:cubicBezTo>
                    <a:pt x="2441" y="10864"/>
                    <a:pt x="2463" y="10705"/>
                    <a:pt x="2477" y="10546"/>
                  </a:cubicBezTo>
                  <a:lnTo>
                    <a:pt x="2477" y="10546"/>
                  </a:lnTo>
                  <a:cubicBezTo>
                    <a:pt x="2966" y="7024"/>
                    <a:pt x="3514" y="3493"/>
                    <a:pt x="4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10537700" y="2785450"/>
              <a:ext cx="247600" cy="166925"/>
            </a:xfrm>
            <a:custGeom>
              <a:avLst/>
              <a:gdLst/>
              <a:ahLst/>
              <a:cxnLst/>
              <a:rect l="l" t="t" r="r" b="b"/>
              <a:pathLst>
                <a:path w="9904" h="6677" extrusionOk="0">
                  <a:moveTo>
                    <a:pt x="9903" y="0"/>
                  </a:moveTo>
                  <a:lnTo>
                    <a:pt x="9903" y="0"/>
                  </a:lnTo>
                  <a:cubicBezTo>
                    <a:pt x="7928" y="2272"/>
                    <a:pt x="4698" y="2545"/>
                    <a:pt x="2262" y="4124"/>
                  </a:cubicBezTo>
                  <a:cubicBezTo>
                    <a:pt x="1293" y="4741"/>
                    <a:pt x="413" y="5584"/>
                    <a:pt x="1" y="6676"/>
                  </a:cubicBezTo>
                  <a:cubicBezTo>
                    <a:pt x="579" y="5538"/>
                    <a:pt x="1608" y="4728"/>
                    <a:pt x="2709" y="4132"/>
                  </a:cubicBezTo>
                  <a:cubicBezTo>
                    <a:pt x="3809" y="3524"/>
                    <a:pt x="5034" y="3113"/>
                    <a:pt x="6191" y="2626"/>
                  </a:cubicBezTo>
                  <a:cubicBezTo>
                    <a:pt x="7590" y="2036"/>
                    <a:pt x="9026" y="1284"/>
                    <a:pt x="9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10545850" y="2657675"/>
              <a:ext cx="279075" cy="197050"/>
            </a:xfrm>
            <a:custGeom>
              <a:avLst/>
              <a:gdLst/>
              <a:ahLst/>
              <a:cxnLst/>
              <a:rect l="l" t="t" r="r" b="b"/>
              <a:pathLst>
                <a:path w="11163" h="7882" extrusionOk="0">
                  <a:moveTo>
                    <a:pt x="11163" y="1"/>
                  </a:moveTo>
                  <a:cubicBezTo>
                    <a:pt x="11127" y="64"/>
                    <a:pt x="11092" y="128"/>
                    <a:pt x="11056" y="191"/>
                  </a:cubicBezTo>
                  <a:lnTo>
                    <a:pt x="10942" y="377"/>
                  </a:lnTo>
                  <a:cubicBezTo>
                    <a:pt x="10866" y="493"/>
                    <a:pt x="10778" y="621"/>
                    <a:pt x="10692" y="733"/>
                  </a:cubicBezTo>
                  <a:cubicBezTo>
                    <a:pt x="10639" y="799"/>
                    <a:pt x="10616" y="832"/>
                    <a:pt x="10557" y="904"/>
                  </a:cubicBezTo>
                  <a:cubicBezTo>
                    <a:pt x="10502" y="966"/>
                    <a:pt x="10476" y="1000"/>
                    <a:pt x="10415" y="1068"/>
                  </a:cubicBezTo>
                  <a:cubicBezTo>
                    <a:pt x="9136" y="2471"/>
                    <a:pt x="7322" y="3197"/>
                    <a:pt x="5590" y="3878"/>
                  </a:cubicBezTo>
                  <a:cubicBezTo>
                    <a:pt x="3897" y="4543"/>
                    <a:pt x="2130" y="5256"/>
                    <a:pt x="864" y="6613"/>
                  </a:cubicBezTo>
                  <a:cubicBezTo>
                    <a:pt x="518" y="6987"/>
                    <a:pt x="222" y="7414"/>
                    <a:pt x="3" y="7876"/>
                  </a:cubicBezTo>
                  <a:lnTo>
                    <a:pt x="3" y="7876"/>
                  </a:lnTo>
                  <a:cubicBezTo>
                    <a:pt x="604" y="6868"/>
                    <a:pt x="1508" y="6124"/>
                    <a:pt x="2518" y="5549"/>
                  </a:cubicBezTo>
                  <a:cubicBezTo>
                    <a:pt x="4287" y="4526"/>
                    <a:pt x="6304" y="4035"/>
                    <a:pt x="8096" y="3053"/>
                  </a:cubicBezTo>
                  <a:cubicBezTo>
                    <a:pt x="8966" y="2578"/>
                    <a:pt x="9797" y="1995"/>
                    <a:pt x="10428" y="1221"/>
                  </a:cubicBezTo>
                  <a:cubicBezTo>
                    <a:pt x="10638" y="965"/>
                    <a:pt x="10822" y="689"/>
                    <a:pt x="10978" y="398"/>
                  </a:cubicBezTo>
                  <a:lnTo>
                    <a:pt x="11076" y="200"/>
                  </a:lnTo>
                  <a:cubicBezTo>
                    <a:pt x="11105" y="133"/>
                    <a:pt x="11133" y="68"/>
                    <a:pt x="11163" y="1"/>
                  </a:cubicBezTo>
                  <a:close/>
                  <a:moveTo>
                    <a:pt x="3" y="7876"/>
                  </a:moveTo>
                  <a:cubicBezTo>
                    <a:pt x="2" y="7877"/>
                    <a:pt x="1" y="7879"/>
                    <a:pt x="0" y="7880"/>
                  </a:cubicBezTo>
                  <a:lnTo>
                    <a:pt x="0" y="7881"/>
                  </a:lnTo>
                  <a:cubicBezTo>
                    <a:pt x="1" y="7879"/>
                    <a:pt x="2" y="7878"/>
                    <a:pt x="3" y="7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10575050" y="2541625"/>
              <a:ext cx="268400" cy="195625"/>
            </a:xfrm>
            <a:custGeom>
              <a:avLst/>
              <a:gdLst/>
              <a:ahLst/>
              <a:cxnLst/>
              <a:rect l="l" t="t" r="r" b="b"/>
              <a:pathLst>
                <a:path w="10736" h="7825" extrusionOk="0">
                  <a:moveTo>
                    <a:pt x="10736" y="1"/>
                  </a:moveTo>
                  <a:lnTo>
                    <a:pt x="10736" y="1"/>
                  </a:lnTo>
                  <a:cubicBezTo>
                    <a:pt x="9212" y="2425"/>
                    <a:pt x="6410" y="3482"/>
                    <a:pt x="3971" y="4737"/>
                  </a:cubicBezTo>
                  <a:cubicBezTo>
                    <a:pt x="2481" y="5508"/>
                    <a:pt x="986" y="6432"/>
                    <a:pt x="1" y="7825"/>
                  </a:cubicBezTo>
                  <a:lnTo>
                    <a:pt x="2" y="7825"/>
                  </a:lnTo>
                  <a:cubicBezTo>
                    <a:pt x="2633" y="4804"/>
                    <a:pt x="7095" y="4350"/>
                    <a:pt x="9782" y="1393"/>
                  </a:cubicBezTo>
                  <a:cubicBezTo>
                    <a:pt x="10159" y="971"/>
                    <a:pt x="10490" y="505"/>
                    <a:pt x="10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10595400" y="2392250"/>
              <a:ext cx="286075" cy="225900"/>
            </a:xfrm>
            <a:custGeom>
              <a:avLst/>
              <a:gdLst/>
              <a:ahLst/>
              <a:cxnLst/>
              <a:rect l="l" t="t" r="r" b="b"/>
              <a:pathLst>
                <a:path w="11443" h="9036" extrusionOk="0">
                  <a:moveTo>
                    <a:pt x="11443" y="1"/>
                  </a:moveTo>
                  <a:cubicBezTo>
                    <a:pt x="10135" y="1720"/>
                    <a:pt x="8942" y="3563"/>
                    <a:pt x="7208" y="4887"/>
                  </a:cubicBezTo>
                  <a:cubicBezTo>
                    <a:pt x="6237" y="5649"/>
                    <a:pt x="5114" y="6175"/>
                    <a:pt x="3979" y="6645"/>
                  </a:cubicBezTo>
                  <a:cubicBezTo>
                    <a:pt x="2528" y="7246"/>
                    <a:pt x="1086" y="7851"/>
                    <a:pt x="0" y="9035"/>
                  </a:cubicBezTo>
                  <a:cubicBezTo>
                    <a:pt x="159" y="8894"/>
                    <a:pt x="371" y="8720"/>
                    <a:pt x="540" y="8593"/>
                  </a:cubicBezTo>
                  <a:cubicBezTo>
                    <a:pt x="1470" y="7894"/>
                    <a:pt x="2555" y="7453"/>
                    <a:pt x="3635" y="7036"/>
                  </a:cubicBezTo>
                  <a:cubicBezTo>
                    <a:pt x="4357" y="6756"/>
                    <a:pt x="5095" y="6469"/>
                    <a:pt x="5785" y="6113"/>
                  </a:cubicBezTo>
                  <a:cubicBezTo>
                    <a:pt x="7786" y="5115"/>
                    <a:pt x="9240" y="3418"/>
                    <a:pt x="10439" y="1573"/>
                  </a:cubicBezTo>
                  <a:cubicBezTo>
                    <a:pt x="10782" y="1053"/>
                    <a:pt x="11114" y="529"/>
                    <a:pt x="11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10624825" y="2268200"/>
              <a:ext cx="280400" cy="211150"/>
            </a:xfrm>
            <a:custGeom>
              <a:avLst/>
              <a:gdLst/>
              <a:ahLst/>
              <a:cxnLst/>
              <a:rect l="l" t="t" r="r" b="b"/>
              <a:pathLst>
                <a:path w="11216" h="8446" extrusionOk="0">
                  <a:moveTo>
                    <a:pt x="11215" y="1"/>
                  </a:moveTo>
                  <a:lnTo>
                    <a:pt x="11215" y="1"/>
                  </a:lnTo>
                  <a:cubicBezTo>
                    <a:pt x="8808" y="4247"/>
                    <a:pt x="4206" y="6378"/>
                    <a:pt x="1" y="8445"/>
                  </a:cubicBezTo>
                  <a:cubicBezTo>
                    <a:pt x="4365" y="6735"/>
                    <a:pt x="9129" y="4469"/>
                    <a:pt x="11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10647925" y="2187425"/>
              <a:ext cx="265825" cy="217425"/>
            </a:xfrm>
            <a:custGeom>
              <a:avLst/>
              <a:gdLst/>
              <a:ahLst/>
              <a:cxnLst/>
              <a:rect l="l" t="t" r="r" b="b"/>
              <a:pathLst>
                <a:path w="10633" h="8697" extrusionOk="0">
                  <a:moveTo>
                    <a:pt x="10633" y="1"/>
                  </a:moveTo>
                  <a:lnTo>
                    <a:pt x="10633" y="1"/>
                  </a:lnTo>
                  <a:cubicBezTo>
                    <a:pt x="9604" y="1764"/>
                    <a:pt x="7874" y="2940"/>
                    <a:pt x="6147" y="3950"/>
                  </a:cubicBezTo>
                  <a:cubicBezTo>
                    <a:pt x="3923" y="5251"/>
                    <a:pt x="1415" y="6440"/>
                    <a:pt x="0" y="8696"/>
                  </a:cubicBezTo>
                  <a:cubicBezTo>
                    <a:pt x="1605" y="6599"/>
                    <a:pt x="4065" y="5498"/>
                    <a:pt x="6285" y="4181"/>
                  </a:cubicBezTo>
                  <a:cubicBezTo>
                    <a:pt x="8015" y="3148"/>
                    <a:pt x="9763" y="1877"/>
                    <a:pt x="10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10682150" y="2087250"/>
              <a:ext cx="260800" cy="202700"/>
            </a:xfrm>
            <a:custGeom>
              <a:avLst/>
              <a:gdLst/>
              <a:ahLst/>
              <a:cxnLst/>
              <a:rect l="l" t="t" r="r" b="b"/>
              <a:pathLst>
                <a:path w="10432" h="8108" extrusionOk="0">
                  <a:moveTo>
                    <a:pt x="10431" y="0"/>
                  </a:moveTo>
                  <a:lnTo>
                    <a:pt x="10431" y="0"/>
                  </a:lnTo>
                  <a:cubicBezTo>
                    <a:pt x="9085" y="2146"/>
                    <a:pt x="7052" y="3823"/>
                    <a:pt x="4682" y="4708"/>
                  </a:cubicBezTo>
                  <a:cubicBezTo>
                    <a:pt x="4421" y="4812"/>
                    <a:pt x="4157" y="4912"/>
                    <a:pt x="3894" y="5014"/>
                  </a:cubicBezTo>
                  <a:cubicBezTo>
                    <a:pt x="3497" y="5167"/>
                    <a:pt x="3100" y="5327"/>
                    <a:pt x="2714" y="5508"/>
                  </a:cubicBezTo>
                  <a:cubicBezTo>
                    <a:pt x="2066" y="5811"/>
                    <a:pt x="1446" y="6189"/>
                    <a:pt x="932" y="6690"/>
                  </a:cubicBezTo>
                  <a:cubicBezTo>
                    <a:pt x="624" y="6989"/>
                    <a:pt x="357" y="7331"/>
                    <a:pt x="165" y="7715"/>
                  </a:cubicBezTo>
                  <a:cubicBezTo>
                    <a:pt x="101" y="7842"/>
                    <a:pt x="46" y="7973"/>
                    <a:pt x="0" y="8108"/>
                  </a:cubicBezTo>
                  <a:cubicBezTo>
                    <a:pt x="118" y="7851"/>
                    <a:pt x="267" y="7611"/>
                    <a:pt x="442" y="7391"/>
                  </a:cubicBezTo>
                  <a:cubicBezTo>
                    <a:pt x="1712" y="5796"/>
                    <a:pt x="3786" y="5438"/>
                    <a:pt x="5569" y="4631"/>
                  </a:cubicBezTo>
                  <a:cubicBezTo>
                    <a:pt x="7644" y="3684"/>
                    <a:pt x="9406" y="2039"/>
                    <a:pt x="10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10710600" y="1985875"/>
              <a:ext cx="265450" cy="181725"/>
            </a:xfrm>
            <a:custGeom>
              <a:avLst/>
              <a:gdLst/>
              <a:ahLst/>
              <a:cxnLst/>
              <a:rect l="l" t="t" r="r" b="b"/>
              <a:pathLst>
                <a:path w="10618" h="7269" extrusionOk="0">
                  <a:moveTo>
                    <a:pt x="10617" y="1"/>
                  </a:moveTo>
                  <a:cubicBezTo>
                    <a:pt x="10488" y="135"/>
                    <a:pt x="10355" y="272"/>
                    <a:pt x="10227" y="407"/>
                  </a:cubicBezTo>
                  <a:cubicBezTo>
                    <a:pt x="10099" y="533"/>
                    <a:pt x="9953" y="675"/>
                    <a:pt x="9828" y="802"/>
                  </a:cubicBezTo>
                  <a:cubicBezTo>
                    <a:pt x="9725" y="897"/>
                    <a:pt x="9483" y="1126"/>
                    <a:pt x="9378" y="1219"/>
                  </a:cubicBezTo>
                  <a:cubicBezTo>
                    <a:pt x="9271" y="1314"/>
                    <a:pt x="9104" y="1462"/>
                    <a:pt x="8997" y="1557"/>
                  </a:cubicBezTo>
                  <a:cubicBezTo>
                    <a:pt x="8920" y="1622"/>
                    <a:pt x="8760" y="1755"/>
                    <a:pt x="8684" y="1818"/>
                  </a:cubicBezTo>
                  <a:cubicBezTo>
                    <a:pt x="7638" y="2682"/>
                    <a:pt x="6504" y="3432"/>
                    <a:pt x="5299" y="4057"/>
                  </a:cubicBezTo>
                  <a:cubicBezTo>
                    <a:pt x="5159" y="4128"/>
                    <a:pt x="4986" y="4212"/>
                    <a:pt x="4844" y="4283"/>
                  </a:cubicBezTo>
                  <a:cubicBezTo>
                    <a:pt x="4722" y="4344"/>
                    <a:pt x="4415" y="4482"/>
                    <a:pt x="4292" y="4540"/>
                  </a:cubicBezTo>
                  <a:cubicBezTo>
                    <a:pt x="4225" y="4569"/>
                    <a:pt x="4082" y="4628"/>
                    <a:pt x="4011" y="4659"/>
                  </a:cubicBezTo>
                  <a:cubicBezTo>
                    <a:pt x="3511" y="4875"/>
                    <a:pt x="2996" y="5051"/>
                    <a:pt x="2488" y="5249"/>
                  </a:cubicBezTo>
                  <a:cubicBezTo>
                    <a:pt x="1663" y="5573"/>
                    <a:pt x="792" y="5963"/>
                    <a:pt x="271" y="6714"/>
                  </a:cubicBezTo>
                  <a:cubicBezTo>
                    <a:pt x="156" y="6885"/>
                    <a:pt x="64" y="7072"/>
                    <a:pt x="0" y="7269"/>
                  </a:cubicBezTo>
                  <a:cubicBezTo>
                    <a:pt x="84" y="7083"/>
                    <a:pt x="191" y="6908"/>
                    <a:pt x="318" y="6749"/>
                  </a:cubicBezTo>
                  <a:cubicBezTo>
                    <a:pt x="1040" y="5874"/>
                    <a:pt x="2301" y="5549"/>
                    <a:pt x="3338" y="5187"/>
                  </a:cubicBezTo>
                  <a:cubicBezTo>
                    <a:pt x="3980" y="4964"/>
                    <a:pt x="4630" y="4696"/>
                    <a:pt x="5239" y="4391"/>
                  </a:cubicBezTo>
                  <a:cubicBezTo>
                    <a:pt x="5411" y="4309"/>
                    <a:pt x="5619" y="4195"/>
                    <a:pt x="5788" y="4104"/>
                  </a:cubicBezTo>
                  <a:cubicBezTo>
                    <a:pt x="5913" y="4042"/>
                    <a:pt x="6199" y="3868"/>
                    <a:pt x="6326" y="3798"/>
                  </a:cubicBezTo>
                  <a:cubicBezTo>
                    <a:pt x="6489" y="3701"/>
                    <a:pt x="6688" y="3571"/>
                    <a:pt x="6850" y="3470"/>
                  </a:cubicBezTo>
                  <a:cubicBezTo>
                    <a:pt x="6969" y="3393"/>
                    <a:pt x="7239" y="3204"/>
                    <a:pt x="7361" y="3123"/>
                  </a:cubicBezTo>
                  <a:lnTo>
                    <a:pt x="7694" y="2878"/>
                  </a:lnTo>
                  <a:cubicBezTo>
                    <a:pt x="7884" y="2739"/>
                    <a:pt x="8077" y="2579"/>
                    <a:pt x="8262" y="2433"/>
                  </a:cubicBezTo>
                  <a:cubicBezTo>
                    <a:pt x="8345" y="2363"/>
                    <a:pt x="8608" y="2138"/>
                    <a:pt x="8693" y="2064"/>
                  </a:cubicBezTo>
                  <a:cubicBezTo>
                    <a:pt x="8819" y="1950"/>
                    <a:pt x="8984" y="1799"/>
                    <a:pt x="9109" y="1682"/>
                  </a:cubicBezTo>
                  <a:cubicBezTo>
                    <a:pt x="9230" y="1564"/>
                    <a:pt x="9393" y="1402"/>
                    <a:pt x="9511" y="1284"/>
                  </a:cubicBezTo>
                  <a:cubicBezTo>
                    <a:pt x="9584" y="1207"/>
                    <a:pt x="9828" y="945"/>
                    <a:pt x="9897" y="870"/>
                  </a:cubicBezTo>
                  <a:cubicBezTo>
                    <a:pt x="10147" y="589"/>
                    <a:pt x="10387" y="299"/>
                    <a:pt x="10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10753900" y="1883575"/>
              <a:ext cx="224750" cy="187475"/>
            </a:xfrm>
            <a:custGeom>
              <a:avLst/>
              <a:gdLst/>
              <a:ahLst/>
              <a:cxnLst/>
              <a:rect l="l" t="t" r="r" b="b"/>
              <a:pathLst>
                <a:path w="8990" h="7499" extrusionOk="0">
                  <a:moveTo>
                    <a:pt x="8989" y="1"/>
                  </a:moveTo>
                  <a:lnTo>
                    <a:pt x="8989" y="1"/>
                  </a:lnTo>
                  <a:cubicBezTo>
                    <a:pt x="8636" y="931"/>
                    <a:pt x="7956" y="1698"/>
                    <a:pt x="7174" y="2297"/>
                  </a:cubicBezTo>
                  <a:cubicBezTo>
                    <a:pt x="5205" y="3835"/>
                    <a:pt x="2594" y="4410"/>
                    <a:pt x="849" y="6257"/>
                  </a:cubicBezTo>
                  <a:cubicBezTo>
                    <a:pt x="590" y="6533"/>
                    <a:pt x="363" y="6837"/>
                    <a:pt x="173" y="7164"/>
                  </a:cubicBezTo>
                  <a:cubicBezTo>
                    <a:pt x="121" y="7257"/>
                    <a:pt x="42" y="7404"/>
                    <a:pt x="0" y="7498"/>
                  </a:cubicBezTo>
                  <a:cubicBezTo>
                    <a:pt x="34" y="7445"/>
                    <a:pt x="67" y="7393"/>
                    <a:pt x="101" y="7339"/>
                  </a:cubicBezTo>
                  <a:lnTo>
                    <a:pt x="207" y="7186"/>
                  </a:lnTo>
                  <a:cubicBezTo>
                    <a:pt x="712" y="6480"/>
                    <a:pt x="1391" y="5918"/>
                    <a:pt x="2119" y="5454"/>
                  </a:cubicBezTo>
                  <a:cubicBezTo>
                    <a:pt x="3798" y="4377"/>
                    <a:pt x="5772" y="3765"/>
                    <a:pt x="7309" y="2464"/>
                  </a:cubicBezTo>
                  <a:cubicBezTo>
                    <a:pt x="8080" y="1819"/>
                    <a:pt x="8738" y="988"/>
                    <a:pt x="8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10742525" y="1800975"/>
              <a:ext cx="228150" cy="180175"/>
            </a:xfrm>
            <a:custGeom>
              <a:avLst/>
              <a:gdLst/>
              <a:ahLst/>
              <a:cxnLst/>
              <a:rect l="l" t="t" r="r" b="b"/>
              <a:pathLst>
                <a:path w="9126" h="7207" extrusionOk="0">
                  <a:moveTo>
                    <a:pt x="9125" y="0"/>
                  </a:moveTo>
                  <a:cubicBezTo>
                    <a:pt x="8729" y="1185"/>
                    <a:pt x="7767" y="2080"/>
                    <a:pt x="6720" y="2708"/>
                  </a:cubicBezTo>
                  <a:cubicBezTo>
                    <a:pt x="6082" y="3088"/>
                    <a:pt x="5401" y="3389"/>
                    <a:pt x="4717" y="3679"/>
                  </a:cubicBezTo>
                  <a:cubicBezTo>
                    <a:pt x="3120" y="4353"/>
                    <a:pt x="1385" y="5071"/>
                    <a:pt x="365" y="6548"/>
                  </a:cubicBezTo>
                  <a:cubicBezTo>
                    <a:pt x="223" y="6755"/>
                    <a:pt x="100" y="6976"/>
                    <a:pt x="1" y="7206"/>
                  </a:cubicBezTo>
                  <a:cubicBezTo>
                    <a:pt x="64" y="7098"/>
                    <a:pt x="130" y="6992"/>
                    <a:pt x="200" y="6890"/>
                  </a:cubicBezTo>
                  <a:cubicBezTo>
                    <a:pt x="986" y="5763"/>
                    <a:pt x="2218" y="5061"/>
                    <a:pt x="3450" y="4515"/>
                  </a:cubicBezTo>
                  <a:cubicBezTo>
                    <a:pt x="4585" y="4012"/>
                    <a:pt x="5796" y="3584"/>
                    <a:pt x="6847" y="2912"/>
                  </a:cubicBezTo>
                  <a:cubicBezTo>
                    <a:pt x="7897" y="2237"/>
                    <a:pt x="8856" y="1255"/>
                    <a:pt x="9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10756800" y="1721850"/>
              <a:ext cx="180300" cy="213850"/>
            </a:xfrm>
            <a:custGeom>
              <a:avLst/>
              <a:gdLst/>
              <a:ahLst/>
              <a:cxnLst/>
              <a:rect l="l" t="t" r="r" b="b"/>
              <a:pathLst>
                <a:path w="7212" h="8554" extrusionOk="0">
                  <a:moveTo>
                    <a:pt x="7212" y="0"/>
                  </a:moveTo>
                  <a:lnTo>
                    <a:pt x="7210" y="2"/>
                  </a:lnTo>
                  <a:cubicBezTo>
                    <a:pt x="6490" y="2064"/>
                    <a:pt x="4548" y="3283"/>
                    <a:pt x="2910" y="4574"/>
                  </a:cubicBezTo>
                  <a:cubicBezTo>
                    <a:pt x="1796" y="5464"/>
                    <a:pt x="688" y="6493"/>
                    <a:pt x="185" y="7862"/>
                  </a:cubicBezTo>
                  <a:cubicBezTo>
                    <a:pt x="105" y="8086"/>
                    <a:pt x="42" y="8318"/>
                    <a:pt x="0" y="8554"/>
                  </a:cubicBezTo>
                  <a:cubicBezTo>
                    <a:pt x="19" y="8497"/>
                    <a:pt x="38" y="8440"/>
                    <a:pt x="56" y="8384"/>
                  </a:cubicBezTo>
                  <a:cubicBezTo>
                    <a:pt x="84" y="8303"/>
                    <a:pt x="151" y="8128"/>
                    <a:pt x="183" y="8051"/>
                  </a:cubicBezTo>
                  <a:cubicBezTo>
                    <a:pt x="576" y="7128"/>
                    <a:pt x="1251" y="6358"/>
                    <a:pt x="1989" y="5689"/>
                  </a:cubicBezTo>
                  <a:cubicBezTo>
                    <a:pt x="3221" y="4570"/>
                    <a:pt x="4678" y="3711"/>
                    <a:pt x="5813" y="2481"/>
                  </a:cubicBezTo>
                  <a:cubicBezTo>
                    <a:pt x="6463" y="1781"/>
                    <a:pt x="7008" y="945"/>
                    <a:pt x="7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10785425" y="1650150"/>
              <a:ext cx="119600" cy="188725"/>
            </a:xfrm>
            <a:custGeom>
              <a:avLst/>
              <a:gdLst/>
              <a:ahLst/>
              <a:cxnLst/>
              <a:rect l="l" t="t" r="r" b="b"/>
              <a:pathLst>
                <a:path w="4784" h="7549" extrusionOk="0">
                  <a:moveTo>
                    <a:pt x="4688" y="1"/>
                  </a:moveTo>
                  <a:cubicBezTo>
                    <a:pt x="4667" y="848"/>
                    <a:pt x="4308" y="1648"/>
                    <a:pt x="3826" y="2333"/>
                  </a:cubicBezTo>
                  <a:cubicBezTo>
                    <a:pt x="3021" y="3501"/>
                    <a:pt x="1865" y="4382"/>
                    <a:pt x="998" y="5500"/>
                  </a:cubicBezTo>
                  <a:cubicBezTo>
                    <a:pt x="587" y="6029"/>
                    <a:pt x="237" y="6620"/>
                    <a:pt x="62" y="7270"/>
                  </a:cubicBezTo>
                  <a:cubicBezTo>
                    <a:pt x="44" y="7348"/>
                    <a:pt x="14" y="7472"/>
                    <a:pt x="1" y="7549"/>
                  </a:cubicBezTo>
                  <a:cubicBezTo>
                    <a:pt x="17" y="7505"/>
                    <a:pt x="34" y="7460"/>
                    <a:pt x="49" y="7415"/>
                  </a:cubicBezTo>
                  <a:cubicBezTo>
                    <a:pt x="167" y="7108"/>
                    <a:pt x="314" y="6812"/>
                    <a:pt x="491" y="6534"/>
                  </a:cubicBezTo>
                  <a:cubicBezTo>
                    <a:pt x="1505" y="4925"/>
                    <a:pt x="3231" y="3885"/>
                    <a:pt x="4164" y="2210"/>
                  </a:cubicBezTo>
                  <a:cubicBezTo>
                    <a:pt x="4542" y="1545"/>
                    <a:pt x="4784" y="77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10073900" y="3310450"/>
              <a:ext cx="802725" cy="888100"/>
            </a:xfrm>
            <a:custGeom>
              <a:avLst/>
              <a:gdLst/>
              <a:ahLst/>
              <a:cxnLst/>
              <a:rect l="l" t="t" r="r" b="b"/>
              <a:pathLst>
                <a:path w="32109" h="35524" extrusionOk="0">
                  <a:moveTo>
                    <a:pt x="7006" y="0"/>
                  </a:moveTo>
                  <a:lnTo>
                    <a:pt x="7006" y="0"/>
                  </a:lnTo>
                  <a:cubicBezTo>
                    <a:pt x="8107" y="2947"/>
                    <a:pt x="8861" y="5388"/>
                    <a:pt x="7800" y="6904"/>
                  </a:cubicBezTo>
                  <a:cubicBezTo>
                    <a:pt x="6563" y="8671"/>
                    <a:pt x="4048" y="11714"/>
                    <a:pt x="2695" y="13443"/>
                  </a:cubicBezTo>
                  <a:cubicBezTo>
                    <a:pt x="1372" y="15132"/>
                    <a:pt x="446" y="19225"/>
                    <a:pt x="257" y="22939"/>
                  </a:cubicBezTo>
                  <a:cubicBezTo>
                    <a:pt x="1" y="28003"/>
                    <a:pt x="548" y="33086"/>
                    <a:pt x="6253" y="34365"/>
                  </a:cubicBezTo>
                  <a:cubicBezTo>
                    <a:pt x="9574" y="35109"/>
                    <a:pt x="12475" y="35524"/>
                    <a:pt x="15342" y="35524"/>
                  </a:cubicBezTo>
                  <a:cubicBezTo>
                    <a:pt x="18469" y="35524"/>
                    <a:pt x="21556" y="35030"/>
                    <a:pt x="25103" y="33929"/>
                  </a:cubicBezTo>
                  <a:cubicBezTo>
                    <a:pt x="29152" y="32673"/>
                    <a:pt x="31061" y="29071"/>
                    <a:pt x="31636" y="25308"/>
                  </a:cubicBezTo>
                  <a:cubicBezTo>
                    <a:pt x="32028" y="22737"/>
                    <a:pt x="32109" y="20047"/>
                    <a:pt x="31240" y="17597"/>
                  </a:cubicBezTo>
                  <a:cubicBezTo>
                    <a:pt x="30440" y="15339"/>
                    <a:pt x="28894" y="13435"/>
                    <a:pt x="27401" y="11561"/>
                  </a:cubicBezTo>
                  <a:cubicBezTo>
                    <a:pt x="25908" y="9686"/>
                    <a:pt x="24410" y="7730"/>
                    <a:pt x="23736" y="5431"/>
                  </a:cubicBezTo>
                  <a:cubicBezTo>
                    <a:pt x="23237" y="3727"/>
                    <a:pt x="23287" y="1777"/>
                    <a:pt x="24059" y="217"/>
                  </a:cubicBezTo>
                  <a:lnTo>
                    <a:pt x="24059" y="217"/>
                  </a:lnTo>
                  <a:cubicBezTo>
                    <a:pt x="22494" y="1283"/>
                    <a:pt x="19330" y="2013"/>
                    <a:pt x="15677" y="2013"/>
                  </a:cubicBezTo>
                  <a:cubicBezTo>
                    <a:pt x="11784" y="2013"/>
                    <a:pt x="8442" y="1183"/>
                    <a:pt x="7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10073900" y="3594175"/>
              <a:ext cx="802725" cy="604375"/>
            </a:xfrm>
            <a:custGeom>
              <a:avLst/>
              <a:gdLst/>
              <a:ahLst/>
              <a:cxnLst/>
              <a:rect l="l" t="t" r="r" b="b"/>
              <a:pathLst>
                <a:path w="32109" h="24175" extrusionOk="0">
                  <a:moveTo>
                    <a:pt x="27908" y="0"/>
                  </a:moveTo>
                  <a:cubicBezTo>
                    <a:pt x="25740" y="0"/>
                    <a:pt x="22484" y="2840"/>
                    <a:pt x="14525" y="2840"/>
                  </a:cubicBezTo>
                  <a:cubicBezTo>
                    <a:pt x="11308" y="2840"/>
                    <a:pt x="5536" y="382"/>
                    <a:pt x="3028" y="382"/>
                  </a:cubicBezTo>
                  <a:cubicBezTo>
                    <a:pt x="2500" y="382"/>
                    <a:pt x="2117" y="491"/>
                    <a:pt x="1933" y="754"/>
                  </a:cubicBezTo>
                  <a:cubicBezTo>
                    <a:pt x="1512" y="1356"/>
                    <a:pt x="1623" y="1503"/>
                    <a:pt x="1899" y="1503"/>
                  </a:cubicBezTo>
                  <a:cubicBezTo>
                    <a:pt x="2161" y="1503"/>
                    <a:pt x="2573" y="1370"/>
                    <a:pt x="2819" y="1370"/>
                  </a:cubicBezTo>
                  <a:cubicBezTo>
                    <a:pt x="3073" y="1370"/>
                    <a:pt x="3149" y="1513"/>
                    <a:pt x="2695" y="2093"/>
                  </a:cubicBezTo>
                  <a:cubicBezTo>
                    <a:pt x="1372" y="3782"/>
                    <a:pt x="446" y="7876"/>
                    <a:pt x="257" y="11589"/>
                  </a:cubicBezTo>
                  <a:cubicBezTo>
                    <a:pt x="1" y="16654"/>
                    <a:pt x="548" y="21736"/>
                    <a:pt x="6253" y="23015"/>
                  </a:cubicBezTo>
                  <a:cubicBezTo>
                    <a:pt x="9574" y="23759"/>
                    <a:pt x="12475" y="24174"/>
                    <a:pt x="15342" y="24174"/>
                  </a:cubicBezTo>
                  <a:cubicBezTo>
                    <a:pt x="18469" y="24174"/>
                    <a:pt x="21556" y="23680"/>
                    <a:pt x="25103" y="22580"/>
                  </a:cubicBezTo>
                  <a:cubicBezTo>
                    <a:pt x="29152" y="21324"/>
                    <a:pt x="31061" y="17720"/>
                    <a:pt x="31636" y="13958"/>
                  </a:cubicBezTo>
                  <a:cubicBezTo>
                    <a:pt x="32028" y="11388"/>
                    <a:pt x="32109" y="8698"/>
                    <a:pt x="31240" y="6248"/>
                  </a:cubicBezTo>
                  <a:cubicBezTo>
                    <a:pt x="30440" y="3990"/>
                    <a:pt x="31299" y="3249"/>
                    <a:pt x="29934" y="1278"/>
                  </a:cubicBezTo>
                  <a:cubicBezTo>
                    <a:pt x="29289" y="346"/>
                    <a:pt x="28665" y="0"/>
                    <a:pt x="27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10250500" y="3315300"/>
              <a:ext cx="419700" cy="49725"/>
            </a:xfrm>
            <a:custGeom>
              <a:avLst/>
              <a:gdLst/>
              <a:ahLst/>
              <a:cxnLst/>
              <a:rect l="l" t="t" r="r" b="b"/>
              <a:pathLst>
                <a:path w="16788" h="1989" extrusionOk="0">
                  <a:moveTo>
                    <a:pt x="1" y="0"/>
                  </a:moveTo>
                  <a:lnTo>
                    <a:pt x="1" y="0"/>
                  </a:lnTo>
                  <a:cubicBezTo>
                    <a:pt x="1831" y="1179"/>
                    <a:pt x="3997" y="1766"/>
                    <a:pt x="6155" y="1937"/>
                  </a:cubicBezTo>
                  <a:cubicBezTo>
                    <a:pt x="6613" y="1972"/>
                    <a:pt x="7071" y="1989"/>
                    <a:pt x="7529" y="1989"/>
                  </a:cubicBezTo>
                  <a:cubicBezTo>
                    <a:pt x="10686" y="1989"/>
                    <a:pt x="13805" y="1191"/>
                    <a:pt x="16788" y="202"/>
                  </a:cubicBezTo>
                  <a:lnTo>
                    <a:pt x="16788" y="202"/>
                  </a:lnTo>
                  <a:cubicBezTo>
                    <a:pt x="13722" y="970"/>
                    <a:pt x="10597" y="1720"/>
                    <a:pt x="7429" y="1720"/>
                  </a:cubicBezTo>
                  <a:cubicBezTo>
                    <a:pt x="7012" y="1720"/>
                    <a:pt x="6593" y="1707"/>
                    <a:pt x="6174" y="1679"/>
                  </a:cubicBezTo>
                  <a:cubicBezTo>
                    <a:pt x="4031" y="1542"/>
                    <a:pt x="1897" y="102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9869025" y="4345125"/>
              <a:ext cx="519025" cy="120150"/>
            </a:xfrm>
            <a:custGeom>
              <a:avLst/>
              <a:gdLst/>
              <a:ahLst/>
              <a:cxnLst/>
              <a:rect l="l" t="t" r="r" b="b"/>
              <a:pathLst>
                <a:path w="20761" h="4806" extrusionOk="0">
                  <a:moveTo>
                    <a:pt x="9030" y="1"/>
                  </a:moveTo>
                  <a:cubicBezTo>
                    <a:pt x="6621" y="1"/>
                    <a:pt x="4212" y="340"/>
                    <a:pt x="1984" y="994"/>
                  </a:cubicBezTo>
                  <a:cubicBezTo>
                    <a:pt x="1470" y="1146"/>
                    <a:pt x="950" y="1320"/>
                    <a:pt x="575" y="1614"/>
                  </a:cubicBezTo>
                  <a:cubicBezTo>
                    <a:pt x="201" y="1908"/>
                    <a:pt x="1" y="2347"/>
                    <a:pt x="220" y="2713"/>
                  </a:cubicBezTo>
                  <a:cubicBezTo>
                    <a:pt x="477" y="3144"/>
                    <a:pt x="1184" y="3310"/>
                    <a:pt x="1864" y="3310"/>
                  </a:cubicBezTo>
                  <a:cubicBezTo>
                    <a:pt x="1992" y="3310"/>
                    <a:pt x="2120" y="3304"/>
                    <a:pt x="2244" y="3293"/>
                  </a:cubicBezTo>
                  <a:cubicBezTo>
                    <a:pt x="2864" y="3237"/>
                    <a:pt x="3485" y="3094"/>
                    <a:pt x="4102" y="3094"/>
                  </a:cubicBezTo>
                  <a:cubicBezTo>
                    <a:pt x="4255" y="3094"/>
                    <a:pt x="4408" y="3103"/>
                    <a:pt x="4561" y="3124"/>
                  </a:cubicBezTo>
                  <a:cubicBezTo>
                    <a:pt x="5853" y="3305"/>
                    <a:pt x="6624" y="4289"/>
                    <a:pt x="7841" y="4650"/>
                  </a:cubicBezTo>
                  <a:cubicBezTo>
                    <a:pt x="8213" y="4760"/>
                    <a:pt x="8588" y="4805"/>
                    <a:pt x="8968" y="4805"/>
                  </a:cubicBezTo>
                  <a:cubicBezTo>
                    <a:pt x="10753" y="4805"/>
                    <a:pt x="12615" y="3801"/>
                    <a:pt x="14490" y="3801"/>
                  </a:cubicBezTo>
                  <a:cubicBezTo>
                    <a:pt x="14647" y="3801"/>
                    <a:pt x="14803" y="3808"/>
                    <a:pt x="14959" y="3823"/>
                  </a:cubicBezTo>
                  <a:cubicBezTo>
                    <a:pt x="15827" y="3906"/>
                    <a:pt x="16605" y="4236"/>
                    <a:pt x="17431" y="4446"/>
                  </a:cubicBezTo>
                  <a:cubicBezTo>
                    <a:pt x="17830" y="4547"/>
                    <a:pt x="18270" y="4616"/>
                    <a:pt x="18696" y="4616"/>
                  </a:cubicBezTo>
                  <a:cubicBezTo>
                    <a:pt x="19149" y="4616"/>
                    <a:pt x="19586" y="4538"/>
                    <a:pt x="19941" y="4338"/>
                  </a:cubicBezTo>
                  <a:cubicBezTo>
                    <a:pt x="20755" y="3881"/>
                    <a:pt x="20760" y="2947"/>
                    <a:pt x="20200" y="2325"/>
                  </a:cubicBezTo>
                  <a:cubicBezTo>
                    <a:pt x="19640" y="1705"/>
                    <a:pt x="18672" y="1337"/>
                    <a:pt x="17712" y="1062"/>
                  </a:cubicBezTo>
                  <a:cubicBezTo>
                    <a:pt x="15470" y="417"/>
                    <a:pt x="13031" y="100"/>
                    <a:pt x="9713" y="10"/>
                  </a:cubicBezTo>
                  <a:cubicBezTo>
                    <a:pt x="9485" y="4"/>
                    <a:pt x="9257" y="1"/>
                    <a:pt x="9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9614500" y="4538675"/>
              <a:ext cx="236550" cy="65325"/>
            </a:xfrm>
            <a:custGeom>
              <a:avLst/>
              <a:gdLst/>
              <a:ahLst/>
              <a:cxnLst/>
              <a:rect l="l" t="t" r="r" b="b"/>
              <a:pathLst>
                <a:path w="9462" h="2613" extrusionOk="0">
                  <a:moveTo>
                    <a:pt x="3976" y="1"/>
                  </a:moveTo>
                  <a:cubicBezTo>
                    <a:pt x="3166" y="1"/>
                    <a:pt x="2342" y="61"/>
                    <a:pt x="1514" y="173"/>
                  </a:cubicBezTo>
                  <a:cubicBezTo>
                    <a:pt x="1418" y="140"/>
                    <a:pt x="1322" y="125"/>
                    <a:pt x="1227" y="125"/>
                  </a:cubicBezTo>
                  <a:cubicBezTo>
                    <a:pt x="578" y="125"/>
                    <a:pt x="1" y="832"/>
                    <a:pt x="203" y="1415"/>
                  </a:cubicBezTo>
                  <a:cubicBezTo>
                    <a:pt x="434" y="2084"/>
                    <a:pt x="1310" y="2450"/>
                    <a:pt x="2116" y="2453"/>
                  </a:cubicBezTo>
                  <a:cubicBezTo>
                    <a:pt x="2122" y="2453"/>
                    <a:pt x="2127" y="2453"/>
                    <a:pt x="2132" y="2453"/>
                  </a:cubicBezTo>
                  <a:cubicBezTo>
                    <a:pt x="3377" y="2453"/>
                    <a:pt x="4618" y="1809"/>
                    <a:pt x="5807" y="1809"/>
                  </a:cubicBezTo>
                  <a:cubicBezTo>
                    <a:pt x="6096" y="1809"/>
                    <a:pt x="6381" y="1847"/>
                    <a:pt x="6663" y="1941"/>
                  </a:cubicBezTo>
                  <a:cubicBezTo>
                    <a:pt x="7075" y="2080"/>
                    <a:pt x="7426" y="2328"/>
                    <a:pt x="7829" y="2483"/>
                  </a:cubicBezTo>
                  <a:cubicBezTo>
                    <a:pt x="8031" y="2562"/>
                    <a:pt x="8261" y="2613"/>
                    <a:pt x="8483" y="2613"/>
                  </a:cubicBezTo>
                  <a:cubicBezTo>
                    <a:pt x="8704" y="2613"/>
                    <a:pt x="8916" y="2562"/>
                    <a:pt x="9084" y="2438"/>
                  </a:cubicBezTo>
                  <a:cubicBezTo>
                    <a:pt x="9462" y="2159"/>
                    <a:pt x="9433" y="1614"/>
                    <a:pt x="9144" y="1264"/>
                  </a:cubicBezTo>
                  <a:cubicBezTo>
                    <a:pt x="8855" y="913"/>
                    <a:pt x="8380" y="719"/>
                    <a:pt x="7913" y="570"/>
                  </a:cubicBezTo>
                  <a:cubicBezTo>
                    <a:pt x="6676" y="174"/>
                    <a:pt x="5346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9432000" y="4426875"/>
              <a:ext cx="67750" cy="43350"/>
            </a:xfrm>
            <a:custGeom>
              <a:avLst/>
              <a:gdLst/>
              <a:ahLst/>
              <a:cxnLst/>
              <a:rect l="l" t="t" r="r" b="b"/>
              <a:pathLst>
                <a:path w="2710" h="1734" extrusionOk="0">
                  <a:moveTo>
                    <a:pt x="2088" y="0"/>
                  </a:moveTo>
                  <a:cubicBezTo>
                    <a:pt x="1836" y="0"/>
                    <a:pt x="1510" y="108"/>
                    <a:pt x="1141" y="175"/>
                  </a:cubicBezTo>
                  <a:cubicBezTo>
                    <a:pt x="94" y="366"/>
                    <a:pt x="0" y="1734"/>
                    <a:pt x="1061" y="1734"/>
                  </a:cubicBezTo>
                  <a:cubicBezTo>
                    <a:pt x="1079" y="1734"/>
                    <a:pt x="1096" y="1733"/>
                    <a:pt x="1114" y="1733"/>
                  </a:cubicBezTo>
                  <a:cubicBezTo>
                    <a:pt x="1532" y="1717"/>
                    <a:pt x="1967" y="1611"/>
                    <a:pt x="2273" y="1325"/>
                  </a:cubicBezTo>
                  <a:cubicBezTo>
                    <a:pt x="2579" y="1041"/>
                    <a:pt x="2710" y="541"/>
                    <a:pt x="2483" y="190"/>
                  </a:cubicBezTo>
                  <a:cubicBezTo>
                    <a:pt x="2392" y="49"/>
                    <a:pt x="2257" y="0"/>
                    <a:pt x="2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3" name="Google Shape;1613;p45"/>
          <p:cNvSpPr/>
          <p:nvPr/>
        </p:nvSpPr>
        <p:spPr>
          <a:xfrm>
            <a:off x="4178100" y="1092707"/>
            <a:ext cx="787800" cy="78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5" name="Google Shape;1615;p45"/>
          <p:cNvGrpSpPr/>
          <p:nvPr/>
        </p:nvGrpSpPr>
        <p:grpSpPr>
          <a:xfrm>
            <a:off x="4376227" y="1291656"/>
            <a:ext cx="391547" cy="389922"/>
            <a:chOff x="6943896" y="3395990"/>
            <a:chExt cx="391547" cy="389922"/>
          </a:xfrm>
        </p:grpSpPr>
        <p:sp>
          <p:nvSpPr>
            <p:cNvPr id="1616" name="Google Shape;1616;p45"/>
            <p:cNvSpPr/>
            <p:nvPr/>
          </p:nvSpPr>
          <p:spPr>
            <a:xfrm>
              <a:off x="6943896" y="3395990"/>
              <a:ext cx="391547" cy="389922"/>
            </a:xfrm>
            <a:custGeom>
              <a:avLst/>
              <a:gdLst/>
              <a:ahLst/>
              <a:cxnLst/>
              <a:rect l="l" t="t" r="r" b="b"/>
              <a:pathLst>
                <a:path w="20235" h="20151" extrusionOk="0">
                  <a:moveTo>
                    <a:pt x="16904" y="591"/>
                  </a:moveTo>
                  <a:cubicBezTo>
                    <a:pt x="17664" y="591"/>
                    <a:pt x="18279" y="1214"/>
                    <a:pt x="18231" y="1975"/>
                  </a:cubicBezTo>
                  <a:cubicBezTo>
                    <a:pt x="18188" y="2659"/>
                    <a:pt x="17621" y="3191"/>
                    <a:pt x="16934" y="3191"/>
                  </a:cubicBezTo>
                  <a:lnTo>
                    <a:pt x="5533" y="3191"/>
                  </a:lnTo>
                  <a:lnTo>
                    <a:pt x="5533" y="2208"/>
                  </a:lnTo>
                  <a:lnTo>
                    <a:pt x="11973" y="2208"/>
                  </a:lnTo>
                  <a:cubicBezTo>
                    <a:pt x="12355" y="2208"/>
                    <a:pt x="12355" y="1615"/>
                    <a:pt x="11973" y="1615"/>
                  </a:cubicBezTo>
                  <a:lnTo>
                    <a:pt x="5533" y="1615"/>
                  </a:lnTo>
                  <a:lnTo>
                    <a:pt x="5533" y="591"/>
                  </a:lnTo>
                  <a:close/>
                  <a:moveTo>
                    <a:pt x="13891" y="3785"/>
                  </a:moveTo>
                  <a:lnTo>
                    <a:pt x="13891" y="7765"/>
                  </a:lnTo>
                  <a:lnTo>
                    <a:pt x="9672" y="7765"/>
                  </a:lnTo>
                  <a:lnTo>
                    <a:pt x="9672" y="3785"/>
                  </a:lnTo>
                  <a:close/>
                  <a:moveTo>
                    <a:pt x="15545" y="3785"/>
                  </a:moveTo>
                  <a:lnTo>
                    <a:pt x="15545" y="7765"/>
                  </a:lnTo>
                  <a:lnTo>
                    <a:pt x="14482" y="7765"/>
                  </a:lnTo>
                  <a:lnTo>
                    <a:pt x="14482" y="3785"/>
                  </a:lnTo>
                  <a:close/>
                  <a:moveTo>
                    <a:pt x="14283" y="8358"/>
                  </a:moveTo>
                  <a:lnTo>
                    <a:pt x="14283" y="12221"/>
                  </a:lnTo>
                  <a:lnTo>
                    <a:pt x="2694" y="12221"/>
                  </a:lnTo>
                  <a:lnTo>
                    <a:pt x="2694" y="8358"/>
                  </a:lnTo>
                  <a:close/>
                  <a:moveTo>
                    <a:pt x="19644" y="8356"/>
                  </a:moveTo>
                  <a:lnTo>
                    <a:pt x="19644" y="12221"/>
                  </a:lnTo>
                  <a:lnTo>
                    <a:pt x="14874" y="12221"/>
                  </a:lnTo>
                  <a:lnTo>
                    <a:pt x="14874" y="8356"/>
                  </a:lnTo>
                  <a:close/>
                  <a:moveTo>
                    <a:pt x="16174" y="12811"/>
                  </a:moveTo>
                  <a:lnTo>
                    <a:pt x="16174" y="13719"/>
                  </a:lnTo>
                  <a:lnTo>
                    <a:pt x="12320" y="13719"/>
                  </a:lnTo>
                  <a:cubicBezTo>
                    <a:pt x="11936" y="13719"/>
                    <a:pt x="11936" y="14310"/>
                    <a:pt x="12320" y="14310"/>
                  </a:cubicBezTo>
                  <a:lnTo>
                    <a:pt x="16174" y="14310"/>
                  </a:lnTo>
                  <a:lnTo>
                    <a:pt x="16174" y="15086"/>
                  </a:lnTo>
                  <a:cubicBezTo>
                    <a:pt x="15945" y="15085"/>
                    <a:pt x="14273" y="15085"/>
                    <a:pt x="12144" y="15085"/>
                  </a:cubicBezTo>
                  <a:cubicBezTo>
                    <a:pt x="7887" y="15085"/>
                    <a:pt x="1805" y="15086"/>
                    <a:pt x="1805" y="15086"/>
                  </a:cubicBezTo>
                  <a:cubicBezTo>
                    <a:pt x="1803" y="15086"/>
                    <a:pt x="1802" y="15086"/>
                    <a:pt x="1800" y="15086"/>
                  </a:cubicBezTo>
                  <a:cubicBezTo>
                    <a:pt x="1139" y="15086"/>
                    <a:pt x="613" y="14526"/>
                    <a:pt x="661" y="13864"/>
                  </a:cubicBezTo>
                  <a:cubicBezTo>
                    <a:pt x="707" y="13265"/>
                    <a:pt x="1222" y="12811"/>
                    <a:pt x="1821" y="12811"/>
                  </a:cubicBezTo>
                  <a:close/>
                  <a:moveTo>
                    <a:pt x="4246" y="1"/>
                  </a:moveTo>
                  <a:cubicBezTo>
                    <a:pt x="3862" y="1"/>
                    <a:pt x="3862" y="591"/>
                    <a:pt x="4246" y="591"/>
                  </a:cubicBezTo>
                  <a:lnTo>
                    <a:pt x="4939" y="591"/>
                  </a:lnTo>
                  <a:lnTo>
                    <a:pt x="4939" y="3194"/>
                  </a:lnTo>
                  <a:lnTo>
                    <a:pt x="664" y="3194"/>
                  </a:lnTo>
                  <a:cubicBezTo>
                    <a:pt x="500" y="3194"/>
                    <a:pt x="368" y="3325"/>
                    <a:pt x="368" y="3489"/>
                  </a:cubicBezTo>
                  <a:lnTo>
                    <a:pt x="368" y="4550"/>
                  </a:lnTo>
                  <a:cubicBezTo>
                    <a:pt x="368" y="4741"/>
                    <a:pt x="516" y="4836"/>
                    <a:pt x="664" y="4836"/>
                  </a:cubicBezTo>
                  <a:cubicBezTo>
                    <a:pt x="811" y="4836"/>
                    <a:pt x="959" y="4741"/>
                    <a:pt x="959" y="4550"/>
                  </a:cubicBezTo>
                  <a:lnTo>
                    <a:pt x="959" y="3785"/>
                  </a:lnTo>
                  <a:lnTo>
                    <a:pt x="9078" y="3785"/>
                  </a:lnTo>
                  <a:lnTo>
                    <a:pt x="9078" y="7765"/>
                  </a:lnTo>
                  <a:lnTo>
                    <a:pt x="959" y="7765"/>
                  </a:lnTo>
                  <a:lnTo>
                    <a:pt x="959" y="6073"/>
                  </a:lnTo>
                  <a:cubicBezTo>
                    <a:pt x="959" y="5882"/>
                    <a:pt x="811" y="5787"/>
                    <a:pt x="664" y="5787"/>
                  </a:cubicBezTo>
                  <a:cubicBezTo>
                    <a:pt x="516" y="5787"/>
                    <a:pt x="368" y="5882"/>
                    <a:pt x="368" y="6073"/>
                  </a:cubicBezTo>
                  <a:lnTo>
                    <a:pt x="368" y="8063"/>
                  </a:lnTo>
                  <a:cubicBezTo>
                    <a:pt x="368" y="8224"/>
                    <a:pt x="500" y="8358"/>
                    <a:pt x="664" y="8358"/>
                  </a:cubicBezTo>
                  <a:lnTo>
                    <a:pt x="2063" y="8358"/>
                  </a:lnTo>
                  <a:lnTo>
                    <a:pt x="2063" y="12221"/>
                  </a:lnTo>
                  <a:lnTo>
                    <a:pt x="1827" y="12221"/>
                  </a:lnTo>
                  <a:cubicBezTo>
                    <a:pt x="817" y="12221"/>
                    <a:pt x="0" y="13048"/>
                    <a:pt x="59" y="14055"/>
                  </a:cubicBezTo>
                  <a:cubicBezTo>
                    <a:pt x="113" y="14973"/>
                    <a:pt x="873" y="15688"/>
                    <a:pt x="1792" y="15688"/>
                  </a:cubicBezTo>
                  <a:lnTo>
                    <a:pt x="2288" y="15688"/>
                  </a:lnTo>
                  <a:cubicBezTo>
                    <a:pt x="680" y="17103"/>
                    <a:pt x="1448" y="19797"/>
                    <a:pt x="3564" y="20098"/>
                  </a:cubicBezTo>
                  <a:cubicBezTo>
                    <a:pt x="3747" y="20125"/>
                    <a:pt x="3929" y="20141"/>
                    <a:pt x="4112" y="20143"/>
                  </a:cubicBezTo>
                  <a:lnTo>
                    <a:pt x="4131" y="20143"/>
                  </a:lnTo>
                  <a:cubicBezTo>
                    <a:pt x="4131" y="20143"/>
                    <a:pt x="10496" y="20150"/>
                    <a:pt x="13516" y="20150"/>
                  </a:cubicBezTo>
                  <a:cubicBezTo>
                    <a:pt x="14271" y="20150"/>
                    <a:pt x="14817" y="20150"/>
                    <a:pt x="15003" y="20149"/>
                  </a:cubicBezTo>
                  <a:cubicBezTo>
                    <a:pt x="15006" y="20149"/>
                    <a:pt x="15009" y="20149"/>
                    <a:pt x="15012" y="20149"/>
                  </a:cubicBezTo>
                  <a:cubicBezTo>
                    <a:pt x="15456" y="20149"/>
                    <a:pt x="15448" y="19553"/>
                    <a:pt x="15000" y="19553"/>
                  </a:cubicBezTo>
                  <a:lnTo>
                    <a:pt x="3927" y="19553"/>
                  </a:lnTo>
                  <a:cubicBezTo>
                    <a:pt x="3925" y="19553"/>
                    <a:pt x="3923" y="19553"/>
                    <a:pt x="3921" y="19553"/>
                  </a:cubicBezTo>
                  <a:cubicBezTo>
                    <a:pt x="1831" y="19553"/>
                    <a:pt x="1323" y="16477"/>
                    <a:pt x="3293" y="15793"/>
                  </a:cubicBezTo>
                  <a:cubicBezTo>
                    <a:pt x="3607" y="15712"/>
                    <a:pt x="3741" y="15688"/>
                    <a:pt x="3927" y="15688"/>
                  </a:cubicBezTo>
                  <a:lnTo>
                    <a:pt x="18696" y="15688"/>
                  </a:lnTo>
                  <a:lnTo>
                    <a:pt x="18696" y="16593"/>
                  </a:lnTo>
                  <a:lnTo>
                    <a:pt x="6833" y="16593"/>
                  </a:lnTo>
                  <a:cubicBezTo>
                    <a:pt x="6828" y="16593"/>
                    <a:pt x="6824" y="16593"/>
                    <a:pt x="6820" y="16593"/>
                  </a:cubicBezTo>
                  <a:cubicBezTo>
                    <a:pt x="6451" y="16593"/>
                    <a:pt x="6456" y="17170"/>
                    <a:pt x="6833" y="17186"/>
                  </a:cubicBezTo>
                  <a:lnTo>
                    <a:pt x="18736" y="17186"/>
                  </a:lnTo>
                  <a:lnTo>
                    <a:pt x="18736" y="18054"/>
                  </a:lnTo>
                  <a:lnTo>
                    <a:pt x="10088" y="18054"/>
                  </a:lnTo>
                  <a:cubicBezTo>
                    <a:pt x="9706" y="18054"/>
                    <a:pt x="9706" y="18645"/>
                    <a:pt x="10088" y="18645"/>
                  </a:cubicBezTo>
                  <a:lnTo>
                    <a:pt x="18736" y="18645"/>
                  </a:lnTo>
                  <a:lnTo>
                    <a:pt x="18736" y="19550"/>
                  </a:lnTo>
                  <a:lnTo>
                    <a:pt x="16681" y="19550"/>
                  </a:lnTo>
                  <a:cubicBezTo>
                    <a:pt x="16297" y="19550"/>
                    <a:pt x="16297" y="20141"/>
                    <a:pt x="16681" y="20141"/>
                  </a:cubicBezTo>
                  <a:lnTo>
                    <a:pt x="19821" y="20141"/>
                  </a:lnTo>
                  <a:cubicBezTo>
                    <a:pt x="20202" y="20141"/>
                    <a:pt x="20202" y="19550"/>
                    <a:pt x="19821" y="19550"/>
                  </a:cubicBezTo>
                  <a:lnTo>
                    <a:pt x="19289" y="19550"/>
                  </a:lnTo>
                  <a:lnTo>
                    <a:pt x="19289" y="15669"/>
                  </a:lnTo>
                  <a:lnTo>
                    <a:pt x="19781" y="15666"/>
                  </a:lnTo>
                  <a:cubicBezTo>
                    <a:pt x="20160" y="15664"/>
                    <a:pt x="20159" y="15075"/>
                    <a:pt x="19783" y="15075"/>
                  </a:cubicBezTo>
                  <a:cubicBezTo>
                    <a:pt x="19781" y="15075"/>
                    <a:pt x="19780" y="15075"/>
                    <a:pt x="19778" y="15075"/>
                  </a:cubicBezTo>
                  <a:lnTo>
                    <a:pt x="16765" y="15075"/>
                  </a:lnTo>
                  <a:lnTo>
                    <a:pt x="16765" y="12771"/>
                  </a:lnTo>
                  <a:lnTo>
                    <a:pt x="19939" y="12771"/>
                  </a:lnTo>
                  <a:cubicBezTo>
                    <a:pt x="20103" y="12771"/>
                    <a:pt x="20234" y="12637"/>
                    <a:pt x="20234" y="12476"/>
                  </a:cubicBezTo>
                  <a:lnTo>
                    <a:pt x="20234" y="8058"/>
                  </a:lnTo>
                  <a:lnTo>
                    <a:pt x="20234" y="8028"/>
                  </a:lnTo>
                  <a:cubicBezTo>
                    <a:pt x="20218" y="7878"/>
                    <a:pt x="20089" y="7765"/>
                    <a:pt x="19939" y="7765"/>
                  </a:cubicBezTo>
                  <a:lnTo>
                    <a:pt x="16136" y="7765"/>
                  </a:lnTo>
                  <a:lnTo>
                    <a:pt x="16136" y="3785"/>
                  </a:lnTo>
                  <a:lnTo>
                    <a:pt x="16969" y="3785"/>
                  </a:lnTo>
                  <a:cubicBezTo>
                    <a:pt x="18005" y="3785"/>
                    <a:pt x="18875" y="2966"/>
                    <a:pt x="18894" y="1929"/>
                  </a:cubicBezTo>
                  <a:cubicBezTo>
                    <a:pt x="18913" y="871"/>
                    <a:pt x="18062" y="3"/>
                    <a:pt x="17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7010460" y="3577512"/>
              <a:ext cx="114881" cy="34327"/>
            </a:xfrm>
            <a:custGeom>
              <a:avLst/>
              <a:gdLst/>
              <a:ahLst/>
              <a:cxnLst/>
              <a:rect l="l" t="t" r="r" b="b"/>
              <a:pathLst>
                <a:path w="5937" h="1774" extrusionOk="0">
                  <a:moveTo>
                    <a:pt x="4975" y="592"/>
                  </a:moveTo>
                  <a:cubicBezTo>
                    <a:pt x="5115" y="592"/>
                    <a:pt x="5233" y="685"/>
                    <a:pt x="5267" y="820"/>
                  </a:cubicBezTo>
                  <a:cubicBezTo>
                    <a:pt x="5310" y="1005"/>
                    <a:pt x="5168" y="1182"/>
                    <a:pt x="4980" y="1182"/>
                  </a:cubicBezTo>
                  <a:lnTo>
                    <a:pt x="968" y="1182"/>
                  </a:lnTo>
                  <a:cubicBezTo>
                    <a:pt x="966" y="1182"/>
                    <a:pt x="964" y="1182"/>
                    <a:pt x="962" y="1182"/>
                  </a:cubicBezTo>
                  <a:cubicBezTo>
                    <a:pt x="825" y="1182"/>
                    <a:pt x="704" y="1087"/>
                    <a:pt x="669" y="954"/>
                  </a:cubicBezTo>
                  <a:cubicBezTo>
                    <a:pt x="626" y="769"/>
                    <a:pt x="769" y="592"/>
                    <a:pt x="957" y="592"/>
                  </a:cubicBezTo>
                  <a:lnTo>
                    <a:pt x="4969" y="592"/>
                  </a:lnTo>
                  <a:cubicBezTo>
                    <a:pt x="4971" y="592"/>
                    <a:pt x="4973" y="592"/>
                    <a:pt x="4975" y="592"/>
                  </a:cubicBezTo>
                  <a:close/>
                  <a:moveTo>
                    <a:pt x="976" y="1"/>
                  </a:moveTo>
                  <a:cubicBezTo>
                    <a:pt x="535" y="1"/>
                    <a:pt x="143" y="318"/>
                    <a:pt x="81" y="755"/>
                  </a:cubicBezTo>
                  <a:cubicBezTo>
                    <a:pt x="1" y="1290"/>
                    <a:pt x="417" y="1773"/>
                    <a:pt x="957" y="1773"/>
                  </a:cubicBezTo>
                  <a:lnTo>
                    <a:pt x="4961" y="1773"/>
                  </a:lnTo>
                  <a:cubicBezTo>
                    <a:pt x="5404" y="1773"/>
                    <a:pt x="5794" y="1456"/>
                    <a:pt x="5856" y="1019"/>
                  </a:cubicBezTo>
                  <a:cubicBezTo>
                    <a:pt x="5936" y="481"/>
                    <a:pt x="5520" y="1"/>
                    <a:pt x="4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7252007" y="3588948"/>
              <a:ext cx="52051" cy="11455"/>
            </a:xfrm>
            <a:custGeom>
              <a:avLst/>
              <a:gdLst/>
              <a:ahLst/>
              <a:cxnLst/>
              <a:rect l="l" t="t" r="r" b="b"/>
              <a:pathLst>
                <a:path w="2690" h="592" extrusionOk="0">
                  <a:moveTo>
                    <a:pt x="385" y="1"/>
                  </a:moveTo>
                  <a:cubicBezTo>
                    <a:pt x="1" y="1"/>
                    <a:pt x="1" y="591"/>
                    <a:pt x="385" y="591"/>
                  </a:cubicBezTo>
                  <a:lnTo>
                    <a:pt x="2308" y="591"/>
                  </a:lnTo>
                  <a:cubicBezTo>
                    <a:pt x="2689" y="591"/>
                    <a:pt x="2689" y="1"/>
                    <a:pt x="2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7186642" y="3492159"/>
              <a:ext cx="11494" cy="31405"/>
            </a:xfrm>
            <a:custGeom>
              <a:avLst/>
              <a:gdLst/>
              <a:ahLst/>
              <a:cxnLst/>
              <a:rect l="l" t="t" r="r" b="b"/>
              <a:pathLst>
                <a:path w="594" h="1623" extrusionOk="0">
                  <a:moveTo>
                    <a:pt x="298" y="0"/>
                  </a:moveTo>
                  <a:cubicBezTo>
                    <a:pt x="277" y="0"/>
                    <a:pt x="256" y="2"/>
                    <a:pt x="234" y="7"/>
                  </a:cubicBezTo>
                  <a:cubicBezTo>
                    <a:pt x="97" y="39"/>
                    <a:pt x="0" y="163"/>
                    <a:pt x="3" y="305"/>
                  </a:cubicBezTo>
                  <a:lnTo>
                    <a:pt x="3" y="1318"/>
                  </a:lnTo>
                  <a:cubicBezTo>
                    <a:pt x="0" y="1457"/>
                    <a:pt x="97" y="1584"/>
                    <a:pt x="234" y="1616"/>
                  </a:cubicBezTo>
                  <a:cubicBezTo>
                    <a:pt x="256" y="1621"/>
                    <a:pt x="277" y="1623"/>
                    <a:pt x="298" y="1623"/>
                  </a:cubicBezTo>
                  <a:cubicBezTo>
                    <a:pt x="458" y="1623"/>
                    <a:pt x="594" y="1494"/>
                    <a:pt x="594" y="1326"/>
                  </a:cubicBezTo>
                  <a:lnTo>
                    <a:pt x="594" y="295"/>
                  </a:lnTo>
                  <a:cubicBezTo>
                    <a:pt x="594" y="128"/>
                    <a:pt x="458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7166054" y="3492159"/>
              <a:ext cx="11513" cy="31405"/>
            </a:xfrm>
            <a:custGeom>
              <a:avLst/>
              <a:gdLst/>
              <a:ahLst/>
              <a:cxnLst/>
              <a:rect l="l" t="t" r="r" b="b"/>
              <a:pathLst>
                <a:path w="595" h="1623" extrusionOk="0">
                  <a:moveTo>
                    <a:pt x="299" y="0"/>
                  </a:moveTo>
                  <a:cubicBezTo>
                    <a:pt x="278" y="0"/>
                    <a:pt x="256" y="2"/>
                    <a:pt x="234" y="7"/>
                  </a:cubicBezTo>
                  <a:cubicBezTo>
                    <a:pt x="97" y="39"/>
                    <a:pt x="1" y="163"/>
                    <a:pt x="3" y="305"/>
                  </a:cubicBezTo>
                  <a:lnTo>
                    <a:pt x="3" y="1318"/>
                  </a:lnTo>
                  <a:cubicBezTo>
                    <a:pt x="1" y="1457"/>
                    <a:pt x="97" y="1584"/>
                    <a:pt x="234" y="1616"/>
                  </a:cubicBezTo>
                  <a:cubicBezTo>
                    <a:pt x="256" y="1621"/>
                    <a:pt x="278" y="1623"/>
                    <a:pt x="299" y="1623"/>
                  </a:cubicBezTo>
                  <a:cubicBezTo>
                    <a:pt x="458" y="1623"/>
                    <a:pt x="594" y="1494"/>
                    <a:pt x="594" y="1326"/>
                  </a:cubicBezTo>
                  <a:lnTo>
                    <a:pt x="594" y="295"/>
                  </a:lnTo>
                  <a:cubicBezTo>
                    <a:pt x="594" y="128"/>
                    <a:pt x="458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7145485" y="3492159"/>
              <a:ext cx="11494" cy="31405"/>
            </a:xfrm>
            <a:custGeom>
              <a:avLst/>
              <a:gdLst/>
              <a:ahLst/>
              <a:cxnLst/>
              <a:rect l="l" t="t" r="r" b="b"/>
              <a:pathLst>
                <a:path w="594" h="1623" extrusionOk="0">
                  <a:moveTo>
                    <a:pt x="297" y="0"/>
                  </a:moveTo>
                  <a:cubicBezTo>
                    <a:pt x="276" y="0"/>
                    <a:pt x="255" y="2"/>
                    <a:pt x="234" y="7"/>
                  </a:cubicBezTo>
                  <a:cubicBezTo>
                    <a:pt x="94" y="39"/>
                    <a:pt x="0" y="163"/>
                    <a:pt x="3" y="305"/>
                  </a:cubicBezTo>
                  <a:lnTo>
                    <a:pt x="3" y="1318"/>
                  </a:lnTo>
                  <a:cubicBezTo>
                    <a:pt x="0" y="1457"/>
                    <a:pt x="94" y="1584"/>
                    <a:pt x="234" y="1616"/>
                  </a:cubicBezTo>
                  <a:cubicBezTo>
                    <a:pt x="255" y="1621"/>
                    <a:pt x="276" y="1623"/>
                    <a:pt x="297" y="1623"/>
                  </a:cubicBezTo>
                  <a:cubicBezTo>
                    <a:pt x="455" y="1623"/>
                    <a:pt x="594" y="1494"/>
                    <a:pt x="594" y="1326"/>
                  </a:cubicBezTo>
                  <a:lnTo>
                    <a:pt x="594" y="295"/>
                  </a:lnTo>
                  <a:cubicBezTo>
                    <a:pt x="594" y="128"/>
                    <a:pt x="455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7;p44">
            <a:extLst>
              <a:ext uri="{FF2B5EF4-FFF2-40B4-BE49-F238E27FC236}">
                <a16:creationId xmlns:a16="http://schemas.microsoft.com/office/drawing/2014/main" id="{C98CB3F2-67B3-3015-E23D-6BD33B1549AE}"/>
              </a:ext>
            </a:extLst>
          </p:cNvPr>
          <p:cNvGrpSpPr/>
          <p:nvPr/>
        </p:nvGrpSpPr>
        <p:grpSpPr>
          <a:xfrm>
            <a:off x="9849388" y="11"/>
            <a:ext cx="2653994" cy="3538239"/>
            <a:chOff x="5042475" y="-81889"/>
            <a:chExt cx="3508133" cy="4790002"/>
          </a:xfrm>
        </p:grpSpPr>
        <p:sp>
          <p:nvSpPr>
            <p:cNvPr id="7" name="Google Shape;1428;p44">
              <a:extLst>
                <a:ext uri="{FF2B5EF4-FFF2-40B4-BE49-F238E27FC236}">
                  <a16:creationId xmlns:a16="http://schemas.microsoft.com/office/drawing/2014/main" id="{9E98C199-B356-68BC-B2A1-0200DFA78CEB}"/>
                </a:ext>
              </a:extLst>
            </p:cNvPr>
            <p:cNvSpPr/>
            <p:nvPr/>
          </p:nvSpPr>
          <p:spPr>
            <a:xfrm>
              <a:off x="5042475" y="-81889"/>
              <a:ext cx="3388295" cy="3031308"/>
            </a:xfrm>
            <a:custGeom>
              <a:avLst/>
              <a:gdLst/>
              <a:ahLst/>
              <a:cxnLst/>
              <a:rect l="l" t="t" r="r" b="b"/>
              <a:pathLst>
                <a:path w="172762" h="154560" extrusionOk="0">
                  <a:moveTo>
                    <a:pt x="45229" y="0"/>
                  </a:moveTo>
                  <a:cubicBezTo>
                    <a:pt x="19702" y="0"/>
                    <a:pt x="532" y="3"/>
                    <a:pt x="456" y="12"/>
                  </a:cubicBezTo>
                  <a:cubicBezTo>
                    <a:pt x="0" y="7504"/>
                    <a:pt x="18253" y="12343"/>
                    <a:pt x="24122" y="23804"/>
                  </a:cubicBezTo>
                  <a:cubicBezTo>
                    <a:pt x="27543" y="30485"/>
                    <a:pt x="27659" y="47335"/>
                    <a:pt x="33257" y="52279"/>
                  </a:cubicBezTo>
                  <a:cubicBezTo>
                    <a:pt x="43533" y="61355"/>
                    <a:pt x="62637" y="57691"/>
                    <a:pt x="71226" y="68404"/>
                  </a:cubicBezTo>
                  <a:cubicBezTo>
                    <a:pt x="79851" y="79167"/>
                    <a:pt x="77292" y="89207"/>
                    <a:pt x="84616" y="100908"/>
                  </a:cubicBezTo>
                  <a:cubicBezTo>
                    <a:pt x="90003" y="109515"/>
                    <a:pt x="101969" y="118170"/>
                    <a:pt x="97918" y="127698"/>
                  </a:cubicBezTo>
                  <a:cubicBezTo>
                    <a:pt x="95525" y="133331"/>
                    <a:pt x="87845" y="135816"/>
                    <a:pt x="85294" y="149544"/>
                  </a:cubicBezTo>
                  <a:cubicBezTo>
                    <a:pt x="89540" y="151420"/>
                    <a:pt x="93976" y="153327"/>
                    <a:pt x="100824" y="154560"/>
                  </a:cubicBezTo>
                  <a:cubicBezTo>
                    <a:pt x="99550" y="150318"/>
                    <a:pt x="99262" y="146049"/>
                    <a:pt x="102705" y="143297"/>
                  </a:cubicBezTo>
                  <a:cubicBezTo>
                    <a:pt x="106150" y="140546"/>
                    <a:pt x="110295" y="138513"/>
                    <a:pt x="112854" y="134909"/>
                  </a:cubicBezTo>
                  <a:cubicBezTo>
                    <a:pt x="116048" y="130412"/>
                    <a:pt x="116107" y="124416"/>
                    <a:pt x="115542" y="118912"/>
                  </a:cubicBezTo>
                  <a:cubicBezTo>
                    <a:pt x="114977" y="113409"/>
                    <a:pt x="113926" y="107767"/>
                    <a:pt x="115324" y="102418"/>
                  </a:cubicBezTo>
                  <a:cubicBezTo>
                    <a:pt x="117384" y="94546"/>
                    <a:pt x="124206" y="89074"/>
                    <a:pt x="130271" y="83702"/>
                  </a:cubicBezTo>
                  <a:cubicBezTo>
                    <a:pt x="136337" y="78333"/>
                    <a:pt x="142430" y="71506"/>
                    <a:pt x="142144" y="63368"/>
                  </a:cubicBezTo>
                  <a:cubicBezTo>
                    <a:pt x="142009" y="59491"/>
                    <a:pt x="140399" y="55813"/>
                    <a:pt x="139958" y="51958"/>
                  </a:cubicBezTo>
                  <a:cubicBezTo>
                    <a:pt x="138761" y="41444"/>
                    <a:pt x="146246" y="32062"/>
                    <a:pt x="153882" y="24808"/>
                  </a:cubicBezTo>
                  <a:cubicBezTo>
                    <a:pt x="161518" y="17551"/>
                    <a:pt x="170239" y="10284"/>
                    <a:pt x="172761" y="12"/>
                  </a:cubicBezTo>
                  <a:cubicBezTo>
                    <a:pt x="172761" y="12"/>
                    <a:pt x="96282" y="0"/>
                    <a:pt x="45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29;p44">
              <a:extLst>
                <a:ext uri="{FF2B5EF4-FFF2-40B4-BE49-F238E27FC236}">
                  <a16:creationId xmlns:a16="http://schemas.microsoft.com/office/drawing/2014/main" id="{95153922-E2A8-7982-5F6C-8C844A71EF62}"/>
                </a:ext>
              </a:extLst>
            </p:cNvPr>
            <p:cNvSpPr/>
            <p:nvPr/>
          </p:nvSpPr>
          <p:spPr>
            <a:xfrm>
              <a:off x="5265767" y="4228175"/>
              <a:ext cx="3284840" cy="479938"/>
            </a:xfrm>
            <a:custGeom>
              <a:avLst/>
              <a:gdLst/>
              <a:ahLst/>
              <a:cxnLst/>
              <a:rect l="l" t="t" r="r" b="b"/>
              <a:pathLst>
                <a:path w="62934" h="14349" extrusionOk="0">
                  <a:moveTo>
                    <a:pt x="31467" y="0"/>
                  </a:moveTo>
                  <a:cubicBezTo>
                    <a:pt x="23122" y="0"/>
                    <a:pt x="15118" y="756"/>
                    <a:pt x="9216" y="2101"/>
                  </a:cubicBezTo>
                  <a:cubicBezTo>
                    <a:pt x="3315" y="3447"/>
                    <a:pt x="1" y="5272"/>
                    <a:pt x="1" y="7174"/>
                  </a:cubicBezTo>
                  <a:cubicBezTo>
                    <a:pt x="1" y="9077"/>
                    <a:pt x="3315" y="10901"/>
                    <a:pt x="9216" y="12246"/>
                  </a:cubicBezTo>
                  <a:cubicBezTo>
                    <a:pt x="15118" y="13592"/>
                    <a:pt x="23122" y="14348"/>
                    <a:pt x="31467" y="14348"/>
                  </a:cubicBezTo>
                  <a:cubicBezTo>
                    <a:pt x="39812" y="14348"/>
                    <a:pt x="47816" y="13592"/>
                    <a:pt x="53717" y="12246"/>
                  </a:cubicBezTo>
                  <a:cubicBezTo>
                    <a:pt x="59618" y="10901"/>
                    <a:pt x="62934" y="9077"/>
                    <a:pt x="62934" y="7174"/>
                  </a:cubicBezTo>
                  <a:cubicBezTo>
                    <a:pt x="62934" y="5272"/>
                    <a:pt x="59618" y="3447"/>
                    <a:pt x="53717" y="2101"/>
                  </a:cubicBezTo>
                  <a:cubicBezTo>
                    <a:pt x="47816" y="756"/>
                    <a:pt x="39812" y="0"/>
                    <a:pt x="31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0;p44">
              <a:extLst>
                <a:ext uri="{FF2B5EF4-FFF2-40B4-BE49-F238E27FC236}">
                  <a16:creationId xmlns:a16="http://schemas.microsoft.com/office/drawing/2014/main" id="{E654B0CD-15D8-DDE9-3DB8-42949544C383}"/>
                </a:ext>
              </a:extLst>
            </p:cNvPr>
            <p:cNvSpPr/>
            <p:nvPr/>
          </p:nvSpPr>
          <p:spPr>
            <a:xfrm>
              <a:off x="6179488" y="2521688"/>
              <a:ext cx="108575" cy="38875"/>
            </a:xfrm>
            <a:custGeom>
              <a:avLst/>
              <a:gdLst/>
              <a:ahLst/>
              <a:cxnLst/>
              <a:rect l="l" t="t" r="r" b="b"/>
              <a:pathLst>
                <a:path w="4343" h="1555" extrusionOk="0">
                  <a:moveTo>
                    <a:pt x="627" y="1"/>
                  </a:moveTo>
                  <a:cubicBezTo>
                    <a:pt x="625" y="1"/>
                    <a:pt x="623" y="1"/>
                    <a:pt x="621" y="1"/>
                  </a:cubicBezTo>
                  <a:cubicBezTo>
                    <a:pt x="410" y="29"/>
                    <a:pt x="203" y="76"/>
                    <a:pt x="0" y="137"/>
                  </a:cubicBezTo>
                  <a:lnTo>
                    <a:pt x="2" y="137"/>
                  </a:lnTo>
                  <a:cubicBezTo>
                    <a:pt x="159" y="276"/>
                    <a:pt x="324" y="406"/>
                    <a:pt x="496" y="524"/>
                  </a:cubicBezTo>
                  <a:cubicBezTo>
                    <a:pt x="679" y="563"/>
                    <a:pt x="861" y="613"/>
                    <a:pt x="1044" y="659"/>
                  </a:cubicBezTo>
                  <a:cubicBezTo>
                    <a:pt x="1919" y="892"/>
                    <a:pt x="2779" y="1177"/>
                    <a:pt x="3618" y="1516"/>
                  </a:cubicBezTo>
                  <a:cubicBezTo>
                    <a:pt x="3651" y="1525"/>
                    <a:pt x="3677" y="1555"/>
                    <a:pt x="3712" y="1555"/>
                  </a:cubicBezTo>
                  <a:cubicBezTo>
                    <a:pt x="3713" y="1555"/>
                    <a:pt x="3714" y="1555"/>
                    <a:pt x="3715" y="1555"/>
                  </a:cubicBezTo>
                  <a:lnTo>
                    <a:pt x="3869" y="1555"/>
                  </a:lnTo>
                  <a:cubicBezTo>
                    <a:pt x="4028" y="1551"/>
                    <a:pt x="4180" y="1548"/>
                    <a:pt x="4342" y="1530"/>
                  </a:cubicBezTo>
                  <a:cubicBezTo>
                    <a:pt x="4212" y="1365"/>
                    <a:pt x="4070" y="1208"/>
                    <a:pt x="3918" y="1062"/>
                  </a:cubicBezTo>
                  <a:cubicBezTo>
                    <a:pt x="3888" y="1035"/>
                    <a:pt x="3848" y="1038"/>
                    <a:pt x="3816" y="1022"/>
                  </a:cubicBezTo>
                  <a:lnTo>
                    <a:pt x="3782" y="1009"/>
                  </a:lnTo>
                  <a:lnTo>
                    <a:pt x="3649" y="955"/>
                  </a:lnTo>
                  <a:cubicBezTo>
                    <a:pt x="2751" y="602"/>
                    <a:pt x="1834" y="309"/>
                    <a:pt x="900" y="72"/>
                  </a:cubicBezTo>
                  <a:lnTo>
                    <a:pt x="725" y="30"/>
                  </a:lnTo>
                  <a:cubicBezTo>
                    <a:pt x="691" y="24"/>
                    <a:pt x="662" y="1"/>
                    <a:pt x="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431;p44">
              <a:extLst>
                <a:ext uri="{FF2B5EF4-FFF2-40B4-BE49-F238E27FC236}">
                  <a16:creationId xmlns:a16="http://schemas.microsoft.com/office/drawing/2014/main" id="{7BE55F50-BF04-6365-1E13-67964B09CC30}"/>
                </a:ext>
              </a:extLst>
            </p:cNvPr>
            <p:cNvGrpSpPr/>
            <p:nvPr/>
          </p:nvGrpSpPr>
          <p:grpSpPr>
            <a:xfrm>
              <a:off x="6149363" y="1698863"/>
              <a:ext cx="1451700" cy="1177525"/>
              <a:chOff x="6149363" y="1453563"/>
              <a:chExt cx="1451700" cy="1177525"/>
            </a:xfrm>
          </p:grpSpPr>
          <p:sp>
            <p:nvSpPr>
              <p:cNvPr id="1659" name="Google Shape;1432;p44">
                <a:extLst>
                  <a:ext uri="{FF2B5EF4-FFF2-40B4-BE49-F238E27FC236}">
                    <a16:creationId xmlns:a16="http://schemas.microsoft.com/office/drawing/2014/main" id="{D0D0CCC8-7693-B5A8-B52B-BBD020E7441E}"/>
                  </a:ext>
                </a:extLst>
              </p:cNvPr>
              <p:cNvSpPr/>
              <p:nvPr/>
            </p:nvSpPr>
            <p:spPr>
              <a:xfrm>
                <a:off x="6565338" y="1453563"/>
                <a:ext cx="836350" cy="528300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132" extrusionOk="0">
                    <a:moveTo>
                      <a:pt x="0" y="0"/>
                    </a:moveTo>
                    <a:lnTo>
                      <a:pt x="0" y="21132"/>
                    </a:lnTo>
                    <a:lnTo>
                      <a:pt x="33453" y="21132"/>
                    </a:lnTo>
                    <a:lnTo>
                      <a:pt x="334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433;p44">
                <a:extLst>
                  <a:ext uri="{FF2B5EF4-FFF2-40B4-BE49-F238E27FC236}">
                    <a16:creationId xmlns:a16="http://schemas.microsoft.com/office/drawing/2014/main" id="{C487BCD1-C018-DB17-CCB6-73F8D74DB970}"/>
                  </a:ext>
                </a:extLst>
              </p:cNvPr>
              <p:cNvSpPr/>
              <p:nvPr/>
            </p:nvSpPr>
            <p:spPr>
              <a:xfrm>
                <a:off x="6546363" y="1453563"/>
                <a:ext cx="879700" cy="201475"/>
              </a:xfrm>
              <a:custGeom>
                <a:avLst/>
                <a:gdLst/>
                <a:ahLst/>
                <a:cxnLst/>
                <a:rect l="l" t="t" r="r" b="b"/>
                <a:pathLst>
                  <a:path w="35188" h="8059" extrusionOk="0">
                    <a:moveTo>
                      <a:pt x="1" y="0"/>
                    </a:moveTo>
                    <a:lnTo>
                      <a:pt x="1" y="8058"/>
                    </a:lnTo>
                    <a:lnTo>
                      <a:pt x="35187" y="8058"/>
                    </a:lnTo>
                    <a:lnTo>
                      <a:pt x="351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434;p44">
                <a:extLst>
                  <a:ext uri="{FF2B5EF4-FFF2-40B4-BE49-F238E27FC236}">
                    <a16:creationId xmlns:a16="http://schemas.microsoft.com/office/drawing/2014/main" id="{98D12D9B-547C-55E0-8EB5-1391E1365C25}"/>
                  </a:ext>
                </a:extLst>
              </p:cNvPr>
              <p:cNvSpPr/>
              <p:nvPr/>
            </p:nvSpPr>
            <p:spPr>
              <a:xfrm>
                <a:off x="6836963" y="1741213"/>
                <a:ext cx="329375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5937" extrusionOk="0">
                    <a:moveTo>
                      <a:pt x="7712" y="0"/>
                    </a:moveTo>
                    <a:cubicBezTo>
                      <a:pt x="5193" y="0"/>
                      <a:pt x="2675" y="84"/>
                      <a:pt x="161" y="251"/>
                    </a:cubicBezTo>
                    <a:lnTo>
                      <a:pt x="0" y="5420"/>
                    </a:lnTo>
                    <a:lnTo>
                      <a:pt x="13174" y="5937"/>
                    </a:lnTo>
                    <a:lnTo>
                      <a:pt x="13174" y="5937"/>
                    </a:lnTo>
                    <a:lnTo>
                      <a:pt x="12922" y="119"/>
                    </a:lnTo>
                    <a:cubicBezTo>
                      <a:pt x="11186" y="40"/>
                      <a:pt x="9449" y="0"/>
                      <a:pt x="7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435;p44">
                <a:extLst>
                  <a:ext uri="{FF2B5EF4-FFF2-40B4-BE49-F238E27FC236}">
                    <a16:creationId xmlns:a16="http://schemas.microsoft.com/office/drawing/2014/main" id="{C11F5078-CC3B-CB3C-E2D7-7D1C087F381A}"/>
                  </a:ext>
                </a:extLst>
              </p:cNvPr>
              <p:cNvSpPr/>
              <p:nvPr/>
            </p:nvSpPr>
            <p:spPr>
              <a:xfrm>
                <a:off x="6863613" y="1770588"/>
                <a:ext cx="269925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10797" h="3599" extrusionOk="0">
                    <a:moveTo>
                      <a:pt x="0" y="1"/>
                    </a:moveTo>
                    <a:lnTo>
                      <a:pt x="0" y="3599"/>
                    </a:lnTo>
                    <a:lnTo>
                      <a:pt x="10796" y="3599"/>
                    </a:lnTo>
                    <a:lnTo>
                      <a:pt x="107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436;p44">
                <a:extLst>
                  <a:ext uri="{FF2B5EF4-FFF2-40B4-BE49-F238E27FC236}">
                    <a16:creationId xmlns:a16="http://schemas.microsoft.com/office/drawing/2014/main" id="{D0E3F5CC-4D08-CA72-AD6E-263DAD8A230A}"/>
                  </a:ext>
                </a:extLst>
              </p:cNvPr>
              <p:cNvSpPr/>
              <p:nvPr/>
            </p:nvSpPr>
            <p:spPr>
              <a:xfrm>
                <a:off x="6888563" y="1790863"/>
                <a:ext cx="2175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1938" extrusionOk="0">
                    <a:moveTo>
                      <a:pt x="835" y="0"/>
                    </a:moveTo>
                    <a:cubicBezTo>
                      <a:pt x="736" y="0"/>
                      <a:pt x="643" y="56"/>
                      <a:pt x="598" y="147"/>
                    </a:cubicBezTo>
                    <a:cubicBezTo>
                      <a:pt x="562" y="217"/>
                      <a:pt x="530" y="288"/>
                      <a:pt x="490" y="354"/>
                    </a:cubicBezTo>
                    <a:cubicBezTo>
                      <a:pt x="449" y="422"/>
                      <a:pt x="420" y="494"/>
                      <a:pt x="399" y="570"/>
                    </a:cubicBezTo>
                    <a:cubicBezTo>
                      <a:pt x="256" y="1018"/>
                      <a:pt x="115" y="1478"/>
                      <a:pt x="2" y="1935"/>
                    </a:cubicBezTo>
                    <a:lnTo>
                      <a:pt x="2" y="1935"/>
                    </a:lnTo>
                    <a:cubicBezTo>
                      <a:pt x="243" y="1637"/>
                      <a:pt x="475" y="1325"/>
                      <a:pt x="699" y="1015"/>
                    </a:cubicBezTo>
                    <a:lnTo>
                      <a:pt x="699" y="1015"/>
                    </a:lnTo>
                    <a:cubicBezTo>
                      <a:pt x="863" y="1408"/>
                      <a:pt x="1185" y="1748"/>
                      <a:pt x="1619" y="1812"/>
                    </a:cubicBezTo>
                    <a:cubicBezTo>
                      <a:pt x="1666" y="1819"/>
                      <a:pt x="1714" y="1822"/>
                      <a:pt x="1761" y="1822"/>
                    </a:cubicBezTo>
                    <a:cubicBezTo>
                      <a:pt x="2083" y="1822"/>
                      <a:pt x="2397" y="1682"/>
                      <a:pt x="2603" y="1429"/>
                    </a:cubicBezTo>
                    <a:lnTo>
                      <a:pt x="2603" y="1429"/>
                    </a:lnTo>
                    <a:cubicBezTo>
                      <a:pt x="2864" y="1686"/>
                      <a:pt x="3220" y="1838"/>
                      <a:pt x="3601" y="1838"/>
                    </a:cubicBezTo>
                    <a:cubicBezTo>
                      <a:pt x="3606" y="1838"/>
                      <a:pt x="3611" y="1838"/>
                      <a:pt x="3616" y="1838"/>
                    </a:cubicBezTo>
                    <a:cubicBezTo>
                      <a:pt x="4025" y="1834"/>
                      <a:pt x="4402" y="1654"/>
                      <a:pt x="4663" y="1359"/>
                    </a:cubicBezTo>
                    <a:lnTo>
                      <a:pt x="4663" y="1359"/>
                    </a:lnTo>
                    <a:cubicBezTo>
                      <a:pt x="4790" y="1478"/>
                      <a:pt x="4951" y="1561"/>
                      <a:pt x="5120" y="1599"/>
                    </a:cubicBezTo>
                    <a:cubicBezTo>
                      <a:pt x="5204" y="1618"/>
                      <a:pt x="5292" y="1626"/>
                      <a:pt x="5381" y="1626"/>
                    </a:cubicBezTo>
                    <a:cubicBezTo>
                      <a:pt x="5616" y="1626"/>
                      <a:pt x="5858" y="1572"/>
                      <a:pt x="6061" y="1539"/>
                    </a:cubicBezTo>
                    <a:cubicBezTo>
                      <a:pt x="6315" y="1498"/>
                      <a:pt x="6574" y="1474"/>
                      <a:pt x="6832" y="1471"/>
                    </a:cubicBezTo>
                    <a:cubicBezTo>
                      <a:pt x="6843" y="1471"/>
                      <a:pt x="6854" y="1471"/>
                      <a:pt x="6865" y="1471"/>
                    </a:cubicBezTo>
                    <a:cubicBezTo>
                      <a:pt x="6894" y="1471"/>
                      <a:pt x="6923" y="1470"/>
                      <a:pt x="6952" y="1470"/>
                    </a:cubicBezTo>
                    <a:cubicBezTo>
                      <a:pt x="6998" y="1470"/>
                      <a:pt x="7045" y="1472"/>
                      <a:pt x="7091" y="1479"/>
                    </a:cubicBezTo>
                    <a:cubicBezTo>
                      <a:pt x="7113" y="1481"/>
                      <a:pt x="7134" y="1483"/>
                      <a:pt x="7156" y="1483"/>
                    </a:cubicBezTo>
                    <a:cubicBezTo>
                      <a:pt x="7221" y="1483"/>
                      <a:pt x="7286" y="1472"/>
                      <a:pt x="7352" y="1467"/>
                    </a:cubicBezTo>
                    <a:cubicBezTo>
                      <a:pt x="7526" y="1454"/>
                      <a:pt x="7701" y="1447"/>
                      <a:pt x="7876" y="1447"/>
                    </a:cubicBezTo>
                    <a:cubicBezTo>
                      <a:pt x="8151" y="1447"/>
                      <a:pt x="8426" y="1464"/>
                      <a:pt x="8700" y="1496"/>
                    </a:cubicBezTo>
                    <a:cubicBezTo>
                      <a:pt x="8376" y="1307"/>
                      <a:pt x="8029" y="1156"/>
                      <a:pt x="7668" y="1051"/>
                    </a:cubicBezTo>
                    <a:cubicBezTo>
                      <a:pt x="7537" y="1012"/>
                      <a:pt x="7388" y="975"/>
                      <a:pt x="7251" y="946"/>
                    </a:cubicBezTo>
                    <a:cubicBezTo>
                      <a:pt x="7212" y="937"/>
                      <a:pt x="7173" y="935"/>
                      <a:pt x="7133" y="935"/>
                    </a:cubicBezTo>
                    <a:cubicBezTo>
                      <a:pt x="7092" y="935"/>
                      <a:pt x="7051" y="937"/>
                      <a:pt x="7009" y="937"/>
                    </a:cubicBezTo>
                    <a:cubicBezTo>
                      <a:pt x="6996" y="937"/>
                      <a:pt x="6982" y="937"/>
                      <a:pt x="6968" y="936"/>
                    </a:cubicBezTo>
                    <a:cubicBezTo>
                      <a:pt x="6949" y="936"/>
                      <a:pt x="6931" y="936"/>
                      <a:pt x="6913" y="936"/>
                    </a:cubicBezTo>
                    <a:cubicBezTo>
                      <a:pt x="6599" y="936"/>
                      <a:pt x="6285" y="962"/>
                      <a:pt x="5975" y="1012"/>
                    </a:cubicBezTo>
                    <a:cubicBezTo>
                      <a:pt x="5797" y="1037"/>
                      <a:pt x="5586" y="1092"/>
                      <a:pt x="5395" y="1092"/>
                    </a:cubicBezTo>
                    <a:cubicBezTo>
                      <a:pt x="5232" y="1092"/>
                      <a:pt x="5084" y="1052"/>
                      <a:pt x="4983" y="917"/>
                    </a:cubicBezTo>
                    <a:cubicBezTo>
                      <a:pt x="4953" y="874"/>
                      <a:pt x="4951" y="834"/>
                      <a:pt x="4949" y="787"/>
                    </a:cubicBezTo>
                    <a:cubicBezTo>
                      <a:pt x="4940" y="662"/>
                      <a:pt x="4844" y="560"/>
                      <a:pt x="4719" y="544"/>
                    </a:cubicBezTo>
                    <a:cubicBezTo>
                      <a:pt x="4707" y="542"/>
                      <a:pt x="4694" y="541"/>
                      <a:pt x="4682" y="541"/>
                    </a:cubicBezTo>
                    <a:cubicBezTo>
                      <a:pt x="4571" y="541"/>
                      <a:pt x="4471" y="611"/>
                      <a:pt x="4433" y="717"/>
                    </a:cubicBezTo>
                    <a:cubicBezTo>
                      <a:pt x="4297" y="1079"/>
                      <a:pt x="3953" y="1304"/>
                      <a:pt x="3596" y="1304"/>
                    </a:cubicBezTo>
                    <a:cubicBezTo>
                      <a:pt x="3429" y="1304"/>
                      <a:pt x="3260" y="1255"/>
                      <a:pt x="3107" y="1148"/>
                    </a:cubicBezTo>
                    <a:cubicBezTo>
                      <a:pt x="2958" y="1048"/>
                      <a:pt x="2842" y="905"/>
                      <a:pt x="2775" y="738"/>
                    </a:cubicBezTo>
                    <a:cubicBezTo>
                      <a:pt x="2735" y="632"/>
                      <a:pt x="2635" y="566"/>
                      <a:pt x="2527" y="566"/>
                    </a:cubicBezTo>
                    <a:cubicBezTo>
                      <a:pt x="2504" y="566"/>
                      <a:pt x="2482" y="569"/>
                      <a:pt x="2459" y="575"/>
                    </a:cubicBezTo>
                    <a:cubicBezTo>
                      <a:pt x="2328" y="609"/>
                      <a:pt x="2244" y="735"/>
                      <a:pt x="2262" y="870"/>
                    </a:cubicBezTo>
                    <a:cubicBezTo>
                      <a:pt x="2272" y="933"/>
                      <a:pt x="2257" y="996"/>
                      <a:pt x="2223" y="1048"/>
                    </a:cubicBezTo>
                    <a:cubicBezTo>
                      <a:pt x="2147" y="1179"/>
                      <a:pt x="1969" y="1273"/>
                      <a:pt x="1815" y="1286"/>
                    </a:cubicBezTo>
                    <a:cubicBezTo>
                      <a:pt x="1797" y="1288"/>
                      <a:pt x="1779" y="1289"/>
                      <a:pt x="1762" y="1289"/>
                    </a:cubicBezTo>
                    <a:cubicBezTo>
                      <a:pt x="1613" y="1289"/>
                      <a:pt x="1482" y="1212"/>
                      <a:pt x="1377" y="1103"/>
                    </a:cubicBezTo>
                    <a:cubicBezTo>
                      <a:pt x="1176" y="887"/>
                      <a:pt x="1092" y="573"/>
                      <a:pt x="1102" y="278"/>
                    </a:cubicBezTo>
                    <a:cubicBezTo>
                      <a:pt x="1107" y="152"/>
                      <a:pt x="1024" y="40"/>
                      <a:pt x="903" y="9"/>
                    </a:cubicBezTo>
                    <a:cubicBezTo>
                      <a:pt x="880" y="3"/>
                      <a:pt x="857" y="0"/>
                      <a:pt x="835" y="0"/>
                    </a:cubicBezTo>
                    <a:close/>
                    <a:moveTo>
                      <a:pt x="2" y="1935"/>
                    </a:moveTo>
                    <a:cubicBezTo>
                      <a:pt x="2" y="1936"/>
                      <a:pt x="1" y="1936"/>
                      <a:pt x="0" y="1937"/>
                    </a:cubicBezTo>
                    <a:lnTo>
                      <a:pt x="2" y="1936"/>
                    </a:lnTo>
                    <a:cubicBezTo>
                      <a:pt x="2" y="1935"/>
                      <a:pt x="2" y="1935"/>
                      <a:pt x="2" y="1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437;p44">
                <a:extLst>
                  <a:ext uri="{FF2B5EF4-FFF2-40B4-BE49-F238E27FC236}">
                    <a16:creationId xmlns:a16="http://schemas.microsoft.com/office/drawing/2014/main" id="{9BDF8E4C-5F76-F57C-287D-0F0B8A028D3B}"/>
                  </a:ext>
                </a:extLst>
              </p:cNvPr>
              <p:cNvSpPr/>
              <p:nvPr/>
            </p:nvSpPr>
            <p:spPr>
              <a:xfrm>
                <a:off x="6572913" y="1636163"/>
                <a:ext cx="8232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930" h="759" extrusionOk="0">
                    <a:moveTo>
                      <a:pt x="18337" y="1"/>
                    </a:moveTo>
                    <a:cubicBezTo>
                      <a:pt x="17711" y="1"/>
                      <a:pt x="17086" y="2"/>
                      <a:pt x="16462" y="6"/>
                    </a:cubicBezTo>
                    <a:cubicBezTo>
                      <a:pt x="12537" y="20"/>
                      <a:pt x="8549" y="96"/>
                      <a:pt x="4620" y="208"/>
                    </a:cubicBezTo>
                    <a:cubicBezTo>
                      <a:pt x="4594" y="207"/>
                      <a:pt x="4567" y="207"/>
                      <a:pt x="4537" y="207"/>
                    </a:cubicBezTo>
                    <a:cubicBezTo>
                      <a:pt x="4138" y="207"/>
                      <a:pt x="3452" y="285"/>
                      <a:pt x="3078" y="315"/>
                    </a:cubicBezTo>
                    <a:cubicBezTo>
                      <a:pt x="2054" y="410"/>
                      <a:pt x="1032" y="517"/>
                      <a:pt x="10" y="638"/>
                    </a:cubicBezTo>
                    <a:lnTo>
                      <a:pt x="10" y="638"/>
                    </a:lnTo>
                    <a:cubicBezTo>
                      <a:pt x="7" y="638"/>
                      <a:pt x="3" y="638"/>
                      <a:pt x="0" y="637"/>
                    </a:cubicBezTo>
                    <a:lnTo>
                      <a:pt x="0" y="639"/>
                    </a:lnTo>
                    <a:cubicBezTo>
                      <a:pt x="3" y="639"/>
                      <a:pt x="7" y="638"/>
                      <a:pt x="10" y="638"/>
                    </a:cubicBezTo>
                    <a:lnTo>
                      <a:pt x="10" y="638"/>
                    </a:lnTo>
                    <a:cubicBezTo>
                      <a:pt x="1039" y="683"/>
                      <a:pt x="2064" y="707"/>
                      <a:pt x="3093" y="736"/>
                    </a:cubicBezTo>
                    <a:cubicBezTo>
                      <a:pt x="3382" y="741"/>
                      <a:pt x="3796" y="759"/>
                      <a:pt x="4168" y="759"/>
                    </a:cubicBezTo>
                    <a:cubicBezTo>
                      <a:pt x="4339" y="759"/>
                      <a:pt x="4500" y="755"/>
                      <a:pt x="4637" y="744"/>
                    </a:cubicBezTo>
                    <a:cubicBezTo>
                      <a:pt x="8559" y="620"/>
                      <a:pt x="12545" y="556"/>
                      <a:pt x="16464" y="539"/>
                    </a:cubicBezTo>
                    <a:cubicBezTo>
                      <a:pt x="17086" y="537"/>
                      <a:pt x="17709" y="536"/>
                      <a:pt x="18333" y="536"/>
                    </a:cubicBezTo>
                    <a:cubicBezTo>
                      <a:pt x="21733" y="536"/>
                      <a:pt x="25163" y="565"/>
                      <a:pt x="28551" y="655"/>
                    </a:cubicBezTo>
                    <a:cubicBezTo>
                      <a:pt x="28569" y="656"/>
                      <a:pt x="28594" y="656"/>
                      <a:pt x="28623" y="656"/>
                    </a:cubicBezTo>
                    <a:cubicBezTo>
                      <a:pt x="28905" y="656"/>
                      <a:pt x="29635" y="624"/>
                      <a:pt x="29839" y="620"/>
                    </a:cubicBezTo>
                    <a:cubicBezTo>
                      <a:pt x="30636" y="591"/>
                      <a:pt x="31626" y="558"/>
                      <a:pt x="32415" y="522"/>
                    </a:cubicBezTo>
                    <a:cubicBezTo>
                      <a:pt x="32544" y="518"/>
                      <a:pt x="32800" y="506"/>
                      <a:pt x="32930" y="500"/>
                    </a:cubicBezTo>
                    <a:lnTo>
                      <a:pt x="32674" y="472"/>
                    </a:lnTo>
                    <a:lnTo>
                      <a:pt x="32418" y="446"/>
                    </a:lnTo>
                    <a:cubicBezTo>
                      <a:pt x="31631" y="364"/>
                      <a:pt x="30637" y="273"/>
                      <a:pt x="29849" y="207"/>
                    </a:cubicBezTo>
                    <a:cubicBezTo>
                      <a:pt x="29596" y="189"/>
                      <a:pt x="28823" y="111"/>
                      <a:pt x="28564" y="109"/>
                    </a:cubicBezTo>
                    <a:cubicBezTo>
                      <a:pt x="25173" y="49"/>
                      <a:pt x="21739" y="1"/>
                      <a:pt x="18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438;p44">
                <a:extLst>
                  <a:ext uri="{FF2B5EF4-FFF2-40B4-BE49-F238E27FC236}">
                    <a16:creationId xmlns:a16="http://schemas.microsoft.com/office/drawing/2014/main" id="{79CFB300-2634-03C3-3DC6-6B88EAC9B922}"/>
                  </a:ext>
                </a:extLst>
              </p:cNvPr>
              <p:cNvSpPr/>
              <p:nvPr/>
            </p:nvSpPr>
            <p:spPr>
              <a:xfrm>
                <a:off x="6474888" y="1981838"/>
                <a:ext cx="1052900" cy="173000"/>
              </a:xfrm>
              <a:custGeom>
                <a:avLst/>
                <a:gdLst/>
                <a:ahLst/>
                <a:cxnLst/>
                <a:rect l="l" t="t" r="r" b="b"/>
                <a:pathLst>
                  <a:path w="42116" h="6920" extrusionOk="0">
                    <a:moveTo>
                      <a:pt x="1" y="1"/>
                    </a:moveTo>
                    <a:lnTo>
                      <a:pt x="1" y="6920"/>
                    </a:lnTo>
                    <a:lnTo>
                      <a:pt x="42116" y="6920"/>
                    </a:lnTo>
                    <a:lnTo>
                      <a:pt x="42116" y="1"/>
                    </a:lnTo>
                    <a:close/>
                  </a:path>
                </a:pathLst>
              </a:custGeom>
              <a:solidFill>
                <a:srgbClr val="FF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439;p44">
                <a:extLst>
                  <a:ext uri="{FF2B5EF4-FFF2-40B4-BE49-F238E27FC236}">
                    <a16:creationId xmlns:a16="http://schemas.microsoft.com/office/drawing/2014/main" id="{C25A31DF-C890-7A9D-965E-5C1291539E1C}"/>
                  </a:ext>
                </a:extLst>
              </p:cNvPr>
              <p:cNvSpPr/>
              <p:nvPr/>
            </p:nvSpPr>
            <p:spPr>
              <a:xfrm>
                <a:off x="6535288" y="2012463"/>
                <a:ext cx="649800" cy="116825"/>
              </a:xfrm>
              <a:custGeom>
                <a:avLst/>
                <a:gdLst/>
                <a:ahLst/>
                <a:cxnLst/>
                <a:rect l="l" t="t" r="r" b="b"/>
                <a:pathLst>
                  <a:path w="25992" h="4673" fill="none" extrusionOk="0">
                    <a:moveTo>
                      <a:pt x="70" y="156"/>
                    </a:moveTo>
                    <a:cubicBezTo>
                      <a:pt x="8711" y="0"/>
                      <a:pt x="17350" y="94"/>
                      <a:pt x="25991" y="439"/>
                    </a:cubicBezTo>
                    <a:lnTo>
                      <a:pt x="25891" y="4672"/>
                    </a:lnTo>
                    <a:lnTo>
                      <a:pt x="0" y="4395"/>
                    </a:lnTo>
                    <a:close/>
                  </a:path>
                </a:pathLst>
              </a:custGeom>
              <a:solidFill>
                <a:schemeClr val="lt1"/>
              </a:solidFill>
              <a:ln w="13325" cap="rnd" cmpd="sng">
                <a:solidFill>
                  <a:srgbClr val="FFE2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440;p44">
                <a:extLst>
                  <a:ext uri="{FF2B5EF4-FFF2-40B4-BE49-F238E27FC236}">
                    <a16:creationId xmlns:a16="http://schemas.microsoft.com/office/drawing/2014/main" id="{8BE28C23-2905-FF4D-6A1F-8F8FF94985A8}"/>
                  </a:ext>
                </a:extLst>
              </p:cNvPr>
              <p:cNvSpPr/>
              <p:nvPr/>
            </p:nvSpPr>
            <p:spPr>
              <a:xfrm>
                <a:off x="7138313" y="2048263"/>
                <a:ext cx="20775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2612" extrusionOk="0">
                    <a:moveTo>
                      <a:pt x="189" y="0"/>
                    </a:moveTo>
                    <a:cubicBezTo>
                      <a:pt x="117" y="123"/>
                      <a:pt x="54" y="250"/>
                      <a:pt x="1" y="381"/>
                    </a:cubicBezTo>
                    <a:cubicBezTo>
                      <a:pt x="30" y="485"/>
                      <a:pt x="48" y="592"/>
                      <a:pt x="71" y="697"/>
                    </a:cubicBezTo>
                    <a:cubicBezTo>
                      <a:pt x="164" y="1175"/>
                      <a:pt x="234" y="1658"/>
                      <a:pt x="279" y="2142"/>
                    </a:cubicBezTo>
                    <a:cubicBezTo>
                      <a:pt x="281" y="2168"/>
                      <a:pt x="288" y="2239"/>
                      <a:pt x="288" y="2263"/>
                    </a:cubicBezTo>
                    <a:cubicBezTo>
                      <a:pt x="286" y="2278"/>
                      <a:pt x="281" y="2291"/>
                      <a:pt x="292" y="2304"/>
                    </a:cubicBezTo>
                    <a:cubicBezTo>
                      <a:pt x="383" y="2412"/>
                      <a:pt x="479" y="2515"/>
                      <a:pt x="582" y="2612"/>
                    </a:cubicBezTo>
                    <a:cubicBezTo>
                      <a:pt x="673" y="2502"/>
                      <a:pt x="754" y="2385"/>
                      <a:pt x="825" y="2260"/>
                    </a:cubicBezTo>
                    <a:cubicBezTo>
                      <a:pt x="829" y="2254"/>
                      <a:pt x="830" y="2246"/>
                      <a:pt x="829" y="2239"/>
                    </a:cubicBezTo>
                    <a:cubicBezTo>
                      <a:pt x="822" y="2220"/>
                      <a:pt x="817" y="2199"/>
                      <a:pt x="817" y="2176"/>
                    </a:cubicBezTo>
                    <a:lnTo>
                      <a:pt x="809" y="2093"/>
                    </a:lnTo>
                    <a:cubicBezTo>
                      <a:pt x="757" y="1534"/>
                      <a:pt x="675" y="979"/>
                      <a:pt x="560" y="430"/>
                    </a:cubicBezTo>
                    <a:lnTo>
                      <a:pt x="542" y="349"/>
                    </a:lnTo>
                    <a:lnTo>
                      <a:pt x="539" y="328"/>
                    </a:lnTo>
                    <a:cubicBezTo>
                      <a:pt x="535" y="313"/>
                      <a:pt x="535" y="300"/>
                      <a:pt x="535" y="285"/>
                    </a:cubicBezTo>
                    <a:cubicBezTo>
                      <a:pt x="535" y="277"/>
                      <a:pt x="532" y="271"/>
                      <a:pt x="527" y="264"/>
                    </a:cubicBezTo>
                    <a:cubicBezTo>
                      <a:pt x="477" y="217"/>
                      <a:pt x="425" y="172"/>
                      <a:pt x="370" y="128"/>
                    </a:cubicBezTo>
                    <a:cubicBezTo>
                      <a:pt x="314" y="83"/>
                      <a:pt x="252" y="39"/>
                      <a:pt x="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441;p44">
                <a:extLst>
                  <a:ext uri="{FF2B5EF4-FFF2-40B4-BE49-F238E27FC236}">
                    <a16:creationId xmlns:a16="http://schemas.microsoft.com/office/drawing/2014/main" id="{DFF86E44-9D5C-69C7-BF06-B55A403A974D}"/>
                  </a:ext>
                </a:extLst>
              </p:cNvPr>
              <p:cNvSpPr/>
              <p:nvPr/>
            </p:nvSpPr>
            <p:spPr>
              <a:xfrm>
                <a:off x="7104513" y="2057863"/>
                <a:ext cx="17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502" extrusionOk="0">
                    <a:moveTo>
                      <a:pt x="243" y="0"/>
                    </a:moveTo>
                    <a:cubicBezTo>
                      <a:pt x="188" y="46"/>
                      <a:pt x="135" y="94"/>
                      <a:pt x="84" y="144"/>
                    </a:cubicBezTo>
                    <a:lnTo>
                      <a:pt x="55" y="172"/>
                    </a:lnTo>
                    <a:cubicBezTo>
                      <a:pt x="39" y="191"/>
                      <a:pt x="21" y="209"/>
                      <a:pt x="5" y="229"/>
                    </a:cubicBezTo>
                    <a:cubicBezTo>
                      <a:pt x="2" y="232"/>
                      <a:pt x="0" y="237"/>
                      <a:pt x="2" y="240"/>
                    </a:cubicBezTo>
                    <a:cubicBezTo>
                      <a:pt x="5" y="248"/>
                      <a:pt x="13" y="255"/>
                      <a:pt x="13" y="263"/>
                    </a:cubicBezTo>
                    <a:lnTo>
                      <a:pt x="15" y="274"/>
                    </a:lnTo>
                    <a:cubicBezTo>
                      <a:pt x="52" y="527"/>
                      <a:pt x="110" y="912"/>
                      <a:pt x="148" y="1165"/>
                    </a:cubicBezTo>
                    <a:lnTo>
                      <a:pt x="175" y="1353"/>
                    </a:lnTo>
                    <a:cubicBezTo>
                      <a:pt x="269" y="1410"/>
                      <a:pt x="366" y="1460"/>
                      <a:pt x="467" y="1502"/>
                    </a:cubicBezTo>
                    <a:cubicBezTo>
                      <a:pt x="551" y="1432"/>
                      <a:pt x="629" y="1356"/>
                      <a:pt x="703" y="1275"/>
                    </a:cubicBezTo>
                    <a:lnTo>
                      <a:pt x="674" y="1087"/>
                    </a:lnTo>
                    <a:cubicBezTo>
                      <a:pt x="637" y="836"/>
                      <a:pt x="580" y="447"/>
                      <a:pt x="543" y="196"/>
                    </a:cubicBezTo>
                    <a:lnTo>
                      <a:pt x="540" y="185"/>
                    </a:lnTo>
                    <a:cubicBezTo>
                      <a:pt x="538" y="177"/>
                      <a:pt x="544" y="167"/>
                      <a:pt x="544" y="161"/>
                    </a:cubicBezTo>
                    <a:cubicBezTo>
                      <a:pt x="544" y="156"/>
                      <a:pt x="541" y="151"/>
                      <a:pt x="538" y="149"/>
                    </a:cubicBezTo>
                    <a:cubicBezTo>
                      <a:pt x="517" y="136"/>
                      <a:pt x="494" y="123"/>
                      <a:pt x="473" y="110"/>
                    </a:cubicBezTo>
                    <a:lnTo>
                      <a:pt x="439" y="93"/>
                    </a:lnTo>
                    <a:cubicBezTo>
                      <a:pt x="374" y="59"/>
                      <a:pt x="310" y="28"/>
                      <a:pt x="243" y="2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442;p44">
                <a:extLst>
                  <a:ext uri="{FF2B5EF4-FFF2-40B4-BE49-F238E27FC236}">
                    <a16:creationId xmlns:a16="http://schemas.microsoft.com/office/drawing/2014/main" id="{F7DE2C08-C78E-D12E-322B-DB1928500393}"/>
                  </a:ext>
                </a:extLst>
              </p:cNvPr>
              <p:cNvSpPr/>
              <p:nvPr/>
            </p:nvSpPr>
            <p:spPr>
              <a:xfrm>
                <a:off x="7403163" y="2024938"/>
                <a:ext cx="8352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3565" fill="none" extrusionOk="0">
                    <a:moveTo>
                      <a:pt x="2566" y="763"/>
                    </a:moveTo>
                    <a:cubicBezTo>
                      <a:pt x="1520" y="0"/>
                      <a:pt x="0" y="1008"/>
                      <a:pt x="369" y="2249"/>
                    </a:cubicBezTo>
                    <a:cubicBezTo>
                      <a:pt x="413" y="2396"/>
                      <a:pt x="478" y="2535"/>
                      <a:pt x="562" y="2665"/>
                    </a:cubicBezTo>
                    <a:cubicBezTo>
                      <a:pt x="988" y="3313"/>
                      <a:pt x="1960" y="3564"/>
                      <a:pt x="2597" y="3124"/>
                    </a:cubicBezTo>
                    <a:cubicBezTo>
                      <a:pt x="3211" y="2697"/>
                      <a:pt x="3340" y="1750"/>
                      <a:pt x="2922" y="1133"/>
                    </a:cubicBezTo>
                    <a:cubicBezTo>
                      <a:pt x="2825" y="990"/>
                      <a:pt x="2705" y="865"/>
                      <a:pt x="2566" y="763"/>
                    </a:cubicBezTo>
                    <a:close/>
                  </a:path>
                </a:pathLst>
              </a:custGeom>
              <a:solidFill>
                <a:schemeClr val="lt1"/>
              </a:solidFill>
              <a:ln w="13325" cap="rnd" cmpd="sng">
                <a:solidFill>
                  <a:srgbClr val="FFE2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443;p44">
                <a:extLst>
                  <a:ext uri="{FF2B5EF4-FFF2-40B4-BE49-F238E27FC236}">
                    <a16:creationId xmlns:a16="http://schemas.microsoft.com/office/drawing/2014/main" id="{AE2F23EC-24C8-B8E2-6894-C760D9DD110C}"/>
                  </a:ext>
                </a:extLst>
              </p:cNvPr>
              <p:cNvSpPr/>
              <p:nvPr/>
            </p:nvSpPr>
            <p:spPr>
              <a:xfrm>
                <a:off x="6488538" y="2154813"/>
                <a:ext cx="1079600" cy="194475"/>
              </a:xfrm>
              <a:custGeom>
                <a:avLst/>
                <a:gdLst/>
                <a:ahLst/>
                <a:cxnLst/>
                <a:rect l="l" t="t" r="r" b="b"/>
                <a:pathLst>
                  <a:path w="43184" h="7779" extrusionOk="0">
                    <a:moveTo>
                      <a:pt x="1" y="1"/>
                    </a:moveTo>
                    <a:lnTo>
                      <a:pt x="1" y="7778"/>
                    </a:lnTo>
                    <a:lnTo>
                      <a:pt x="43183" y="7778"/>
                    </a:lnTo>
                    <a:lnTo>
                      <a:pt x="43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444;p44">
                <a:extLst>
                  <a:ext uri="{FF2B5EF4-FFF2-40B4-BE49-F238E27FC236}">
                    <a16:creationId xmlns:a16="http://schemas.microsoft.com/office/drawing/2014/main" id="{51BDFD2D-22F8-FC7D-5ED4-3BE0197885D6}"/>
                  </a:ext>
                </a:extLst>
              </p:cNvPr>
              <p:cNvSpPr/>
              <p:nvPr/>
            </p:nvSpPr>
            <p:spPr>
              <a:xfrm>
                <a:off x="6562863" y="2206488"/>
                <a:ext cx="2505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4165" extrusionOk="0">
                    <a:moveTo>
                      <a:pt x="263" y="1"/>
                    </a:moveTo>
                    <a:cubicBezTo>
                      <a:pt x="185" y="130"/>
                      <a:pt x="117" y="265"/>
                      <a:pt x="59" y="402"/>
                    </a:cubicBezTo>
                    <a:cubicBezTo>
                      <a:pt x="41" y="448"/>
                      <a:pt x="21" y="493"/>
                      <a:pt x="4" y="538"/>
                    </a:cubicBezTo>
                    <a:cubicBezTo>
                      <a:pt x="0" y="550"/>
                      <a:pt x="0" y="561"/>
                      <a:pt x="2" y="573"/>
                    </a:cubicBezTo>
                    <a:cubicBezTo>
                      <a:pt x="7" y="595"/>
                      <a:pt x="10" y="618"/>
                      <a:pt x="12" y="639"/>
                    </a:cubicBezTo>
                    <a:lnTo>
                      <a:pt x="13" y="673"/>
                    </a:lnTo>
                    <a:lnTo>
                      <a:pt x="20" y="807"/>
                    </a:lnTo>
                    <a:lnTo>
                      <a:pt x="38" y="1076"/>
                    </a:lnTo>
                    <a:cubicBezTo>
                      <a:pt x="101" y="1927"/>
                      <a:pt x="238" y="2769"/>
                      <a:pt x="451" y="3595"/>
                    </a:cubicBezTo>
                    <a:cubicBezTo>
                      <a:pt x="460" y="3628"/>
                      <a:pt x="467" y="3660"/>
                      <a:pt x="470" y="3694"/>
                    </a:cubicBezTo>
                    <a:cubicBezTo>
                      <a:pt x="472" y="3706"/>
                      <a:pt x="477" y="3717"/>
                      <a:pt x="485" y="3725"/>
                    </a:cubicBezTo>
                    <a:lnTo>
                      <a:pt x="577" y="3838"/>
                    </a:lnTo>
                    <a:cubicBezTo>
                      <a:pt x="673" y="3955"/>
                      <a:pt x="776" y="4064"/>
                      <a:pt x="886" y="4164"/>
                    </a:cubicBezTo>
                    <a:cubicBezTo>
                      <a:pt x="925" y="4017"/>
                      <a:pt x="950" y="3876"/>
                      <a:pt x="977" y="3730"/>
                    </a:cubicBezTo>
                    <a:lnTo>
                      <a:pt x="1000" y="3587"/>
                    </a:lnTo>
                    <a:cubicBezTo>
                      <a:pt x="1001" y="3576"/>
                      <a:pt x="1001" y="3565"/>
                      <a:pt x="998" y="3555"/>
                    </a:cubicBezTo>
                    <a:cubicBezTo>
                      <a:pt x="989" y="3535"/>
                      <a:pt x="980" y="3514"/>
                      <a:pt x="976" y="3493"/>
                    </a:cubicBezTo>
                    <a:lnTo>
                      <a:pt x="967" y="3463"/>
                    </a:lnTo>
                    <a:cubicBezTo>
                      <a:pt x="946" y="3385"/>
                      <a:pt x="895" y="3165"/>
                      <a:pt x="875" y="3085"/>
                    </a:cubicBezTo>
                    <a:cubicBezTo>
                      <a:pt x="694" y="2283"/>
                      <a:pt x="584" y="1468"/>
                      <a:pt x="546" y="649"/>
                    </a:cubicBezTo>
                    <a:cubicBezTo>
                      <a:pt x="543" y="626"/>
                      <a:pt x="543" y="605"/>
                      <a:pt x="545" y="582"/>
                    </a:cubicBezTo>
                    <a:cubicBezTo>
                      <a:pt x="550" y="561"/>
                      <a:pt x="550" y="538"/>
                      <a:pt x="543" y="517"/>
                    </a:cubicBezTo>
                    <a:cubicBezTo>
                      <a:pt x="522" y="475"/>
                      <a:pt x="501" y="433"/>
                      <a:pt x="480" y="389"/>
                    </a:cubicBezTo>
                    <a:cubicBezTo>
                      <a:pt x="410" y="258"/>
                      <a:pt x="347" y="130"/>
                      <a:pt x="263" y="1"/>
                    </a:cubicBezTo>
                    <a:close/>
                  </a:path>
                </a:pathLst>
              </a:custGeom>
              <a:solidFill>
                <a:srgbClr val="FFE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445;p44">
                <a:extLst>
                  <a:ext uri="{FF2B5EF4-FFF2-40B4-BE49-F238E27FC236}">
                    <a16:creationId xmlns:a16="http://schemas.microsoft.com/office/drawing/2014/main" id="{EDAF2BCF-5667-AB76-DA46-649CD081E749}"/>
                  </a:ext>
                </a:extLst>
              </p:cNvPr>
              <p:cNvSpPr/>
              <p:nvPr/>
            </p:nvSpPr>
            <p:spPr>
              <a:xfrm>
                <a:off x="6593688" y="2207713"/>
                <a:ext cx="18525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2985" extrusionOk="0">
                    <a:moveTo>
                      <a:pt x="238" y="0"/>
                    </a:moveTo>
                    <a:cubicBezTo>
                      <a:pt x="217" y="26"/>
                      <a:pt x="188" y="75"/>
                      <a:pt x="169" y="101"/>
                    </a:cubicBezTo>
                    <a:cubicBezTo>
                      <a:pt x="128" y="167"/>
                      <a:pt x="89" y="232"/>
                      <a:pt x="54" y="300"/>
                    </a:cubicBezTo>
                    <a:cubicBezTo>
                      <a:pt x="37" y="332"/>
                      <a:pt x="20" y="366"/>
                      <a:pt x="3" y="399"/>
                    </a:cubicBezTo>
                    <a:cubicBezTo>
                      <a:pt x="0" y="405"/>
                      <a:pt x="0" y="413"/>
                      <a:pt x="2" y="421"/>
                    </a:cubicBezTo>
                    <a:cubicBezTo>
                      <a:pt x="7" y="438"/>
                      <a:pt x="11" y="452"/>
                      <a:pt x="13" y="468"/>
                    </a:cubicBezTo>
                    <a:lnTo>
                      <a:pt x="15" y="491"/>
                    </a:lnTo>
                    <a:cubicBezTo>
                      <a:pt x="33" y="684"/>
                      <a:pt x="89" y="1314"/>
                      <a:pt x="109" y="1517"/>
                    </a:cubicBezTo>
                    <a:cubicBezTo>
                      <a:pt x="130" y="1760"/>
                      <a:pt x="188" y="2401"/>
                      <a:pt x="209" y="2636"/>
                    </a:cubicBezTo>
                    <a:lnTo>
                      <a:pt x="277" y="2723"/>
                    </a:lnTo>
                    <a:cubicBezTo>
                      <a:pt x="350" y="2816"/>
                      <a:pt x="426" y="2902"/>
                      <a:pt x="509" y="2984"/>
                    </a:cubicBezTo>
                    <a:cubicBezTo>
                      <a:pt x="575" y="2889"/>
                      <a:pt x="635" y="2790"/>
                      <a:pt x="690" y="2686"/>
                    </a:cubicBezTo>
                    <a:lnTo>
                      <a:pt x="740" y="2587"/>
                    </a:lnTo>
                    <a:cubicBezTo>
                      <a:pt x="721" y="2351"/>
                      <a:pt x="661" y="1714"/>
                      <a:pt x="640" y="1468"/>
                    </a:cubicBezTo>
                    <a:cubicBezTo>
                      <a:pt x="621" y="1269"/>
                      <a:pt x="564" y="632"/>
                      <a:pt x="546" y="443"/>
                    </a:cubicBezTo>
                    <a:lnTo>
                      <a:pt x="544" y="420"/>
                    </a:lnTo>
                    <a:cubicBezTo>
                      <a:pt x="543" y="404"/>
                      <a:pt x="544" y="387"/>
                      <a:pt x="548" y="373"/>
                    </a:cubicBezTo>
                    <a:cubicBezTo>
                      <a:pt x="548" y="365"/>
                      <a:pt x="544" y="357"/>
                      <a:pt x="541" y="350"/>
                    </a:cubicBezTo>
                    <a:cubicBezTo>
                      <a:pt x="519" y="319"/>
                      <a:pt x="496" y="290"/>
                      <a:pt x="473" y="261"/>
                    </a:cubicBezTo>
                    <a:cubicBezTo>
                      <a:pt x="426" y="203"/>
                      <a:pt x="378" y="144"/>
                      <a:pt x="324" y="88"/>
                    </a:cubicBezTo>
                    <a:cubicBezTo>
                      <a:pt x="300" y="63"/>
                      <a:pt x="263" y="23"/>
                      <a:pt x="238" y="0"/>
                    </a:cubicBezTo>
                    <a:close/>
                  </a:path>
                </a:pathLst>
              </a:custGeom>
              <a:solidFill>
                <a:srgbClr val="FFE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446;p44">
                <a:extLst>
                  <a:ext uri="{FF2B5EF4-FFF2-40B4-BE49-F238E27FC236}">
                    <a16:creationId xmlns:a16="http://schemas.microsoft.com/office/drawing/2014/main" id="{D785AA76-2B3F-3A3D-C7B1-04F0339F0B1F}"/>
                  </a:ext>
                </a:extLst>
              </p:cNvPr>
              <p:cNvSpPr/>
              <p:nvPr/>
            </p:nvSpPr>
            <p:spPr>
              <a:xfrm>
                <a:off x="7435788" y="2227588"/>
                <a:ext cx="145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997" extrusionOk="0">
                    <a:moveTo>
                      <a:pt x="307" y="1"/>
                    </a:moveTo>
                    <a:cubicBezTo>
                      <a:pt x="208" y="72"/>
                      <a:pt x="116" y="155"/>
                      <a:pt x="32" y="244"/>
                    </a:cubicBezTo>
                    <a:cubicBezTo>
                      <a:pt x="19" y="258"/>
                      <a:pt x="36" y="273"/>
                      <a:pt x="33" y="291"/>
                    </a:cubicBezTo>
                    <a:cubicBezTo>
                      <a:pt x="33" y="297"/>
                      <a:pt x="32" y="360"/>
                      <a:pt x="32" y="368"/>
                    </a:cubicBezTo>
                    <a:cubicBezTo>
                      <a:pt x="25" y="676"/>
                      <a:pt x="14" y="1183"/>
                      <a:pt x="7" y="1491"/>
                    </a:cubicBezTo>
                    <a:lnTo>
                      <a:pt x="1" y="1742"/>
                    </a:lnTo>
                    <a:cubicBezTo>
                      <a:pt x="82" y="1833"/>
                      <a:pt x="168" y="1919"/>
                      <a:pt x="262" y="1997"/>
                    </a:cubicBezTo>
                    <a:cubicBezTo>
                      <a:pt x="359" y="1924"/>
                      <a:pt x="449" y="1843"/>
                      <a:pt x="534" y="1754"/>
                    </a:cubicBezTo>
                    <a:lnTo>
                      <a:pt x="540" y="1504"/>
                    </a:lnTo>
                    <a:cubicBezTo>
                      <a:pt x="547" y="1196"/>
                      <a:pt x="558" y="688"/>
                      <a:pt x="564" y="381"/>
                    </a:cubicBezTo>
                    <a:cubicBezTo>
                      <a:pt x="564" y="370"/>
                      <a:pt x="566" y="312"/>
                      <a:pt x="566" y="302"/>
                    </a:cubicBezTo>
                    <a:cubicBezTo>
                      <a:pt x="564" y="286"/>
                      <a:pt x="582" y="271"/>
                      <a:pt x="571" y="257"/>
                    </a:cubicBezTo>
                    <a:cubicBezTo>
                      <a:pt x="490" y="163"/>
                      <a:pt x="402" y="77"/>
                      <a:pt x="307" y="1"/>
                    </a:cubicBezTo>
                    <a:close/>
                  </a:path>
                </a:pathLst>
              </a:custGeom>
              <a:solidFill>
                <a:srgbClr val="FFE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447;p44">
                <a:extLst>
                  <a:ext uri="{FF2B5EF4-FFF2-40B4-BE49-F238E27FC236}">
                    <a16:creationId xmlns:a16="http://schemas.microsoft.com/office/drawing/2014/main" id="{092AEDF9-291F-DA1E-077E-DA7EF28F9C57}"/>
                  </a:ext>
                </a:extLst>
              </p:cNvPr>
              <p:cNvSpPr/>
              <p:nvPr/>
            </p:nvSpPr>
            <p:spPr>
              <a:xfrm>
                <a:off x="6458163" y="2349263"/>
                <a:ext cx="1142900" cy="278500"/>
              </a:xfrm>
              <a:custGeom>
                <a:avLst/>
                <a:gdLst/>
                <a:ahLst/>
                <a:cxnLst/>
                <a:rect l="l" t="t" r="r" b="b"/>
                <a:pathLst>
                  <a:path w="45716" h="11140" extrusionOk="0">
                    <a:moveTo>
                      <a:pt x="1" y="0"/>
                    </a:moveTo>
                    <a:lnTo>
                      <a:pt x="1" y="11139"/>
                    </a:lnTo>
                    <a:lnTo>
                      <a:pt x="45715" y="11139"/>
                    </a:lnTo>
                    <a:lnTo>
                      <a:pt x="45715" y="0"/>
                    </a:lnTo>
                    <a:close/>
                  </a:path>
                </a:pathLst>
              </a:custGeom>
              <a:solidFill>
                <a:srgbClr val="FEA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448;p44">
                <a:extLst>
                  <a:ext uri="{FF2B5EF4-FFF2-40B4-BE49-F238E27FC236}">
                    <a16:creationId xmlns:a16="http://schemas.microsoft.com/office/drawing/2014/main" id="{12FD1800-3672-FB7E-465C-A5C2F002B61E}"/>
                  </a:ext>
                </a:extLst>
              </p:cNvPr>
              <p:cNvSpPr/>
              <p:nvPr/>
            </p:nvSpPr>
            <p:spPr>
              <a:xfrm>
                <a:off x="7367113" y="2406963"/>
                <a:ext cx="144325" cy="169850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6794" fill="none" extrusionOk="0">
                    <a:moveTo>
                      <a:pt x="123" y="756"/>
                    </a:moveTo>
                    <a:lnTo>
                      <a:pt x="5712" y="1"/>
                    </a:lnTo>
                    <a:cubicBezTo>
                      <a:pt x="5732" y="2264"/>
                      <a:pt x="5753" y="4529"/>
                      <a:pt x="5772" y="6793"/>
                    </a:cubicBezTo>
                    <a:cubicBezTo>
                      <a:pt x="3914" y="6477"/>
                      <a:pt x="2024" y="6382"/>
                      <a:pt x="143" y="6510"/>
                    </a:cubicBezTo>
                    <a:cubicBezTo>
                      <a:pt x="71" y="4517"/>
                      <a:pt x="0" y="2526"/>
                      <a:pt x="123" y="756"/>
                    </a:cubicBezTo>
                    <a:close/>
                  </a:path>
                </a:pathLst>
              </a:custGeom>
              <a:solidFill>
                <a:schemeClr val="lt1"/>
              </a:solidFill>
              <a:ln w="13325" cap="rnd" cmpd="sng">
                <a:solidFill>
                  <a:srgbClr val="FFE2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449;p44">
                <a:extLst>
                  <a:ext uri="{FF2B5EF4-FFF2-40B4-BE49-F238E27FC236}">
                    <a16:creationId xmlns:a16="http://schemas.microsoft.com/office/drawing/2014/main" id="{567E1E83-D19F-B959-97DD-0051BAC32AB4}"/>
                  </a:ext>
                </a:extLst>
              </p:cNvPr>
              <p:cNvSpPr/>
              <p:nvPr/>
            </p:nvSpPr>
            <p:spPr>
              <a:xfrm>
                <a:off x="6577363" y="2446213"/>
                <a:ext cx="220300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4041" extrusionOk="0">
                    <a:moveTo>
                      <a:pt x="0" y="0"/>
                    </a:moveTo>
                    <a:cubicBezTo>
                      <a:pt x="1" y="2"/>
                      <a:pt x="1" y="4"/>
                      <a:pt x="2" y="6"/>
                    </a:cubicBezTo>
                    <a:lnTo>
                      <a:pt x="2" y="6"/>
                    </a:lnTo>
                    <a:cubicBezTo>
                      <a:pt x="2" y="4"/>
                      <a:pt x="2" y="2"/>
                      <a:pt x="2" y="0"/>
                    </a:cubicBezTo>
                    <a:close/>
                    <a:moveTo>
                      <a:pt x="2" y="6"/>
                    </a:moveTo>
                    <a:lnTo>
                      <a:pt x="2" y="6"/>
                    </a:lnTo>
                    <a:cubicBezTo>
                      <a:pt x="4" y="644"/>
                      <a:pt x="28" y="1287"/>
                      <a:pt x="57" y="1923"/>
                    </a:cubicBezTo>
                    <a:cubicBezTo>
                      <a:pt x="67" y="2084"/>
                      <a:pt x="62" y="2246"/>
                      <a:pt x="97" y="2401"/>
                    </a:cubicBezTo>
                    <a:cubicBezTo>
                      <a:pt x="114" y="2479"/>
                      <a:pt x="128" y="2557"/>
                      <a:pt x="140" y="2636"/>
                    </a:cubicBezTo>
                    <a:cubicBezTo>
                      <a:pt x="166" y="2793"/>
                      <a:pt x="292" y="3639"/>
                      <a:pt x="323" y="3816"/>
                    </a:cubicBezTo>
                    <a:cubicBezTo>
                      <a:pt x="346" y="3961"/>
                      <a:pt x="466" y="4041"/>
                      <a:pt x="587" y="4041"/>
                    </a:cubicBezTo>
                    <a:cubicBezTo>
                      <a:pt x="685" y="4041"/>
                      <a:pt x="784" y="3989"/>
                      <a:pt x="831" y="3879"/>
                    </a:cubicBezTo>
                    <a:cubicBezTo>
                      <a:pt x="954" y="3589"/>
                      <a:pt x="1557" y="2168"/>
                      <a:pt x="1667" y="1907"/>
                    </a:cubicBezTo>
                    <a:cubicBezTo>
                      <a:pt x="1713" y="1802"/>
                      <a:pt x="1779" y="1638"/>
                      <a:pt x="1834" y="1541"/>
                    </a:cubicBezTo>
                    <a:cubicBezTo>
                      <a:pt x="1917" y="1392"/>
                      <a:pt x="2048" y="1180"/>
                      <a:pt x="2217" y="1180"/>
                    </a:cubicBezTo>
                    <a:cubicBezTo>
                      <a:pt x="2249" y="1180"/>
                      <a:pt x="2283" y="1188"/>
                      <a:pt x="2319" y="1206"/>
                    </a:cubicBezTo>
                    <a:cubicBezTo>
                      <a:pt x="2461" y="1288"/>
                      <a:pt x="2544" y="1470"/>
                      <a:pt x="2579" y="1637"/>
                    </a:cubicBezTo>
                    <a:cubicBezTo>
                      <a:pt x="2643" y="1946"/>
                      <a:pt x="2641" y="2280"/>
                      <a:pt x="2788" y="2584"/>
                    </a:cubicBezTo>
                    <a:cubicBezTo>
                      <a:pt x="2994" y="3007"/>
                      <a:pt x="3446" y="3273"/>
                      <a:pt x="3906" y="3318"/>
                    </a:cubicBezTo>
                    <a:cubicBezTo>
                      <a:pt x="3958" y="3323"/>
                      <a:pt x="4009" y="3325"/>
                      <a:pt x="4059" y="3325"/>
                    </a:cubicBezTo>
                    <a:cubicBezTo>
                      <a:pt x="4563" y="3325"/>
                      <a:pt x="4970" y="3082"/>
                      <a:pt x="5231" y="2625"/>
                    </a:cubicBezTo>
                    <a:cubicBezTo>
                      <a:pt x="5393" y="2348"/>
                      <a:pt x="5481" y="2055"/>
                      <a:pt x="5615" y="1781"/>
                    </a:cubicBezTo>
                    <a:cubicBezTo>
                      <a:pt x="5704" y="1590"/>
                      <a:pt x="5857" y="1411"/>
                      <a:pt x="6036" y="1313"/>
                    </a:cubicBezTo>
                    <a:cubicBezTo>
                      <a:pt x="6119" y="1268"/>
                      <a:pt x="6194" y="1247"/>
                      <a:pt x="6260" y="1247"/>
                    </a:cubicBezTo>
                    <a:cubicBezTo>
                      <a:pt x="6440" y="1247"/>
                      <a:pt x="6556" y="1402"/>
                      <a:pt x="6610" y="1635"/>
                    </a:cubicBezTo>
                    <a:cubicBezTo>
                      <a:pt x="6641" y="1755"/>
                      <a:pt x="6663" y="1891"/>
                      <a:pt x="6691" y="2038"/>
                    </a:cubicBezTo>
                    <a:cubicBezTo>
                      <a:pt x="6714" y="2149"/>
                      <a:pt x="6730" y="2273"/>
                      <a:pt x="6773" y="2385"/>
                    </a:cubicBezTo>
                    <a:cubicBezTo>
                      <a:pt x="6900" y="2693"/>
                      <a:pt x="7148" y="2936"/>
                      <a:pt x="7460" y="3054"/>
                    </a:cubicBezTo>
                    <a:cubicBezTo>
                      <a:pt x="7587" y="3105"/>
                      <a:pt x="7720" y="3129"/>
                      <a:pt x="7852" y="3129"/>
                    </a:cubicBezTo>
                    <a:cubicBezTo>
                      <a:pt x="8252" y="3129"/>
                      <a:pt x="8641" y="2905"/>
                      <a:pt x="8811" y="2528"/>
                    </a:cubicBezTo>
                    <a:lnTo>
                      <a:pt x="8811" y="2528"/>
                    </a:lnTo>
                    <a:cubicBezTo>
                      <a:pt x="8622" y="2746"/>
                      <a:pt x="8355" y="2868"/>
                      <a:pt x="8089" y="2868"/>
                    </a:cubicBezTo>
                    <a:cubicBezTo>
                      <a:pt x="7927" y="2868"/>
                      <a:pt x="7766" y="2822"/>
                      <a:pt x="7624" y="2725"/>
                    </a:cubicBezTo>
                    <a:cubicBezTo>
                      <a:pt x="7486" y="2628"/>
                      <a:pt x="7373" y="2492"/>
                      <a:pt x="7321" y="2332"/>
                    </a:cubicBezTo>
                    <a:cubicBezTo>
                      <a:pt x="7308" y="2296"/>
                      <a:pt x="7297" y="2251"/>
                      <a:pt x="7287" y="2212"/>
                    </a:cubicBezTo>
                    <a:cubicBezTo>
                      <a:pt x="7263" y="2119"/>
                      <a:pt x="7232" y="2035"/>
                      <a:pt x="7214" y="1936"/>
                    </a:cubicBezTo>
                    <a:cubicBezTo>
                      <a:pt x="7154" y="1632"/>
                      <a:pt x="7112" y="1267"/>
                      <a:pt x="6890" y="1010"/>
                    </a:cubicBezTo>
                    <a:cubicBezTo>
                      <a:pt x="6721" y="810"/>
                      <a:pt x="6492" y="716"/>
                      <a:pt x="6257" y="716"/>
                    </a:cubicBezTo>
                    <a:cubicBezTo>
                      <a:pt x="6096" y="716"/>
                      <a:pt x="5932" y="760"/>
                      <a:pt x="5782" y="844"/>
                    </a:cubicBezTo>
                    <a:cubicBezTo>
                      <a:pt x="5474" y="1016"/>
                      <a:pt x="5254" y="1283"/>
                      <a:pt x="5111" y="1598"/>
                    </a:cubicBezTo>
                    <a:cubicBezTo>
                      <a:pt x="4990" y="1854"/>
                      <a:pt x="4906" y="2123"/>
                      <a:pt x="4770" y="2356"/>
                    </a:cubicBezTo>
                    <a:cubicBezTo>
                      <a:pt x="4727" y="2432"/>
                      <a:pt x="4676" y="2503"/>
                      <a:pt x="4616" y="2566"/>
                    </a:cubicBezTo>
                    <a:cubicBezTo>
                      <a:pt x="4472" y="2723"/>
                      <a:pt x="4267" y="2794"/>
                      <a:pt x="4058" y="2794"/>
                    </a:cubicBezTo>
                    <a:cubicBezTo>
                      <a:pt x="3858" y="2794"/>
                      <a:pt x="3654" y="2729"/>
                      <a:pt x="3495" y="2613"/>
                    </a:cubicBezTo>
                    <a:cubicBezTo>
                      <a:pt x="3232" y="2429"/>
                      <a:pt x="3193" y="2173"/>
                      <a:pt x="3153" y="1862"/>
                    </a:cubicBezTo>
                    <a:cubicBezTo>
                      <a:pt x="3124" y="1624"/>
                      <a:pt x="3085" y="1369"/>
                      <a:pt x="2967" y="1154"/>
                    </a:cubicBezTo>
                    <a:cubicBezTo>
                      <a:pt x="2787" y="818"/>
                      <a:pt x="2506" y="648"/>
                      <a:pt x="2220" y="648"/>
                    </a:cubicBezTo>
                    <a:cubicBezTo>
                      <a:pt x="1958" y="648"/>
                      <a:pt x="1691" y="791"/>
                      <a:pt x="1494" y="1078"/>
                    </a:cubicBezTo>
                    <a:cubicBezTo>
                      <a:pt x="1356" y="1266"/>
                      <a:pt x="1267" y="1489"/>
                      <a:pt x="1176" y="1700"/>
                    </a:cubicBezTo>
                    <a:cubicBezTo>
                      <a:pt x="1114" y="1847"/>
                      <a:pt x="903" y="2345"/>
                      <a:pt x="705" y="2810"/>
                    </a:cubicBezTo>
                    <a:lnTo>
                      <a:pt x="705" y="2810"/>
                    </a:lnTo>
                    <a:lnTo>
                      <a:pt x="702" y="2792"/>
                    </a:lnTo>
                    <a:cubicBezTo>
                      <a:pt x="681" y="2652"/>
                      <a:pt x="647" y="2456"/>
                      <a:pt x="634" y="2319"/>
                    </a:cubicBezTo>
                    <a:cubicBezTo>
                      <a:pt x="621" y="2160"/>
                      <a:pt x="569" y="2006"/>
                      <a:pt x="530" y="1852"/>
                    </a:cubicBezTo>
                    <a:lnTo>
                      <a:pt x="467" y="1620"/>
                    </a:lnTo>
                    <a:cubicBezTo>
                      <a:pt x="320" y="1081"/>
                      <a:pt x="170" y="540"/>
                      <a:pt x="2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450;p44">
                <a:extLst>
                  <a:ext uri="{FF2B5EF4-FFF2-40B4-BE49-F238E27FC236}">
                    <a16:creationId xmlns:a16="http://schemas.microsoft.com/office/drawing/2014/main" id="{974BD49E-1556-F0C4-FA87-ADA2C26AF481}"/>
                  </a:ext>
                </a:extLst>
              </p:cNvPr>
              <p:cNvSpPr/>
              <p:nvPr/>
            </p:nvSpPr>
            <p:spPr>
              <a:xfrm>
                <a:off x="6843363" y="2464688"/>
                <a:ext cx="3952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15810" h="2420" extrusionOk="0">
                    <a:moveTo>
                      <a:pt x="2823" y="1"/>
                    </a:moveTo>
                    <a:cubicBezTo>
                      <a:pt x="2682" y="1"/>
                      <a:pt x="2563" y="114"/>
                      <a:pt x="2558" y="259"/>
                    </a:cubicBezTo>
                    <a:cubicBezTo>
                      <a:pt x="2549" y="591"/>
                      <a:pt x="2366" y="940"/>
                      <a:pt x="2089" y="1142"/>
                    </a:cubicBezTo>
                    <a:cubicBezTo>
                      <a:pt x="1920" y="1264"/>
                      <a:pt x="1750" y="1388"/>
                      <a:pt x="1543" y="1435"/>
                    </a:cubicBezTo>
                    <a:cubicBezTo>
                      <a:pt x="1453" y="1458"/>
                      <a:pt x="1360" y="1469"/>
                      <a:pt x="1268" y="1469"/>
                    </a:cubicBezTo>
                    <a:cubicBezTo>
                      <a:pt x="750" y="1469"/>
                      <a:pt x="219" y="1135"/>
                      <a:pt x="0" y="643"/>
                    </a:cubicBezTo>
                    <a:lnTo>
                      <a:pt x="0" y="643"/>
                    </a:lnTo>
                    <a:cubicBezTo>
                      <a:pt x="122" y="1347"/>
                      <a:pt x="813" y="1877"/>
                      <a:pt x="1523" y="1877"/>
                    </a:cubicBezTo>
                    <a:cubicBezTo>
                      <a:pt x="1549" y="1877"/>
                      <a:pt x="1575" y="1876"/>
                      <a:pt x="1601" y="1874"/>
                    </a:cubicBezTo>
                    <a:cubicBezTo>
                      <a:pt x="1896" y="1855"/>
                      <a:pt x="2202" y="1763"/>
                      <a:pt x="2429" y="1567"/>
                    </a:cubicBezTo>
                    <a:cubicBezTo>
                      <a:pt x="2668" y="1366"/>
                      <a:pt x="2864" y="1107"/>
                      <a:pt x="2979" y="817"/>
                    </a:cubicBezTo>
                    <a:lnTo>
                      <a:pt x="2979" y="817"/>
                    </a:lnTo>
                    <a:cubicBezTo>
                      <a:pt x="2991" y="884"/>
                      <a:pt x="2997" y="949"/>
                      <a:pt x="2999" y="995"/>
                    </a:cubicBezTo>
                    <a:cubicBezTo>
                      <a:pt x="3006" y="1089"/>
                      <a:pt x="2996" y="1184"/>
                      <a:pt x="2993" y="1280"/>
                    </a:cubicBezTo>
                    <a:cubicBezTo>
                      <a:pt x="2988" y="1397"/>
                      <a:pt x="2994" y="1515"/>
                      <a:pt x="3009" y="1630"/>
                    </a:cubicBezTo>
                    <a:cubicBezTo>
                      <a:pt x="3056" y="2002"/>
                      <a:pt x="3258" y="2382"/>
                      <a:pt x="3681" y="2417"/>
                    </a:cubicBezTo>
                    <a:cubicBezTo>
                      <a:pt x="3700" y="2419"/>
                      <a:pt x="3720" y="2420"/>
                      <a:pt x="3739" y="2420"/>
                    </a:cubicBezTo>
                    <a:cubicBezTo>
                      <a:pt x="4001" y="2420"/>
                      <a:pt x="4231" y="2259"/>
                      <a:pt x="4417" y="2093"/>
                    </a:cubicBezTo>
                    <a:cubicBezTo>
                      <a:pt x="4826" y="1726"/>
                      <a:pt x="5201" y="1322"/>
                      <a:pt x="5534" y="885"/>
                    </a:cubicBezTo>
                    <a:lnTo>
                      <a:pt x="5534" y="885"/>
                    </a:lnTo>
                    <a:cubicBezTo>
                      <a:pt x="5669" y="1070"/>
                      <a:pt x="5829" y="1236"/>
                      <a:pt x="6011" y="1379"/>
                    </a:cubicBezTo>
                    <a:cubicBezTo>
                      <a:pt x="6470" y="1746"/>
                      <a:pt x="7015" y="1922"/>
                      <a:pt x="7556" y="1922"/>
                    </a:cubicBezTo>
                    <a:cubicBezTo>
                      <a:pt x="8327" y="1922"/>
                      <a:pt x="9090" y="1565"/>
                      <a:pt x="9588" y="896"/>
                    </a:cubicBezTo>
                    <a:cubicBezTo>
                      <a:pt x="9649" y="813"/>
                      <a:pt x="9724" y="710"/>
                      <a:pt x="9790" y="653"/>
                    </a:cubicBezTo>
                    <a:cubicBezTo>
                      <a:pt x="9816" y="629"/>
                      <a:pt x="9847" y="609"/>
                      <a:pt x="9881" y="600"/>
                    </a:cubicBezTo>
                    <a:cubicBezTo>
                      <a:pt x="9885" y="599"/>
                      <a:pt x="9889" y="599"/>
                      <a:pt x="9894" y="599"/>
                    </a:cubicBezTo>
                    <a:cubicBezTo>
                      <a:pt x="9911" y="599"/>
                      <a:pt x="9928" y="604"/>
                      <a:pt x="9942" y="614"/>
                    </a:cubicBezTo>
                    <a:cubicBezTo>
                      <a:pt x="10004" y="647"/>
                      <a:pt x="10122" y="763"/>
                      <a:pt x="10195" y="821"/>
                    </a:cubicBezTo>
                    <a:cubicBezTo>
                      <a:pt x="10386" y="974"/>
                      <a:pt x="10605" y="1086"/>
                      <a:pt x="10841" y="1150"/>
                    </a:cubicBezTo>
                    <a:cubicBezTo>
                      <a:pt x="11011" y="1197"/>
                      <a:pt x="11188" y="1221"/>
                      <a:pt x="11364" y="1221"/>
                    </a:cubicBezTo>
                    <a:cubicBezTo>
                      <a:pt x="11730" y="1221"/>
                      <a:pt x="12096" y="1120"/>
                      <a:pt x="12402" y="915"/>
                    </a:cubicBezTo>
                    <a:lnTo>
                      <a:pt x="12402" y="915"/>
                    </a:lnTo>
                    <a:lnTo>
                      <a:pt x="12737" y="951"/>
                    </a:lnTo>
                    <a:cubicBezTo>
                      <a:pt x="12883" y="962"/>
                      <a:pt x="13025" y="992"/>
                      <a:pt x="13171" y="1003"/>
                    </a:cubicBezTo>
                    <a:cubicBezTo>
                      <a:pt x="13304" y="1009"/>
                      <a:pt x="13474" y="1008"/>
                      <a:pt x="13610" y="1011"/>
                    </a:cubicBezTo>
                    <a:cubicBezTo>
                      <a:pt x="14122" y="1019"/>
                      <a:pt x="14637" y="1022"/>
                      <a:pt x="15149" y="1022"/>
                    </a:cubicBezTo>
                    <a:cubicBezTo>
                      <a:pt x="15361" y="1019"/>
                      <a:pt x="15601" y="1019"/>
                      <a:pt x="15810" y="1016"/>
                    </a:cubicBezTo>
                    <a:cubicBezTo>
                      <a:pt x="15241" y="881"/>
                      <a:pt x="14663" y="757"/>
                      <a:pt x="14091" y="637"/>
                    </a:cubicBezTo>
                    <a:cubicBezTo>
                      <a:pt x="13809" y="578"/>
                      <a:pt x="13513" y="515"/>
                      <a:pt x="13229" y="463"/>
                    </a:cubicBezTo>
                    <a:cubicBezTo>
                      <a:pt x="13156" y="452"/>
                      <a:pt x="13084" y="447"/>
                      <a:pt x="13011" y="442"/>
                    </a:cubicBezTo>
                    <a:cubicBezTo>
                      <a:pt x="12886" y="433"/>
                      <a:pt x="12479" y="387"/>
                      <a:pt x="12358" y="374"/>
                    </a:cubicBezTo>
                    <a:cubicBezTo>
                      <a:pt x="12348" y="373"/>
                      <a:pt x="12337" y="373"/>
                      <a:pt x="12327" y="373"/>
                    </a:cubicBezTo>
                    <a:cubicBezTo>
                      <a:pt x="12270" y="373"/>
                      <a:pt x="12213" y="392"/>
                      <a:pt x="12167" y="428"/>
                    </a:cubicBezTo>
                    <a:cubicBezTo>
                      <a:pt x="11954" y="591"/>
                      <a:pt x="11677" y="682"/>
                      <a:pt x="11397" y="687"/>
                    </a:cubicBezTo>
                    <a:cubicBezTo>
                      <a:pt x="11386" y="687"/>
                      <a:pt x="11375" y="687"/>
                      <a:pt x="11364" y="687"/>
                    </a:cubicBezTo>
                    <a:cubicBezTo>
                      <a:pt x="11099" y="687"/>
                      <a:pt x="10829" y="613"/>
                      <a:pt x="10610" y="465"/>
                    </a:cubicBezTo>
                    <a:cubicBezTo>
                      <a:pt x="10454" y="363"/>
                      <a:pt x="10385" y="253"/>
                      <a:pt x="10200" y="148"/>
                    </a:cubicBezTo>
                    <a:cubicBezTo>
                      <a:pt x="10104" y="93"/>
                      <a:pt x="9998" y="66"/>
                      <a:pt x="9892" y="66"/>
                    </a:cubicBezTo>
                    <a:cubicBezTo>
                      <a:pt x="9786" y="66"/>
                      <a:pt x="9681" y="93"/>
                      <a:pt x="9586" y="148"/>
                    </a:cubicBezTo>
                    <a:cubicBezTo>
                      <a:pt x="9405" y="248"/>
                      <a:pt x="9275" y="421"/>
                      <a:pt x="9160" y="577"/>
                    </a:cubicBezTo>
                    <a:cubicBezTo>
                      <a:pt x="9050" y="724"/>
                      <a:pt x="8922" y="855"/>
                      <a:pt x="8778" y="967"/>
                    </a:cubicBezTo>
                    <a:cubicBezTo>
                      <a:pt x="8413" y="1248"/>
                      <a:pt x="7984" y="1389"/>
                      <a:pt x="7556" y="1389"/>
                    </a:cubicBezTo>
                    <a:cubicBezTo>
                      <a:pt x="7128" y="1389"/>
                      <a:pt x="6701" y="1248"/>
                      <a:pt x="6339" y="961"/>
                    </a:cubicBezTo>
                    <a:cubicBezTo>
                      <a:pt x="6109" y="779"/>
                      <a:pt x="5923" y="549"/>
                      <a:pt x="5790" y="287"/>
                    </a:cubicBezTo>
                    <a:cubicBezTo>
                      <a:pt x="5745" y="190"/>
                      <a:pt x="5647" y="139"/>
                      <a:pt x="5550" y="139"/>
                    </a:cubicBezTo>
                    <a:cubicBezTo>
                      <a:pt x="5467" y="139"/>
                      <a:pt x="5383" y="176"/>
                      <a:pt x="5332" y="253"/>
                    </a:cubicBezTo>
                    <a:cubicBezTo>
                      <a:pt x="4941" y="817"/>
                      <a:pt x="4483" y="1338"/>
                      <a:pt x="3958" y="1779"/>
                    </a:cubicBezTo>
                    <a:cubicBezTo>
                      <a:pt x="3864" y="1852"/>
                      <a:pt x="3792" y="1885"/>
                      <a:pt x="3735" y="1885"/>
                    </a:cubicBezTo>
                    <a:cubicBezTo>
                      <a:pt x="3620" y="1885"/>
                      <a:pt x="3569" y="1754"/>
                      <a:pt x="3537" y="1557"/>
                    </a:cubicBezTo>
                    <a:cubicBezTo>
                      <a:pt x="3506" y="1366"/>
                      <a:pt x="3542" y="1163"/>
                      <a:pt x="3532" y="969"/>
                    </a:cubicBezTo>
                    <a:cubicBezTo>
                      <a:pt x="3517" y="548"/>
                      <a:pt x="3338" y="47"/>
                      <a:pt x="2848" y="2"/>
                    </a:cubicBezTo>
                    <a:cubicBezTo>
                      <a:pt x="2840" y="1"/>
                      <a:pt x="2831" y="1"/>
                      <a:pt x="28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451;p44">
                <a:extLst>
                  <a:ext uri="{FF2B5EF4-FFF2-40B4-BE49-F238E27FC236}">
                    <a16:creationId xmlns:a16="http://schemas.microsoft.com/office/drawing/2014/main" id="{399C681D-68C4-38EB-FEE0-7D59C4A71AF9}"/>
                  </a:ext>
                </a:extLst>
              </p:cNvPr>
              <p:cNvSpPr/>
              <p:nvPr/>
            </p:nvSpPr>
            <p:spPr>
              <a:xfrm>
                <a:off x="6149363" y="1744788"/>
                <a:ext cx="380875" cy="886300"/>
              </a:xfrm>
              <a:custGeom>
                <a:avLst/>
                <a:gdLst/>
                <a:ahLst/>
                <a:cxnLst/>
                <a:rect l="l" t="t" r="r" b="b"/>
                <a:pathLst>
                  <a:path w="15235" h="35452" extrusionOk="0">
                    <a:moveTo>
                      <a:pt x="10140" y="1"/>
                    </a:moveTo>
                    <a:lnTo>
                      <a:pt x="0" y="33928"/>
                    </a:lnTo>
                    <a:lnTo>
                      <a:pt x="5095" y="35451"/>
                    </a:lnTo>
                    <a:lnTo>
                      <a:pt x="15235" y="1523"/>
                    </a:lnTo>
                    <a:lnTo>
                      <a:pt x="101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452;p44">
                <a:extLst>
                  <a:ext uri="{FF2B5EF4-FFF2-40B4-BE49-F238E27FC236}">
                    <a16:creationId xmlns:a16="http://schemas.microsoft.com/office/drawing/2014/main" id="{4A67BE84-98D3-1192-C9BA-AB8698160C99}"/>
                  </a:ext>
                </a:extLst>
              </p:cNvPr>
              <p:cNvSpPr/>
              <p:nvPr/>
            </p:nvSpPr>
            <p:spPr>
              <a:xfrm>
                <a:off x="6189738" y="2482288"/>
                <a:ext cx="1108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1651" extrusionOk="0">
                    <a:moveTo>
                      <a:pt x="207" y="0"/>
                    </a:moveTo>
                    <a:cubicBezTo>
                      <a:pt x="139" y="0"/>
                      <a:pt x="71" y="2"/>
                      <a:pt x="0" y="6"/>
                    </a:cubicBezTo>
                    <a:cubicBezTo>
                      <a:pt x="93" y="140"/>
                      <a:pt x="196" y="268"/>
                      <a:pt x="306" y="388"/>
                    </a:cubicBezTo>
                    <a:cubicBezTo>
                      <a:pt x="344" y="427"/>
                      <a:pt x="381" y="466"/>
                      <a:pt x="418" y="503"/>
                    </a:cubicBezTo>
                    <a:cubicBezTo>
                      <a:pt x="426" y="513"/>
                      <a:pt x="438" y="519"/>
                      <a:pt x="449" y="522"/>
                    </a:cubicBezTo>
                    <a:cubicBezTo>
                      <a:pt x="486" y="532"/>
                      <a:pt x="522" y="545"/>
                      <a:pt x="554" y="561"/>
                    </a:cubicBezTo>
                    <a:lnTo>
                      <a:pt x="690" y="623"/>
                    </a:lnTo>
                    <a:lnTo>
                      <a:pt x="966" y="740"/>
                    </a:lnTo>
                    <a:cubicBezTo>
                      <a:pt x="1837" y="1102"/>
                      <a:pt x="2735" y="1396"/>
                      <a:pt x="3653" y="1614"/>
                    </a:cubicBezTo>
                    <a:lnTo>
                      <a:pt x="3691" y="1624"/>
                    </a:lnTo>
                    <a:cubicBezTo>
                      <a:pt x="3724" y="1628"/>
                      <a:pt x="3752" y="1651"/>
                      <a:pt x="3786" y="1651"/>
                    </a:cubicBezTo>
                    <a:cubicBezTo>
                      <a:pt x="3790" y="1651"/>
                      <a:pt x="3794" y="1651"/>
                      <a:pt x="3798" y="1650"/>
                    </a:cubicBezTo>
                    <a:cubicBezTo>
                      <a:pt x="3890" y="1635"/>
                      <a:pt x="4026" y="1613"/>
                      <a:pt x="4115" y="1595"/>
                    </a:cubicBezTo>
                    <a:cubicBezTo>
                      <a:pt x="4220" y="1572"/>
                      <a:pt x="4326" y="1546"/>
                      <a:pt x="4433" y="1514"/>
                    </a:cubicBezTo>
                    <a:cubicBezTo>
                      <a:pt x="4267" y="1375"/>
                      <a:pt x="4092" y="1253"/>
                      <a:pt x="3919" y="1132"/>
                    </a:cubicBezTo>
                    <a:cubicBezTo>
                      <a:pt x="3888" y="1107"/>
                      <a:pt x="3848" y="1117"/>
                      <a:pt x="3814" y="1106"/>
                    </a:cubicBezTo>
                    <a:lnTo>
                      <a:pt x="3778" y="1098"/>
                    </a:lnTo>
                    <a:lnTo>
                      <a:pt x="3637" y="1064"/>
                    </a:lnTo>
                    <a:cubicBezTo>
                      <a:pt x="2655" y="819"/>
                      <a:pt x="1696" y="488"/>
                      <a:pt x="771" y="75"/>
                    </a:cubicBezTo>
                    <a:cubicBezTo>
                      <a:pt x="750" y="66"/>
                      <a:pt x="728" y="56"/>
                      <a:pt x="707" y="45"/>
                    </a:cubicBezTo>
                    <a:cubicBezTo>
                      <a:pt x="687" y="28"/>
                      <a:pt x="665" y="19"/>
                      <a:pt x="642" y="14"/>
                    </a:cubicBezTo>
                    <a:cubicBezTo>
                      <a:pt x="590" y="11"/>
                      <a:pt x="538" y="9"/>
                      <a:pt x="486" y="6"/>
                    </a:cubicBezTo>
                    <a:cubicBezTo>
                      <a:pt x="392" y="3"/>
                      <a:pt x="300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453;p44">
                <a:extLst>
                  <a:ext uri="{FF2B5EF4-FFF2-40B4-BE49-F238E27FC236}">
                    <a16:creationId xmlns:a16="http://schemas.microsoft.com/office/drawing/2014/main" id="{20D4609C-2C2A-900E-A8BA-E11757AF5F31}"/>
                  </a:ext>
                </a:extLst>
              </p:cNvPr>
              <p:cNvSpPr/>
              <p:nvPr/>
            </p:nvSpPr>
            <p:spPr>
              <a:xfrm>
                <a:off x="6378313" y="1847913"/>
                <a:ext cx="110325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1595" extrusionOk="0">
                    <a:moveTo>
                      <a:pt x="637" y="0"/>
                    </a:moveTo>
                    <a:cubicBezTo>
                      <a:pt x="585" y="3"/>
                      <a:pt x="531" y="7"/>
                      <a:pt x="480" y="10"/>
                    </a:cubicBezTo>
                    <a:cubicBezTo>
                      <a:pt x="320" y="23"/>
                      <a:pt x="160" y="44"/>
                      <a:pt x="1" y="76"/>
                    </a:cubicBezTo>
                    <a:lnTo>
                      <a:pt x="1" y="76"/>
                    </a:lnTo>
                    <a:cubicBezTo>
                      <a:pt x="1" y="76"/>
                      <a:pt x="0" y="75"/>
                      <a:pt x="0" y="75"/>
                    </a:cubicBezTo>
                    <a:lnTo>
                      <a:pt x="0" y="76"/>
                    </a:lnTo>
                    <a:cubicBezTo>
                      <a:pt x="0" y="76"/>
                      <a:pt x="1" y="76"/>
                      <a:pt x="1" y="76"/>
                    </a:cubicBezTo>
                    <a:lnTo>
                      <a:pt x="1" y="76"/>
                    </a:lnTo>
                    <a:cubicBezTo>
                      <a:pt x="111" y="194"/>
                      <a:pt x="227" y="307"/>
                      <a:pt x="348" y="412"/>
                    </a:cubicBezTo>
                    <a:cubicBezTo>
                      <a:pt x="389" y="446"/>
                      <a:pt x="428" y="480"/>
                      <a:pt x="468" y="512"/>
                    </a:cubicBezTo>
                    <a:cubicBezTo>
                      <a:pt x="478" y="519"/>
                      <a:pt x="489" y="525"/>
                      <a:pt x="501" y="528"/>
                    </a:cubicBezTo>
                    <a:cubicBezTo>
                      <a:pt x="538" y="533"/>
                      <a:pt x="572" y="541"/>
                      <a:pt x="608" y="554"/>
                    </a:cubicBezTo>
                    <a:lnTo>
                      <a:pt x="745" y="600"/>
                    </a:lnTo>
                    <a:lnTo>
                      <a:pt x="1021" y="690"/>
                    </a:lnTo>
                    <a:lnTo>
                      <a:pt x="3778" y="1594"/>
                    </a:lnTo>
                    <a:cubicBezTo>
                      <a:pt x="3990" y="1583"/>
                      <a:pt x="4202" y="1559"/>
                      <a:pt x="4413" y="1521"/>
                    </a:cubicBezTo>
                    <a:cubicBezTo>
                      <a:pt x="4264" y="1367"/>
                      <a:pt x="4108" y="1223"/>
                      <a:pt x="3943" y="1087"/>
                    </a:cubicBezTo>
                    <a:lnTo>
                      <a:pt x="1186" y="183"/>
                    </a:lnTo>
                    <a:lnTo>
                      <a:pt x="910" y="93"/>
                    </a:lnTo>
                    <a:lnTo>
                      <a:pt x="773" y="49"/>
                    </a:lnTo>
                    <a:cubicBezTo>
                      <a:pt x="739" y="37"/>
                      <a:pt x="705" y="24"/>
                      <a:pt x="672" y="8"/>
                    </a:cubicBezTo>
                    <a:cubicBezTo>
                      <a:pt x="661" y="3"/>
                      <a:pt x="648" y="0"/>
                      <a:pt x="6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454;p44">
                <a:extLst>
                  <a:ext uri="{FF2B5EF4-FFF2-40B4-BE49-F238E27FC236}">
                    <a16:creationId xmlns:a16="http://schemas.microsoft.com/office/drawing/2014/main" id="{8B044BFB-67E4-1A7E-36F4-20E81ED9C6A2}"/>
                  </a:ext>
                </a:extLst>
              </p:cNvPr>
              <p:cNvSpPr/>
              <p:nvPr/>
            </p:nvSpPr>
            <p:spPr>
              <a:xfrm>
                <a:off x="6382663" y="1811363"/>
                <a:ext cx="123450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712" extrusionOk="0">
                    <a:moveTo>
                      <a:pt x="701" y="1"/>
                    </a:moveTo>
                    <a:cubicBezTo>
                      <a:pt x="642" y="3"/>
                      <a:pt x="586" y="4"/>
                      <a:pt x="527" y="6"/>
                    </a:cubicBezTo>
                    <a:cubicBezTo>
                      <a:pt x="351" y="14"/>
                      <a:pt x="174" y="30"/>
                      <a:pt x="1" y="56"/>
                    </a:cubicBezTo>
                    <a:cubicBezTo>
                      <a:pt x="127" y="181"/>
                      <a:pt x="260" y="297"/>
                      <a:pt x="398" y="408"/>
                    </a:cubicBezTo>
                    <a:cubicBezTo>
                      <a:pt x="443" y="443"/>
                      <a:pt x="489" y="479"/>
                      <a:pt x="536" y="513"/>
                    </a:cubicBezTo>
                    <a:cubicBezTo>
                      <a:pt x="547" y="521"/>
                      <a:pt x="558" y="526"/>
                      <a:pt x="573" y="531"/>
                    </a:cubicBezTo>
                    <a:cubicBezTo>
                      <a:pt x="612" y="537"/>
                      <a:pt x="652" y="547"/>
                      <a:pt x="689" y="561"/>
                    </a:cubicBezTo>
                    <a:lnTo>
                      <a:pt x="843" y="610"/>
                    </a:lnTo>
                    <a:lnTo>
                      <a:pt x="1153" y="711"/>
                    </a:lnTo>
                    <a:lnTo>
                      <a:pt x="4239" y="1712"/>
                    </a:lnTo>
                    <a:cubicBezTo>
                      <a:pt x="4472" y="1707"/>
                      <a:pt x="4705" y="1689"/>
                      <a:pt x="4937" y="1658"/>
                    </a:cubicBezTo>
                    <a:cubicBezTo>
                      <a:pt x="4769" y="1498"/>
                      <a:pt x="4589" y="1346"/>
                      <a:pt x="4402" y="1205"/>
                    </a:cubicBezTo>
                    <a:cubicBezTo>
                      <a:pt x="3516" y="918"/>
                      <a:pt x="2207" y="493"/>
                      <a:pt x="1318" y="203"/>
                    </a:cubicBezTo>
                    <a:lnTo>
                      <a:pt x="1009" y="103"/>
                    </a:lnTo>
                    <a:lnTo>
                      <a:pt x="855" y="53"/>
                    </a:lnTo>
                    <a:cubicBezTo>
                      <a:pt x="816" y="41"/>
                      <a:pt x="777" y="27"/>
                      <a:pt x="741" y="9"/>
                    </a:cubicBezTo>
                    <a:cubicBezTo>
                      <a:pt x="728" y="4"/>
                      <a:pt x="714" y="1"/>
                      <a:pt x="7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455;p44">
              <a:extLst>
                <a:ext uri="{FF2B5EF4-FFF2-40B4-BE49-F238E27FC236}">
                  <a16:creationId xmlns:a16="http://schemas.microsoft.com/office/drawing/2014/main" id="{6A41DA08-BF73-AB77-E4D4-7DD182A1BB95}"/>
                </a:ext>
              </a:extLst>
            </p:cNvPr>
            <p:cNvGrpSpPr/>
            <p:nvPr/>
          </p:nvGrpSpPr>
          <p:grpSpPr>
            <a:xfrm>
              <a:off x="6365099" y="285740"/>
              <a:ext cx="1020261" cy="824093"/>
              <a:chOff x="737258" y="267174"/>
              <a:chExt cx="1041189" cy="839712"/>
            </a:xfrm>
          </p:grpSpPr>
          <p:grpSp>
            <p:nvGrpSpPr>
              <p:cNvPr id="45" name="Google Shape;1456;p44">
                <a:extLst>
                  <a:ext uri="{FF2B5EF4-FFF2-40B4-BE49-F238E27FC236}">
                    <a16:creationId xmlns:a16="http://schemas.microsoft.com/office/drawing/2014/main" id="{3E647724-1E13-1ECC-45AA-8E788F951BA0}"/>
                  </a:ext>
                </a:extLst>
              </p:cNvPr>
              <p:cNvGrpSpPr/>
              <p:nvPr/>
            </p:nvGrpSpPr>
            <p:grpSpPr>
              <a:xfrm>
                <a:off x="1205833" y="267174"/>
                <a:ext cx="572614" cy="411012"/>
                <a:chOff x="-2023762" y="-1244262"/>
                <a:chExt cx="393225" cy="282250"/>
              </a:xfrm>
            </p:grpSpPr>
            <p:sp>
              <p:nvSpPr>
                <p:cNvPr id="1636" name="Google Shape;1457;p44">
                  <a:extLst>
                    <a:ext uri="{FF2B5EF4-FFF2-40B4-BE49-F238E27FC236}">
                      <a16:creationId xmlns:a16="http://schemas.microsoft.com/office/drawing/2014/main" id="{58820024-A2D1-BAAA-3A75-E615A712629D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458;p44">
                  <a:extLst>
                    <a:ext uri="{FF2B5EF4-FFF2-40B4-BE49-F238E27FC236}">
                      <a16:creationId xmlns:a16="http://schemas.microsoft.com/office/drawing/2014/main" id="{CA895949-040C-C34F-EFA7-0478C9B69BCE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459;p44">
                  <a:extLst>
                    <a:ext uri="{FF2B5EF4-FFF2-40B4-BE49-F238E27FC236}">
                      <a16:creationId xmlns:a16="http://schemas.microsoft.com/office/drawing/2014/main" id="{E2F09428-6982-3F9F-0846-2F7C1D5DE422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460;p44">
                  <a:extLst>
                    <a:ext uri="{FF2B5EF4-FFF2-40B4-BE49-F238E27FC236}">
                      <a16:creationId xmlns:a16="http://schemas.microsoft.com/office/drawing/2014/main" id="{CD755C24-360B-6D47-4D9B-7460D0F487B3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461;p44">
                  <a:extLst>
                    <a:ext uri="{FF2B5EF4-FFF2-40B4-BE49-F238E27FC236}">
                      <a16:creationId xmlns:a16="http://schemas.microsoft.com/office/drawing/2014/main" id="{54B0F379-1DED-E41D-42A8-5DB8C42B2DB4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462;p44">
                  <a:extLst>
                    <a:ext uri="{FF2B5EF4-FFF2-40B4-BE49-F238E27FC236}">
                      <a16:creationId xmlns:a16="http://schemas.microsoft.com/office/drawing/2014/main" id="{6F89B5B0-908C-492F-B788-95FA603BB205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463;p44">
                  <a:extLst>
                    <a:ext uri="{FF2B5EF4-FFF2-40B4-BE49-F238E27FC236}">
                      <a16:creationId xmlns:a16="http://schemas.microsoft.com/office/drawing/2014/main" id="{0F42A5AF-9429-3DEB-1B41-6DFB22C39864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464;p44">
                  <a:extLst>
                    <a:ext uri="{FF2B5EF4-FFF2-40B4-BE49-F238E27FC236}">
                      <a16:creationId xmlns:a16="http://schemas.microsoft.com/office/drawing/2014/main" id="{E060C55F-8963-CE3E-C147-6B03261E62A3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465;p44">
                  <a:extLst>
                    <a:ext uri="{FF2B5EF4-FFF2-40B4-BE49-F238E27FC236}">
                      <a16:creationId xmlns:a16="http://schemas.microsoft.com/office/drawing/2014/main" id="{0D532E61-4095-22D1-B8C0-0D6F1E8D8A64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466;p44">
                  <a:extLst>
                    <a:ext uri="{FF2B5EF4-FFF2-40B4-BE49-F238E27FC236}">
                      <a16:creationId xmlns:a16="http://schemas.microsoft.com/office/drawing/2014/main" id="{339372B8-A476-2788-1587-78BB2F99D276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467;p44">
                  <a:extLst>
                    <a:ext uri="{FF2B5EF4-FFF2-40B4-BE49-F238E27FC236}">
                      <a16:creationId xmlns:a16="http://schemas.microsoft.com/office/drawing/2014/main" id="{ED0C4879-5173-DBDC-264B-23CB3E2E4C3C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468;p44">
                  <a:extLst>
                    <a:ext uri="{FF2B5EF4-FFF2-40B4-BE49-F238E27FC236}">
                      <a16:creationId xmlns:a16="http://schemas.microsoft.com/office/drawing/2014/main" id="{4F88B7CB-E0B5-2FD1-8879-315AF4E86B7C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469;p44">
                  <a:extLst>
                    <a:ext uri="{FF2B5EF4-FFF2-40B4-BE49-F238E27FC236}">
                      <a16:creationId xmlns:a16="http://schemas.microsoft.com/office/drawing/2014/main" id="{F89A7C2C-669E-4CBF-6AF3-55025B432BBD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470;p44">
                  <a:extLst>
                    <a:ext uri="{FF2B5EF4-FFF2-40B4-BE49-F238E27FC236}">
                      <a16:creationId xmlns:a16="http://schemas.microsoft.com/office/drawing/2014/main" id="{8CCCCCE8-F562-F13F-8FE3-8681379138DD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471;p44">
                  <a:extLst>
                    <a:ext uri="{FF2B5EF4-FFF2-40B4-BE49-F238E27FC236}">
                      <a16:creationId xmlns:a16="http://schemas.microsoft.com/office/drawing/2014/main" id="{EB3EF73C-E096-4A35-1EBA-EA863E016953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472;p44">
                  <a:extLst>
                    <a:ext uri="{FF2B5EF4-FFF2-40B4-BE49-F238E27FC236}">
                      <a16:creationId xmlns:a16="http://schemas.microsoft.com/office/drawing/2014/main" id="{76AD22A6-FF3F-B021-663F-AD89FFA5A998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473;p44">
                  <a:extLst>
                    <a:ext uri="{FF2B5EF4-FFF2-40B4-BE49-F238E27FC236}">
                      <a16:creationId xmlns:a16="http://schemas.microsoft.com/office/drawing/2014/main" id="{0B5E5B2E-3CCF-1CDC-D714-A72C105F4169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474;p44">
                  <a:extLst>
                    <a:ext uri="{FF2B5EF4-FFF2-40B4-BE49-F238E27FC236}">
                      <a16:creationId xmlns:a16="http://schemas.microsoft.com/office/drawing/2014/main" id="{254E3D89-4B25-3319-03E4-153617DCB306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1475;p44">
                  <a:extLst>
                    <a:ext uri="{FF2B5EF4-FFF2-40B4-BE49-F238E27FC236}">
                      <a16:creationId xmlns:a16="http://schemas.microsoft.com/office/drawing/2014/main" id="{D966ECC9-30DB-335D-41FE-5842BDDE9C11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476;p44">
                  <a:extLst>
                    <a:ext uri="{FF2B5EF4-FFF2-40B4-BE49-F238E27FC236}">
                      <a16:creationId xmlns:a16="http://schemas.microsoft.com/office/drawing/2014/main" id="{3185AD73-9A9E-5AF3-BA61-7A574B794C6A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477;p44">
                  <a:extLst>
                    <a:ext uri="{FF2B5EF4-FFF2-40B4-BE49-F238E27FC236}">
                      <a16:creationId xmlns:a16="http://schemas.microsoft.com/office/drawing/2014/main" id="{CACC5725-F83F-17A2-131A-CC258711F312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478;p44">
                  <a:extLst>
                    <a:ext uri="{FF2B5EF4-FFF2-40B4-BE49-F238E27FC236}">
                      <a16:creationId xmlns:a16="http://schemas.microsoft.com/office/drawing/2014/main" id="{4B5D62DC-F5DA-22A8-3B30-3A980EBCB91C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479;p44">
                  <a:extLst>
                    <a:ext uri="{FF2B5EF4-FFF2-40B4-BE49-F238E27FC236}">
                      <a16:creationId xmlns:a16="http://schemas.microsoft.com/office/drawing/2014/main" id="{6F93B03B-37ED-7B01-C629-1D6A487777E7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" name="Google Shape;1480;p44">
                <a:extLst>
                  <a:ext uri="{FF2B5EF4-FFF2-40B4-BE49-F238E27FC236}">
                    <a16:creationId xmlns:a16="http://schemas.microsoft.com/office/drawing/2014/main" id="{459B8FF1-0A4C-69F4-5D6B-ECF29788B69E}"/>
                  </a:ext>
                </a:extLst>
              </p:cNvPr>
              <p:cNvGrpSpPr/>
              <p:nvPr/>
            </p:nvGrpSpPr>
            <p:grpSpPr>
              <a:xfrm rot="-1278474">
                <a:off x="766792" y="362593"/>
                <a:ext cx="306893" cy="220256"/>
                <a:chOff x="-2023762" y="-1244262"/>
                <a:chExt cx="393225" cy="282250"/>
              </a:xfrm>
            </p:grpSpPr>
            <p:sp>
              <p:nvSpPr>
                <p:cNvPr id="1543" name="Google Shape;1481;p44">
                  <a:extLst>
                    <a:ext uri="{FF2B5EF4-FFF2-40B4-BE49-F238E27FC236}">
                      <a16:creationId xmlns:a16="http://schemas.microsoft.com/office/drawing/2014/main" id="{FBB0CA74-06C8-0080-7F65-0B4BF00634EE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482;p44">
                  <a:extLst>
                    <a:ext uri="{FF2B5EF4-FFF2-40B4-BE49-F238E27FC236}">
                      <a16:creationId xmlns:a16="http://schemas.microsoft.com/office/drawing/2014/main" id="{225B44E7-7103-0164-6531-61B9E15FD8DB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483;p44">
                  <a:extLst>
                    <a:ext uri="{FF2B5EF4-FFF2-40B4-BE49-F238E27FC236}">
                      <a16:creationId xmlns:a16="http://schemas.microsoft.com/office/drawing/2014/main" id="{4B3B623F-36C2-BBAF-39BF-F06A8EBF833A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484;p44">
                  <a:extLst>
                    <a:ext uri="{FF2B5EF4-FFF2-40B4-BE49-F238E27FC236}">
                      <a16:creationId xmlns:a16="http://schemas.microsoft.com/office/drawing/2014/main" id="{9FBB1CCE-1874-4EAA-94F7-27C17850197C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485;p44">
                  <a:extLst>
                    <a:ext uri="{FF2B5EF4-FFF2-40B4-BE49-F238E27FC236}">
                      <a16:creationId xmlns:a16="http://schemas.microsoft.com/office/drawing/2014/main" id="{FA8495EE-647A-ECFE-896B-C41C096BEF80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486;p44">
                  <a:extLst>
                    <a:ext uri="{FF2B5EF4-FFF2-40B4-BE49-F238E27FC236}">
                      <a16:creationId xmlns:a16="http://schemas.microsoft.com/office/drawing/2014/main" id="{E4FF3C21-D2D8-6658-3E0B-BC2AC7FC3F4E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487;p44">
                  <a:extLst>
                    <a:ext uri="{FF2B5EF4-FFF2-40B4-BE49-F238E27FC236}">
                      <a16:creationId xmlns:a16="http://schemas.microsoft.com/office/drawing/2014/main" id="{81CBD943-8470-1CDB-B88A-C47B561B91B3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488;p44">
                  <a:extLst>
                    <a:ext uri="{FF2B5EF4-FFF2-40B4-BE49-F238E27FC236}">
                      <a16:creationId xmlns:a16="http://schemas.microsoft.com/office/drawing/2014/main" id="{6FF5D7CE-FC34-793E-9A56-D631920CF567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489;p44">
                  <a:extLst>
                    <a:ext uri="{FF2B5EF4-FFF2-40B4-BE49-F238E27FC236}">
                      <a16:creationId xmlns:a16="http://schemas.microsoft.com/office/drawing/2014/main" id="{8617AFCC-276E-B87B-CCCE-7E76307E37E7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490;p44">
                  <a:extLst>
                    <a:ext uri="{FF2B5EF4-FFF2-40B4-BE49-F238E27FC236}">
                      <a16:creationId xmlns:a16="http://schemas.microsoft.com/office/drawing/2014/main" id="{62DC7D8A-B26D-5D4D-BDE1-99DF5B49390D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491;p44">
                  <a:extLst>
                    <a:ext uri="{FF2B5EF4-FFF2-40B4-BE49-F238E27FC236}">
                      <a16:creationId xmlns:a16="http://schemas.microsoft.com/office/drawing/2014/main" id="{C7407363-5EFA-7C6B-B42B-97D04995566E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492;p44">
                  <a:extLst>
                    <a:ext uri="{FF2B5EF4-FFF2-40B4-BE49-F238E27FC236}">
                      <a16:creationId xmlns:a16="http://schemas.microsoft.com/office/drawing/2014/main" id="{830E56B9-000D-5E64-BDA6-ACE2EC63DCCD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493;p44">
                  <a:extLst>
                    <a:ext uri="{FF2B5EF4-FFF2-40B4-BE49-F238E27FC236}">
                      <a16:creationId xmlns:a16="http://schemas.microsoft.com/office/drawing/2014/main" id="{578E7738-02E6-EF23-DDB4-B49526FB0071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494;p44">
                  <a:extLst>
                    <a:ext uri="{FF2B5EF4-FFF2-40B4-BE49-F238E27FC236}">
                      <a16:creationId xmlns:a16="http://schemas.microsoft.com/office/drawing/2014/main" id="{CF66AEBB-BF23-5A96-1728-7D38AF24CC4C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495;p44">
                  <a:extLst>
                    <a:ext uri="{FF2B5EF4-FFF2-40B4-BE49-F238E27FC236}">
                      <a16:creationId xmlns:a16="http://schemas.microsoft.com/office/drawing/2014/main" id="{B0854553-B3A6-2701-D52B-493F84C06028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496;p44">
                  <a:extLst>
                    <a:ext uri="{FF2B5EF4-FFF2-40B4-BE49-F238E27FC236}">
                      <a16:creationId xmlns:a16="http://schemas.microsoft.com/office/drawing/2014/main" id="{7EA90F1C-2BF3-DE5F-DB2E-76573040CC81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497;p44">
                  <a:extLst>
                    <a:ext uri="{FF2B5EF4-FFF2-40B4-BE49-F238E27FC236}">
                      <a16:creationId xmlns:a16="http://schemas.microsoft.com/office/drawing/2014/main" id="{2AB334EB-E233-DDEF-6428-29E8131C0B8A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498;p44">
                  <a:extLst>
                    <a:ext uri="{FF2B5EF4-FFF2-40B4-BE49-F238E27FC236}">
                      <a16:creationId xmlns:a16="http://schemas.microsoft.com/office/drawing/2014/main" id="{093AD9AA-346D-C6B2-E58B-DFCCE2B124AD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499;p44">
                  <a:extLst>
                    <a:ext uri="{FF2B5EF4-FFF2-40B4-BE49-F238E27FC236}">
                      <a16:creationId xmlns:a16="http://schemas.microsoft.com/office/drawing/2014/main" id="{AF3EEDDB-18AC-FD35-233F-7128701DE381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00;p44">
                  <a:extLst>
                    <a:ext uri="{FF2B5EF4-FFF2-40B4-BE49-F238E27FC236}">
                      <a16:creationId xmlns:a16="http://schemas.microsoft.com/office/drawing/2014/main" id="{8F7C1DC9-4DCA-5DF0-9A6E-B76A70FCAD69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01;p44">
                  <a:extLst>
                    <a:ext uri="{FF2B5EF4-FFF2-40B4-BE49-F238E27FC236}">
                      <a16:creationId xmlns:a16="http://schemas.microsoft.com/office/drawing/2014/main" id="{29751ED9-239A-711E-4686-AAA2CC3834E4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02;p44">
                  <a:extLst>
                    <a:ext uri="{FF2B5EF4-FFF2-40B4-BE49-F238E27FC236}">
                      <a16:creationId xmlns:a16="http://schemas.microsoft.com/office/drawing/2014/main" id="{CBCB38E5-76D3-C09F-1AF0-00AE061F8554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503;p44">
                  <a:extLst>
                    <a:ext uri="{FF2B5EF4-FFF2-40B4-BE49-F238E27FC236}">
                      <a16:creationId xmlns:a16="http://schemas.microsoft.com/office/drawing/2014/main" id="{520267D2-D1A3-AEAD-4CCE-49F4C003C5E6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504;p44">
                <a:extLst>
                  <a:ext uri="{FF2B5EF4-FFF2-40B4-BE49-F238E27FC236}">
                    <a16:creationId xmlns:a16="http://schemas.microsoft.com/office/drawing/2014/main" id="{C6CADF5A-4257-3D41-FF4A-BA91662075A7}"/>
                  </a:ext>
                </a:extLst>
              </p:cNvPr>
              <p:cNvGrpSpPr/>
              <p:nvPr/>
            </p:nvGrpSpPr>
            <p:grpSpPr>
              <a:xfrm rot="1866092">
                <a:off x="1044286" y="718029"/>
                <a:ext cx="420663" cy="301906"/>
                <a:chOff x="-2023762" y="-1244262"/>
                <a:chExt cx="393225" cy="282250"/>
              </a:xfrm>
            </p:grpSpPr>
            <p:sp>
              <p:nvSpPr>
                <p:cNvPr id="48" name="Google Shape;1505;p44">
                  <a:extLst>
                    <a:ext uri="{FF2B5EF4-FFF2-40B4-BE49-F238E27FC236}">
                      <a16:creationId xmlns:a16="http://schemas.microsoft.com/office/drawing/2014/main" id="{4ED6C9F0-4ED5-CB83-65B1-051BF9115823}"/>
                    </a:ext>
                  </a:extLst>
                </p:cNvPr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506;p44">
                  <a:extLst>
                    <a:ext uri="{FF2B5EF4-FFF2-40B4-BE49-F238E27FC236}">
                      <a16:creationId xmlns:a16="http://schemas.microsoft.com/office/drawing/2014/main" id="{D0FEF53F-56E5-DF21-07AF-1530F9B7AB56}"/>
                    </a:ext>
                  </a:extLst>
                </p:cNvPr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507;p44">
                  <a:extLst>
                    <a:ext uri="{FF2B5EF4-FFF2-40B4-BE49-F238E27FC236}">
                      <a16:creationId xmlns:a16="http://schemas.microsoft.com/office/drawing/2014/main" id="{922F77F4-2E4F-237E-AEFE-3530638B6F94}"/>
                    </a:ext>
                  </a:extLst>
                </p:cNvPr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508;p44">
                  <a:extLst>
                    <a:ext uri="{FF2B5EF4-FFF2-40B4-BE49-F238E27FC236}">
                      <a16:creationId xmlns:a16="http://schemas.microsoft.com/office/drawing/2014/main" id="{962F2CA5-3099-866F-AC19-9B1FF77F8B16}"/>
                    </a:ext>
                  </a:extLst>
                </p:cNvPr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509;p44">
                  <a:extLst>
                    <a:ext uri="{FF2B5EF4-FFF2-40B4-BE49-F238E27FC236}">
                      <a16:creationId xmlns:a16="http://schemas.microsoft.com/office/drawing/2014/main" id="{1032CFDD-FA32-34E7-D6D0-22DA6932BA37}"/>
                    </a:ext>
                  </a:extLst>
                </p:cNvPr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510;p44">
                  <a:extLst>
                    <a:ext uri="{FF2B5EF4-FFF2-40B4-BE49-F238E27FC236}">
                      <a16:creationId xmlns:a16="http://schemas.microsoft.com/office/drawing/2014/main" id="{937DE868-340A-4651-6B55-643EEE6E04F9}"/>
                    </a:ext>
                  </a:extLst>
                </p:cNvPr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511;p44">
                  <a:extLst>
                    <a:ext uri="{FF2B5EF4-FFF2-40B4-BE49-F238E27FC236}">
                      <a16:creationId xmlns:a16="http://schemas.microsoft.com/office/drawing/2014/main" id="{79982AF6-8505-71F9-1555-E9D8F3BF9C11}"/>
                    </a:ext>
                  </a:extLst>
                </p:cNvPr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512;p44">
                  <a:extLst>
                    <a:ext uri="{FF2B5EF4-FFF2-40B4-BE49-F238E27FC236}">
                      <a16:creationId xmlns:a16="http://schemas.microsoft.com/office/drawing/2014/main" id="{D06161F8-0992-5541-7430-090457CD04EB}"/>
                    </a:ext>
                  </a:extLst>
                </p:cNvPr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513;p44">
                  <a:extLst>
                    <a:ext uri="{FF2B5EF4-FFF2-40B4-BE49-F238E27FC236}">
                      <a16:creationId xmlns:a16="http://schemas.microsoft.com/office/drawing/2014/main" id="{0FF048B0-B55F-FCA2-5BE1-95518CCE81E1}"/>
                    </a:ext>
                  </a:extLst>
                </p:cNvPr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514;p44">
                  <a:extLst>
                    <a:ext uri="{FF2B5EF4-FFF2-40B4-BE49-F238E27FC236}">
                      <a16:creationId xmlns:a16="http://schemas.microsoft.com/office/drawing/2014/main" id="{9A0C1773-2EBE-24AD-3B5E-D541343ADECD}"/>
                    </a:ext>
                  </a:extLst>
                </p:cNvPr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515;p44">
                  <a:extLst>
                    <a:ext uri="{FF2B5EF4-FFF2-40B4-BE49-F238E27FC236}">
                      <a16:creationId xmlns:a16="http://schemas.microsoft.com/office/drawing/2014/main" id="{BD4DDE6C-C8AC-7844-14F5-8B2FCA34EBFE}"/>
                    </a:ext>
                  </a:extLst>
                </p:cNvPr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516;p44">
                  <a:extLst>
                    <a:ext uri="{FF2B5EF4-FFF2-40B4-BE49-F238E27FC236}">
                      <a16:creationId xmlns:a16="http://schemas.microsoft.com/office/drawing/2014/main" id="{30ACA623-2878-DE73-F5BB-4780677D1B4A}"/>
                    </a:ext>
                  </a:extLst>
                </p:cNvPr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517;p44">
                  <a:extLst>
                    <a:ext uri="{FF2B5EF4-FFF2-40B4-BE49-F238E27FC236}">
                      <a16:creationId xmlns:a16="http://schemas.microsoft.com/office/drawing/2014/main" id="{230F87FB-66CC-2DC6-9BC3-D8B774110D87}"/>
                    </a:ext>
                  </a:extLst>
                </p:cNvPr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518;p44">
                  <a:extLst>
                    <a:ext uri="{FF2B5EF4-FFF2-40B4-BE49-F238E27FC236}">
                      <a16:creationId xmlns:a16="http://schemas.microsoft.com/office/drawing/2014/main" id="{2F265DAD-29E2-452E-561E-F95DDCAEF629}"/>
                    </a:ext>
                  </a:extLst>
                </p:cNvPr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519;p44">
                  <a:extLst>
                    <a:ext uri="{FF2B5EF4-FFF2-40B4-BE49-F238E27FC236}">
                      <a16:creationId xmlns:a16="http://schemas.microsoft.com/office/drawing/2014/main" id="{EE9A9C8A-7521-E693-CF6F-B041A20527A6}"/>
                    </a:ext>
                  </a:extLst>
                </p:cNvPr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520;p44">
                  <a:extLst>
                    <a:ext uri="{FF2B5EF4-FFF2-40B4-BE49-F238E27FC236}">
                      <a16:creationId xmlns:a16="http://schemas.microsoft.com/office/drawing/2014/main" id="{71A0DDDB-36EF-6AA3-BB40-D7071EC948F2}"/>
                    </a:ext>
                  </a:extLst>
                </p:cNvPr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21;p44">
                  <a:extLst>
                    <a:ext uri="{FF2B5EF4-FFF2-40B4-BE49-F238E27FC236}">
                      <a16:creationId xmlns:a16="http://schemas.microsoft.com/office/drawing/2014/main" id="{BED7DDF7-8AC9-99AE-1402-32F96CFFDF89}"/>
                    </a:ext>
                  </a:extLst>
                </p:cNvPr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22;p44">
                  <a:extLst>
                    <a:ext uri="{FF2B5EF4-FFF2-40B4-BE49-F238E27FC236}">
                      <a16:creationId xmlns:a16="http://schemas.microsoft.com/office/drawing/2014/main" id="{D0CDDAEB-38A8-EE44-AE01-3F90DDF1B737}"/>
                    </a:ext>
                  </a:extLst>
                </p:cNvPr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23;p44">
                  <a:extLst>
                    <a:ext uri="{FF2B5EF4-FFF2-40B4-BE49-F238E27FC236}">
                      <a16:creationId xmlns:a16="http://schemas.microsoft.com/office/drawing/2014/main" id="{642A9E71-428D-AAE6-F3FF-713BCCC958E8}"/>
                    </a:ext>
                  </a:extLst>
                </p:cNvPr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24;p44">
                  <a:extLst>
                    <a:ext uri="{FF2B5EF4-FFF2-40B4-BE49-F238E27FC236}">
                      <a16:creationId xmlns:a16="http://schemas.microsoft.com/office/drawing/2014/main" id="{2641679E-6684-661B-C76D-E42647DA3EB8}"/>
                    </a:ext>
                  </a:extLst>
                </p:cNvPr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25;p44">
                  <a:extLst>
                    <a:ext uri="{FF2B5EF4-FFF2-40B4-BE49-F238E27FC236}">
                      <a16:creationId xmlns:a16="http://schemas.microsoft.com/office/drawing/2014/main" id="{3339ACD6-F9D5-BAF0-B25A-1DC7D5017A00}"/>
                    </a:ext>
                  </a:extLst>
                </p:cNvPr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26;p44">
                  <a:extLst>
                    <a:ext uri="{FF2B5EF4-FFF2-40B4-BE49-F238E27FC236}">
                      <a16:creationId xmlns:a16="http://schemas.microsoft.com/office/drawing/2014/main" id="{452A25C4-152F-5ABC-CDA9-AE3456E7D5A2}"/>
                    </a:ext>
                  </a:extLst>
                </p:cNvPr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27;p44">
                  <a:extLst>
                    <a:ext uri="{FF2B5EF4-FFF2-40B4-BE49-F238E27FC236}">
                      <a16:creationId xmlns:a16="http://schemas.microsoft.com/office/drawing/2014/main" id="{A6DD70E1-DD2C-06A5-4F64-E59194D35099}"/>
                    </a:ext>
                  </a:extLst>
                </p:cNvPr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1528;p44">
              <a:extLst>
                <a:ext uri="{FF2B5EF4-FFF2-40B4-BE49-F238E27FC236}">
                  <a16:creationId xmlns:a16="http://schemas.microsoft.com/office/drawing/2014/main" id="{5FCF34D6-DB30-7BFA-FEE3-D92E73B9AAE3}"/>
                </a:ext>
              </a:extLst>
            </p:cNvPr>
            <p:cNvGrpSpPr/>
            <p:nvPr/>
          </p:nvGrpSpPr>
          <p:grpSpPr>
            <a:xfrm flipH="1">
              <a:off x="5827319" y="158458"/>
              <a:ext cx="418863" cy="592242"/>
              <a:chOff x="294363" y="4224458"/>
              <a:chExt cx="418863" cy="592242"/>
            </a:xfrm>
          </p:grpSpPr>
          <p:sp>
            <p:nvSpPr>
              <p:cNvPr id="43" name="Google Shape;1529;p44">
                <a:extLst>
                  <a:ext uri="{FF2B5EF4-FFF2-40B4-BE49-F238E27FC236}">
                    <a16:creationId xmlns:a16="http://schemas.microsoft.com/office/drawing/2014/main" id="{38F31951-DEFA-51D2-2946-B3B5DB9B82E5}"/>
                  </a:ext>
                </a:extLst>
              </p:cNvPr>
              <p:cNvSpPr/>
              <p:nvPr/>
            </p:nvSpPr>
            <p:spPr>
              <a:xfrm>
                <a:off x="294363" y="4224458"/>
                <a:ext cx="115364" cy="1820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30;p44">
                <a:extLst>
                  <a:ext uri="{FF2B5EF4-FFF2-40B4-BE49-F238E27FC236}">
                    <a16:creationId xmlns:a16="http://schemas.microsoft.com/office/drawing/2014/main" id="{ED0C7689-E678-3D75-DF6C-3684D990FE19}"/>
                  </a:ext>
                </a:extLst>
              </p:cNvPr>
              <p:cNvSpPr/>
              <p:nvPr/>
            </p:nvSpPr>
            <p:spPr>
              <a:xfrm>
                <a:off x="471074" y="4391300"/>
                <a:ext cx="242152" cy="4254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531;p44">
              <a:extLst>
                <a:ext uri="{FF2B5EF4-FFF2-40B4-BE49-F238E27FC236}">
                  <a16:creationId xmlns:a16="http://schemas.microsoft.com/office/drawing/2014/main" id="{1F20F185-DCD8-E800-C2F1-D7C4BEED5E51}"/>
                </a:ext>
              </a:extLst>
            </p:cNvPr>
            <p:cNvGrpSpPr/>
            <p:nvPr/>
          </p:nvGrpSpPr>
          <p:grpSpPr>
            <a:xfrm>
              <a:off x="5596775" y="2866887"/>
              <a:ext cx="2566421" cy="1481648"/>
              <a:chOff x="5596775" y="2866887"/>
              <a:chExt cx="2566421" cy="1481648"/>
            </a:xfrm>
          </p:grpSpPr>
          <p:sp>
            <p:nvSpPr>
              <p:cNvPr id="40" name="Google Shape;1532;p44">
                <a:extLst>
                  <a:ext uri="{FF2B5EF4-FFF2-40B4-BE49-F238E27FC236}">
                    <a16:creationId xmlns:a16="http://schemas.microsoft.com/office/drawing/2014/main" id="{31824B73-5F79-087C-66A0-FEFF90F48590}"/>
                  </a:ext>
                </a:extLst>
              </p:cNvPr>
              <p:cNvSpPr/>
              <p:nvPr/>
            </p:nvSpPr>
            <p:spPr>
              <a:xfrm>
                <a:off x="5596775" y="2866887"/>
                <a:ext cx="2556900" cy="1256700"/>
              </a:xfrm>
              <a:prstGeom prst="frame">
                <a:avLst>
                  <a:gd name="adj1" fmla="val 714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33;p44">
                <a:extLst>
                  <a:ext uri="{FF2B5EF4-FFF2-40B4-BE49-F238E27FC236}">
                    <a16:creationId xmlns:a16="http://schemas.microsoft.com/office/drawing/2014/main" id="{CE032175-F7F9-8D4B-1341-741DB34CB850}"/>
                  </a:ext>
                </a:extLst>
              </p:cNvPr>
              <p:cNvSpPr/>
              <p:nvPr/>
            </p:nvSpPr>
            <p:spPr>
              <a:xfrm>
                <a:off x="5606290" y="4037733"/>
                <a:ext cx="157256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14578" extrusionOk="0">
                    <a:moveTo>
                      <a:pt x="5713" y="0"/>
                    </a:moveTo>
                    <a:lnTo>
                      <a:pt x="5713" y="0"/>
                    </a:lnTo>
                    <a:cubicBezTo>
                      <a:pt x="4631" y="118"/>
                      <a:pt x="3787" y="157"/>
                      <a:pt x="3092" y="157"/>
                    </a:cubicBezTo>
                    <a:cubicBezTo>
                      <a:pt x="2085" y="157"/>
                      <a:pt x="1392" y="76"/>
                      <a:pt x="745" y="44"/>
                    </a:cubicBezTo>
                    <a:lnTo>
                      <a:pt x="745" y="44"/>
                    </a:lnTo>
                    <a:cubicBezTo>
                      <a:pt x="1121" y="777"/>
                      <a:pt x="1" y="14577"/>
                      <a:pt x="3661" y="14577"/>
                    </a:cubicBezTo>
                    <a:cubicBezTo>
                      <a:pt x="3673" y="14577"/>
                      <a:pt x="3685" y="14577"/>
                      <a:pt x="3698" y="14577"/>
                    </a:cubicBezTo>
                    <a:cubicBezTo>
                      <a:pt x="7375" y="14483"/>
                      <a:pt x="5655" y="58"/>
                      <a:pt x="5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34;p44">
                <a:extLst>
                  <a:ext uri="{FF2B5EF4-FFF2-40B4-BE49-F238E27FC236}">
                    <a16:creationId xmlns:a16="http://schemas.microsoft.com/office/drawing/2014/main" id="{A7A440C6-C5A1-453C-EF95-8D454B1103F1}"/>
                  </a:ext>
                </a:extLst>
              </p:cNvPr>
              <p:cNvSpPr/>
              <p:nvPr/>
            </p:nvSpPr>
            <p:spPr>
              <a:xfrm>
                <a:off x="8005940" y="4037733"/>
                <a:ext cx="157256" cy="310803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14578" extrusionOk="0">
                    <a:moveTo>
                      <a:pt x="5713" y="0"/>
                    </a:moveTo>
                    <a:lnTo>
                      <a:pt x="5713" y="0"/>
                    </a:lnTo>
                    <a:cubicBezTo>
                      <a:pt x="4631" y="118"/>
                      <a:pt x="3787" y="157"/>
                      <a:pt x="3092" y="157"/>
                    </a:cubicBezTo>
                    <a:cubicBezTo>
                      <a:pt x="2085" y="157"/>
                      <a:pt x="1392" y="76"/>
                      <a:pt x="745" y="44"/>
                    </a:cubicBezTo>
                    <a:lnTo>
                      <a:pt x="745" y="44"/>
                    </a:lnTo>
                    <a:cubicBezTo>
                      <a:pt x="1121" y="777"/>
                      <a:pt x="1" y="14577"/>
                      <a:pt x="3661" y="14577"/>
                    </a:cubicBezTo>
                    <a:cubicBezTo>
                      <a:pt x="3673" y="14577"/>
                      <a:pt x="3685" y="14577"/>
                      <a:pt x="3698" y="14577"/>
                    </a:cubicBezTo>
                    <a:cubicBezTo>
                      <a:pt x="7375" y="14483"/>
                      <a:pt x="5655" y="58"/>
                      <a:pt x="5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535;p44">
              <a:extLst>
                <a:ext uri="{FF2B5EF4-FFF2-40B4-BE49-F238E27FC236}">
                  <a16:creationId xmlns:a16="http://schemas.microsoft.com/office/drawing/2014/main" id="{04959FFC-3A00-8D6E-7D92-FF9B4CF1E6FF}"/>
                </a:ext>
              </a:extLst>
            </p:cNvPr>
            <p:cNvGrpSpPr/>
            <p:nvPr/>
          </p:nvGrpSpPr>
          <p:grpSpPr>
            <a:xfrm>
              <a:off x="6179010" y="3083357"/>
              <a:ext cx="1422215" cy="1443371"/>
              <a:chOff x="3873263" y="2600300"/>
              <a:chExt cx="1397479" cy="1418268"/>
            </a:xfrm>
          </p:grpSpPr>
          <p:sp>
            <p:nvSpPr>
              <p:cNvPr id="15" name="Google Shape;1536;p44">
                <a:extLst>
                  <a:ext uri="{FF2B5EF4-FFF2-40B4-BE49-F238E27FC236}">
                    <a16:creationId xmlns:a16="http://schemas.microsoft.com/office/drawing/2014/main" id="{DB13A6F3-4222-D7FB-41AF-BE3C1844BC35}"/>
                  </a:ext>
                </a:extLst>
              </p:cNvPr>
              <p:cNvSpPr/>
              <p:nvPr/>
            </p:nvSpPr>
            <p:spPr>
              <a:xfrm>
                <a:off x="4062963" y="2769800"/>
                <a:ext cx="597118" cy="1248768"/>
              </a:xfrm>
              <a:custGeom>
                <a:avLst/>
                <a:gdLst/>
                <a:ahLst/>
                <a:cxnLst/>
                <a:rect l="l" t="t" r="r" b="b"/>
                <a:pathLst>
                  <a:path w="25688" h="53722" extrusionOk="0">
                    <a:moveTo>
                      <a:pt x="12292" y="0"/>
                    </a:moveTo>
                    <a:cubicBezTo>
                      <a:pt x="11383" y="0"/>
                      <a:pt x="10473" y="55"/>
                      <a:pt x="9567" y="164"/>
                    </a:cubicBezTo>
                    <a:cubicBezTo>
                      <a:pt x="6236" y="569"/>
                      <a:pt x="2701" y="1980"/>
                      <a:pt x="1200" y="4980"/>
                    </a:cubicBezTo>
                    <a:cubicBezTo>
                      <a:pt x="1" y="7375"/>
                      <a:pt x="378" y="10315"/>
                      <a:pt x="1541" y="12727"/>
                    </a:cubicBezTo>
                    <a:cubicBezTo>
                      <a:pt x="2706" y="15139"/>
                      <a:pt x="4569" y="17130"/>
                      <a:pt x="6050" y="19267"/>
                    </a:cubicBezTo>
                    <a:cubicBezTo>
                      <a:pt x="5243" y="29515"/>
                      <a:pt x="5674" y="39861"/>
                      <a:pt x="7006" y="49692"/>
                    </a:cubicBezTo>
                    <a:cubicBezTo>
                      <a:pt x="5162" y="50149"/>
                      <a:pt x="3417" y="50938"/>
                      <a:pt x="1857" y="52019"/>
                    </a:cubicBezTo>
                    <a:cubicBezTo>
                      <a:pt x="1470" y="52286"/>
                      <a:pt x="1049" y="52699"/>
                      <a:pt x="1183" y="53150"/>
                    </a:cubicBezTo>
                    <a:cubicBezTo>
                      <a:pt x="1326" y="53619"/>
                      <a:pt x="1938" y="53713"/>
                      <a:pt x="2429" y="53718"/>
                    </a:cubicBezTo>
                    <a:cubicBezTo>
                      <a:pt x="2681" y="53720"/>
                      <a:pt x="2933" y="53721"/>
                      <a:pt x="3185" y="53721"/>
                    </a:cubicBezTo>
                    <a:cubicBezTo>
                      <a:pt x="7186" y="53721"/>
                      <a:pt x="11209" y="53450"/>
                      <a:pt x="15572" y="52746"/>
                    </a:cubicBezTo>
                    <a:cubicBezTo>
                      <a:pt x="17861" y="47509"/>
                      <a:pt x="19935" y="42088"/>
                      <a:pt x="20516" y="36402"/>
                    </a:cubicBezTo>
                    <a:cubicBezTo>
                      <a:pt x="21077" y="30928"/>
                      <a:pt x="16671" y="23936"/>
                      <a:pt x="21428" y="17236"/>
                    </a:cubicBezTo>
                    <a:cubicBezTo>
                      <a:pt x="22841" y="15246"/>
                      <a:pt x="24276" y="13210"/>
                      <a:pt x="24981" y="10874"/>
                    </a:cubicBezTo>
                    <a:cubicBezTo>
                      <a:pt x="25687" y="8538"/>
                      <a:pt x="25546" y="5805"/>
                      <a:pt x="24012" y="3908"/>
                    </a:cubicBezTo>
                    <a:cubicBezTo>
                      <a:pt x="22969" y="2617"/>
                      <a:pt x="21415" y="1851"/>
                      <a:pt x="19852" y="1297"/>
                    </a:cubicBezTo>
                    <a:cubicBezTo>
                      <a:pt x="17417" y="436"/>
                      <a:pt x="14860" y="0"/>
                      <a:pt x="12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37;p44">
                <a:extLst>
                  <a:ext uri="{FF2B5EF4-FFF2-40B4-BE49-F238E27FC236}">
                    <a16:creationId xmlns:a16="http://schemas.microsoft.com/office/drawing/2014/main" id="{2D680E4F-55FC-7EEC-6DA6-B8E8AB6871CF}"/>
                  </a:ext>
                </a:extLst>
              </p:cNvPr>
              <p:cNvSpPr/>
              <p:nvPr/>
            </p:nvSpPr>
            <p:spPr>
              <a:xfrm>
                <a:off x="4311612" y="3158544"/>
                <a:ext cx="725755" cy="845258"/>
              </a:xfrm>
              <a:custGeom>
                <a:avLst/>
                <a:gdLst/>
                <a:ahLst/>
                <a:cxnLst/>
                <a:rect l="l" t="t" r="r" b="b"/>
                <a:pathLst>
                  <a:path w="31222" h="36363" extrusionOk="0">
                    <a:moveTo>
                      <a:pt x="7226" y="0"/>
                    </a:moveTo>
                    <a:cubicBezTo>
                      <a:pt x="6699" y="0"/>
                      <a:pt x="6176" y="88"/>
                      <a:pt x="5666" y="288"/>
                    </a:cubicBezTo>
                    <a:cubicBezTo>
                      <a:pt x="3646" y="1082"/>
                      <a:pt x="2653" y="3339"/>
                      <a:pt x="2074" y="5432"/>
                    </a:cubicBezTo>
                    <a:cubicBezTo>
                      <a:pt x="736" y="10295"/>
                      <a:pt x="532" y="15400"/>
                      <a:pt x="1473" y="20355"/>
                    </a:cubicBezTo>
                    <a:cubicBezTo>
                      <a:pt x="2081" y="23535"/>
                      <a:pt x="3163" y="26665"/>
                      <a:pt x="3129" y="29903"/>
                    </a:cubicBezTo>
                    <a:cubicBezTo>
                      <a:pt x="3119" y="30851"/>
                      <a:pt x="3014" y="31802"/>
                      <a:pt x="3126" y="32743"/>
                    </a:cubicBezTo>
                    <a:cubicBezTo>
                      <a:pt x="3237" y="33684"/>
                      <a:pt x="1" y="35541"/>
                      <a:pt x="749" y="36123"/>
                    </a:cubicBezTo>
                    <a:cubicBezTo>
                      <a:pt x="977" y="36299"/>
                      <a:pt x="1509" y="36362"/>
                      <a:pt x="2180" y="36362"/>
                    </a:cubicBezTo>
                    <a:cubicBezTo>
                      <a:pt x="3850" y="36362"/>
                      <a:pt x="6379" y="35972"/>
                      <a:pt x="7217" y="35972"/>
                    </a:cubicBezTo>
                    <a:cubicBezTo>
                      <a:pt x="7246" y="35972"/>
                      <a:pt x="7274" y="35973"/>
                      <a:pt x="7299" y="35974"/>
                    </a:cubicBezTo>
                    <a:cubicBezTo>
                      <a:pt x="9655" y="36067"/>
                      <a:pt x="12013" y="36114"/>
                      <a:pt x="14402" y="36114"/>
                    </a:cubicBezTo>
                    <a:cubicBezTo>
                      <a:pt x="19293" y="36114"/>
                      <a:pt x="24314" y="35918"/>
                      <a:pt x="29710" y="35525"/>
                    </a:cubicBezTo>
                    <a:cubicBezTo>
                      <a:pt x="31221" y="28969"/>
                      <a:pt x="29689" y="21931"/>
                      <a:pt x="26321" y="16107"/>
                    </a:cubicBezTo>
                    <a:cubicBezTo>
                      <a:pt x="22953" y="10285"/>
                      <a:pt x="17861" y="5600"/>
                      <a:pt x="12227" y="1923"/>
                    </a:cubicBezTo>
                    <a:cubicBezTo>
                      <a:pt x="10722" y="940"/>
                      <a:pt x="8954" y="0"/>
                      <a:pt x="72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38;p44">
                <a:extLst>
                  <a:ext uri="{FF2B5EF4-FFF2-40B4-BE49-F238E27FC236}">
                    <a16:creationId xmlns:a16="http://schemas.microsoft.com/office/drawing/2014/main" id="{C22DA562-BD47-7857-927A-C862F34657B1}"/>
                  </a:ext>
                </a:extLst>
              </p:cNvPr>
              <p:cNvSpPr/>
              <p:nvPr/>
            </p:nvSpPr>
            <p:spPr>
              <a:xfrm>
                <a:off x="4864442" y="2959639"/>
                <a:ext cx="406299" cy="1028103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44229" extrusionOk="0">
                    <a:moveTo>
                      <a:pt x="9294" y="0"/>
                    </a:moveTo>
                    <a:cubicBezTo>
                      <a:pt x="8891" y="0"/>
                      <a:pt x="8488" y="41"/>
                      <a:pt x="8096" y="125"/>
                    </a:cubicBezTo>
                    <a:cubicBezTo>
                      <a:pt x="5990" y="573"/>
                      <a:pt x="4214" y="2054"/>
                      <a:pt x="2975" y="3815"/>
                    </a:cubicBezTo>
                    <a:cubicBezTo>
                      <a:pt x="612" y="7173"/>
                      <a:pt x="1" y="11606"/>
                      <a:pt x="966" y="15597"/>
                    </a:cubicBezTo>
                    <a:cubicBezTo>
                      <a:pt x="1932" y="19589"/>
                      <a:pt x="4375" y="23138"/>
                      <a:pt x="7493" y="25811"/>
                    </a:cubicBezTo>
                    <a:cubicBezTo>
                      <a:pt x="8875" y="26999"/>
                      <a:pt x="10427" y="28065"/>
                      <a:pt x="11370" y="29625"/>
                    </a:cubicBezTo>
                    <a:cubicBezTo>
                      <a:pt x="12648" y="31736"/>
                      <a:pt x="12535" y="34608"/>
                      <a:pt x="11093" y="36612"/>
                    </a:cubicBezTo>
                    <a:cubicBezTo>
                      <a:pt x="9908" y="38257"/>
                      <a:pt x="7886" y="39239"/>
                      <a:pt x="5867" y="39239"/>
                    </a:cubicBezTo>
                    <a:cubicBezTo>
                      <a:pt x="5427" y="39239"/>
                      <a:pt x="4986" y="39192"/>
                      <a:pt x="4555" y="39095"/>
                    </a:cubicBezTo>
                    <a:cubicBezTo>
                      <a:pt x="3942" y="40788"/>
                      <a:pt x="3908" y="42225"/>
                      <a:pt x="3873" y="43662"/>
                    </a:cubicBezTo>
                    <a:cubicBezTo>
                      <a:pt x="5049" y="44036"/>
                      <a:pt x="6288" y="44229"/>
                      <a:pt x="7524" y="44229"/>
                    </a:cubicBezTo>
                    <a:cubicBezTo>
                      <a:pt x="9399" y="44229"/>
                      <a:pt x="11264" y="43784"/>
                      <a:pt x="12885" y="42849"/>
                    </a:cubicBezTo>
                    <a:cubicBezTo>
                      <a:pt x="15572" y="41295"/>
                      <a:pt x="17471" y="38336"/>
                      <a:pt x="17474" y="35230"/>
                    </a:cubicBezTo>
                    <a:cubicBezTo>
                      <a:pt x="17479" y="31775"/>
                      <a:pt x="15321" y="28744"/>
                      <a:pt x="13354" y="25902"/>
                    </a:cubicBezTo>
                    <a:cubicBezTo>
                      <a:pt x="11386" y="23061"/>
                      <a:pt x="9434" y="19806"/>
                      <a:pt x="9925" y="16385"/>
                    </a:cubicBezTo>
                    <a:cubicBezTo>
                      <a:pt x="10285" y="13874"/>
                      <a:pt x="11903" y="11758"/>
                      <a:pt x="13103" y="9522"/>
                    </a:cubicBezTo>
                    <a:cubicBezTo>
                      <a:pt x="14302" y="7287"/>
                      <a:pt x="15080" y="4453"/>
                      <a:pt x="13758" y="2287"/>
                    </a:cubicBezTo>
                    <a:cubicBezTo>
                      <a:pt x="12844" y="791"/>
                      <a:pt x="11062" y="0"/>
                      <a:pt x="92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39;p44">
                <a:extLst>
                  <a:ext uri="{FF2B5EF4-FFF2-40B4-BE49-F238E27FC236}">
                    <a16:creationId xmlns:a16="http://schemas.microsoft.com/office/drawing/2014/main" id="{C10D66A4-3DCC-4459-955F-E6F477550E4C}"/>
                  </a:ext>
                </a:extLst>
              </p:cNvPr>
              <p:cNvSpPr/>
              <p:nvPr/>
            </p:nvSpPr>
            <p:spPr>
              <a:xfrm>
                <a:off x="4070611" y="2600300"/>
                <a:ext cx="247094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30" h="12177" extrusionOk="0">
                    <a:moveTo>
                      <a:pt x="2320" y="1"/>
                    </a:moveTo>
                    <a:cubicBezTo>
                      <a:pt x="947" y="1349"/>
                      <a:pt x="292" y="3298"/>
                      <a:pt x="146" y="5217"/>
                    </a:cubicBezTo>
                    <a:cubicBezTo>
                      <a:pt x="1" y="7137"/>
                      <a:pt x="317" y="9058"/>
                      <a:pt x="632" y="10957"/>
                    </a:cubicBezTo>
                    <a:cubicBezTo>
                      <a:pt x="699" y="11356"/>
                      <a:pt x="791" y="11799"/>
                      <a:pt x="1123" y="12029"/>
                    </a:cubicBezTo>
                    <a:cubicBezTo>
                      <a:pt x="1274" y="12135"/>
                      <a:pt x="1444" y="12176"/>
                      <a:pt x="1621" y="12176"/>
                    </a:cubicBezTo>
                    <a:cubicBezTo>
                      <a:pt x="1963" y="12176"/>
                      <a:pt x="2333" y="12021"/>
                      <a:pt x="2651" y="11863"/>
                    </a:cubicBezTo>
                    <a:cubicBezTo>
                      <a:pt x="4825" y="10785"/>
                      <a:pt x="6999" y="9706"/>
                      <a:pt x="10629" y="8240"/>
                    </a:cubicBezTo>
                    <a:cubicBezTo>
                      <a:pt x="8468" y="4942"/>
                      <a:pt x="5638" y="2135"/>
                      <a:pt x="23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40;p44">
                <a:extLst>
                  <a:ext uri="{FF2B5EF4-FFF2-40B4-BE49-F238E27FC236}">
                    <a16:creationId xmlns:a16="http://schemas.microsoft.com/office/drawing/2014/main" id="{AE39254A-93E5-29C7-818D-15D8E17C7CB4}"/>
                  </a:ext>
                </a:extLst>
              </p:cNvPr>
              <p:cNvSpPr/>
              <p:nvPr/>
            </p:nvSpPr>
            <p:spPr>
              <a:xfrm>
                <a:off x="4408589" y="2600300"/>
                <a:ext cx="247071" cy="283054"/>
              </a:xfrm>
              <a:custGeom>
                <a:avLst/>
                <a:gdLst/>
                <a:ahLst/>
                <a:cxnLst/>
                <a:rect l="l" t="t" r="r" b="b"/>
                <a:pathLst>
                  <a:path w="10629" h="12177" extrusionOk="0">
                    <a:moveTo>
                      <a:pt x="8309" y="1"/>
                    </a:moveTo>
                    <a:cubicBezTo>
                      <a:pt x="4991" y="2135"/>
                      <a:pt x="2161" y="4940"/>
                      <a:pt x="0" y="8240"/>
                    </a:cubicBezTo>
                    <a:cubicBezTo>
                      <a:pt x="3631" y="9706"/>
                      <a:pt x="5805" y="10785"/>
                      <a:pt x="7979" y="11863"/>
                    </a:cubicBezTo>
                    <a:cubicBezTo>
                      <a:pt x="8297" y="12021"/>
                      <a:pt x="8667" y="12176"/>
                      <a:pt x="9008" y="12176"/>
                    </a:cubicBezTo>
                    <a:cubicBezTo>
                      <a:pt x="9186" y="12176"/>
                      <a:pt x="9355" y="12135"/>
                      <a:pt x="9506" y="12029"/>
                    </a:cubicBezTo>
                    <a:cubicBezTo>
                      <a:pt x="9838" y="11799"/>
                      <a:pt x="9931" y="11356"/>
                      <a:pt x="9997" y="10957"/>
                    </a:cubicBezTo>
                    <a:cubicBezTo>
                      <a:pt x="10313" y="9058"/>
                      <a:pt x="10629" y="7137"/>
                      <a:pt x="10483" y="5217"/>
                    </a:cubicBezTo>
                    <a:cubicBezTo>
                      <a:pt x="10339" y="3298"/>
                      <a:pt x="9683" y="1349"/>
                      <a:pt x="83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41;p44">
                <a:extLst>
                  <a:ext uri="{FF2B5EF4-FFF2-40B4-BE49-F238E27FC236}">
                    <a16:creationId xmlns:a16="http://schemas.microsoft.com/office/drawing/2014/main" id="{18A57A8F-E6B9-6466-8667-27F6B12E5D50}"/>
                  </a:ext>
                </a:extLst>
              </p:cNvPr>
              <p:cNvSpPr/>
              <p:nvPr/>
            </p:nvSpPr>
            <p:spPr>
              <a:xfrm>
                <a:off x="4238136" y="2743231"/>
                <a:ext cx="211622" cy="160948"/>
              </a:xfrm>
              <a:custGeom>
                <a:avLst/>
                <a:gdLst/>
                <a:ahLst/>
                <a:cxnLst/>
                <a:rect l="l" t="t" r="r" b="b"/>
                <a:pathLst>
                  <a:path w="9104" h="6924" extrusionOk="0">
                    <a:moveTo>
                      <a:pt x="3454" y="1"/>
                    </a:moveTo>
                    <a:cubicBezTo>
                      <a:pt x="2356" y="1"/>
                      <a:pt x="1263" y="128"/>
                      <a:pt x="200" y="460"/>
                    </a:cubicBezTo>
                    <a:cubicBezTo>
                      <a:pt x="1" y="1887"/>
                      <a:pt x="780" y="3387"/>
                      <a:pt x="2141" y="4191"/>
                    </a:cubicBezTo>
                    <a:cubicBezTo>
                      <a:pt x="3085" y="4748"/>
                      <a:pt x="4377" y="5096"/>
                      <a:pt x="4707" y="6054"/>
                    </a:cubicBezTo>
                    <a:cubicBezTo>
                      <a:pt x="4824" y="6394"/>
                      <a:pt x="4887" y="6861"/>
                      <a:pt x="5287" y="6919"/>
                    </a:cubicBezTo>
                    <a:cubicBezTo>
                      <a:pt x="5310" y="6922"/>
                      <a:pt x="5333" y="6924"/>
                      <a:pt x="5355" y="6924"/>
                    </a:cubicBezTo>
                    <a:cubicBezTo>
                      <a:pt x="5528" y="6924"/>
                      <a:pt x="5693" y="6836"/>
                      <a:pt x="5838" y="6746"/>
                    </a:cubicBezTo>
                    <a:cubicBezTo>
                      <a:pt x="7986" y="5403"/>
                      <a:pt x="9104" y="2903"/>
                      <a:pt x="8566" y="637"/>
                    </a:cubicBezTo>
                    <a:cubicBezTo>
                      <a:pt x="6918" y="315"/>
                      <a:pt x="5180" y="1"/>
                      <a:pt x="34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42;p44">
                <a:extLst>
                  <a:ext uri="{FF2B5EF4-FFF2-40B4-BE49-F238E27FC236}">
                    <a16:creationId xmlns:a16="http://schemas.microsoft.com/office/drawing/2014/main" id="{6BF0252B-D7E2-FA54-27E1-7522D44164AB}"/>
                  </a:ext>
                </a:extLst>
              </p:cNvPr>
              <p:cNvSpPr/>
              <p:nvPr/>
            </p:nvSpPr>
            <p:spPr>
              <a:xfrm>
                <a:off x="4394619" y="2770102"/>
                <a:ext cx="27731" cy="83287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583" extrusionOk="0">
                    <a:moveTo>
                      <a:pt x="431" y="1"/>
                    </a:moveTo>
                    <a:cubicBezTo>
                      <a:pt x="277" y="1"/>
                      <a:pt x="132" y="39"/>
                      <a:pt x="0" y="106"/>
                    </a:cubicBezTo>
                    <a:cubicBezTo>
                      <a:pt x="303" y="696"/>
                      <a:pt x="429" y="1360"/>
                      <a:pt x="366" y="2021"/>
                    </a:cubicBezTo>
                    <a:cubicBezTo>
                      <a:pt x="340" y="2294"/>
                      <a:pt x="280" y="2567"/>
                      <a:pt x="287" y="2842"/>
                    </a:cubicBezTo>
                    <a:cubicBezTo>
                      <a:pt x="295" y="3117"/>
                      <a:pt x="381" y="3406"/>
                      <a:pt x="593" y="3582"/>
                    </a:cubicBezTo>
                    <a:cubicBezTo>
                      <a:pt x="593" y="3015"/>
                      <a:pt x="920" y="2505"/>
                      <a:pt x="1055" y="1954"/>
                    </a:cubicBezTo>
                    <a:cubicBezTo>
                      <a:pt x="1192" y="1382"/>
                      <a:pt x="1119" y="783"/>
                      <a:pt x="1043" y="200"/>
                    </a:cubicBezTo>
                    <a:cubicBezTo>
                      <a:pt x="832" y="61"/>
                      <a:pt x="625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43;p44">
                <a:extLst>
                  <a:ext uri="{FF2B5EF4-FFF2-40B4-BE49-F238E27FC236}">
                    <a16:creationId xmlns:a16="http://schemas.microsoft.com/office/drawing/2014/main" id="{D48798A9-7257-77BF-7B97-2269EB918363}"/>
                  </a:ext>
                </a:extLst>
              </p:cNvPr>
              <p:cNvSpPr/>
              <p:nvPr/>
            </p:nvSpPr>
            <p:spPr>
              <a:xfrm>
                <a:off x="4341854" y="2765012"/>
                <a:ext cx="40772" cy="13914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5986" extrusionOk="0">
                    <a:moveTo>
                      <a:pt x="628" y="1"/>
                    </a:moveTo>
                    <a:cubicBezTo>
                      <a:pt x="419" y="1"/>
                      <a:pt x="208" y="29"/>
                      <a:pt x="0" y="74"/>
                    </a:cubicBezTo>
                    <a:cubicBezTo>
                      <a:pt x="452" y="1175"/>
                      <a:pt x="219" y="2431"/>
                      <a:pt x="410" y="3605"/>
                    </a:cubicBezTo>
                    <a:cubicBezTo>
                      <a:pt x="545" y="4436"/>
                      <a:pt x="891" y="5216"/>
                      <a:pt x="1235" y="5985"/>
                    </a:cubicBezTo>
                    <a:cubicBezTo>
                      <a:pt x="1645" y="5674"/>
                      <a:pt x="1687" y="5071"/>
                      <a:pt x="1595" y="4566"/>
                    </a:cubicBezTo>
                    <a:cubicBezTo>
                      <a:pt x="1502" y="4062"/>
                      <a:pt x="1314" y="3554"/>
                      <a:pt x="1400" y="3048"/>
                    </a:cubicBezTo>
                    <a:cubicBezTo>
                      <a:pt x="1475" y="2607"/>
                      <a:pt x="1753" y="2194"/>
                      <a:pt x="1698" y="1752"/>
                    </a:cubicBezTo>
                    <a:cubicBezTo>
                      <a:pt x="1666" y="1486"/>
                      <a:pt x="1518" y="1252"/>
                      <a:pt x="1437" y="997"/>
                    </a:cubicBezTo>
                    <a:cubicBezTo>
                      <a:pt x="1356" y="743"/>
                      <a:pt x="1366" y="419"/>
                      <a:pt x="1582" y="262"/>
                    </a:cubicBezTo>
                    <a:cubicBezTo>
                      <a:pt x="1282" y="71"/>
                      <a:pt x="958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44;p44">
                <a:extLst>
                  <a:ext uri="{FF2B5EF4-FFF2-40B4-BE49-F238E27FC236}">
                    <a16:creationId xmlns:a16="http://schemas.microsoft.com/office/drawing/2014/main" id="{4799A082-0183-A4A3-E30B-36063D8FCD2C}"/>
                  </a:ext>
                </a:extLst>
              </p:cNvPr>
              <p:cNvSpPr/>
              <p:nvPr/>
            </p:nvSpPr>
            <p:spPr>
              <a:xfrm>
                <a:off x="4303244" y="2767731"/>
                <a:ext cx="38331" cy="127104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5468" extrusionOk="0">
                    <a:moveTo>
                      <a:pt x="1428" y="1"/>
                    </a:moveTo>
                    <a:cubicBezTo>
                      <a:pt x="1149" y="103"/>
                      <a:pt x="854" y="161"/>
                      <a:pt x="532" y="161"/>
                    </a:cubicBezTo>
                    <a:cubicBezTo>
                      <a:pt x="363" y="161"/>
                      <a:pt x="187" y="145"/>
                      <a:pt x="1" y="111"/>
                    </a:cubicBezTo>
                    <a:lnTo>
                      <a:pt x="1" y="111"/>
                    </a:lnTo>
                    <a:cubicBezTo>
                      <a:pt x="281" y="436"/>
                      <a:pt x="302" y="913"/>
                      <a:pt x="234" y="1337"/>
                    </a:cubicBezTo>
                    <a:cubicBezTo>
                      <a:pt x="168" y="1761"/>
                      <a:pt x="29" y="2179"/>
                      <a:pt x="41" y="2609"/>
                    </a:cubicBezTo>
                    <a:cubicBezTo>
                      <a:pt x="71" y="3599"/>
                      <a:pt x="903" y="4494"/>
                      <a:pt x="719" y="5468"/>
                    </a:cubicBezTo>
                    <a:cubicBezTo>
                      <a:pt x="1175" y="5201"/>
                      <a:pt x="1310" y="4596"/>
                      <a:pt x="1268" y="4068"/>
                    </a:cubicBezTo>
                    <a:cubicBezTo>
                      <a:pt x="1224" y="3542"/>
                      <a:pt x="1049" y="3025"/>
                      <a:pt x="1072" y="2497"/>
                    </a:cubicBezTo>
                    <a:cubicBezTo>
                      <a:pt x="1107" y="1648"/>
                      <a:pt x="1648" y="820"/>
                      <a:pt x="1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45;p44">
                <a:extLst>
                  <a:ext uri="{FF2B5EF4-FFF2-40B4-BE49-F238E27FC236}">
                    <a16:creationId xmlns:a16="http://schemas.microsoft.com/office/drawing/2014/main" id="{6572F32C-4D02-D72D-2F12-83EC2BD945A2}"/>
                  </a:ext>
                </a:extLst>
              </p:cNvPr>
              <p:cNvSpPr/>
              <p:nvPr/>
            </p:nvSpPr>
            <p:spPr>
              <a:xfrm>
                <a:off x="4167123" y="3386202"/>
                <a:ext cx="176941" cy="614203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26423" extrusionOk="0">
                    <a:moveTo>
                      <a:pt x="7611" y="0"/>
                    </a:moveTo>
                    <a:cubicBezTo>
                      <a:pt x="4728" y="7314"/>
                      <a:pt x="3972" y="15491"/>
                      <a:pt x="5534" y="23202"/>
                    </a:cubicBezTo>
                    <a:lnTo>
                      <a:pt x="5534" y="23202"/>
                    </a:lnTo>
                    <a:cubicBezTo>
                      <a:pt x="5199" y="23251"/>
                      <a:pt x="4866" y="23312"/>
                      <a:pt x="4537" y="23385"/>
                    </a:cubicBezTo>
                    <a:cubicBezTo>
                      <a:pt x="3628" y="23589"/>
                      <a:pt x="2743" y="23887"/>
                      <a:pt x="1896" y="24273"/>
                    </a:cubicBezTo>
                    <a:cubicBezTo>
                      <a:pt x="1626" y="24398"/>
                      <a:pt x="1361" y="24529"/>
                      <a:pt x="1099" y="24670"/>
                    </a:cubicBezTo>
                    <a:cubicBezTo>
                      <a:pt x="709" y="24882"/>
                      <a:pt x="286" y="25138"/>
                      <a:pt x="111" y="25569"/>
                    </a:cubicBezTo>
                    <a:cubicBezTo>
                      <a:pt x="1" y="25844"/>
                      <a:pt x="2" y="26191"/>
                      <a:pt x="203" y="26423"/>
                    </a:cubicBezTo>
                    <a:cubicBezTo>
                      <a:pt x="119" y="26303"/>
                      <a:pt x="75" y="26158"/>
                      <a:pt x="78" y="26013"/>
                    </a:cubicBezTo>
                    <a:cubicBezTo>
                      <a:pt x="85" y="25384"/>
                      <a:pt x="665" y="25047"/>
                      <a:pt x="1175" y="24820"/>
                    </a:cubicBezTo>
                    <a:cubicBezTo>
                      <a:pt x="2633" y="24145"/>
                      <a:pt x="4195" y="23722"/>
                      <a:pt x="5794" y="23568"/>
                    </a:cubicBezTo>
                    <a:lnTo>
                      <a:pt x="6006" y="23547"/>
                    </a:lnTo>
                    <a:lnTo>
                      <a:pt x="5967" y="23333"/>
                    </a:lnTo>
                    <a:cubicBezTo>
                      <a:pt x="4592" y="15569"/>
                      <a:pt x="5316" y="7522"/>
                      <a:pt x="7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46;p44">
                <a:extLst>
                  <a:ext uri="{FF2B5EF4-FFF2-40B4-BE49-F238E27FC236}">
                    <a16:creationId xmlns:a16="http://schemas.microsoft.com/office/drawing/2014/main" id="{B24A3918-783B-F951-4960-8C7C31DF365D}"/>
                  </a:ext>
                </a:extLst>
              </p:cNvPr>
              <p:cNvSpPr/>
              <p:nvPr/>
            </p:nvSpPr>
            <p:spPr>
              <a:xfrm>
                <a:off x="4413285" y="3595637"/>
                <a:ext cx="123547" cy="392073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16867" extrusionOk="0">
                    <a:moveTo>
                      <a:pt x="5314" y="1"/>
                    </a:moveTo>
                    <a:lnTo>
                      <a:pt x="5314" y="1"/>
                    </a:lnTo>
                    <a:cubicBezTo>
                      <a:pt x="4656" y="2878"/>
                      <a:pt x="3953" y="5749"/>
                      <a:pt x="3056" y="8559"/>
                    </a:cubicBezTo>
                    <a:cubicBezTo>
                      <a:pt x="2397" y="10667"/>
                      <a:pt x="1637" y="12750"/>
                      <a:pt x="827" y="14806"/>
                    </a:cubicBezTo>
                    <a:cubicBezTo>
                      <a:pt x="553" y="15494"/>
                      <a:pt x="273" y="16178"/>
                      <a:pt x="1" y="16867"/>
                    </a:cubicBezTo>
                    <a:cubicBezTo>
                      <a:pt x="187" y="16546"/>
                      <a:pt x="370" y="16223"/>
                      <a:pt x="551" y="15899"/>
                    </a:cubicBezTo>
                    <a:cubicBezTo>
                      <a:pt x="1783" y="13612"/>
                      <a:pt x="2785" y="11198"/>
                      <a:pt x="3565" y="8720"/>
                    </a:cubicBezTo>
                    <a:cubicBezTo>
                      <a:pt x="4452" y="5886"/>
                      <a:pt x="5074" y="2962"/>
                      <a:pt x="5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47;p44">
                <a:extLst>
                  <a:ext uri="{FF2B5EF4-FFF2-40B4-BE49-F238E27FC236}">
                    <a16:creationId xmlns:a16="http://schemas.microsoft.com/office/drawing/2014/main" id="{12E8D5FD-C174-6AF8-F409-83852CFE97FA}"/>
                  </a:ext>
                </a:extLst>
              </p:cNvPr>
              <p:cNvSpPr/>
              <p:nvPr/>
            </p:nvSpPr>
            <p:spPr>
              <a:xfrm>
                <a:off x="4466957" y="3527530"/>
                <a:ext cx="378661" cy="469665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20205" extrusionOk="0">
                    <a:moveTo>
                      <a:pt x="10145" y="1"/>
                    </a:moveTo>
                    <a:cubicBezTo>
                      <a:pt x="9236" y="1"/>
                      <a:pt x="8322" y="178"/>
                      <a:pt x="7462" y="556"/>
                    </a:cubicBezTo>
                    <a:cubicBezTo>
                      <a:pt x="6022" y="1152"/>
                      <a:pt x="4766" y="2213"/>
                      <a:pt x="3982" y="3566"/>
                    </a:cubicBezTo>
                    <a:cubicBezTo>
                      <a:pt x="2720" y="5729"/>
                      <a:pt x="2599" y="8389"/>
                      <a:pt x="3140" y="10788"/>
                    </a:cubicBezTo>
                    <a:cubicBezTo>
                      <a:pt x="3404" y="11983"/>
                      <a:pt x="3828" y="13145"/>
                      <a:pt x="4342" y="14255"/>
                    </a:cubicBezTo>
                    <a:cubicBezTo>
                      <a:pt x="4816" y="15274"/>
                      <a:pt x="5392" y="16290"/>
                      <a:pt x="5999" y="17242"/>
                    </a:cubicBezTo>
                    <a:lnTo>
                      <a:pt x="5999" y="17242"/>
                    </a:lnTo>
                    <a:cubicBezTo>
                      <a:pt x="5480" y="17409"/>
                      <a:pt x="4925" y="17438"/>
                      <a:pt x="4381" y="17439"/>
                    </a:cubicBezTo>
                    <a:cubicBezTo>
                      <a:pt x="4119" y="17439"/>
                      <a:pt x="3853" y="17434"/>
                      <a:pt x="3586" y="17434"/>
                    </a:cubicBezTo>
                    <a:cubicBezTo>
                      <a:pt x="2864" y="17434"/>
                      <a:pt x="2136" y="17474"/>
                      <a:pt x="1473" y="17775"/>
                    </a:cubicBezTo>
                    <a:cubicBezTo>
                      <a:pt x="1087" y="17948"/>
                      <a:pt x="757" y="18215"/>
                      <a:pt x="528" y="18572"/>
                    </a:cubicBezTo>
                    <a:cubicBezTo>
                      <a:pt x="214" y="19045"/>
                      <a:pt x="88" y="19696"/>
                      <a:pt x="389" y="20205"/>
                    </a:cubicBezTo>
                    <a:cubicBezTo>
                      <a:pt x="0" y="19385"/>
                      <a:pt x="572" y="18408"/>
                      <a:pt x="1330" y="18039"/>
                    </a:cubicBezTo>
                    <a:cubicBezTo>
                      <a:pt x="1573" y="17914"/>
                      <a:pt x="1839" y="17833"/>
                      <a:pt x="2108" y="17781"/>
                    </a:cubicBezTo>
                    <a:cubicBezTo>
                      <a:pt x="2431" y="17721"/>
                      <a:pt x="2755" y="17701"/>
                      <a:pt x="3081" y="17701"/>
                    </a:cubicBezTo>
                    <a:cubicBezTo>
                      <a:pt x="3511" y="17701"/>
                      <a:pt x="3942" y="17735"/>
                      <a:pt x="4376" y="17751"/>
                    </a:cubicBezTo>
                    <a:cubicBezTo>
                      <a:pt x="4503" y="17755"/>
                      <a:pt x="4631" y="17758"/>
                      <a:pt x="4759" y="17758"/>
                    </a:cubicBezTo>
                    <a:cubicBezTo>
                      <a:pt x="5129" y="17758"/>
                      <a:pt x="5500" y="17734"/>
                      <a:pt x="5864" y="17658"/>
                    </a:cubicBezTo>
                    <a:cubicBezTo>
                      <a:pt x="6098" y="17611"/>
                      <a:pt x="6339" y="17519"/>
                      <a:pt x="6564" y="17436"/>
                    </a:cubicBezTo>
                    <a:cubicBezTo>
                      <a:pt x="6397" y="17159"/>
                      <a:pt x="6150" y="16743"/>
                      <a:pt x="5989" y="16461"/>
                    </a:cubicBezTo>
                    <a:cubicBezTo>
                      <a:pt x="5553" y="15698"/>
                      <a:pt x="5124" y="14864"/>
                      <a:pt x="4768" y="14060"/>
                    </a:cubicBezTo>
                    <a:cubicBezTo>
                      <a:pt x="4531" y="13517"/>
                      <a:pt x="4309" y="12957"/>
                      <a:pt x="4120" y="12395"/>
                    </a:cubicBezTo>
                    <a:cubicBezTo>
                      <a:pt x="4006" y="12064"/>
                      <a:pt x="3908" y="11716"/>
                      <a:pt x="3814" y="11381"/>
                    </a:cubicBezTo>
                    <a:cubicBezTo>
                      <a:pt x="3298" y="9450"/>
                      <a:pt x="3172" y="7363"/>
                      <a:pt x="3744" y="5430"/>
                    </a:cubicBezTo>
                    <a:cubicBezTo>
                      <a:pt x="4564" y="2523"/>
                      <a:pt x="7175" y="483"/>
                      <a:pt x="10191" y="358"/>
                    </a:cubicBezTo>
                    <a:cubicBezTo>
                      <a:pt x="10273" y="355"/>
                      <a:pt x="10355" y="354"/>
                      <a:pt x="10436" y="354"/>
                    </a:cubicBezTo>
                    <a:cubicBezTo>
                      <a:pt x="12739" y="354"/>
                      <a:pt x="14994" y="1581"/>
                      <a:pt x="16289" y="3483"/>
                    </a:cubicBezTo>
                    <a:cubicBezTo>
                      <a:pt x="15045" y="1309"/>
                      <a:pt x="12612" y="1"/>
                      <a:pt x="10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48;p44">
                <a:extLst>
                  <a:ext uri="{FF2B5EF4-FFF2-40B4-BE49-F238E27FC236}">
                    <a16:creationId xmlns:a16="http://schemas.microsoft.com/office/drawing/2014/main" id="{2C3742CC-68E4-D06F-802E-B7A8090BC680}"/>
                  </a:ext>
                </a:extLst>
              </p:cNvPr>
              <p:cNvSpPr/>
              <p:nvPr/>
            </p:nvSpPr>
            <p:spPr>
              <a:xfrm>
                <a:off x="4163729" y="2968751"/>
                <a:ext cx="63412" cy="42631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4" extrusionOk="0">
                    <a:moveTo>
                      <a:pt x="1429" y="1"/>
                    </a:moveTo>
                    <a:cubicBezTo>
                      <a:pt x="1388" y="1"/>
                      <a:pt x="1346" y="2"/>
                      <a:pt x="1303" y="5"/>
                    </a:cubicBezTo>
                    <a:cubicBezTo>
                      <a:pt x="569" y="52"/>
                      <a:pt x="1" y="501"/>
                      <a:pt x="33" y="1004"/>
                    </a:cubicBezTo>
                    <a:cubicBezTo>
                      <a:pt x="64" y="1478"/>
                      <a:pt x="616" y="1833"/>
                      <a:pt x="1294" y="1833"/>
                    </a:cubicBezTo>
                    <a:cubicBezTo>
                      <a:pt x="1336" y="1833"/>
                      <a:pt x="1380" y="1832"/>
                      <a:pt x="1423" y="1829"/>
                    </a:cubicBezTo>
                    <a:cubicBezTo>
                      <a:pt x="2157" y="1782"/>
                      <a:pt x="2727" y="1335"/>
                      <a:pt x="2693" y="831"/>
                    </a:cubicBezTo>
                    <a:cubicBezTo>
                      <a:pt x="2663" y="356"/>
                      <a:pt x="2108" y="1"/>
                      <a:pt x="1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49;p44">
                <a:extLst>
                  <a:ext uri="{FF2B5EF4-FFF2-40B4-BE49-F238E27FC236}">
                    <a16:creationId xmlns:a16="http://schemas.microsoft.com/office/drawing/2014/main" id="{8195D19D-2FA7-8177-3D95-F0E4F04FBC83}"/>
                  </a:ext>
                </a:extLst>
              </p:cNvPr>
              <p:cNvSpPr/>
              <p:nvPr/>
            </p:nvSpPr>
            <p:spPr>
              <a:xfrm>
                <a:off x="4451685" y="2963568"/>
                <a:ext cx="63412" cy="4265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835" extrusionOk="0">
                    <a:moveTo>
                      <a:pt x="1431" y="0"/>
                    </a:moveTo>
                    <a:cubicBezTo>
                      <a:pt x="1389" y="0"/>
                      <a:pt x="1347" y="2"/>
                      <a:pt x="1305" y="4"/>
                    </a:cubicBezTo>
                    <a:cubicBezTo>
                      <a:pt x="570" y="53"/>
                      <a:pt x="1" y="500"/>
                      <a:pt x="33" y="1004"/>
                    </a:cubicBezTo>
                    <a:cubicBezTo>
                      <a:pt x="64" y="1479"/>
                      <a:pt x="618" y="1834"/>
                      <a:pt x="1298" y="1834"/>
                    </a:cubicBezTo>
                    <a:cubicBezTo>
                      <a:pt x="1339" y="1834"/>
                      <a:pt x="1381" y="1833"/>
                      <a:pt x="1423" y="1830"/>
                    </a:cubicBezTo>
                    <a:cubicBezTo>
                      <a:pt x="2157" y="1781"/>
                      <a:pt x="2727" y="1334"/>
                      <a:pt x="2693" y="831"/>
                    </a:cubicBezTo>
                    <a:cubicBezTo>
                      <a:pt x="2663" y="356"/>
                      <a:pt x="2109" y="0"/>
                      <a:pt x="1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50;p44">
                <a:extLst>
                  <a:ext uri="{FF2B5EF4-FFF2-40B4-BE49-F238E27FC236}">
                    <a16:creationId xmlns:a16="http://schemas.microsoft.com/office/drawing/2014/main" id="{259ECDD8-1E94-31AF-FC3A-34EB109C915A}"/>
                  </a:ext>
                </a:extLst>
              </p:cNvPr>
              <p:cNvSpPr/>
              <p:nvPr/>
            </p:nvSpPr>
            <p:spPr>
              <a:xfrm>
                <a:off x="4218517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3" y="456"/>
                    </a:cubicBezTo>
                    <a:cubicBezTo>
                      <a:pt x="1" y="710"/>
                      <a:pt x="207" y="919"/>
                      <a:pt x="463" y="921"/>
                    </a:cubicBezTo>
                    <a:cubicBezTo>
                      <a:pt x="871" y="921"/>
                      <a:pt x="1077" y="429"/>
                      <a:pt x="790" y="139"/>
                    </a:cubicBezTo>
                    <a:cubicBezTo>
                      <a:pt x="696" y="43"/>
                      <a:pt x="580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51;p44">
                <a:extLst>
                  <a:ext uri="{FF2B5EF4-FFF2-40B4-BE49-F238E27FC236}">
                    <a16:creationId xmlns:a16="http://schemas.microsoft.com/office/drawing/2014/main" id="{D59CA3F8-D795-6F75-429C-805679EDF0EA}"/>
                  </a:ext>
                </a:extLst>
              </p:cNvPr>
              <p:cNvSpPr/>
              <p:nvPr/>
            </p:nvSpPr>
            <p:spPr>
              <a:xfrm>
                <a:off x="4471536" y="2929909"/>
                <a:ext cx="25035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921" extrusionOk="0">
                    <a:moveTo>
                      <a:pt x="465" y="0"/>
                    </a:moveTo>
                    <a:cubicBezTo>
                      <a:pt x="231" y="0"/>
                      <a:pt x="6" y="180"/>
                      <a:pt x="2" y="456"/>
                    </a:cubicBezTo>
                    <a:cubicBezTo>
                      <a:pt x="1" y="710"/>
                      <a:pt x="206" y="919"/>
                      <a:pt x="462" y="921"/>
                    </a:cubicBezTo>
                    <a:cubicBezTo>
                      <a:pt x="871" y="921"/>
                      <a:pt x="1076" y="429"/>
                      <a:pt x="790" y="139"/>
                    </a:cubicBezTo>
                    <a:cubicBezTo>
                      <a:pt x="696" y="43"/>
                      <a:pt x="579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52;p44">
                <a:extLst>
                  <a:ext uri="{FF2B5EF4-FFF2-40B4-BE49-F238E27FC236}">
                    <a16:creationId xmlns:a16="http://schemas.microsoft.com/office/drawing/2014/main" id="{C4DBAD72-94ED-E1BB-7497-F1834A0E01BF}"/>
                  </a:ext>
                </a:extLst>
              </p:cNvPr>
              <p:cNvSpPr/>
              <p:nvPr/>
            </p:nvSpPr>
            <p:spPr>
              <a:xfrm>
                <a:off x="4294341" y="3006617"/>
                <a:ext cx="117643" cy="44003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893" fill="none" extrusionOk="0">
                    <a:moveTo>
                      <a:pt x="5061" y="1"/>
                    </a:moveTo>
                    <a:cubicBezTo>
                      <a:pt x="4918" y="992"/>
                      <a:pt x="3813" y="1828"/>
                      <a:pt x="2602" y="1861"/>
                    </a:cubicBezTo>
                    <a:cubicBezTo>
                      <a:pt x="1388" y="1893"/>
                      <a:pt x="220" y="1119"/>
                      <a:pt x="0" y="13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53;p44">
                <a:extLst>
                  <a:ext uri="{FF2B5EF4-FFF2-40B4-BE49-F238E27FC236}">
                    <a16:creationId xmlns:a16="http://schemas.microsoft.com/office/drawing/2014/main" id="{301ED3D8-688B-DA3E-C7E2-1D1BBE57DFDB}"/>
                  </a:ext>
                </a:extLst>
              </p:cNvPr>
              <p:cNvSpPr/>
              <p:nvPr/>
            </p:nvSpPr>
            <p:spPr>
              <a:xfrm>
                <a:off x="4349338" y="2969611"/>
                <a:ext cx="3789" cy="74082"/>
              </a:xfrm>
              <a:custGeom>
                <a:avLst/>
                <a:gdLst/>
                <a:ahLst/>
                <a:cxnLst/>
                <a:rect l="l" t="t" r="r" b="b"/>
                <a:pathLst>
                  <a:path w="163" h="3187" fill="none" extrusionOk="0">
                    <a:moveTo>
                      <a:pt x="1" y="0"/>
                    </a:moveTo>
                    <a:cubicBezTo>
                      <a:pt x="87" y="1180"/>
                      <a:pt x="88" y="2132"/>
                      <a:pt x="163" y="3187"/>
                    </a:cubicBezTo>
                  </a:path>
                </a:pathLst>
              </a:custGeom>
              <a:solidFill>
                <a:schemeClr val="dk1"/>
              </a:solidFill>
              <a:ln w="133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54;p44">
                <a:extLst>
                  <a:ext uri="{FF2B5EF4-FFF2-40B4-BE49-F238E27FC236}">
                    <a16:creationId xmlns:a16="http://schemas.microsoft.com/office/drawing/2014/main" id="{1BAA1FFE-48A0-48DF-0581-79204F35FEF9}"/>
                  </a:ext>
                </a:extLst>
              </p:cNvPr>
              <p:cNvSpPr/>
              <p:nvPr/>
            </p:nvSpPr>
            <p:spPr>
              <a:xfrm>
                <a:off x="4303244" y="2929282"/>
                <a:ext cx="97001" cy="60809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616" extrusionOk="0">
                    <a:moveTo>
                      <a:pt x="2889" y="0"/>
                    </a:moveTo>
                    <a:cubicBezTo>
                      <a:pt x="2144" y="0"/>
                      <a:pt x="1397" y="65"/>
                      <a:pt x="672" y="237"/>
                    </a:cubicBezTo>
                    <a:cubicBezTo>
                      <a:pt x="404" y="300"/>
                      <a:pt x="95" y="421"/>
                      <a:pt x="40" y="690"/>
                    </a:cubicBezTo>
                    <a:cubicBezTo>
                      <a:pt x="1" y="890"/>
                      <a:pt x="121" y="1081"/>
                      <a:pt x="236" y="1248"/>
                    </a:cubicBezTo>
                    <a:cubicBezTo>
                      <a:pt x="453" y="1562"/>
                      <a:pt x="672" y="1879"/>
                      <a:pt x="954" y="2137"/>
                    </a:cubicBezTo>
                    <a:cubicBezTo>
                      <a:pt x="1235" y="2395"/>
                      <a:pt x="1589" y="2591"/>
                      <a:pt x="1971" y="2613"/>
                    </a:cubicBezTo>
                    <a:cubicBezTo>
                      <a:pt x="1995" y="2615"/>
                      <a:pt x="2020" y="2615"/>
                      <a:pt x="2044" y="2615"/>
                    </a:cubicBezTo>
                    <a:cubicBezTo>
                      <a:pt x="2440" y="2615"/>
                      <a:pt x="2824" y="2432"/>
                      <a:pt x="3129" y="2176"/>
                    </a:cubicBezTo>
                    <a:cubicBezTo>
                      <a:pt x="3455" y="1905"/>
                      <a:pt x="3706" y="1559"/>
                      <a:pt x="3952" y="1215"/>
                    </a:cubicBezTo>
                    <a:cubicBezTo>
                      <a:pt x="4172" y="911"/>
                      <a:pt x="4143" y="462"/>
                      <a:pt x="3876" y="243"/>
                    </a:cubicBezTo>
                    <a:cubicBezTo>
                      <a:pt x="3609" y="26"/>
                      <a:pt x="3236" y="0"/>
                      <a:pt x="2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55;p44">
                <a:extLst>
                  <a:ext uri="{FF2B5EF4-FFF2-40B4-BE49-F238E27FC236}">
                    <a16:creationId xmlns:a16="http://schemas.microsoft.com/office/drawing/2014/main" id="{F90B6E09-D967-E9B2-44E2-FD7CDBD8A76F}"/>
                  </a:ext>
                </a:extLst>
              </p:cNvPr>
              <p:cNvSpPr/>
              <p:nvPr/>
            </p:nvSpPr>
            <p:spPr>
              <a:xfrm>
                <a:off x="3873263" y="2972517"/>
                <a:ext cx="317271" cy="93584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6" extrusionOk="0">
                    <a:moveTo>
                      <a:pt x="894" y="1"/>
                    </a:moveTo>
                    <a:cubicBezTo>
                      <a:pt x="596" y="1"/>
                      <a:pt x="298" y="4"/>
                      <a:pt x="0" y="11"/>
                    </a:cubicBezTo>
                    <a:cubicBezTo>
                      <a:pt x="2597" y="237"/>
                      <a:pt x="5213" y="569"/>
                      <a:pt x="7775" y="1055"/>
                    </a:cubicBezTo>
                    <a:cubicBezTo>
                      <a:pt x="8885" y="1263"/>
                      <a:pt x="10086" y="1519"/>
                      <a:pt x="11208" y="1784"/>
                    </a:cubicBezTo>
                    <a:lnTo>
                      <a:pt x="11208" y="1784"/>
                    </a:lnTo>
                    <a:cubicBezTo>
                      <a:pt x="8820" y="2272"/>
                      <a:pt x="6430" y="2790"/>
                      <a:pt x="4062" y="3347"/>
                    </a:cubicBezTo>
                    <a:cubicBezTo>
                      <a:pt x="3141" y="3564"/>
                      <a:pt x="2223" y="3786"/>
                      <a:pt x="1306" y="4026"/>
                    </a:cubicBezTo>
                    <a:cubicBezTo>
                      <a:pt x="3180" y="3760"/>
                      <a:pt x="5043" y="3444"/>
                      <a:pt x="6906" y="3115"/>
                    </a:cubicBezTo>
                    <a:cubicBezTo>
                      <a:pt x="9139" y="2720"/>
                      <a:pt x="11423" y="2279"/>
                      <a:pt x="13649" y="1836"/>
                    </a:cubicBezTo>
                    <a:cubicBezTo>
                      <a:pt x="12016" y="1426"/>
                      <a:pt x="10292" y="1000"/>
                      <a:pt x="8635" y="714"/>
                    </a:cubicBezTo>
                    <a:cubicBezTo>
                      <a:pt x="6080" y="263"/>
                      <a:pt x="3488" y="1"/>
                      <a:pt x="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56;p44">
                <a:extLst>
                  <a:ext uri="{FF2B5EF4-FFF2-40B4-BE49-F238E27FC236}">
                    <a16:creationId xmlns:a16="http://schemas.microsoft.com/office/drawing/2014/main" id="{500CB264-AE27-37C3-977C-DCBEE3C9D1FA}"/>
                  </a:ext>
                </a:extLst>
              </p:cNvPr>
              <p:cNvSpPr/>
              <p:nvPr/>
            </p:nvSpPr>
            <p:spPr>
              <a:xfrm>
                <a:off x="4026748" y="3023795"/>
                <a:ext cx="157764" cy="74059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6" extrusionOk="0">
                    <a:moveTo>
                      <a:pt x="6786" y="0"/>
                    </a:moveTo>
                    <a:lnTo>
                      <a:pt x="6786" y="0"/>
                    </a:lnTo>
                    <a:cubicBezTo>
                      <a:pt x="5876" y="247"/>
                      <a:pt x="4998" y="597"/>
                      <a:pt x="4135" y="966"/>
                    </a:cubicBezTo>
                    <a:cubicBezTo>
                      <a:pt x="2845" y="1530"/>
                      <a:pt x="1580" y="2160"/>
                      <a:pt x="392" y="2920"/>
                    </a:cubicBezTo>
                    <a:cubicBezTo>
                      <a:pt x="261" y="3004"/>
                      <a:pt x="130" y="3091"/>
                      <a:pt x="0" y="3185"/>
                    </a:cubicBezTo>
                    <a:cubicBezTo>
                      <a:pt x="154" y="3147"/>
                      <a:pt x="305" y="3101"/>
                      <a:pt x="456" y="3054"/>
                    </a:cubicBezTo>
                    <a:cubicBezTo>
                      <a:pt x="1799" y="2625"/>
                      <a:pt x="3091" y="2055"/>
                      <a:pt x="4348" y="1423"/>
                    </a:cubicBezTo>
                    <a:cubicBezTo>
                      <a:pt x="5186" y="994"/>
                      <a:pt x="6015" y="542"/>
                      <a:pt x="6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57;p44">
                <a:extLst>
                  <a:ext uri="{FF2B5EF4-FFF2-40B4-BE49-F238E27FC236}">
                    <a16:creationId xmlns:a16="http://schemas.microsoft.com/office/drawing/2014/main" id="{0CB15F31-4D18-1DA3-F0B1-2F4DFF5BCB9F}"/>
                  </a:ext>
                </a:extLst>
              </p:cNvPr>
              <p:cNvSpPr/>
              <p:nvPr/>
            </p:nvSpPr>
            <p:spPr>
              <a:xfrm>
                <a:off x="4524836" y="2959267"/>
                <a:ext cx="317271" cy="93538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4024" extrusionOk="0">
                    <a:moveTo>
                      <a:pt x="12755" y="1"/>
                    </a:moveTo>
                    <a:cubicBezTo>
                      <a:pt x="10161" y="1"/>
                      <a:pt x="7568" y="262"/>
                      <a:pt x="5014" y="713"/>
                    </a:cubicBezTo>
                    <a:cubicBezTo>
                      <a:pt x="3357" y="999"/>
                      <a:pt x="1633" y="1424"/>
                      <a:pt x="0" y="1835"/>
                    </a:cubicBezTo>
                    <a:cubicBezTo>
                      <a:pt x="2226" y="2278"/>
                      <a:pt x="4510" y="2720"/>
                      <a:pt x="6742" y="3115"/>
                    </a:cubicBezTo>
                    <a:cubicBezTo>
                      <a:pt x="8604" y="3442"/>
                      <a:pt x="10468" y="3760"/>
                      <a:pt x="12343" y="4024"/>
                    </a:cubicBezTo>
                    <a:cubicBezTo>
                      <a:pt x="11426" y="3786"/>
                      <a:pt x="10507" y="3564"/>
                      <a:pt x="9587" y="3347"/>
                    </a:cubicBezTo>
                    <a:cubicBezTo>
                      <a:pt x="7218" y="2791"/>
                      <a:pt x="4827" y="2272"/>
                      <a:pt x="2440" y="1782"/>
                    </a:cubicBezTo>
                    <a:lnTo>
                      <a:pt x="2440" y="1782"/>
                    </a:lnTo>
                    <a:cubicBezTo>
                      <a:pt x="3561" y="1519"/>
                      <a:pt x="4764" y="1263"/>
                      <a:pt x="5874" y="1054"/>
                    </a:cubicBezTo>
                    <a:cubicBezTo>
                      <a:pt x="8435" y="568"/>
                      <a:pt x="11052" y="236"/>
                      <a:pt x="13648" y="11"/>
                    </a:cubicBezTo>
                    <a:cubicBezTo>
                      <a:pt x="13351" y="4"/>
                      <a:pt x="13053" y="1"/>
                      <a:pt x="127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58;p44">
                <a:extLst>
                  <a:ext uri="{FF2B5EF4-FFF2-40B4-BE49-F238E27FC236}">
                    <a16:creationId xmlns:a16="http://schemas.microsoft.com/office/drawing/2014/main" id="{22FE47EC-82BE-1022-2287-375950CF2CCD}"/>
                  </a:ext>
                </a:extLst>
              </p:cNvPr>
              <p:cNvSpPr/>
              <p:nvPr/>
            </p:nvSpPr>
            <p:spPr>
              <a:xfrm>
                <a:off x="4530857" y="3010499"/>
                <a:ext cx="157764" cy="74105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31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71" y="542"/>
                      <a:pt x="1601" y="995"/>
                      <a:pt x="2438" y="1425"/>
                    </a:cubicBezTo>
                    <a:cubicBezTo>
                      <a:pt x="3695" y="2056"/>
                      <a:pt x="4988" y="2627"/>
                      <a:pt x="6331" y="3054"/>
                    </a:cubicBezTo>
                    <a:cubicBezTo>
                      <a:pt x="6482" y="3103"/>
                      <a:pt x="6632" y="3148"/>
                      <a:pt x="6786" y="3187"/>
                    </a:cubicBezTo>
                    <a:cubicBezTo>
                      <a:pt x="6657" y="3093"/>
                      <a:pt x="6527" y="3006"/>
                      <a:pt x="6394" y="2920"/>
                    </a:cubicBezTo>
                    <a:cubicBezTo>
                      <a:pt x="5207" y="2162"/>
                      <a:pt x="3942" y="1532"/>
                      <a:pt x="2654" y="968"/>
                    </a:cubicBezTo>
                    <a:cubicBezTo>
                      <a:pt x="1787" y="597"/>
                      <a:pt x="909" y="24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59;p44">
                <a:extLst>
                  <a:ext uri="{FF2B5EF4-FFF2-40B4-BE49-F238E27FC236}">
                    <a16:creationId xmlns:a16="http://schemas.microsoft.com/office/drawing/2014/main" id="{69356A5D-F838-C429-7655-E6E03ED3B529}"/>
                  </a:ext>
                </a:extLst>
              </p:cNvPr>
              <p:cNvSpPr/>
              <p:nvPr/>
            </p:nvSpPr>
            <p:spPr>
              <a:xfrm>
                <a:off x="4120959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221" y="1"/>
                    </a:moveTo>
                    <a:cubicBezTo>
                      <a:pt x="1" y="2356"/>
                      <a:pt x="402" y="4730"/>
                      <a:pt x="1384" y="6883"/>
                    </a:cubicBezTo>
                    <a:cubicBezTo>
                      <a:pt x="2199" y="5992"/>
                      <a:pt x="3234" y="5305"/>
                      <a:pt x="5210" y="5031"/>
                    </a:cubicBezTo>
                    <a:cubicBezTo>
                      <a:pt x="3960" y="2991"/>
                      <a:pt x="2252" y="1268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60;p44">
                <a:extLst>
                  <a:ext uri="{FF2B5EF4-FFF2-40B4-BE49-F238E27FC236}">
                    <a16:creationId xmlns:a16="http://schemas.microsoft.com/office/drawing/2014/main" id="{9D589B95-2447-8847-1AE3-047762DD3FD3}"/>
                  </a:ext>
                </a:extLst>
              </p:cNvPr>
              <p:cNvSpPr/>
              <p:nvPr/>
            </p:nvSpPr>
            <p:spPr>
              <a:xfrm>
                <a:off x="4484088" y="2673846"/>
                <a:ext cx="121130" cy="15999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6883" extrusionOk="0">
                    <a:moveTo>
                      <a:pt x="4990" y="1"/>
                    </a:moveTo>
                    <a:lnTo>
                      <a:pt x="4990" y="1"/>
                    </a:lnTo>
                    <a:cubicBezTo>
                      <a:pt x="2960" y="1268"/>
                      <a:pt x="1252" y="2991"/>
                      <a:pt x="0" y="5031"/>
                    </a:cubicBezTo>
                    <a:cubicBezTo>
                      <a:pt x="1978" y="5305"/>
                      <a:pt x="3013" y="5992"/>
                      <a:pt x="3827" y="6883"/>
                    </a:cubicBezTo>
                    <a:cubicBezTo>
                      <a:pt x="4810" y="4730"/>
                      <a:pt x="5210" y="2356"/>
                      <a:pt x="49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" name="Google Shape;1866;p50"/>
          <p:cNvGrpSpPr/>
          <p:nvPr/>
        </p:nvGrpSpPr>
        <p:grpSpPr>
          <a:xfrm>
            <a:off x="5105234" y="-512750"/>
            <a:ext cx="4902310" cy="6010233"/>
            <a:chOff x="4008350" y="-615750"/>
            <a:chExt cx="4902310" cy="6010233"/>
          </a:xfrm>
        </p:grpSpPr>
        <p:sp>
          <p:nvSpPr>
            <p:cNvPr id="1867" name="Google Shape;1867;p50"/>
            <p:cNvSpPr/>
            <p:nvPr/>
          </p:nvSpPr>
          <p:spPr>
            <a:xfrm flipH="1">
              <a:off x="4008350" y="-615750"/>
              <a:ext cx="4376061" cy="3915005"/>
            </a:xfrm>
            <a:custGeom>
              <a:avLst/>
              <a:gdLst/>
              <a:ahLst/>
              <a:cxnLst/>
              <a:rect l="l" t="t" r="r" b="b"/>
              <a:pathLst>
                <a:path w="172762" h="154560" extrusionOk="0">
                  <a:moveTo>
                    <a:pt x="45229" y="0"/>
                  </a:moveTo>
                  <a:cubicBezTo>
                    <a:pt x="19702" y="0"/>
                    <a:pt x="532" y="3"/>
                    <a:pt x="456" y="12"/>
                  </a:cubicBezTo>
                  <a:cubicBezTo>
                    <a:pt x="0" y="7504"/>
                    <a:pt x="18253" y="12343"/>
                    <a:pt x="24122" y="23804"/>
                  </a:cubicBezTo>
                  <a:cubicBezTo>
                    <a:pt x="27543" y="30485"/>
                    <a:pt x="27659" y="47335"/>
                    <a:pt x="33257" y="52279"/>
                  </a:cubicBezTo>
                  <a:cubicBezTo>
                    <a:pt x="43533" y="61355"/>
                    <a:pt x="62637" y="57691"/>
                    <a:pt x="71226" y="68404"/>
                  </a:cubicBezTo>
                  <a:cubicBezTo>
                    <a:pt x="79851" y="79167"/>
                    <a:pt x="77292" y="89207"/>
                    <a:pt x="84616" y="100908"/>
                  </a:cubicBezTo>
                  <a:cubicBezTo>
                    <a:pt x="90003" y="109515"/>
                    <a:pt x="101969" y="118170"/>
                    <a:pt x="97918" y="127698"/>
                  </a:cubicBezTo>
                  <a:cubicBezTo>
                    <a:pt x="95525" y="133331"/>
                    <a:pt x="87845" y="135816"/>
                    <a:pt x="85294" y="149544"/>
                  </a:cubicBezTo>
                  <a:cubicBezTo>
                    <a:pt x="89540" y="151420"/>
                    <a:pt x="93976" y="153327"/>
                    <a:pt x="100824" y="154560"/>
                  </a:cubicBezTo>
                  <a:cubicBezTo>
                    <a:pt x="99550" y="150318"/>
                    <a:pt x="99262" y="146049"/>
                    <a:pt x="102705" y="143297"/>
                  </a:cubicBezTo>
                  <a:cubicBezTo>
                    <a:pt x="106150" y="140546"/>
                    <a:pt x="110295" y="138513"/>
                    <a:pt x="112854" y="134909"/>
                  </a:cubicBezTo>
                  <a:cubicBezTo>
                    <a:pt x="116048" y="130412"/>
                    <a:pt x="116107" y="124416"/>
                    <a:pt x="115542" y="118912"/>
                  </a:cubicBezTo>
                  <a:cubicBezTo>
                    <a:pt x="114977" y="113409"/>
                    <a:pt x="113926" y="107767"/>
                    <a:pt x="115324" y="102418"/>
                  </a:cubicBezTo>
                  <a:cubicBezTo>
                    <a:pt x="117384" y="94546"/>
                    <a:pt x="124206" y="89074"/>
                    <a:pt x="130271" y="83702"/>
                  </a:cubicBezTo>
                  <a:cubicBezTo>
                    <a:pt x="136337" y="78333"/>
                    <a:pt x="142430" y="71506"/>
                    <a:pt x="142144" y="63368"/>
                  </a:cubicBezTo>
                  <a:cubicBezTo>
                    <a:pt x="142009" y="59491"/>
                    <a:pt x="140399" y="55813"/>
                    <a:pt x="139958" y="51958"/>
                  </a:cubicBezTo>
                  <a:cubicBezTo>
                    <a:pt x="138761" y="41444"/>
                    <a:pt x="146246" y="32062"/>
                    <a:pt x="153882" y="24808"/>
                  </a:cubicBezTo>
                  <a:cubicBezTo>
                    <a:pt x="161518" y="17551"/>
                    <a:pt x="170239" y="10284"/>
                    <a:pt x="172761" y="12"/>
                  </a:cubicBezTo>
                  <a:cubicBezTo>
                    <a:pt x="172761" y="12"/>
                    <a:pt x="96282" y="0"/>
                    <a:pt x="45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68" name="Google Shape;1868;p50"/>
            <p:cNvGrpSpPr/>
            <p:nvPr/>
          </p:nvGrpSpPr>
          <p:grpSpPr>
            <a:xfrm flipH="1">
              <a:off x="6211609" y="162496"/>
              <a:ext cx="543934" cy="637653"/>
              <a:chOff x="6708513" y="397546"/>
              <a:chExt cx="543934" cy="637653"/>
            </a:xfrm>
          </p:grpSpPr>
          <p:sp>
            <p:nvSpPr>
              <p:cNvPr id="1869" name="Google Shape;1869;p50"/>
              <p:cNvSpPr/>
              <p:nvPr/>
            </p:nvSpPr>
            <p:spPr>
              <a:xfrm>
                <a:off x="6889471" y="397546"/>
                <a:ext cx="362977" cy="637653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691" extrusionOk="0">
                    <a:moveTo>
                      <a:pt x="744" y="0"/>
                    </a:moveTo>
                    <a:cubicBezTo>
                      <a:pt x="741" y="0"/>
                      <a:pt x="737" y="4"/>
                      <a:pt x="737" y="9"/>
                    </a:cubicBezTo>
                    <a:cubicBezTo>
                      <a:pt x="727" y="830"/>
                      <a:pt x="524" y="1265"/>
                      <a:pt x="1" y="1429"/>
                    </a:cubicBezTo>
                    <a:cubicBezTo>
                      <a:pt x="676" y="1503"/>
                      <a:pt x="656" y="2637"/>
                      <a:pt x="676" y="2691"/>
                    </a:cubicBezTo>
                    <a:cubicBezTo>
                      <a:pt x="676" y="2691"/>
                      <a:pt x="824" y="1544"/>
                      <a:pt x="1531" y="1312"/>
                    </a:cubicBezTo>
                    <a:cubicBezTo>
                      <a:pt x="860" y="1240"/>
                      <a:pt x="827" y="740"/>
                      <a:pt x="751" y="8"/>
                    </a:cubicBezTo>
                    <a:cubicBezTo>
                      <a:pt x="750" y="3"/>
                      <a:pt x="747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50"/>
              <p:cNvSpPr/>
              <p:nvPr/>
            </p:nvSpPr>
            <p:spPr>
              <a:xfrm>
                <a:off x="6708513" y="853158"/>
                <a:ext cx="115364" cy="1820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13" extrusionOk="0">
                    <a:moveTo>
                      <a:pt x="1030" y="0"/>
                    </a:moveTo>
                    <a:cubicBezTo>
                      <a:pt x="1025" y="0"/>
                      <a:pt x="1021" y="4"/>
                      <a:pt x="1021" y="11"/>
                    </a:cubicBezTo>
                    <a:cubicBezTo>
                      <a:pt x="1018" y="1053"/>
                      <a:pt x="737" y="1601"/>
                      <a:pt x="1" y="1801"/>
                    </a:cubicBezTo>
                    <a:cubicBezTo>
                      <a:pt x="956" y="1906"/>
                      <a:pt x="947" y="3345"/>
                      <a:pt x="976" y="3412"/>
                    </a:cubicBezTo>
                    <a:cubicBezTo>
                      <a:pt x="976" y="3412"/>
                      <a:pt x="976" y="3412"/>
                      <a:pt x="976" y="3412"/>
                    </a:cubicBezTo>
                    <a:cubicBezTo>
                      <a:pt x="977" y="3412"/>
                      <a:pt x="1167" y="1959"/>
                      <a:pt x="2163" y="1678"/>
                    </a:cubicBezTo>
                    <a:cubicBezTo>
                      <a:pt x="1211" y="1575"/>
                      <a:pt x="1158" y="940"/>
                      <a:pt x="1038" y="9"/>
                    </a:cubicBezTo>
                    <a:cubicBezTo>
                      <a:pt x="1037" y="3"/>
                      <a:pt x="1033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1" name="Google Shape;1871;p50"/>
            <p:cNvGrpSpPr/>
            <p:nvPr/>
          </p:nvGrpSpPr>
          <p:grpSpPr>
            <a:xfrm flipH="1">
              <a:off x="4843003" y="955229"/>
              <a:ext cx="1150992" cy="1023871"/>
              <a:chOff x="6732707" y="2409283"/>
              <a:chExt cx="900690" cy="800024"/>
            </a:xfrm>
          </p:grpSpPr>
          <p:grpSp>
            <p:nvGrpSpPr>
              <p:cNvPr id="1872" name="Google Shape;1872;p50"/>
              <p:cNvGrpSpPr/>
              <p:nvPr/>
            </p:nvGrpSpPr>
            <p:grpSpPr>
              <a:xfrm>
                <a:off x="7185317" y="2409283"/>
                <a:ext cx="448080" cy="321624"/>
                <a:chOff x="-2023762" y="-1244262"/>
                <a:chExt cx="393225" cy="282250"/>
              </a:xfrm>
            </p:grpSpPr>
            <p:sp>
              <p:nvSpPr>
                <p:cNvPr id="1873" name="Google Shape;1873;p50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50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50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50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50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50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50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50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50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50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50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50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50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50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50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50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50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50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50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50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50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50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50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6" name="Google Shape;1896;p50"/>
              <p:cNvGrpSpPr/>
              <p:nvPr/>
            </p:nvGrpSpPr>
            <p:grpSpPr>
              <a:xfrm rot="2496716">
                <a:off x="7034594" y="2885257"/>
                <a:ext cx="337812" cy="242476"/>
                <a:chOff x="-2023762" y="-1244262"/>
                <a:chExt cx="393225" cy="282250"/>
              </a:xfrm>
            </p:grpSpPr>
            <p:sp>
              <p:nvSpPr>
                <p:cNvPr id="1897" name="Google Shape;1897;p50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50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50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50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50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50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50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50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50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50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50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50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50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50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50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50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50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50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50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50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50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50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50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0" name="Google Shape;1920;p50"/>
              <p:cNvGrpSpPr/>
              <p:nvPr/>
            </p:nvGrpSpPr>
            <p:grpSpPr>
              <a:xfrm rot="-1687842">
                <a:off x="6759789" y="2579621"/>
                <a:ext cx="245868" cy="176479"/>
                <a:chOff x="-2023762" y="-1244262"/>
                <a:chExt cx="393225" cy="282250"/>
              </a:xfrm>
            </p:grpSpPr>
            <p:sp>
              <p:nvSpPr>
                <p:cNvPr id="1921" name="Google Shape;1921;p50"/>
                <p:cNvSpPr/>
                <p:nvPr/>
              </p:nvSpPr>
              <p:spPr>
                <a:xfrm>
                  <a:off x="-1817862" y="-1244262"/>
                  <a:ext cx="18732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5671" extrusionOk="0">
                      <a:moveTo>
                        <a:pt x="6301" y="1"/>
                      </a:moveTo>
                      <a:cubicBezTo>
                        <a:pt x="6170" y="1"/>
                        <a:pt x="6038" y="13"/>
                        <a:pt x="5913" y="35"/>
                      </a:cubicBezTo>
                      <a:cubicBezTo>
                        <a:pt x="4728" y="245"/>
                        <a:pt x="3738" y="1039"/>
                        <a:pt x="2854" y="1855"/>
                      </a:cubicBezTo>
                      <a:cubicBezTo>
                        <a:pt x="1968" y="2671"/>
                        <a:pt x="1104" y="3556"/>
                        <a:pt x="0" y="4036"/>
                      </a:cubicBezTo>
                      <a:cubicBezTo>
                        <a:pt x="1107" y="5164"/>
                        <a:pt x="2638" y="5670"/>
                        <a:pt x="4185" y="5670"/>
                      </a:cubicBezTo>
                      <a:cubicBezTo>
                        <a:pt x="4389" y="5670"/>
                        <a:pt x="4593" y="5662"/>
                        <a:pt x="4796" y="5644"/>
                      </a:cubicBezTo>
                      <a:cubicBezTo>
                        <a:pt x="5422" y="5592"/>
                        <a:pt x="6061" y="5455"/>
                        <a:pt x="6583" y="5101"/>
                      </a:cubicBezTo>
                      <a:cubicBezTo>
                        <a:pt x="7104" y="4750"/>
                        <a:pt x="7492" y="4154"/>
                        <a:pt x="7462" y="3526"/>
                      </a:cubicBezTo>
                      <a:cubicBezTo>
                        <a:pt x="7444" y="3168"/>
                        <a:pt x="7296" y="2823"/>
                        <a:pt x="7276" y="2468"/>
                      </a:cubicBezTo>
                      <a:cubicBezTo>
                        <a:pt x="7257" y="2110"/>
                        <a:pt x="7364" y="1761"/>
                        <a:pt x="7418" y="1410"/>
                      </a:cubicBezTo>
                      <a:cubicBezTo>
                        <a:pt x="7471" y="1056"/>
                        <a:pt x="7462" y="666"/>
                        <a:pt x="7246" y="382"/>
                      </a:cubicBezTo>
                      <a:cubicBezTo>
                        <a:pt x="7029" y="101"/>
                        <a:pt x="6667" y="1"/>
                        <a:pt x="63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50"/>
                <p:cNvSpPr/>
                <p:nvPr/>
              </p:nvSpPr>
              <p:spPr>
                <a:xfrm>
                  <a:off x="-1809912" y="-1136687"/>
                  <a:ext cx="1614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5038" extrusionOk="0">
                      <a:moveTo>
                        <a:pt x="785" y="0"/>
                      </a:moveTo>
                      <a:cubicBezTo>
                        <a:pt x="517" y="0"/>
                        <a:pt x="256" y="59"/>
                        <a:pt x="116" y="272"/>
                      </a:cubicBezTo>
                      <a:cubicBezTo>
                        <a:pt x="31" y="401"/>
                        <a:pt x="14" y="560"/>
                        <a:pt x="12" y="713"/>
                      </a:cubicBezTo>
                      <a:cubicBezTo>
                        <a:pt x="1" y="1479"/>
                        <a:pt x="345" y="2216"/>
                        <a:pt x="823" y="2814"/>
                      </a:cubicBezTo>
                      <a:cubicBezTo>
                        <a:pt x="1301" y="3414"/>
                        <a:pt x="1910" y="3892"/>
                        <a:pt x="2512" y="4365"/>
                      </a:cubicBezTo>
                      <a:cubicBezTo>
                        <a:pt x="2850" y="4634"/>
                        <a:pt x="3206" y="4909"/>
                        <a:pt x="3629" y="5002"/>
                      </a:cubicBezTo>
                      <a:cubicBezTo>
                        <a:pt x="3736" y="5026"/>
                        <a:pt x="3843" y="5038"/>
                        <a:pt x="3950" y="5038"/>
                      </a:cubicBezTo>
                      <a:cubicBezTo>
                        <a:pt x="4622" y="5038"/>
                        <a:pt x="5269" y="4590"/>
                        <a:pt x="5706" y="4051"/>
                      </a:cubicBezTo>
                      <a:cubicBezTo>
                        <a:pt x="6075" y="3597"/>
                        <a:pt x="6354" y="3052"/>
                        <a:pt x="6406" y="2469"/>
                      </a:cubicBezTo>
                      <a:cubicBezTo>
                        <a:pt x="6459" y="1885"/>
                        <a:pt x="6258" y="1263"/>
                        <a:pt x="5806" y="890"/>
                      </a:cubicBezTo>
                      <a:cubicBezTo>
                        <a:pt x="4906" y="145"/>
                        <a:pt x="3944" y="19"/>
                        <a:pt x="3032" y="19"/>
                      </a:cubicBezTo>
                      <a:cubicBezTo>
                        <a:pt x="2566" y="19"/>
                        <a:pt x="2113" y="52"/>
                        <a:pt x="1688" y="52"/>
                      </a:cubicBezTo>
                      <a:cubicBezTo>
                        <a:pt x="1483" y="52"/>
                        <a:pt x="1284" y="44"/>
                        <a:pt x="1094" y="21"/>
                      </a:cubicBezTo>
                      <a:cubicBezTo>
                        <a:pt x="994" y="9"/>
                        <a:pt x="889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50"/>
                <p:cNvSpPr/>
                <p:nvPr/>
              </p:nvSpPr>
              <p:spPr>
                <a:xfrm>
                  <a:off x="-2023762" y="-1148812"/>
                  <a:ext cx="202000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932" extrusionOk="0">
                      <a:moveTo>
                        <a:pt x="2790" y="0"/>
                      </a:moveTo>
                      <a:cubicBezTo>
                        <a:pt x="2151" y="0"/>
                        <a:pt x="1522" y="90"/>
                        <a:pt x="938" y="345"/>
                      </a:cubicBezTo>
                      <a:cubicBezTo>
                        <a:pt x="495" y="539"/>
                        <a:pt x="55" y="890"/>
                        <a:pt x="22" y="1373"/>
                      </a:cubicBezTo>
                      <a:cubicBezTo>
                        <a:pt x="0" y="1726"/>
                        <a:pt x="209" y="2058"/>
                        <a:pt x="449" y="2322"/>
                      </a:cubicBezTo>
                      <a:cubicBezTo>
                        <a:pt x="689" y="2586"/>
                        <a:pt x="973" y="2817"/>
                        <a:pt x="1154" y="3125"/>
                      </a:cubicBezTo>
                      <a:cubicBezTo>
                        <a:pt x="1335" y="3430"/>
                        <a:pt x="1401" y="3799"/>
                        <a:pt x="1586" y="4109"/>
                      </a:cubicBezTo>
                      <a:cubicBezTo>
                        <a:pt x="1909" y="4647"/>
                        <a:pt x="2564" y="4929"/>
                        <a:pt x="3192" y="4931"/>
                      </a:cubicBezTo>
                      <a:cubicBezTo>
                        <a:pt x="3195" y="4931"/>
                        <a:pt x="3198" y="4931"/>
                        <a:pt x="3201" y="4931"/>
                      </a:cubicBezTo>
                      <a:cubicBezTo>
                        <a:pt x="3828" y="4931"/>
                        <a:pt x="4431" y="4694"/>
                        <a:pt x="4981" y="4392"/>
                      </a:cubicBezTo>
                      <a:cubicBezTo>
                        <a:pt x="6517" y="3546"/>
                        <a:pt x="7745" y="2152"/>
                        <a:pt x="8079" y="395"/>
                      </a:cubicBezTo>
                      <a:lnTo>
                        <a:pt x="8079" y="395"/>
                      </a:lnTo>
                      <a:cubicBezTo>
                        <a:pt x="7764" y="451"/>
                        <a:pt x="7447" y="475"/>
                        <a:pt x="7129" y="475"/>
                      </a:cubicBezTo>
                      <a:cubicBezTo>
                        <a:pt x="6252" y="475"/>
                        <a:pt x="5367" y="299"/>
                        <a:pt x="4494" y="160"/>
                      </a:cubicBezTo>
                      <a:cubicBezTo>
                        <a:pt x="3935" y="71"/>
                        <a:pt x="3358" y="0"/>
                        <a:pt x="27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50"/>
                <p:cNvSpPr/>
                <p:nvPr/>
              </p:nvSpPr>
              <p:spPr>
                <a:xfrm>
                  <a:off x="-1937387" y="-1122787"/>
                  <a:ext cx="13635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6431" extrusionOk="0">
                      <a:moveTo>
                        <a:pt x="4359" y="0"/>
                      </a:moveTo>
                      <a:cubicBezTo>
                        <a:pt x="4094" y="0"/>
                        <a:pt x="3826" y="189"/>
                        <a:pt x="3610" y="373"/>
                      </a:cubicBezTo>
                      <a:cubicBezTo>
                        <a:pt x="2567" y="1265"/>
                        <a:pt x="758" y="1745"/>
                        <a:pt x="169" y="3711"/>
                      </a:cubicBezTo>
                      <a:cubicBezTo>
                        <a:pt x="1" y="4272"/>
                        <a:pt x="180" y="4902"/>
                        <a:pt x="546" y="5358"/>
                      </a:cubicBezTo>
                      <a:cubicBezTo>
                        <a:pt x="913" y="5814"/>
                        <a:pt x="1447" y="6113"/>
                        <a:pt x="2006" y="6288"/>
                      </a:cubicBezTo>
                      <a:cubicBezTo>
                        <a:pt x="2296" y="6378"/>
                        <a:pt x="2609" y="6431"/>
                        <a:pt x="2917" y="6431"/>
                      </a:cubicBezTo>
                      <a:cubicBezTo>
                        <a:pt x="3424" y="6431"/>
                        <a:pt x="3916" y="6287"/>
                        <a:pt x="4262" y="5928"/>
                      </a:cubicBezTo>
                      <a:cubicBezTo>
                        <a:pt x="4563" y="5614"/>
                        <a:pt x="4705" y="5188"/>
                        <a:pt x="4840" y="4776"/>
                      </a:cubicBezTo>
                      <a:cubicBezTo>
                        <a:pt x="5078" y="4047"/>
                        <a:pt x="5318" y="3312"/>
                        <a:pt x="5386" y="2548"/>
                      </a:cubicBezTo>
                      <a:cubicBezTo>
                        <a:pt x="5453" y="1785"/>
                        <a:pt x="5329" y="982"/>
                        <a:pt x="4895" y="349"/>
                      </a:cubicBezTo>
                      <a:cubicBezTo>
                        <a:pt x="4807" y="225"/>
                        <a:pt x="4705" y="100"/>
                        <a:pt x="4563" y="41"/>
                      </a:cubicBezTo>
                      <a:cubicBezTo>
                        <a:pt x="4496" y="13"/>
                        <a:pt x="4427" y="0"/>
                        <a:pt x="4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50"/>
                <p:cNvSpPr/>
                <p:nvPr/>
              </p:nvSpPr>
              <p:spPr>
                <a:xfrm>
                  <a:off x="-1664662" y="-1241987"/>
                  <a:ext cx="25725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024" extrusionOk="0">
                      <a:moveTo>
                        <a:pt x="716" y="1"/>
                      </a:moveTo>
                      <a:cubicBezTo>
                        <a:pt x="716" y="1"/>
                        <a:pt x="715" y="1"/>
                        <a:pt x="715" y="1"/>
                      </a:cubicBezTo>
                      <a:lnTo>
                        <a:pt x="715" y="1"/>
                      </a:lnTo>
                      <a:cubicBezTo>
                        <a:pt x="716" y="1"/>
                        <a:pt x="717" y="1"/>
                        <a:pt x="719" y="1"/>
                      </a:cubicBezTo>
                      <a:close/>
                      <a:moveTo>
                        <a:pt x="715" y="1"/>
                      </a:moveTo>
                      <a:cubicBezTo>
                        <a:pt x="653" y="14"/>
                        <a:pt x="602" y="61"/>
                        <a:pt x="566" y="110"/>
                      </a:cubicBezTo>
                      <a:cubicBezTo>
                        <a:pt x="450" y="267"/>
                        <a:pt x="413" y="472"/>
                        <a:pt x="444" y="666"/>
                      </a:cubicBezTo>
                      <a:cubicBezTo>
                        <a:pt x="477" y="896"/>
                        <a:pt x="643" y="1059"/>
                        <a:pt x="794" y="1215"/>
                      </a:cubicBezTo>
                      <a:lnTo>
                        <a:pt x="794" y="1215"/>
                      </a:lnTo>
                      <a:cubicBezTo>
                        <a:pt x="584" y="1335"/>
                        <a:pt x="442" y="1548"/>
                        <a:pt x="415" y="1792"/>
                      </a:cubicBezTo>
                      <a:cubicBezTo>
                        <a:pt x="393" y="2032"/>
                        <a:pt x="484" y="2263"/>
                        <a:pt x="636" y="2444"/>
                      </a:cubicBezTo>
                      <a:lnTo>
                        <a:pt x="636" y="2444"/>
                      </a:lnTo>
                      <a:cubicBezTo>
                        <a:pt x="571" y="2504"/>
                        <a:pt x="515" y="2573"/>
                        <a:pt x="472" y="2649"/>
                      </a:cubicBezTo>
                      <a:cubicBezTo>
                        <a:pt x="294" y="2959"/>
                        <a:pt x="358" y="3365"/>
                        <a:pt x="595" y="3623"/>
                      </a:cubicBezTo>
                      <a:lnTo>
                        <a:pt x="595" y="3623"/>
                      </a:lnTo>
                      <a:cubicBezTo>
                        <a:pt x="511" y="3703"/>
                        <a:pt x="432" y="3786"/>
                        <a:pt x="359" y="3873"/>
                      </a:cubicBezTo>
                      <a:cubicBezTo>
                        <a:pt x="147" y="4124"/>
                        <a:pt x="1" y="4515"/>
                        <a:pt x="193" y="4818"/>
                      </a:cubicBezTo>
                      <a:cubicBezTo>
                        <a:pt x="249" y="4914"/>
                        <a:pt x="337" y="4986"/>
                        <a:pt x="444" y="5023"/>
                      </a:cubicBezTo>
                      <a:cubicBezTo>
                        <a:pt x="411" y="5006"/>
                        <a:pt x="383" y="4986"/>
                        <a:pt x="356" y="4962"/>
                      </a:cubicBezTo>
                      <a:cubicBezTo>
                        <a:pt x="175" y="4799"/>
                        <a:pt x="149" y="4521"/>
                        <a:pt x="245" y="4305"/>
                      </a:cubicBezTo>
                      <a:cubicBezTo>
                        <a:pt x="300" y="4181"/>
                        <a:pt x="376" y="4068"/>
                        <a:pt x="472" y="3972"/>
                      </a:cubicBezTo>
                      <a:cubicBezTo>
                        <a:pt x="570" y="3871"/>
                        <a:pt x="673" y="3777"/>
                        <a:pt x="782" y="3690"/>
                      </a:cubicBezTo>
                      <a:cubicBezTo>
                        <a:pt x="821" y="3657"/>
                        <a:pt x="823" y="3596"/>
                        <a:pt x="784" y="3561"/>
                      </a:cubicBezTo>
                      <a:cubicBezTo>
                        <a:pt x="642" y="3422"/>
                        <a:pt x="564" y="3228"/>
                        <a:pt x="572" y="3027"/>
                      </a:cubicBezTo>
                      <a:cubicBezTo>
                        <a:pt x="577" y="2931"/>
                        <a:pt x="605" y="2837"/>
                        <a:pt x="653" y="2752"/>
                      </a:cubicBezTo>
                      <a:cubicBezTo>
                        <a:pt x="701" y="2669"/>
                        <a:pt x="767" y="2597"/>
                        <a:pt x="847" y="2543"/>
                      </a:cubicBezTo>
                      <a:cubicBezTo>
                        <a:pt x="902" y="2505"/>
                        <a:pt x="908" y="2425"/>
                        <a:pt x="860" y="2379"/>
                      </a:cubicBezTo>
                      <a:cubicBezTo>
                        <a:pt x="623" y="2161"/>
                        <a:pt x="516" y="1792"/>
                        <a:pt x="719" y="1517"/>
                      </a:cubicBezTo>
                      <a:cubicBezTo>
                        <a:pt x="780" y="1430"/>
                        <a:pt x="863" y="1360"/>
                        <a:pt x="961" y="1316"/>
                      </a:cubicBezTo>
                      <a:cubicBezTo>
                        <a:pt x="1013" y="1295"/>
                        <a:pt x="1028" y="1227"/>
                        <a:pt x="991" y="1183"/>
                      </a:cubicBezTo>
                      <a:cubicBezTo>
                        <a:pt x="823" y="1015"/>
                        <a:pt x="603" y="887"/>
                        <a:pt x="542" y="644"/>
                      </a:cubicBezTo>
                      <a:cubicBezTo>
                        <a:pt x="485" y="457"/>
                        <a:pt x="513" y="94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50"/>
                <p:cNvSpPr/>
                <p:nvPr/>
              </p:nvSpPr>
              <p:spPr>
                <a:xfrm>
                  <a:off x="-1810237" y="-1213562"/>
                  <a:ext cx="162900" cy="7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6" h="3053" extrusionOk="0">
                      <a:moveTo>
                        <a:pt x="5801" y="1"/>
                      </a:moveTo>
                      <a:cubicBezTo>
                        <a:pt x="5576" y="1"/>
                        <a:pt x="5350" y="23"/>
                        <a:pt x="5130" y="62"/>
                      </a:cubicBezTo>
                      <a:cubicBezTo>
                        <a:pt x="4360" y="199"/>
                        <a:pt x="3644" y="550"/>
                        <a:pt x="3003" y="987"/>
                      </a:cubicBezTo>
                      <a:cubicBezTo>
                        <a:pt x="2488" y="1336"/>
                        <a:pt x="2017" y="1735"/>
                        <a:pt x="1554" y="2139"/>
                      </a:cubicBezTo>
                      <a:cubicBezTo>
                        <a:pt x="1096" y="2531"/>
                        <a:pt x="611" y="2933"/>
                        <a:pt x="1" y="3053"/>
                      </a:cubicBezTo>
                      <a:cubicBezTo>
                        <a:pt x="631" y="3022"/>
                        <a:pt x="1177" y="2636"/>
                        <a:pt x="1657" y="2263"/>
                      </a:cubicBezTo>
                      <a:cubicBezTo>
                        <a:pt x="2969" y="1215"/>
                        <a:pt x="4430" y="66"/>
                        <a:pt x="6170" y="66"/>
                      </a:cubicBezTo>
                      <a:cubicBezTo>
                        <a:pt x="6284" y="66"/>
                        <a:pt x="6399" y="71"/>
                        <a:pt x="6515" y="81"/>
                      </a:cubicBezTo>
                      <a:cubicBezTo>
                        <a:pt x="6283" y="26"/>
                        <a:pt x="6042" y="1"/>
                        <a:pt x="5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50"/>
                <p:cNvSpPr/>
                <p:nvPr/>
              </p:nvSpPr>
              <p:spPr>
                <a:xfrm>
                  <a:off x="-1805162" y="-1183062"/>
                  <a:ext cx="158800" cy="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2532" extrusionOk="0">
                      <a:moveTo>
                        <a:pt x="6352" y="0"/>
                      </a:moveTo>
                      <a:lnTo>
                        <a:pt x="6352" y="0"/>
                      </a:lnTo>
                      <a:cubicBezTo>
                        <a:pt x="5719" y="135"/>
                        <a:pt x="5097" y="319"/>
                        <a:pt x="4491" y="546"/>
                      </a:cubicBezTo>
                      <a:cubicBezTo>
                        <a:pt x="4019" y="722"/>
                        <a:pt x="3555" y="921"/>
                        <a:pt x="3103" y="1143"/>
                      </a:cubicBezTo>
                      <a:cubicBezTo>
                        <a:pt x="2586" y="1392"/>
                        <a:pt x="2088" y="1689"/>
                        <a:pt x="1593" y="1977"/>
                      </a:cubicBezTo>
                      <a:cubicBezTo>
                        <a:pt x="1109" y="2251"/>
                        <a:pt x="581" y="2498"/>
                        <a:pt x="15" y="2520"/>
                      </a:cubicBezTo>
                      <a:lnTo>
                        <a:pt x="15" y="2520"/>
                      </a:lnTo>
                      <a:cubicBezTo>
                        <a:pt x="10" y="2519"/>
                        <a:pt x="5" y="2518"/>
                        <a:pt x="1" y="2518"/>
                      </a:cubicBezTo>
                      <a:lnTo>
                        <a:pt x="1" y="2520"/>
                      </a:lnTo>
                      <a:cubicBezTo>
                        <a:pt x="5" y="2520"/>
                        <a:pt x="10" y="2520"/>
                        <a:pt x="15" y="2520"/>
                      </a:cubicBezTo>
                      <a:lnTo>
                        <a:pt x="15" y="2520"/>
                      </a:lnTo>
                      <a:cubicBezTo>
                        <a:pt x="88" y="2527"/>
                        <a:pt x="161" y="2531"/>
                        <a:pt x="233" y="2531"/>
                      </a:cubicBezTo>
                      <a:cubicBezTo>
                        <a:pt x="1025" y="2531"/>
                        <a:pt x="1749" y="2075"/>
                        <a:pt x="2433" y="1719"/>
                      </a:cubicBezTo>
                      <a:cubicBezTo>
                        <a:pt x="3188" y="1318"/>
                        <a:pt x="3963" y="954"/>
                        <a:pt x="4752" y="624"/>
                      </a:cubicBezTo>
                      <a:cubicBezTo>
                        <a:pt x="5280" y="404"/>
                        <a:pt x="5815" y="201"/>
                        <a:pt x="63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50"/>
                <p:cNvSpPr/>
                <p:nvPr/>
              </p:nvSpPr>
              <p:spPr>
                <a:xfrm>
                  <a:off x="-1805162" y="-1153137"/>
                  <a:ext cx="158300" cy="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2052" extrusionOk="0">
                      <a:moveTo>
                        <a:pt x="6332" y="1"/>
                      </a:moveTo>
                      <a:lnTo>
                        <a:pt x="6332" y="1"/>
                      </a:lnTo>
                      <a:cubicBezTo>
                        <a:pt x="6192" y="5"/>
                        <a:pt x="6051" y="21"/>
                        <a:pt x="5913" y="51"/>
                      </a:cubicBezTo>
                      <a:cubicBezTo>
                        <a:pt x="5501" y="141"/>
                        <a:pt x="5110" y="317"/>
                        <a:pt x="4726" y="479"/>
                      </a:cubicBezTo>
                      <a:cubicBezTo>
                        <a:pt x="3197" y="1140"/>
                        <a:pt x="1680" y="1890"/>
                        <a:pt x="1" y="2045"/>
                      </a:cubicBezTo>
                      <a:cubicBezTo>
                        <a:pt x="87" y="2049"/>
                        <a:pt x="173" y="2051"/>
                        <a:pt x="258" y="2051"/>
                      </a:cubicBezTo>
                      <a:cubicBezTo>
                        <a:pt x="2152" y="2051"/>
                        <a:pt x="3876" y="1060"/>
                        <a:pt x="5544" y="263"/>
                      </a:cubicBezTo>
                      <a:cubicBezTo>
                        <a:pt x="5795" y="143"/>
                        <a:pt x="6059" y="55"/>
                        <a:pt x="63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50"/>
                <p:cNvSpPr/>
                <p:nvPr/>
              </p:nvSpPr>
              <p:spPr>
                <a:xfrm>
                  <a:off x="-1713212" y="-1109387"/>
                  <a:ext cx="5992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3944" extrusionOk="0">
                      <a:moveTo>
                        <a:pt x="2067" y="1"/>
                      </a:moveTo>
                      <a:cubicBezTo>
                        <a:pt x="1842" y="75"/>
                        <a:pt x="1753" y="350"/>
                        <a:pt x="1816" y="568"/>
                      </a:cubicBezTo>
                      <a:cubicBezTo>
                        <a:pt x="1868" y="749"/>
                        <a:pt x="2000" y="891"/>
                        <a:pt x="2152" y="994"/>
                      </a:cubicBezTo>
                      <a:lnTo>
                        <a:pt x="2152" y="994"/>
                      </a:lnTo>
                      <a:cubicBezTo>
                        <a:pt x="1818" y="1220"/>
                        <a:pt x="1702" y="1679"/>
                        <a:pt x="1884" y="2041"/>
                      </a:cubicBezTo>
                      <a:lnTo>
                        <a:pt x="1884" y="2041"/>
                      </a:lnTo>
                      <a:cubicBezTo>
                        <a:pt x="1796" y="2071"/>
                        <a:pt x="1712" y="2113"/>
                        <a:pt x="1635" y="2167"/>
                      </a:cubicBezTo>
                      <a:cubicBezTo>
                        <a:pt x="1322" y="2382"/>
                        <a:pt x="1120" y="2760"/>
                        <a:pt x="1142" y="3139"/>
                      </a:cubicBezTo>
                      <a:lnTo>
                        <a:pt x="1142" y="3139"/>
                      </a:lnTo>
                      <a:cubicBezTo>
                        <a:pt x="1057" y="3123"/>
                        <a:pt x="969" y="3113"/>
                        <a:pt x="882" y="3113"/>
                      </a:cubicBezTo>
                      <a:cubicBezTo>
                        <a:pt x="717" y="3113"/>
                        <a:pt x="554" y="3146"/>
                        <a:pt x="407" y="3223"/>
                      </a:cubicBezTo>
                      <a:cubicBezTo>
                        <a:pt x="217" y="3334"/>
                        <a:pt x="64" y="3513"/>
                        <a:pt x="21" y="3732"/>
                      </a:cubicBezTo>
                      <a:cubicBezTo>
                        <a:pt x="8" y="3801"/>
                        <a:pt x="1" y="3871"/>
                        <a:pt x="3" y="3943"/>
                      </a:cubicBezTo>
                      <a:cubicBezTo>
                        <a:pt x="42" y="3662"/>
                        <a:pt x="189" y="3461"/>
                        <a:pt x="435" y="3334"/>
                      </a:cubicBezTo>
                      <a:cubicBezTo>
                        <a:pt x="545" y="3285"/>
                        <a:pt x="666" y="3264"/>
                        <a:pt x="788" y="3264"/>
                      </a:cubicBezTo>
                      <a:cubicBezTo>
                        <a:pt x="935" y="3264"/>
                        <a:pt x="1085" y="3294"/>
                        <a:pt x="1218" y="3341"/>
                      </a:cubicBezTo>
                      <a:cubicBezTo>
                        <a:pt x="1228" y="3344"/>
                        <a:pt x="1238" y="3346"/>
                        <a:pt x="1248" y="3346"/>
                      </a:cubicBezTo>
                      <a:cubicBezTo>
                        <a:pt x="1300" y="3346"/>
                        <a:pt x="1344" y="3300"/>
                        <a:pt x="1336" y="3245"/>
                      </a:cubicBezTo>
                      <a:cubicBezTo>
                        <a:pt x="1299" y="3014"/>
                        <a:pt x="1373" y="2769"/>
                        <a:pt x="1506" y="2584"/>
                      </a:cubicBezTo>
                      <a:cubicBezTo>
                        <a:pt x="1639" y="2396"/>
                        <a:pt x="1840" y="2250"/>
                        <a:pt x="2065" y="2209"/>
                      </a:cubicBezTo>
                      <a:cubicBezTo>
                        <a:pt x="2141" y="2193"/>
                        <a:pt x="2176" y="2104"/>
                        <a:pt x="2130" y="2043"/>
                      </a:cubicBezTo>
                      <a:cubicBezTo>
                        <a:pt x="1882" y="1731"/>
                        <a:pt x="1986" y="1255"/>
                        <a:pt x="2340" y="1065"/>
                      </a:cubicBezTo>
                      <a:cubicBezTo>
                        <a:pt x="2397" y="1037"/>
                        <a:pt x="2397" y="956"/>
                        <a:pt x="2340" y="930"/>
                      </a:cubicBezTo>
                      <a:cubicBezTo>
                        <a:pt x="2157" y="852"/>
                        <a:pt x="1980" y="723"/>
                        <a:pt x="1903" y="540"/>
                      </a:cubicBezTo>
                      <a:cubicBezTo>
                        <a:pt x="1829" y="356"/>
                        <a:pt x="1879" y="103"/>
                        <a:pt x="2067" y="3"/>
                      </a:cubicBezTo>
                      <a:lnTo>
                        <a:pt x="20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50"/>
                <p:cNvSpPr/>
                <p:nvPr/>
              </p:nvSpPr>
              <p:spPr>
                <a:xfrm>
                  <a:off x="-1792062" y="-1085812"/>
                  <a:ext cx="1340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1" h="531" extrusionOk="0">
                      <a:moveTo>
                        <a:pt x="5361" y="0"/>
                      </a:moveTo>
                      <a:cubicBezTo>
                        <a:pt x="4909" y="0"/>
                        <a:pt x="4457" y="24"/>
                        <a:pt x="4006" y="57"/>
                      </a:cubicBezTo>
                      <a:cubicBezTo>
                        <a:pt x="3338" y="107"/>
                        <a:pt x="2653" y="186"/>
                        <a:pt x="1988" y="284"/>
                      </a:cubicBezTo>
                      <a:cubicBezTo>
                        <a:pt x="1629" y="335"/>
                        <a:pt x="1265" y="385"/>
                        <a:pt x="902" y="385"/>
                      </a:cubicBezTo>
                      <a:cubicBezTo>
                        <a:pt x="599" y="385"/>
                        <a:pt x="297" y="350"/>
                        <a:pt x="2" y="251"/>
                      </a:cubicBezTo>
                      <a:lnTo>
                        <a:pt x="0" y="251"/>
                      </a:lnTo>
                      <a:cubicBezTo>
                        <a:pt x="391" y="465"/>
                        <a:pt x="816" y="530"/>
                        <a:pt x="1250" y="530"/>
                      </a:cubicBezTo>
                      <a:cubicBezTo>
                        <a:pt x="1730" y="530"/>
                        <a:pt x="2220" y="450"/>
                        <a:pt x="2684" y="399"/>
                      </a:cubicBezTo>
                      <a:cubicBezTo>
                        <a:pt x="3580" y="286"/>
                        <a:pt x="4473" y="168"/>
                        <a:pt x="53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50"/>
                <p:cNvSpPr/>
                <p:nvPr/>
              </p:nvSpPr>
              <p:spPr>
                <a:xfrm>
                  <a:off x="-1790337" y="-1071087"/>
                  <a:ext cx="12667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56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57" y="380"/>
                        <a:pt x="1370" y="461"/>
                        <a:pt x="2099" y="461"/>
                      </a:cubicBezTo>
                      <a:cubicBezTo>
                        <a:pt x="2637" y="461"/>
                        <a:pt x="3184" y="417"/>
                        <a:pt x="3725" y="417"/>
                      </a:cubicBezTo>
                      <a:cubicBezTo>
                        <a:pt x="4180" y="417"/>
                        <a:pt x="4631" y="448"/>
                        <a:pt x="5067" y="563"/>
                      </a:cubicBezTo>
                      <a:cubicBezTo>
                        <a:pt x="4468" y="286"/>
                        <a:pt x="3829" y="228"/>
                        <a:pt x="3182" y="228"/>
                      </a:cubicBezTo>
                      <a:cubicBezTo>
                        <a:pt x="2711" y="228"/>
                        <a:pt x="2236" y="259"/>
                        <a:pt x="1768" y="259"/>
                      </a:cubicBezTo>
                      <a:cubicBezTo>
                        <a:pt x="1593" y="259"/>
                        <a:pt x="1419" y="254"/>
                        <a:pt x="1247" y="242"/>
                      </a:cubicBezTo>
                      <a:cubicBezTo>
                        <a:pt x="826" y="216"/>
                        <a:pt x="407" y="1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50"/>
                <p:cNvSpPr/>
                <p:nvPr/>
              </p:nvSpPr>
              <p:spPr>
                <a:xfrm>
                  <a:off x="-1789787" y="-1063787"/>
                  <a:ext cx="10852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" h="1365" extrusionOk="0">
                      <a:moveTo>
                        <a:pt x="1" y="1"/>
                      </a:moveTo>
                      <a:cubicBezTo>
                        <a:pt x="603" y="489"/>
                        <a:pt x="1384" y="705"/>
                        <a:pt x="2137" y="841"/>
                      </a:cubicBezTo>
                      <a:cubicBezTo>
                        <a:pt x="2889" y="974"/>
                        <a:pt x="3651" y="1004"/>
                        <a:pt x="4340" y="1364"/>
                      </a:cubicBezTo>
                      <a:cubicBezTo>
                        <a:pt x="4046" y="1111"/>
                        <a:pt x="3677" y="961"/>
                        <a:pt x="3302" y="858"/>
                      </a:cubicBezTo>
                      <a:cubicBezTo>
                        <a:pt x="2927" y="756"/>
                        <a:pt x="2547" y="701"/>
                        <a:pt x="2174" y="633"/>
                      </a:cubicBezTo>
                      <a:cubicBezTo>
                        <a:pt x="1423" y="502"/>
                        <a:pt x="688" y="3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50"/>
                <p:cNvSpPr/>
                <p:nvPr/>
              </p:nvSpPr>
              <p:spPr>
                <a:xfrm>
                  <a:off x="-2019412" y="-1133787"/>
                  <a:ext cx="748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2" h="4160" extrusionOk="0">
                      <a:moveTo>
                        <a:pt x="72" y="1"/>
                      </a:moveTo>
                      <a:cubicBezTo>
                        <a:pt x="48" y="1"/>
                        <a:pt x="24" y="4"/>
                        <a:pt x="1" y="12"/>
                      </a:cubicBezTo>
                      <a:cubicBezTo>
                        <a:pt x="9" y="11"/>
                        <a:pt x="18" y="11"/>
                        <a:pt x="26" y="11"/>
                      </a:cubicBezTo>
                      <a:cubicBezTo>
                        <a:pt x="239" y="11"/>
                        <a:pt x="437" y="288"/>
                        <a:pt x="485" y="473"/>
                      </a:cubicBezTo>
                      <a:cubicBezTo>
                        <a:pt x="559" y="711"/>
                        <a:pt x="439" y="935"/>
                        <a:pt x="382" y="1167"/>
                      </a:cubicBezTo>
                      <a:cubicBezTo>
                        <a:pt x="372" y="1219"/>
                        <a:pt x="412" y="1266"/>
                        <a:pt x="463" y="1266"/>
                      </a:cubicBezTo>
                      <a:cubicBezTo>
                        <a:pt x="468" y="1266"/>
                        <a:pt x="472" y="1265"/>
                        <a:pt x="476" y="1265"/>
                      </a:cubicBezTo>
                      <a:cubicBezTo>
                        <a:pt x="502" y="1261"/>
                        <a:pt x="528" y="1259"/>
                        <a:pt x="553" y="1259"/>
                      </a:cubicBezTo>
                      <a:cubicBezTo>
                        <a:pt x="634" y="1259"/>
                        <a:pt x="714" y="1277"/>
                        <a:pt x="788" y="1308"/>
                      </a:cubicBezTo>
                      <a:cubicBezTo>
                        <a:pt x="1120" y="1448"/>
                        <a:pt x="1201" y="1823"/>
                        <a:pt x="1111" y="2144"/>
                      </a:cubicBezTo>
                      <a:cubicBezTo>
                        <a:pt x="1109" y="2201"/>
                        <a:pt x="1153" y="2249"/>
                        <a:pt x="1211" y="2253"/>
                      </a:cubicBezTo>
                      <a:cubicBezTo>
                        <a:pt x="1406" y="2262"/>
                        <a:pt x="1587" y="2362"/>
                        <a:pt x="1698" y="2524"/>
                      </a:cubicBezTo>
                      <a:cubicBezTo>
                        <a:pt x="1809" y="2689"/>
                        <a:pt x="1844" y="2897"/>
                        <a:pt x="1794" y="3091"/>
                      </a:cubicBezTo>
                      <a:cubicBezTo>
                        <a:pt x="1781" y="3141"/>
                        <a:pt x="1814" y="3191"/>
                        <a:pt x="1864" y="3200"/>
                      </a:cubicBezTo>
                      <a:cubicBezTo>
                        <a:pt x="2139" y="3241"/>
                        <a:pt x="2416" y="3281"/>
                        <a:pt x="2643" y="3444"/>
                      </a:cubicBezTo>
                      <a:cubicBezTo>
                        <a:pt x="2867" y="3599"/>
                        <a:pt x="2992" y="3911"/>
                        <a:pt x="2848" y="4160"/>
                      </a:cubicBezTo>
                      <a:cubicBezTo>
                        <a:pt x="2894" y="4105"/>
                        <a:pt x="2926" y="4038"/>
                        <a:pt x="2942" y="3966"/>
                      </a:cubicBezTo>
                      <a:cubicBezTo>
                        <a:pt x="2992" y="3739"/>
                        <a:pt x="2885" y="3503"/>
                        <a:pt x="2712" y="3357"/>
                      </a:cubicBezTo>
                      <a:cubicBezTo>
                        <a:pt x="2512" y="3176"/>
                        <a:pt x="2245" y="3099"/>
                        <a:pt x="1989" y="3043"/>
                      </a:cubicBezTo>
                      <a:lnTo>
                        <a:pt x="1989" y="3043"/>
                      </a:lnTo>
                      <a:cubicBezTo>
                        <a:pt x="2057" y="2699"/>
                        <a:pt x="1900" y="2320"/>
                        <a:pt x="1587" y="2148"/>
                      </a:cubicBezTo>
                      <a:cubicBezTo>
                        <a:pt x="1511" y="2105"/>
                        <a:pt x="1427" y="2074"/>
                        <a:pt x="1341" y="2057"/>
                      </a:cubicBezTo>
                      <a:lnTo>
                        <a:pt x="1341" y="2057"/>
                      </a:lnTo>
                      <a:cubicBezTo>
                        <a:pt x="1377" y="1823"/>
                        <a:pt x="1335" y="1579"/>
                        <a:pt x="1190" y="1385"/>
                      </a:cubicBezTo>
                      <a:cubicBezTo>
                        <a:pt x="1044" y="1197"/>
                        <a:pt x="820" y="1088"/>
                        <a:pt x="588" y="1088"/>
                      </a:cubicBezTo>
                      <a:cubicBezTo>
                        <a:pt x="581" y="1088"/>
                        <a:pt x="574" y="1088"/>
                        <a:pt x="567" y="1089"/>
                      </a:cubicBezTo>
                      <a:lnTo>
                        <a:pt x="567" y="1089"/>
                      </a:lnTo>
                      <a:cubicBezTo>
                        <a:pt x="615" y="877"/>
                        <a:pt x="674" y="651"/>
                        <a:pt x="581" y="438"/>
                      </a:cubicBezTo>
                      <a:cubicBezTo>
                        <a:pt x="531" y="316"/>
                        <a:pt x="452" y="209"/>
                        <a:pt x="352" y="126"/>
                      </a:cubicBezTo>
                      <a:cubicBezTo>
                        <a:pt x="274" y="64"/>
                        <a:pt x="17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50"/>
                <p:cNvSpPr/>
                <p:nvPr/>
              </p:nvSpPr>
              <p:spPr>
                <a:xfrm>
                  <a:off x="-2003037" y="-1134337"/>
                  <a:ext cx="177725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" h="1065" extrusionOk="0">
                      <a:moveTo>
                        <a:pt x="3088" y="0"/>
                      </a:moveTo>
                      <a:cubicBezTo>
                        <a:pt x="2437" y="0"/>
                        <a:pt x="1783" y="89"/>
                        <a:pt x="1174" y="325"/>
                      </a:cubicBezTo>
                      <a:cubicBezTo>
                        <a:pt x="740" y="493"/>
                        <a:pt x="330" y="737"/>
                        <a:pt x="0" y="1064"/>
                      </a:cubicBezTo>
                      <a:cubicBezTo>
                        <a:pt x="898" y="403"/>
                        <a:pt x="1950" y="210"/>
                        <a:pt x="3024" y="210"/>
                      </a:cubicBezTo>
                      <a:cubicBezTo>
                        <a:pt x="3782" y="210"/>
                        <a:pt x="4550" y="306"/>
                        <a:pt x="5284" y="401"/>
                      </a:cubicBezTo>
                      <a:cubicBezTo>
                        <a:pt x="5522" y="428"/>
                        <a:pt x="5769" y="452"/>
                        <a:pt x="6016" y="452"/>
                      </a:cubicBezTo>
                      <a:cubicBezTo>
                        <a:pt x="6396" y="452"/>
                        <a:pt x="6773" y="396"/>
                        <a:pt x="7108" y="213"/>
                      </a:cubicBezTo>
                      <a:lnTo>
                        <a:pt x="7108" y="213"/>
                      </a:lnTo>
                      <a:cubicBezTo>
                        <a:pt x="6847" y="310"/>
                        <a:pt x="6576" y="345"/>
                        <a:pt x="6303" y="345"/>
                      </a:cubicBezTo>
                      <a:cubicBezTo>
                        <a:pt x="6122" y="345"/>
                        <a:pt x="5940" y="330"/>
                        <a:pt x="5760" y="307"/>
                      </a:cubicBezTo>
                      <a:cubicBezTo>
                        <a:pt x="4998" y="198"/>
                        <a:pt x="4248" y="41"/>
                        <a:pt x="3471" y="10"/>
                      </a:cubicBezTo>
                      <a:cubicBezTo>
                        <a:pt x="3344" y="4"/>
                        <a:pt x="3216" y="0"/>
                        <a:pt x="30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50"/>
                <p:cNvSpPr/>
                <p:nvPr/>
              </p:nvSpPr>
              <p:spPr>
                <a:xfrm>
                  <a:off x="-1989087" y="-1111737"/>
                  <a:ext cx="168400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1153" extrusionOk="0">
                      <a:moveTo>
                        <a:pt x="6736" y="1"/>
                      </a:moveTo>
                      <a:cubicBezTo>
                        <a:pt x="6732" y="4"/>
                        <a:pt x="6729" y="6"/>
                        <a:pt x="6725" y="9"/>
                      </a:cubicBezTo>
                      <a:lnTo>
                        <a:pt x="6725" y="9"/>
                      </a:lnTo>
                      <a:cubicBezTo>
                        <a:pt x="6729" y="7"/>
                        <a:pt x="6732" y="5"/>
                        <a:pt x="6736" y="3"/>
                      </a:cubicBezTo>
                      <a:lnTo>
                        <a:pt x="6736" y="1"/>
                      </a:lnTo>
                      <a:close/>
                      <a:moveTo>
                        <a:pt x="6725" y="9"/>
                      </a:moveTo>
                      <a:cubicBezTo>
                        <a:pt x="6230" y="285"/>
                        <a:pt x="5652" y="350"/>
                        <a:pt x="5093" y="367"/>
                      </a:cubicBezTo>
                      <a:cubicBezTo>
                        <a:pt x="4089" y="374"/>
                        <a:pt x="3077" y="426"/>
                        <a:pt x="2086" y="612"/>
                      </a:cubicBezTo>
                      <a:cubicBezTo>
                        <a:pt x="1377" y="734"/>
                        <a:pt x="679" y="915"/>
                        <a:pt x="1" y="1153"/>
                      </a:cubicBezTo>
                      <a:cubicBezTo>
                        <a:pt x="564" y="1046"/>
                        <a:pt x="1124" y="941"/>
                        <a:pt x="1691" y="854"/>
                      </a:cubicBezTo>
                      <a:cubicBezTo>
                        <a:pt x="2538" y="725"/>
                        <a:pt x="3389" y="634"/>
                        <a:pt x="4242" y="581"/>
                      </a:cubicBezTo>
                      <a:cubicBezTo>
                        <a:pt x="5082" y="525"/>
                        <a:pt x="6024" y="548"/>
                        <a:pt x="6725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50"/>
                <p:cNvSpPr/>
                <p:nvPr/>
              </p:nvSpPr>
              <p:spPr>
                <a:xfrm>
                  <a:off x="-1973112" y="-1096287"/>
                  <a:ext cx="161800" cy="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1546" extrusionOk="0">
                      <a:moveTo>
                        <a:pt x="6472" y="0"/>
                      </a:moveTo>
                      <a:lnTo>
                        <a:pt x="6472" y="0"/>
                      </a:lnTo>
                      <a:cubicBezTo>
                        <a:pt x="4956" y="742"/>
                        <a:pt x="3271" y="890"/>
                        <a:pt x="1622" y="1120"/>
                      </a:cubicBezTo>
                      <a:cubicBezTo>
                        <a:pt x="1210" y="1181"/>
                        <a:pt x="784" y="1235"/>
                        <a:pt x="385" y="1373"/>
                      </a:cubicBezTo>
                      <a:cubicBezTo>
                        <a:pt x="252" y="1418"/>
                        <a:pt x="123" y="1475"/>
                        <a:pt x="1" y="1545"/>
                      </a:cubicBezTo>
                      <a:cubicBezTo>
                        <a:pt x="263" y="1451"/>
                        <a:pt x="533" y="1388"/>
                        <a:pt x="810" y="1360"/>
                      </a:cubicBezTo>
                      <a:cubicBezTo>
                        <a:pt x="2732" y="1168"/>
                        <a:pt x="4816" y="1122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50"/>
                <p:cNvSpPr/>
                <p:nvPr/>
              </p:nvSpPr>
              <p:spPr>
                <a:xfrm>
                  <a:off x="-1937812" y="-1028087"/>
                  <a:ext cx="9530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452" extrusionOk="0">
                      <a:moveTo>
                        <a:pt x="12" y="8"/>
                      </a:moveTo>
                      <a:cubicBezTo>
                        <a:pt x="8" y="8"/>
                        <a:pt x="4" y="8"/>
                        <a:pt x="0" y="8"/>
                      </a:cubicBezTo>
                      <a:lnTo>
                        <a:pt x="0" y="10"/>
                      </a:lnTo>
                      <a:cubicBezTo>
                        <a:pt x="4" y="10"/>
                        <a:pt x="8" y="9"/>
                        <a:pt x="12" y="8"/>
                      </a:cubicBezTo>
                      <a:close/>
                      <a:moveTo>
                        <a:pt x="81" y="1"/>
                      </a:moveTo>
                      <a:cubicBezTo>
                        <a:pt x="59" y="1"/>
                        <a:pt x="36" y="3"/>
                        <a:pt x="12" y="8"/>
                      </a:cubicBezTo>
                      <a:lnTo>
                        <a:pt x="12" y="8"/>
                      </a:lnTo>
                      <a:cubicBezTo>
                        <a:pt x="14" y="8"/>
                        <a:pt x="16" y="8"/>
                        <a:pt x="18" y="8"/>
                      </a:cubicBezTo>
                      <a:cubicBezTo>
                        <a:pt x="222" y="8"/>
                        <a:pt x="390" y="193"/>
                        <a:pt x="419" y="381"/>
                      </a:cubicBezTo>
                      <a:cubicBezTo>
                        <a:pt x="448" y="582"/>
                        <a:pt x="363" y="778"/>
                        <a:pt x="249" y="940"/>
                      </a:cubicBezTo>
                      <a:cubicBezTo>
                        <a:pt x="214" y="992"/>
                        <a:pt x="252" y="1060"/>
                        <a:pt x="313" y="1060"/>
                      </a:cubicBezTo>
                      <a:cubicBezTo>
                        <a:pt x="316" y="1060"/>
                        <a:pt x="318" y="1060"/>
                        <a:pt x="321" y="1060"/>
                      </a:cubicBezTo>
                      <a:cubicBezTo>
                        <a:pt x="333" y="1059"/>
                        <a:pt x="345" y="1059"/>
                        <a:pt x="356" y="1059"/>
                      </a:cubicBezTo>
                      <a:cubicBezTo>
                        <a:pt x="740" y="1059"/>
                        <a:pt x="1055" y="1401"/>
                        <a:pt x="1008" y="1784"/>
                      </a:cubicBezTo>
                      <a:cubicBezTo>
                        <a:pt x="1001" y="1849"/>
                        <a:pt x="1052" y="1901"/>
                        <a:pt x="1111" y="1901"/>
                      </a:cubicBezTo>
                      <a:cubicBezTo>
                        <a:pt x="1123" y="1901"/>
                        <a:pt x="1136" y="1898"/>
                        <a:pt x="1148" y="1893"/>
                      </a:cubicBezTo>
                      <a:cubicBezTo>
                        <a:pt x="1241" y="1857"/>
                        <a:pt x="1340" y="1841"/>
                        <a:pt x="1438" y="1841"/>
                      </a:cubicBezTo>
                      <a:cubicBezTo>
                        <a:pt x="1568" y="1841"/>
                        <a:pt x="1700" y="1870"/>
                        <a:pt x="1822" y="1922"/>
                      </a:cubicBezTo>
                      <a:cubicBezTo>
                        <a:pt x="2036" y="2013"/>
                        <a:pt x="2224" y="2183"/>
                        <a:pt x="2313" y="2399"/>
                      </a:cubicBezTo>
                      <a:cubicBezTo>
                        <a:pt x="2328" y="2433"/>
                        <a:pt x="2361" y="2452"/>
                        <a:pt x="2394" y="2452"/>
                      </a:cubicBezTo>
                      <a:cubicBezTo>
                        <a:pt x="2419" y="2452"/>
                        <a:pt x="2444" y="2441"/>
                        <a:pt x="2461" y="2419"/>
                      </a:cubicBezTo>
                      <a:cubicBezTo>
                        <a:pt x="2621" y="2225"/>
                        <a:pt x="2852" y="2050"/>
                        <a:pt x="3103" y="2011"/>
                      </a:cubicBezTo>
                      <a:cubicBezTo>
                        <a:pt x="3120" y="2009"/>
                        <a:pt x="3136" y="2007"/>
                        <a:pt x="3151" y="2007"/>
                      </a:cubicBezTo>
                      <a:cubicBezTo>
                        <a:pt x="3168" y="2006"/>
                        <a:pt x="3185" y="2005"/>
                        <a:pt x="3202" y="2005"/>
                      </a:cubicBezTo>
                      <a:cubicBezTo>
                        <a:pt x="3301" y="2005"/>
                        <a:pt x="3398" y="2022"/>
                        <a:pt x="3491" y="2057"/>
                      </a:cubicBezTo>
                      <a:cubicBezTo>
                        <a:pt x="3618" y="2111"/>
                        <a:pt x="3727" y="2194"/>
                        <a:pt x="3812" y="2303"/>
                      </a:cubicBezTo>
                      <a:cubicBezTo>
                        <a:pt x="3779" y="2240"/>
                        <a:pt x="3738" y="2183"/>
                        <a:pt x="3690" y="2131"/>
                      </a:cubicBezTo>
                      <a:cubicBezTo>
                        <a:pt x="3543" y="1974"/>
                        <a:pt x="3327" y="1897"/>
                        <a:pt x="3112" y="1897"/>
                      </a:cubicBezTo>
                      <a:cubicBezTo>
                        <a:pt x="3106" y="1897"/>
                        <a:pt x="3100" y="1898"/>
                        <a:pt x="3094" y="1898"/>
                      </a:cubicBezTo>
                      <a:cubicBezTo>
                        <a:pt x="2839" y="1914"/>
                        <a:pt x="2609" y="2039"/>
                        <a:pt x="2423" y="2209"/>
                      </a:cubicBezTo>
                      <a:lnTo>
                        <a:pt x="2423" y="2209"/>
                      </a:lnTo>
                      <a:cubicBezTo>
                        <a:pt x="2244" y="1873"/>
                        <a:pt x="1875" y="1655"/>
                        <a:pt x="1497" y="1634"/>
                      </a:cubicBezTo>
                      <a:cubicBezTo>
                        <a:pt x="1478" y="1632"/>
                        <a:pt x="1458" y="1632"/>
                        <a:pt x="1439" y="1632"/>
                      </a:cubicBezTo>
                      <a:cubicBezTo>
                        <a:pt x="1364" y="1632"/>
                        <a:pt x="1290" y="1640"/>
                        <a:pt x="1218" y="1657"/>
                      </a:cubicBezTo>
                      <a:lnTo>
                        <a:pt x="1218" y="1657"/>
                      </a:lnTo>
                      <a:cubicBezTo>
                        <a:pt x="1185" y="1253"/>
                        <a:pt x="848" y="921"/>
                        <a:pt x="444" y="903"/>
                      </a:cubicBezTo>
                      <a:lnTo>
                        <a:pt x="444" y="903"/>
                      </a:lnTo>
                      <a:cubicBezTo>
                        <a:pt x="521" y="735"/>
                        <a:pt x="560" y="545"/>
                        <a:pt x="511" y="364"/>
                      </a:cubicBezTo>
                      <a:cubicBezTo>
                        <a:pt x="457" y="171"/>
                        <a:pt x="281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50"/>
                <p:cNvSpPr/>
                <p:nvPr/>
              </p:nvSpPr>
              <p:spPr>
                <a:xfrm>
                  <a:off x="-1928587" y="-1070212"/>
                  <a:ext cx="117775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573" extrusionOk="0">
                      <a:moveTo>
                        <a:pt x="4711" y="0"/>
                      </a:moveTo>
                      <a:cubicBezTo>
                        <a:pt x="4270" y="522"/>
                        <a:pt x="3644" y="797"/>
                        <a:pt x="3031" y="1061"/>
                      </a:cubicBezTo>
                      <a:cubicBezTo>
                        <a:pt x="2411" y="1322"/>
                        <a:pt x="1785" y="1610"/>
                        <a:pt x="1187" y="1916"/>
                      </a:cubicBezTo>
                      <a:cubicBezTo>
                        <a:pt x="786" y="2121"/>
                        <a:pt x="389" y="2335"/>
                        <a:pt x="0" y="2573"/>
                      </a:cubicBezTo>
                      <a:cubicBezTo>
                        <a:pt x="847" y="2254"/>
                        <a:pt x="1671" y="1890"/>
                        <a:pt x="2496" y="1521"/>
                      </a:cubicBezTo>
                      <a:cubicBezTo>
                        <a:pt x="3299" y="1146"/>
                        <a:pt x="4244" y="81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50"/>
                <p:cNvSpPr/>
                <p:nvPr/>
              </p:nvSpPr>
              <p:spPr>
                <a:xfrm>
                  <a:off x="-1908787" y="-1062137"/>
                  <a:ext cx="10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3116" extrusionOk="0">
                      <a:moveTo>
                        <a:pt x="4034" y="0"/>
                      </a:moveTo>
                      <a:lnTo>
                        <a:pt x="4034" y="0"/>
                      </a:lnTo>
                      <a:cubicBezTo>
                        <a:pt x="3764" y="336"/>
                        <a:pt x="3443" y="613"/>
                        <a:pt x="3096" y="855"/>
                      </a:cubicBezTo>
                      <a:cubicBezTo>
                        <a:pt x="2062" y="1588"/>
                        <a:pt x="735" y="2020"/>
                        <a:pt x="0" y="3116"/>
                      </a:cubicBezTo>
                      <a:cubicBezTo>
                        <a:pt x="1189" y="1879"/>
                        <a:pt x="3177" y="1575"/>
                        <a:pt x="4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50"/>
                <p:cNvSpPr/>
                <p:nvPr/>
              </p:nvSpPr>
              <p:spPr>
                <a:xfrm>
                  <a:off x="-1879512" y="-1055612"/>
                  <a:ext cx="74975" cy="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3422" extrusionOk="0">
                      <a:moveTo>
                        <a:pt x="2999" y="1"/>
                      </a:moveTo>
                      <a:lnTo>
                        <a:pt x="2999" y="1"/>
                      </a:lnTo>
                      <a:cubicBezTo>
                        <a:pt x="2588" y="651"/>
                        <a:pt x="2043" y="1168"/>
                        <a:pt x="1471" y="1670"/>
                      </a:cubicBezTo>
                      <a:cubicBezTo>
                        <a:pt x="1188" y="1921"/>
                        <a:pt x="889" y="2170"/>
                        <a:pt x="625" y="2449"/>
                      </a:cubicBezTo>
                      <a:cubicBezTo>
                        <a:pt x="360" y="2729"/>
                        <a:pt x="123" y="3050"/>
                        <a:pt x="2" y="3417"/>
                      </a:cubicBezTo>
                      <a:lnTo>
                        <a:pt x="2" y="3417"/>
                      </a:lnTo>
                      <a:cubicBezTo>
                        <a:pt x="404" y="2753"/>
                        <a:pt x="1040" y="2330"/>
                        <a:pt x="1611" y="1827"/>
                      </a:cubicBezTo>
                      <a:cubicBezTo>
                        <a:pt x="2183" y="1323"/>
                        <a:pt x="2739" y="732"/>
                        <a:pt x="2999" y="1"/>
                      </a:cubicBezTo>
                      <a:close/>
                      <a:moveTo>
                        <a:pt x="2" y="3417"/>
                      </a:moveTo>
                      <a:lnTo>
                        <a:pt x="2" y="3417"/>
                      </a:lnTo>
                      <a:cubicBezTo>
                        <a:pt x="2" y="3418"/>
                        <a:pt x="1" y="3419"/>
                        <a:pt x="1" y="3420"/>
                      </a:cubicBezTo>
                      <a:lnTo>
                        <a:pt x="1" y="3422"/>
                      </a:lnTo>
                      <a:cubicBezTo>
                        <a:pt x="1" y="3420"/>
                        <a:pt x="2" y="3419"/>
                        <a:pt x="2" y="3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50"/>
                <p:cNvSpPr/>
                <p:nvPr/>
              </p:nvSpPr>
              <p:spPr>
                <a:xfrm>
                  <a:off x="-1794087" y="-1110862"/>
                  <a:ext cx="131750" cy="2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" h="1105" extrusionOk="0">
                      <a:moveTo>
                        <a:pt x="5269" y="1"/>
                      </a:moveTo>
                      <a:cubicBezTo>
                        <a:pt x="4826" y="88"/>
                        <a:pt x="4390" y="195"/>
                        <a:pt x="3949" y="291"/>
                      </a:cubicBezTo>
                      <a:cubicBezTo>
                        <a:pt x="2865" y="535"/>
                        <a:pt x="1774" y="719"/>
                        <a:pt x="672" y="878"/>
                      </a:cubicBezTo>
                      <a:cubicBezTo>
                        <a:pt x="448" y="908"/>
                        <a:pt x="225" y="941"/>
                        <a:pt x="0" y="983"/>
                      </a:cubicBezTo>
                      <a:cubicBezTo>
                        <a:pt x="112" y="1007"/>
                        <a:pt x="225" y="1026"/>
                        <a:pt x="339" y="1044"/>
                      </a:cubicBezTo>
                      <a:cubicBezTo>
                        <a:pt x="645" y="1085"/>
                        <a:pt x="961" y="1105"/>
                        <a:pt x="1281" y="1105"/>
                      </a:cubicBezTo>
                      <a:cubicBezTo>
                        <a:pt x="2668" y="1105"/>
                        <a:pt x="4131" y="724"/>
                        <a:pt x="5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50"/>
                <p:cNvSpPr/>
                <p:nvPr/>
              </p:nvSpPr>
              <p:spPr>
                <a:xfrm>
                  <a:off x="-1937112" y="-1078462"/>
                  <a:ext cx="123525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2087" extrusionOk="0">
                      <a:moveTo>
                        <a:pt x="4940" y="1"/>
                      </a:moveTo>
                      <a:cubicBezTo>
                        <a:pt x="4833" y="44"/>
                        <a:pt x="4731" y="90"/>
                        <a:pt x="4628" y="140"/>
                      </a:cubicBezTo>
                      <a:cubicBezTo>
                        <a:pt x="3919" y="465"/>
                        <a:pt x="3215" y="804"/>
                        <a:pt x="2497" y="1105"/>
                      </a:cubicBezTo>
                      <a:cubicBezTo>
                        <a:pt x="1678" y="1457"/>
                        <a:pt x="836" y="1754"/>
                        <a:pt x="9" y="2084"/>
                      </a:cubicBezTo>
                      <a:lnTo>
                        <a:pt x="9" y="2084"/>
                      </a:lnTo>
                      <a:cubicBezTo>
                        <a:pt x="1669" y="2054"/>
                        <a:pt x="3446" y="1321"/>
                        <a:pt x="4692" y="236"/>
                      </a:cubicBezTo>
                      <a:cubicBezTo>
                        <a:pt x="4777" y="160"/>
                        <a:pt x="4860" y="81"/>
                        <a:pt x="4940" y="1"/>
                      </a:cubicBezTo>
                      <a:close/>
                      <a:moveTo>
                        <a:pt x="9" y="2084"/>
                      </a:moveTo>
                      <a:lnTo>
                        <a:pt x="9" y="2084"/>
                      </a:lnTo>
                      <a:cubicBezTo>
                        <a:pt x="6" y="2084"/>
                        <a:pt x="3" y="2084"/>
                        <a:pt x="1" y="2084"/>
                      </a:cubicBezTo>
                      <a:lnTo>
                        <a:pt x="3" y="2087"/>
                      </a:lnTo>
                      <a:cubicBezTo>
                        <a:pt x="5" y="2086"/>
                        <a:pt x="7" y="2085"/>
                        <a:pt x="9" y="20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50"/>
                <p:cNvSpPr/>
                <p:nvPr/>
              </p:nvSpPr>
              <p:spPr>
                <a:xfrm>
                  <a:off x="-1837337" y="-1166312"/>
                  <a:ext cx="63625" cy="1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6420" extrusionOk="0">
                      <a:moveTo>
                        <a:pt x="610" y="1"/>
                      </a:moveTo>
                      <a:cubicBezTo>
                        <a:pt x="489" y="1"/>
                        <a:pt x="352" y="47"/>
                        <a:pt x="212" y="170"/>
                      </a:cubicBezTo>
                      <a:cubicBezTo>
                        <a:pt x="0" y="353"/>
                        <a:pt x="74" y="692"/>
                        <a:pt x="164" y="956"/>
                      </a:cubicBezTo>
                      <a:cubicBezTo>
                        <a:pt x="738" y="2629"/>
                        <a:pt x="1312" y="4305"/>
                        <a:pt x="1885" y="5978"/>
                      </a:cubicBezTo>
                      <a:cubicBezTo>
                        <a:pt x="1931" y="6111"/>
                        <a:pt x="1981" y="6253"/>
                        <a:pt x="2088" y="6345"/>
                      </a:cubicBezTo>
                      <a:cubicBezTo>
                        <a:pt x="2144" y="6392"/>
                        <a:pt x="2221" y="6419"/>
                        <a:pt x="2294" y="6419"/>
                      </a:cubicBezTo>
                      <a:cubicBezTo>
                        <a:pt x="2363" y="6419"/>
                        <a:pt x="2428" y="6395"/>
                        <a:pt x="2470" y="6340"/>
                      </a:cubicBezTo>
                      <a:cubicBezTo>
                        <a:pt x="2544" y="6246"/>
                        <a:pt x="2520" y="6111"/>
                        <a:pt x="2490" y="5995"/>
                      </a:cubicBezTo>
                      <a:lnTo>
                        <a:pt x="1163" y="644"/>
                      </a:lnTo>
                      <a:cubicBezTo>
                        <a:pt x="1117" y="458"/>
                        <a:pt x="1067" y="264"/>
                        <a:pt x="932" y="131"/>
                      </a:cubicBezTo>
                      <a:cubicBezTo>
                        <a:pt x="861" y="60"/>
                        <a:pt x="746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44" name="Google Shape;1944;p50"/>
            <p:cNvGrpSpPr/>
            <p:nvPr/>
          </p:nvGrpSpPr>
          <p:grpSpPr>
            <a:xfrm flipH="1">
              <a:off x="5516771" y="1877656"/>
              <a:ext cx="3393889" cy="3516827"/>
              <a:chOff x="218355" y="2261735"/>
              <a:chExt cx="2669621" cy="2766323"/>
            </a:xfrm>
          </p:grpSpPr>
          <p:sp>
            <p:nvSpPr>
              <p:cNvPr id="1945" name="Google Shape;1945;p50"/>
              <p:cNvSpPr/>
              <p:nvPr/>
            </p:nvSpPr>
            <p:spPr>
              <a:xfrm flipH="1">
                <a:off x="218355" y="3325351"/>
                <a:ext cx="1419250" cy="1702708"/>
              </a:xfrm>
              <a:custGeom>
                <a:avLst/>
                <a:gdLst/>
                <a:ahLst/>
                <a:cxnLst/>
                <a:rect l="l" t="t" r="r" b="b"/>
                <a:pathLst>
                  <a:path w="38423" h="46097" extrusionOk="0">
                    <a:moveTo>
                      <a:pt x="25766" y="0"/>
                    </a:moveTo>
                    <a:cubicBezTo>
                      <a:pt x="25253" y="0"/>
                      <a:pt x="24736" y="61"/>
                      <a:pt x="24237" y="159"/>
                    </a:cubicBezTo>
                    <a:cubicBezTo>
                      <a:pt x="23020" y="396"/>
                      <a:pt x="21852" y="831"/>
                      <a:pt x="20632" y="1057"/>
                    </a:cubicBezTo>
                    <a:cubicBezTo>
                      <a:pt x="19684" y="1234"/>
                      <a:pt x="18540" y="1250"/>
                      <a:pt x="17348" y="1250"/>
                    </a:cubicBezTo>
                    <a:cubicBezTo>
                      <a:pt x="17090" y="1250"/>
                      <a:pt x="16829" y="1249"/>
                      <a:pt x="16568" y="1249"/>
                    </a:cubicBezTo>
                    <a:cubicBezTo>
                      <a:pt x="14449" y="1249"/>
                      <a:pt x="12279" y="1297"/>
                      <a:pt x="10857" y="2180"/>
                    </a:cubicBezTo>
                    <a:cubicBezTo>
                      <a:pt x="9728" y="2880"/>
                      <a:pt x="5494" y="7867"/>
                      <a:pt x="4723" y="8920"/>
                    </a:cubicBezTo>
                    <a:cubicBezTo>
                      <a:pt x="1" y="15369"/>
                      <a:pt x="2181" y="19865"/>
                      <a:pt x="2181" y="27732"/>
                    </a:cubicBezTo>
                    <a:cubicBezTo>
                      <a:pt x="2181" y="34097"/>
                      <a:pt x="2105" y="44731"/>
                      <a:pt x="3732" y="45045"/>
                    </a:cubicBezTo>
                    <a:cubicBezTo>
                      <a:pt x="7668" y="45803"/>
                      <a:pt x="11520" y="46096"/>
                      <a:pt x="15351" y="46096"/>
                    </a:cubicBezTo>
                    <a:cubicBezTo>
                      <a:pt x="22649" y="46096"/>
                      <a:pt x="29873" y="45033"/>
                      <a:pt x="37465" y="44090"/>
                    </a:cubicBezTo>
                    <a:cubicBezTo>
                      <a:pt x="38422" y="43972"/>
                      <a:pt x="37245" y="36241"/>
                      <a:pt x="37139" y="35325"/>
                    </a:cubicBezTo>
                    <a:cubicBezTo>
                      <a:pt x="36133" y="26668"/>
                      <a:pt x="33892" y="10613"/>
                      <a:pt x="30519" y="3710"/>
                    </a:cubicBezTo>
                    <a:cubicBezTo>
                      <a:pt x="29900" y="2442"/>
                      <a:pt x="29166" y="1116"/>
                      <a:pt x="27875" y="457"/>
                    </a:cubicBezTo>
                    <a:cubicBezTo>
                      <a:pt x="27228" y="127"/>
                      <a:pt x="26502" y="0"/>
                      <a:pt x="257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0"/>
              <p:cNvSpPr/>
              <p:nvPr/>
            </p:nvSpPr>
            <p:spPr>
              <a:xfrm flipH="1">
                <a:off x="730124" y="2308905"/>
                <a:ext cx="716477" cy="934888"/>
              </a:xfrm>
              <a:custGeom>
                <a:avLst/>
                <a:gdLst/>
                <a:ahLst/>
                <a:cxnLst/>
                <a:rect l="l" t="t" r="r" b="b"/>
                <a:pathLst>
                  <a:path w="19397" h="25310" extrusionOk="0">
                    <a:moveTo>
                      <a:pt x="11627" y="1"/>
                    </a:moveTo>
                    <a:cubicBezTo>
                      <a:pt x="11101" y="1"/>
                      <a:pt x="10546" y="53"/>
                      <a:pt x="9963" y="167"/>
                    </a:cubicBezTo>
                    <a:cubicBezTo>
                      <a:pt x="7697" y="611"/>
                      <a:pt x="5617" y="1938"/>
                      <a:pt x="4257" y="3804"/>
                    </a:cubicBezTo>
                    <a:cubicBezTo>
                      <a:pt x="2899" y="5671"/>
                      <a:pt x="2276" y="8060"/>
                      <a:pt x="2755" y="10285"/>
                    </a:cubicBezTo>
                    <a:lnTo>
                      <a:pt x="324" y="14479"/>
                    </a:lnTo>
                    <a:cubicBezTo>
                      <a:pt x="195" y="14700"/>
                      <a:pt x="63" y="14932"/>
                      <a:pt x="40" y="15188"/>
                    </a:cubicBezTo>
                    <a:cubicBezTo>
                      <a:pt x="0" y="15630"/>
                      <a:pt x="307" y="16045"/>
                      <a:pt x="691" y="16269"/>
                    </a:cubicBezTo>
                    <a:cubicBezTo>
                      <a:pt x="1076" y="16493"/>
                      <a:pt x="1526" y="16563"/>
                      <a:pt x="2083" y="16718"/>
                    </a:cubicBezTo>
                    <a:cubicBezTo>
                      <a:pt x="1879" y="18903"/>
                      <a:pt x="1743" y="21333"/>
                      <a:pt x="3108" y="23053"/>
                    </a:cubicBezTo>
                    <a:cubicBezTo>
                      <a:pt x="3831" y="23964"/>
                      <a:pt x="4903" y="24551"/>
                      <a:pt x="6023" y="24872"/>
                    </a:cubicBezTo>
                    <a:cubicBezTo>
                      <a:pt x="7142" y="25193"/>
                      <a:pt x="8315" y="25268"/>
                      <a:pt x="9479" y="25308"/>
                    </a:cubicBezTo>
                    <a:cubicBezTo>
                      <a:pt x="9507" y="25309"/>
                      <a:pt x="9536" y="25309"/>
                      <a:pt x="9566" y="25309"/>
                    </a:cubicBezTo>
                    <a:cubicBezTo>
                      <a:pt x="11822" y="25309"/>
                      <a:pt x="16429" y="22420"/>
                      <a:pt x="17441" y="21220"/>
                    </a:cubicBezTo>
                    <a:cubicBezTo>
                      <a:pt x="19254" y="19069"/>
                      <a:pt x="19396" y="6946"/>
                      <a:pt x="17906" y="3736"/>
                    </a:cubicBezTo>
                    <a:cubicBezTo>
                      <a:pt x="17147" y="2103"/>
                      <a:pt x="14968" y="1"/>
                      <a:pt x="11627" y="1"/>
                    </a:cubicBezTo>
                    <a:close/>
                  </a:path>
                </a:pathLst>
              </a:custGeom>
              <a:solidFill>
                <a:srgbClr val="F5B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0"/>
              <p:cNvSpPr/>
              <p:nvPr/>
            </p:nvSpPr>
            <p:spPr>
              <a:xfrm flipH="1">
                <a:off x="620937" y="3011677"/>
                <a:ext cx="589892" cy="421198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1403" extrusionOk="0">
                    <a:moveTo>
                      <a:pt x="11973" y="1"/>
                    </a:moveTo>
                    <a:cubicBezTo>
                      <a:pt x="8112" y="1649"/>
                      <a:pt x="4313" y="3421"/>
                      <a:pt x="648" y="5460"/>
                    </a:cubicBezTo>
                    <a:cubicBezTo>
                      <a:pt x="448" y="7091"/>
                      <a:pt x="250" y="8723"/>
                      <a:pt x="52" y="10352"/>
                    </a:cubicBezTo>
                    <a:cubicBezTo>
                      <a:pt x="24" y="10577"/>
                      <a:pt x="1" y="10824"/>
                      <a:pt x="142" y="11012"/>
                    </a:cubicBezTo>
                    <a:cubicBezTo>
                      <a:pt x="322" y="11253"/>
                      <a:pt x="685" y="11292"/>
                      <a:pt x="1005" y="11308"/>
                    </a:cubicBezTo>
                    <a:cubicBezTo>
                      <a:pt x="2097" y="11365"/>
                      <a:pt x="3193" y="11403"/>
                      <a:pt x="4287" y="11403"/>
                    </a:cubicBezTo>
                    <a:cubicBezTo>
                      <a:pt x="5661" y="11403"/>
                      <a:pt x="7034" y="11343"/>
                      <a:pt x="8397" y="11183"/>
                    </a:cubicBezTo>
                    <a:cubicBezTo>
                      <a:pt x="10844" y="10897"/>
                      <a:pt x="13268" y="10280"/>
                      <a:pt x="15411" y="9165"/>
                    </a:cubicBezTo>
                    <a:cubicBezTo>
                      <a:pt x="15610" y="9062"/>
                      <a:pt x="15822" y="8937"/>
                      <a:pt x="15888" y="8738"/>
                    </a:cubicBezTo>
                    <a:cubicBezTo>
                      <a:pt x="15969" y="8499"/>
                      <a:pt x="15814" y="8252"/>
                      <a:pt x="15667" y="8041"/>
                    </a:cubicBezTo>
                    <a:cubicBezTo>
                      <a:pt x="13963" y="5571"/>
                      <a:pt x="12710" y="2842"/>
                      <a:pt x="11973" y="1"/>
                    </a:cubicBezTo>
                    <a:close/>
                  </a:path>
                </a:pathLst>
              </a:custGeom>
              <a:solidFill>
                <a:srgbClr val="F5B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0"/>
              <p:cNvSpPr/>
              <p:nvPr/>
            </p:nvSpPr>
            <p:spPr>
              <a:xfrm flipH="1">
                <a:off x="1283263" y="2986006"/>
                <a:ext cx="93747" cy="29882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809" extrusionOk="0">
                    <a:moveTo>
                      <a:pt x="2522" y="0"/>
                    </a:moveTo>
                    <a:cubicBezTo>
                      <a:pt x="2517" y="0"/>
                      <a:pt x="2512" y="3"/>
                      <a:pt x="2509" y="8"/>
                    </a:cubicBezTo>
                    <a:cubicBezTo>
                      <a:pt x="2485" y="56"/>
                      <a:pt x="2453" y="99"/>
                      <a:pt x="2415" y="136"/>
                    </a:cubicBezTo>
                    <a:cubicBezTo>
                      <a:pt x="2082" y="440"/>
                      <a:pt x="1426" y="510"/>
                      <a:pt x="872" y="510"/>
                    </a:cubicBezTo>
                    <a:cubicBezTo>
                      <a:pt x="681" y="510"/>
                      <a:pt x="502" y="502"/>
                      <a:pt x="353" y="492"/>
                    </a:cubicBezTo>
                    <a:cubicBezTo>
                      <a:pt x="243" y="485"/>
                      <a:pt x="132" y="475"/>
                      <a:pt x="22" y="464"/>
                    </a:cubicBezTo>
                    <a:cubicBezTo>
                      <a:pt x="21" y="464"/>
                      <a:pt x="21" y="464"/>
                      <a:pt x="20" y="464"/>
                    </a:cubicBezTo>
                    <a:cubicBezTo>
                      <a:pt x="7" y="464"/>
                      <a:pt x="1" y="483"/>
                      <a:pt x="12" y="491"/>
                    </a:cubicBezTo>
                    <a:cubicBezTo>
                      <a:pt x="114" y="560"/>
                      <a:pt x="224" y="616"/>
                      <a:pt x="339" y="658"/>
                    </a:cubicBezTo>
                    <a:cubicBezTo>
                      <a:pt x="595" y="756"/>
                      <a:pt x="881" y="809"/>
                      <a:pt x="1166" y="809"/>
                    </a:cubicBezTo>
                    <a:cubicBezTo>
                      <a:pt x="1480" y="809"/>
                      <a:pt x="1794" y="745"/>
                      <a:pt x="2070" y="605"/>
                    </a:cubicBezTo>
                    <a:cubicBezTo>
                      <a:pt x="2283" y="493"/>
                      <a:pt x="2537" y="287"/>
                      <a:pt x="2537" y="20"/>
                    </a:cubicBezTo>
                    <a:lnTo>
                      <a:pt x="2537" y="14"/>
                    </a:lnTo>
                    <a:cubicBezTo>
                      <a:pt x="2536" y="5"/>
                      <a:pt x="2529" y="0"/>
                      <a:pt x="2522" y="0"/>
                    </a:cubicBezTo>
                    <a:close/>
                  </a:path>
                </a:pathLst>
              </a:custGeom>
              <a:solidFill>
                <a:srgbClr val="D47A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50"/>
              <p:cNvSpPr/>
              <p:nvPr/>
            </p:nvSpPr>
            <p:spPr>
              <a:xfrm flipH="1">
                <a:off x="1169052" y="2915862"/>
                <a:ext cx="202565" cy="87874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2379" extrusionOk="0">
                    <a:moveTo>
                      <a:pt x="1040" y="0"/>
                    </a:moveTo>
                    <a:cubicBezTo>
                      <a:pt x="656" y="0"/>
                      <a:pt x="283" y="106"/>
                      <a:pt x="2" y="363"/>
                    </a:cubicBezTo>
                    <a:cubicBezTo>
                      <a:pt x="1" y="1099"/>
                      <a:pt x="275" y="1577"/>
                      <a:pt x="659" y="1832"/>
                    </a:cubicBezTo>
                    <a:cubicBezTo>
                      <a:pt x="1042" y="2086"/>
                      <a:pt x="1511" y="2166"/>
                      <a:pt x="1965" y="2239"/>
                    </a:cubicBezTo>
                    <a:cubicBezTo>
                      <a:pt x="2405" y="2310"/>
                      <a:pt x="2852" y="2379"/>
                      <a:pt x="3296" y="2379"/>
                    </a:cubicBezTo>
                    <a:cubicBezTo>
                      <a:pt x="3522" y="2379"/>
                      <a:pt x="3747" y="2361"/>
                      <a:pt x="3969" y="2316"/>
                    </a:cubicBezTo>
                    <a:cubicBezTo>
                      <a:pt x="4627" y="2183"/>
                      <a:pt x="5270" y="1766"/>
                      <a:pt x="5483" y="1130"/>
                    </a:cubicBezTo>
                    <a:lnTo>
                      <a:pt x="5483" y="1130"/>
                    </a:lnTo>
                    <a:cubicBezTo>
                      <a:pt x="5254" y="1249"/>
                      <a:pt x="5003" y="1299"/>
                      <a:pt x="4747" y="1299"/>
                    </a:cubicBezTo>
                    <a:cubicBezTo>
                      <a:pt x="4358" y="1299"/>
                      <a:pt x="3956" y="1184"/>
                      <a:pt x="3598" y="1021"/>
                    </a:cubicBezTo>
                    <a:cubicBezTo>
                      <a:pt x="3004" y="752"/>
                      <a:pt x="2466" y="361"/>
                      <a:pt x="1851" y="144"/>
                    </a:cubicBezTo>
                    <a:cubicBezTo>
                      <a:pt x="1594" y="54"/>
                      <a:pt x="1314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50"/>
              <p:cNvSpPr/>
              <p:nvPr/>
            </p:nvSpPr>
            <p:spPr>
              <a:xfrm flipH="1">
                <a:off x="933871" y="2647658"/>
                <a:ext cx="478045" cy="712118"/>
              </a:xfrm>
              <a:custGeom>
                <a:avLst/>
                <a:gdLst/>
                <a:ahLst/>
                <a:cxnLst/>
                <a:rect l="l" t="t" r="r" b="b"/>
                <a:pathLst>
                  <a:path w="12942" h="19279" extrusionOk="0">
                    <a:moveTo>
                      <a:pt x="12022" y="1"/>
                    </a:moveTo>
                    <a:cubicBezTo>
                      <a:pt x="11913" y="1"/>
                      <a:pt x="11805" y="29"/>
                      <a:pt x="11710" y="94"/>
                    </a:cubicBezTo>
                    <a:cubicBezTo>
                      <a:pt x="11476" y="252"/>
                      <a:pt x="11398" y="556"/>
                      <a:pt x="11339" y="833"/>
                    </a:cubicBezTo>
                    <a:cubicBezTo>
                      <a:pt x="11141" y="1738"/>
                      <a:pt x="11014" y="2654"/>
                      <a:pt x="10910" y="3025"/>
                    </a:cubicBezTo>
                    <a:cubicBezTo>
                      <a:pt x="9782" y="7065"/>
                      <a:pt x="7337" y="10725"/>
                      <a:pt x="4036" y="13312"/>
                    </a:cubicBezTo>
                    <a:cubicBezTo>
                      <a:pt x="3739" y="13545"/>
                      <a:pt x="3421" y="13777"/>
                      <a:pt x="3052" y="13854"/>
                    </a:cubicBezTo>
                    <a:cubicBezTo>
                      <a:pt x="2978" y="13870"/>
                      <a:pt x="2902" y="13878"/>
                      <a:pt x="2825" y="13878"/>
                    </a:cubicBezTo>
                    <a:cubicBezTo>
                      <a:pt x="2517" y="13878"/>
                      <a:pt x="2206" y="13750"/>
                      <a:pt x="2056" y="13488"/>
                    </a:cubicBezTo>
                    <a:cubicBezTo>
                      <a:pt x="1832" y="13098"/>
                      <a:pt x="2033" y="12615"/>
                      <a:pt x="2061" y="12165"/>
                    </a:cubicBezTo>
                    <a:cubicBezTo>
                      <a:pt x="2085" y="11790"/>
                      <a:pt x="1798" y="11337"/>
                      <a:pt x="1482" y="11337"/>
                    </a:cubicBezTo>
                    <a:cubicBezTo>
                      <a:pt x="1419" y="11337"/>
                      <a:pt x="1355" y="11355"/>
                      <a:pt x="1292" y="11395"/>
                    </a:cubicBezTo>
                    <a:cubicBezTo>
                      <a:pt x="650" y="13363"/>
                      <a:pt x="0" y="15446"/>
                      <a:pt x="435" y="17471"/>
                    </a:cubicBezTo>
                    <a:cubicBezTo>
                      <a:pt x="618" y="18322"/>
                      <a:pt x="1169" y="19258"/>
                      <a:pt x="2040" y="19278"/>
                    </a:cubicBezTo>
                    <a:cubicBezTo>
                      <a:pt x="2049" y="19278"/>
                      <a:pt x="2057" y="19278"/>
                      <a:pt x="2066" y="19278"/>
                    </a:cubicBezTo>
                    <a:cubicBezTo>
                      <a:pt x="2482" y="19278"/>
                      <a:pt x="2868" y="19062"/>
                      <a:pt x="3230" y="18852"/>
                    </a:cubicBezTo>
                    <a:cubicBezTo>
                      <a:pt x="5982" y="17251"/>
                      <a:pt x="8809" y="15527"/>
                      <a:pt x="10546" y="12861"/>
                    </a:cubicBezTo>
                    <a:cubicBezTo>
                      <a:pt x="12667" y="9611"/>
                      <a:pt x="12830" y="5504"/>
                      <a:pt x="12927" y="1624"/>
                    </a:cubicBezTo>
                    <a:cubicBezTo>
                      <a:pt x="12936" y="1218"/>
                      <a:pt x="12942" y="789"/>
                      <a:pt x="12738" y="437"/>
                    </a:cubicBezTo>
                    <a:cubicBezTo>
                      <a:pt x="12593" y="185"/>
                      <a:pt x="12300" y="1"/>
                      <a:pt x="12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50"/>
              <p:cNvSpPr/>
              <p:nvPr/>
            </p:nvSpPr>
            <p:spPr>
              <a:xfrm flipH="1">
                <a:off x="467683" y="2261735"/>
                <a:ext cx="628787" cy="969683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26252" extrusionOk="0">
                    <a:moveTo>
                      <a:pt x="4809" y="0"/>
                    </a:moveTo>
                    <a:cubicBezTo>
                      <a:pt x="3121" y="0"/>
                      <a:pt x="1399" y="458"/>
                      <a:pt x="1" y="1552"/>
                    </a:cubicBezTo>
                    <a:cubicBezTo>
                      <a:pt x="1219" y="1664"/>
                      <a:pt x="2415" y="3173"/>
                      <a:pt x="2443" y="4395"/>
                    </a:cubicBezTo>
                    <a:cubicBezTo>
                      <a:pt x="2472" y="5619"/>
                      <a:pt x="1994" y="6789"/>
                      <a:pt x="1761" y="7990"/>
                    </a:cubicBezTo>
                    <a:cubicBezTo>
                      <a:pt x="1458" y="9570"/>
                      <a:pt x="1579" y="11201"/>
                      <a:pt x="2111" y="12717"/>
                    </a:cubicBezTo>
                    <a:cubicBezTo>
                      <a:pt x="2370" y="13450"/>
                      <a:pt x="2776" y="14201"/>
                      <a:pt x="3486" y="14519"/>
                    </a:cubicBezTo>
                    <a:cubicBezTo>
                      <a:pt x="3916" y="14712"/>
                      <a:pt x="4408" y="14722"/>
                      <a:pt x="4848" y="14892"/>
                    </a:cubicBezTo>
                    <a:cubicBezTo>
                      <a:pt x="5863" y="15286"/>
                      <a:pt x="6362" y="16433"/>
                      <a:pt x="6568" y="17502"/>
                    </a:cubicBezTo>
                    <a:cubicBezTo>
                      <a:pt x="6775" y="18571"/>
                      <a:pt x="6804" y="19707"/>
                      <a:pt x="7327" y="20660"/>
                    </a:cubicBezTo>
                    <a:cubicBezTo>
                      <a:pt x="7896" y="21694"/>
                      <a:pt x="8329" y="25559"/>
                      <a:pt x="10903" y="26226"/>
                    </a:cubicBezTo>
                    <a:cubicBezTo>
                      <a:pt x="10967" y="26243"/>
                      <a:pt x="11042" y="26251"/>
                      <a:pt x="11125" y="26251"/>
                    </a:cubicBezTo>
                    <a:cubicBezTo>
                      <a:pt x="12235" y="26251"/>
                      <a:pt x="14871" y="24843"/>
                      <a:pt x="15317" y="24073"/>
                    </a:cubicBezTo>
                    <a:cubicBezTo>
                      <a:pt x="17023" y="21125"/>
                      <a:pt x="17013" y="17495"/>
                      <a:pt x="16552" y="14121"/>
                    </a:cubicBezTo>
                    <a:cubicBezTo>
                      <a:pt x="16184" y="11418"/>
                      <a:pt x="15543" y="8717"/>
                      <a:pt x="14261" y="6310"/>
                    </a:cubicBezTo>
                    <a:cubicBezTo>
                      <a:pt x="12977" y="3904"/>
                      <a:pt x="11000" y="1797"/>
                      <a:pt x="8487" y="736"/>
                    </a:cubicBezTo>
                    <a:cubicBezTo>
                      <a:pt x="7392" y="273"/>
                      <a:pt x="6111" y="0"/>
                      <a:pt x="4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0"/>
              <p:cNvSpPr/>
              <p:nvPr/>
            </p:nvSpPr>
            <p:spPr>
              <a:xfrm flipH="1">
                <a:off x="1147591" y="2612605"/>
                <a:ext cx="182102" cy="55369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1499" extrusionOk="0">
                    <a:moveTo>
                      <a:pt x="1413" y="0"/>
                    </a:moveTo>
                    <a:cubicBezTo>
                      <a:pt x="1078" y="0"/>
                      <a:pt x="737" y="39"/>
                      <a:pt x="467" y="181"/>
                    </a:cubicBezTo>
                    <a:cubicBezTo>
                      <a:pt x="170" y="338"/>
                      <a:pt x="0" y="655"/>
                      <a:pt x="168" y="947"/>
                    </a:cubicBezTo>
                    <a:cubicBezTo>
                      <a:pt x="556" y="786"/>
                      <a:pt x="997" y="719"/>
                      <a:pt x="1443" y="719"/>
                    </a:cubicBezTo>
                    <a:cubicBezTo>
                      <a:pt x="1755" y="719"/>
                      <a:pt x="2069" y="752"/>
                      <a:pt x="2371" y="808"/>
                    </a:cubicBezTo>
                    <a:cubicBezTo>
                      <a:pt x="3102" y="944"/>
                      <a:pt x="3777" y="1208"/>
                      <a:pt x="4459" y="1447"/>
                    </a:cubicBezTo>
                    <a:cubicBezTo>
                      <a:pt x="4532" y="1473"/>
                      <a:pt x="4614" y="1499"/>
                      <a:pt x="4692" y="1499"/>
                    </a:cubicBezTo>
                    <a:cubicBezTo>
                      <a:pt x="4727" y="1499"/>
                      <a:pt x="4762" y="1494"/>
                      <a:pt x="4794" y="1481"/>
                    </a:cubicBezTo>
                    <a:cubicBezTo>
                      <a:pt x="4883" y="1450"/>
                      <a:pt x="4930" y="1352"/>
                      <a:pt x="4898" y="1262"/>
                    </a:cubicBezTo>
                    <a:cubicBezTo>
                      <a:pt x="4869" y="1182"/>
                      <a:pt x="4793" y="1116"/>
                      <a:pt x="4716" y="1056"/>
                    </a:cubicBezTo>
                    <a:cubicBezTo>
                      <a:pt x="3890" y="413"/>
                      <a:pt x="2713" y="24"/>
                      <a:pt x="1516" y="1"/>
                    </a:cubicBezTo>
                    <a:cubicBezTo>
                      <a:pt x="1482" y="1"/>
                      <a:pt x="1447" y="0"/>
                      <a:pt x="1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0"/>
              <p:cNvSpPr/>
              <p:nvPr/>
            </p:nvSpPr>
            <p:spPr>
              <a:xfrm flipH="1">
                <a:off x="1244774" y="2697228"/>
                <a:ext cx="25561" cy="3631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983" extrusionOk="0">
                    <a:moveTo>
                      <a:pt x="347" y="1"/>
                    </a:moveTo>
                    <a:cubicBezTo>
                      <a:pt x="155" y="1"/>
                      <a:pt x="1" y="220"/>
                      <a:pt x="1" y="492"/>
                    </a:cubicBezTo>
                    <a:cubicBezTo>
                      <a:pt x="1" y="762"/>
                      <a:pt x="155" y="982"/>
                      <a:pt x="347" y="982"/>
                    </a:cubicBezTo>
                    <a:cubicBezTo>
                      <a:pt x="537" y="982"/>
                      <a:pt x="692" y="762"/>
                      <a:pt x="692" y="492"/>
                    </a:cubicBezTo>
                    <a:cubicBezTo>
                      <a:pt x="692" y="220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0"/>
              <p:cNvSpPr/>
              <p:nvPr/>
            </p:nvSpPr>
            <p:spPr>
              <a:xfrm flipH="1">
                <a:off x="799529" y="2749200"/>
                <a:ext cx="139181" cy="186830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5058" extrusionOk="0">
                    <a:moveTo>
                      <a:pt x="1744" y="0"/>
                    </a:moveTo>
                    <a:cubicBezTo>
                      <a:pt x="1114" y="0"/>
                      <a:pt x="0" y="536"/>
                      <a:pt x="18" y="1543"/>
                    </a:cubicBezTo>
                    <a:cubicBezTo>
                      <a:pt x="685" y="2663"/>
                      <a:pt x="1217" y="4057"/>
                      <a:pt x="1899" y="5057"/>
                    </a:cubicBezTo>
                    <a:cubicBezTo>
                      <a:pt x="2690" y="4738"/>
                      <a:pt x="3315" y="4035"/>
                      <a:pt x="3541" y="3213"/>
                    </a:cubicBezTo>
                    <a:cubicBezTo>
                      <a:pt x="3767" y="2390"/>
                      <a:pt x="3590" y="1466"/>
                      <a:pt x="3074" y="787"/>
                    </a:cubicBezTo>
                    <a:cubicBezTo>
                      <a:pt x="2779" y="397"/>
                      <a:pt x="2360" y="80"/>
                      <a:pt x="1876" y="9"/>
                    </a:cubicBezTo>
                    <a:cubicBezTo>
                      <a:pt x="1835" y="3"/>
                      <a:pt x="1791" y="0"/>
                      <a:pt x="1744" y="0"/>
                    </a:cubicBezTo>
                    <a:close/>
                  </a:path>
                </a:pathLst>
              </a:custGeom>
              <a:solidFill>
                <a:srgbClr val="F5B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0"/>
              <p:cNvSpPr/>
              <p:nvPr/>
            </p:nvSpPr>
            <p:spPr>
              <a:xfrm flipH="1">
                <a:off x="835728" y="2782369"/>
                <a:ext cx="53966" cy="53892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59" extrusionOk="0">
                    <a:moveTo>
                      <a:pt x="4" y="1"/>
                    </a:moveTo>
                    <a:lnTo>
                      <a:pt x="1" y="21"/>
                    </a:lnTo>
                    <a:cubicBezTo>
                      <a:pt x="177" y="59"/>
                      <a:pt x="343" y="126"/>
                      <a:pt x="496" y="219"/>
                    </a:cubicBezTo>
                    <a:cubicBezTo>
                      <a:pt x="647" y="310"/>
                      <a:pt x="782" y="423"/>
                      <a:pt x="898" y="555"/>
                    </a:cubicBezTo>
                    <a:cubicBezTo>
                      <a:pt x="1014" y="684"/>
                      <a:pt x="1093" y="837"/>
                      <a:pt x="1182" y="983"/>
                    </a:cubicBezTo>
                    <a:cubicBezTo>
                      <a:pt x="1274" y="1137"/>
                      <a:pt x="1344" y="1292"/>
                      <a:pt x="1419" y="1459"/>
                    </a:cubicBezTo>
                    <a:lnTo>
                      <a:pt x="1440" y="1456"/>
                    </a:lnTo>
                    <a:cubicBezTo>
                      <a:pt x="1458" y="1362"/>
                      <a:pt x="1460" y="1264"/>
                      <a:pt x="1446" y="1170"/>
                    </a:cubicBezTo>
                    <a:cubicBezTo>
                      <a:pt x="1398" y="853"/>
                      <a:pt x="1249" y="647"/>
                      <a:pt x="1017" y="437"/>
                    </a:cubicBezTo>
                    <a:cubicBezTo>
                      <a:pt x="743" y="183"/>
                      <a:pt x="376" y="14"/>
                      <a:pt x="4" y="1"/>
                    </a:cubicBezTo>
                    <a:close/>
                  </a:path>
                </a:pathLst>
              </a:custGeom>
              <a:solidFill>
                <a:srgbClr val="E37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0"/>
              <p:cNvSpPr/>
              <p:nvPr/>
            </p:nvSpPr>
            <p:spPr>
              <a:xfrm flipH="1">
                <a:off x="855674" y="2796147"/>
                <a:ext cx="34019" cy="5540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500" extrusionOk="0">
                    <a:moveTo>
                      <a:pt x="870" y="1"/>
                    </a:moveTo>
                    <a:cubicBezTo>
                      <a:pt x="853" y="147"/>
                      <a:pt x="813" y="291"/>
                      <a:pt x="753" y="427"/>
                    </a:cubicBezTo>
                    <a:cubicBezTo>
                      <a:pt x="667" y="629"/>
                      <a:pt x="559" y="825"/>
                      <a:pt x="418" y="993"/>
                    </a:cubicBezTo>
                    <a:cubicBezTo>
                      <a:pt x="326" y="1102"/>
                      <a:pt x="251" y="1222"/>
                      <a:pt x="159" y="1329"/>
                    </a:cubicBezTo>
                    <a:cubicBezTo>
                      <a:pt x="113" y="1385"/>
                      <a:pt x="67" y="1435"/>
                      <a:pt x="1" y="1472"/>
                    </a:cubicBezTo>
                    <a:lnTo>
                      <a:pt x="4" y="1492"/>
                    </a:lnTo>
                    <a:cubicBezTo>
                      <a:pt x="23" y="1497"/>
                      <a:pt x="43" y="1499"/>
                      <a:pt x="63" y="1499"/>
                    </a:cubicBezTo>
                    <a:cubicBezTo>
                      <a:pt x="86" y="1499"/>
                      <a:pt x="109" y="1496"/>
                      <a:pt x="131" y="1491"/>
                    </a:cubicBezTo>
                    <a:cubicBezTo>
                      <a:pt x="253" y="1461"/>
                      <a:pt x="359" y="1383"/>
                      <a:pt x="444" y="1298"/>
                    </a:cubicBezTo>
                    <a:cubicBezTo>
                      <a:pt x="560" y="1186"/>
                      <a:pt x="625" y="1038"/>
                      <a:pt x="693" y="897"/>
                    </a:cubicBezTo>
                    <a:cubicBezTo>
                      <a:pt x="822" y="618"/>
                      <a:pt x="921" y="309"/>
                      <a:pt x="892" y="1"/>
                    </a:cubicBezTo>
                    <a:close/>
                  </a:path>
                </a:pathLst>
              </a:custGeom>
              <a:solidFill>
                <a:srgbClr val="E37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0"/>
              <p:cNvSpPr/>
              <p:nvPr/>
            </p:nvSpPr>
            <p:spPr>
              <a:xfrm flipH="1">
                <a:off x="851242" y="2926426"/>
                <a:ext cx="53596" cy="19762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535" extrusionOk="0">
                    <a:moveTo>
                      <a:pt x="1451" y="1"/>
                    </a:moveTo>
                    <a:lnTo>
                      <a:pt x="1451" y="1"/>
                    </a:lnTo>
                    <a:cubicBezTo>
                      <a:pt x="1110" y="185"/>
                      <a:pt x="770" y="317"/>
                      <a:pt x="390" y="367"/>
                    </a:cubicBezTo>
                    <a:cubicBezTo>
                      <a:pt x="266" y="384"/>
                      <a:pt x="139" y="392"/>
                      <a:pt x="1" y="400"/>
                    </a:cubicBezTo>
                    <a:cubicBezTo>
                      <a:pt x="149" y="492"/>
                      <a:pt x="322" y="535"/>
                      <a:pt x="499" y="535"/>
                    </a:cubicBezTo>
                    <a:cubicBezTo>
                      <a:pt x="881" y="535"/>
                      <a:pt x="1277" y="334"/>
                      <a:pt x="1451" y="1"/>
                    </a:cubicBezTo>
                    <a:close/>
                  </a:path>
                </a:pathLst>
              </a:custGeom>
              <a:solidFill>
                <a:srgbClr val="E37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0"/>
              <p:cNvSpPr/>
              <p:nvPr/>
            </p:nvSpPr>
            <p:spPr>
              <a:xfrm flipH="1">
                <a:off x="850245" y="2894142"/>
                <a:ext cx="41222" cy="7816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2116" extrusionOk="0">
                    <a:moveTo>
                      <a:pt x="412" y="0"/>
                    </a:moveTo>
                    <a:cubicBezTo>
                      <a:pt x="183" y="475"/>
                      <a:pt x="1" y="1005"/>
                      <a:pt x="85" y="1541"/>
                    </a:cubicBezTo>
                    <a:cubicBezTo>
                      <a:pt x="113" y="1709"/>
                      <a:pt x="159" y="1868"/>
                      <a:pt x="283" y="1997"/>
                    </a:cubicBezTo>
                    <a:cubicBezTo>
                      <a:pt x="354" y="2072"/>
                      <a:pt x="454" y="2116"/>
                      <a:pt x="555" y="2116"/>
                    </a:cubicBezTo>
                    <a:cubicBezTo>
                      <a:pt x="603" y="2116"/>
                      <a:pt x="651" y="2106"/>
                      <a:pt x="696" y="2085"/>
                    </a:cubicBezTo>
                    <a:cubicBezTo>
                      <a:pt x="892" y="1993"/>
                      <a:pt x="1008" y="1792"/>
                      <a:pt x="1060" y="1594"/>
                    </a:cubicBezTo>
                    <a:cubicBezTo>
                      <a:pt x="1115" y="1370"/>
                      <a:pt x="1098" y="1133"/>
                      <a:pt x="1049" y="914"/>
                    </a:cubicBezTo>
                    <a:cubicBezTo>
                      <a:pt x="1026" y="1195"/>
                      <a:pt x="1000" y="1501"/>
                      <a:pt x="833" y="1730"/>
                    </a:cubicBezTo>
                    <a:cubicBezTo>
                      <a:pt x="769" y="1822"/>
                      <a:pt x="665" y="1920"/>
                      <a:pt x="561" y="1920"/>
                    </a:cubicBezTo>
                    <a:cubicBezTo>
                      <a:pt x="516" y="1920"/>
                      <a:pt x="471" y="1901"/>
                      <a:pt x="430" y="1855"/>
                    </a:cubicBezTo>
                    <a:cubicBezTo>
                      <a:pt x="346" y="1767"/>
                      <a:pt x="307" y="1626"/>
                      <a:pt x="285" y="1505"/>
                    </a:cubicBezTo>
                    <a:cubicBezTo>
                      <a:pt x="193" y="1000"/>
                      <a:pt x="328" y="505"/>
                      <a:pt x="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0"/>
              <p:cNvSpPr/>
              <p:nvPr/>
            </p:nvSpPr>
            <p:spPr>
              <a:xfrm flipH="1">
                <a:off x="1928635" y="3278994"/>
                <a:ext cx="768041" cy="439593"/>
              </a:xfrm>
              <a:custGeom>
                <a:avLst/>
                <a:gdLst/>
                <a:ahLst/>
                <a:cxnLst/>
                <a:rect l="l" t="t" r="r" b="b"/>
                <a:pathLst>
                  <a:path w="20793" h="11901" extrusionOk="0">
                    <a:moveTo>
                      <a:pt x="520" y="0"/>
                    </a:moveTo>
                    <a:cubicBezTo>
                      <a:pt x="470" y="0"/>
                      <a:pt x="419" y="9"/>
                      <a:pt x="372" y="29"/>
                    </a:cubicBezTo>
                    <a:cubicBezTo>
                      <a:pt x="122" y="133"/>
                      <a:pt x="1" y="434"/>
                      <a:pt x="20" y="704"/>
                    </a:cubicBezTo>
                    <a:cubicBezTo>
                      <a:pt x="40" y="974"/>
                      <a:pt x="169" y="1223"/>
                      <a:pt x="295" y="1463"/>
                    </a:cubicBezTo>
                    <a:cubicBezTo>
                      <a:pt x="724" y="2275"/>
                      <a:pt x="1166" y="3103"/>
                      <a:pt x="1841" y="3724"/>
                    </a:cubicBezTo>
                    <a:cubicBezTo>
                      <a:pt x="2634" y="4454"/>
                      <a:pt x="3677" y="4834"/>
                      <a:pt x="4693" y="5198"/>
                    </a:cubicBezTo>
                    <a:cubicBezTo>
                      <a:pt x="5552" y="5506"/>
                      <a:pt x="6427" y="5816"/>
                      <a:pt x="7338" y="5869"/>
                    </a:cubicBezTo>
                    <a:cubicBezTo>
                      <a:pt x="7438" y="5875"/>
                      <a:pt x="7539" y="5877"/>
                      <a:pt x="7639" y="5877"/>
                    </a:cubicBezTo>
                    <a:cubicBezTo>
                      <a:pt x="8531" y="5877"/>
                      <a:pt x="9420" y="5673"/>
                      <a:pt x="10312" y="5673"/>
                    </a:cubicBezTo>
                    <a:cubicBezTo>
                      <a:pt x="10412" y="5673"/>
                      <a:pt x="10512" y="5676"/>
                      <a:pt x="10612" y="5681"/>
                    </a:cubicBezTo>
                    <a:cubicBezTo>
                      <a:pt x="12156" y="5769"/>
                      <a:pt x="13579" y="6605"/>
                      <a:pt x="14676" y="7693"/>
                    </a:cubicBezTo>
                    <a:cubicBezTo>
                      <a:pt x="15774" y="8781"/>
                      <a:pt x="16589" y="10114"/>
                      <a:pt x="17394" y="11434"/>
                    </a:cubicBezTo>
                    <a:cubicBezTo>
                      <a:pt x="17605" y="11780"/>
                      <a:pt x="17926" y="11900"/>
                      <a:pt x="18261" y="11900"/>
                    </a:cubicBezTo>
                    <a:cubicBezTo>
                      <a:pt x="18578" y="11900"/>
                      <a:pt x="18908" y="11792"/>
                      <a:pt x="19169" y="11666"/>
                    </a:cubicBezTo>
                    <a:cubicBezTo>
                      <a:pt x="19706" y="11406"/>
                      <a:pt x="20135" y="10972"/>
                      <a:pt x="20553" y="10546"/>
                    </a:cubicBezTo>
                    <a:cubicBezTo>
                      <a:pt x="20650" y="10446"/>
                      <a:pt x="20754" y="10337"/>
                      <a:pt x="20771" y="10197"/>
                    </a:cubicBezTo>
                    <a:cubicBezTo>
                      <a:pt x="20792" y="10022"/>
                      <a:pt x="20673" y="9865"/>
                      <a:pt x="20559" y="9729"/>
                    </a:cubicBezTo>
                    <a:lnTo>
                      <a:pt x="16330" y="4659"/>
                    </a:lnTo>
                    <a:cubicBezTo>
                      <a:pt x="15423" y="3572"/>
                      <a:pt x="14471" y="2451"/>
                      <a:pt x="13185" y="1861"/>
                    </a:cubicBezTo>
                    <a:cubicBezTo>
                      <a:pt x="11462" y="1071"/>
                      <a:pt x="9455" y="1370"/>
                      <a:pt x="7586" y="1055"/>
                    </a:cubicBezTo>
                    <a:cubicBezTo>
                      <a:pt x="7054" y="966"/>
                      <a:pt x="6486" y="834"/>
                      <a:pt x="5950" y="834"/>
                    </a:cubicBezTo>
                    <a:cubicBezTo>
                      <a:pt x="5540" y="834"/>
                      <a:pt x="5150" y="912"/>
                      <a:pt x="4811" y="1146"/>
                    </a:cubicBezTo>
                    <a:cubicBezTo>
                      <a:pt x="5303" y="2014"/>
                      <a:pt x="6106" y="2664"/>
                      <a:pt x="7057" y="2964"/>
                    </a:cubicBezTo>
                    <a:cubicBezTo>
                      <a:pt x="5329" y="2894"/>
                      <a:pt x="3631" y="2222"/>
                      <a:pt x="2323" y="1089"/>
                    </a:cubicBezTo>
                    <a:cubicBezTo>
                      <a:pt x="2179" y="822"/>
                      <a:pt x="2026" y="545"/>
                      <a:pt x="1776" y="372"/>
                    </a:cubicBezTo>
                    <a:cubicBezTo>
                      <a:pt x="1650" y="286"/>
                      <a:pt x="1492" y="235"/>
                      <a:pt x="1339" y="235"/>
                    </a:cubicBezTo>
                    <a:cubicBezTo>
                      <a:pt x="1189" y="235"/>
                      <a:pt x="1045" y="284"/>
                      <a:pt x="942" y="392"/>
                    </a:cubicBezTo>
                    <a:cubicBezTo>
                      <a:pt x="966" y="172"/>
                      <a:pt x="741" y="0"/>
                      <a:pt x="520" y="0"/>
                    </a:cubicBezTo>
                    <a:close/>
                  </a:path>
                </a:pathLst>
              </a:custGeom>
              <a:solidFill>
                <a:srgbClr val="F5B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0"/>
              <p:cNvSpPr/>
              <p:nvPr/>
            </p:nvSpPr>
            <p:spPr>
              <a:xfrm flipH="1">
                <a:off x="1061010" y="3400038"/>
                <a:ext cx="1253770" cy="616708"/>
              </a:xfrm>
              <a:custGeom>
                <a:avLst/>
                <a:gdLst/>
                <a:ahLst/>
                <a:cxnLst/>
                <a:rect l="l" t="t" r="r" b="b"/>
                <a:pathLst>
                  <a:path w="33943" h="16696" extrusionOk="0">
                    <a:moveTo>
                      <a:pt x="6163" y="1"/>
                    </a:moveTo>
                    <a:cubicBezTo>
                      <a:pt x="3979" y="1201"/>
                      <a:pt x="1957" y="2689"/>
                      <a:pt x="0" y="4419"/>
                    </a:cubicBezTo>
                    <a:cubicBezTo>
                      <a:pt x="1753" y="7970"/>
                      <a:pt x="4324" y="11041"/>
                      <a:pt x="6871" y="14073"/>
                    </a:cubicBezTo>
                    <a:cubicBezTo>
                      <a:pt x="7601" y="14944"/>
                      <a:pt x="8368" y="15841"/>
                      <a:pt x="9401" y="16311"/>
                    </a:cubicBezTo>
                    <a:cubicBezTo>
                      <a:pt x="10010" y="16588"/>
                      <a:pt x="10670" y="16696"/>
                      <a:pt x="11339" y="16696"/>
                    </a:cubicBezTo>
                    <a:cubicBezTo>
                      <a:pt x="11977" y="16696"/>
                      <a:pt x="12625" y="16598"/>
                      <a:pt x="13246" y="16454"/>
                    </a:cubicBezTo>
                    <a:cubicBezTo>
                      <a:pt x="15925" y="15832"/>
                      <a:pt x="18346" y="14427"/>
                      <a:pt x="20723" y="13041"/>
                    </a:cubicBezTo>
                    <a:cubicBezTo>
                      <a:pt x="24881" y="10616"/>
                      <a:pt x="29040" y="8191"/>
                      <a:pt x="33943" y="4932"/>
                    </a:cubicBezTo>
                    <a:cubicBezTo>
                      <a:pt x="32698" y="3640"/>
                      <a:pt x="30866" y="3077"/>
                      <a:pt x="29056" y="3077"/>
                    </a:cubicBezTo>
                    <a:cubicBezTo>
                      <a:pt x="28737" y="3077"/>
                      <a:pt x="28418" y="3095"/>
                      <a:pt x="28104" y="3129"/>
                    </a:cubicBezTo>
                    <a:cubicBezTo>
                      <a:pt x="26005" y="3356"/>
                      <a:pt x="24038" y="4229"/>
                      <a:pt x="22134" y="5139"/>
                    </a:cubicBezTo>
                    <a:cubicBezTo>
                      <a:pt x="20231" y="6049"/>
                      <a:pt x="18324" y="7017"/>
                      <a:pt x="16147" y="7319"/>
                    </a:cubicBezTo>
                    <a:cubicBezTo>
                      <a:pt x="12183" y="5893"/>
                      <a:pt x="8716" y="3352"/>
                      <a:pt x="6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50"/>
              <p:cNvSpPr/>
              <p:nvPr/>
            </p:nvSpPr>
            <p:spPr>
              <a:xfrm flipH="1">
                <a:off x="1993645" y="3383269"/>
                <a:ext cx="320359" cy="245634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650" extrusionOk="0">
                    <a:moveTo>
                      <a:pt x="5913" y="1"/>
                    </a:moveTo>
                    <a:cubicBezTo>
                      <a:pt x="3976" y="1227"/>
                      <a:pt x="1993" y="2384"/>
                      <a:pt x="1" y="3584"/>
                    </a:cubicBezTo>
                    <a:cubicBezTo>
                      <a:pt x="796" y="4752"/>
                      <a:pt x="1781" y="5789"/>
                      <a:pt x="2884" y="6649"/>
                    </a:cubicBezTo>
                    <a:cubicBezTo>
                      <a:pt x="4367" y="6059"/>
                      <a:pt x="5812" y="5374"/>
                      <a:pt x="7207" y="4596"/>
                    </a:cubicBezTo>
                    <a:cubicBezTo>
                      <a:pt x="7822" y="4254"/>
                      <a:pt x="8462" y="3860"/>
                      <a:pt x="8672" y="3199"/>
                    </a:cubicBezTo>
                    <a:cubicBezTo>
                      <a:pt x="7633" y="2270"/>
                      <a:pt x="6715" y="1203"/>
                      <a:pt x="59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50"/>
              <p:cNvSpPr/>
              <p:nvPr/>
            </p:nvSpPr>
            <p:spPr>
              <a:xfrm flipH="1">
                <a:off x="1717315" y="3667761"/>
                <a:ext cx="24859" cy="1565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4238" extrusionOk="0">
                    <a:moveTo>
                      <a:pt x="664" y="1"/>
                    </a:moveTo>
                    <a:cubicBezTo>
                      <a:pt x="664" y="3"/>
                      <a:pt x="664" y="4"/>
                      <a:pt x="664" y="6"/>
                    </a:cubicBezTo>
                    <a:lnTo>
                      <a:pt x="664" y="6"/>
                    </a:lnTo>
                    <a:cubicBezTo>
                      <a:pt x="665" y="4"/>
                      <a:pt x="666" y="3"/>
                      <a:pt x="667" y="1"/>
                    </a:cubicBezTo>
                    <a:close/>
                    <a:moveTo>
                      <a:pt x="664" y="6"/>
                    </a:moveTo>
                    <a:cubicBezTo>
                      <a:pt x="169" y="1055"/>
                      <a:pt x="1" y="2422"/>
                      <a:pt x="117" y="3568"/>
                    </a:cubicBezTo>
                    <a:cubicBezTo>
                      <a:pt x="139" y="3794"/>
                      <a:pt x="178" y="4018"/>
                      <a:pt x="234" y="4238"/>
                    </a:cubicBezTo>
                    <a:cubicBezTo>
                      <a:pt x="287" y="4019"/>
                      <a:pt x="320" y="3794"/>
                      <a:pt x="356" y="3573"/>
                    </a:cubicBezTo>
                    <a:cubicBezTo>
                      <a:pt x="427" y="3093"/>
                      <a:pt x="483" y="2609"/>
                      <a:pt x="531" y="2127"/>
                    </a:cubicBezTo>
                    <a:cubicBezTo>
                      <a:pt x="597" y="1425"/>
                      <a:pt x="673" y="715"/>
                      <a:pt x="664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0"/>
              <p:cNvSpPr/>
              <p:nvPr/>
            </p:nvSpPr>
            <p:spPr>
              <a:xfrm flipH="1">
                <a:off x="1702836" y="3667909"/>
                <a:ext cx="129688" cy="128432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3477" extrusionOk="0">
                    <a:moveTo>
                      <a:pt x="3511" y="1"/>
                    </a:moveTo>
                    <a:lnTo>
                      <a:pt x="3511" y="1"/>
                    </a:lnTo>
                    <a:cubicBezTo>
                      <a:pt x="3407" y="27"/>
                      <a:pt x="3306" y="59"/>
                      <a:pt x="3203" y="93"/>
                    </a:cubicBezTo>
                    <a:cubicBezTo>
                      <a:pt x="1730" y="623"/>
                      <a:pt x="424" y="1959"/>
                      <a:pt x="1" y="3476"/>
                    </a:cubicBezTo>
                    <a:cubicBezTo>
                      <a:pt x="135" y="3311"/>
                      <a:pt x="260" y="3143"/>
                      <a:pt x="389" y="2977"/>
                    </a:cubicBezTo>
                    <a:cubicBezTo>
                      <a:pt x="520" y="2814"/>
                      <a:pt x="649" y="2656"/>
                      <a:pt x="781" y="2496"/>
                    </a:cubicBezTo>
                    <a:cubicBezTo>
                      <a:pt x="1441" y="1706"/>
                      <a:pt x="2192" y="1011"/>
                      <a:pt x="3009" y="384"/>
                    </a:cubicBezTo>
                    <a:cubicBezTo>
                      <a:pt x="3175" y="256"/>
                      <a:pt x="3344" y="134"/>
                      <a:pt x="3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0"/>
              <p:cNvSpPr/>
              <p:nvPr/>
            </p:nvSpPr>
            <p:spPr>
              <a:xfrm flipH="1">
                <a:off x="2273742" y="2836187"/>
                <a:ext cx="571940" cy="574711"/>
              </a:xfrm>
              <a:custGeom>
                <a:avLst/>
                <a:gdLst/>
                <a:ahLst/>
                <a:cxnLst/>
                <a:rect l="l" t="t" r="r" b="b"/>
                <a:pathLst>
                  <a:path w="15484" h="15559" extrusionOk="0">
                    <a:moveTo>
                      <a:pt x="8349" y="1"/>
                    </a:moveTo>
                    <a:cubicBezTo>
                      <a:pt x="6684" y="1"/>
                      <a:pt x="5023" y="510"/>
                      <a:pt x="3646" y="1452"/>
                    </a:cubicBezTo>
                    <a:cubicBezTo>
                      <a:pt x="2164" y="2465"/>
                      <a:pt x="1016" y="3973"/>
                      <a:pt x="428" y="5685"/>
                    </a:cubicBezTo>
                    <a:cubicBezTo>
                      <a:pt x="157" y="6473"/>
                      <a:pt x="0" y="7320"/>
                      <a:pt x="117" y="8148"/>
                    </a:cubicBezTo>
                    <a:cubicBezTo>
                      <a:pt x="342" y="9757"/>
                      <a:pt x="1528" y="11035"/>
                      <a:pt x="2654" y="12198"/>
                    </a:cubicBezTo>
                    <a:cubicBezTo>
                      <a:pt x="2966" y="12519"/>
                      <a:pt x="3284" y="12846"/>
                      <a:pt x="3678" y="13053"/>
                    </a:cubicBezTo>
                    <a:cubicBezTo>
                      <a:pt x="3910" y="13175"/>
                      <a:pt x="4175" y="13250"/>
                      <a:pt x="4434" y="13250"/>
                    </a:cubicBezTo>
                    <a:cubicBezTo>
                      <a:pt x="4616" y="13250"/>
                      <a:pt x="4794" y="13213"/>
                      <a:pt x="4956" y="13129"/>
                    </a:cubicBezTo>
                    <a:cubicBezTo>
                      <a:pt x="5317" y="12941"/>
                      <a:pt x="5590" y="12535"/>
                      <a:pt x="5998" y="12528"/>
                    </a:cubicBezTo>
                    <a:cubicBezTo>
                      <a:pt x="6002" y="12528"/>
                      <a:pt x="6006" y="12528"/>
                      <a:pt x="6010" y="12528"/>
                    </a:cubicBezTo>
                    <a:cubicBezTo>
                      <a:pt x="6327" y="12528"/>
                      <a:pt x="6596" y="12787"/>
                      <a:pt x="6738" y="13077"/>
                    </a:cubicBezTo>
                    <a:cubicBezTo>
                      <a:pt x="7080" y="13777"/>
                      <a:pt x="6937" y="14762"/>
                      <a:pt x="7570" y="15207"/>
                    </a:cubicBezTo>
                    <a:cubicBezTo>
                      <a:pt x="7843" y="15399"/>
                      <a:pt x="8192" y="15427"/>
                      <a:pt x="8522" y="15448"/>
                    </a:cubicBezTo>
                    <a:cubicBezTo>
                      <a:pt x="9356" y="15503"/>
                      <a:pt x="10193" y="15558"/>
                      <a:pt x="11028" y="15558"/>
                    </a:cubicBezTo>
                    <a:cubicBezTo>
                      <a:pt x="11765" y="15558"/>
                      <a:pt x="12499" y="15515"/>
                      <a:pt x="13226" y="15392"/>
                    </a:cubicBezTo>
                    <a:cubicBezTo>
                      <a:pt x="13756" y="15302"/>
                      <a:pt x="14292" y="15163"/>
                      <a:pt x="14728" y="14848"/>
                    </a:cubicBezTo>
                    <a:cubicBezTo>
                      <a:pt x="15164" y="14532"/>
                      <a:pt x="15484" y="14007"/>
                      <a:pt x="15433" y="13466"/>
                    </a:cubicBezTo>
                    <a:cubicBezTo>
                      <a:pt x="15377" y="12877"/>
                      <a:pt x="14917" y="12403"/>
                      <a:pt x="14785" y="11826"/>
                    </a:cubicBezTo>
                    <a:cubicBezTo>
                      <a:pt x="14708" y="11485"/>
                      <a:pt x="14750" y="11131"/>
                      <a:pt x="14744" y="10782"/>
                    </a:cubicBezTo>
                    <a:cubicBezTo>
                      <a:pt x="14730" y="9914"/>
                      <a:pt x="14407" y="9051"/>
                      <a:pt x="14191" y="8481"/>
                    </a:cubicBezTo>
                    <a:lnTo>
                      <a:pt x="14191" y="8481"/>
                    </a:lnTo>
                    <a:cubicBezTo>
                      <a:pt x="14281" y="8590"/>
                      <a:pt x="14407" y="8638"/>
                      <a:pt x="14540" y="8638"/>
                    </a:cubicBezTo>
                    <a:cubicBezTo>
                      <a:pt x="14795" y="8638"/>
                      <a:pt x="15076" y="8461"/>
                      <a:pt x="15182" y="8210"/>
                    </a:cubicBezTo>
                    <a:cubicBezTo>
                      <a:pt x="15340" y="7828"/>
                      <a:pt x="15224" y="7388"/>
                      <a:pt x="15095" y="6993"/>
                    </a:cubicBezTo>
                    <a:cubicBezTo>
                      <a:pt x="14698" y="5773"/>
                      <a:pt x="14195" y="4592"/>
                      <a:pt x="13592" y="3460"/>
                    </a:cubicBezTo>
                    <a:cubicBezTo>
                      <a:pt x="13033" y="2408"/>
                      <a:pt x="12353" y="1368"/>
                      <a:pt x="11349" y="741"/>
                    </a:cubicBezTo>
                    <a:cubicBezTo>
                      <a:pt x="10570" y="255"/>
                      <a:pt x="9646" y="52"/>
                      <a:pt x="8734" y="10"/>
                    </a:cubicBezTo>
                    <a:cubicBezTo>
                      <a:pt x="8606" y="4"/>
                      <a:pt x="8477" y="1"/>
                      <a:pt x="83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0"/>
              <p:cNvSpPr/>
              <p:nvPr/>
            </p:nvSpPr>
            <p:spPr>
              <a:xfrm flipH="1">
                <a:off x="2456656" y="3049945"/>
                <a:ext cx="121414" cy="123851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353" extrusionOk="0">
                    <a:moveTo>
                      <a:pt x="1765" y="0"/>
                    </a:moveTo>
                    <a:cubicBezTo>
                      <a:pt x="1557" y="0"/>
                      <a:pt x="1348" y="52"/>
                      <a:pt x="1162" y="146"/>
                    </a:cubicBezTo>
                    <a:cubicBezTo>
                      <a:pt x="810" y="321"/>
                      <a:pt x="538" y="630"/>
                      <a:pt x="344" y="974"/>
                    </a:cubicBezTo>
                    <a:cubicBezTo>
                      <a:pt x="128" y="1360"/>
                      <a:pt x="0" y="1810"/>
                      <a:pt x="64" y="2251"/>
                    </a:cubicBezTo>
                    <a:cubicBezTo>
                      <a:pt x="130" y="2690"/>
                      <a:pt x="408" y="3112"/>
                      <a:pt x="818" y="3274"/>
                    </a:cubicBezTo>
                    <a:cubicBezTo>
                      <a:pt x="962" y="3330"/>
                      <a:pt x="1116" y="3353"/>
                      <a:pt x="1270" y="3353"/>
                    </a:cubicBezTo>
                    <a:cubicBezTo>
                      <a:pt x="1361" y="3353"/>
                      <a:pt x="1453" y="3345"/>
                      <a:pt x="1542" y="3331"/>
                    </a:cubicBezTo>
                    <a:cubicBezTo>
                      <a:pt x="2238" y="3226"/>
                      <a:pt x="2883" y="2732"/>
                      <a:pt x="3084" y="2051"/>
                    </a:cubicBezTo>
                    <a:cubicBezTo>
                      <a:pt x="3287" y="1369"/>
                      <a:pt x="2990" y="503"/>
                      <a:pt x="2295" y="128"/>
                    </a:cubicBezTo>
                    <a:cubicBezTo>
                      <a:pt x="2131" y="41"/>
                      <a:pt x="1949" y="0"/>
                      <a:pt x="17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0"/>
              <p:cNvSpPr/>
              <p:nvPr/>
            </p:nvSpPr>
            <p:spPr>
              <a:xfrm flipH="1">
                <a:off x="2316220" y="3002517"/>
                <a:ext cx="99103" cy="97774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647" extrusionOk="0">
                    <a:moveTo>
                      <a:pt x="1473" y="1"/>
                    </a:moveTo>
                    <a:cubicBezTo>
                      <a:pt x="1470" y="1"/>
                      <a:pt x="1467" y="1"/>
                      <a:pt x="1464" y="1"/>
                    </a:cubicBezTo>
                    <a:cubicBezTo>
                      <a:pt x="1186" y="6"/>
                      <a:pt x="903" y="13"/>
                      <a:pt x="641" y="105"/>
                    </a:cubicBezTo>
                    <a:cubicBezTo>
                      <a:pt x="379" y="197"/>
                      <a:pt x="138" y="392"/>
                      <a:pt x="61" y="663"/>
                    </a:cubicBezTo>
                    <a:cubicBezTo>
                      <a:pt x="1" y="873"/>
                      <a:pt x="49" y="1106"/>
                      <a:pt x="147" y="1303"/>
                    </a:cubicBezTo>
                    <a:cubicBezTo>
                      <a:pt x="244" y="1502"/>
                      <a:pt x="389" y="1671"/>
                      <a:pt x="532" y="1838"/>
                    </a:cubicBezTo>
                    <a:cubicBezTo>
                      <a:pt x="721" y="2062"/>
                      <a:pt x="914" y="2289"/>
                      <a:pt x="1159" y="2448"/>
                    </a:cubicBezTo>
                    <a:cubicBezTo>
                      <a:pt x="1341" y="2567"/>
                      <a:pt x="1555" y="2647"/>
                      <a:pt x="1768" y="2647"/>
                    </a:cubicBezTo>
                    <a:cubicBezTo>
                      <a:pt x="1842" y="2647"/>
                      <a:pt x="1915" y="2637"/>
                      <a:pt x="1987" y="2616"/>
                    </a:cubicBezTo>
                    <a:cubicBezTo>
                      <a:pt x="2248" y="2542"/>
                      <a:pt x="2453" y="2325"/>
                      <a:pt x="2560" y="2072"/>
                    </a:cubicBezTo>
                    <a:cubicBezTo>
                      <a:pt x="2666" y="1819"/>
                      <a:pt x="2682" y="1535"/>
                      <a:pt x="2653" y="1261"/>
                    </a:cubicBezTo>
                    <a:cubicBezTo>
                      <a:pt x="2619" y="946"/>
                      <a:pt x="2521" y="631"/>
                      <a:pt x="2319" y="390"/>
                    </a:cubicBezTo>
                    <a:cubicBezTo>
                      <a:pt x="2108" y="142"/>
                      <a:pt x="1799" y="1"/>
                      <a:pt x="1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0"/>
              <p:cNvSpPr/>
              <p:nvPr/>
            </p:nvSpPr>
            <p:spPr>
              <a:xfrm flipH="1">
                <a:off x="2351385" y="3083964"/>
                <a:ext cx="66931" cy="9999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707" extrusionOk="0">
                    <a:moveTo>
                      <a:pt x="449" y="0"/>
                    </a:moveTo>
                    <a:cubicBezTo>
                      <a:pt x="387" y="0"/>
                      <a:pt x="326" y="17"/>
                      <a:pt x="276" y="54"/>
                    </a:cubicBezTo>
                    <a:cubicBezTo>
                      <a:pt x="159" y="140"/>
                      <a:pt x="134" y="301"/>
                      <a:pt x="116" y="444"/>
                    </a:cubicBezTo>
                    <a:cubicBezTo>
                      <a:pt x="58" y="938"/>
                      <a:pt x="0" y="1435"/>
                      <a:pt x="24" y="1933"/>
                    </a:cubicBezTo>
                    <a:cubicBezTo>
                      <a:pt x="34" y="2136"/>
                      <a:pt x="60" y="2349"/>
                      <a:pt x="179" y="2514"/>
                    </a:cubicBezTo>
                    <a:cubicBezTo>
                      <a:pt x="262" y="2628"/>
                      <a:pt x="404" y="2706"/>
                      <a:pt x="539" y="2706"/>
                    </a:cubicBezTo>
                    <a:cubicBezTo>
                      <a:pt x="598" y="2706"/>
                      <a:pt x="656" y="2691"/>
                      <a:pt x="708" y="2658"/>
                    </a:cubicBezTo>
                    <a:cubicBezTo>
                      <a:pt x="823" y="2582"/>
                      <a:pt x="873" y="2439"/>
                      <a:pt x="938" y="2317"/>
                    </a:cubicBezTo>
                    <a:cubicBezTo>
                      <a:pt x="999" y="2203"/>
                      <a:pt x="1101" y="2088"/>
                      <a:pt x="1226" y="2088"/>
                    </a:cubicBezTo>
                    <a:cubicBezTo>
                      <a:pt x="1235" y="2088"/>
                      <a:pt x="1244" y="2089"/>
                      <a:pt x="1253" y="2090"/>
                    </a:cubicBezTo>
                    <a:cubicBezTo>
                      <a:pt x="1323" y="2100"/>
                      <a:pt x="1383" y="2146"/>
                      <a:pt x="1441" y="2187"/>
                    </a:cubicBezTo>
                    <a:cubicBezTo>
                      <a:pt x="1496" y="2226"/>
                      <a:pt x="1558" y="2263"/>
                      <a:pt x="1624" y="2263"/>
                    </a:cubicBezTo>
                    <a:cubicBezTo>
                      <a:pt x="1628" y="2263"/>
                      <a:pt x="1633" y="2262"/>
                      <a:pt x="1637" y="2262"/>
                    </a:cubicBezTo>
                    <a:cubicBezTo>
                      <a:pt x="1708" y="2257"/>
                      <a:pt x="1811" y="2177"/>
                      <a:pt x="1770" y="2052"/>
                    </a:cubicBezTo>
                    <a:cubicBezTo>
                      <a:pt x="1570" y="1454"/>
                      <a:pt x="1291" y="885"/>
                      <a:pt x="939" y="363"/>
                    </a:cubicBezTo>
                    <a:cubicBezTo>
                      <a:pt x="862" y="249"/>
                      <a:pt x="778" y="133"/>
                      <a:pt x="661" y="62"/>
                    </a:cubicBezTo>
                    <a:cubicBezTo>
                      <a:pt x="598" y="23"/>
                      <a:pt x="522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0"/>
              <p:cNvSpPr/>
              <p:nvPr/>
            </p:nvSpPr>
            <p:spPr>
              <a:xfrm flipH="1">
                <a:off x="2479188" y="3228353"/>
                <a:ext cx="174271" cy="132273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3581" extrusionOk="0">
                    <a:moveTo>
                      <a:pt x="1201" y="1"/>
                    </a:moveTo>
                    <a:cubicBezTo>
                      <a:pt x="795" y="1"/>
                      <a:pt x="384" y="94"/>
                      <a:pt x="0" y="209"/>
                    </a:cubicBezTo>
                    <a:cubicBezTo>
                      <a:pt x="313" y="168"/>
                      <a:pt x="639" y="125"/>
                      <a:pt x="961" y="125"/>
                    </a:cubicBezTo>
                    <a:cubicBezTo>
                      <a:pt x="1343" y="125"/>
                      <a:pt x="1718" y="186"/>
                      <a:pt x="2056" y="381"/>
                    </a:cubicBezTo>
                    <a:cubicBezTo>
                      <a:pt x="2310" y="522"/>
                      <a:pt x="2505" y="749"/>
                      <a:pt x="2638" y="1006"/>
                    </a:cubicBezTo>
                    <a:cubicBezTo>
                      <a:pt x="2858" y="1426"/>
                      <a:pt x="2955" y="1898"/>
                      <a:pt x="3147" y="2333"/>
                    </a:cubicBezTo>
                    <a:cubicBezTo>
                      <a:pt x="3410" y="2988"/>
                      <a:pt x="4011" y="3498"/>
                      <a:pt x="4718" y="3581"/>
                    </a:cubicBezTo>
                    <a:cubicBezTo>
                      <a:pt x="2678" y="2939"/>
                      <a:pt x="3571" y="876"/>
                      <a:pt x="2049" y="171"/>
                    </a:cubicBezTo>
                    <a:cubicBezTo>
                      <a:pt x="1778" y="49"/>
                      <a:pt x="1491" y="1"/>
                      <a:pt x="12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0"/>
              <p:cNvSpPr/>
              <p:nvPr/>
            </p:nvSpPr>
            <p:spPr>
              <a:xfrm flipH="1">
                <a:off x="2589040" y="3023978"/>
                <a:ext cx="131313" cy="200681"/>
              </a:xfrm>
              <a:custGeom>
                <a:avLst/>
                <a:gdLst/>
                <a:ahLst/>
                <a:cxnLst/>
                <a:rect l="l" t="t" r="r" b="b"/>
                <a:pathLst>
                  <a:path w="3555" h="5433" extrusionOk="0">
                    <a:moveTo>
                      <a:pt x="1168" y="0"/>
                    </a:moveTo>
                    <a:cubicBezTo>
                      <a:pt x="811" y="0"/>
                      <a:pt x="419" y="78"/>
                      <a:pt x="0" y="203"/>
                    </a:cubicBezTo>
                    <a:cubicBezTo>
                      <a:pt x="324" y="150"/>
                      <a:pt x="655" y="91"/>
                      <a:pt x="984" y="91"/>
                    </a:cubicBezTo>
                    <a:cubicBezTo>
                      <a:pt x="1057" y="91"/>
                      <a:pt x="1129" y="94"/>
                      <a:pt x="1201" y="100"/>
                    </a:cubicBezTo>
                    <a:cubicBezTo>
                      <a:pt x="1593" y="130"/>
                      <a:pt x="1972" y="271"/>
                      <a:pt x="2240" y="566"/>
                    </a:cubicBezTo>
                    <a:cubicBezTo>
                      <a:pt x="2505" y="854"/>
                      <a:pt x="2658" y="1231"/>
                      <a:pt x="2775" y="1602"/>
                    </a:cubicBezTo>
                    <a:cubicBezTo>
                      <a:pt x="2891" y="1987"/>
                      <a:pt x="2983" y="2380"/>
                      <a:pt x="3061" y="2774"/>
                    </a:cubicBezTo>
                    <a:cubicBezTo>
                      <a:pt x="3103" y="2973"/>
                      <a:pt x="3140" y="3170"/>
                      <a:pt x="3179" y="3371"/>
                    </a:cubicBezTo>
                    <a:cubicBezTo>
                      <a:pt x="3217" y="3570"/>
                      <a:pt x="3257" y="3765"/>
                      <a:pt x="3264" y="3957"/>
                    </a:cubicBezTo>
                    <a:cubicBezTo>
                      <a:pt x="3280" y="4328"/>
                      <a:pt x="3137" y="4563"/>
                      <a:pt x="2810" y="4734"/>
                    </a:cubicBezTo>
                    <a:cubicBezTo>
                      <a:pt x="2679" y="4805"/>
                      <a:pt x="2541" y="4859"/>
                      <a:pt x="2401" y="4914"/>
                    </a:cubicBezTo>
                    <a:cubicBezTo>
                      <a:pt x="1741" y="5167"/>
                      <a:pt x="1052" y="5341"/>
                      <a:pt x="350" y="5432"/>
                    </a:cubicBezTo>
                    <a:cubicBezTo>
                      <a:pt x="964" y="5416"/>
                      <a:pt x="1571" y="5320"/>
                      <a:pt x="2160" y="5147"/>
                    </a:cubicBezTo>
                    <a:cubicBezTo>
                      <a:pt x="2357" y="5088"/>
                      <a:pt x="2550" y="5023"/>
                      <a:pt x="2742" y="4947"/>
                    </a:cubicBezTo>
                    <a:cubicBezTo>
                      <a:pt x="2943" y="4867"/>
                      <a:pt x="3141" y="4760"/>
                      <a:pt x="3276" y="4584"/>
                    </a:cubicBezTo>
                    <a:cubicBezTo>
                      <a:pt x="3554" y="4224"/>
                      <a:pt x="3453" y="3742"/>
                      <a:pt x="3378" y="3332"/>
                    </a:cubicBezTo>
                    <a:cubicBezTo>
                      <a:pt x="3248" y="2630"/>
                      <a:pt x="3116" y="1922"/>
                      <a:pt x="2855" y="1252"/>
                    </a:cubicBezTo>
                    <a:cubicBezTo>
                      <a:pt x="2482" y="327"/>
                      <a:pt x="1898" y="0"/>
                      <a:pt x="11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0"/>
              <p:cNvSpPr/>
              <p:nvPr/>
            </p:nvSpPr>
            <p:spPr>
              <a:xfrm flipH="1">
                <a:off x="2405203" y="3046362"/>
                <a:ext cx="38156" cy="3017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81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9" y="394"/>
                      <a:pt x="613" y="753"/>
                      <a:pt x="1033" y="817"/>
                    </a:cubicBezTo>
                    <a:cubicBezTo>
                      <a:pt x="886" y="642"/>
                      <a:pt x="721" y="509"/>
                      <a:pt x="548" y="369"/>
                    </a:cubicBezTo>
                    <a:cubicBezTo>
                      <a:pt x="372" y="233"/>
                      <a:pt x="204" y="1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0"/>
              <p:cNvSpPr/>
              <p:nvPr/>
            </p:nvSpPr>
            <p:spPr>
              <a:xfrm flipH="1">
                <a:off x="2296311" y="3222591"/>
                <a:ext cx="24674" cy="7188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94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" y="170"/>
                      <a:pt x="102" y="328"/>
                      <a:pt x="152" y="488"/>
                    </a:cubicBezTo>
                    <a:cubicBezTo>
                      <a:pt x="254" y="802"/>
                      <a:pt x="336" y="1123"/>
                      <a:pt x="400" y="1447"/>
                    </a:cubicBezTo>
                    <a:cubicBezTo>
                      <a:pt x="435" y="1610"/>
                      <a:pt x="464" y="1777"/>
                      <a:pt x="507" y="1946"/>
                    </a:cubicBezTo>
                    <a:cubicBezTo>
                      <a:pt x="668" y="1269"/>
                      <a:pt x="473" y="512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0"/>
              <p:cNvSpPr/>
              <p:nvPr/>
            </p:nvSpPr>
            <p:spPr>
              <a:xfrm flipH="1">
                <a:off x="2319766" y="3231603"/>
                <a:ext cx="24674" cy="7346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989" extrusionOk="0">
                    <a:moveTo>
                      <a:pt x="0" y="0"/>
                    </a:moveTo>
                    <a:cubicBezTo>
                      <a:pt x="100" y="333"/>
                      <a:pt x="206" y="650"/>
                      <a:pt x="283" y="984"/>
                    </a:cubicBezTo>
                    <a:cubicBezTo>
                      <a:pt x="365" y="1318"/>
                      <a:pt x="416" y="1647"/>
                      <a:pt x="480" y="1988"/>
                    </a:cubicBezTo>
                    <a:cubicBezTo>
                      <a:pt x="668" y="1332"/>
                      <a:pt x="468" y="499"/>
                      <a:pt x="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0"/>
              <p:cNvSpPr/>
              <p:nvPr/>
            </p:nvSpPr>
            <p:spPr>
              <a:xfrm flipH="1">
                <a:off x="2347026" y="3237624"/>
                <a:ext cx="21313" cy="751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2035" extrusionOk="0">
                    <a:moveTo>
                      <a:pt x="0" y="1"/>
                    </a:moveTo>
                    <a:cubicBezTo>
                      <a:pt x="123" y="516"/>
                      <a:pt x="275" y="1010"/>
                      <a:pt x="400" y="1523"/>
                    </a:cubicBezTo>
                    <a:cubicBezTo>
                      <a:pt x="445" y="1691"/>
                      <a:pt x="486" y="1862"/>
                      <a:pt x="542" y="2034"/>
                    </a:cubicBezTo>
                    <a:cubicBezTo>
                      <a:pt x="570" y="1857"/>
                      <a:pt x="577" y="1676"/>
                      <a:pt x="561" y="1496"/>
                    </a:cubicBezTo>
                    <a:cubicBezTo>
                      <a:pt x="512" y="961"/>
                      <a:pt x="337" y="424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0"/>
              <p:cNvSpPr/>
              <p:nvPr/>
            </p:nvSpPr>
            <p:spPr>
              <a:xfrm flipH="1">
                <a:off x="2375062" y="3248373"/>
                <a:ext cx="19318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93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" y="333"/>
                      <a:pt x="107" y="650"/>
                      <a:pt x="178" y="975"/>
                    </a:cubicBezTo>
                    <a:cubicBezTo>
                      <a:pt x="253" y="1298"/>
                      <a:pt x="322" y="1615"/>
                      <a:pt x="434" y="1932"/>
                    </a:cubicBezTo>
                    <a:cubicBezTo>
                      <a:pt x="523" y="1310"/>
                      <a:pt x="346" y="52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0"/>
              <p:cNvSpPr/>
              <p:nvPr/>
            </p:nvSpPr>
            <p:spPr>
              <a:xfrm flipH="1">
                <a:off x="2397630" y="3257275"/>
                <a:ext cx="20353" cy="71843"/>
              </a:xfrm>
              <a:custGeom>
                <a:avLst/>
                <a:gdLst/>
                <a:ahLst/>
                <a:cxnLst/>
                <a:rect l="l" t="t" r="r" b="b"/>
                <a:pathLst>
                  <a:path w="551" h="1945" extrusionOk="0">
                    <a:moveTo>
                      <a:pt x="1" y="0"/>
                    </a:moveTo>
                    <a:cubicBezTo>
                      <a:pt x="115" y="494"/>
                      <a:pt x="259" y="964"/>
                      <a:pt x="378" y="1454"/>
                    </a:cubicBezTo>
                    <a:cubicBezTo>
                      <a:pt x="419" y="1615"/>
                      <a:pt x="457" y="1778"/>
                      <a:pt x="511" y="1944"/>
                    </a:cubicBezTo>
                    <a:cubicBezTo>
                      <a:pt x="541" y="1774"/>
                      <a:pt x="551" y="1601"/>
                      <a:pt x="537" y="1429"/>
                    </a:cubicBezTo>
                    <a:cubicBezTo>
                      <a:pt x="497" y="916"/>
                      <a:pt x="330" y="40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0"/>
              <p:cNvSpPr/>
              <p:nvPr/>
            </p:nvSpPr>
            <p:spPr>
              <a:xfrm flipH="1">
                <a:off x="2419645" y="3263370"/>
                <a:ext cx="21165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885" extrusionOk="0">
                    <a:moveTo>
                      <a:pt x="1" y="0"/>
                    </a:moveTo>
                    <a:cubicBezTo>
                      <a:pt x="1" y="1"/>
                      <a:pt x="2" y="2"/>
                      <a:pt x="2" y="2"/>
                    </a:cubicBezTo>
                    <a:lnTo>
                      <a:pt x="2" y="2"/>
                    </a:lnTo>
                    <a:cubicBezTo>
                      <a:pt x="2" y="2"/>
                      <a:pt x="2" y="2"/>
                      <a:pt x="2" y="2"/>
                    </a:cubicBezTo>
                    <a:lnTo>
                      <a:pt x="1" y="0"/>
                    </a:lnTo>
                    <a:close/>
                    <a:moveTo>
                      <a:pt x="2" y="2"/>
                    </a:moveTo>
                    <a:cubicBezTo>
                      <a:pt x="50" y="328"/>
                      <a:pt x="134" y="636"/>
                      <a:pt x="214" y="952"/>
                    </a:cubicBezTo>
                    <a:cubicBezTo>
                      <a:pt x="298" y="1267"/>
                      <a:pt x="376" y="1576"/>
                      <a:pt x="494" y="1885"/>
                    </a:cubicBezTo>
                    <a:cubicBezTo>
                      <a:pt x="572" y="1270"/>
                      <a:pt x="369" y="500"/>
                      <a:pt x="2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0"/>
              <p:cNvSpPr/>
              <p:nvPr/>
            </p:nvSpPr>
            <p:spPr>
              <a:xfrm flipH="1">
                <a:off x="2443470" y="3269280"/>
                <a:ext cx="18690" cy="6386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172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8" y="301"/>
                      <a:pt x="96" y="585"/>
                      <a:pt x="163" y="876"/>
                    </a:cubicBezTo>
                    <a:cubicBezTo>
                      <a:pt x="238" y="1165"/>
                      <a:pt x="310" y="1449"/>
                      <a:pt x="426" y="1729"/>
                    </a:cubicBezTo>
                    <a:cubicBezTo>
                      <a:pt x="506" y="1173"/>
                      <a:pt x="327" y="45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0"/>
              <p:cNvSpPr/>
              <p:nvPr/>
            </p:nvSpPr>
            <p:spPr>
              <a:xfrm flipH="1">
                <a:off x="2466334" y="3273306"/>
                <a:ext cx="19318" cy="6634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7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313"/>
                      <a:pt x="104" y="609"/>
                      <a:pt x="176" y="910"/>
                    </a:cubicBezTo>
                    <a:cubicBezTo>
                      <a:pt x="253" y="1211"/>
                      <a:pt x="328" y="1505"/>
                      <a:pt x="448" y="1795"/>
                    </a:cubicBezTo>
                    <a:cubicBezTo>
                      <a:pt x="522" y="1217"/>
                      <a:pt x="336" y="47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0"/>
              <p:cNvSpPr/>
              <p:nvPr/>
            </p:nvSpPr>
            <p:spPr>
              <a:xfrm flipH="1">
                <a:off x="2490676" y="3278108"/>
                <a:ext cx="16511" cy="54741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48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260"/>
                      <a:pt x="68" y="501"/>
                      <a:pt x="120" y="750"/>
                    </a:cubicBezTo>
                    <a:cubicBezTo>
                      <a:pt x="176" y="1000"/>
                      <a:pt x="231" y="1241"/>
                      <a:pt x="326" y="1482"/>
                    </a:cubicBezTo>
                    <a:cubicBezTo>
                      <a:pt x="446" y="1011"/>
                      <a:pt x="305" y="37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0"/>
              <p:cNvSpPr/>
              <p:nvPr/>
            </p:nvSpPr>
            <p:spPr>
              <a:xfrm flipH="1">
                <a:off x="2302258" y="3222591"/>
                <a:ext cx="223324" cy="119234"/>
              </a:xfrm>
              <a:custGeom>
                <a:avLst/>
                <a:gdLst/>
                <a:ahLst/>
                <a:cxnLst/>
                <a:rect l="l" t="t" r="r" b="b"/>
                <a:pathLst>
                  <a:path w="6046" h="3228" extrusionOk="0">
                    <a:moveTo>
                      <a:pt x="5582" y="0"/>
                    </a:moveTo>
                    <a:lnTo>
                      <a:pt x="5582" y="0"/>
                    </a:lnTo>
                    <a:cubicBezTo>
                      <a:pt x="5580" y="2"/>
                      <a:pt x="5578" y="3"/>
                      <a:pt x="5575" y="4"/>
                    </a:cubicBezTo>
                    <a:lnTo>
                      <a:pt x="5575" y="4"/>
                    </a:lnTo>
                    <a:cubicBezTo>
                      <a:pt x="5577" y="3"/>
                      <a:pt x="5579" y="3"/>
                      <a:pt x="5581" y="2"/>
                    </a:cubicBezTo>
                    <a:lnTo>
                      <a:pt x="5582" y="0"/>
                    </a:lnTo>
                    <a:close/>
                    <a:moveTo>
                      <a:pt x="5575" y="4"/>
                    </a:moveTo>
                    <a:lnTo>
                      <a:pt x="5575" y="4"/>
                    </a:lnTo>
                    <a:cubicBezTo>
                      <a:pt x="4736" y="368"/>
                      <a:pt x="3868" y="661"/>
                      <a:pt x="2980" y="883"/>
                    </a:cubicBezTo>
                    <a:cubicBezTo>
                      <a:pt x="2223" y="1078"/>
                      <a:pt x="1446" y="1235"/>
                      <a:pt x="679" y="1392"/>
                    </a:cubicBezTo>
                    <a:cubicBezTo>
                      <a:pt x="540" y="1421"/>
                      <a:pt x="393" y="1452"/>
                      <a:pt x="271" y="1546"/>
                    </a:cubicBezTo>
                    <a:cubicBezTo>
                      <a:pt x="0" y="1757"/>
                      <a:pt x="72" y="2126"/>
                      <a:pt x="201" y="2395"/>
                    </a:cubicBezTo>
                    <a:cubicBezTo>
                      <a:pt x="460" y="2930"/>
                      <a:pt x="765" y="3228"/>
                      <a:pt x="1321" y="3228"/>
                    </a:cubicBezTo>
                    <a:cubicBezTo>
                      <a:pt x="1387" y="3228"/>
                      <a:pt x="1457" y="3223"/>
                      <a:pt x="1530" y="3215"/>
                    </a:cubicBezTo>
                    <a:cubicBezTo>
                      <a:pt x="1911" y="3167"/>
                      <a:pt x="2325" y="3095"/>
                      <a:pt x="2703" y="3036"/>
                    </a:cubicBezTo>
                    <a:cubicBezTo>
                      <a:pt x="3482" y="2903"/>
                      <a:pt x="4264" y="2756"/>
                      <a:pt x="5006" y="2475"/>
                    </a:cubicBezTo>
                    <a:cubicBezTo>
                      <a:pt x="5375" y="2333"/>
                      <a:pt x="5734" y="2155"/>
                      <a:pt x="6046" y="1911"/>
                    </a:cubicBezTo>
                    <a:lnTo>
                      <a:pt x="6046" y="1911"/>
                    </a:lnTo>
                    <a:cubicBezTo>
                      <a:pt x="5717" y="2126"/>
                      <a:pt x="5352" y="2279"/>
                      <a:pt x="4979" y="2399"/>
                    </a:cubicBezTo>
                    <a:cubicBezTo>
                      <a:pt x="4231" y="2634"/>
                      <a:pt x="3452" y="2754"/>
                      <a:pt x="2677" y="2865"/>
                    </a:cubicBezTo>
                    <a:cubicBezTo>
                      <a:pt x="2482" y="2893"/>
                      <a:pt x="2092" y="2946"/>
                      <a:pt x="1898" y="2973"/>
                    </a:cubicBezTo>
                    <a:cubicBezTo>
                      <a:pt x="1713" y="2996"/>
                      <a:pt x="1525" y="3028"/>
                      <a:pt x="1340" y="3028"/>
                    </a:cubicBezTo>
                    <a:cubicBezTo>
                      <a:pt x="1274" y="3028"/>
                      <a:pt x="1209" y="3024"/>
                      <a:pt x="1144" y="3014"/>
                    </a:cubicBezTo>
                    <a:cubicBezTo>
                      <a:pt x="831" y="2971"/>
                      <a:pt x="622" y="2737"/>
                      <a:pt x="476" y="2473"/>
                    </a:cubicBezTo>
                    <a:cubicBezTo>
                      <a:pt x="388" y="2320"/>
                      <a:pt x="300" y="2139"/>
                      <a:pt x="291" y="1970"/>
                    </a:cubicBezTo>
                    <a:cubicBezTo>
                      <a:pt x="281" y="1791"/>
                      <a:pt x="374" y="1685"/>
                      <a:pt x="541" y="1633"/>
                    </a:cubicBezTo>
                    <a:cubicBezTo>
                      <a:pt x="722" y="1578"/>
                      <a:pt x="920" y="1548"/>
                      <a:pt x="1105" y="1502"/>
                    </a:cubicBezTo>
                    <a:cubicBezTo>
                      <a:pt x="1233" y="1475"/>
                      <a:pt x="1558" y="1400"/>
                      <a:pt x="1682" y="1372"/>
                    </a:cubicBezTo>
                    <a:cubicBezTo>
                      <a:pt x="3024" y="1065"/>
                      <a:pt x="4360" y="662"/>
                      <a:pt x="5575" y="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0"/>
              <p:cNvSpPr/>
              <p:nvPr/>
            </p:nvSpPr>
            <p:spPr>
              <a:xfrm flipH="1">
                <a:off x="2304326" y="3259380"/>
                <a:ext cx="210248" cy="49976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1353" extrusionOk="0">
                    <a:moveTo>
                      <a:pt x="5692" y="0"/>
                    </a:moveTo>
                    <a:cubicBezTo>
                      <a:pt x="5531" y="86"/>
                      <a:pt x="5364" y="163"/>
                      <a:pt x="5188" y="212"/>
                    </a:cubicBezTo>
                    <a:cubicBezTo>
                      <a:pt x="5013" y="261"/>
                      <a:pt x="4836" y="283"/>
                      <a:pt x="4653" y="311"/>
                    </a:cubicBezTo>
                    <a:cubicBezTo>
                      <a:pt x="4049" y="409"/>
                      <a:pt x="3452" y="564"/>
                      <a:pt x="2854" y="694"/>
                    </a:cubicBezTo>
                    <a:cubicBezTo>
                      <a:pt x="2139" y="858"/>
                      <a:pt x="1424" y="1027"/>
                      <a:pt x="713" y="1210"/>
                    </a:cubicBezTo>
                    <a:cubicBezTo>
                      <a:pt x="593" y="1240"/>
                      <a:pt x="476" y="1275"/>
                      <a:pt x="359" y="1295"/>
                    </a:cubicBezTo>
                    <a:cubicBezTo>
                      <a:pt x="306" y="1304"/>
                      <a:pt x="252" y="1309"/>
                      <a:pt x="198" y="1309"/>
                    </a:cubicBezTo>
                    <a:cubicBezTo>
                      <a:pt x="131" y="1309"/>
                      <a:pt x="65" y="1301"/>
                      <a:pt x="1" y="1279"/>
                    </a:cubicBezTo>
                    <a:lnTo>
                      <a:pt x="1" y="1279"/>
                    </a:lnTo>
                    <a:cubicBezTo>
                      <a:pt x="99" y="1335"/>
                      <a:pt x="212" y="1352"/>
                      <a:pt x="325" y="1352"/>
                    </a:cubicBezTo>
                    <a:cubicBezTo>
                      <a:pt x="401" y="1352"/>
                      <a:pt x="477" y="1344"/>
                      <a:pt x="550" y="1335"/>
                    </a:cubicBezTo>
                    <a:cubicBezTo>
                      <a:pt x="1825" y="1155"/>
                      <a:pt x="3086" y="877"/>
                      <a:pt x="4326" y="532"/>
                    </a:cubicBezTo>
                    <a:cubicBezTo>
                      <a:pt x="4561" y="464"/>
                      <a:pt x="4801" y="421"/>
                      <a:pt x="5038" y="351"/>
                    </a:cubicBezTo>
                    <a:cubicBezTo>
                      <a:pt x="5276" y="277"/>
                      <a:pt x="5499" y="159"/>
                      <a:pt x="5692" y="2"/>
                    </a:cubicBezTo>
                    <a:lnTo>
                      <a:pt x="56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50"/>
              <p:cNvSpPr/>
              <p:nvPr/>
            </p:nvSpPr>
            <p:spPr>
              <a:xfrm flipH="1">
                <a:off x="2262956" y="3257607"/>
                <a:ext cx="445983" cy="264362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7157" extrusionOk="0">
                    <a:moveTo>
                      <a:pt x="822" y="0"/>
                    </a:moveTo>
                    <a:cubicBezTo>
                      <a:pt x="566" y="0"/>
                      <a:pt x="331" y="87"/>
                      <a:pt x="210" y="320"/>
                    </a:cubicBezTo>
                    <a:cubicBezTo>
                      <a:pt x="0" y="729"/>
                      <a:pt x="342" y="1195"/>
                      <a:pt x="673" y="1495"/>
                    </a:cubicBezTo>
                    <a:cubicBezTo>
                      <a:pt x="1827" y="2543"/>
                      <a:pt x="3164" y="3371"/>
                      <a:pt x="4725" y="3927"/>
                    </a:cubicBezTo>
                    <a:cubicBezTo>
                      <a:pt x="7121" y="4834"/>
                      <a:pt x="9448" y="5934"/>
                      <a:pt x="12074" y="7157"/>
                    </a:cubicBezTo>
                    <a:cubicBezTo>
                      <a:pt x="11586" y="6102"/>
                      <a:pt x="11095" y="5038"/>
                      <a:pt x="10410" y="4112"/>
                    </a:cubicBezTo>
                    <a:cubicBezTo>
                      <a:pt x="9726" y="3187"/>
                      <a:pt x="8827" y="2399"/>
                      <a:pt x="7753" y="2070"/>
                    </a:cubicBezTo>
                    <a:cubicBezTo>
                      <a:pt x="6540" y="1697"/>
                      <a:pt x="5199" y="1930"/>
                      <a:pt x="3998" y="1515"/>
                    </a:cubicBezTo>
                    <a:cubicBezTo>
                      <a:pt x="3084" y="1198"/>
                      <a:pt x="2324" y="527"/>
                      <a:pt x="1437" y="139"/>
                    </a:cubicBezTo>
                    <a:cubicBezTo>
                      <a:pt x="1251" y="57"/>
                      <a:pt x="1030" y="0"/>
                      <a:pt x="822" y="0"/>
                    </a:cubicBezTo>
                    <a:close/>
                  </a:path>
                </a:pathLst>
              </a:custGeom>
              <a:solidFill>
                <a:srgbClr val="F5B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0"/>
              <p:cNvSpPr/>
              <p:nvPr/>
            </p:nvSpPr>
            <p:spPr>
              <a:xfrm flipH="1">
                <a:off x="2078158" y="3206707"/>
                <a:ext cx="809818" cy="658669"/>
              </a:xfrm>
              <a:custGeom>
                <a:avLst/>
                <a:gdLst/>
                <a:ahLst/>
                <a:cxnLst/>
                <a:rect l="l" t="t" r="r" b="b"/>
                <a:pathLst>
                  <a:path w="21924" h="17832" extrusionOk="0">
                    <a:moveTo>
                      <a:pt x="391" y="0"/>
                    </a:moveTo>
                    <a:cubicBezTo>
                      <a:pt x="144" y="0"/>
                      <a:pt x="1" y="301"/>
                      <a:pt x="179" y="493"/>
                    </a:cubicBezTo>
                    <a:lnTo>
                      <a:pt x="3545" y="4122"/>
                    </a:lnTo>
                    <a:cubicBezTo>
                      <a:pt x="4521" y="5175"/>
                      <a:pt x="5571" y="6273"/>
                      <a:pt x="6938" y="6622"/>
                    </a:cubicBezTo>
                    <a:cubicBezTo>
                      <a:pt x="8358" y="6986"/>
                      <a:pt x="9894" y="6657"/>
                      <a:pt x="11271" y="7168"/>
                    </a:cubicBezTo>
                    <a:cubicBezTo>
                      <a:pt x="12466" y="7612"/>
                      <a:pt x="15456" y="14729"/>
                      <a:pt x="16364" y="17748"/>
                    </a:cubicBezTo>
                    <a:cubicBezTo>
                      <a:pt x="16382" y="17808"/>
                      <a:pt x="16475" y="17832"/>
                      <a:pt x="16611" y="17832"/>
                    </a:cubicBezTo>
                    <a:cubicBezTo>
                      <a:pt x="17128" y="17832"/>
                      <a:pt x="18275" y="17489"/>
                      <a:pt x="18437" y="17436"/>
                    </a:cubicBezTo>
                    <a:cubicBezTo>
                      <a:pt x="19443" y="17114"/>
                      <a:pt x="20399" y="16656"/>
                      <a:pt x="21280" y="16074"/>
                    </a:cubicBezTo>
                    <a:cubicBezTo>
                      <a:pt x="21588" y="15872"/>
                      <a:pt x="21923" y="15581"/>
                      <a:pt x="21901" y="15204"/>
                    </a:cubicBezTo>
                    <a:cubicBezTo>
                      <a:pt x="21889" y="15002"/>
                      <a:pt x="21773" y="14828"/>
                      <a:pt x="21661" y="14664"/>
                    </a:cubicBezTo>
                    <a:lnTo>
                      <a:pt x="18267" y="9705"/>
                    </a:lnTo>
                    <a:cubicBezTo>
                      <a:pt x="17060" y="7941"/>
                      <a:pt x="15759" y="6096"/>
                      <a:pt x="13847" y="5253"/>
                    </a:cubicBezTo>
                    <a:cubicBezTo>
                      <a:pt x="11723" y="4317"/>
                      <a:pt x="9078" y="4737"/>
                      <a:pt x="7560" y="3408"/>
                    </a:cubicBezTo>
                    <a:cubicBezTo>
                      <a:pt x="7513" y="3410"/>
                      <a:pt x="7467" y="3411"/>
                      <a:pt x="7421" y="3411"/>
                    </a:cubicBezTo>
                    <a:cubicBezTo>
                      <a:pt x="6023" y="3411"/>
                      <a:pt x="4783" y="2504"/>
                      <a:pt x="3649" y="1648"/>
                    </a:cubicBezTo>
                    <a:cubicBezTo>
                      <a:pt x="2674" y="912"/>
                      <a:pt x="1602" y="161"/>
                      <a:pt x="434" y="3"/>
                    </a:cubicBezTo>
                    <a:cubicBezTo>
                      <a:pt x="420" y="1"/>
                      <a:pt x="405" y="0"/>
                      <a:pt x="391" y="0"/>
                    </a:cubicBezTo>
                    <a:close/>
                  </a:path>
                </a:pathLst>
              </a:custGeom>
              <a:solidFill>
                <a:srgbClr val="F5B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0"/>
              <p:cNvSpPr/>
              <p:nvPr/>
            </p:nvSpPr>
            <p:spPr>
              <a:xfrm flipH="1">
                <a:off x="2738674" y="3152668"/>
                <a:ext cx="126252" cy="148082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4009" extrusionOk="0">
                    <a:moveTo>
                      <a:pt x="445" y="0"/>
                    </a:moveTo>
                    <a:cubicBezTo>
                      <a:pt x="371" y="0"/>
                      <a:pt x="298" y="19"/>
                      <a:pt x="235" y="63"/>
                    </a:cubicBezTo>
                    <a:cubicBezTo>
                      <a:pt x="1" y="225"/>
                      <a:pt x="38" y="596"/>
                      <a:pt x="126" y="877"/>
                    </a:cubicBezTo>
                    <a:cubicBezTo>
                      <a:pt x="579" y="2314"/>
                      <a:pt x="1698" y="3502"/>
                      <a:pt x="3059" y="3989"/>
                    </a:cubicBezTo>
                    <a:cubicBezTo>
                      <a:pt x="3089" y="4000"/>
                      <a:pt x="3121" y="4008"/>
                      <a:pt x="3155" y="4008"/>
                    </a:cubicBezTo>
                    <a:cubicBezTo>
                      <a:pt x="3259" y="4008"/>
                      <a:pt x="3370" y="3925"/>
                      <a:pt x="3417" y="3555"/>
                    </a:cubicBezTo>
                    <a:cubicBezTo>
                      <a:pt x="2796" y="3364"/>
                      <a:pt x="2330" y="2812"/>
                      <a:pt x="1995" y="2226"/>
                    </a:cubicBezTo>
                    <a:cubicBezTo>
                      <a:pt x="1662" y="1642"/>
                      <a:pt x="1421" y="999"/>
                      <a:pt x="1049" y="441"/>
                    </a:cubicBezTo>
                    <a:cubicBezTo>
                      <a:pt x="954" y="298"/>
                      <a:pt x="846" y="160"/>
                      <a:pt x="704" y="74"/>
                    </a:cubicBezTo>
                    <a:cubicBezTo>
                      <a:pt x="626" y="27"/>
                      <a:pt x="534" y="0"/>
                      <a:pt x="445" y="0"/>
                    </a:cubicBezTo>
                    <a:close/>
                  </a:path>
                </a:pathLst>
              </a:custGeom>
              <a:solidFill>
                <a:srgbClr val="F5B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0"/>
              <p:cNvSpPr/>
              <p:nvPr/>
            </p:nvSpPr>
            <p:spPr>
              <a:xfrm flipH="1">
                <a:off x="2789870" y="3213726"/>
                <a:ext cx="47760" cy="30917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8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99" y="174"/>
                      <a:pt x="409" y="308"/>
                      <a:pt x="626" y="451"/>
                    </a:cubicBezTo>
                    <a:cubicBezTo>
                      <a:pt x="845" y="591"/>
                      <a:pt x="1053" y="728"/>
                      <a:pt x="1292" y="837"/>
                    </a:cubicBezTo>
                    <a:cubicBezTo>
                      <a:pt x="1047" y="408"/>
                      <a:pt x="492" y="50"/>
                      <a:pt x="1" y="1"/>
                    </a:cubicBezTo>
                    <a:close/>
                  </a:path>
                </a:pathLst>
              </a:custGeom>
              <a:solidFill>
                <a:srgbClr val="E37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0"/>
              <p:cNvSpPr/>
              <p:nvPr/>
            </p:nvSpPr>
            <p:spPr>
              <a:xfrm flipH="1">
                <a:off x="2543349" y="3312755"/>
                <a:ext cx="140769" cy="74503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01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2" y="508"/>
                      <a:pt x="919" y="910"/>
                      <a:pt x="1493" y="1197"/>
                    </a:cubicBezTo>
                    <a:cubicBezTo>
                      <a:pt x="2230" y="1565"/>
                      <a:pt x="3011" y="1823"/>
                      <a:pt x="3810" y="2016"/>
                    </a:cubicBezTo>
                    <a:cubicBezTo>
                      <a:pt x="3080" y="1653"/>
                      <a:pt x="2316" y="1369"/>
                      <a:pt x="1584" y="1015"/>
                    </a:cubicBezTo>
                    <a:cubicBezTo>
                      <a:pt x="1363" y="908"/>
                      <a:pt x="1147" y="791"/>
                      <a:pt x="935" y="666"/>
                    </a:cubicBezTo>
                    <a:cubicBezTo>
                      <a:pt x="608" y="470"/>
                      <a:pt x="304" y="244"/>
                      <a:pt x="1" y="0"/>
                    </a:cubicBezTo>
                    <a:close/>
                  </a:path>
                </a:pathLst>
              </a:custGeom>
              <a:solidFill>
                <a:srgbClr val="E37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0"/>
              <p:cNvSpPr/>
              <p:nvPr/>
            </p:nvSpPr>
            <p:spPr>
              <a:xfrm flipH="1">
                <a:off x="855010" y="3440817"/>
                <a:ext cx="1578709" cy="879593"/>
              </a:xfrm>
              <a:custGeom>
                <a:avLst/>
                <a:gdLst/>
                <a:ahLst/>
                <a:cxnLst/>
                <a:rect l="l" t="t" r="r" b="b"/>
                <a:pathLst>
                  <a:path w="42740" h="23813" extrusionOk="0">
                    <a:moveTo>
                      <a:pt x="36529" y="1"/>
                    </a:moveTo>
                    <a:cubicBezTo>
                      <a:pt x="34625" y="1"/>
                      <a:pt x="32734" y="641"/>
                      <a:pt x="31033" y="1528"/>
                    </a:cubicBezTo>
                    <a:cubicBezTo>
                      <a:pt x="29015" y="2581"/>
                      <a:pt x="27518" y="3984"/>
                      <a:pt x="25678" y="5322"/>
                    </a:cubicBezTo>
                    <a:cubicBezTo>
                      <a:pt x="22718" y="7476"/>
                      <a:pt x="21088" y="9281"/>
                      <a:pt x="16856" y="9914"/>
                    </a:cubicBezTo>
                    <a:cubicBezTo>
                      <a:pt x="15875" y="9914"/>
                      <a:pt x="11969" y="8950"/>
                      <a:pt x="11281" y="8250"/>
                    </a:cubicBezTo>
                    <a:cubicBezTo>
                      <a:pt x="9083" y="6008"/>
                      <a:pt x="7229" y="3431"/>
                      <a:pt x="5655" y="396"/>
                    </a:cubicBezTo>
                    <a:cubicBezTo>
                      <a:pt x="3982" y="2091"/>
                      <a:pt x="2059" y="3540"/>
                      <a:pt x="1" y="4828"/>
                    </a:cubicBezTo>
                    <a:cubicBezTo>
                      <a:pt x="1383" y="8982"/>
                      <a:pt x="2781" y="13174"/>
                      <a:pt x="5010" y="16943"/>
                    </a:cubicBezTo>
                    <a:cubicBezTo>
                      <a:pt x="6038" y="18682"/>
                      <a:pt x="7255" y="20335"/>
                      <a:pt x="8820" y="21612"/>
                    </a:cubicBezTo>
                    <a:cubicBezTo>
                      <a:pt x="10384" y="22889"/>
                      <a:pt x="12326" y="23770"/>
                      <a:pt x="14346" y="23811"/>
                    </a:cubicBezTo>
                    <a:cubicBezTo>
                      <a:pt x="14398" y="23812"/>
                      <a:pt x="14449" y="23813"/>
                      <a:pt x="14501" y="23813"/>
                    </a:cubicBezTo>
                    <a:cubicBezTo>
                      <a:pt x="16575" y="23813"/>
                      <a:pt x="18556" y="22963"/>
                      <a:pt x="20462" y="22129"/>
                    </a:cubicBezTo>
                    <a:cubicBezTo>
                      <a:pt x="25070" y="20113"/>
                      <a:pt x="29687" y="18094"/>
                      <a:pt x="34104" y="15686"/>
                    </a:cubicBezTo>
                    <a:cubicBezTo>
                      <a:pt x="35964" y="14670"/>
                      <a:pt x="37803" y="13578"/>
                      <a:pt x="39366" y="12146"/>
                    </a:cubicBezTo>
                    <a:cubicBezTo>
                      <a:pt x="40930" y="10716"/>
                      <a:pt x="42215" y="8916"/>
                      <a:pt x="42739" y="6862"/>
                    </a:cubicBezTo>
                    <a:lnTo>
                      <a:pt x="42709" y="4018"/>
                    </a:lnTo>
                    <a:cubicBezTo>
                      <a:pt x="42040" y="1842"/>
                      <a:pt x="39848" y="370"/>
                      <a:pt x="37593" y="70"/>
                    </a:cubicBezTo>
                    <a:cubicBezTo>
                      <a:pt x="37238" y="23"/>
                      <a:pt x="36883" y="1"/>
                      <a:pt x="365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50"/>
              <p:cNvSpPr/>
              <p:nvPr/>
            </p:nvSpPr>
            <p:spPr>
              <a:xfrm flipH="1">
                <a:off x="2127839" y="3455445"/>
                <a:ext cx="322390" cy="319879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8660" extrusionOk="0">
                    <a:moveTo>
                      <a:pt x="6103" y="0"/>
                    </a:moveTo>
                    <a:cubicBezTo>
                      <a:pt x="4501" y="952"/>
                      <a:pt x="2650" y="1782"/>
                      <a:pt x="1205" y="2959"/>
                    </a:cubicBezTo>
                    <a:cubicBezTo>
                      <a:pt x="859" y="3241"/>
                      <a:pt x="512" y="3550"/>
                      <a:pt x="342" y="3963"/>
                    </a:cubicBezTo>
                    <a:cubicBezTo>
                      <a:pt x="217" y="4268"/>
                      <a:pt x="200" y="4604"/>
                      <a:pt x="184" y="4932"/>
                    </a:cubicBezTo>
                    <a:cubicBezTo>
                      <a:pt x="123" y="6175"/>
                      <a:pt x="61" y="7417"/>
                      <a:pt x="0" y="8660"/>
                    </a:cubicBezTo>
                    <a:cubicBezTo>
                      <a:pt x="2618" y="7056"/>
                      <a:pt x="5237" y="5453"/>
                      <a:pt x="7782" y="3735"/>
                    </a:cubicBezTo>
                    <a:cubicBezTo>
                      <a:pt x="8094" y="3525"/>
                      <a:pt x="8420" y="3295"/>
                      <a:pt x="8574" y="2952"/>
                    </a:cubicBezTo>
                    <a:cubicBezTo>
                      <a:pt x="8727" y="2610"/>
                      <a:pt x="8569" y="2231"/>
                      <a:pt x="8361" y="2050"/>
                    </a:cubicBezTo>
                    <a:cubicBezTo>
                      <a:pt x="7528" y="1324"/>
                      <a:pt x="6936" y="726"/>
                      <a:pt x="6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50"/>
              <p:cNvSpPr/>
              <p:nvPr/>
            </p:nvSpPr>
            <p:spPr>
              <a:xfrm flipH="1">
                <a:off x="1173595" y="3398265"/>
                <a:ext cx="976073" cy="415658"/>
              </a:xfrm>
              <a:custGeom>
                <a:avLst/>
                <a:gdLst/>
                <a:ahLst/>
                <a:cxnLst/>
                <a:rect l="l" t="t" r="r" b="b"/>
                <a:pathLst>
                  <a:path w="26425" h="11253" extrusionOk="0">
                    <a:moveTo>
                      <a:pt x="26425" y="1"/>
                    </a:moveTo>
                    <a:lnTo>
                      <a:pt x="26425" y="1"/>
                    </a:lnTo>
                    <a:cubicBezTo>
                      <a:pt x="24319" y="1673"/>
                      <a:pt x="22181" y="3299"/>
                      <a:pt x="19992" y="4853"/>
                    </a:cubicBezTo>
                    <a:cubicBezTo>
                      <a:pt x="18080" y="6207"/>
                      <a:pt x="16125" y="7524"/>
                      <a:pt x="14138" y="8767"/>
                    </a:cubicBezTo>
                    <a:cubicBezTo>
                      <a:pt x="12735" y="9631"/>
                      <a:pt x="11247" y="10430"/>
                      <a:pt x="9615" y="10742"/>
                    </a:cubicBezTo>
                    <a:cubicBezTo>
                      <a:pt x="9149" y="10830"/>
                      <a:pt x="8671" y="10879"/>
                      <a:pt x="8195" y="10879"/>
                    </a:cubicBezTo>
                    <a:cubicBezTo>
                      <a:pt x="7362" y="10879"/>
                      <a:pt x="6533" y="10729"/>
                      <a:pt x="5773" y="10379"/>
                    </a:cubicBezTo>
                    <a:cubicBezTo>
                      <a:pt x="4884" y="9944"/>
                      <a:pt x="4001" y="9451"/>
                      <a:pt x="3240" y="8812"/>
                    </a:cubicBezTo>
                    <a:cubicBezTo>
                      <a:pt x="2729" y="8387"/>
                      <a:pt x="2279" y="7891"/>
                      <a:pt x="1858" y="7375"/>
                    </a:cubicBezTo>
                    <a:cubicBezTo>
                      <a:pt x="1223" y="6595"/>
                      <a:pt x="626" y="5780"/>
                      <a:pt x="2" y="4990"/>
                    </a:cubicBezTo>
                    <a:lnTo>
                      <a:pt x="1" y="4990"/>
                    </a:lnTo>
                    <a:cubicBezTo>
                      <a:pt x="343" y="5488"/>
                      <a:pt x="798" y="6163"/>
                      <a:pt x="1142" y="6654"/>
                    </a:cubicBezTo>
                    <a:cubicBezTo>
                      <a:pt x="1721" y="7486"/>
                      <a:pt x="2323" y="8314"/>
                      <a:pt x="3083" y="8992"/>
                    </a:cubicBezTo>
                    <a:cubicBezTo>
                      <a:pt x="3714" y="9562"/>
                      <a:pt x="4440" y="10021"/>
                      <a:pt x="5182" y="10433"/>
                    </a:cubicBezTo>
                    <a:cubicBezTo>
                      <a:pt x="6140" y="11006"/>
                      <a:pt x="7220" y="11252"/>
                      <a:pt x="8310" y="11252"/>
                    </a:cubicBezTo>
                    <a:cubicBezTo>
                      <a:pt x="9197" y="11252"/>
                      <a:pt x="10091" y="11089"/>
                      <a:pt x="10932" y="10808"/>
                    </a:cubicBezTo>
                    <a:cubicBezTo>
                      <a:pt x="12145" y="10407"/>
                      <a:pt x="13274" y="9788"/>
                      <a:pt x="14355" y="9117"/>
                    </a:cubicBezTo>
                    <a:cubicBezTo>
                      <a:pt x="15354" y="8494"/>
                      <a:pt x="16336" y="7836"/>
                      <a:pt x="17309" y="7173"/>
                    </a:cubicBezTo>
                    <a:cubicBezTo>
                      <a:pt x="19941" y="5363"/>
                      <a:pt x="22488" y="3416"/>
                      <a:pt x="24912" y="1335"/>
                    </a:cubicBezTo>
                    <a:cubicBezTo>
                      <a:pt x="25274" y="1024"/>
                      <a:pt x="25694" y="657"/>
                      <a:pt x="26049" y="338"/>
                    </a:cubicBezTo>
                    <a:cubicBezTo>
                      <a:pt x="26174" y="226"/>
                      <a:pt x="26299" y="113"/>
                      <a:pt x="26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0"/>
              <p:cNvSpPr/>
              <p:nvPr/>
            </p:nvSpPr>
            <p:spPr>
              <a:xfrm flipH="1">
                <a:off x="1806889" y="3804245"/>
                <a:ext cx="111145" cy="15428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4177" extrusionOk="0">
                    <a:moveTo>
                      <a:pt x="3008" y="1"/>
                    </a:moveTo>
                    <a:cubicBezTo>
                      <a:pt x="1559" y="587"/>
                      <a:pt x="443" y="2002"/>
                      <a:pt x="92" y="3511"/>
                    </a:cubicBezTo>
                    <a:cubicBezTo>
                      <a:pt x="43" y="3729"/>
                      <a:pt x="12" y="3953"/>
                      <a:pt x="0" y="4177"/>
                    </a:cubicBezTo>
                    <a:cubicBezTo>
                      <a:pt x="51" y="4076"/>
                      <a:pt x="96" y="3974"/>
                      <a:pt x="141" y="3874"/>
                    </a:cubicBezTo>
                    <a:cubicBezTo>
                      <a:pt x="190" y="3776"/>
                      <a:pt x="237" y="3677"/>
                      <a:pt x="282" y="3579"/>
                    </a:cubicBezTo>
                    <a:cubicBezTo>
                      <a:pt x="755" y="2613"/>
                      <a:pt x="1348" y="1716"/>
                      <a:pt x="2079" y="926"/>
                    </a:cubicBezTo>
                    <a:cubicBezTo>
                      <a:pt x="2226" y="769"/>
                      <a:pt x="2377" y="615"/>
                      <a:pt x="2530" y="460"/>
                    </a:cubicBezTo>
                    <a:cubicBezTo>
                      <a:pt x="2609" y="386"/>
                      <a:pt x="2687" y="310"/>
                      <a:pt x="2766" y="231"/>
                    </a:cubicBezTo>
                    <a:cubicBezTo>
                      <a:pt x="2847" y="158"/>
                      <a:pt x="2928" y="83"/>
                      <a:pt x="3008" y="2"/>
                    </a:cubicBezTo>
                    <a:lnTo>
                      <a:pt x="30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0"/>
              <p:cNvSpPr/>
              <p:nvPr/>
            </p:nvSpPr>
            <p:spPr>
              <a:xfrm flipH="1">
                <a:off x="1823880" y="3803470"/>
                <a:ext cx="172609" cy="109667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69" extrusionOk="0">
                    <a:moveTo>
                      <a:pt x="3940" y="1"/>
                    </a:moveTo>
                    <a:cubicBezTo>
                      <a:pt x="2375" y="1"/>
                      <a:pt x="816" y="1016"/>
                      <a:pt x="179" y="2440"/>
                    </a:cubicBezTo>
                    <a:cubicBezTo>
                      <a:pt x="104" y="2610"/>
                      <a:pt x="44" y="2788"/>
                      <a:pt x="0" y="2969"/>
                    </a:cubicBezTo>
                    <a:cubicBezTo>
                      <a:pt x="104" y="2817"/>
                      <a:pt x="208" y="2668"/>
                      <a:pt x="318" y="2523"/>
                    </a:cubicBezTo>
                    <a:cubicBezTo>
                      <a:pt x="1377" y="1132"/>
                      <a:pt x="2940" y="274"/>
                      <a:pt x="4673" y="78"/>
                    </a:cubicBezTo>
                    <a:cubicBezTo>
                      <a:pt x="4431" y="26"/>
                      <a:pt x="4185" y="1"/>
                      <a:pt x="3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0"/>
              <p:cNvSpPr/>
              <p:nvPr/>
            </p:nvSpPr>
            <p:spPr>
              <a:xfrm flipH="1">
                <a:off x="1013361" y="3881371"/>
                <a:ext cx="577148" cy="331625"/>
              </a:xfrm>
              <a:custGeom>
                <a:avLst/>
                <a:gdLst/>
                <a:ahLst/>
                <a:cxnLst/>
                <a:rect l="l" t="t" r="r" b="b"/>
                <a:pathLst>
                  <a:path w="15625" h="8978" extrusionOk="0">
                    <a:moveTo>
                      <a:pt x="15625" y="1"/>
                    </a:moveTo>
                    <a:cubicBezTo>
                      <a:pt x="15247" y="548"/>
                      <a:pt x="14750" y="997"/>
                      <a:pt x="14247" y="1424"/>
                    </a:cubicBezTo>
                    <a:cubicBezTo>
                      <a:pt x="13448" y="2089"/>
                      <a:pt x="12592" y="2688"/>
                      <a:pt x="11721" y="3254"/>
                    </a:cubicBezTo>
                    <a:cubicBezTo>
                      <a:pt x="8689" y="5195"/>
                      <a:pt x="5481" y="6849"/>
                      <a:pt x="2141" y="8194"/>
                    </a:cubicBezTo>
                    <a:cubicBezTo>
                      <a:pt x="1615" y="8403"/>
                      <a:pt x="1076" y="8607"/>
                      <a:pt x="541" y="8793"/>
                    </a:cubicBezTo>
                    <a:cubicBezTo>
                      <a:pt x="388" y="8847"/>
                      <a:pt x="149" y="8926"/>
                      <a:pt x="0" y="8977"/>
                    </a:cubicBezTo>
                    <a:cubicBezTo>
                      <a:pt x="93" y="8958"/>
                      <a:pt x="186" y="8938"/>
                      <a:pt x="280" y="8917"/>
                    </a:cubicBezTo>
                    <a:cubicBezTo>
                      <a:pt x="527" y="8863"/>
                      <a:pt x="867" y="8776"/>
                      <a:pt x="1112" y="8711"/>
                    </a:cubicBezTo>
                    <a:cubicBezTo>
                      <a:pt x="3689" y="8001"/>
                      <a:pt x="6151" y="6912"/>
                      <a:pt x="8500" y="5643"/>
                    </a:cubicBezTo>
                    <a:cubicBezTo>
                      <a:pt x="9755" y="4956"/>
                      <a:pt x="10983" y="4207"/>
                      <a:pt x="12148" y="3375"/>
                    </a:cubicBezTo>
                    <a:cubicBezTo>
                      <a:pt x="13153" y="2648"/>
                      <a:pt x="14140" y="1870"/>
                      <a:pt x="14963" y="937"/>
                    </a:cubicBezTo>
                    <a:cubicBezTo>
                      <a:pt x="15212" y="648"/>
                      <a:pt x="15448" y="342"/>
                      <a:pt x="15625" y="2"/>
                    </a:cubicBezTo>
                    <a:lnTo>
                      <a:pt x="156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0"/>
              <p:cNvSpPr/>
              <p:nvPr/>
            </p:nvSpPr>
            <p:spPr>
              <a:xfrm flipH="1">
                <a:off x="595117" y="3213135"/>
                <a:ext cx="644633" cy="264140"/>
              </a:xfrm>
              <a:custGeom>
                <a:avLst/>
                <a:gdLst/>
                <a:ahLst/>
                <a:cxnLst/>
                <a:rect l="l" t="t" r="r" b="b"/>
                <a:pathLst>
                  <a:path w="17452" h="7151" extrusionOk="0">
                    <a:moveTo>
                      <a:pt x="14638" y="1"/>
                    </a:moveTo>
                    <a:cubicBezTo>
                      <a:pt x="14602" y="1"/>
                      <a:pt x="14565" y="5"/>
                      <a:pt x="14529" y="14"/>
                    </a:cubicBezTo>
                    <a:cubicBezTo>
                      <a:pt x="10442" y="1009"/>
                      <a:pt x="5916" y="1742"/>
                      <a:pt x="1717" y="2374"/>
                    </a:cubicBezTo>
                    <a:cubicBezTo>
                      <a:pt x="1231" y="2447"/>
                      <a:pt x="835" y="2766"/>
                      <a:pt x="691" y="3197"/>
                    </a:cubicBezTo>
                    <a:cubicBezTo>
                      <a:pt x="424" y="3990"/>
                      <a:pt x="211" y="4683"/>
                      <a:pt x="86" y="5322"/>
                    </a:cubicBezTo>
                    <a:cubicBezTo>
                      <a:pt x="1" y="5755"/>
                      <a:pt x="269" y="6185"/>
                      <a:pt x="716" y="6340"/>
                    </a:cubicBezTo>
                    <a:cubicBezTo>
                      <a:pt x="2326" y="6900"/>
                      <a:pt x="4052" y="7151"/>
                      <a:pt x="5784" y="7151"/>
                    </a:cubicBezTo>
                    <a:cubicBezTo>
                      <a:pt x="6845" y="7151"/>
                      <a:pt x="7908" y="7057"/>
                      <a:pt x="8948" y="6881"/>
                    </a:cubicBezTo>
                    <a:cubicBezTo>
                      <a:pt x="11948" y="6374"/>
                      <a:pt x="14804" y="5085"/>
                      <a:pt x="17451" y="3696"/>
                    </a:cubicBezTo>
                    <a:cubicBezTo>
                      <a:pt x="16569" y="2532"/>
                      <a:pt x="15735" y="1458"/>
                      <a:pt x="15008" y="206"/>
                    </a:cubicBezTo>
                    <a:cubicBezTo>
                      <a:pt x="14934" y="78"/>
                      <a:pt x="14790" y="1"/>
                      <a:pt x="14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0"/>
              <p:cNvSpPr/>
              <p:nvPr/>
            </p:nvSpPr>
            <p:spPr>
              <a:xfrm flipH="1">
                <a:off x="2129760" y="3455371"/>
                <a:ext cx="95077" cy="120564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264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2" y="3"/>
                      <a:pt x="3" y="4"/>
                      <a:pt x="5" y="4"/>
                    </a:cubicBezTo>
                    <a:lnTo>
                      <a:pt x="5" y="4"/>
                    </a:lnTo>
                    <a:cubicBezTo>
                      <a:pt x="3" y="3"/>
                      <a:pt x="2" y="2"/>
                      <a:pt x="1" y="1"/>
                    </a:cubicBezTo>
                    <a:close/>
                    <a:moveTo>
                      <a:pt x="5" y="4"/>
                    </a:moveTo>
                    <a:lnTo>
                      <a:pt x="5" y="4"/>
                    </a:lnTo>
                    <a:cubicBezTo>
                      <a:pt x="661" y="642"/>
                      <a:pt x="1370" y="1218"/>
                      <a:pt x="2014" y="1865"/>
                    </a:cubicBezTo>
                    <a:cubicBezTo>
                      <a:pt x="2109" y="1961"/>
                      <a:pt x="2198" y="2061"/>
                      <a:pt x="2282" y="2165"/>
                    </a:cubicBezTo>
                    <a:cubicBezTo>
                      <a:pt x="2310" y="2199"/>
                      <a:pt x="2335" y="2234"/>
                      <a:pt x="2358" y="2270"/>
                    </a:cubicBezTo>
                    <a:cubicBezTo>
                      <a:pt x="2390" y="2322"/>
                      <a:pt x="2420" y="2370"/>
                      <a:pt x="2427" y="2428"/>
                    </a:cubicBezTo>
                    <a:cubicBezTo>
                      <a:pt x="2428" y="2535"/>
                      <a:pt x="2419" y="2643"/>
                      <a:pt x="2402" y="2749"/>
                    </a:cubicBezTo>
                    <a:cubicBezTo>
                      <a:pt x="2372" y="2929"/>
                      <a:pt x="2315" y="3102"/>
                      <a:pt x="2233" y="3263"/>
                    </a:cubicBezTo>
                    <a:cubicBezTo>
                      <a:pt x="2358" y="3125"/>
                      <a:pt x="2442" y="2950"/>
                      <a:pt x="2500" y="2773"/>
                    </a:cubicBezTo>
                    <a:cubicBezTo>
                      <a:pt x="2535" y="2661"/>
                      <a:pt x="2559" y="2547"/>
                      <a:pt x="2570" y="2431"/>
                    </a:cubicBezTo>
                    <a:cubicBezTo>
                      <a:pt x="2574" y="2346"/>
                      <a:pt x="2536" y="2259"/>
                      <a:pt x="2499" y="2187"/>
                    </a:cubicBezTo>
                    <a:cubicBezTo>
                      <a:pt x="2406" y="2017"/>
                      <a:pt x="2283" y="1874"/>
                      <a:pt x="2157" y="1732"/>
                    </a:cubicBezTo>
                    <a:cubicBezTo>
                      <a:pt x="2032" y="1593"/>
                      <a:pt x="1900" y="1463"/>
                      <a:pt x="1764" y="1336"/>
                    </a:cubicBezTo>
                    <a:cubicBezTo>
                      <a:pt x="1220" y="837"/>
                      <a:pt x="636" y="386"/>
                      <a:pt x="5" y="4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1528FAC-BC29-01F4-A70F-4A9872E7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93" y="1940678"/>
            <a:ext cx="573074" cy="5730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EA36DC9-8886-897C-B29B-F724ABF2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10" y="1940678"/>
            <a:ext cx="573074" cy="57307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0FD4F64-F4EE-8C3E-E026-7B2B58B35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419" y="3273362"/>
            <a:ext cx="573074" cy="57307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98A25C4-1AAB-FC27-3604-FEDE3F038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010" y="3276114"/>
            <a:ext cx="573074" cy="573074"/>
          </a:xfrm>
          <a:prstGeom prst="rect">
            <a:avLst/>
          </a:prstGeom>
        </p:spPr>
      </p:pic>
      <p:sp>
        <p:nvSpPr>
          <p:cNvPr id="52" name="Google Shape;1704;p48">
            <a:extLst>
              <a:ext uri="{FF2B5EF4-FFF2-40B4-BE49-F238E27FC236}">
                <a16:creationId xmlns:a16="http://schemas.microsoft.com/office/drawing/2014/main" id="{5D18D27C-5732-11B7-2A98-AC631BF6A8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982" y="1136219"/>
            <a:ext cx="52383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PERANCANGAN SISTEM PAKAR</a:t>
            </a:r>
            <a:endParaRPr sz="2400" b="1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F24E597-7D18-75E9-B577-F4F13E2B7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751" y="2495695"/>
            <a:ext cx="573074" cy="573074"/>
          </a:xfrm>
          <a:prstGeom prst="rect">
            <a:avLst/>
          </a:prstGeom>
        </p:spPr>
      </p:pic>
      <p:sp>
        <p:nvSpPr>
          <p:cNvPr id="60" name="Google Shape;1705;p48">
            <a:extLst>
              <a:ext uri="{FF2B5EF4-FFF2-40B4-BE49-F238E27FC236}">
                <a16:creationId xmlns:a16="http://schemas.microsoft.com/office/drawing/2014/main" id="{87241069-7D07-AF93-3479-451DED5FA7BD}"/>
              </a:ext>
            </a:extLst>
          </p:cNvPr>
          <p:cNvSpPr txBox="1">
            <a:spLocks/>
          </p:cNvSpPr>
          <p:nvPr/>
        </p:nvSpPr>
        <p:spPr>
          <a:xfrm>
            <a:off x="2368680" y="3032299"/>
            <a:ext cx="1179215" cy="354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Data </a:t>
            </a:r>
            <a:r>
              <a:rPr lang="en-US" dirty="0" err="1"/>
              <a:t>Pakar</a:t>
            </a:r>
            <a:endParaRPr lang="en-US" dirty="0"/>
          </a:p>
        </p:txBody>
      </p:sp>
      <p:sp>
        <p:nvSpPr>
          <p:cNvPr id="61" name="Google Shape;1705;p48">
            <a:extLst>
              <a:ext uri="{FF2B5EF4-FFF2-40B4-BE49-F238E27FC236}">
                <a16:creationId xmlns:a16="http://schemas.microsoft.com/office/drawing/2014/main" id="{513301CF-410B-D16B-C742-117A33FE357F}"/>
              </a:ext>
            </a:extLst>
          </p:cNvPr>
          <p:cNvSpPr txBox="1">
            <a:spLocks/>
          </p:cNvSpPr>
          <p:nvPr/>
        </p:nvSpPr>
        <p:spPr>
          <a:xfrm>
            <a:off x="819549" y="2452530"/>
            <a:ext cx="1179215" cy="354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</p:txBody>
      </p:sp>
      <p:sp>
        <p:nvSpPr>
          <p:cNvPr id="62" name="Google Shape;1705;p48">
            <a:extLst>
              <a:ext uri="{FF2B5EF4-FFF2-40B4-BE49-F238E27FC236}">
                <a16:creationId xmlns:a16="http://schemas.microsoft.com/office/drawing/2014/main" id="{2CE4C85A-CEC4-5BD1-D48F-35836A0D6167}"/>
              </a:ext>
            </a:extLst>
          </p:cNvPr>
          <p:cNvSpPr txBox="1">
            <a:spLocks/>
          </p:cNvSpPr>
          <p:nvPr/>
        </p:nvSpPr>
        <p:spPr>
          <a:xfrm>
            <a:off x="3686227" y="2451752"/>
            <a:ext cx="1688266" cy="354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63" name="Google Shape;1705;p48">
            <a:extLst>
              <a:ext uri="{FF2B5EF4-FFF2-40B4-BE49-F238E27FC236}">
                <a16:creationId xmlns:a16="http://schemas.microsoft.com/office/drawing/2014/main" id="{61C5832A-6688-FC3B-10BC-FC03695BD9AF}"/>
              </a:ext>
            </a:extLst>
          </p:cNvPr>
          <p:cNvSpPr txBox="1">
            <a:spLocks/>
          </p:cNvSpPr>
          <p:nvPr/>
        </p:nvSpPr>
        <p:spPr>
          <a:xfrm>
            <a:off x="593823" y="3768137"/>
            <a:ext cx="1688266" cy="354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User</a:t>
            </a:r>
          </a:p>
        </p:txBody>
      </p:sp>
      <p:sp>
        <p:nvSpPr>
          <p:cNvPr id="1856" name="Google Shape;1705;p48">
            <a:extLst>
              <a:ext uri="{FF2B5EF4-FFF2-40B4-BE49-F238E27FC236}">
                <a16:creationId xmlns:a16="http://schemas.microsoft.com/office/drawing/2014/main" id="{9B8AF195-4ABA-E0ED-7646-C77BE9CCFE75}"/>
              </a:ext>
            </a:extLst>
          </p:cNvPr>
          <p:cNvSpPr txBox="1">
            <a:spLocks/>
          </p:cNvSpPr>
          <p:nvPr/>
        </p:nvSpPr>
        <p:spPr>
          <a:xfrm>
            <a:off x="3663414" y="3754382"/>
            <a:ext cx="1688266" cy="354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Interface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58" name="Slide Zoom 1857">
                <a:extLst>
                  <a:ext uri="{FF2B5EF4-FFF2-40B4-BE49-F238E27FC236}">
                    <a16:creationId xmlns:a16="http://schemas.microsoft.com/office/drawing/2014/main" id="{29E4A0A7-A58D-2F01-3675-1EB54E4B6B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1855310"/>
                  </p:ext>
                </p:extLst>
              </p:nvPr>
            </p:nvGraphicFramePr>
            <p:xfrm>
              <a:off x="2644797" y="2493978"/>
              <a:ext cx="567456" cy="567456"/>
            </p:xfrm>
            <a:graphic>
              <a:graphicData uri="http://schemas.microsoft.com/office/powerpoint/2016/slidezoom">
                <pslz:sldZm>
                  <pslz:sldZmObj sldId="276" cId="0">
                    <pslz:zmPr id="{1DCE9C7B-6018-44C7-951F-8D101A57CF57}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7456" cy="56745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58" name="Slide Zoom 185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9E4A0A7-A58D-2F01-3675-1EB54E4B6B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44797" y="2493978"/>
                <a:ext cx="567456" cy="56745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60" name="Slide Zoom 1859">
                <a:extLst>
                  <a:ext uri="{FF2B5EF4-FFF2-40B4-BE49-F238E27FC236}">
                    <a16:creationId xmlns:a16="http://schemas.microsoft.com/office/drawing/2014/main" id="{28AC5DB7-BD1F-A1CB-B17D-21B3F303B6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6144326"/>
                  </p:ext>
                </p:extLst>
              </p:nvPr>
            </p:nvGraphicFramePr>
            <p:xfrm>
              <a:off x="1127363" y="1923353"/>
              <a:ext cx="573074" cy="585398"/>
            </p:xfrm>
            <a:graphic>
              <a:graphicData uri="http://schemas.microsoft.com/office/powerpoint/2016/slidezoom">
                <pslz:sldZm>
                  <pslz:sldZmObj sldId="275" cId="0">
                    <pslz:zmPr id="{36F1CB56-8242-474F-B482-D14A0C2A2730}" imageType="cover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3074" cy="58539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60" name="Slide Zoom 185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8AC5DB7-BD1F-A1CB-B17D-21B3F303B6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7363" y="1923353"/>
                <a:ext cx="573074" cy="58539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62" name="Slide Zoom 1861">
                <a:extLst>
                  <a:ext uri="{FF2B5EF4-FFF2-40B4-BE49-F238E27FC236}">
                    <a16:creationId xmlns:a16="http://schemas.microsoft.com/office/drawing/2014/main" id="{FAC18672-6B4C-BF79-3950-C22AEDF70A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8369223"/>
                  </p:ext>
                </p:extLst>
              </p:nvPr>
            </p:nvGraphicFramePr>
            <p:xfrm>
              <a:off x="4226397" y="1926141"/>
              <a:ext cx="573074" cy="585398"/>
            </p:xfrm>
            <a:graphic>
              <a:graphicData uri="http://schemas.microsoft.com/office/powerpoint/2016/slidezoom">
                <pslz:sldZm>
                  <pslz:sldZmObj sldId="313" cId="3400228686">
                    <pslz:zmPr id="{CF4C173B-2A18-44F1-A41A-1FABE97E559C}" imageType="cover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3074" cy="58539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62" name="Slide Zoom 186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FAC18672-6B4C-BF79-3950-C22AEDF70A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26397" y="1926141"/>
                <a:ext cx="573074" cy="58539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64" name="Slide Zoom 1863">
                <a:extLst>
                  <a:ext uri="{FF2B5EF4-FFF2-40B4-BE49-F238E27FC236}">
                    <a16:creationId xmlns:a16="http://schemas.microsoft.com/office/drawing/2014/main" id="{566C2227-67BB-B8BA-D4FC-91C97BCB67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378274"/>
                  </p:ext>
                </p:extLst>
              </p:nvPr>
            </p:nvGraphicFramePr>
            <p:xfrm>
              <a:off x="1148678" y="3272145"/>
              <a:ext cx="569742" cy="581994"/>
            </p:xfrm>
            <a:graphic>
              <a:graphicData uri="http://schemas.microsoft.com/office/powerpoint/2016/slidezoom">
                <pslz:sldZm>
                  <pslz:sldZmObj sldId="312" cId="2391933115">
                    <pslz:zmPr id="{5D2D09FE-74EE-4E02-BD20-1FF44D986DF4}" imageType="cover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9742" cy="58199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64" name="Slide Zoom 186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566C2227-67BB-B8BA-D4FC-91C97BCB6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8678" y="3272145"/>
                <a:ext cx="569742" cy="58199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96" name="Slide Zoom 1995">
                <a:extLst>
                  <a:ext uri="{FF2B5EF4-FFF2-40B4-BE49-F238E27FC236}">
                    <a16:creationId xmlns:a16="http://schemas.microsoft.com/office/drawing/2014/main" id="{3C6E23E2-A75F-DF6D-B48C-3F47B5C7BF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2691248"/>
                  </p:ext>
                </p:extLst>
              </p:nvPr>
            </p:nvGraphicFramePr>
            <p:xfrm>
              <a:off x="4218897" y="3261548"/>
              <a:ext cx="573074" cy="579235"/>
            </p:xfrm>
            <a:graphic>
              <a:graphicData uri="http://schemas.microsoft.com/office/powerpoint/2016/slidezoom">
                <pslz:sldZm>
                  <pslz:sldZmObj sldId="314" cId="4150969847">
                    <pslz:zmPr id="{E771EF3A-5BCA-499D-9112-EFBEB9282565}" returnToParent="0" imageType="cover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3074" cy="57923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96" name="Slide Zoom 1995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3C6E23E2-A75F-DF6D-B48C-3F47B5C7BF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18897" y="3261548"/>
                <a:ext cx="573074" cy="57923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grpSp>
        <p:nvGrpSpPr>
          <p:cNvPr id="1997" name="Google Shape;1570;p45">
            <a:extLst>
              <a:ext uri="{FF2B5EF4-FFF2-40B4-BE49-F238E27FC236}">
                <a16:creationId xmlns:a16="http://schemas.microsoft.com/office/drawing/2014/main" id="{F7954470-4139-7D4A-8D78-71FED11F57F7}"/>
              </a:ext>
            </a:extLst>
          </p:cNvPr>
          <p:cNvGrpSpPr/>
          <p:nvPr/>
        </p:nvGrpSpPr>
        <p:grpSpPr>
          <a:xfrm rot="19692397" flipH="1">
            <a:off x="-3105691" y="2346491"/>
            <a:ext cx="1574675" cy="3042300"/>
            <a:chOff x="9432000" y="1561700"/>
            <a:chExt cx="1574675" cy="3042300"/>
          </a:xfrm>
        </p:grpSpPr>
        <p:sp>
          <p:nvSpPr>
            <p:cNvPr id="1998" name="Google Shape;1571;p45">
              <a:extLst>
                <a:ext uri="{FF2B5EF4-FFF2-40B4-BE49-F238E27FC236}">
                  <a16:creationId xmlns:a16="http://schemas.microsoft.com/office/drawing/2014/main" id="{D39A771A-A2CA-A1EE-D3F9-64E7842DD7E4}"/>
                </a:ext>
              </a:extLst>
            </p:cNvPr>
            <p:cNvSpPr/>
            <p:nvPr/>
          </p:nvSpPr>
          <p:spPr>
            <a:xfrm>
              <a:off x="9924775" y="3973925"/>
              <a:ext cx="1043575" cy="320575"/>
            </a:xfrm>
            <a:custGeom>
              <a:avLst/>
              <a:gdLst/>
              <a:ahLst/>
              <a:cxnLst/>
              <a:rect l="l" t="t" r="r" b="b"/>
              <a:pathLst>
                <a:path w="41743" h="12823" extrusionOk="0">
                  <a:moveTo>
                    <a:pt x="20871" y="1"/>
                  </a:moveTo>
                  <a:cubicBezTo>
                    <a:pt x="15335" y="1"/>
                    <a:pt x="10027" y="676"/>
                    <a:pt x="6112" y="1878"/>
                  </a:cubicBezTo>
                  <a:cubicBezTo>
                    <a:pt x="2198" y="3081"/>
                    <a:pt x="0" y="4711"/>
                    <a:pt x="0" y="6411"/>
                  </a:cubicBezTo>
                  <a:cubicBezTo>
                    <a:pt x="0" y="8112"/>
                    <a:pt x="2198" y="9743"/>
                    <a:pt x="6112" y="10945"/>
                  </a:cubicBezTo>
                  <a:cubicBezTo>
                    <a:pt x="10027" y="12148"/>
                    <a:pt x="15335" y="12823"/>
                    <a:pt x="20871" y="12823"/>
                  </a:cubicBezTo>
                  <a:cubicBezTo>
                    <a:pt x="26407" y="12823"/>
                    <a:pt x="31715" y="12148"/>
                    <a:pt x="35629" y="10945"/>
                  </a:cubicBezTo>
                  <a:cubicBezTo>
                    <a:pt x="39543" y="9743"/>
                    <a:pt x="41743" y="8112"/>
                    <a:pt x="41743" y="6411"/>
                  </a:cubicBezTo>
                  <a:cubicBezTo>
                    <a:pt x="41743" y="4711"/>
                    <a:pt x="39543" y="3081"/>
                    <a:pt x="35629" y="1878"/>
                  </a:cubicBezTo>
                  <a:cubicBezTo>
                    <a:pt x="31715" y="676"/>
                    <a:pt x="26407" y="1"/>
                    <a:pt x="20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572;p45">
              <a:extLst>
                <a:ext uri="{FF2B5EF4-FFF2-40B4-BE49-F238E27FC236}">
                  <a16:creationId xmlns:a16="http://schemas.microsoft.com/office/drawing/2014/main" id="{6D8F460E-2967-0F7D-4893-23D80BB31049}"/>
                </a:ext>
              </a:extLst>
            </p:cNvPr>
            <p:cNvSpPr/>
            <p:nvPr/>
          </p:nvSpPr>
          <p:spPr>
            <a:xfrm>
              <a:off x="10230200" y="3195275"/>
              <a:ext cx="471250" cy="165475"/>
            </a:xfrm>
            <a:custGeom>
              <a:avLst/>
              <a:gdLst/>
              <a:ahLst/>
              <a:cxnLst/>
              <a:rect l="l" t="t" r="r" b="b"/>
              <a:pathLst>
                <a:path w="18850" h="6619" extrusionOk="0">
                  <a:moveTo>
                    <a:pt x="9425" y="0"/>
                  </a:moveTo>
                  <a:cubicBezTo>
                    <a:pt x="6926" y="0"/>
                    <a:pt x="4529" y="349"/>
                    <a:pt x="2762" y="969"/>
                  </a:cubicBezTo>
                  <a:cubicBezTo>
                    <a:pt x="993" y="1590"/>
                    <a:pt x="1" y="2431"/>
                    <a:pt x="1" y="3309"/>
                  </a:cubicBezTo>
                  <a:cubicBezTo>
                    <a:pt x="1" y="4188"/>
                    <a:pt x="993" y="5029"/>
                    <a:pt x="2762" y="5650"/>
                  </a:cubicBezTo>
                  <a:cubicBezTo>
                    <a:pt x="4529" y="6270"/>
                    <a:pt x="6926" y="6619"/>
                    <a:pt x="9425" y="6619"/>
                  </a:cubicBezTo>
                  <a:cubicBezTo>
                    <a:pt x="11925" y="6619"/>
                    <a:pt x="14322" y="6270"/>
                    <a:pt x="16090" y="5650"/>
                  </a:cubicBezTo>
                  <a:cubicBezTo>
                    <a:pt x="17857" y="5029"/>
                    <a:pt x="18850" y="4188"/>
                    <a:pt x="18850" y="3309"/>
                  </a:cubicBezTo>
                  <a:cubicBezTo>
                    <a:pt x="18850" y="2431"/>
                    <a:pt x="17857" y="1590"/>
                    <a:pt x="16090" y="969"/>
                  </a:cubicBezTo>
                  <a:cubicBezTo>
                    <a:pt x="14322" y="349"/>
                    <a:pt x="11925" y="0"/>
                    <a:pt x="9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1573;p45">
              <a:extLst>
                <a:ext uri="{FF2B5EF4-FFF2-40B4-BE49-F238E27FC236}">
                  <a16:creationId xmlns:a16="http://schemas.microsoft.com/office/drawing/2014/main" id="{5220B401-837F-FB35-E670-A79998C4BB56}"/>
                </a:ext>
              </a:extLst>
            </p:cNvPr>
            <p:cNvSpPr/>
            <p:nvPr/>
          </p:nvSpPr>
          <p:spPr>
            <a:xfrm>
              <a:off x="10284825" y="1561700"/>
              <a:ext cx="721850" cy="1541975"/>
            </a:xfrm>
            <a:custGeom>
              <a:avLst/>
              <a:gdLst/>
              <a:ahLst/>
              <a:cxnLst/>
              <a:rect l="l" t="t" r="r" b="b"/>
              <a:pathLst>
                <a:path w="28874" h="61679" extrusionOk="0">
                  <a:moveTo>
                    <a:pt x="22207" y="0"/>
                  </a:moveTo>
                  <a:cubicBezTo>
                    <a:pt x="19044" y="857"/>
                    <a:pt x="16256" y="2612"/>
                    <a:pt x="13249" y="4397"/>
                  </a:cubicBezTo>
                  <a:cubicBezTo>
                    <a:pt x="11667" y="5337"/>
                    <a:pt x="10431" y="6769"/>
                    <a:pt x="9747" y="8478"/>
                  </a:cubicBezTo>
                  <a:cubicBezTo>
                    <a:pt x="4225" y="22288"/>
                    <a:pt x="960" y="36630"/>
                    <a:pt x="0" y="51127"/>
                  </a:cubicBezTo>
                  <a:cubicBezTo>
                    <a:pt x="1606" y="53340"/>
                    <a:pt x="3633" y="54504"/>
                    <a:pt x="5353" y="55945"/>
                  </a:cubicBezTo>
                  <a:cubicBezTo>
                    <a:pt x="7072" y="57386"/>
                    <a:pt x="8615" y="59464"/>
                    <a:pt x="8258" y="61678"/>
                  </a:cubicBezTo>
                  <a:cubicBezTo>
                    <a:pt x="9550" y="59091"/>
                    <a:pt x="11558" y="56808"/>
                    <a:pt x="14090" y="55525"/>
                  </a:cubicBezTo>
                  <a:cubicBezTo>
                    <a:pt x="15217" y="54955"/>
                    <a:pt x="16434" y="54577"/>
                    <a:pt x="17554" y="53991"/>
                  </a:cubicBezTo>
                  <a:cubicBezTo>
                    <a:pt x="18674" y="53406"/>
                    <a:pt x="19729" y="52555"/>
                    <a:pt x="20186" y="51378"/>
                  </a:cubicBezTo>
                  <a:cubicBezTo>
                    <a:pt x="24569" y="39018"/>
                    <a:pt x="27422" y="26046"/>
                    <a:pt x="28710" y="12916"/>
                  </a:cubicBezTo>
                  <a:cubicBezTo>
                    <a:pt x="28873" y="11251"/>
                    <a:pt x="28495" y="9578"/>
                    <a:pt x="27634" y="8144"/>
                  </a:cubicBezTo>
                  <a:cubicBezTo>
                    <a:pt x="25826" y="5136"/>
                    <a:pt x="24099" y="2506"/>
                    <a:pt x="2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1574;p45">
              <a:extLst>
                <a:ext uri="{FF2B5EF4-FFF2-40B4-BE49-F238E27FC236}">
                  <a16:creationId xmlns:a16="http://schemas.microsoft.com/office/drawing/2014/main" id="{A1051719-83A9-22BA-3299-69E7F9423806}"/>
                </a:ext>
              </a:extLst>
            </p:cNvPr>
            <p:cNvSpPr/>
            <p:nvPr/>
          </p:nvSpPr>
          <p:spPr>
            <a:xfrm>
              <a:off x="10249275" y="2894800"/>
              <a:ext cx="247725" cy="381325"/>
            </a:xfrm>
            <a:custGeom>
              <a:avLst/>
              <a:gdLst/>
              <a:ahLst/>
              <a:cxnLst/>
              <a:rect l="l" t="t" r="r" b="b"/>
              <a:pathLst>
                <a:path w="9909" h="15253" extrusionOk="0">
                  <a:moveTo>
                    <a:pt x="1015" y="0"/>
                  </a:moveTo>
                  <a:cubicBezTo>
                    <a:pt x="184" y="1312"/>
                    <a:pt x="1" y="3016"/>
                    <a:pt x="536" y="4473"/>
                  </a:cubicBezTo>
                  <a:cubicBezTo>
                    <a:pt x="1068" y="5921"/>
                    <a:pt x="2224" y="7045"/>
                    <a:pt x="3429" y="8007"/>
                  </a:cubicBezTo>
                  <a:cubicBezTo>
                    <a:pt x="4635" y="8969"/>
                    <a:pt x="5937" y="9835"/>
                    <a:pt x="6942" y="11004"/>
                  </a:cubicBezTo>
                  <a:cubicBezTo>
                    <a:pt x="7947" y="12174"/>
                    <a:pt x="8633" y="13744"/>
                    <a:pt x="8312" y="15252"/>
                  </a:cubicBezTo>
                  <a:cubicBezTo>
                    <a:pt x="9211" y="13479"/>
                    <a:pt x="9511" y="11410"/>
                    <a:pt x="9629" y="10741"/>
                  </a:cubicBezTo>
                  <a:cubicBezTo>
                    <a:pt x="9909" y="9165"/>
                    <a:pt x="9136" y="7562"/>
                    <a:pt x="8043" y="6394"/>
                  </a:cubicBezTo>
                  <a:cubicBezTo>
                    <a:pt x="6949" y="5225"/>
                    <a:pt x="5555" y="4395"/>
                    <a:pt x="4252" y="3468"/>
                  </a:cubicBezTo>
                  <a:cubicBezTo>
                    <a:pt x="2947" y="2541"/>
                    <a:pt x="1678" y="1457"/>
                    <a:pt x="1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1575;p45">
              <a:extLst>
                <a:ext uri="{FF2B5EF4-FFF2-40B4-BE49-F238E27FC236}">
                  <a16:creationId xmlns:a16="http://schemas.microsoft.com/office/drawing/2014/main" id="{673C4481-62ED-9106-4819-EDF48BA51305}"/>
                </a:ext>
              </a:extLst>
            </p:cNvPr>
            <p:cNvSpPr/>
            <p:nvPr/>
          </p:nvSpPr>
          <p:spPr>
            <a:xfrm>
              <a:off x="10469550" y="2960050"/>
              <a:ext cx="280775" cy="289900"/>
            </a:xfrm>
            <a:custGeom>
              <a:avLst/>
              <a:gdLst/>
              <a:ahLst/>
              <a:cxnLst/>
              <a:rect l="l" t="t" r="r" b="b"/>
              <a:pathLst>
                <a:path w="11231" h="11596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9912" y="1573"/>
                    <a:pt x="7873" y="2293"/>
                    <a:pt x="6000" y="3130"/>
                  </a:cubicBezTo>
                  <a:cubicBezTo>
                    <a:pt x="4127" y="3968"/>
                    <a:pt x="2185" y="5157"/>
                    <a:pt x="1544" y="7105"/>
                  </a:cubicBezTo>
                  <a:cubicBezTo>
                    <a:pt x="1194" y="8170"/>
                    <a:pt x="325" y="9817"/>
                    <a:pt x="1" y="11595"/>
                  </a:cubicBezTo>
                  <a:cubicBezTo>
                    <a:pt x="582" y="10277"/>
                    <a:pt x="1737" y="9299"/>
                    <a:pt x="2958" y="8538"/>
                  </a:cubicBezTo>
                  <a:cubicBezTo>
                    <a:pt x="4179" y="7777"/>
                    <a:pt x="5504" y="7185"/>
                    <a:pt x="6687" y="6365"/>
                  </a:cubicBezTo>
                  <a:cubicBezTo>
                    <a:pt x="8872" y="4850"/>
                    <a:pt x="10507" y="2559"/>
                    <a:pt x="11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1576;p45">
              <a:extLst>
                <a:ext uri="{FF2B5EF4-FFF2-40B4-BE49-F238E27FC236}">
                  <a16:creationId xmlns:a16="http://schemas.microsoft.com/office/drawing/2014/main" id="{1D6CE7A4-DA1C-5DAE-C5E9-08EA3585EBC7}"/>
                </a:ext>
              </a:extLst>
            </p:cNvPr>
            <p:cNvSpPr/>
            <p:nvPr/>
          </p:nvSpPr>
          <p:spPr>
            <a:xfrm>
              <a:off x="10472975" y="3101800"/>
              <a:ext cx="244900" cy="183525"/>
            </a:xfrm>
            <a:custGeom>
              <a:avLst/>
              <a:gdLst/>
              <a:ahLst/>
              <a:cxnLst/>
              <a:rect l="l" t="t" r="r" b="b"/>
              <a:pathLst>
                <a:path w="9796" h="7341" extrusionOk="0">
                  <a:moveTo>
                    <a:pt x="9796" y="0"/>
                  </a:moveTo>
                  <a:cubicBezTo>
                    <a:pt x="5740" y="1086"/>
                    <a:pt x="2069" y="3553"/>
                    <a:pt x="0" y="7340"/>
                  </a:cubicBezTo>
                  <a:cubicBezTo>
                    <a:pt x="699" y="6115"/>
                    <a:pt x="1974" y="5331"/>
                    <a:pt x="3271" y="4776"/>
                  </a:cubicBezTo>
                  <a:cubicBezTo>
                    <a:pt x="4567" y="4222"/>
                    <a:pt x="5943" y="3842"/>
                    <a:pt x="7173" y="3153"/>
                  </a:cubicBezTo>
                  <a:cubicBezTo>
                    <a:pt x="8404" y="2463"/>
                    <a:pt x="9515" y="1383"/>
                    <a:pt x="9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1577;p45">
              <a:extLst>
                <a:ext uri="{FF2B5EF4-FFF2-40B4-BE49-F238E27FC236}">
                  <a16:creationId xmlns:a16="http://schemas.microsoft.com/office/drawing/2014/main" id="{50595C67-233A-1318-84E0-896759F941A2}"/>
                </a:ext>
              </a:extLst>
            </p:cNvPr>
            <p:cNvSpPr/>
            <p:nvPr/>
          </p:nvSpPr>
          <p:spPr>
            <a:xfrm>
              <a:off x="10477575" y="2910525"/>
              <a:ext cx="312200" cy="237150"/>
            </a:xfrm>
            <a:custGeom>
              <a:avLst/>
              <a:gdLst/>
              <a:ahLst/>
              <a:cxnLst/>
              <a:rect l="l" t="t" r="r" b="b"/>
              <a:pathLst>
                <a:path w="12488" h="9486" extrusionOk="0">
                  <a:moveTo>
                    <a:pt x="12487" y="1"/>
                  </a:moveTo>
                  <a:lnTo>
                    <a:pt x="12487" y="1"/>
                  </a:lnTo>
                  <a:cubicBezTo>
                    <a:pt x="9758" y="830"/>
                    <a:pt x="6996" y="1673"/>
                    <a:pt x="4558" y="3153"/>
                  </a:cubicBezTo>
                  <a:cubicBezTo>
                    <a:pt x="2120" y="4634"/>
                    <a:pt x="1" y="6845"/>
                    <a:pt x="553" y="9486"/>
                  </a:cubicBezTo>
                  <a:cubicBezTo>
                    <a:pt x="1307" y="6990"/>
                    <a:pt x="3834" y="5520"/>
                    <a:pt x="6206" y="4436"/>
                  </a:cubicBezTo>
                  <a:cubicBezTo>
                    <a:pt x="8578" y="3352"/>
                    <a:pt x="11183" y="2261"/>
                    <a:pt x="12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1578;p45">
              <a:extLst>
                <a:ext uri="{FF2B5EF4-FFF2-40B4-BE49-F238E27FC236}">
                  <a16:creationId xmlns:a16="http://schemas.microsoft.com/office/drawing/2014/main" id="{15D4933D-45C4-3F77-5B84-9867A92C69C4}"/>
                </a:ext>
              </a:extLst>
            </p:cNvPr>
            <p:cNvSpPr/>
            <p:nvPr/>
          </p:nvSpPr>
          <p:spPr>
            <a:xfrm>
              <a:off x="10288925" y="1782450"/>
              <a:ext cx="518425" cy="2315175"/>
            </a:xfrm>
            <a:custGeom>
              <a:avLst/>
              <a:gdLst/>
              <a:ahLst/>
              <a:cxnLst/>
              <a:rect l="l" t="t" r="r" b="b"/>
              <a:pathLst>
                <a:path w="20737" h="92607" extrusionOk="0">
                  <a:moveTo>
                    <a:pt x="20385" y="1"/>
                  </a:moveTo>
                  <a:cubicBezTo>
                    <a:pt x="20382" y="1"/>
                    <a:pt x="20379" y="2"/>
                    <a:pt x="20375" y="4"/>
                  </a:cubicBezTo>
                  <a:cubicBezTo>
                    <a:pt x="19962" y="254"/>
                    <a:pt x="17026" y="12468"/>
                    <a:pt x="16740" y="12857"/>
                  </a:cubicBezTo>
                  <a:cubicBezTo>
                    <a:pt x="16252" y="13521"/>
                    <a:pt x="10704" y="37754"/>
                    <a:pt x="8149" y="50847"/>
                  </a:cubicBezTo>
                  <a:cubicBezTo>
                    <a:pt x="5432" y="64766"/>
                    <a:pt x="2717" y="78687"/>
                    <a:pt x="1" y="92607"/>
                  </a:cubicBezTo>
                  <a:cubicBezTo>
                    <a:pt x="1327" y="90453"/>
                    <a:pt x="1910" y="87936"/>
                    <a:pt x="2474" y="85471"/>
                  </a:cubicBezTo>
                  <a:cubicBezTo>
                    <a:pt x="8079" y="60944"/>
                    <a:pt x="12102" y="38719"/>
                    <a:pt x="17707" y="14192"/>
                  </a:cubicBezTo>
                  <a:cubicBezTo>
                    <a:pt x="17961" y="13078"/>
                    <a:pt x="20737" y="1"/>
                    <a:pt x="203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1579;p45">
              <a:extLst>
                <a:ext uri="{FF2B5EF4-FFF2-40B4-BE49-F238E27FC236}">
                  <a16:creationId xmlns:a16="http://schemas.microsoft.com/office/drawing/2014/main" id="{9A784FE8-6E84-295C-7665-10A04E87C070}"/>
                </a:ext>
              </a:extLst>
            </p:cNvPr>
            <p:cNvSpPr/>
            <p:nvPr/>
          </p:nvSpPr>
          <p:spPr>
            <a:xfrm>
              <a:off x="10319500" y="2536150"/>
              <a:ext cx="254075" cy="216250"/>
            </a:xfrm>
            <a:custGeom>
              <a:avLst/>
              <a:gdLst/>
              <a:ahLst/>
              <a:cxnLst/>
              <a:rect l="l" t="t" r="r" b="b"/>
              <a:pathLst>
                <a:path w="10163" h="8650" extrusionOk="0">
                  <a:moveTo>
                    <a:pt x="1" y="1"/>
                  </a:moveTo>
                  <a:lnTo>
                    <a:pt x="1" y="2"/>
                  </a:lnTo>
                  <a:cubicBezTo>
                    <a:pt x="990" y="2108"/>
                    <a:pt x="3142" y="3293"/>
                    <a:pt x="5101" y="4365"/>
                  </a:cubicBezTo>
                  <a:cubicBezTo>
                    <a:pt x="7043" y="5427"/>
                    <a:pt x="9132" y="6596"/>
                    <a:pt x="10163" y="8649"/>
                  </a:cubicBezTo>
                  <a:cubicBezTo>
                    <a:pt x="10124" y="8546"/>
                    <a:pt x="10041" y="8354"/>
                    <a:pt x="9996" y="8258"/>
                  </a:cubicBezTo>
                  <a:lnTo>
                    <a:pt x="9900" y="8069"/>
                  </a:lnTo>
                  <a:cubicBezTo>
                    <a:pt x="9765" y="7817"/>
                    <a:pt x="9611" y="7575"/>
                    <a:pt x="9442" y="7346"/>
                  </a:cubicBezTo>
                  <a:cubicBezTo>
                    <a:pt x="8544" y="6136"/>
                    <a:pt x="7264" y="5281"/>
                    <a:pt x="5975" y="4538"/>
                  </a:cubicBezTo>
                  <a:cubicBezTo>
                    <a:pt x="3806" y="3305"/>
                    <a:pt x="1327" y="223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1580;p45">
              <a:extLst>
                <a:ext uri="{FF2B5EF4-FFF2-40B4-BE49-F238E27FC236}">
                  <a16:creationId xmlns:a16="http://schemas.microsoft.com/office/drawing/2014/main" id="{3E25F7D6-2C20-F476-00B8-9B958F970419}"/>
                </a:ext>
              </a:extLst>
            </p:cNvPr>
            <p:cNvSpPr/>
            <p:nvPr/>
          </p:nvSpPr>
          <p:spPr>
            <a:xfrm>
              <a:off x="10304750" y="2668175"/>
              <a:ext cx="222425" cy="198625"/>
            </a:xfrm>
            <a:custGeom>
              <a:avLst/>
              <a:gdLst/>
              <a:ahLst/>
              <a:cxnLst/>
              <a:rect l="l" t="t" r="r" b="b"/>
              <a:pathLst>
                <a:path w="8897" h="7945" extrusionOk="0">
                  <a:moveTo>
                    <a:pt x="1" y="0"/>
                  </a:moveTo>
                  <a:lnTo>
                    <a:pt x="1" y="0"/>
                  </a:lnTo>
                  <a:cubicBezTo>
                    <a:pt x="405" y="737"/>
                    <a:pt x="1005" y="1349"/>
                    <a:pt x="1667" y="1858"/>
                  </a:cubicBezTo>
                  <a:cubicBezTo>
                    <a:pt x="3142" y="2994"/>
                    <a:pt x="4929" y="3622"/>
                    <a:pt x="6449" y="4688"/>
                  </a:cubicBezTo>
                  <a:cubicBezTo>
                    <a:pt x="7170" y="5190"/>
                    <a:pt x="7825" y="5806"/>
                    <a:pt x="8302" y="6550"/>
                  </a:cubicBezTo>
                  <a:cubicBezTo>
                    <a:pt x="8579" y="6977"/>
                    <a:pt x="8781" y="7449"/>
                    <a:pt x="8897" y="7945"/>
                  </a:cubicBezTo>
                  <a:cubicBezTo>
                    <a:pt x="8883" y="7818"/>
                    <a:pt x="8861" y="7690"/>
                    <a:pt x="8833" y="7565"/>
                  </a:cubicBezTo>
                  <a:cubicBezTo>
                    <a:pt x="8775" y="7313"/>
                    <a:pt x="8694" y="7068"/>
                    <a:pt x="8589" y="6831"/>
                  </a:cubicBezTo>
                  <a:cubicBezTo>
                    <a:pt x="8167" y="5879"/>
                    <a:pt x="7428" y="5095"/>
                    <a:pt x="6595" y="4483"/>
                  </a:cubicBezTo>
                  <a:cubicBezTo>
                    <a:pt x="5671" y="3803"/>
                    <a:pt x="4602" y="3291"/>
                    <a:pt x="3584" y="2764"/>
                  </a:cubicBezTo>
                  <a:cubicBezTo>
                    <a:pt x="2241" y="2068"/>
                    <a:pt x="886" y="126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1581;p45">
              <a:extLst>
                <a:ext uri="{FF2B5EF4-FFF2-40B4-BE49-F238E27FC236}">
                  <a16:creationId xmlns:a16="http://schemas.microsoft.com/office/drawing/2014/main" id="{05796729-F9E3-CF2E-9F8C-51923593277D}"/>
                </a:ext>
              </a:extLst>
            </p:cNvPr>
            <p:cNvSpPr/>
            <p:nvPr/>
          </p:nvSpPr>
          <p:spPr>
            <a:xfrm>
              <a:off x="10292700" y="2777475"/>
              <a:ext cx="224775" cy="195750"/>
            </a:xfrm>
            <a:custGeom>
              <a:avLst/>
              <a:gdLst/>
              <a:ahLst/>
              <a:cxnLst/>
              <a:rect l="l" t="t" r="r" b="b"/>
              <a:pathLst>
                <a:path w="8991" h="7830" extrusionOk="0">
                  <a:moveTo>
                    <a:pt x="1" y="0"/>
                  </a:moveTo>
                  <a:cubicBezTo>
                    <a:pt x="1663" y="1691"/>
                    <a:pt x="4022" y="2358"/>
                    <a:pt x="5985" y="3603"/>
                  </a:cubicBezTo>
                  <a:cubicBezTo>
                    <a:pt x="6417" y="3878"/>
                    <a:pt x="6831" y="4179"/>
                    <a:pt x="7211" y="4523"/>
                  </a:cubicBezTo>
                  <a:cubicBezTo>
                    <a:pt x="8151" y="5382"/>
                    <a:pt x="8889" y="6532"/>
                    <a:pt x="8986" y="7830"/>
                  </a:cubicBezTo>
                  <a:cubicBezTo>
                    <a:pt x="8991" y="7700"/>
                    <a:pt x="8988" y="7569"/>
                    <a:pt x="8978" y="7440"/>
                  </a:cubicBezTo>
                  <a:cubicBezTo>
                    <a:pt x="8957" y="7178"/>
                    <a:pt x="8909" y="6919"/>
                    <a:pt x="8837" y="6667"/>
                  </a:cubicBezTo>
                  <a:cubicBezTo>
                    <a:pt x="8340" y="4975"/>
                    <a:pt x="6949" y="3797"/>
                    <a:pt x="5455" y="2971"/>
                  </a:cubicBezTo>
                  <a:cubicBezTo>
                    <a:pt x="3646" y="1966"/>
                    <a:pt x="1614" y="133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1582;p45">
              <a:extLst>
                <a:ext uri="{FF2B5EF4-FFF2-40B4-BE49-F238E27FC236}">
                  <a16:creationId xmlns:a16="http://schemas.microsoft.com/office/drawing/2014/main" id="{B2DAF297-9B09-40A5-B544-36A1A09D9209}"/>
                </a:ext>
              </a:extLst>
            </p:cNvPr>
            <p:cNvSpPr/>
            <p:nvPr/>
          </p:nvSpPr>
          <p:spPr>
            <a:xfrm>
              <a:off x="10334150" y="2451800"/>
              <a:ext cx="257300" cy="172350"/>
            </a:xfrm>
            <a:custGeom>
              <a:avLst/>
              <a:gdLst/>
              <a:ahLst/>
              <a:cxnLst/>
              <a:rect l="l" t="t" r="r" b="b"/>
              <a:pathLst>
                <a:path w="10292" h="6894" extrusionOk="0">
                  <a:moveTo>
                    <a:pt x="0" y="1"/>
                  </a:moveTo>
                  <a:lnTo>
                    <a:pt x="1" y="2"/>
                  </a:lnTo>
                  <a:cubicBezTo>
                    <a:pt x="2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2"/>
                    <a:pt x="1" y="2"/>
                    <a:pt x="0" y="1"/>
                  </a:cubicBezTo>
                  <a:close/>
                  <a:moveTo>
                    <a:pt x="3" y="3"/>
                  </a:moveTo>
                  <a:lnTo>
                    <a:pt x="3" y="3"/>
                  </a:lnTo>
                  <a:cubicBezTo>
                    <a:pt x="1863" y="1542"/>
                    <a:pt x="4286" y="2103"/>
                    <a:pt x="6406" y="3161"/>
                  </a:cubicBezTo>
                  <a:cubicBezTo>
                    <a:pt x="8031" y="3974"/>
                    <a:pt x="9618" y="5143"/>
                    <a:pt x="10291" y="6894"/>
                  </a:cubicBezTo>
                  <a:cubicBezTo>
                    <a:pt x="10273" y="6829"/>
                    <a:pt x="10255" y="6765"/>
                    <a:pt x="10236" y="6702"/>
                  </a:cubicBezTo>
                  <a:lnTo>
                    <a:pt x="10171" y="6512"/>
                  </a:lnTo>
                  <a:lnTo>
                    <a:pt x="10097" y="6326"/>
                  </a:lnTo>
                  <a:cubicBezTo>
                    <a:pt x="10019" y="6141"/>
                    <a:pt x="9930" y="5961"/>
                    <a:pt x="9830" y="5788"/>
                  </a:cubicBezTo>
                  <a:cubicBezTo>
                    <a:pt x="9359" y="4970"/>
                    <a:pt x="8668" y="4298"/>
                    <a:pt x="7906" y="3752"/>
                  </a:cubicBezTo>
                  <a:cubicBezTo>
                    <a:pt x="5509" y="2026"/>
                    <a:pt x="2445" y="1641"/>
                    <a:pt x="3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1583;p45">
              <a:extLst>
                <a:ext uri="{FF2B5EF4-FFF2-40B4-BE49-F238E27FC236}">
                  <a16:creationId xmlns:a16="http://schemas.microsoft.com/office/drawing/2014/main" id="{78809BA3-64AE-9010-37E9-A10D845347AC}"/>
                </a:ext>
              </a:extLst>
            </p:cNvPr>
            <p:cNvSpPr/>
            <p:nvPr/>
          </p:nvSpPr>
          <p:spPr>
            <a:xfrm>
              <a:off x="10353775" y="2364700"/>
              <a:ext cx="267050" cy="189125"/>
            </a:xfrm>
            <a:custGeom>
              <a:avLst/>
              <a:gdLst/>
              <a:ahLst/>
              <a:cxnLst/>
              <a:rect l="l" t="t" r="r" b="b"/>
              <a:pathLst>
                <a:path w="10682" h="7565" extrusionOk="0">
                  <a:moveTo>
                    <a:pt x="0" y="0"/>
                  </a:moveTo>
                  <a:cubicBezTo>
                    <a:pt x="525" y="677"/>
                    <a:pt x="1216" y="1210"/>
                    <a:pt x="1956" y="1636"/>
                  </a:cubicBezTo>
                  <a:cubicBezTo>
                    <a:pt x="3922" y="2766"/>
                    <a:pt x="6230" y="3145"/>
                    <a:pt x="8159" y="4347"/>
                  </a:cubicBezTo>
                  <a:cubicBezTo>
                    <a:pt x="8863" y="4795"/>
                    <a:pt x="9505" y="5353"/>
                    <a:pt x="9989" y="6040"/>
                  </a:cubicBezTo>
                  <a:cubicBezTo>
                    <a:pt x="10311" y="6496"/>
                    <a:pt x="10555" y="7012"/>
                    <a:pt x="10682" y="7564"/>
                  </a:cubicBezTo>
                  <a:cubicBezTo>
                    <a:pt x="10664" y="7424"/>
                    <a:pt x="10637" y="7284"/>
                    <a:pt x="10605" y="7146"/>
                  </a:cubicBezTo>
                  <a:cubicBezTo>
                    <a:pt x="10534" y="6869"/>
                    <a:pt x="10436" y="6599"/>
                    <a:pt x="10308" y="6342"/>
                  </a:cubicBezTo>
                  <a:cubicBezTo>
                    <a:pt x="9862" y="5438"/>
                    <a:pt x="9122" y="4703"/>
                    <a:pt x="8289" y="4145"/>
                  </a:cubicBezTo>
                  <a:cubicBezTo>
                    <a:pt x="7573" y="3670"/>
                    <a:pt x="6783" y="3318"/>
                    <a:pt x="5983" y="3011"/>
                  </a:cubicBezTo>
                  <a:cubicBezTo>
                    <a:pt x="3904" y="2223"/>
                    <a:pt x="1584" y="166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1584;p45">
              <a:extLst>
                <a:ext uri="{FF2B5EF4-FFF2-40B4-BE49-F238E27FC236}">
                  <a16:creationId xmlns:a16="http://schemas.microsoft.com/office/drawing/2014/main" id="{AA0583BB-3381-7665-3B6A-8E0E7F01F50E}"/>
                </a:ext>
              </a:extLst>
            </p:cNvPr>
            <p:cNvSpPr/>
            <p:nvPr/>
          </p:nvSpPr>
          <p:spPr>
            <a:xfrm>
              <a:off x="10372975" y="2252300"/>
              <a:ext cx="261150" cy="192700"/>
            </a:xfrm>
            <a:custGeom>
              <a:avLst/>
              <a:gdLst/>
              <a:ahLst/>
              <a:cxnLst/>
              <a:rect l="l" t="t" r="r" b="b"/>
              <a:pathLst>
                <a:path w="10446" h="7708" extrusionOk="0">
                  <a:moveTo>
                    <a:pt x="0" y="0"/>
                  </a:moveTo>
                  <a:lnTo>
                    <a:pt x="0" y="0"/>
                  </a:lnTo>
                  <a:cubicBezTo>
                    <a:pt x="2581" y="3045"/>
                    <a:pt x="7459" y="2826"/>
                    <a:pt x="9765" y="6195"/>
                  </a:cubicBezTo>
                  <a:cubicBezTo>
                    <a:pt x="10082" y="6655"/>
                    <a:pt x="10312" y="7166"/>
                    <a:pt x="10446" y="7708"/>
                  </a:cubicBezTo>
                  <a:cubicBezTo>
                    <a:pt x="10426" y="7569"/>
                    <a:pt x="10399" y="7432"/>
                    <a:pt x="10366" y="7295"/>
                  </a:cubicBezTo>
                  <a:cubicBezTo>
                    <a:pt x="10297" y="7020"/>
                    <a:pt x="10200" y="6753"/>
                    <a:pt x="10077" y="6499"/>
                  </a:cubicBezTo>
                  <a:cubicBezTo>
                    <a:pt x="9394" y="5075"/>
                    <a:pt x="8065" y="4087"/>
                    <a:pt x="6673" y="3413"/>
                  </a:cubicBezTo>
                  <a:cubicBezTo>
                    <a:pt x="4424" y="2317"/>
                    <a:pt x="1837" y="179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1585;p45">
              <a:extLst>
                <a:ext uri="{FF2B5EF4-FFF2-40B4-BE49-F238E27FC236}">
                  <a16:creationId xmlns:a16="http://schemas.microsoft.com/office/drawing/2014/main" id="{7AD0BA5E-4C80-9368-EE9F-C1B1EACE8534}"/>
                </a:ext>
              </a:extLst>
            </p:cNvPr>
            <p:cNvSpPr/>
            <p:nvPr/>
          </p:nvSpPr>
          <p:spPr>
            <a:xfrm>
              <a:off x="10383775" y="2183025"/>
              <a:ext cx="282600" cy="194100"/>
            </a:xfrm>
            <a:custGeom>
              <a:avLst/>
              <a:gdLst/>
              <a:ahLst/>
              <a:cxnLst/>
              <a:rect l="l" t="t" r="r" b="b"/>
              <a:pathLst>
                <a:path w="11304" h="7764" extrusionOk="0">
                  <a:moveTo>
                    <a:pt x="1" y="0"/>
                  </a:moveTo>
                  <a:lnTo>
                    <a:pt x="0" y="1"/>
                  </a:lnTo>
                  <a:cubicBezTo>
                    <a:pt x="4" y="5"/>
                    <a:pt x="7" y="9"/>
                    <a:pt x="11" y="13"/>
                  </a:cubicBezTo>
                  <a:lnTo>
                    <a:pt x="11" y="13"/>
                  </a:lnTo>
                  <a:cubicBezTo>
                    <a:pt x="8" y="9"/>
                    <a:pt x="5" y="4"/>
                    <a:pt x="1" y="0"/>
                  </a:cubicBezTo>
                  <a:close/>
                  <a:moveTo>
                    <a:pt x="11" y="13"/>
                  </a:moveTo>
                  <a:lnTo>
                    <a:pt x="11" y="13"/>
                  </a:lnTo>
                  <a:cubicBezTo>
                    <a:pt x="50" y="64"/>
                    <a:pt x="74" y="96"/>
                    <a:pt x="121" y="155"/>
                  </a:cubicBezTo>
                  <a:cubicBezTo>
                    <a:pt x="172" y="216"/>
                    <a:pt x="231" y="288"/>
                    <a:pt x="286" y="345"/>
                  </a:cubicBezTo>
                  <a:lnTo>
                    <a:pt x="364" y="427"/>
                  </a:lnTo>
                  <a:lnTo>
                    <a:pt x="384" y="447"/>
                  </a:lnTo>
                  <a:lnTo>
                    <a:pt x="404" y="466"/>
                  </a:lnTo>
                  <a:lnTo>
                    <a:pt x="445" y="504"/>
                  </a:lnTo>
                  <a:lnTo>
                    <a:pt x="528" y="581"/>
                  </a:lnTo>
                  <a:lnTo>
                    <a:pt x="613" y="655"/>
                  </a:lnTo>
                  <a:lnTo>
                    <a:pt x="655" y="691"/>
                  </a:lnTo>
                  <a:cubicBezTo>
                    <a:pt x="1815" y="1640"/>
                    <a:pt x="3341" y="1919"/>
                    <a:pt x="4749" y="2295"/>
                  </a:cubicBezTo>
                  <a:cubicBezTo>
                    <a:pt x="5602" y="2518"/>
                    <a:pt x="6430" y="2829"/>
                    <a:pt x="7196" y="3268"/>
                  </a:cubicBezTo>
                  <a:cubicBezTo>
                    <a:pt x="8993" y="4289"/>
                    <a:pt x="10444" y="5884"/>
                    <a:pt x="11304" y="7764"/>
                  </a:cubicBezTo>
                  <a:cubicBezTo>
                    <a:pt x="10998" y="6884"/>
                    <a:pt x="10532" y="6052"/>
                    <a:pt x="9957" y="5317"/>
                  </a:cubicBezTo>
                  <a:cubicBezTo>
                    <a:pt x="9052" y="4162"/>
                    <a:pt x="7864" y="3226"/>
                    <a:pt x="6524" y="2623"/>
                  </a:cubicBezTo>
                  <a:cubicBezTo>
                    <a:pt x="5703" y="2247"/>
                    <a:pt x="4819" y="2037"/>
                    <a:pt x="3944" y="1841"/>
                  </a:cubicBezTo>
                  <a:cubicBezTo>
                    <a:pt x="2801" y="1581"/>
                    <a:pt x="1621" y="1296"/>
                    <a:pt x="658" y="596"/>
                  </a:cubicBezTo>
                  <a:lnTo>
                    <a:pt x="569" y="531"/>
                  </a:lnTo>
                  <a:cubicBezTo>
                    <a:pt x="531" y="500"/>
                    <a:pt x="454" y="437"/>
                    <a:pt x="418" y="408"/>
                  </a:cubicBezTo>
                  <a:cubicBezTo>
                    <a:pt x="380" y="375"/>
                    <a:pt x="310" y="312"/>
                    <a:pt x="273" y="280"/>
                  </a:cubicBezTo>
                  <a:cubicBezTo>
                    <a:pt x="236" y="245"/>
                    <a:pt x="170" y="180"/>
                    <a:pt x="133" y="144"/>
                  </a:cubicBezTo>
                  <a:cubicBezTo>
                    <a:pt x="99" y="107"/>
                    <a:pt x="50" y="54"/>
                    <a:pt x="11" y="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1586;p45">
              <a:extLst>
                <a:ext uri="{FF2B5EF4-FFF2-40B4-BE49-F238E27FC236}">
                  <a16:creationId xmlns:a16="http://schemas.microsoft.com/office/drawing/2014/main" id="{93B5B7B5-4C59-D1AD-F112-406A8C06DD4A}"/>
                </a:ext>
              </a:extLst>
            </p:cNvPr>
            <p:cNvSpPr/>
            <p:nvPr/>
          </p:nvSpPr>
          <p:spPr>
            <a:xfrm>
              <a:off x="10411600" y="2124300"/>
              <a:ext cx="262250" cy="154575"/>
            </a:xfrm>
            <a:custGeom>
              <a:avLst/>
              <a:gdLst/>
              <a:ahLst/>
              <a:cxnLst/>
              <a:rect l="l" t="t" r="r" b="b"/>
              <a:pathLst>
                <a:path w="10490" h="6183" extrusionOk="0">
                  <a:moveTo>
                    <a:pt x="0" y="1"/>
                  </a:moveTo>
                  <a:lnTo>
                    <a:pt x="0" y="1"/>
                  </a:lnTo>
                  <a:cubicBezTo>
                    <a:pt x="1894" y="1536"/>
                    <a:pt x="4427" y="1742"/>
                    <a:pt x="6643" y="2567"/>
                  </a:cubicBezTo>
                  <a:cubicBezTo>
                    <a:pt x="7133" y="2751"/>
                    <a:pt x="7612" y="2964"/>
                    <a:pt x="8064" y="3227"/>
                  </a:cubicBezTo>
                  <a:cubicBezTo>
                    <a:pt x="9183" y="3885"/>
                    <a:pt x="10164" y="4891"/>
                    <a:pt x="10490" y="6182"/>
                  </a:cubicBezTo>
                  <a:cubicBezTo>
                    <a:pt x="10471" y="6049"/>
                    <a:pt x="10445" y="5919"/>
                    <a:pt x="10412" y="5790"/>
                  </a:cubicBezTo>
                  <a:cubicBezTo>
                    <a:pt x="10343" y="5531"/>
                    <a:pt x="10245" y="5280"/>
                    <a:pt x="10124" y="5042"/>
                  </a:cubicBezTo>
                  <a:cubicBezTo>
                    <a:pt x="9691" y="4199"/>
                    <a:pt x="8985" y="3521"/>
                    <a:pt x="8188" y="3021"/>
                  </a:cubicBezTo>
                  <a:cubicBezTo>
                    <a:pt x="7503" y="2595"/>
                    <a:pt x="6746" y="2296"/>
                    <a:pt x="5980" y="2053"/>
                  </a:cubicBezTo>
                  <a:cubicBezTo>
                    <a:pt x="3973" y="1429"/>
                    <a:pt x="1789" y="117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1587;p45">
              <a:extLst>
                <a:ext uri="{FF2B5EF4-FFF2-40B4-BE49-F238E27FC236}">
                  <a16:creationId xmlns:a16="http://schemas.microsoft.com/office/drawing/2014/main" id="{B54DA6B7-6D39-753F-9AF3-38CF76C43B18}"/>
                </a:ext>
              </a:extLst>
            </p:cNvPr>
            <p:cNvSpPr/>
            <p:nvPr/>
          </p:nvSpPr>
          <p:spPr>
            <a:xfrm>
              <a:off x="10428825" y="2049100"/>
              <a:ext cx="270225" cy="170625"/>
            </a:xfrm>
            <a:custGeom>
              <a:avLst/>
              <a:gdLst/>
              <a:ahLst/>
              <a:cxnLst/>
              <a:rect l="l" t="t" r="r" b="b"/>
              <a:pathLst>
                <a:path w="10809" h="6825" extrusionOk="0">
                  <a:moveTo>
                    <a:pt x="1" y="0"/>
                  </a:moveTo>
                  <a:lnTo>
                    <a:pt x="1" y="1"/>
                  </a:lnTo>
                  <a:cubicBezTo>
                    <a:pt x="3" y="3"/>
                    <a:pt x="6" y="5"/>
                    <a:pt x="8" y="7"/>
                  </a:cubicBezTo>
                  <a:lnTo>
                    <a:pt x="8" y="7"/>
                  </a:lnTo>
                  <a:cubicBezTo>
                    <a:pt x="6" y="5"/>
                    <a:pt x="3" y="2"/>
                    <a:pt x="1" y="0"/>
                  </a:cubicBezTo>
                  <a:close/>
                  <a:moveTo>
                    <a:pt x="8" y="7"/>
                  </a:moveTo>
                  <a:cubicBezTo>
                    <a:pt x="1983" y="1630"/>
                    <a:pt x="4630" y="1908"/>
                    <a:pt x="6929" y="2857"/>
                  </a:cubicBezTo>
                  <a:cubicBezTo>
                    <a:pt x="7437" y="3068"/>
                    <a:pt x="7933" y="3311"/>
                    <a:pt x="8397" y="3605"/>
                  </a:cubicBezTo>
                  <a:cubicBezTo>
                    <a:pt x="9547" y="4345"/>
                    <a:pt x="10532" y="5451"/>
                    <a:pt x="10808" y="6825"/>
                  </a:cubicBezTo>
                  <a:cubicBezTo>
                    <a:pt x="10795" y="6685"/>
                    <a:pt x="10773" y="6547"/>
                    <a:pt x="10744" y="6410"/>
                  </a:cubicBezTo>
                  <a:cubicBezTo>
                    <a:pt x="10682" y="6134"/>
                    <a:pt x="10593" y="5866"/>
                    <a:pt x="10475" y="5610"/>
                  </a:cubicBezTo>
                  <a:cubicBezTo>
                    <a:pt x="10060" y="4706"/>
                    <a:pt x="9346" y="3963"/>
                    <a:pt x="8529" y="3406"/>
                  </a:cubicBezTo>
                  <a:cubicBezTo>
                    <a:pt x="7826" y="2932"/>
                    <a:pt x="7042" y="2588"/>
                    <a:pt x="6244" y="2308"/>
                  </a:cubicBezTo>
                  <a:cubicBezTo>
                    <a:pt x="4157" y="1583"/>
                    <a:pt x="1872" y="1262"/>
                    <a:pt x="8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1588;p45">
              <a:extLst>
                <a:ext uri="{FF2B5EF4-FFF2-40B4-BE49-F238E27FC236}">
                  <a16:creationId xmlns:a16="http://schemas.microsoft.com/office/drawing/2014/main" id="{803E4448-749D-F145-D31E-51C73139D8FA}"/>
                </a:ext>
              </a:extLst>
            </p:cNvPr>
            <p:cNvSpPr/>
            <p:nvPr/>
          </p:nvSpPr>
          <p:spPr>
            <a:xfrm>
              <a:off x="10444600" y="1993775"/>
              <a:ext cx="263975" cy="156700"/>
            </a:xfrm>
            <a:custGeom>
              <a:avLst/>
              <a:gdLst/>
              <a:ahLst/>
              <a:cxnLst/>
              <a:rect l="l" t="t" r="r" b="b"/>
              <a:pathLst>
                <a:path w="10559" h="6268" extrusionOk="0">
                  <a:moveTo>
                    <a:pt x="1" y="0"/>
                  </a:moveTo>
                  <a:lnTo>
                    <a:pt x="1" y="0"/>
                  </a:lnTo>
                  <a:cubicBezTo>
                    <a:pt x="1997" y="1357"/>
                    <a:pt x="4475" y="1670"/>
                    <a:pt x="6655" y="2609"/>
                  </a:cubicBezTo>
                  <a:cubicBezTo>
                    <a:pt x="8315" y="3330"/>
                    <a:pt x="9960" y="4482"/>
                    <a:pt x="10559" y="6268"/>
                  </a:cubicBezTo>
                  <a:cubicBezTo>
                    <a:pt x="10543" y="6203"/>
                    <a:pt x="10527" y="6138"/>
                    <a:pt x="10511" y="6074"/>
                  </a:cubicBezTo>
                  <a:cubicBezTo>
                    <a:pt x="10455" y="5880"/>
                    <a:pt x="10388" y="5691"/>
                    <a:pt x="10309" y="5508"/>
                  </a:cubicBezTo>
                  <a:cubicBezTo>
                    <a:pt x="10269" y="5420"/>
                    <a:pt x="10222" y="5319"/>
                    <a:pt x="10176" y="5237"/>
                  </a:cubicBezTo>
                  <a:cubicBezTo>
                    <a:pt x="10157" y="5201"/>
                    <a:pt x="10151" y="5184"/>
                    <a:pt x="10129" y="5147"/>
                  </a:cubicBezTo>
                  <a:cubicBezTo>
                    <a:pt x="9669" y="4320"/>
                    <a:pt x="8960" y="3655"/>
                    <a:pt x="8179" y="3133"/>
                  </a:cubicBezTo>
                  <a:cubicBezTo>
                    <a:pt x="5710" y="1476"/>
                    <a:pt x="2585" y="140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1589;p45">
              <a:extLst>
                <a:ext uri="{FF2B5EF4-FFF2-40B4-BE49-F238E27FC236}">
                  <a16:creationId xmlns:a16="http://schemas.microsoft.com/office/drawing/2014/main" id="{F73B3EDE-05B1-8760-3306-41A3C9B33117}"/>
                </a:ext>
              </a:extLst>
            </p:cNvPr>
            <p:cNvSpPr/>
            <p:nvPr/>
          </p:nvSpPr>
          <p:spPr>
            <a:xfrm>
              <a:off x="10469475" y="1941025"/>
              <a:ext cx="263600" cy="165575"/>
            </a:xfrm>
            <a:custGeom>
              <a:avLst/>
              <a:gdLst/>
              <a:ahLst/>
              <a:cxnLst/>
              <a:rect l="l" t="t" r="r" b="b"/>
              <a:pathLst>
                <a:path w="10544" h="6623" extrusionOk="0">
                  <a:moveTo>
                    <a:pt x="0" y="0"/>
                  </a:moveTo>
                  <a:cubicBezTo>
                    <a:pt x="1912" y="1534"/>
                    <a:pt x="4421" y="1934"/>
                    <a:pt x="6608" y="2908"/>
                  </a:cubicBezTo>
                  <a:cubicBezTo>
                    <a:pt x="8277" y="3655"/>
                    <a:pt x="9941" y="4815"/>
                    <a:pt x="10544" y="6623"/>
                  </a:cubicBezTo>
                  <a:cubicBezTo>
                    <a:pt x="10528" y="6557"/>
                    <a:pt x="10512" y="6492"/>
                    <a:pt x="10496" y="6427"/>
                  </a:cubicBezTo>
                  <a:cubicBezTo>
                    <a:pt x="10440" y="6231"/>
                    <a:pt x="10372" y="6040"/>
                    <a:pt x="10292" y="5854"/>
                  </a:cubicBezTo>
                  <a:cubicBezTo>
                    <a:pt x="10252" y="5766"/>
                    <a:pt x="10204" y="5664"/>
                    <a:pt x="10159" y="5580"/>
                  </a:cubicBezTo>
                  <a:cubicBezTo>
                    <a:pt x="10139" y="5545"/>
                    <a:pt x="10133" y="5528"/>
                    <a:pt x="10110" y="5491"/>
                  </a:cubicBezTo>
                  <a:cubicBezTo>
                    <a:pt x="9646" y="4655"/>
                    <a:pt x="8932" y="3983"/>
                    <a:pt x="8143" y="3452"/>
                  </a:cubicBezTo>
                  <a:cubicBezTo>
                    <a:pt x="5668" y="1770"/>
                    <a:pt x="2501" y="16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1590;p45">
              <a:extLst>
                <a:ext uri="{FF2B5EF4-FFF2-40B4-BE49-F238E27FC236}">
                  <a16:creationId xmlns:a16="http://schemas.microsoft.com/office/drawing/2014/main" id="{0B2ADD35-B641-39C1-751F-F27B6C8224BB}"/>
                </a:ext>
              </a:extLst>
            </p:cNvPr>
            <p:cNvSpPr/>
            <p:nvPr/>
          </p:nvSpPr>
          <p:spPr>
            <a:xfrm>
              <a:off x="10500350" y="1852000"/>
              <a:ext cx="238900" cy="195450"/>
            </a:xfrm>
            <a:custGeom>
              <a:avLst/>
              <a:gdLst/>
              <a:ahLst/>
              <a:cxnLst/>
              <a:rect l="l" t="t" r="r" b="b"/>
              <a:pathLst>
                <a:path w="9556" h="7818" extrusionOk="0">
                  <a:moveTo>
                    <a:pt x="1" y="0"/>
                  </a:moveTo>
                  <a:lnTo>
                    <a:pt x="1" y="0"/>
                  </a:lnTo>
                  <a:cubicBezTo>
                    <a:pt x="1516" y="2274"/>
                    <a:pt x="4334" y="2970"/>
                    <a:pt x="6546" y="4345"/>
                  </a:cubicBezTo>
                  <a:cubicBezTo>
                    <a:pt x="7874" y="5165"/>
                    <a:pt x="9117" y="6269"/>
                    <a:pt x="9555" y="7817"/>
                  </a:cubicBezTo>
                  <a:lnTo>
                    <a:pt x="9556" y="7817"/>
                  </a:lnTo>
                  <a:cubicBezTo>
                    <a:pt x="9353" y="6617"/>
                    <a:pt x="8574" y="5600"/>
                    <a:pt x="7656" y="4837"/>
                  </a:cubicBezTo>
                  <a:cubicBezTo>
                    <a:pt x="5333" y="2865"/>
                    <a:pt x="1986" y="240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1591;p45">
              <a:extLst>
                <a:ext uri="{FF2B5EF4-FFF2-40B4-BE49-F238E27FC236}">
                  <a16:creationId xmlns:a16="http://schemas.microsoft.com/office/drawing/2014/main" id="{9AD27CF7-84D1-9DC2-3443-9095C53A6B0B}"/>
                </a:ext>
              </a:extLst>
            </p:cNvPr>
            <p:cNvSpPr/>
            <p:nvPr/>
          </p:nvSpPr>
          <p:spPr>
            <a:xfrm>
              <a:off x="10519250" y="1795475"/>
              <a:ext cx="233200" cy="170975"/>
            </a:xfrm>
            <a:custGeom>
              <a:avLst/>
              <a:gdLst/>
              <a:ahLst/>
              <a:cxnLst/>
              <a:rect l="l" t="t" r="r" b="b"/>
              <a:pathLst>
                <a:path w="9328" h="6839" extrusionOk="0">
                  <a:moveTo>
                    <a:pt x="0" y="0"/>
                  </a:moveTo>
                  <a:cubicBezTo>
                    <a:pt x="1517" y="1646"/>
                    <a:pt x="3689" y="2419"/>
                    <a:pt x="5610" y="3465"/>
                  </a:cubicBezTo>
                  <a:cubicBezTo>
                    <a:pt x="6932" y="4186"/>
                    <a:pt x="8224" y="5077"/>
                    <a:pt x="9052" y="6362"/>
                  </a:cubicBezTo>
                  <a:cubicBezTo>
                    <a:pt x="9144" y="6505"/>
                    <a:pt x="9250" y="6690"/>
                    <a:pt x="9327" y="6839"/>
                  </a:cubicBezTo>
                  <a:cubicBezTo>
                    <a:pt x="9262" y="6666"/>
                    <a:pt x="9187" y="6497"/>
                    <a:pt x="9103" y="6333"/>
                  </a:cubicBezTo>
                  <a:cubicBezTo>
                    <a:pt x="8647" y="5449"/>
                    <a:pt x="7933" y="4724"/>
                    <a:pt x="7144" y="4131"/>
                  </a:cubicBezTo>
                  <a:cubicBezTo>
                    <a:pt x="4932" y="2465"/>
                    <a:pt x="2098" y="18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1592;p45">
              <a:extLst>
                <a:ext uri="{FF2B5EF4-FFF2-40B4-BE49-F238E27FC236}">
                  <a16:creationId xmlns:a16="http://schemas.microsoft.com/office/drawing/2014/main" id="{07D824B3-ECEE-8C8E-06AC-F9254FBA1BE9}"/>
                </a:ext>
              </a:extLst>
            </p:cNvPr>
            <p:cNvSpPr/>
            <p:nvPr/>
          </p:nvSpPr>
          <p:spPr>
            <a:xfrm>
              <a:off x="10587000" y="1700375"/>
              <a:ext cx="178125" cy="223425"/>
            </a:xfrm>
            <a:custGeom>
              <a:avLst/>
              <a:gdLst/>
              <a:ahLst/>
              <a:cxnLst/>
              <a:rect l="l" t="t" r="r" b="b"/>
              <a:pathLst>
                <a:path w="7125" h="8937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106"/>
                    <a:pt x="124" y="211"/>
                    <a:pt x="187" y="316"/>
                  </a:cubicBezTo>
                  <a:lnTo>
                    <a:pt x="388" y="621"/>
                  </a:lnTo>
                  <a:cubicBezTo>
                    <a:pt x="505" y="787"/>
                    <a:pt x="709" y="1048"/>
                    <a:pt x="837" y="1203"/>
                  </a:cubicBezTo>
                  <a:cubicBezTo>
                    <a:pt x="2329" y="2975"/>
                    <a:pt x="4388" y="4166"/>
                    <a:pt x="5800" y="6006"/>
                  </a:cubicBezTo>
                  <a:cubicBezTo>
                    <a:pt x="6462" y="6856"/>
                    <a:pt x="6975" y="7849"/>
                    <a:pt x="7123" y="8925"/>
                  </a:cubicBezTo>
                  <a:lnTo>
                    <a:pt x="7123" y="8925"/>
                  </a:lnTo>
                  <a:cubicBezTo>
                    <a:pt x="7101" y="7940"/>
                    <a:pt x="6723" y="6993"/>
                    <a:pt x="6190" y="6176"/>
                  </a:cubicBezTo>
                  <a:cubicBezTo>
                    <a:pt x="4782" y="3995"/>
                    <a:pt x="2403" y="2740"/>
                    <a:pt x="688" y="849"/>
                  </a:cubicBezTo>
                  <a:cubicBezTo>
                    <a:pt x="543" y="686"/>
                    <a:pt x="359" y="468"/>
                    <a:pt x="219" y="292"/>
                  </a:cubicBezTo>
                  <a:cubicBezTo>
                    <a:pt x="147" y="196"/>
                    <a:pt x="75" y="97"/>
                    <a:pt x="0" y="1"/>
                  </a:cubicBezTo>
                  <a:close/>
                  <a:moveTo>
                    <a:pt x="7123" y="8925"/>
                  </a:moveTo>
                  <a:cubicBezTo>
                    <a:pt x="7123" y="8929"/>
                    <a:pt x="7123" y="8933"/>
                    <a:pt x="7123" y="8936"/>
                  </a:cubicBezTo>
                  <a:lnTo>
                    <a:pt x="7125" y="8935"/>
                  </a:lnTo>
                  <a:cubicBezTo>
                    <a:pt x="7124" y="8932"/>
                    <a:pt x="7124" y="8929"/>
                    <a:pt x="7123" y="89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1593;p45">
              <a:extLst>
                <a:ext uri="{FF2B5EF4-FFF2-40B4-BE49-F238E27FC236}">
                  <a16:creationId xmlns:a16="http://schemas.microsoft.com/office/drawing/2014/main" id="{24B33042-1971-9056-70F0-B5273D0BF0DB}"/>
                </a:ext>
              </a:extLst>
            </p:cNvPr>
            <p:cNvSpPr/>
            <p:nvPr/>
          </p:nvSpPr>
          <p:spPr>
            <a:xfrm>
              <a:off x="10642575" y="1658350"/>
              <a:ext cx="133900" cy="214175"/>
            </a:xfrm>
            <a:custGeom>
              <a:avLst/>
              <a:gdLst/>
              <a:ahLst/>
              <a:cxnLst/>
              <a:rect l="l" t="t" r="r" b="b"/>
              <a:pathLst>
                <a:path w="5356" h="8567" extrusionOk="0">
                  <a:moveTo>
                    <a:pt x="1" y="0"/>
                  </a:moveTo>
                  <a:lnTo>
                    <a:pt x="1" y="0"/>
                  </a:lnTo>
                  <a:cubicBezTo>
                    <a:pt x="20" y="50"/>
                    <a:pt x="39" y="100"/>
                    <a:pt x="60" y="150"/>
                  </a:cubicBezTo>
                  <a:lnTo>
                    <a:pt x="123" y="299"/>
                  </a:lnTo>
                  <a:cubicBezTo>
                    <a:pt x="260" y="593"/>
                    <a:pt x="417" y="876"/>
                    <a:pt x="596" y="1147"/>
                  </a:cubicBezTo>
                  <a:cubicBezTo>
                    <a:pt x="1722" y="2848"/>
                    <a:pt x="3471" y="4041"/>
                    <a:pt x="4463" y="5834"/>
                  </a:cubicBezTo>
                  <a:cubicBezTo>
                    <a:pt x="4931" y="6658"/>
                    <a:pt x="5225" y="7611"/>
                    <a:pt x="5118" y="8566"/>
                  </a:cubicBezTo>
                  <a:cubicBezTo>
                    <a:pt x="5355" y="7604"/>
                    <a:pt x="5107" y="6591"/>
                    <a:pt x="4663" y="5726"/>
                  </a:cubicBezTo>
                  <a:cubicBezTo>
                    <a:pt x="3732" y="3872"/>
                    <a:pt x="1955" y="2673"/>
                    <a:pt x="705" y="1069"/>
                  </a:cubicBezTo>
                  <a:cubicBezTo>
                    <a:pt x="508" y="817"/>
                    <a:pt x="325" y="553"/>
                    <a:pt x="161" y="280"/>
                  </a:cubicBezTo>
                  <a:cubicBezTo>
                    <a:pt x="113" y="201"/>
                    <a:pt x="44" y="7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1594;p45">
              <a:extLst>
                <a:ext uri="{FF2B5EF4-FFF2-40B4-BE49-F238E27FC236}">
                  <a16:creationId xmlns:a16="http://schemas.microsoft.com/office/drawing/2014/main" id="{06084C76-20F0-0F8D-4295-FB6CEC52BED3}"/>
                </a:ext>
              </a:extLst>
            </p:cNvPr>
            <p:cNvSpPr/>
            <p:nvPr/>
          </p:nvSpPr>
          <p:spPr>
            <a:xfrm>
              <a:off x="10722550" y="1575400"/>
              <a:ext cx="104400" cy="276050"/>
            </a:xfrm>
            <a:custGeom>
              <a:avLst/>
              <a:gdLst/>
              <a:ahLst/>
              <a:cxnLst/>
              <a:rect l="l" t="t" r="r" b="b"/>
              <a:pathLst>
                <a:path w="4176" h="11042" extrusionOk="0">
                  <a:moveTo>
                    <a:pt x="4174" y="0"/>
                  </a:moveTo>
                  <a:cubicBezTo>
                    <a:pt x="3412" y="3013"/>
                    <a:pt x="2858" y="6076"/>
                    <a:pt x="2402" y="9150"/>
                  </a:cubicBezTo>
                  <a:lnTo>
                    <a:pt x="2402" y="9150"/>
                  </a:lnTo>
                  <a:cubicBezTo>
                    <a:pt x="2029" y="6997"/>
                    <a:pt x="593" y="5103"/>
                    <a:pt x="172" y="2946"/>
                  </a:cubicBezTo>
                  <a:cubicBezTo>
                    <a:pt x="72" y="2437"/>
                    <a:pt x="36" y="1914"/>
                    <a:pt x="87" y="1396"/>
                  </a:cubicBezTo>
                  <a:lnTo>
                    <a:pt x="87" y="1396"/>
                  </a:lnTo>
                  <a:cubicBezTo>
                    <a:pt x="53" y="1602"/>
                    <a:pt x="33" y="1811"/>
                    <a:pt x="27" y="2020"/>
                  </a:cubicBezTo>
                  <a:cubicBezTo>
                    <a:pt x="1" y="3075"/>
                    <a:pt x="309" y="4103"/>
                    <a:pt x="685" y="5078"/>
                  </a:cubicBezTo>
                  <a:cubicBezTo>
                    <a:pt x="1210" y="6428"/>
                    <a:pt x="1895" y="7734"/>
                    <a:pt x="2142" y="9171"/>
                  </a:cubicBezTo>
                  <a:cubicBezTo>
                    <a:pt x="2215" y="9602"/>
                    <a:pt x="2244" y="10043"/>
                    <a:pt x="2211" y="10479"/>
                  </a:cubicBezTo>
                  <a:lnTo>
                    <a:pt x="2211" y="10479"/>
                  </a:lnTo>
                  <a:cubicBezTo>
                    <a:pt x="2187" y="10652"/>
                    <a:pt x="2163" y="10824"/>
                    <a:pt x="2139" y="10997"/>
                  </a:cubicBezTo>
                  <a:lnTo>
                    <a:pt x="2407" y="11042"/>
                  </a:lnTo>
                  <a:cubicBezTo>
                    <a:pt x="2408" y="11039"/>
                    <a:pt x="2408" y="11036"/>
                    <a:pt x="2409" y="11033"/>
                  </a:cubicBezTo>
                  <a:lnTo>
                    <a:pt x="2409" y="11033"/>
                  </a:lnTo>
                  <a:lnTo>
                    <a:pt x="2409" y="11034"/>
                  </a:lnTo>
                  <a:cubicBezTo>
                    <a:pt x="2410" y="11030"/>
                    <a:pt x="2410" y="11026"/>
                    <a:pt x="2411" y="11022"/>
                  </a:cubicBezTo>
                  <a:lnTo>
                    <a:pt x="2411" y="11022"/>
                  </a:lnTo>
                  <a:cubicBezTo>
                    <a:pt x="2441" y="10864"/>
                    <a:pt x="2463" y="10705"/>
                    <a:pt x="2477" y="10546"/>
                  </a:cubicBezTo>
                  <a:lnTo>
                    <a:pt x="2477" y="10546"/>
                  </a:lnTo>
                  <a:cubicBezTo>
                    <a:pt x="2966" y="7024"/>
                    <a:pt x="3514" y="3493"/>
                    <a:pt x="4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1595;p45">
              <a:extLst>
                <a:ext uri="{FF2B5EF4-FFF2-40B4-BE49-F238E27FC236}">
                  <a16:creationId xmlns:a16="http://schemas.microsoft.com/office/drawing/2014/main" id="{F0B11F73-B3C6-250D-9B99-88E25A3E932C}"/>
                </a:ext>
              </a:extLst>
            </p:cNvPr>
            <p:cNvSpPr/>
            <p:nvPr/>
          </p:nvSpPr>
          <p:spPr>
            <a:xfrm>
              <a:off x="10537700" y="2785450"/>
              <a:ext cx="247600" cy="166925"/>
            </a:xfrm>
            <a:custGeom>
              <a:avLst/>
              <a:gdLst/>
              <a:ahLst/>
              <a:cxnLst/>
              <a:rect l="l" t="t" r="r" b="b"/>
              <a:pathLst>
                <a:path w="9904" h="6677" extrusionOk="0">
                  <a:moveTo>
                    <a:pt x="9903" y="0"/>
                  </a:moveTo>
                  <a:lnTo>
                    <a:pt x="9903" y="0"/>
                  </a:lnTo>
                  <a:cubicBezTo>
                    <a:pt x="7928" y="2272"/>
                    <a:pt x="4698" y="2545"/>
                    <a:pt x="2262" y="4124"/>
                  </a:cubicBezTo>
                  <a:cubicBezTo>
                    <a:pt x="1293" y="4741"/>
                    <a:pt x="413" y="5584"/>
                    <a:pt x="1" y="6676"/>
                  </a:cubicBezTo>
                  <a:cubicBezTo>
                    <a:pt x="579" y="5538"/>
                    <a:pt x="1608" y="4728"/>
                    <a:pt x="2709" y="4132"/>
                  </a:cubicBezTo>
                  <a:cubicBezTo>
                    <a:pt x="3809" y="3524"/>
                    <a:pt x="5034" y="3113"/>
                    <a:pt x="6191" y="2626"/>
                  </a:cubicBezTo>
                  <a:cubicBezTo>
                    <a:pt x="7590" y="2036"/>
                    <a:pt x="9026" y="1284"/>
                    <a:pt x="9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1596;p45">
              <a:extLst>
                <a:ext uri="{FF2B5EF4-FFF2-40B4-BE49-F238E27FC236}">
                  <a16:creationId xmlns:a16="http://schemas.microsoft.com/office/drawing/2014/main" id="{62E48A1D-D305-6E88-640A-FB267A41ED5B}"/>
                </a:ext>
              </a:extLst>
            </p:cNvPr>
            <p:cNvSpPr/>
            <p:nvPr/>
          </p:nvSpPr>
          <p:spPr>
            <a:xfrm>
              <a:off x="10545850" y="2657675"/>
              <a:ext cx="279075" cy="197050"/>
            </a:xfrm>
            <a:custGeom>
              <a:avLst/>
              <a:gdLst/>
              <a:ahLst/>
              <a:cxnLst/>
              <a:rect l="l" t="t" r="r" b="b"/>
              <a:pathLst>
                <a:path w="11163" h="7882" extrusionOk="0">
                  <a:moveTo>
                    <a:pt x="11163" y="1"/>
                  </a:moveTo>
                  <a:cubicBezTo>
                    <a:pt x="11127" y="64"/>
                    <a:pt x="11092" y="128"/>
                    <a:pt x="11056" y="191"/>
                  </a:cubicBezTo>
                  <a:lnTo>
                    <a:pt x="10942" y="377"/>
                  </a:lnTo>
                  <a:cubicBezTo>
                    <a:pt x="10866" y="493"/>
                    <a:pt x="10778" y="621"/>
                    <a:pt x="10692" y="733"/>
                  </a:cubicBezTo>
                  <a:cubicBezTo>
                    <a:pt x="10639" y="799"/>
                    <a:pt x="10616" y="832"/>
                    <a:pt x="10557" y="904"/>
                  </a:cubicBezTo>
                  <a:cubicBezTo>
                    <a:pt x="10502" y="966"/>
                    <a:pt x="10476" y="1000"/>
                    <a:pt x="10415" y="1068"/>
                  </a:cubicBezTo>
                  <a:cubicBezTo>
                    <a:pt x="9136" y="2471"/>
                    <a:pt x="7322" y="3197"/>
                    <a:pt x="5590" y="3878"/>
                  </a:cubicBezTo>
                  <a:cubicBezTo>
                    <a:pt x="3897" y="4543"/>
                    <a:pt x="2130" y="5256"/>
                    <a:pt x="864" y="6613"/>
                  </a:cubicBezTo>
                  <a:cubicBezTo>
                    <a:pt x="518" y="6987"/>
                    <a:pt x="222" y="7414"/>
                    <a:pt x="3" y="7876"/>
                  </a:cubicBezTo>
                  <a:lnTo>
                    <a:pt x="3" y="7876"/>
                  </a:lnTo>
                  <a:cubicBezTo>
                    <a:pt x="604" y="6868"/>
                    <a:pt x="1508" y="6124"/>
                    <a:pt x="2518" y="5549"/>
                  </a:cubicBezTo>
                  <a:cubicBezTo>
                    <a:pt x="4287" y="4526"/>
                    <a:pt x="6304" y="4035"/>
                    <a:pt x="8096" y="3053"/>
                  </a:cubicBezTo>
                  <a:cubicBezTo>
                    <a:pt x="8966" y="2578"/>
                    <a:pt x="9797" y="1995"/>
                    <a:pt x="10428" y="1221"/>
                  </a:cubicBezTo>
                  <a:cubicBezTo>
                    <a:pt x="10638" y="965"/>
                    <a:pt x="10822" y="689"/>
                    <a:pt x="10978" y="398"/>
                  </a:cubicBezTo>
                  <a:lnTo>
                    <a:pt x="11076" y="200"/>
                  </a:lnTo>
                  <a:cubicBezTo>
                    <a:pt x="11105" y="133"/>
                    <a:pt x="11133" y="68"/>
                    <a:pt x="11163" y="1"/>
                  </a:cubicBezTo>
                  <a:close/>
                  <a:moveTo>
                    <a:pt x="3" y="7876"/>
                  </a:moveTo>
                  <a:cubicBezTo>
                    <a:pt x="2" y="7877"/>
                    <a:pt x="1" y="7879"/>
                    <a:pt x="0" y="7880"/>
                  </a:cubicBezTo>
                  <a:lnTo>
                    <a:pt x="0" y="7881"/>
                  </a:lnTo>
                  <a:cubicBezTo>
                    <a:pt x="1" y="7879"/>
                    <a:pt x="2" y="7878"/>
                    <a:pt x="3" y="7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1597;p45">
              <a:extLst>
                <a:ext uri="{FF2B5EF4-FFF2-40B4-BE49-F238E27FC236}">
                  <a16:creationId xmlns:a16="http://schemas.microsoft.com/office/drawing/2014/main" id="{BBC3636A-F852-B6C7-47D5-B6537F335975}"/>
                </a:ext>
              </a:extLst>
            </p:cNvPr>
            <p:cNvSpPr/>
            <p:nvPr/>
          </p:nvSpPr>
          <p:spPr>
            <a:xfrm>
              <a:off x="10575050" y="2541625"/>
              <a:ext cx="268400" cy="195625"/>
            </a:xfrm>
            <a:custGeom>
              <a:avLst/>
              <a:gdLst/>
              <a:ahLst/>
              <a:cxnLst/>
              <a:rect l="l" t="t" r="r" b="b"/>
              <a:pathLst>
                <a:path w="10736" h="7825" extrusionOk="0">
                  <a:moveTo>
                    <a:pt x="10736" y="1"/>
                  </a:moveTo>
                  <a:lnTo>
                    <a:pt x="10736" y="1"/>
                  </a:lnTo>
                  <a:cubicBezTo>
                    <a:pt x="9212" y="2425"/>
                    <a:pt x="6410" y="3482"/>
                    <a:pt x="3971" y="4737"/>
                  </a:cubicBezTo>
                  <a:cubicBezTo>
                    <a:pt x="2481" y="5508"/>
                    <a:pt x="986" y="6432"/>
                    <a:pt x="1" y="7825"/>
                  </a:cubicBezTo>
                  <a:lnTo>
                    <a:pt x="2" y="7825"/>
                  </a:lnTo>
                  <a:cubicBezTo>
                    <a:pt x="2633" y="4804"/>
                    <a:pt x="7095" y="4350"/>
                    <a:pt x="9782" y="1393"/>
                  </a:cubicBezTo>
                  <a:cubicBezTo>
                    <a:pt x="10159" y="971"/>
                    <a:pt x="10490" y="505"/>
                    <a:pt x="10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1598;p45">
              <a:extLst>
                <a:ext uri="{FF2B5EF4-FFF2-40B4-BE49-F238E27FC236}">
                  <a16:creationId xmlns:a16="http://schemas.microsoft.com/office/drawing/2014/main" id="{B5EBBDE6-9706-3FDE-9633-E12C3DE87C6F}"/>
                </a:ext>
              </a:extLst>
            </p:cNvPr>
            <p:cNvSpPr/>
            <p:nvPr/>
          </p:nvSpPr>
          <p:spPr>
            <a:xfrm>
              <a:off x="10595400" y="2392250"/>
              <a:ext cx="286075" cy="225900"/>
            </a:xfrm>
            <a:custGeom>
              <a:avLst/>
              <a:gdLst/>
              <a:ahLst/>
              <a:cxnLst/>
              <a:rect l="l" t="t" r="r" b="b"/>
              <a:pathLst>
                <a:path w="11443" h="9036" extrusionOk="0">
                  <a:moveTo>
                    <a:pt x="11443" y="1"/>
                  </a:moveTo>
                  <a:cubicBezTo>
                    <a:pt x="10135" y="1720"/>
                    <a:pt x="8942" y="3563"/>
                    <a:pt x="7208" y="4887"/>
                  </a:cubicBezTo>
                  <a:cubicBezTo>
                    <a:pt x="6237" y="5649"/>
                    <a:pt x="5114" y="6175"/>
                    <a:pt x="3979" y="6645"/>
                  </a:cubicBezTo>
                  <a:cubicBezTo>
                    <a:pt x="2528" y="7246"/>
                    <a:pt x="1086" y="7851"/>
                    <a:pt x="0" y="9035"/>
                  </a:cubicBezTo>
                  <a:cubicBezTo>
                    <a:pt x="159" y="8894"/>
                    <a:pt x="371" y="8720"/>
                    <a:pt x="540" y="8593"/>
                  </a:cubicBezTo>
                  <a:cubicBezTo>
                    <a:pt x="1470" y="7894"/>
                    <a:pt x="2555" y="7453"/>
                    <a:pt x="3635" y="7036"/>
                  </a:cubicBezTo>
                  <a:cubicBezTo>
                    <a:pt x="4357" y="6756"/>
                    <a:pt x="5095" y="6469"/>
                    <a:pt x="5785" y="6113"/>
                  </a:cubicBezTo>
                  <a:cubicBezTo>
                    <a:pt x="7786" y="5115"/>
                    <a:pt x="9240" y="3418"/>
                    <a:pt x="10439" y="1573"/>
                  </a:cubicBezTo>
                  <a:cubicBezTo>
                    <a:pt x="10782" y="1053"/>
                    <a:pt x="11114" y="529"/>
                    <a:pt x="11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1599;p45">
              <a:extLst>
                <a:ext uri="{FF2B5EF4-FFF2-40B4-BE49-F238E27FC236}">
                  <a16:creationId xmlns:a16="http://schemas.microsoft.com/office/drawing/2014/main" id="{49C1865B-C562-5A88-C04B-B1231E752462}"/>
                </a:ext>
              </a:extLst>
            </p:cNvPr>
            <p:cNvSpPr/>
            <p:nvPr/>
          </p:nvSpPr>
          <p:spPr>
            <a:xfrm>
              <a:off x="10624825" y="2268200"/>
              <a:ext cx="280400" cy="211150"/>
            </a:xfrm>
            <a:custGeom>
              <a:avLst/>
              <a:gdLst/>
              <a:ahLst/>
              <a:cxnLst/>
              <a:rect l="l" t="t" r="r" b="b"/>
              <a:pathLst>
                <a:path w="11216" h="8446" extrusionOk="0">
                  <a:moveTo>
                    <a:pt x="11215" y="1"/>
                  </a:moveTo>
                  <a:lnTo>
                    <a:pt x="11215" y="1"/>
                  </a:lnTo>
                  <a:cubicBezTo>
                    <a:pt x="8808" y="4247"/>
                    <a:pt x="4206" y="6378"/>
                    <a:pt x="1" y="8445"/>
                  </a:cubicBezTo>
                  <a:cubicBezTo>
                    <a:pt x="4365" y="6735"/>
                    <a:pt x="9129" y="4469"/>
                    <a:pt x="11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1600;p45">
              <a:extLst>
                <a:ext uri="{FF2B5EF4-FFF2-40B4-BE49-F238E27FC236}">
                  <a16:creationId xmlns:a16="http://schemas.microsoft.com/office/drawing/2014/main" id="{BDAE91BB-B339-268C-6376-9AC817281919}"/>
                </a:ext>
              </a:extLst>
            </p:cNvPr>
            <p:cNvSpPr/>
            <p:nvPr/>
          </p:nvSpPr>
          <p:spPr>
            <a:xfrm>
              <a:off x="10647925" y="2187425"/>
              <a:ext cx="265825" cy="217425"/>
            </a:xfrm>
            <a:custGeom>
              <a:avLst/>
              <a:gdLst/>
              <a:ahLst/>
              <a:cxnLst/>
              <a:rect l="l" t="t" r="r" b="b"/>
              <a:pathLst>
                <a:path w="10633" h="8697" extrusionOk="0">
                  <a:moveTo>
                    <a:pt x="10633" y="1"/>
                  </a:moveTo>
                  <a:lnTo>
                    <a:pt x="10633" y="1"/>
                  </a:lnTo>
                  <a:cubicBezTo>
                    <a:pt x="9604" y="1764"/>
                    <a:pt x="7874" y="2940"/>
                    <a:pt x="6147" y="3950"/>
                  </a:cubicBezTo>
                  <a:cubicBezTo>
                    <a:pt x="3923" y="5251"/>
                    <a:pt x="1415" y="6440"/>
                    <a:pt x="0" y="8696"/>
                  </a:cubicBezTo>
                  <a:cubicBezTo>
                    <a:pt x="1605" y="6599"/>
                    <a:pt x="4065" y="5498"/>
                    <a:pt x="6285" y="4181"/>
                  </a:cubicBezTo>
                  <a:cubicBezTo>
                    <a:pt x="8015" y="3148"/>
                    <a:pt x="9763" y="1877"/>
                    <a:pt x="10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1601;p45">
              <a:extLst>
                <a:ext uri="{FF2B5EF4-FFF2-40B4-BE49-F238E27FC236}">
                  <a16:creationId xmlns:a16="http://schemas.microsoft.com/office/drawing/2014/main" id="{91D6649F-A821-E681-AB37-99B1908F6301}"/>
                </a:ext>
              </a:extLst>
            </p:cNvPr>
            <p:cNvSpPr/>
            <p:nvPr/>
          </p:nvSpPr>
          <p:spPr>
            <a:xfrm>
              <a:off x="10682150" y="2087250"/>
              <a:ext cx="260800" cy="202700"/>
            </a:xfrm>
            <a:custGeom>
              <a:avLst/>
              <a:gdLst/>
              <a:ahLst/>
              <a:cxnLst/>
              <a:rect l="l" t="t" r="r" b="b"/>
              <a:pathLst>
                <a:path w="10432" h="8108" extrusionOk="0">
                  <a:moveTo>
                    <a:pt x="10431" y="0"/>
                  </a:moveTo>
                  <a:lnTo>
                    <a:pt x="10431" y="0"/>
                  </a:lnTo>
                  <a:cubicBezTo>
                    <a:pt x="9085" y="2146"/>
                    <a:pt x="7052" y="3823"/>
                    <a:pt x="4682" y="4708"/>
                  </a:cubicBezTo>
                  <a:cubicBezTo>
                    <a:pt x="4421" y="4812"/>
                    <a:pt x="4157" y="4912"/>
                    <a:pt x="3894" y="5014"/>
                  </a:cubicBezTo>
                  <a:cubicBezTo>
                    <a:pt x="3497" y="5167"/>
                    <a:pt x="3100" y="5327"/>
                    <a:pt x="2714" y="5508"/>
                  </a:cubicBezTo>
                  <a:cubicBezTo>
                    <a:pt x="2066" y="5811"/>
                    <a:pt x="1446" y="6189"/>
                    <a:pt x="932" y="6690"/>
                  </a:cubicBezTo>
                  <a:cubicBezTo>
                    <a:pt x="624" y="6989"/>
                    <a:pt x="357" y="7331"/>
                    <a:pt x="165" y="7715"/>
                  </a:cubicBezTo>
                  <a:cubicBezTo>
                    <a:pt x="101" y="7842"/>
                    <a:pt x="46" y="7973"/>
                    <a:pt x="0" y="8108"/>
                  </a:cubicBezTo>
                  <a:cubicBezTo>
                    <a:pt x="118" y="7851"/>
                    <a:pt x="267" y="7611"/>
                    <a:pt x="442" y="7391"/>
                  </a:cubicBezTo>
                  <a:cubicBezTo>
                    <a:pt x="1712" y="5796"/>
                    <a:pt x="3786" y="5438"/>
                    <a:pt x="5569" y="4631"/>
                  </a:cubicBezTo>
                  <a:cubicBezTo>
                    <a:pt x="7644" y="3684"/>
                    <a:pt x="9406" y="2039"/>
                    <a:pt x="10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1602;p45">
              <a:extLst>
                <a:ext uri="{FF2B5EF4-FFF2-40B4-BE49-F238E27FC236}">
                  <a16:creationId xmlns:a16="http://schemas.microsoft.com/office/drawing/2014/main" id="{55F9B4D7-5F88-0A8E-BD5F-131C882FE05A}"/>
                </a:ext>
              </a:extLst>
            </p:cNvPr>
            <p:cNvSpPr/>
            <p:nvPr/>
          </p:nvSpPr>
          <p:spPr>
            <a:xfrm>
              <a:off x="10710600" y="1985875"/>
              <a:ext cx="265450" cy="181725"/>
            </a:xfrm>
            <a:custGeom>
              <a:avLst/>
              <a:gdLst/>
              <a:ahLst/>
              <a:cxnLst/>
              <a:rect l="l" t="t" r="r" b="b"/>
              <a:pathLst>
                <a:path w="10618" h="7269" extrusionOk="0">
                  <a:moveTo>
                    <a:pt x="10617" y="1"/>
                  </a:moveTo>
                  <a:cubicBezTo>
                    <a:pt x="10488" y="135"/>
                    <a:pt x="10355" y="272"/>
                    <a:pt x="10227" y="407"/>
                  </a:cubicBezTo>
                  <a:cubicBezTo>
                    <a:pt x="10099" y="533"/>
                    <a:pt x="9953" y="675"/>
                    <a:pt x="9828" y="802"/>
                  </a:cubicBezTo>
                  <a:cubicBezTo>
                    <a:pt x="9725" y="897"/>
                    <a:pt x="9483" y="1126"/>
                    <a:pt x="9378" y="1219"/>
                  </a:cubicBezTo>
                  <a:cubicBezTo>
                    <a:pt x="9271" y="1314"/>
                    <a:pt x="9104" y="1462"/>
                    <a:pt x="8997" y="1557"/>
                  </a:cubicBezTo>
                  <a:cubicBezTo>
                    <a:pt x="8920" y="1622"/>
                    <a:pt x="8760" y="1755"/>
                    <a:pt x="8684" y="1818"/>
                  </a:cubicBezTo>
                  <a:cubicBezTo>
                    <a:pt x="7638" y="2682"/>
                    <a:pt x="6504" y="3432"/>
                    <a:pt x="5299" y="4057"/>
                  </a:cubicBezTo>
                  <a:cubicBezTo>
                    <a:pt x="5159" y="4128"/>
                    <a:pt x="4986" y="4212"/>
                    <a:pt x="4844" y="4283"/>
                  </a:cubicBezTo>
                  <a:cubicBezTo>
                    <a:pt x="4722" y="4344"/>
                    <a:pt x="4415" y="4482"/>
                    <a:pt x="4292" y="4540"/>
                  </a:cubicBezTo>
                  <a:cubicBezTo>
                    <a:pt x="4225" y="4569"/>
                    <a:pt x="4082" y="4628"/>
                    <a:pt x="4011" y="4659"/>
                  </a:cubicBezTo>
                  <a:cubicBezTo>
                    <a:pt x="3511" y="4875"/>
                    <a:pt x="2996" y="5051"/>
                    <a:pt x="2488" y="5249"/>
                  </a:cubicBezTo>
                  <a:cubicBezTo>
                    <a:pt x="1663" y="5573"/>
                    <a:pt x="792" y="5963"/>
                    <a:pt x="271" y="6714"/>
                  </a:cubicBezTo>
                  <a:cubicBezTo>
                    <a:pt x="156" y="6885"/>
                    <a:pt x="64" y="7072"/>
                    <a:pt x="0" y="7269"/>
                  </a:cubicBezTo>
                  <a:cubicBezTo>
                    <a:pt x="84" y="7083"/>
                    <a:pt x="191" y="6908"/>
                    <a:pt x="318" y="6749"/>
                  </a:cubicBezTo>
                  <a:cubicBezTo>
                    <a:pt x="1040" y="5874"/>
                    <a:pt x="2301" y="5549"/>
                    <a:pt x="3338" y="5187"/>
                  </a:cubicBezTo>
                  <a:cubicBezTo>
                    <a:pt x="3980" y="4964"/>
                    <a:pt x="4630" y="4696"/>
                    <a:pt x="5239" y="4391"/>
                  </a:cubicBezTo>
                  <a:cubicBezTo>
                    <a:pt x="5411" y="4309"/>
                    <a:pt x="5619" y="4195"/>
                    <a:pt x="5788" y="4104"/>
                  </a:cubicBezTo>
                  <a:cubicBezTo>
                    <a:pt x="5913" y="4042"/>
                    <a:pt x="6199" y="3868"/>
                    <a:pt x="6326" y="3798"/>
                  </a:cubicBezTo>
                  <a:cubicBezTo>
                    <a:pt x="6489" y="3701"/>
                    <a:pt x="6688" y="3571"/>
                    <a:pt x="6850" y="3470"/>
                  </a:cubicBezTo>
                  <a:cubicBezTo>
                    <a:pt x="6969" y="3393"/>
                    <a:pt x="7239" y="3204"/>
                    <a:pt x="7361" y="3123"/>
                  </a:cubicBezTo>
                  <a:lnTo>
                    <a:pt x="7694" y="2878"/>
                  </a:lnTo>
                  <a:cubicBezTo>
                    <a:pt x="7884" y="2739"/>
                    <a:pt x="8077" y="2579"/>
                    <a:pt x="8262" y="2433"/>
                  </a:cubicBezTo>
                  <a:cubicBezTo>
                    <a:pt x="8345" y="2363"/>
                    <a:pt x="8608" y="2138"/>
                    <a:pt x="8693" y="2064"/>
                  </a:cubicBezTo>
                  <a:cubicBezTo>
                    <a:pt x="8819" y="1950"/>
                    <a:pt x="8984" y="1799"/>
                    <a:pt x="9109" y="1682"/>
                  </a:cubicBezTo>
                  <a:cubicBezTo>
                    <a:pt x="9230" y="1564"/>
                    <a:pt x="9393" y="1402"/>
                    <a:pt x="9511" y="1284"/>
                  </a:cubicBezTo>
                  <a:cubicBezTo>
                    <a:pt x="9584" y="1207"/>
                    <a:pt x="9828" y="945"/>
                    <a:pt x="9897" y="870"/>
                  </a:cubicBezTo>
                  <a:cubicBezTo>
                    <a:pt x="10147" y="589"/>
                    <a:pt x="10387" y="299"/>
                    <a:pt x="10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1603;p45">
              <a:extLst>
                <a:ext uri="{FF2B5EF4-FFF2-40B4-BE49-F238E27FC236}">
                  <a16:creationId xmlns:a16="http://schemas.microsoft.com/office/drawing/2014/main" id="{82573BF8-C395-6BA7-B643-8844D3EB941F}"/>
                </a:ext>
              </a:extLst>
            </p:cNvPr>
            <p:cNvSpPr/>
            <p:nvPr/>
          </p:nvSpPr>
          <p:spPr>
            <a:xfrm>
              <a:off x="10753900" y="1883575"/>
              <a:ext cx="224750" cy="187475"/>
            </a:xfrm>
            <a:custGeom>
              <a:avLst/>
              <a:gdLst/>
              <a:ahLst/>
              <a:cxnLst/>
              <a:rect l="l" t="t" r="r" b="b"/>
              <a:pathLst>
                <a:path w="8990" h="7499" extrusionOk="0">
                  <a:moveTo>
                    <a:pt x="8989" y="1"/>
                  </a:moveTo>
                  <a:lnTo>
                    <a:pt x="8989" y="1"/>
                  </a:lnTo>
                  <a:cubicBezTo>
                    <a:pt x="8636" y="931"/>
                    <a:pt x="7956" y="1698"/>
                    <a:pt x="7174" y="2297"/>
                  </a:cubicBezTo>
                  <a:cubicBezTo>
                    <a:pt x="5205" y="3835"/>
                    <a:pt x="2594" y="4410"/>
                    <a:pt x="849" y="6257"/>
                  </a:cubicBezTo>
                  <a:cubicBezTo>
                    <a:pt x="590" y="6533"/>
                    <a:pt x="363" y="6837"/>
                    <a:pt x="173" y="7164"/>
                  </a:cubicBezTo>
                  <a:cubicBezTo>
                    <a:pt x="121" y="7257"/>
                    <a:pt x="42" y="7404"/>
                    <a:pt x="0" y="7498"/>
                  </a:cubicBezTo>
                  <a:cubicBezTo>
                    <a:pt x="34" y="7445"/>
                    <a:pt x="67" y="7393"/>
                    <a:pt x="101" y="7339"/>
                  </a:cubicBezTo>
                  <a:lnTo>
                    <a:pt x="207" y="7186"/>
                  </a:lnTo>
                  <a:cubicBezTo>
                    <a:pt x="712" y="6480"/>
                    <a:pt x="1391" y="5918"/>
                    <a:pt x="2119" y="5454"/>
                  </a:cubicBezTo>
                  <a:cubicBezTo>
                    <a:pt x="3798" y="4377"/>
                    <a:pt x="5772" y="3765"/>
                    <a:pt x="7309" y="2464"/>
                  </a:cubicBezTo>
                  <a:cubicBezTo>
                    <a:pt x="8080" y="1819"/>
                    <a:pt x="8738" y="988"/>
                    <a:pt x="8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1604;p45">
              <a:extLst>
                <a:ext uri="{FF2B5EF4-FFF2-40B4-BE49-F238E27FC236}">
                  <a16:creationId xmlns:a16="http://schemas.microsoft.com/office/drawing/2014/main" id="{6DF6BB25-9A4F-3A01-5E14-A366392FF360}"/>
                </a:ext>
              </a:extLst>
            </p:cNvPr>
            <p:cNvSpPr/>
            <p:nvPr/>
          </p:nvSpPr>
          <p:spPr>
            <a:xfrm>
              <a:off x="10742525" y="1800975"/>
              <a:ext cx="228150" cy="180175"/>
            </a:xfrm>
            <a:custGeom>
              <a:avLst/>
              <a:gdLst/>
              <a:ahLst/>
              <a:cxnLst/>
              <a:rect l="l" t="t" r="r" b="b"/>
              <a:pathLst>
                <a:path w="9126" h="7207" extrusionOk="0">
                  <a:moveTo>
                    <a:pt x="9125" y="0"/>
                  </a:moveTo>
                  <a:cubicBezTo>
                    <a:pt x="8729" y="1185"/>
                    <a:pt x="7767" y="2080"/>
                    <a:pt x="6720" y="2708"/>
                  </a:cubicBezTo>
                  <a:cubicBezTo>
                    <a:pt x="6082" y="3088"/>
                    <a:pt x="5401" y="3389"/>
                    <a:pt x="4717" y="3679"/>
                  </a:cubicBezTo>
                  <a:cubicBezTo>
                    <a:pt x="3120" y="4353"/>
                    <a:pt x="1385" y="5071"/>
                    <a:pt x="365" y="6548"/>
                  </a:cubicBezTo>
                  <a:cubicBezTo>
                    <a:pt x="223" y="6755"/>
                    <a:pt x="100" y="6976"/>
                    <a:pt x="1" y="7206"/>
                  </a:cubicBezTo>
                  <a:cubicBezTo>
                    <a:pt x="64" y="7098"/>
                    <a:pt x="130" y="6992"/>
                    <a:pt x="200" y="6890"/>
                  </a:cubicBezTo>
                  <a:cubicBezTo>
                    <a:pt x="986" y="5763"/>
                    <a:pt x="2218" y="5061"/>
                    <a:pt x="3450" y="4515"/>
                  </a:cubicBezTo>
                  <a:cubicBezTo>
                    <a:pt x="4585" y="4012"/>
                    <a:pt x="5796" y="3584"/>
                    <a:pt x="6847" y="2912"/>
                  </a:cubicBezTo>
                  <a:cubicBezTo>
                    <a:pt x="7897" y="2237"/>
                    <a:pt x="8856" y="1255"/>
                    <a:pt x="9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1605;p45">
              <a:extLst>
                <a:ext uri="{FF2B5EF4-FFF2-40B4-BE49-F238E27FC236}">
                  <a16:creationId xmlns:a16="http://schemas.microsoft.com/office/drawing/2014/main" id="{D6A2D964-0196-D594-B70C-C1EE2BD42083}"/>
                </a:ext>
              </a:extLst>
            </p:cNvPr>
            <p:cNvSpPr/>
            <p:nvPr/>
          </p:nvSpPr>
          <p:spPr>
            <a:xfrm>
              <a:off x="10756800" y="1721850"/>
              <a:ext cx="180300" cy="213850"/>
            </a:xfrm>
            <a:custGeom>
              <a:avLst/>
              <a:gdLst/>
              <a:ahLst/>
              <a:cxnLst/>
              <a:rect l="l" t="t" r="r" b="b"/>
              <a:pathLst>
                <a:path w="7212" h="8554" extrusionOk="0">
                  <a:moveTo>
                    <a:pt x="7212" y="0"/>
                  </a:moveTo>
                  <a:lnTo>
                    <a:pt x="7210" y="2"/>
                  </a:lnTo>
                  <a:cubicBezTo>
                    <a:pt x="6490" y="2064"/>
                    <a:pt x="4548" y="3283"/>
                    <a:pt x="2910" y="4574"/>
                  </a:cubicBezTo>
                  <a:cubicBezTo>
                    <a:pt x="1796" y="5464"/>
                    <a:pt x="688" y="6493"/>
                    <a:pt x="185" y="7862"/>
                  </a:cubicBezTo>
                  <a:cubicBezTo>
                    <a:pt x="105" y="8086"/>
                    <a:pt x="42" y="8318"/>
                    <a:pt x="0" y="8554"/>
                  </a:cubicBezTo>
                  <a:cubicBezTo>
                    <a:pt x="19" y="8497"/>
                    <a:pt x="38" y="8440"/>
                    <a:pt x="56" y="8384"/>
                  </a:cubicBezTo>
                  <a:cubicBezTo>
                    <a:pt x="84" y="8303"/>
                    <a:pt x="151" y="8128"/>
                    <a:pt x="183" y="8051"/>
                  </a:cubicBezTo>
                  <a:cubicBezTo>
                    <a:pt x="576" y="7128"/>
                    <a:pt x="1251" y="6358"/>
                    <a:pt x="1989" y="5689"/>
                  </a:cubicBezTo>
                  <a:cubicBezTo>
                    <a:pt x="3221" y="4570"/>
                    <a:pt x="4678" y="3711"/>
                    <a:pt x="5813" y="2481"/>
                  </a:cubicBezTo>
                  <a:cubicBezTo>
                    <a:pt x="6463" y="1781"/>
                    <a:pt x="7008" y="945"/>
                    <a:pt x="7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1606;p45">
              <a:extLst>
                <a:ext uri="{FF2B5EF4-FFF2-40B4-BE49-F238E27FC236}">
                  <a16:creationId xmlns:a16="http://schemas.microsoft.com/office/drawing/2014/main" id="{591EFD54-1902-CE48-2CC4-B5314937CB33}"/>
                </a:ext>
              </a:extLst>
            </p:cNvPr>
            <p:cNvSpPr/>
            <p:nvPr/>
          </p:nvSpPr>
          <p:spPr>
            <a:xfrm>
              <a:off x="10785425" y="1650150"/>
              <a:ext cx="119600" cy="188725"/>
            </a:xfrm>
            <a:custGeom>
              <a:avLst/>
              <a:gdLst/>
              <a:ahLst/>
              <a:cxnLst/>
              <a:rect l="l" t="t" r="r" b="b"/>
              <a:pathLst>
                <a:path w="4784" h="7549" extrusionOk="0">
                  <a:moveTo>
                    <a:pt x="4688" y="1"/>
                  </a:moveTo>
                  <a:cubicBezTo>
                    <a:pt x="4667" y="848"/>
                    <a:pt x="4308" y="1648"/>
                    <a:pt x="3826" y="2333"/>
                  </a:cubicBezTo>
                  <a:cubicBezTo>
                    <a:pt x="3021" y="3501"/>
                    <a:pt x="1865" y="4382"/>
                    <a:pt x="998" y="5500"/>
                  </a:cubicBezTo>
                  <a:cubicBezTo>
                    <a:pt x="587" y="6029"/>
                    <a:pt x="237" y="6620"/>
                    <a:pt x="62" y="7270"/>
                  </a:cubicBezTo>
                  <a:cubicBezTo>
                    <a:pt x="44" y="7348"/>
                    <a:pt x="14" y="7472"/>
                    <a:pt x="1" y="7549"/>
                  </a:cubicBezTo>
                  <a:cubicBezTo>
                    <a:pt x="17" y="7505"/>
                    <a:pt x="34" y="7460"/>
                    <a:pt x="49" y="7415"/>
                  </a:cubicBezTo>
                  <a:cubicBezTo>
                    <a:pt x="167" y="7108"/>
                    <a:pt x="314" y="6812"/>
                    <a:pt x="491" y="6534"/>
                  </a:cubicBezTo>
                  <a:cubicBezTo>
                    <a:pt x="1505" y="4925"/>
                    <a:pt x="3231" y="3885"/>
                    <a:pt x="4164" y="2210"/>
                  </a:cubicBezTo>
                  <a:cubicBezTo>
                    <a:pt x="4542" y="1545"/>
                    <a:pt x="4784" y="77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1607;p45">
              <a:extLst>
                <a:ext uri="{FF2B5EF4-FFF2-40B4-BE49-F238E27FC236}">
                  <a16:creationId xmlns:a16="http://schemas.microsoft.com/office/drawing/2014/main" id="{035EC297-7920-9603-BAB1-1DC1366E6A84}"/>
                </a:ext>
              </a:extLst>
            </p:cNvPr>
            <p:cNvSpPr/>
            <p:nvPr/>
          </p:nvSpPr>
          <p:spPr>
            <a:xfrm>
              <a:off x="10073900" y="3310450"/>
              <a:ext cx="802725" cy="888100"/>
            </a:xfrm>
            <a:custGeom>
              <a:avLst/>
              <a:gdLst/>
              <a:ahLst/>
              <a:cxnLst/>
              <a:rect l="l" t="t" r="r" b="b"/>
              <a:pathLst>
                <a:path w="32109" h="35524" extrusionOk="0">
                  <a:moveTo>
                    <a:pt x="7006" y="0"/>
                  </a:moveTo>
                  <a:lnTo>
                    <a:pt x="7006" y="0"/>
                  </a:lnTo>
                  <a:cubicBezTo>
                    <a:pt x="8107" y="2947"/>
                    <a:pt x="8861" y="5388"/>
                    <a:pt x="7800" y="6904"/>
                  </a:cubicBezTo>
                  <a:cubicBezTo>
                    <a:pt x="6563" y="8671"/>
                    <a:pt x="4048" y="11714"/>
                    <a:pt x="2695" y="13443"/>
                  </a:cubicBezTo>
                  <a:cubicBezTo>
                    <a:pt x="1372" y="15132"/>
                    <a:pt x="446" y="19225"/>
                    <a:pt x="257" y="22939"/>
                  </a:cubicBezTo>
                  <a:cubicBezTo>
                    <a:pt x="1" y="28003"/>
                    <a:pt x="548" y="33086"/>
                    <a:pt x="6253" y="34365"/>
                  </a:cubicBezTo>
                  <a:cubicBezTo>
                    <a:pt x="9574" y="35109"/>
                    <a:pt x="12475" y="35524"/>
                    <a:pt x="15342" y="35524"/>
                  </a:cubicBezTo>
                  <a:cubicBezTo>
                    <a:pt x="18469" y="35524"/>
                    <a:pt x="21556" y="35030"/>
                    <a:pt x="25103" y="33929"/>
                  </a:cubicBezTo>
                  <a:cubicBezTo>
                    <a:pt x="29152" y="32673"/>
                    <a:pt x="31061" y="29071"/>
                    <a:pt x="31636" y="25308"/>
                  </a:cubicBezTo>
                  <a:cubicBezTo>
                    <a:pt x="32028" y="22737"/>
                    <a:pt x="32109" y="20047"/>
                    <a:pt x="31240" y="17597"/>
                  </a:cubicBezTo>
                  <a:cubicBezTo>
                    <a:pt x="30440" y="15339"/>
                    <a:pt x="28894" y="13435"/>
                    <a:pt x="27401" y="11561"/>
                  </a:cubicBezTo>
                  <a:cubicBezTo>
                    <a:pt x="25908" y="9686"/>
                    <a:pt x="24410" y="7730"/>
                    <a:pt x="23736" y="5431"/>
                  </a:cubicBezTo>
                  <a:cubicBezTo>
                    <a:pt x="23237" y="3727"/>
                    <a:pt x="23287" y="1777"/>
                    <a:pt x="24059" y="217"/>
                  </a:cubicBezTo>
                  <a:lnTo>
                    <a:pt x="24059" y="217"/>
                  </a:lnTo>
                  <a:cubicBezTo>
                    <a:pt x="22494" y="1283"/>
                    <a:pt x="19330" y="2013"/>
                    <a:pt x="15677" y="2013"/>
                  </a:cubicBezTo>
                  <a:cubicBezTo>
                    <a:pt x="11784" y="2013"/>
                    <a:pt x="8442" y="1183"/>
                    <a:pt x="7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1608;p45">
              <a:extLst>
                <a:ext uri="{FF2B5EF4-FFF2-40B4-BE49-F238E27FC236}">
                  <a16:creationId xmlns:a16="http://schemas.microsoft.com/office/drawing/2014/main" id="{D63FE158-C478-7731-9AC3-9B39F0DFAFD7}"/>
                </a:ext>
              </a:extLst>
            </p:cNvPr>
            <p:cNvSpPr/>
            <p:nvPr/>
          </p:nvSpPr>
          <p:spPr>
            <a:xfrm>
              <a:off x="10073900" y="3594175"/>
              <a:ext cx="802725" cy="604375"/>
            </a:xfrm>
            <a:custGeom>
              <a:avLst/>
              <a:gdLst/>
              <a:ahLst/>
              <a:cxnLst/>
              <a:rect l="l" t="t" r="r" b="b"/>
              <a:pathLst>
                <a:path w="32109" h="24175" extrusionOk="0">
                  <a:moveTo>
                    <a:pt x="27908" y="0"/>
                  </a:moveTo>
                  <a:cubicBezTo>
                    <a:pt x="25740" y="0"/>
                    <a:pt x="22484" y="2840"/>
                    <a:pt x="14525" y="2840"/>
                  </a:cubicBezTo>
                  <a:cubicBezTo>
                    <a:pt x="11308" y="2840"/>
                    <a:pt x="5536" y="382"/>
                    <a:pt x="3028" y="382"/>
                  </a:cubicBezTo>
                  <a:cubicBezTo>
                    <a:pt x="2500" y="382"/>
                    <a:pt x="2117" y="491"/>
                    <a:pt x="1933" y="754"/>
                  </a:cubicBezTo>
                  <a:cubicBezTo>
                    <a:pt x="1512" y="1356"/>
                    <a:pt x="1623" y="1503"/>
                    <a:pt x="1899" y="1503"/>
                  </a:cubicBezTo>
                  <a:cubicBezTo>
                    <a:pt x="2161" y="1503"/>
                    <a:pt x="2573" y="1370"/>
                    <a:pt x="2819" y="1370"/>
                  </a:cubicBezTo>
                  <a:cubicBezTo>
                    <a:pt x="3073" y="1370"/>
                    <a:pt x="3149" y="1513"/>
                    <a:pt x="2695" y="2093"/>
                  </a:cubicBezTo>
                  <a:cubicBezTo>
                    <a:pt x="1372" y="3782"/>
                    <a:pt x="446" y="7876"/>
                    <a:pt x="257" y="11589"/>
                  </a:cubicBezTo>
                  <a:cubicBezTo>
                    <a:pt x="1" y="16654"/>
                    <a:pt x="548" y="21736"/>
                    <a:pt x="6253" y="23015"/>
                  </a:cubicBezTo>
                  <a:cubicBezTo>
                    <a:pt x="9574" y="23759"/>
                    <a:pt x="12475" y="24174"/>
                    <a:pt x="15342" y="24174"/>
                  </a:cubicBezTo>
                  <a:cubicBezTo>
                    <a:pt x="18469" y="24174"/>
                    <a:pt x="21556" y="23680"/>
                    <a:pt x="25103" y="22580"/>
                  </a:cubicBezTo>
                  <a:cubicBezTo>
                    <a:pt x="29152" y="21324"/>
                    <a:pt x="31061" y="17720"/>
                    <a:pt x="31636" y="13958"/>
                  </a:cubicBezTo>
                  <a:cubicBezTo>
                    <a:pt x="32028" y="11388"/>
                    <a:pt x="32109" y="8698"/>
                    <a:pt x="31240" y="6248"/>
                  </a:cubicBezTo>
                  <a:cubicBezTo>
                    <a:pt x="30440" y="3990"/>
                    <a:pt x="31299" y="3249"/>
                    <a:pt x="29934" y="1278"/>
                  </a:cubicBezTo>
                  <a:cubicBezTo>
                    <a:pt x="29289" y="346"/>
                    <a:pt x="28665" y="0"/>
                    <a:pt x="27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1609;p45">
              <a:extLst>
                <a:ext uri="{FF2B5EF4-FFF2-40B4-BE49-F238E27FC236}">
                  <a16:creationId xmlns:a16="http://schemas.microsoft.com/office/drawing/2014/main" id="{BC09B2FF-A78C-DD8C-BBF9-6B9EEA6649F5}"/>
                </a:ext>
              </a:extLst>
            </p:cNvPr>
            <p:cNvSpPr/>
            <p:nvPr/>
          </p:nvSpPr>
          <p:spPr>
            <a:xfrm>
              <a:off x="10250500" y="3315300"/>
              <a:ext cx="419700" cy="49725"/>
            </a:xfrm>
            <a:custGeom>
              <a:avLst/>
              <a:gdLst/>
              <a:ahLst/>
              <a:cxnLst/>
              <a:rect l="l" t="t" r="r" b="b"/>
              <a:pathLst>
                <a:path w="16788" h="1989" extrusionOk="0">
                  <a:moveTo>
                    <a:pt x="1" y="0"/>
                  </a:moveTo>
                  <a:lnTo>
                    <a:pt x="1" y="0"/>
                  </a:lnTo>
                  <a:cubicBezTo>
                    <a:pt x="1831" y="1179"/>
                    <a:pt x="3997" y="1766"/>
                    <a:pt x="6155" y="1937"/>
                  </a:cubicBezTo>
                  <a:cubicBezTo>
                    <a:pt x="6613" y="1972"/>
                    <a:pt x="7071" y="1989"/>
                    <a:pt x="7529" y="1989"/>
                  </a:cubicBezTo>
                  <a:cubicBezTo>
                    <a:pt x="10686" y="1989"/>
                    <a:pt x="13805" y="1191"/>
                    <a:pt x="16788" y="202"/>
                  </a:cubicBezTo>
                  <a:lnTo>
                    <a:pt x="16788" y="202"/>
                  </a:lnTo>
                  <a:cubicBezTo>
                    <a:pt x="13722" y="970"/>
                    <a:pt x="10597" y="1720"/>
                    <a:pt x="7429" y="1720"/>
                  </a:cubicBezTo>
                  <a:cubicBezTo>
                    <a:pt x="7012" y="1720"/>
                    <a:pt x="6593" y="1707"/>
                    <a:pt x="6174" y="1679"/>
                  </a:cubicBezTo>
                  <a:cubicBezTo>
                    <a:pt x="4031" y="1542"/>
                    <a:pt x="1897" y="102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1610;p45">
              <a:extLst>
                <a:ext uri="{FF2B5EF4-FFF2-40B4-BE49-F238E27FC236}">
                  <a16:creationId xmlns:a16="http://schemas.microsoft.com/office/drawing/2014/main" id="{8B0AE156-AECF-1CC0-9BA7-02E3B03E1931}"/>
                </a:ext>
              </a:extLst>
            </p:cNvPr>
            <p:cNvSpPr/>
            <p:nvPr/>
          </p:nvSpPr>
          <p:spPr>
            <a:xfrm>
              <a:off x="9869025" y="4345125"/>
              <a:ext cx="519025" cy="120150"/>
            </a:xfrm>
            <a:custGeom>
              <a:avLst/>
              <a:gdLst/>
              <a:ahLst/>
              <a:cxnLst/>
              <a:rect l="l" t="t" r="r" b="b"/>
              <a:pathLst>
                <a:path w="20761" h="4806" extrusionOk="0">
                  <a:moveTo>
                    <a:pt x="9030" y="1"/>
                  </a:moveTo>
                  <a:cubicBezTo>
                    <a:pt x="6621" y="1"/>
                    <a:pt x="4212" y="340"/>
                    <a:pt x="1984" y="994"/>
                  </a:cubicBezTo>
                  <a:cubicBezTo>
                    <a:pt x="1470" y="1146"/>
                    <a:pt x="950" y="1320"/>
                    <a:pt x="575" y="1614"/>
                  </a:cubicBezTo>
                  <a:cubicBezTo>
                    <a:pt x="201" y="1908"/>
                    <a:pt x="1" y="2347"/>
                    <a:pt x="220" y="2713"/>
                  </a:cubicBezTo>
                  <a:cubicBezTo>
                    <a:pt x="477" y="3144"/>
                    <a:pt x="1184" y="3310"/>
                    <a:pt x="1864" y="3310"/>
                  </a:cubicBezTo>
                  <a:cubicBezTo>
                    <a:pt x="1992" y="3310"/>
                    <a:pt x="2120" y="3304"/>
                    <a:pt x="2244" y="3293"/>
                  </a:cubicBezTo>
                  <a:cubicBezTo>
                    <a:pt x="2864" y="3237"/>
                    <a:pt x="3485" y="3094"/>
                    <a:pt x="4102" y="3094"/>
                  </a:cubicBezTo>
                  <a:cubicBezTo>
                    <a:pt x="4255" y="3094"/>
                    <a:pt x="4408" y="3103"/>
                    <a:pt x="4561" y="3124"/>
                  </a:cubicBezTo>
                  <a:cubicBezTo>
                    <a:pt x="5853" y="3305"/>
                    <a:pt x="6624" y="4289"/>
                    <a:pt x="7841" y="4650"/>
                  </a:cubicBezTo>
                  <a:cubicBezTo>
                    <a:pt x="8213" y="4760"/>
                    <a:pt x="8588" y="4805"/>
                    <a:pt x="8968" y="4805"/>
                  </a:cubicBezTo>
                  <a:cubicBezTo>
                    <a:pt x="10753" y="4805"/>
                    <a:pt x="12615" y="3801"/>
                    <a:pt x="14490" y="3801"/>
                  </a:cubicBezTo>
                  <a:cubicBezTo>
                    <a:pt x="14647" y="3801"/>
                    <a:pt x="14803" y="3808"/>
                    <a:pt x="14959" y="3823"/>
                  </a:cubicBezTo>
                  <a:cubicBezTo>
                    <a:pt x="15827" y="3906"/>
                    <a:pt x="16605" y="4236"/>
                    <a:pt x="17431" y="4446"/>
                  </a:cubicBezTo>
                  <a:cubicBezTo>
                    <a:pt x="17830" y="4547"/>
                    <a:pt x="18270" y="4616"/>
                    <a:pt x="18696" y="4616"/>
                  </a:cubicBezTo>
                  <a:cubicBezTo>
                    <a:pt x="19149" y="4616"/>
                    <a:pt x="19586" y="4538"/>
                    <a:pt x="19941" y="4338"/>
                  </a:cubicBezTo>
                  <a:cubicBezTo>
                    <a:pt x="20755" y="3881"/>
                    <a:pt x="20760" y="2947"/>
                    <a:pt x="20200" y="2325"/>
                  </a:cubicBezTo>
                  <a:cubicBezTo>
                    <a:pt x="19640" y="1705"/>
                    <a:pt x="18672" y="1337"/>
                    <a:pt x="17712" y="1062"/>
                  </a:cubicBezTo>
                  <a:cubicBezTo>
                    <a:pt x="15470" y="417"/>
                    <a:pt x="13031" y="100"/>
                    <a:pt x="9713" y="10"/>
                  </a:cubicBezTo>
                  <a:cubicBezTo>
                    <a:pt x="9485" y="4"/>
                    <a:pt x="9257" y="1"/>
                    <a:pt x="9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1611;p45">
              <a:extLst>
                <a:ext uri="{FF2B5EF4-FFF2-40B4-BE49-F238E27FC236}">
                  <a16:creationId xmlns:a16="http://schemas.microsoft.com/office/drawing/2014/main" id="{37117332-587C-D24E-FA23-E024E82AE70A}"/>
                </a:ext>
              </a:extLst>
            </p:cNvPr>
            <p:cNvSpPr/>
            <p:nvPr/>
          </p:nvSpPr>
          <p:spPr>
            <a:xfrm>
              <a:off x="9614500" y="4538675"/>
              <a:ext cx="236550" cy="65325"/>
            </a:xfrm>
            <a:custGeom>
              <a:avLst/>
              <a:gdLst/>
              <a:ahLst/>
              <a:cxnLst/>
              <a:rect l="l" t="t" r="r" b="b"/>
              <a:pathLst>
                <a:path w="9462" h="2613" extrusionOk="0">
                  <a:moveTo>
                    <a:pt x="3976" y="1"/>
                  </a:moveTo>
                  <a:cubicBezTo>
                    <a:pt x="3166" y="1"/>
                    <a:pt x="2342" y="61"/>
                    <a:pt x="1514" y="173"/>
                  </a:cubicBezTo>
                  <a:cubicBezTo>
                    <a:pt x="1418" y="140"/>
                    <a:pt x="1322" y="125"/>
                    <a:pt x="1227" y="125"/>
                  </a:cubicBezTo>
                  <a:cubicBezTo>
                    <a:pt x="578" y="125"/>
                    <a:pt x="1" y="832"/>
                    <a:pt x="203" y="1415"/>
                  </a:cubicBezTo>
                  <a:cubicBezTo>
                    <a:pt x="434" y="2084"/>
                    <a:pt x="1310" y="2450"/>
                    <a:pt x="2116" y="2453"/>
                  </a:cubicBezTo>
                  <a:cubicBezTo>
                    <a:pt x="2122" y="2453"/>
                    <a:pt x="2127" y="2453"/>
                    <a:pt x="2132" y="2453"/>
                  </a:cubicBezTo>
                  <a:cubicBezTo>
                    <a:pt x="3377" y="2453"/>
                    <a:pt x="4618" y="1809"/>
                    <a:pt x="5807" y="1809"/>
                  </a:cubicBezTo>
                  <a:cubicBezTo>
                    <a:pt x="6096" y="1809"/>
                    <a:pt x="6381" y="1847"/>
                    <a:pt x="6663" y="1941"/>
                  </a:cubicBezTo>
                  <a:cubicBezTo>
                    <a:pt x="7075" y="2080"/>
                    <a:pt x="7426" y="2328"/>
                    <a:pt x="7829" y="2483"/>
                  </a:cubicBezTo>
                  <a:cubicBezTo>
                    <a:pt x="8031" y="2562"/>
                    <a:pt x="8261" y="2613"/>
                    <a:pt x="8483" y="2613"/>
                  </a:cubicBezTo>
                  <a:cubicBezTo>
                    <a:pt x="8704" y="2613"/>
                    <a:pt x="8916" y="2562"/>
                    <a:pt x="9084" y="2438"/>
                  </a:cubicBezTo>
                  <a:cubicBezTo>
                    <a:pt x="9462" y="2159"/>
                    <a:pt x="9433" y="1614"/>
                    <a:pt x="9144" y="1264"/>
                  </a:cubicBezTo>
                  <a:cubicBezTo>
                    <a:pt x="8855" y="913"/>
                    <a:pt x="8380" y="719"/>
                    <a:pt x="7913" y="570"/>
                  </a:cubicBezTo>
                  <a:cubicBezTo>
                    <a:pt x="6676" y="174"/>
                    <a:pt x="5346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1612;p45">
              <a:extLst>
                <a:ext uri="{FF2B5EF4-FFF2-40B4-BE49-F238E27FC236}">
                  <a16:creationId xmlns:a16="http://schemas.microsoft.com/office/drawing/2014/main" id="{A440D1FE-7991-0515-6219-226F726F8DDB}"/>
                </a:ext>
              </a:extLst>
            </p:cNvPr>
            <p:cNvSpPr/>
            <p:nvPr/>
          </p:nvSpPr>
          <p:spPr>
            <a:xfrm>
              <a:off x="9432000" y="4426875"/>
              <a:ext cx="67750" cy="43350"/>
            </a:xfrm>
            <a:custGeom>
              <a:avLst/>
              <a:gdLst/>
              <a:ahLst/>
              <a:cxnLst/>
              <a:rect l="l" t="t" r="r" b="b"/>
              <a:pathLst>
                <a:path w="2710" h="1734" extrusionOk="0">
                  <a:moveTo>
                    <a:pt x="2088" y="0"/>
                  </a:moveTo>
                  <a:cubicBezTo>
                    <a:pt x="1836" y="0"/>
                    <a:pt x="1510" y="108"/>
                    <a:pt x="1141" y="175"/>
                  </a:cubicBezTo>
                  <a:cubicBezTo>
                    <a:pt x="94" y="366"/>
                    <a:pt x="0" y="1734"/>
                    <a:pt x="1061" y="1734"/>
                  </a:cubicBezTo>
                  <a:cubicBezTo>
                    <a:pt x="1079" y="1734"/>
                    <a:pt x="1096" y="1733"/>
                    <a:pt x="1114" y="1733"/>
                  </a:cubicBezTo>
                  <a:cubicBezTo>
                    <a:pt x="1532" y="1717"/>
                    <a:pt x="1967" y="1611"/>
                    <a:pt x="2273" y="1325"/>
                  </a:cubicBezTo>
                  <a:cubicBezTo>
                    <a:pt x="2579" y="1041"/>
                    <a:pt x="2710" y="541"/>
                    <a:pt x="2483" y="190"/>
                  </a:cubicBezTo>
                  <a:cubicBezTo>
                    <a:pt x="2392" y="49"/>
                    <a:pt x="2257" y="0"/>
                    <a:pt x="2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0" name="Google Shape;1565;p45">
            <a:extLst>
              <a:ext uri="{FF2B5EF4-FFF2-40B4-BE49-F238E27FC236}">
                <a16:creationId xmlns:a16="http://schemas.microsoft.com/office/drawing/2014/main" id="{888AB537-075B-8600-B786-7D3C754B1BBE}"/>
              </a:ext>
            </a:extLst>
          </p:cNvPr>
          <p:cNvSpPr txBox="1">
            <a:spLocks/>
          </p:cNvSpPr>
          <p:nvPr/>
        </p:nvSpPr>
        <p:spPr>
          <a:xfrm>
            <a:off x="890136" y="-142885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6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b="1" dirty="0" err="1"/>
              <a:t>Metode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mes of Literature by Slidesgo">
  <a:themeElements>
    <a:clrScheme name="Simple Light">
      <a:dk1>
        <a:srgbClr val="0A0A4B"/>
      </a:dk1>
      <a:lt1>
        <a:srgbClr val="FFE2C0"/>
      </a:lt1>
      <a:dk2>
        <a:srgbClr val="001A7F"/>
      </a:dk2>
      <a:lt2>
        <a:srgbClr val="FFFFFF"/>
      </a:lt2>
      <a:accent1>
        <a:srgbClr val="F6C6A9"/>
      </a:accent1>
      <a:accent2>
        <a:srgbClr val="FF8900"/>
      </a:accent2>
      <a:accent3>
        <a:srgbClr val="2789B6"/>
      </a:accent3>
      <a:accent4>
        <a:srgbClr val="DF2600"/>
      </a:accent4>
      <a:accent5>
        <a:srgbClr val="FEAF37"/>
      </a:accent5>
      <a:accent6>
        <a:srgbClr val="FFFFFF"/>
      </a:accent6>
      <a:hlink>
        <a:srgbClr val="0A0A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On-screen Show (16:9)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Nunito Light</vt:lpstr>
      <vt:lpstr>Arial Black</vt:lpstr>
      <vt:lpstr>Comfortaa</vt:lpstr>
      <vt:lpstr>Delius</vt:lpstr>
      <vt:lpstr>Wingdings</vt:lpstr>
      <vt:lpstr>Lato</vt:lpstr>
      <vt:lpstr>Arvo</vt:lpstr>
      <vt:lpstr>Anaheim</vt:lpstr>
      <vt:lpstr>Gill Sans Ultra Bold</vt:lpstr>
      <vt:lpstr>Bebas Neue</vt:lpstr>
      <vt:lpstr>Times of Literature by Slidesgo</vt:lpstr>
      <vt:lpstr>Sistem Pakar Deteksi Kerusakan Jaringan LAN </vt:lpstr>
      <vt:lpstr>PENDAHULUAN</vt:lpstr>
      <vt:lpstr>Perumusan Masalah</vt:lpstr>
      <vt:lpstr>Tujuan</vt:lpstr>
      <vt:lpstr>Batasan Masalah</vt:lpstr>
      <vt:lpstr>Landasan Teori</vt:lpstr>
      <vt:lpstr>Teori dari judul yang diambil</vt:lpstr>
      <vt:lpstr>Metode</vt:lpstr>
      <vt:lpstr>PERANCANGAN SISTEM PAKAR</vt:lpstr>
      <vt:lpstr>DATA PAKAR</vt:lpstr>
      <vt:lpstr>PowerPoint Presentation</vt:lpstr>
      <vt:lpstr>PowerPoint Presentation</vt:lpstr>
      <vt:lpstr>PowerPoint Presentation</vt:lpstr>
      <vt:lpstr>PowerPoint Presentation</vt:lpstr>
      <vt:lpstr>KESIMPULAN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Nurdiansyah</dc:creator>
  <cp:lastModifiedBy>Nur Diansyah</cp:lastModifiedBy>
  <cp:revision>1</cp:revision>
  <dcterms:modified xsi:type="dcterms:W3CDTF">2024-06-26T04:33:32Z</dcterms:modified>
</cp:coreProperties>
</file>